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1317" r:id="rId2"/>
    <p:sldId id="1319" r:id="rId3"/>
    <p:sldId id="1321" r:id="rId4"/>
    <p:sldId id="1275" r:id="rId5"/>
    <p:sldId id="1323" r:id="rId6"/>
    <p:sldId id="1343" r:id="rId7"/>
    <p:sldId id="1344" r:id="rId8"/>
    <p:sldId id="1345" r:id="rId9"/>
    <p:sldId id="1346" r:id="rId10"/>
    <p:sldId id="1348" r:id="rId11"/>
    <p:sldId id="1347" r:id="rId12"/>
    <p:sldId id="1349" r:id="rId13"/>
    <p:sldId id="1350" r:id="rId14"/>
    <p:sldId id="1351" r:id="rId15"/>
    <p:sldId id="1352" r:id="rId16"/>
    <p:sldId id="1353" r:id="rId17"/>
    <p:sldId id="1355" r:id="rId18"/>
    <p:sldId id="1354" r:id="rId19"/>
    <p:sldId id="1356" r:id="rId20"/>
    <p:sldId id="1358" r:id="rId21"/>
    <p:sldId id="1357" r:id="rId22"/>
    <p:sldId id="1359" r:id="rId23"/>
    <p:sldId id="1360" r:id="rId24"/>
    <p:sldId id="1361" r:id="rId25"/>
    <p:sldId id="1362" r:id="rId26"/>
    <p:sldId id="1363" r:id="rId27"/>
    <p:sldId id="1364" r:id="rId28"/>
    <p:sldId id="1365" r:id="rId29"/>
    <p:sldId id="1367" r:id="rId30"/>
    <p:sldId id="1368" r:id="rId31"/>
    <p:sldId id="1369" r:id="rId32"/>
    <p:sldId id="1370" r:id="rId33"/>
    <p:sldId id="1371" r:id="rId34"/>
    <p:sldId id="1372" r:id="rId35"/>
    <p:sldId id="1378" r:id="rId36"/>
    <p:sldId id="1373" r:id="rId37"/>
    <p:sldId id="1366" r:id="rId38"/>
    <p:sldId id="1377" r:id="rId39"/>
    <p:sldId id="1379" r:id="rId40"/>
    <p:sldId id="1375" r:id="rId41"/>
    <p:sldId id="1374" r:id="rId42"/>
    <p:sldId id="1376" r:id="rId43"/>
    <p:sldId id="1380" r:id="rId4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F85EF1-290B-4148-88B5-23DFFE72CE35}" v="829" dt="2022-11-15T04:10:48.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67" autoAdjust="0"/>
    <p:restoredTop sz="92801" autoAdjust="0"/>
  </p:normalViewPr>
  <p:slideViewPr>
    <p:cSldViewPr snapToGrid="0">
      <p:cViewPr varScale="1">
        <p:scale>
          <a:sx n="47" d="100"/>
          <a:sy n="47" d="100"/>
        </p:scale>
        <p:origin x="51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95D7FB42-CA58-4705-8E7F-D8BE2904693A}"/>
    <pc:docChg chg="undo redo custSel addSld delSld modSld sldOrd">
      <pc:chgData name="伊健 杜" userId="e69aded81da48593" providerId="LiveId" clId="{95D7FB42-CA58-4705-8E7F-D8BE2904693A}" dt="2022-11-02T17:59:43.762" v="4804"/>
      <pc:docMkLst>
        <pc:docMk/>
      </pc:docMkLst>
      <pc:sldChg chg="delSp modSp mod delAnim">
        <pc:chgData name="伊健 杜" userId="e69aded81da48593" providerId="LiveId" clId="{95D7FB42-CA58-4705-8E7F-D8BE2904693A}" dt="2022-11-02T16:49:12.707" v="4699" actId="1076"/>
        <pc:sldMkLst>
          <pc:docMk/>
          <pc:sldMk cId="2191237938" sldId="1224"/>
        </pc:sldMkLst>
        <pc:spChg chg="mod">
          <ac:chgData name="伊健 杜" userId="e69aded81da48593" providerId="LiveId" clId="{95D7FB42-CA58-4705-8E7F-D8BE2904693A}" dt="2022-11-02T16:49:05.147" v="4697" actId="1076"/>
          <ac:spMkLst>
            <pc:docMk/>
            <pc:sldMk cId="2191237938" sldId="1224"/>
            <ac:spMk id="3" creationId="{79ADD3F7-63F7-3582-F3B6-AE28FFE30988}"/>
          </ac:spMkLst>
        </pc:spChg>
        <pc:spChg chg="del">
          <ac:chgData name="伊健 杜" userId="e69aded81da48593" providerId="LiveId" clId="{95D7FB42-CA58-4705-8E7F-D8BE2904693A}" dt="2022-11-02T16:49:11.031" v="4698" actId="478"/>
          <ac:spMkLst>
            <pc:docMk/>
            <pc:sldMk cId="2191237938" sldId="1224"/>
            <ac:spMk id="6" creationId="{B98CD463-5476-FBB2-CBE9-F9671C1182E6}"/>
          </ac:spMkLst>
        </pc:spChg>
        <pc:spChg chg="mod">
          <ac:chgData name="伊健 杜" userId="e69aded81da48593" providerId="LiveId" clId="{95D7FB42-CA58-4705-8E7F-D8BE2904693A}" dt="2022-11-02T16:49:12.707" v="4699" actId="1076"/>
          <ac:spMkLst>
            <pc:docMk/>
            <pc:sldMk cId="2191237938" sldId="1224"/>
            <ac:spMk id="7" creationId="{9F263233-ADF0-B716-9D48-C32FF551A828}"/>
          </ac:spMkLst>
        </pc:spChg>
      </pc:sldChg>
      <pc:sldChg chg="addSp delSp modSp mod ord">
        <pc:chgData name="伊健 杜" userId="e69aded81da48593" providerId="LiveId" clId="{95D7FB42-CA58-4705-8E7F-D8BE2904693A}" dt="2022-11-02T06:30:00.082" v="4655"/>
        <pc:sldMkLst>
          <pc:docMk/>
          <pc:sldMk cId="231345836" sldId="1263"/>
        </pc:sldMkLst>
        <pc:spChg chg="mod">
          <ac:chgData name="伊健 杜" userId="e69aded81da48593" providerId="LiveId" clId="{95D7FB42-CA58-4705-8E7F-D8BE2904693A}" dt="2022-11-02T06:21:41.986" v="3853" actId="21"/>
          <ac:spMkLst>
            <pc:docMk/>
            <pc:sldMk cId="231345836" sldId="1263"/>
            <ac:spMk id="2" creationId="{10304424-DB4A-36E7-9E0D-D32A5DD0F26C}"/>
          </ac:spMkLst>
        </pc:spChg>
        <pc:spChg chg="mod">
          <ac:chgData name="伊健 杜" userId="e69aded81da48593" providerId="LiveId" clId="{95D7FB42-CA58-4705-8E7F-D8BE2904693A}" dt="2022-11-02T06:30:00.082" v="4655"/>
          <ac:spMkLst>
            <pc:docMk/>
            <pc:sldMk cId="231345836" sldId="1263"/>
            <ac:spMk id="3" creationId="{BF61C064-5051-1184-7A12-5B1F560F19AD}"/>
          </ac:spMkLst>
        </pc:spChg>
        <pc:spChg chg="mod">
          <ac:chgData name="伊健 杜" userId="e69aded81da48593" providerId="LiveId" clId="{95D7FB42-CA58-4705-8E7F-D8BE2904693A}" dt="2022-11-02T06:21:48.108" v="3856" actId="1076"/>
          <ac:spMkLst>
            <pc:docMk/>
            <pc:sldMk cId="231345836" sldId="1263"/>
            <ac:spMk id="5" creationId="{12133E31-EFD8-1428-E834-932512E03115}"/>
          </ac:spMkLst>
        </pc:spChg>
        <pc:spChg chg="add mod">
          <ac:chgData name="伊健 杜" userId="e69aded81da48593" providerId="LiveId" clId="{95D7FB42-CA58-4705-8E7F-D8BE2904693A}" dt="2022-11-02T06:30:00.082" v="4655"/>
          <ac:spMkLst>
            <pc:docMk/>
            <pc:sldMk cId="231345836" sldId="1263"/>
            <ac:spMk id="6" creationId="{08D5D02D-6169-9FE1-5A4D-AC1BE24597CB}"/>
          </ac:spMkLst>
        </pc:spChg>
        <pc:picChg chg="add mod">
          <ac:chgData name="伊健 杜" userId="e69aded81da48593" providerId="LiveId" clId="{95D7FB42-CA58-4705-8E7F-D8BE2904693A}" dt="2022-11-02T05:01:02.006" v="238" actId="1076"/>
          <ac:picMkLst>
            <pc:docMk/>
            <pc:sldMk cId="231345836" sldId="1263"/>
            <ac:picMk id="4" creationId="{3126CF67-541F-EB36-BB3F-27BAB89EA7E5}"/>
          </ac:picMkLst>
        </pc:picChg>
        <pc:picChg chg="del">
          <ac:chgData name="伊健 杜" userId="e69aded81da48593" providerId="LiveId" clId="{95D7FB42-CA58-4705-8E7F-D8BE2904693A}" dt="2022-11-02T05:00:18.920" v="234" actId="478"/>
          <ac:picMkLst>
            <pc:docMk/>
            <pc:sldMk cId="231345836" sldId="1263"/>
            <ac:picMk id="1026" creationId="{B778539F-4A20-2783-37B2-C8DE20F5EEE4}"/>
          </ac:picMkLst>
        </pc:picChg>
      </pc:sldChg>
      <pc:sldChg chg="addSp delSp modSp mod ord delAnim modAnim">
        <pc:chgData name="伊健 杜" userId="e69aded81da48593" providerId="LiveId" clId="{95D7FB42-CA58-4705-8E7F-D8BE2904693A}" dt="2022-11-02T06:30:00.082" v="4655"/>
        <pc:sldMkLst>
          <pc:docMk/>
          <pc:sldMk cId="3081789254" sldId="1269"/>
        </pc:sldMkLst>
        <pc:spChg chg="del mod">
          <ac:chgData name="伊健 杜" userId="e69aded81da48593" providerId="LiveId" clId="{95D7FB42-CA58-4705-8E7F-D8BE2904693A}" dt="2022-11-02T06:21:51.572" v="3857" actId="478"/>
          <ac:spMkLst>
            <pc:docMk/>
            <pc:sldMk cId="3081789254" sldId="1269"/>
            <ac:spMk id="2" creationId="{10304424-DB4A-36E7-9E0D-D32A5DD0F26C}"/>
          </ac:spMkLst>
        </pc:spChg>
        <pc:spChg chg="mod">
          <ac:chgData name="伊健 杜" userId="e69aded81da48593" providerId="LiveId" clId="{95D7FB42-CA58-4705-8E7F-D8BE2904693A}" dt="2022-11-02T06:30:00.082" v="4655"/>
          <ac:spMkLst>
            <pc:docMk/>
            <pc:sldMk cId="3081789254" sldId="1269"/>
            <ac:spMk id="3" creationId="{BF61C064-5051-1184-7A12-5B1F560F19AD}"/>
          </ac:spMkLst>
        </pc:spChg>
        <pc:spChg chg="add del mod">
          <ac:chgData name="伊健 杜" userId="e69aded81da48593" providerId="LiveId" clId="{95D7FB42-CA58-4705-8E7F-D8BE2904693A}" dt="2022-11-02T06:21:57.193" v="3859" actId="478"/>
          <ac:spMkLst>
            <pc:docMk/>
            <pc:sldMk cId="3081789254" sldId="1269"/>
            <ac:spMk id="5" creationId="{D6DE3C35-E306-345B-5E90-3A24EECF019A}"/>
          </ac:spMkLst>
        </pc:spChg>
        <pc:spChg chg="add del mod">
          <ac:chgData name="伊健 杜" userId="e69aded81da48593" providerId="LiveId" clId="{95D7FB42-CA58-4705-8E7F-D8BE2904693A}" dt="2022-11-02T06:22:51.421" v="3874" actId="478"/>
          <ac:spMkLst>
            <pc:docMk/>
            <pc:sldMk cId="3081789254" sldId="1269"/>
            <ac:spMk id="6" creationId="{23938129-8677-4F47-E77C-BB9ADE93C48D}"/>
          </ac:spMkLst>
        </pc:spChg>
        <pc:spChg chg="add mod">
          <ac:chgData name="伊健 杜" userId="e69aded81da48593" providerId="LiveId" clId="{95D7FB42-CA58-4705-8E7F-D8BE2904693A}" dt="2022-11-02T06:30:00.082" v="4655"/>
          <ac:spMkLst>
            <pc:docMk/>
            <pc:sldMk cId="3081789254" sldId="1269"/>
            <ac:spMk id="7" creationId="{18265B72-DA61-382A-12B3-243B82361928}"/>
          </ac:spMkLst>
        </pc:spChg>
        <pc:picChg chg="add mod">
          <ac:chgData name="伊健 杜" userId="e69aded81da48593" providerId="LiveId" clId="{95D7FB42-CA58-4705-8E7F-D8BE2904693A}" dt="2022-11-02T06:22:54.044" v="3875" actId="1076"/>
          <ac:picMkLst>
            <pc:docMk/>
            <pc:sldMk cId="3081789254" sldId="1269"/>
            <ac:picMk id="2050" creationId="{98B6D88E-9877-3AA8-ADF4-C22D1EDDA00A}"/>
          </ac:picMkLst>
        </pc:picChg>
        <pc:picChg chg="del">
          <ac:chgData name="伊健 杜" userId="e69aded81da48593" providerId="LiveId" clId="{95D7FB42-CA58-4705-8E7F-D8BE2904693A}" dt="2022-11-02T05:03:09.959" v="501" actId="478"/>
          <ac:picMkLst>
            <pc:docMk/>
            <pc:sldMk cId="3081789254" sldId="1269"/>
            <ac:picMk id="3074" creationId="{27038C83-C66E-FFB9-3FB9-583BC58C1D74}"/>
          </ac:picMkLst>
        </pc:picChg>
      </pc:sldChg>
      <pc:sldChg chg="addSp delSp modSp mod ord delAnim modAnim">
        <pc:chgData name="伊健 杜" userId="e69aded81da48593" providerId="LiveId" clId="{95D7FB42-CA58-4705-8E7F-D8BE2904693A}" dt="2022-11-02T06:30:00.082" v="4655"/>
        <pc:sldMkLst>
          <pc:docMk/>
          <pc:sldMk cId="2638982244" sldId="1270"/>
        </pc:sldMkLst>
        <pc:spChg chg="del mod">
          <ac:chgData name="伊健 杜" userId="e69aded81da48593" providerId="LiveId" clId="{95D7FB42-CA58-4705-8E7F-D8BE2904693A}" dt="2022-11-02T06:22:11.201" v="3862" actId="478"/>
          <ac:spMkLst>
            <pc:docMk/>
            <pc:sldMk cId="2638982244" sldId="1270"/>
            <ac:spMk id="2" creationId="{10304424-DB4A-36E7-9E0D-D32A5DD0F26C}"/>
          </ac:spMkLst>
        </pc:spChg>
        <pc:spChg chg="mod">
          <ac:chgData name="伊健 杜" userId="e69aded81da48593" providerId="LiveId" clId="{95D7FB42-CA58-4705-8E7F-D8BE2904693A}" dt="2022-11-02T06:30:00.082" v="4655"/>
          <ac:spMkLst>
            <pc:docMk/>
            <pc:sldMk cId="2638982244" sldId="1270"/>
            <ac:spMk id="3" creationId="{BF61C064-5051-1184-7A12-5B1F560F19AD}"/>
          </ac:spMkLst>
        </pc:spChg>
        <pc:spChg chg="add mod">
          <ac:chgData name="伊健 杜" userId="e69aded81da48593" providerId="LiveId" clId="{95D7FB42-CA58-4705-8E7F-D8BE2904693A}" dt="2022-11-02T06:30:00.082" v="4655"/>
          <ac:spMkLst>
            <pc:docMk/>
            <pc:sldMk cId="2638982244" sldId="1270"/>
            <ac:spMk id="4" creationId="{D81B3769-14C8-DAC2-91AE-FFB9BC642D8C}"/>
          </ac:spMkLst>
        </pc:spChg>
        <pc:spChg chg="add del mod">
          <ac:chgData name="伊健 杜" userId="e69aded81da48593" providerId="LiveId" clId="{95D7FB42-CA58-4705-8E7F-D8BE2904693A}" dt="2022-11-02T06:22:13.768" v="3863" actId="478"/>
          <ac:spMkLst>
            <pc:docMk/>
            <pc:sldMk cId="2638982244" sldId="1270"/>
            <ac:spMk id="6" creationId="{F8D8DDBB-C482-1951-C3A7-DAED815FF6CF}"/>
          </ac:spMkLst>
        </pc:spChg>
        <pc:spChg chg="add del mod">
          <ac:chgData name="伊健 杜" userId="e69aded81da48593" providerId="LiveId" clId="{95D7FB42-CA58-4705-8E7F-D8BE2904693A}" dt="2022-11-02T06:22:44.179" v="3871" actId="478"/>
          <ac:spMkLst>
            <pc:docMk/>
            <pc:sldMk cId="2638982244" sldId="1270"/>
            <ac:spMk id="7" creationId="{987D4A50-9377-A631-0B00-63BC6664981A}"/>
          </ac:spMkLst>
        </pc:spChg>
        <pc:spChg chg="add mod">
          <ac:chgData name="伊健 杜" userId="e69aded81da48593" providerId="LiveId" clId="{95D7FB42-CA58-4705-8E7F-D8BE2904693A}" dt="2022-11-02T06:30:00.082" v="4655"/>
          <ac:spMkLst>
            <pc:docMk/>
            <pc:sldMk cId="2638982244" sldId="1270"/>
            <ac:spMk id="8" creationId="{D899C904-1601-9970-E180-D7AA63C415E7}"/>
          </ac:spMkLst>
        </pc:spChg>
        <pc:picChg chg="del mod">
          <ac:chgData name="伊健 杜" userId="e69aded81da48593" providerId="LiveId" clId="{95D7FB42-CA58-4705-8E7F-D8BE2904693A}" dt="2022-11-02T06:22:25.652" v="3867" actId="478"/>
          <ac:picMkLst>
            <pc:docMk/>
            <pc:sldMk cId="2638982244" sldId="1270"/>
            <ac:picMk id="2050" creationId="{7CE35C51-7EA0-7C2E-56FC-57D553C50E1F}"/>
          </ac:picMkLst>
        </pc:picChg>
        <pc:picChg chg="add mod">
          <ac:chgData name="伊健 杜" userId="e69aded81da48593" providerId="LiveId" clId="{95D7FB42-CA58-4705-8E7F-D8BE2904693A}" dt="2022-11-02T06:22:48.581" v="3873" actId="1076"/>
          <ac:picMkLst>
            <pc:docMk/>
            <pc:sldMk cId="2638982244" sldId="1270"/>
            <ac:picMk id="21506" creationId="{C77490A5-5145-EFEF-B789-E3F28836BE00}"/>
          </ac:picMkLst>
        </pc:picChg>
      </pc:sldChg>
      <pc:sldChg chg="del">
        <pc:chgData name="伊健 杜" userId="e69aded81da48593" providerId="LiveId" clId="{95D7FB42-CA58-4705-8E7F-D8BE2904693A}" dt="2022-11-02T04:56:38.033" v="0" actId="47"/>
        <pc:sldMkLst>
          <pc:docMk/>
          <pc:sldMk cId="435332" sldId="1272"/>
        </pc:sldMkLst>
      </pc:sldChg>
      <pc:sldChg chg="del">
        <pc:chgData name="伊健 杜" userId="e69aded81da48593" providerId="LiveId" clId="{95D7FB42-CA58-4705-8E7F-D8BE2904693A}" dt="2022-11-02T04:56:38.033" v="0" actId="47"/>
        <pc:sldMkLst>
          <pc:docMk/>
          <pc:sldMk cId="2527463538" sldId="1273"/>
        </pc:sldMkLst>
      </pc:sldChg>
      <pc:sldChg chg="addSp modSp mod ord">
        <pc:chgData name="伊健 杜" userId="e69aded81da48593" providerId="LiveId" clId="{95D7FB42-CA58-4705-8E7F-D8BE2904693A}" dt="2022-11-02T07:37:07.840" v="4665" actId="1076"/>
        <pc:sldMkLst>
          <pc:docMk/>
          <pc:sldMk cId="506974058" sldId="1275"/>
        </pc:sldMkLst>
        <pc:spChg chg="mod">
          <ac:chgData name="伊健 杜" userId="e69aded81da48593" providerId="LiveId" clId="{95D7FB42-CA58-4705-8E7F-D8BE2904693A}" dt="2022-11-02T06:30:00.082" v="4655"/>
          <ac:spMkLst>
            <pc:docMk/>
            <pc:sldMk cId="506974058" sldId="1275"/>
            <ac:spMk id="2" creationId="{9C74F706-AB23-7A24-27F9-BA8C6B6BFC20}"/>
          </ac:spMkLst>
        </pc:spChg>
        <pc:spChg chg="add mod">
          <ac:chgData name="伊健 杜" userId="e69aded81da48593" providerId="LiveId" clId="{95D7FB42-CA58-4705-8E7F-D8BE2904693A}" dt="2022-11-02T07:36:59.520" v="4660" actId="20577"/>
          <ac:spMkLst>
            <pc:docMk/>
            <pc:sldMk cId="506974058" sldId="1275"/>
            <ac:spMk id="3" creationId="{D22A154C-CC74-CEB0-A317-E7BC35E942DB}"/>
          </ac:spMkLst>
        </pc:spChg>
        <pc:spChg chg="add mod">
          <ac:chgData name="伊健 杜" userId="e69aded81da48593" providerId="LiveId" clId="{95D7FB42-CA58-4705-8E7F-D8BE2904693A}" dt="2022-11-02T07:37:07.840" v="4665" actId="1076"/>
          <ac:spMkLst>
            <pc:docMk/>
            <pc:sldMk cId="506974058" sldId="1275"/>
            <ac:spMk id="4" creationId="{57233A83-689A-9663-0A2F-B6233B440401}"/>
          </ac:spMkLst>
        </pc:spChg>
      </pc:sldChg>
      <pc:sldChg chg="del">
        <pc:chgData name="伊健 杜" userId="e69aded81da48593" providerId="LiveId" clId="{95D7FB42-CA58-4705-8E7F-D8BE2904693A}" dt="2022-11-02T04:56:38.033" v="0" actId="47"/>
        <pc:sldMkLst>
          <pc:docMk/>
          <pc:sldMk cId="3490309790" sldId="1276"/>
        </pc:sldMkLst>
      </pc:sldChg>
      <pc:sldChg chg="del">
        <pc:chgData name="伊健 杜" userId="e69aded81da48593" providerId="LiveId" clId="{95D7FB42-CA58-4705-8E7F-D8BE2904693A}" dt="2022-11-02T04:56:38.033" v="0" actId="47"/>
        <pc:sldMkLst>
          <pc:docMk/>
          <pc:sldMk cId="3939450385" sldId="1277"/>
        </pc:sldMkLst>
      </pc:sldChg>
      <pc:sldChg chg="del">
        <pc:chgData name="伊健 杜" userId="e69aded81da48593" providerId="LiveId" clId="{95D7FB42-CA58-4705-8E7F-D8BE2904693A}" dt="2022-11-02T04:56:38.033" v="0" actId="47"/>
        <pc:sldMkLst>
          <pc:docMk/>
          <pc:sldMk cId="402244236" sldId="1278"/>
        </pc:sldMkLst>
      </pc:sldChg>
      <pc:sldChg chg="del">
        <pc:chgData name="伊健 杜" userId="e69aded81da48593" providerId="LiveId" clId="{95D7FB42-CA58-4705-8E7F-D8BE2904693A}" dt="2022-11-02T04:56:38.033" v="0" actId="47"/>
        <pc:sldMkLst>
          <pc:docMk/>
          <pc:sldMk cId="869596173" sldId="1279"/>
        </pc:sldMkLst>
      </pc:sldChg>
      <pc:sldChg chg="del">
        <pc:chgData name="伊健 杜" userId="e69aded81da48593" providerId="LiveId" clId="{95D7FB42-CA58-4705-8E7F-D8BE2904693A}" dt="2022-11-02T04:56:38.033" v="0" actId="47"/>
        <pc:sldMkLst>
          <pc:docMk/>
          <pc:sldMk cId="63216909" sldId="1280"/>
        </pc:sldMkLst>
      </pc:sldChg>
      <pc:sldChg chg="del">
        <pc:chgData name="伊健 杜" userId="e69aded81da48593" providerId="LiveId" clId="{95D7FB42-CA58-4705-8E7F-D8BE2904693A}" dt="2022-11-02T04:56:38.033" v="0" actId="47"/>
        <pc:sldMkLst>
          <pc:docMk/>
          <pc:sldMk cId="2191830168" sldId="1281"/>
        </pc:sldMkLst>
      </pc:sldChg>
      <pc:sldChg chg="del">
        <pc:chgData name="伊健 杜" userId="e69aded81da48593" providerId="LiveId" clId="{95D7FB42-CA58-4705-8E7F-D8BE2904693A}" dt="2022-11-02T04:56:38.033" v="0" actId="47"/>
        <pc:sldMkLst>
          <pc:docMk/>
          <pc:sldMk cId="157671835" sldId="1282"/>
        </pc:sldMkLst>
      </pc:sldChg>
      <pc:sldChg chg="del">
        <pc:chgData name="伊健 杜" userId="e69aded81da48593" providerId="LiveId" clId="{95D7FB42-CA58-4705-8E7F-D8BE2904693A}" dt="2022-11-02T04:56:38.033" v="0" actId="47"/>
        <pc:sldMkLst>
          <pc:docMk/>
          <pc:sldMk cId="3319990706" sldId="1283"/>
        </pc:sldMkLst>
      </pc:sldChg>
      <pc:sldChg chg="del">
        <pc:chgData name="伊健 杜" userId="e69aded81da48593" providerId="LiveId" clId="{95D7FB42-CA58-4705-8E7F-D8BE2904693A}" dt="2022-11-02T04:56:38.033" v="0" actId="47"/>
        <pc:sldMkLst>
          <pc:docMk/>
          <pc:sldMk cId="780733278" sldId="1284"/>
        </pc:sldMkLst>
      </pc:sldChg>
      <pc:sldChg chg="del">
        <pc:chgData name="伊健 杜" userId="e69aded81da48593" providerId="LiveId" clId="{95D7FB42-CA58-4705-8E7F-D8BE2904693A}" dt="2022-11-02T04:56:38.033" v="0" actId="47"/>
        <pc:sldMkLst>
          <pc:docMk/>
          <pc:sldMk cId="730074842" sldId="1285"/>
        </pc:sldMkLst>
      </pc:sldChg>
      <pc:sldChg chg="del">
        <pc:chgData name="伊健 杜" userId="e69aded81da48593" providerId="LiveId" clId="{95D7FB42-CA58-4705-8E7F-D8BE2904693A}" dt="2022-11-02T04:56:38.033" v="0" actId="47"/>
        <pc:sldMkLst>
          <pc:docMk/>
          <pc:sldMk cId="2745918873" sldId="1286"/>
        </pc:sldMkLst>
      </pc:sldChg>
      <pc:sldChg chg="del">
        <pc:chgData name="伊健 杜" userId="e69aded81da48593" providerId="LiveId" clId="{95D7FB42-CA58-4705-8E7F-D8BE2904693A}" dt="2022-11-02T04:56:38.033" v="0" actId="47"/>
        <pc:sldMkLst>
          <pc:docMk/>
          <pc:sldMk cId="2425531657" sldId="1287"/>
        </pc:sldMkLst>
      </pc:sldChg>
      <pc:sldChg chg="del">
        <pc:chgData name="伊健 杜" userId="e69aded81da48593" providerId="LiveId" clId="{95D7FB42-CA58-4705-8E7F-D8BE2904693A}" dt="2022-11-02T04:56:38.033" v="0" actId="47"/>
        <pc:sldMkLst>
          <pc:docMk/>
          <pc:sldMk cId="2770712489" sldId="1288"/>
        </pc:sldMkLst>
      </pc:sldChg>
      <pc:sldChg chg="del">
        <pc:chgData name="伊健 杜" userId="e69aded81da48593" providerId="LiveId" clId="{95D7FB42-CA58-4705-8E7F-D8BE2904693A}" dt="2022-11-02T04:56:38.033" v="0" actId="47"/>
        <pc:sldMkLst>
          <pc:docMk/>
          <pc:sldMk cId="2442981392" sldId="1289"/>
        </pc:sldMkLst>
      </pc:sldChg>
      <pc:sldChg chg="del">
        <pc:chgData name="伊健 杜" userId="e69aded81da48593" providerId="LiveId" clId="{95D7FB42-CA58-4705-8E7F-D8BE2904693A}" dt="2022-11-02T04:56:38.033" v="0" actId="47"/>
        <pc:sldMkLst>
          <pc:docMk/>
          <pc:sldMk cId="221447932" sldId="1290"/>
        </pc:sldMkLst>
      </pc:sldChg>
      <pc:sldChg chg="del">
        <pc:chgData name="伊健 杜" userId="e69aded81da48593" providerId="LiveId" clId="{95D7FB42-CA58-4705-8E7F-D8BE2904693A}" dt="2022-11-02T04:56:38.033" v="0" actId="47"/>
        <pc:sldMkLst>
          <pc:docMk/>
          <pc:sldMk cId="667774540" sldId="1291"/>
        </pc:sldMkLst>
      </pc:sldChg>
      <pc:sldChg chg="del">
        <pc:chgData name="伊健 杜" userId="e69aded81da48593" providerId="LiveId" clId="{95D7FB42-CA58-4705-8E7F-D8BE2904693A}" dt="2022-11-02T04:56:38.033" v="0" actId="47"/>
        <pc:sldMkLst>
          <pc:docMk/>
          <pc:sldMk cId="4121958565" sldId="1292"/>
        </pc:sldMkLst>
      </pc:sldChg>
      <pc:sldChg chg="del">
        <pc:chgData name="伊健 杜" userId="e69aded81da48593" providerId="LiveId" clId="{95D7FB42-CA58-4705-8E7F-D8BE2904693A}" dt="2022-11-02T04:56:38.033" v="0" actId="47"/>
        <pc:sldMkLst>
          <pc:docMk/>
          <pc:sldMk cId="3909874450" sldId="1293"/>
        </pc:sldMkLst>
      </pc:sldChg>
      <pc:sldChg chg="del">
        <pc:chgData name="伊健 杜" userId="e69aded81da48593" providerId="LiveId" clId="{95D7FB42-CA58-4705-8E7F-D8BE2904693A}" dt="2022-11-02T04:56:38.033" v="0" actId="47"/>
        <pc:sldMkLst>
          <pc:docMk/>
          <pc:sldMk cId="2127954322" sldId="1294"/>
        </pc:sldMkLst>
      </pc:sldChg>
      <pc:sldChg chg="del">
        <pc:chgData name="伊健 杜" userId="e69aded81da48593" providerId="LiveId" clId="{95D7FB42-CA58-4705-8E7F-D8BE2904693A}" dt="2022-11-02T04:56:38.033" v="0" actId="47"/>
        <pc:sldMkLst>
          <pc:docMk/>
          <pc:sldMk cId="2559853023" sldId="1295"/>
        </pc:sldMkLst>
      </pc:sldChg>
      <pc:sldChg chg="del">
        <pc:chgData name="伊健 杜" userId="e69aded81da48593" providerId="LiveId" clId="{95D7FB42-CA58-4705-8E7F-D8BE2904693A}" dt="2022-11-02T04:56:38.033" v="0" actId="47"/>
        <pc:sldMkLst>
          <pc:docMk/>
          <pc:sldMk cId="1320756021" sldId="1296"/>
        </pc:sldMkLst>
      </pc:sldChg>
      <pc:sldChg chg="del">
        <pc:chgData name="伊健 杜" userId="e69aded81da48593" providerId="LiveId" clId="{95D7FB42-CA58-4705-8E7F-D8BE2904693A}" dt="2022-11-02T04:56:38.033" v="0" actId="47"/>
        <pc:sldMkLst>
          <pc:docMk/>
          <pc:sldMk cId="1261557416" sldId="1297"/>
        </pc:sldMkLst>
      </pc:sldChg>
      <pc:sldChg chg="del">
        <pc:chgData name="伊健 杜" userId="e69aded81da48593" providerId="LiveId" clId="{95D7FB42-CA58-4705-8E7F-D8BE2904693A}" dt="2022-11-02T04:56:38.033" v="0" actId="47"/>
        <pc:sldMkLst>
          <pc:docMk/>
          <pc:sldMk cId="2127831529" sldId="1298"/>
        </pc:sldMkLst>
      </pc:sldChg>
      <pc:sldChg chg="del">
        <pc:chgData name="伊健 杜" userId="e69aded81da48593" providerId="LiveId" clId="{95D7FB42-CA58-4705-8E7F-D8BE2904693A}" dt="2022-11-02T04:56:38.033" v="0" actId="47"/>
        <pc:sldMkLst>
          <pc:docMk/>
          <pc:sldMk cId="1636849896" sldId="1299"/>
        </pc:sldMkLst>
      </pc:sldChg>
      <pc:sldChg chg="del">
        <pc:chgData name="伊健 杜" userId="e69aded81da48593" providerId="LiveId" clId="{95D7FB42-CA58-4705-8E7F-D8BE2904693A}" dt="2022-11-02T04:56:38.033" v="0" actId="47"/>
        <pc:sldMkLst>
          <pc:docMk/>
          <pc:sldMk cId="1908596898" sldId="1300"/>
        </pc:sldMkLst>
      </pc:sldChg>
      <pc:sldChg chg="del">
        <pc:chgData name="伊健 杜" userId="e69aded81da48593" providerId="LiveId" clId="{95D7FB42-CA58-4705-8E7F-D8BE2904693A}" dt="2022-11-02T04:56:38.033" v="0" actId="47"/>
        <pc:sldMkLst>
          <pc:docMk/>
          <pc:sldMk cId="3603892820" sldId="1301"/>
        </pc:sldMkLst>
      </pc:sldChg>
      <pc:sldChg chg="del">
        <pc:chgData name="伊健 杜" userId="e69aded81da48593" providerId="LiveId" clId="{95D7FB42-CA58-4705-8E7F-D8BE2904693A}" dt="2022-11-02T04:56:38.033" v="0" actId="47"/>
        <pc:sldMkLst>
          <pc:docMk/>
          <pc:sldMk cId="309897874" sldId="1302"/>
        </pc:sldMkLst>
      </pc:sldChg>
      <pc:sldChg chg="del">
        <pc:chgData name="伊健 杜" userId="e69aded81da48593" providerId="LiveId" clId="{95D7FB42-CA58-4705-8E7F-D8BE2904693A}" dt="2022-11-02T04:56:38.033" v="0" actId="47"/>
        <pc:sldMkLst>
          <pc:docMk/>
          <pc:sldMk cId="3757923126" sldId="1303"/>
        </pc:sldMkLst>
      </pc:sldChg>
      <pc:sldChg chg="del">
        <pc:chgData name="伊健 杜" userId="e69aded81da48593" providerId="LiveId" clId="{95D7FB42-CA58-4705-8E7F-D8BE2904693A}" dt="2022-11-02T16:49:23.855" v="4702" actId="47"/>
        <pc:sldMkLst>
          <pc:docMk/>
          <pc:sldMk cId="2348482222" sldId="1305"/>
        </pc:sldMkLst>
      </pc:sldChg>
      <pc:sldChg chg="del">
        <pc:chgData name="伊健 杜" userId="e69aded81da48593" providerId="LiveId" clId="{95D7FB42-CA58-4705-8E7F-D8BE2904693A}" dt="2022-11-02T16:49:21.401" v="4701" actId="47"/>
        <pc:sldMkLst>
          <pc:docMk/>
          <pc:sldMk cId="3575300161" sldId="1306"/>
        </pc:sldMkLst>
      </pc:sldChg>
      <pc:sldChg chg="del">
        <pc:chgData name="伊健 杜" userId="e69aded81da48593" providerId="LiveId" clId="{95D7FB42-CA58-4705-8E7F-D8BE2904693A}" dt="2022-11-02T16:49:18.847" v="4700" actId="47"/>
        <pc:sldMkLst>
          <pc:docMk/>
          <pc:sldMk cId="4272694972" sldId="1307"/>
        </pc:sldMkLst>
      </pc:sldChg>
      <pc:sldChg chg="modSp add del">
        <pc:chgData name="伊健 杜" userId="e69aded81da48593" providerId="LiveId" clId="{95D7FB42-CA58-4705-8E7F-D8BE2904693A}" dt="2022-11-02T16:50:43.040" v="4766"/>
        <pc:sldMkLst>
          <pc:docMk/>
          <pc:sldMk cId="3004238023" sldId="1308"/>
        </pc:sldMkLst>
        <pc:spChg chg="mod">
          <ac:chgData name="伊健 杜" userId="e69aded81da48593" providerId="LiveId" clId="{95D7FB42-CA58-4705-8E7F-D8BE2904693A}" dt="2022-11-02T16:50:43.040" v="4766"/>
          <ac:spMkLst>
            <pc:docMk/>
            <pc:sldMk cId="3004238023" sldId="1308"/>
            <ac:spMk id="6" creationId="{B98CD463-5476-FBB2-CBE9-F9671C1182E6}"/>
          </ac:spMkLst>
        </pc:spChg>
      </pc:sldChg>
      <pc:sldChg chg="del">
        <pc:chgData name="伊健 杜" userId="e69aded81da48593" providerId="LiveId" clId="{95D7FB42-CA58-4705-8E7F-D8BE2904693A}" dt="2022-11-02T16:49:40.872" v="4735" actId="47"/>
        <pc:sldMkLst>
          <pc:docMk/>
          <pc:sldMk cId="4146648081" sldId="1310"/>
        </pc:sldMkLst>
      </pc:sldChg>
      <pc:sldChg chg="ord">
        <pc:chgData name="伊健 杜" userId="e69aded81da48593" providerId="LiveId" clId="{95D7FB42-CA58-4705-8E7F-D8BE2904693A}" dt="2022-11-02T16:49:49.034" v="4737"/>
        <pc:sldMkLst>
          <pc:docMk/>
          <pc:sldMk cId="3859354121" sldId="1312"/>
        </pc:sldMkLst>
      </pc:sldChg>
      <pc:sldChg chg="del ord">
        <pc:chgData name="伊健 杜" userId="e69aded81da48593" providerId="LiveId" clId="{95D7FB42-CA58-4705-8E7F-D8BE2904693A}" dt="2022-11-02T16:49:52.009" v="4740" actId="47"/>
        <pc:sldMkLst>
          <pc:docMk/>
          <pc:sldMk cId="1500026983" sldId="1313"/>
        </pc:sldMkLst>
      </pc:sldChg>
      <pc:sldChg chg="modAnim">
        <pc:chgData name="伊健 杜" userId="e69aded81da48593" providerId="LiveId" clId="{95D7FB42-CA58-4705-8E7F-D8BE2904693A}" dt="2022-11-02T16:49:57.699" v="4741"/>
        <pc:sldMkLst>
          <pc:docMk/>
          <pc:sldMk cId="4217310943" sldId="1315"/>
        </pc:sldMkLst>
      </pc:sldChg>
      <pc:sldChg chg="modSp">
        <pc:chgData name="伊健 杜" userId="e69aded81da48593" providerId="LiveId" clId="{95D7FB42-CA58-4705-8E7F-D8BE2904693A}" dt="2022-11-02T16:50:43.040" v="4766"/>
        <pc:sldMkLst>
          <pc:docMk/>
          <pc:sldMk cId="866694763" sldId="1316"/>
        </pc:sldMkLst>
        <pc:spChg chg="mod">
          <ac:chgData name="伊健 杜" userId="e69aded81da48593" providerId="LiveId" clId="{95D7FB42-CA58-4705-8E7F-D8BE2904693A}" dt="2022-11-02T16:50:43.040" v="4766"/>
          <ac:spMkLst>
            <pc:docMk/>
            <pc:sldMk cId="866694763" sldId="1316"/>
            <ac:spMk id="6" creationId="{B98CD463-5476-FBB2-CBE9-F9671C1182E6}"/>
          </ac:spMkLst>
        </pc:spChg>
        <pc:picChg chg="mod">
          <ac:chgData name="伊健 杜" userId="e69aded81da48593" providerId="LiveId" clId="{95D7FB42-CA58-4705-8E7F-D8BE2904693A}" dt="2022-11-02T16:50:05.792" v="4743" actId="1076"/>
          <ac:picMkLst>
            <pc:docMk/>
            <pc:sldMk cId="866694763" sldId="1316"/>
            <ac:picMk id="35842" creationId="{9F3214C6-5E29-8F36-8BE3-C4239BFEE8CA}"/>
          </ac:picMkLst>
        </pc:picChg>
        <pc:picChg chg="mod">
          <ac:chgData name="伊健 杜" userId="e69aded81da48593" providerId="LiveId" clId="{95D7FB42-CA58-4705-8E7F-D8BE2904693A}" dt="2022-11-02T16:50:07.119" v="4744" actId="1076"/>
          <ac:picMkLst>
            <pc:docMk/>
            <pc:sldMk cId="866694763" sldId="1316"/>
            <ac:picMk id="35844" creationId="{102D9B1F-7113-0454-3591-54A0DA2641EB}"/>
          </ac:picMkLst>
        </pc:picChg>
      </pc:sldChg>
      <pc:sldChg chg="add del">
        <pc:chgData name="伊健 杜" userId="e69aded81da48593" providerId="LiveId" clId="{95D7FB42-CA58-4705-8E7F-D8BE2904693A}" dt="2022-11-02T05:01:11.143" v="240" actId="47"/>
        <pc:sldMkLst>
          <pc:docMk/>
          <pc:sldMk cId="3983922274" sldId="1323"/>
        </pc:sldMkLst>
      </pc:sldChg>
      <pc:sldChg chg="modSp add mod">
        <pc:chgData name="伊健 杜" userId="e69aded81da48593" providerId="LiveId" clId="{95D7FB42-CA58-4705-8E7F-D8BE2904693A}" dt="2022-11-02T06:30:00.082" v="4655"/>
        <pc:sldMkLst>
          <pc:docMk/>
          <pc:sldMk cId="4196840282" sldId="1323"/>
        </pc:sldMkLst>
        <pc:spChg chg="mod">
          <ac:chgData name="伊健 杜" userId="e69aded81da48593" providerId="LiveId" clId="{95D7FB42-CA58-4705-8E7F-D8BE2904693A}" dt="2022-11-02T06:30:00.082" v="4655"/>
          <ac:spMkLst>
            <pc:docMk/>
            <pc:sldMk cId="4196840282" sldId="1323"/>
            <ac:spMk id="2" creationId="{9C74F706-AB23-7A24-27F9-BA8C6B6BFC20}"/>
          </ac:spMkLst>
        </pc:spChg>
        <pc:spChg chg="mod">
          <ac:chgData name="伊健 杜" userId="e69aded81da48593" providerId="LiveId" clId="{95D7FB42-CA58-4705-8E7F-D8BE2904693A}" dt="2022-11-02T06:30:00.082" v="4655"/>
          <ac:spMkLst>
            <pc:docMk/>
            <pc:sldMk cId="4196840282" sldId="1323"/>
            <ac:spMk id="3" creationId="{D22A154C-CC74-CEB0-A317-E7BC35E942DB}"/>
          </ac:spMkLst>
        </pc:spChg>
      </pc:sldChg>
      <pc:sldChg chg="modSp add mod">
        <pc:chgData name="伊健 杜" userId="e69aded81da48593" providerId="LiveId" clId="{95D7FB42-CA58-4705-8E7F-D8BE2904693A}" dt="2022-11-02T06:30:00.082" v="4655"/>
        <pc:sldMkLst>
          <pc:docMk/>
          <pc:sldMk cId="3733128586" sldId="1324"/>
        </pc:sldMkLst>
        <pc:spChg chg="mod">
          <ac:chgData name="伊健 杜" userId="e69aded81da48593" providerId="LiveId" clId="{95D7FB42-CA58-4705-8E7F-D8BE2904693A}" dt="2022-11-02T06:30:00.082" v="4655"/>
          <ac:spMkLst>
            <pc:docMk/>
            <pc:sldMk cId="3733128586" sldId="1324"/>
            <ac:spMk id="2" creationId="{9C74F706-AB23-7A24-27F9-BA8C6B6BFC20}"/>
          </ac:spMkLst>
        </pc:spChg>
        <pc:spChg chg="mod">
          <ac:chgData name="伊健 杜" userId="e69aded81da48593" providerId="LiveId" clId="{95D7FB42-CA58-4705-8E7F-D8BE2904693A}" dt="2022-11-02T06:30:00.082" v="4655"/>
          <ac:spMkLst>
            <pc:docMk/>
            <pc:sldMk cId="3733128586" sldId="1324"/>
            <ac:spMk id="3" creationId="{D22A154C-CC74-CEB0-A317-E7BC35E942DB}"/>
          </ac:spMkLst>
        </pc:spChg>
      </pc:sldChg>
      <pc:sldChg chg="addSp delSp modSp add mod">
        <pc:chgData name="伊健 杜" userId="e69aded81da48593" providerId="LiveId" clId="{95D7FB42-CA58-4705-8E7F-D8BE2904693A}" dt="2022-11-02T06:30:00.082" v="4655"/>
        <pc:sldMkLst>
          <pc:docMk/>
          <pc:sldMk cId="1056985637" sldId="1325"/>
        </pc:sldMkLst>
        <pc:spChg chg="mod">
          <ac:chgData name="伊健 杜" userId="e69aded81da48593" providerId="LiveId" clId="{95D7FB42-CA58-4705-8E7F-D8BE2904693A}" dt="2022-11-02T06:30:00.082" v="4655"/>
          <ac:spMkLst>
            <pc:docMk/>
            <pc:sldMk cId="1056985637" sldId="1325"/>
            <ac:spMk id="2" creationId="{10304424-DB4A-36E7-9E0D-D32A5DD0F26C}"/>
          </ac:spMkLst>
        </pc:spChg>
        <pc:spChg chg="mod">
          <ac:chgData name="伊健 杜" userId="e69aded81da48593" providerId="LiveId" clId="{95D7FB42-CA58-4705-8E7F-D8BE2904693A}" dt="2022-11-02T06:30:00.082" v="4655"/>
          <ac:spMkLst>
            <pc:docMk/>
            <pc:sldMk cId="1056985637" sldId="1325"/>
            <ac:spMk id="3" creationId="{BF61C064-5051-1184-7A12-5B1F560F19AD}"/>
          </ac:spMkLst>
        </pc:spChg>
        <pc:spChg chg="mod">
          <ac:chgData name="伊健 杜" userId="e69aded81da48593" providerId="LiveId" clId="{95D7FB42-CA58-4705-8E7F-D8BE2904693A}" dt="2022-11-02T05:07:24.687" v="856"/>
          <ac:spMkLst>
            <pc:docMk/>
            <pc:sldMk cId="1056985637" sldId="1325"/>
            <ac:spMk id="5" creationId="{12133E31-EFD8-1428-E834-932512E03115}"/>
          </ac:spMkLst>
        </pc:spChg>
        <pc:picChg chg="del">
          <ac:chgData name="伊健 杜" userId="e69aded81da48593" providerId="LiveId" clId="{95D7FB42-CA58-4705-8E7F-D8BE2904693A}" dt="2022-11-02T05:07:28.071" v="857" actId="478"/>
          <ac:picMkLst>
            <pc:docMk/>
            <pc:sldMk cId="1056985637" sldId="1325"/>
            <ac:picMk id="4" creationId="{3126CF67-541F-EB36-BB3F-27BAB89EA7E5}"/>
          </ac:picMkLst>
        </pc:picChg>
        <pc:picChg chg="add del mod">
          <ac:chgData name="伊健 杜" userId="e69aded81da48593" providerId="LiveId" clId="{95D7FB42-CA58-4705-8E7F-D8BE2904693A}" dt="2022-11-02T05:13:02.391" v="1068"/>
          <ac:picMkLst>
            <pc:docMk/>
            <pc:sldMk cId="1056985637" sldId="1325"/>
            <ac:picMk id="6" creationId="{7F21661E-F10D-789A-1F94-6F53B6BA4660}"/>
          </ac:picMkLst>
        </pc:picChg>
        <pc:picChg chg="add mod">
          <ac:chgData name="伊健 杜" userId="e69aded81da48593" providerId="LiveId" clId="{95D7FB42-CA58-4705-8E7F-D8BE2904693A}" dt="2022-11-02T05:13:24.222" v="1079" actId="1076"/>
          <ac:picMkLst>
            <pc:docMk/>
            <pc:sldMk cId="1056985637" sldId="1325"/>
            <ac:picMk id="7" creationId="{F60C47E9-28AB-2ED7-CAEB-880BCF5E07AF}"/>
          </ac:picMkLst>
        </pc:picChg>
        <pc:picChg chg="add del mod">
          <ac:chgData name="伊健 杜" userId="e69aded81da48593" providerId="LiveId" clId="{95D7FB42-CA58-4705-8E7F-D8BE2904693A}" dt="2022-11-02T05:13:16.036" v="1075" actId="21"/>
          <ac:picMkLst>
            <pc:docMk/>
            <pc:sldMk cId="1056985637" sldId="1325"/>
            <ac:picMk id="3074" creationId="{5AA2FEDC-E7D3-856C-FA90-6F44ADF58568}"/>
          </ac:picMkLst>
        </pc:picChg>
      </pc:sldChg>
      <pc:sldChg chg="addSp delSp modSp add mod delAnim">
        <pc:chgData name="伊健 杜" userId="e69aded81da48593" providerId="LiveId" clId="{95D7FB42-CA58-4705-8E7F-D8BE2904693A}" dt="2022-11-02T06:30:00.082" v="4655"/>
        <pc:sldMkLst>
          <pc:docMk/>
          <pc:sldMk cId="3705418012" sldId="1326"/>
        </pc:sldMkLst>
        <pc:spChg chg="mod">
          <ac:chgData name="伊健 杜" userId="e69aded81da48593" providerId="LiveId" clId="{95D7FB42-CA58-4705-8E7F-D8BE2904693A}" dt="2022-11-02T06:30:00.082" v="4655"/>
          <ac:spMkLst>
            <pc:docMk/>
            <pc:sldMk cId="3705418012" sldId="1326"/>
            <ac:spMk id="2" creationId="{10304424-DB4A-36E7-9E0D-D32A5DD0F26C}"/>
          </ac:spMkLst>
        </pc:spChg>
        <pc:spChg chg="add del mod">
          <ac:chgData name="伊健 杜" userId="e69aded81da48593" providerId="LiveId" clId="{95D7FB42-CA58-4705-8E7F-D8BE2904693A}" dt="2022-11-02T05:13:12.898" v="1072" actId="478"/>
          <ac:spMkLst>
            <pc:docMk/>
            <pc:sldMk cId="3705418012" sldId="1326"/>
            <ac:spMk id="3" creationId="{BF61C064-5051-1184-7A12-5B1F560F19AD}"/>
          </ac:spMkLst>
        </pc:spChg>
        <pc:spChg chg="add mod">
          <ac:chgData name="伊健 杜" userId="e69aded81da48593" providerId="LiveId" clId="{95D7FB42-CA58-4705-8E7F-D8BE2904693A}" dt="2022-11-02T06:30:00.082" v="4655"/>
          <ac:spMkLst>
            <pc:docMk/>
            <pc:sldMk cId="3705418012" sldId="1326"/>
            <ac:spMk id="4" creationId="{47EACAF6-6B95-2452-AAA2-5C14424B0344}"/>
          </ac:spMkLst>
        </pc:spChg>
        <pc:spChg chg="del">
          <ac:chgData name="伊健 杜" userId="e69aded81da48593" providerId="LiveId" clId="{95D7FB42-CA58-4705-8E7F-D8BE2904693A}" dt="2022-11-02T05:11:49.210" v="977" actId="478"/>
          <ac:spMkLst>
            <pc:docMk/>
            <pc:sldMk cId="3705418012" sldId="1326"/>
            <ac:spMk id="5" creationId="{12133E31-EFD8-1428-E834-932512E03115}"/>
          </ac:spMkLst>
        </pc:spChg>
        <pc:picChg chg="add mod">
          <ac:chgData name="伊健 杜" userId="e69aded81da48593" providerId="LiveId" clId="{95D7FB42-CA58-4705-8E7F-D8BE2904693A}" dt="2022-11-02T05:13:16.959" v="1076"/>
          <ac:picMkLst>
            <pc:docMk/>
            <pc:sldMk cId="3705418012" sldId="1326"/>
            <ac:picMk id="6" creationId="{1DEA944A-43B1-F021-B1E4-84A0826A4A78}"/>
          </ac:picMkLst>
        </pc:picChg>
        <pc:picChg chg="del">
          <ac:chgData name="伊健 杜" userId="e69aded81da48593" providerId="LiveId" clId="{95D7FB42-CA58-4705-8E7F-D8BE2904693A}" dt="2022-11-02T05:12:16.524" v="978" actId="478"/>
          <ac:picMkLst>
            <pc:docMk/>
            <pc:sldMk cId="3705418012" sldId="1326"/>
            <ac:picMk id="3074" creationId="{5AA2FEDC-E7D3-856C-FA90-6F44ADF58568}"/>
          </ac:picMkLst>
        </pc:picChg>
        <pc:picChg chg="add del">
          <ac:chgData name="伊健 杜" userId="e69aded81da48593" providerId="LiveId" clId="{95D7FB42-CA58-4705-8E7F-D8BE2904693A}" dt="2022-11-02T05:13:14.262" v="1073" actId="21"/>
          <ac:picMkLst>
            <pc:docMk/>
            <pc:sldMk cId="3705418012" sldId="1326"/>
            <ac:picMk id="4098" creationId="{D9329E3A-F26D-BD60-21BA-8DCF8E79C35B}"/>
          </ac:picMkLst>
        </pc:picChg>
      </pc:sldChg>
      <pc:sldChg chg="delSp modSp add mod">
        <pc:chgData name="伊健 杜" userId="e69aded81da48593" providerId="LiveId" clId="{95D7FB42-CA58-4705-8E7F-D8BE2904693A}" dt="2022-11-02T06:30:00.082" v="4655"/>
        <pc:sldMkLst>
          <pc:docMk/>
          <pc:sldMk cId="3465334289" sldId="1327"/>
        </pc:sldMkLst>
        <pc:spChg chg="mod">
          <ac:chgData name="伊健 杜" userId="e69aded81da48593" providerId="LiveId" clId="{95D7FB42-CA58-4705-8E7F-D8BE2904693A}" dt="2022-11-02T06:30:00.082" v="4655"/>
          <ac:spMkLst>
            <pc:docMk/>
            <pc:sldMk cId="3465334289" sldId="1327"/>
            <ac:spMk id="2" creationId="{9C74F706-AB23-7A24-27F9-BA8C6B6BFC20}"/>
          </ac:spMkLst>
        </pc:spChg>
        <pc:spChg chg="del">
          <ac:chgData name="伊健 杜" userId="e69aded81da48593" providerId="LiveId" clId="{95D7FB42-CA58-4705-8E7F-D8BE2904693A}" dt="2022-11-02T05:13:32.441" v="1081" actId="478"/>
          <ac:spMkLst>
            <pc:docMk/>
            <pc:sldMk cId="3465334289" sldId="1327"/>
            <ac:spMk id="3" creationId="{D22A154C-CC74-CEB0-A317-E7BC35E942DB}"/>
          </ac:spMkLst>
        </pc:spChg>
      </pc:sldChg>
      <pc:sldChg chg="modSp add">
        <pc:chgData name="伊健 杜" userId="e69aded81da48593" providerId="LiveId" clId="{95D7FB42-CA58-4705-8E7F-D8BE2904693A}" dt="2022-11-02T06:30:00.082" v="4655"/>
        <pc:sldMkLst>
          <pc:docMk/>
          <pc:sldMk cId="421640080" sldId="1328"/>
        </pc:sldMkLst>
        <pc:spChg chg="mod">
          <ac:chgData name="伊健 杜" userId="e69aded81da48593" providerId="LiveId" clId="{95D7FB42-CA58-4705-8E7F-D8BE2904693A}" dt="2022-11-02T06:30:00.082" v="4655"/>
          <ac:spMkLst>
            <pc:docMk/>
            <pc:sldMk cId="421640080" sldId="1328"/>
            <ac:spMk id="2" creationId="{9C74F706-AB23-7A24-27F9-BA8C6B6BFC20}"/>
          </ac:spMkLst>
        </pc:spChg>
      </pc:sldChg>
      <pc:sldChg chg="addSp delSp modSp add mod">
        <pc:chgData name="伊健 杜" userId="e69aded81da48593" providerId="LiveId" clId="{95D7FB42-CA58-4705-8E7F-D8BE2904693A}" dt="2022-11-02T06:30:00.082" v="4655"/>
        <pc:sldMkLst>
          <pc:docMk/>
          <pc:sldMk cId="132675466" sldId="1329"/>
        </pc:sldMkLst>
        <pc:spChg chg="mod">
          <ac:chgData name="伊健 杜" userId="e69aded81da48593" providerId="LiveId" clId="{95D7FB42-CA58-4705-8E7F-D8BE2904693A}" dt="2022-11-02T06:30:00.082" v="4655"/>
          <ac:spMkLst>
            <pc:docMk/>
            <pc:sldMk cId="132675466" sldId="1329"/>
            <ac:spMk id="2" creationId="{10304424-DB4A-36E7-9E0D-D32A5DD0F26C}"/>
          </ac:spMkLst>
        </pc:spChg>
        <pc:spChg chg="mod">
          <ac:chgData name="伊健 杜" userId="e69aded81da48593" providerId="LiveId" clId="{95D7FB42-CA58-4705-8E7F-D8BE2904693A}" dt="2022-11-02T06:30:00.082" v="4655"/>
          <ac:spMkLst>
            <pc:docMk/>
            <pc:sldMk cId="132675466" sldId="1329"/>
            <ac:spMk id="3" creationId="{BF61C064-5051-1184-7A12-5B1F560F19AD}"/>
          </ac:spMkLst>
        </pc:spChg>
        <pc:picChg chg="del">
          <ac:chgData name="伊健 杜" userId="e69aded81da48593" providerId="LiveId" clId="{95D7FB42-CA58-4705-8E7F-D8BE2904693A}" dt="2022-11-02T05:27:45.161" v="1228" actId="478"/>
          <ac:picMkLst>
            <pc:docMk/>
            <pc:sldMk cId="132675466" sldId="1329"/>
            <ac:picMk id="7" creationId="{F60C47E9-28AB-2ED7-CAEB-880BCF5E07AF}"/>
          </ac:picMkLst>
        </pc:picChg>
        <pc:picChg chg="add mod">
          <ac:chgData name="伊健 杜" userId="e69aded81da48593" providerId="LiveId" clId="{95D7FB42-CA58-4705-8E7F-D8BE2904693A}" dt="2022-11-02T05:27:49.005" v="1232" actId="1076"/>
          <ac:picMkLst>
            <pc:docMk/>
            <pc:sldMk cId="132675466" sldId="1329"/>
            <ac:picMk id="5122" creationId="{AC97A310-B86E-D253-276B-501D8A38B82B}"/>
          </ac:picMkLst>
        </pc:picChg>
      </pc:sldChg>
      <pc:sldChg chg="add del">
        <pc:chgData name="伊健 杜" userId="e69aded81da48593" providerId="LiveId" clId="{95D7FB42-CA58-4705-8E7F-D8BE2904693A}" dt="2022-11-02T05:29:18.902" v="1326" actId="47"/>
        <pc:sldMkLst>
          <pc:docMk/>
          <pc:sldMk cId="577393900" sldId="1330"/>
        </pc:sldMkLst>
      </pc:sldChg>
      <pc:sldChg chg="modSp add mod">
        <pc:chgData name="伊健 杜" userId="e69aded81da48593" providerId="LiveId" clId="{95D7FB42-CA58-4705-8E7F-D8BE2904693A}" dt="2022-11-02T06:30:00.082" v="4655"/>
        <pc:sldMkLst>
          <pc:docMk/>
          <pc:sldMk cId="1558982168" sldId="1330"/>
        </pc:sldMkLst>
        <pc:spChg chg="mod">
          <ac:chgData name="伊健 杜" userId="e69aded81da48593" providerId="LiveId" clId="{95D7FB42-CA58-4705-8E7F-D8BE2904693A}" dt="2022-11-02T06:30:00.082" v="4655"/>
          <ac:spMkLst>
            <pc:docMk/>
            <pc:sldMk cId="1558982168" sldId="1330"/>
            <ac:spMk id="2" creationId="{9C74F706-AB23-7A24-27F9-BA8C6B6BFC20}"/>
          </ac:spMkLst>
        </pc:spChg>
      </pc:sldChg>
      <pc:sldChg chg="modSp add mod">
        <pc:chgData name="伊健 杜" userId="e69aded81da48593" providerId="LiveId" clId="{95D7FB42-CA58-4705-8E7F-D8BE2904693A}" dt="2022-11-02T06:30:00.082" v="4655"/>
        <pc:sldMkLst>
          <pc:docMk/>
          <pc:sldMk cId="2314888362" sldId="1331"/>
        </pc:sldMkLst>
        <pc:spChg chg="mod">
          <ac:chgData name="伊健 杜" userId="e69aded81da48593" providerId="LiveId" clId="{95D7FB42-CA58-4705-8E7F-D8BE2904693A}" dt="2022-11-02T06:30:00.082" v="4655"/>
          <ac:spMkLst>
            <pc:docMk/>
            <pc:sldMk cId="2314888362" sldId="1331"/>
            <ac:spMk id="2" creationId="{9C74F706-AB23-7A24-27F9-BA8C6B6BFC20}"/>
          </ac:spMkLst>
        </pc:spChg>
      </pc:sldChg>
      <pc:sldChg chg="addSp delSp modSp add mod">
        <pc:chgData name="伊健 杜" userId="e69aded81da48593" providerId="LiveId" clId="{95D7FB42-CA58-4705-8E7F-D8BE2904693A}" dt="2022-11-02T06:30:00.082" v="4655"/>
        <pc:sldMkLst>
          <pc:docMk/>
          <pc:sldMk cId="3962851548" sldId="1332"/>
        </pc:sldMkLst>
        <pc:spChg chg="mod">
          <ac:chgData name="伊健 杜" userId="e69aded81da48593" providerId="LiveId" clId="{95D7FB42-CA58-4705-8E7F-D8BE2904693A}" dt="2022-11-02T06:30:00.082" v="4655"/>
          <ac:spMkLst>
            <pc:docMk/>
            <pc:sldMk cId="3962851548" sldId="1332"/>
            <ac:spMk id="2" creationId="{10304424-DB4A-36E7-9E0D-D32A5DD0F26C}"/>
          </ac:spMkLst>
        </pc:spChg>
        <pc:spChg chg="mod">
          <ac:chgData name="伊健 杜" userId="e69aded81da48593" providerId="LiveId" clId="{95D7FB42-CA58-4705-8E7F-D8BE2904693A}" dt="2022-11-02T06:30:00.082" v="4655"/>
          <ac:spMkLst>
            <pc:docMk/>
            <pc:sldMk cId="3962851548" sldId="1332"/>
            <ac:spMk id="3" creationId="{BF61C064-5051-1184-7A12-5B1F560F19AD}"/>
          </ac:spMkLst>
        </pc:spChg>
        <pc:spChg chg="mod">
          <ac:chgData name="伊健 杜" userId="e69aded81da48593" providerId="LiveId" clId="{95D7FB42-CA58-4705-8E7F-D8BE2904693A}" dt="2022-11-02T05:31:48.663" v="1477"/>
          <ac:spMkLst>
            <pc:docMk/>
            <pc:sldMk cId="3962851548" sldId="1332"/>
            <ac:spMk id="5" creationId="{12133E31-EFD8-1428-E834-932512E03115}"/>
          </ac:spMkLst>
        </pc:spChg>
        <pc:picChg chg="del">
          <ac:chgData name="伊健 杜" userId="e69aded81da48593" providerId="LiveId" clId="{95D7FB42-CA58-4705-8E7F-D8BE2904693A}" dt="2022-11-02T05:40:22.234" v="1554" actId="478"/>
          <ac:picMkLst>
            <pc:docMk/>
            <pc:sldMk cId="3962851548" sldId="1332"/>
            <ac:picMk id="5122" creationId="{AC97A310-B86E-D253-276B-501D8A38B82B}"/>
          </ac:picMkLst>
        </pc:picChg>
        <pc:picChg chg="add mod">
          <ac:chgData name="伊健 杜" userId="e69aded81da48593" providerId="LiveId" clId="{95D7FB42-CA58-4705-8E7F-D8BE2904693A}" dt="2022-11-02T05:40:52.880" v="1559" actId="14100"/>
          <ac:picMkLst>
            <pc:docMk/>
            <pc:sldMk cId="3962851548" sldId="1332"/>
            <ac:picMk id="6146" creationId="{0438961E-4A45-E3A1-86A2-72DE5116E62D}"/>
          </ac:picMkLst>
        </pc:picChg>
      </pc:sldChg>
      <pc:sldChg chg="modSp add mod ord">
        <pc:chgData name="伊健 杜" userId="e69aded81da48593" providerId="LiveId" clId="{95D7FB42-CA58-4705-8E7F-D8BE2904693A}" dt="2022-11-02T06:30:00.082" v="4655"/>
        <pc:sldMkLst>
          <pc:docMk/>
          <pc:sldMk cId="1985394919" sldId="1333"/>
        </pc:sldMkLst>
        <pc:spChg chg="mod">
          <ac:chgData name="伊健 杜" userId="e69aded81da48593" providerId="LiveId" clId="{95D7FB42-CA58-4705-8E7F-D8BE2904693A}" dt="2022-11-02T06:30:00.082" v="4655"/>
          <ac:spMkLst>
            <pc:docMk/>
            <pc:sldMk cId="1985394919" sldId="1333"/>
            <ac:spMk id="2" creationId="{9C74F706-AB23-7A24-27F9-BA8C6B6BFC20}"/>
          </ac:spMkLst>
        </pc:spChg>
      </pc:sldChg>
      <pc:sldChg chg="addSp delSp modSp add mod delAnim">
        <pc:chgData name="伊健 杜" userId="e69aded81da48593" providerId="LiveId" clId="{95D7FB42-CA58-4705-8E7F-D8BE2904693A}" dt="2022-11-02T08:40:16.892" v="4692" actId="478"/>
        <pc:sldMkLst>
          <pc:docMk/>
          <pc:sldMk cId="3298261443" sldId="1334"/>
        </pc:sldMkLst>
        <pc:spChg chg="mod">
          <ac:chgData name="伊健 杜" userId="e69aded81da48593" providerId="LiveId" clId="{95D7FB42-CA58-4705-8E7F-D8BE2904693A}" dt="2022-11-02T06:30:00.082" v="4655"/>
          <ac:spMkLst>
            <pc:docMk/>
            <pc:sldMk cId="3298261443" sldId="1334"/>
            <ac:spMk id="2" creationId="{10304424-DB4A-36E7-9E0D-D32A5DD0F26C}"/>
          </ac:spMkLst>
        </pc:spChg>
        <pc:spChg chg="mod">
          <ac:chgData name="伊健 杜" userId="e69aded81da48593" providerId="LiveId" clId="{95D7FB42-CA58-4705-8E7F-D8BE2904693A}" dt="2022-11-02T08:40:13.988" v="4691" actId="20577"/>
          <ac:spMkLst>
            <pc:docMk/>
            <pc:sldMk cId="3298261443" sldId="1334"/>
            <ac:spMk id="3" creationId="{BF61C064-5051-1184-7A12-5B1F560F19AD}"/>
          </ac:spMkLst>
        </pc:spChg>
        <pc:spChg chg="add del mod">
          <ac:chgData name="伊健 杜" userId="e69aded81da48593" providerId="LiveId" clId="{95D7FB42-CA58-4705-8E7F-D8BE2904693A}" dt="2022-11-02T08:40:16.892" v="4692" actId="478"/>
          <ac:spMkLst>
            <pc:docMk/>
            <pc:sldMk cId="3298261443" sldId="1334"/>
            <ac:spMk id="4" creationId="{D59D708D-F18A-F664-17B4-17C5C1C8EB27}"/>
          </ac:spMkLst>
        </pc:spChg>
        <pc:spChg chg="del">
          <ac:chgData name="伊健 杜" userId="e69aded81da48593" providerId="LiveId" clId="{95D7FB42-CA58-4705-8E7F-D8BE2904693A}" dt="2022-11-02T05:40:57.386" v="1561" actId="478"/>
          <ac:spMkLst>
            <pc:docMk/>
            <pc:sldMk cId="3298261443" sldId="1334"/>
            <ac:spMk id="5" creationId="{12133E31-EFD8-1428-E834-932512E03115}"/>
          </ac:spMkLst>
        </pc:spChg>
        <pc:picChg chg="del">
          <ac:chgData name="伊健 杜" userId="e69aded81da48593" providerId="LiveId" clId="{95D7FB42-CA58-4705-8E7F-D8BE2904693A}" dt="2022-11-02T05:41:46.610" v="1752" actId="478"/>
          <ac:picMkLst>
            <pc:docMk/>
            <pc:sldMk cId="3298261443" sldId="1334"/>
            <ac:picMk id="6146" creationId="{0438961E-4A45-E3A1-86A2-72DE5116E62D}"/>
          </ac:picMkLst>
        </pc:picChg>
        <pc:picChg chg="add mod">
          <ac:chgData name="伊健 杜" userId="e69aded81da48593" providerId="LiveId" clId="{95D7FB42-CA58-4705-8E7F-D8BE2904693A}" dt="2022-11-02T05:42:13.800" v="1754" actId="1076"/>
          <ac:picMkLst>
            <pc:docMk/>
            <pc:sldMk cId="3298261443" sldId="1334"/>
            <ac:picMk id="8194" creationId="{222F0DF2-F703-DCF2-9560-92903917BDC6}"/>
          </ac:picMkLst>
        </pc:picChg>
      </pc:sldChg>
      <pc:sldChg chg="addSp delSp modSp add mod ord">
        <pc:chgData name="伊健 杜" userId="e69aded81da48593" providerId="LiveId" clId="{95D7FB42-CA58-4705-8E7F-D8BE2904693A}" dt="2022-11-02T06:30:00.082" v="4655"/>
        <pc:sldMkLst>
          <pc:docMk/>
          <pc:sldMk cId="648752925" sldId="1335"/>
        </pc:sldMkLst>
        <pc:spChg chg="mod">
          <ac:chgData name="伊健 杜" userId="e69aded81da48593" providerId="LiveId" clId="{95D7FB42-CA58-4705-8E7F-D8BE2904693A}" dt="2022-11-02T06:30:00.082" v="4655"/>
          <ac:spMkLst>
            <pc:docMk/>
            <pc:sldMk cId="648752925" sldId="1335"/>
            <ac:spMk id="2" creationId="{9C74F706-AB23-7A24-27F9-BA8C6B6BFC20}"/>
          </ac:spMkLst>
        </pc:spChg>
        <pc:spChg chg="add del mod">
          <ac:chgData name="伊健 杜" userId="e69aded81da48593" providerId="LiveId" clId="{95D7FB42-CA58-4705-8E7F-D8BE2904693A}" dt="2022-11-02T06:25:26.077" v="4098" actId="478"/>
          <ac:spMkLst>
            <pc:docMk/>
            <pc:sldMk cId="648752925" sldId="1335"/>
            <ac:spMk id="3" creationId="{DB78194C-4C76-B368-BCC5-DFABC5D5BDE4}"/>
          </ac:spMkLst>
        </pc:spChg>
        <pc:spChg chg="add del mod">
          <ac:chgData name="伊健 杜" userId="e69aded81da48593" providerId="LiveId" clId="{95D7FB42-CA58-4705-8E7F-D8BE2904693A}" dt="2022-11-02T06:25:38.517" v="4112" actId="478"/>
          <ac:spMkLst>
            <pc:docMk/>
            <pc:sldMk cId="648752925" sldId="1335"/>
            <ac:spMk id="4" creationId="{374DBABA-1579-65C2-79B9-CD5F0CD761F3}"/>
          </ac:spMkLst>
        </pc:spChg>
        <pc:spChg chg="add del mod">
          <ac:chgData name="伊健 杜" userId="e69aded81da48593" providerId="LiveId" clId="{95D7FB42-CA58-4705-8E7F-D8BE2904693A}" dt="2022-11-02T06:29:28.976" v="4649" actId="478"/>
          <ac:spMkLst>
            <pc:docMk/>
            <pc:sldMk cId="648752925" sldId="1335"/>
            <ac:spMk id="5" creationId="{1857E20E-F506-F38C-6146-C8B8A9F555C1}"/>
          </ac:spMkLst>
        </pc:spChg>
        <pc:spChg chg="add del mod">
          <ac:chgData name="伊健 杜" userId="e69aded81da48593" providerId="LiveId" clId="{95D7FB42-CA58-4705-8E7F-D8BE2904693A}" dt="2022-11-02T06:29:28.976" v="4649" actId="478"/>
          <ac:spMkLst>
            <pc:docMk/>
            <pc:sldMk cId="648752925" sldId="1335"/>
            <ac:spMk id="6" creationId="{97D4A3F8-5382-C0F2-8030-8FFEC97A588B}"/>
          </ac:spMkLst>
        </pc:spChg>
        <pc:spChg chg="add del mod">
          <ac:chgData name="伊健 杜" userId="e69aded81da48593" providerId="LiveId" clId="{95D7FB42-CA58-4705-8E7F-D8BE2904693A}" dt="2022-11-02T06:29:28.976" v="4649" actId="478"/>
          <ac:spMkLst>
            <pc:docMk/>
            <pc:sldMk cId="648752925" sldId="1335"/>
            <ac:spMk id="7" creationId="{1A88A18D-9388-9BD5-8A09-2A67329D0768}"/>
          </ac:spMkLst>
        </pc:spChg>
        <pc:spChg chg="add del mod">
          <ac:chgData name="伊健 杜" userId="e69aded81da48593" providerId="LiveId" clId="{95D7FB42-CA58-4705-8E7F-D8BE2904693A}" dt="2022-11-02T06:29:28.976" v="4649" actId="478"/>
          <ac:spMkLst>
            <pc:docMk/>
            <pc:sldMk cId="648752925" sldId="1335"/>
            <ac:spMk id="8" creationId="{AA992F9F-BE47-21B2-2118-4F5F14F98C7B}"/>
          </ac:spMkLst>
        </pc:spChg>
        <pc:spChg chg="add del mod">
          <ac:chgData name="伊健 杜" userId="e69aded81da48593" providerId="LiveId" clId="{95D7FB42-CA58-4705-8E7F-D8BE2904693A}" dt="2022-11-02T06:29:28.976" v="4649" actId="478"/>
          <ac:spMkLst>
            <pc:docMk/>
            <pc:sldMk cId="648752925" sldId="1335"/>
            <ac:spMk id="9" creationId="{2FF0D7D9-283E-93DA-5907-5A0625E74008}"/>
          </ac:spMkLst>
        </pc:spChg>
        <pc:spChg chg="add del mod">
          <ac:chgData name="伊健 杜" userId="e69aded81da48593" providerId="LiveId" clId="{95D7FB42-CA58-4705-8E7F-D8BE2904693A}" dt="2022-11-02T06:29:28.976" v="4649" actId="478"/>
          <ac:spMkLst>
            <pc:docMk/>
            <pc:sldMk cId="648752925" sldId="1335"/>
            <ac:spMk id="10" creationId="{4CB0E758-186D-F444-323E-C8D0CD50FFF8}"/>
          </ac:spMkLst>
        </pc:spChg>
        <pc:spChg chg="add del mod">
          <ac:chgData name="伊健 杜" userId="e69aded81da48593" providerId="LiveId" clId="{95D7FB42-CA58-4705-8E7F-D8BE2904693A}" dt="2022-11-02T06:29:28.976" v="4649" actId="478"/>
          <ac:spMkLst>
            <pc:docMk/>
            <pc:sldMk cId="648752925" sldId="1335"/>
            <ac:spMk id="11" creationId="{3EB9D4B7-14C0-373F-92CA-5B5BE5E8E1EF}"/>
          </ac:spMkLst>
        </pc:spChg>
        <pc:spChg chg="add del mod">
          <ac:chgData name="伊健 杜" userId="e69aded81da48593" providerId="LiveId" clId="{95D7FB42-CA58-4705-8E7F-D8BE2904693A}" dt="2022-11-02T06:29:28.976" v="4649" actId="478"/>
          <ac:spMkLst>
            <pc:docMk/>
            <pc:sldMk cId="648752925" sldId="1335"/>
            <ac:spMk id="12" creationId="{8AC6C4F0-1100-BFB1-22C4-65AE51A13BCC}"/>
          </ac:spMkLst>
        </pc:spChg>
        <pc:spChg chg="add del mod">
          <ac:chgData name="伊健 杜" userId="e69aded81da48593" providerId="LiveId" clId="{95D7FB42-CA58-4705-8E7F-D8BE2904693A}" dt="2022-11-02T06:29:28.976" v="4649" actId="478"/>
          <ac:spMkLst>
            <pc:docMk/>
            <pc:sldMk cId="648752925" sldId="1335"/>
            <ac:spMk id="13" creationId="{18B0E85B-0033-B558-424C-5E6134704B37}"/>
          </ac:spMkLst>
        </pc:spChg>
        <pc:spChg chg="add mod">
          <ac:chgData name="伊健 杜" userId="e69aded81da48593" providerId="LiveId" clId="{95D7FB42-CA58-4705-8E7F-D8BE2904693A}" dt="2022-11-02T06:30:00.082" v="4655"/>
          <ac:spMkLst>
            <pc:docMk/>
            <pc:sldMk cId="648752925" sldId="1335"/>
            <ac:spMk id="14" creationId="{72DDD2B9-D03F-567E-3F26-B53BEE53A1A5}"/>
          </ac:spMkLst>
        </pc:spChg>
      </pc:sldChg>
      <pc:sldChg chg="addSp delSp modSp add mod">
        <pc:chgData name="伊健 杜" userId="e69aded81da48593" providerId="LiveId" clId="{95D7FB42-CA58-4705-8E7F-D8BE2904693A}" dt="2022-11-02T06:30:00.082" v="4655"/>
        <pc:sldMkLst>
          <pc:docMk/>
          <pc:sldMk cId="1446813328" sldId="1336"/>
        </pc:sldMkLst>
        <pc:spChg chg="mod">
          <ac:chgData name="伊健 杜" userId="e69aded81da48593" providerId="LiveId" clId="{95D7FB42-CA58-4705-8E7F-D8BE2904693A}" dt="2022-11-02T06:01:17.046" v="2058"/>
          <ac:spMkLst>
            <pc:docMk/>
            <pc:sldMk cId="1446813328" sldId="1336"/>
            <ac:spMk id="2" creationId="{10304424-DB4A-36E7-9E0D-D32A5DD0F26C}"/>
          </ac:spMkLst>
        </pc:spChg>
        <pc:spChg chg="mod">
          <ac:chgData name="伊健 杜" userId="e69aded81da48593" providerId="LiveId" clId="{95D7FB42-CA58-4705-8E7F-D8BE2904693A}" dt="2022-11-02T06:30:00.082" v="4655"/>
          <ac:spMkLst>
            <pc:docMk/>
            <pc:sldMk cId="1446813328" sldId="1336"/>
            <ac:spMk id="3" creationId="{BF61C064-5051-1184-7A12-5B1F560F19AD}"/>
          </ac:spMkLst>
        </pc:spChg>
        <pc:spChg chg="mod">
          <ac:chgData name="伊健 杜" userId="e69aded81da48593" providerId="LiveId" clId="{95D7FB42-CA58-4705-8E7F-D8BE2904693A}" dt="2022-11-02T06:01:26.065" v="2063"/>
          <ac:spMkLst>
            <pc:docMk/>
            <pc:sldMk cId="1446813328" sldId="1336"/>
            <ac:spMk id="5" creationId="{12133E31-EFD8-1428-E834-932512E03115}"/>
          </ac:spMkLst>
        </pc:spChg>
        <pc:picChg chg="del">
          <ac:chgData name="伊健 杜" userId="e69aded81da48593" providerId="LiveId" clId="{95D7FB42-CA58-4705-8E7F-D8BE2904693A}" dt="2022-11-02T06:01:27.274" v="2064" actId="478"/>
          <ac:picMkLst>
            <pc:docMk/>
            <pc:sldMk cId="1446813328" sldId="1336"/>
            <ac:picMk id="6146" creationId="{0438961E-4A45-E3A1-86A2-72DE5116E62D}"/>
          </ac:picMkLst>
        </pc:picChg>
        <pc:picChg chg="add mod">
          <ac:chgData name="伊健 杜" userId="e69aded81da48593" providerId="LiveId" clId="{95D7FB42-CA58-4705-8E7F-D8BE2904693A}" dt="2022-11-02T06:03:24.080" v="2260" actId="1076"/>
          <ac:picMkLst>
            <pc:docMk/>
            <pc:sldMk cId="1446813328" sldId="1336"/>
            <ac:picMk id="10242" creationId="{3E7D7914-CD76-6DF0-2F57-B68D3FC315C6}"/>
          </ac:picMkLst>
        </pc:picChg>
      </pc:sldChg>
      <pc:sldChg chg="addSp delSp modSp add mod delAnim">
        <pc:chgData name="伊健 杜" userId="e69aded81da48593" providerId="LiveId" clId="{95D7FB42-CA58-4705-8E7F-D8BE2904693A}" dt="2022-11-02T06:30:00.082" v="4655"/>
        <pc:sldMkLst>
          <pc:docMk/>
          <pc:sldMk cId="989016679" sldId="1337"/>
        </pc:sldMkLst>
        <pc:spChg chg="mod">
          <ac:chgData name="伊健 杜" userId="e69aded81da48593" providerId="LiveId" clId="{95D7FB42-CA58-4705-8E7F-D8BE2904693A}" dt="2022-11-02T06:30:00.082" v="4655"/>
          <ac:spMkLst>
            <pc:docMk/>
            <pc:sldMk cId="989016679" sldId="1337"/>
            <ac:spMk id="2" creationId="{10304424-DB4A-36E7-9E0D-D32A5DD0F26C}"/>
          </ac:spMkLst>
        </pc:spChg>
        <pc:spChg chg="mod">
          <ac:chgData name="伊健 杜" userId="e69aded81da48593" providerId="LiveId" clId="{95D7FB42-CA58-4705-8E7F-D8BE2904693A}" dt="2022-11-02T06:30:00.082" v="4655"/>
          <ac:spMkLst>
            <pc:docMk/>
            <pc:sldMk cId="989016679" sldId="1337"/>
            <ac:spMk id="3" creationId="{BF61C064-5051-1184-7A12-5B1F560F19AD}"/>
          </ac:spMkLst>
        </pc:spChg>
        <pc:spChg chg="del">
          <ac:chgData name="伊健 杜" userId="e69aded81da48593" providerId="LiveId" clId="{95D7FB42-CA58-4705-8E7F-D8BE2904693A}" dt="2022-11-02T05:58:21.927" v="1910" actId="478"/>
          <ac:spMkLst>
            <pc:docMk/>
            <pc:sldMk cId="989016679" sldId="1337"/>
            <ac:spMk id="5" creationId="{12133E31-EFD8-1428-E834-932512E03115}"/>
          </ac:spMkLst>
        </pc:spChg>
        <pc:picChg chg="add mod">
          <ac:chgData name="伊健 杜" userId="e69aded81da48593" providerId="LiveId" clId="{95D7FB42-CA58-4705-8E7F-D8BE2904693A}" dt="2022-11-02T05:58:49.964" v="1982"/>
          <ac:picMkLst>
            <pc:docMk/>
            <pc:sldMk cId="989016679" sldId="1337"/>
            <ac:picMk id="4" creationId="{089D651C-9DFE-568A-0397-9403EC00EC21}"/>
          </ac:picMkLst>
        </pc:picChg>
        <pc:picChg chg="del">
          <ac:chgData name="伊健 杜" userId="e69aded81da48593" providerId="LiveId" clId="{95D7FB42-CA58-4705-8E7F-D8BE2904693A}" dt="2022-11-02T05:58:39.880" v="1981" actId="478"/>
          <ac:picMkLst>
            <pc:docMk/>
            <pc:sldMk cId="989016679" sldId="1337"/>
            <ac:picMk id="6146" creationId="{0438961E-4A45-E3A1-86A2-72DE5116E62D}"/>
          </ac:picMkLst>
        </pc:picChg>
      </pc:sldChg>
      <pc:sldChg chg="modSp add mod">
        <pc:chgData name="伊健 杜" userId="e69aded81da48593" providerId="LiveId" clId="{95D7FB42-CA58-4705-8E7F-D8BE2904693A}" dt="2022-11-02T06:30:00.082" v="4655"/>
        <pc:sldMkLst>
          <pc:docMk/>
          <pc:sldMk cId="1245199294" sldId="1338"/>
        </pc:sldMkLst>
        <pc:spChg chg="mod">
          <ac:chgData name="伊健 杜" userId="e69aded81da48593" providerId="LiveId" clId="{95D7FB42-CA58-4705-8E7F-D8BE2904693A}" dt="2022-11-02T06:30:00.082" v="4655"/>
          <ac:spMkLst>
            <pc:docMk/>
            <pc:sldMk cId="1245199294" sldId="1338"/>
            <ac:spMk id="2" creationId="{9C74F706-AB23-7A24-27F9-BA8C6B6BFC20}"/>
          </ac:spMkLst>
        </pc:spChg>
      </pc:sldChg>
      <pc:sldChg chg="addSp delSp modSp add mod delAnim">
        <pc:chgData name="伊健 杜" userId="e69aded81da48593" providerId="LiveId" clId="{95D7FB42-CA58-4705-8E7F-D8BE2904693A}" dt="2022-11-02T06:30:00.082" v="4655"/>
        <pc:sldMkLst>
          <pc:docMk/>
          <pc:sldMk cId="822967702" sldId="1339"/>
        </pc:sldMkLst>
        <pc:spChg chg="mod">
          <ac:chgData name="伊健 杜" userId="e69aded81da48593" providerId="LiveId" clId="{95D7FB42-CA58-4705-8E7F-D8BE2904693A}" dt="2022-11-02T06:30:00.082" v="4655"/>
          <ac:spMkLst>
            <pc:docMk/>
            <pc:sldMk cId="822967702" sldId="1339"/>
            <ac:spMk id="3" creationId="{BF61C064-5051-1184-7A12-5B1F560F19AD}"/>
          </ac:spMkLst>
        </pc:spChg>
        <pc:spChg chg="del">
          <ac:chgData name="伊健 杜" userId="e69aded81da48593" providerId="LiveId" clId="{95D7FB42-CA58-4705-8E7F-D8BE2904693A}" dt="2022-11-02T06:03:28.003" v="2262" actId="478"/>
          <ac:spMkLst>
            <pc:docMk/>
            <pc:sldMk cId="822967702" sldId="1339"/>
            <ac:spMk id="5" creationId="{12133E31-EFD8-1428-E834-932512E03115}"/>
          </ac:spMkLst>
        </pc:spChg>
        <pc:picChg chg="del">
          <ac:chgData name="伊健 杜" userId="e69aded81da48593" providerId="LiveId" clId="{95D7FB42-CA58-4705-8E7F-D8BE2904693A}" dt="2022-11-02T06:04:55.624" v="2517" actId="478"/>
          <ac:picMkLst>
            <pc:docMk/>
            <pc:sldMk cId="822967702" sldId="1339"/>
            <ac:picMk id="10242" creationId="{3E7D7914-CD76-6DF0-2F57-B68D3FC315C6}"/>
          </ac:picMkLst>
        </pc:picChg>
        <pc:picChg chg="add mod">
          <ac:chgData name="伊健 杜" userId="e69aded81da48593" providerId="LiveId" clId="{95D7FB42-CA58-4705-8E7F-D8BE2904693A}" dt="2022-11-02T06:05:21.473" v="2523" actId="1076"/>
          <ac:picMkLst>
            <pc:docMk/>
            <pc:sldMk cId="822967702" sldId="1339"/>
            <ac:picMk id="11266" creationId="{A009D25B-87F5-22F5-EADC-B3E906FC3CF1}"/>
          </ac:picMkLst>
        </pc:picChg>
      </pc:sldChg>
      <pc:sldChg chg="addSp modSp add mod">
        <pc:chgData name="伊健 杜" userId="e69aded81da48593" providerId="LiveId" clId="{95D7FB42-CA58-4705-8E7F-D8BE2904693A}" dt="2022-11-02T06:30:00.082" v="4655"/>
        <pc:sldMkLst>
          <pc:docMk/>
          <pc:sldMk cId="1546716110" sldId="1340"/>
        </pc:sldMkLst>
        <pc:spChg chg="mod">
          <ac:chgData name="伊健 杜" userId="e69aded81da48593" providerId="LiveId" clId="{95D7FB42-CA58-4705-8E7F-D8BE2904693A}" dt="2022-11-02T06:30:00.082" v="4655"/>
          <ac:spMkLst>
            <pc:docMk/>
            <pc:sldMk cId="1546716110" sldId="1340"/>
            <ac:spMk id="2" creationId="{9C74F706-AB23-7A24-27F9-BA8C6B6BFC20}"/>
          </ac:spMkLst>
        </pc:spChg>
        <pc:picChg chg="add mod">
          <ac:chgData name="伊健 杜" userId="e69aded81da48593" providerId="LiveId" clId="{95D7FB42-CA58-4705-8E7F-D8BE2904693A}" dt="2022-11-02T06:06:25.257" v="2588" actId="1076"/>
          <ac:picMkLst>
            <pc:docMk/>
            <pc:sldMk cId="1546716110" sldId="1340"/>
            <ac:picMk id="3" creationId="{78A5F88A-9BCB-6797-8BC9-270D085411C7}"/>
          </ac:picMkLst>
        </pc:picChg>
      </pc:sldChg>
      <pc:sldChg chg="addSp delSp modSp add mod">
        <pc:chgData name="伊健 杜" userId="e69aded81da48593" providerId="LiveId" clId="{95D7FB42-CA58-4705-8E7F-D8BE2904693A}" dt="2022-11-02T06:30:00.082" v="4655"/>
        <pc:sldMkLst>
          <pc:docMk/>
          <pc:sldMk cId="2918614799" sldId="1341"/>
        </pc:sldMkLst>
        <pc:spChg chg="mod">
          <ac:chgData name="伊健 杜" userId="e69aded81da48593" providerId="LiveId" clId="{95D7FB42-CA58-4705-8E7F-D8BE2904693A}" dt="2022-11-02T06:30:00.082" v="4655"/>
          <ac:spMkLst>
            <pc:docMk/>
            <pc:sldMk cId="2918614799" sldId="1341"/>
            <ac:spMk id="2" creationId="{9C74F706-AB23-7A24-27F9-BA8C6B6BFC20}"/>
          </ac:spMkLst>
        </pc:spChg>
        <pc:picChg chg="del">
          <ac:chgData name="伊健 杜" userId="e69aded81da48593" providerId="LiveId" clId="{95D7FB42-CA58-4705-8E7F-D8BE2904693A}" dt="2022-11-02T06:06:31.118" v="2591" actId="478"/>
          <ac:picMkLst>
            <pc:docMk/>
            <pc:sldMk cId="2918614799" sldId="1341"/>
            <ac:picMk id="3" creationId="{78A5F88A-9BCB-6797-8BC9-270D085411C7}"/>
          </ac:picMkLst>
        </pc:picChg>
        <pc:picChg chg="add mod">
          <ac:chgData name="伊健 杜" userId="e69aded81da48593" providerId="LiveId" clId="{95D7FB42-CA58-4705-8E7F-D8BE2904693A}" dt="2022-11-02T06:06:53.760" v="2667"/>
          <ac:picMkLst>
            <pc:docMk/>
            <pc:sldMk cId="2918614799" sldId="1341"/>
            <ac:picMk id="4" creationId="{09083F10-5D9D-DB15-CC0C-9FC7D65D8F44}"/>
          </ac:picMkLst>
        </pc:picChg>
      </pc:sldChg>
      <pc:sldChg chg="delSp modSp add mod">
        <pc:chgData name="伊健 杜" userId="e69aded81da48593" providerId="LiveId" clId="{95D7FB42-CA58-4705-8E7F-D8BE2904693A}" dt="2022-11-02T06:30:00.082" v="4655"/>
        <pc:sldMkLst>
          <pc:docMk/>
          <pc:sldMk cId="3183429978" sldId="1342"/>
        </pc:sldMkLst>
        <pc:spChg chg="mod">
          <ac:chgData name="伊健 杜" userId="e69aded81da48593" providerId="LiveId" clId="{95D7FB42-CA58-4705-8E7F-D8BE2904693A}" dt="2022-11-02T06:30:00.082" v="4655"/>
          <ac:spMkLst>
            <pc:docMk/>
            <pc:sldMk cId="3183429978" sldId="1342"/>
            <ac:spMk id="2" creationId="{9C74F706-AB23-7A24-27F9-BA8C6B6BFC20}"/>
          </ac:spMkLst>
        </pc:spChg>
        <pc:picChg chg="del">
          <ac:chgData name="伊健 杜" userId="e69aded81da48593" providerId="LiveId" clId="{95D7FB42-CA58-4705-8E7F-D8BE2904693A}" dt="2022-11-02T06:07:06.145" v="2669" actId="478"/>
          <ac:picMkLst>
            <pc:docMk/>
            <pc:sldMk cId="3183429978" sldId="1342"/>
            <ac:picMk id="4" creationId="{09083F10-5D9D-DB15-CC0C-9FC7D65D8F44}"/>
          </ac:picMkLst>
        </pc:picChg>
      </pc:sldChg>
      <pc:sldChg chg="addSp delSp modSp add mod modNotesTx">
        <pc:chgData name="伊健 杜" userId="e69aded81da48593" providerId="LiveId" clId="{95D7FB42-CA58-4705-8E7F-D8BE2904693A}" dt="2022-11-02T08:39:53.661" v="4689" actId="20577"/>
        <pc:sldMkLst>
          <pc:docMk/>
          <pc:sldMk cId="1946223399" sldId="1343"/>
        </pc:sldMkLst>
        <pc:spChg chg="mod">
          <ac:chgData name="伊健 杜" userId="e69aded81da48593" providerId="LiveId" clId="{95D7FB42-CA58-4705-8E7F-D8BE2904693A}" dt="2022-11-02T06:30:00.082" v="4655"/>
          <ac:spMkLst>
            <pc:docMk/>
            <pc:sldMk cId="1946223399" sldId="1343"/>
            <ac:spMk id="2" creationId="{10304424-DB4A-36E7-9E0D-D32A5DD0F26C}"/>
          </ac:spMkLst>
        </pc:spChg>
        <pc:spChg chg="mod">
          <ac:chgData name="伊健 杜" userId="e69aded81da48593" providerId="LiveId" clId="{95D7FB42-CA58-4705-8E7F-D8BE2904693A}" dt="2022-11-02T06:30:00.082" v="4655"/>
          <ac:spMkLst>
            <pc:docMk/>
            <pc:sldMk cId="1946223399" sldId="1343"/>
            <ac:spMk id="3" creationId="{BF61C064-5051-1184-7A12-5B1F560F19AD}"/>
          </ac:spMkLst>
        </pc:spChg>
        <pc:spChg chg="mod">
          <ac:chgData name="伊健 杜" userId="e69aded81da48593" providerId="LiveId" clId="{95D7FB42-CA58-4705-8E7F-D8BE2904693A}" dt="2022-11-02T06:08:06.415" v="2721"/>
          <ac:spMkLst>
            <pc:docMk/>
            <pc:sldMk cId="1946223399" sldId="1343"/>
            <ac:spMk id="5" creationId="{12133E31-EFD8-1428-E834-932512E03115}"/>
          </ac:spMkLst>
        </pc:spChg>
        <pc:picChg chg="del">
          <ac:chgData name="伊健 杜" userId="e69aded81da48593" providerId="LiveId" clId="{95D7FB42-CA58-4705-8E7F-D8BE2904693A}" dt="2022-11-02T06:08:38.908" v="2845" actId="478"/>
          <ac:picMkLst>
            <pc:docMk/>
            <pc:sldMk cId="1946223399" sldId="1343"/>
            <ac:picMk id="10242" creationId="{3E7D7914-CD76-6DF0-2F57-B68D3FC315C6}"/>
          </ac:picMkLst>
        </pc:picChg>
        <pc:picChg chg="add mod">
          <ac:chgData name="伊健 杜" userId="e69aded81da48593" providerId="LiveId" clId="{95D7FB42-CA58-4705-8E7F-D8BE2904693A}" dt="2022-11-02T06:09:05.518" v="2848" actId="1076"/>
          <ac:picMkLst>
            <pc:docMk/>
            <pc:sldMk cId="1946223399" sldId="1343"/>
            <ac:picMk id="12290" creationId="{5C8FFD6A-F15A-3ACC-A555-5C7A2CA01978}"/>
          </ac:picMkLst>
        </pc:picChg>
      </pc:sldChg>
      <pc:sldChg chg="addSp delSp modSp add mod delAnim">
        <pc:chgData name="伊健 杜" userId="e69aded81da48593" providerId="LiveId" clId="{95D7FB42-CA58-4705-8E7F-D8BE2904693A}" dt="2022-11-02T06:30:00.082" v="4655"/>
        <pc:sldMkLst>
          <pc:docMk/>
          <pc:sldMk cId="3697570535" sldId="1344"/>
        </pc:sldMkLst>
        <pc:spChg chg="mod">
          <ac:chgData name="伊健 杜" userId="e69aded81da48593" providerId="LiveId" clId="{95D7FB42-CA58-4705-8E7F-D8BE2904693A}" dt="2022-11-02T06:30:00.082" v="4655"/>
          <ac:spMkLst>
            <pc:docMk/>
            <pc:sldMk cId="3697570535" sldId="1344"/>
            <ac:spMk id="2" creationId="{10304424-DB4A-36E7-9E0D-D32A5DD0F26C}"/>
          </ac:spMkLst>
        </pc:spChg>
        <pc:spChg chg="mod">
          <ac:chgData name="伊健 杜" userId="e69aded81da48593" providerId="LiveId" clId="{95D7FB42-CA58-4705-8E7F-D8BE2904693A}" dt="2022-11-02T06:30:00.082" v="4655"/>
          <ac:spMkLst>
            <pc:docMk/>
            <pc:sldMk cId="3697570535" sldId="1344"/>
            <ac:spMk id="3" creationId="{BF61C064-5051-1184-7A12-5B1F560F19AD}"/>
          </ac:spMkLst>
        </pc:spChg>
        <pc:spChg chg="del">
          <ac:chgData name="伊健 杜" userId="e69aded81da48593" providerId="LiveId" clId="{95D7FB42-CA58-4705-8E7F-D8BE2904693A}" dt="2022-11-02T06:09:48.985" v="2850" actId="478"/>
          <ac:spMkLst>
            <pc:docMk/>
            <pc:sldMk cId="3697570535" sldId="1344"/>
            <ac:spMk id="5" creationId="{12133E31-EFD8-1428-E834-932512E03115}"/>
          </ac:spMkLst>
        </pc:spChg>
        <pc:picChg chg="del">
          <ac:chgData name="伊健 杜" userId="e69aded81da48593" providerId="LiveId" clId="{95D7FB42-CA58-4705-8E7F-D8BE2904693A}" dt="2022-11-02T06:10:34.436" v="3029" actId="478"/>
          <ac:picMkLst>
            <pc:docMk/>
            <pc:sldMk cId="3697570535" sldId="1344"/>
            <ac:picMk id="12290" creationId="{5C8FFD6A-F15A-3ACC-A555-5C7A2CA01978}"/>
          </ac:picMkLst>
        </pc:picChg>
        <pc:picChg chg="add mod">
          <ac:chgData name="伊健 杜" userId="e69aded81da48593" providerId="LiveId" clId="{95D7FB42-CA58-4705-8E7F-D8BE2904693A}" dt="2022-11-02T06:10:49.544" v="3032" actId="1076"/>
          <ac:picMkLst>
            <pc:docMk/>
            <pc:sldMk cId="3697570535" sldId="1344"/>
            <ac:picMk id="16386" creationId="{F6E34604-2F8A-E3FE-C8DB-8D92BC94A52E}"/>
          </ac:picMkLst>
        </pc:picChg>
      </pc:sldChg>
      <pc:sldChg chg="modSp add mod">
        <pc:chgData name="伊健 杜" userId="e69aded81da48593" providerId="LiveId" clId="{95D7FB42-CA58-4705-8E7F-D8BE2904693A}" dt="2022-11-02T17:53:03.524" v="4796"/>
        <pc:sldMkLst>
          <pc:docMk/>
          <pc:sldMk cId="4158349176" sldId="1345"/>
        </pc:sldMkLst>
        <pc:spChg chg="mod">
          <ac:chgData name="伊健 杜" userId="e69aded81da48593" providerId="LiveId" clId="{95D7FB42-CA58-4705-8E7F-D8BE2904693A}" dt="2022-11-02T17:53:03.524" v="4796"/>
          <ac:spMkLst>
            <pc:docMk/>
            <pc:sldMk cId="4158349176" sldId="1345"/>
            <ac:spMk id="2" creationId="{9C74F706-AB23-7A24-27F9-BA8C6B6BFC20}"/>
          </ac:spMkLst>
        </pc:spChg>
      </pc:sldChg>
      <pc:sldChg chg="add del">
        <pc:chgData name="伊健 杜" userId="e69aded81da48593" providerId="LiveId" clId="{95D7FB42-CA58-4705-8E7F-D8BE2904693A}" dt="2022-11-02T06:11:33.546" v="3128" actId="47"/>
        <pc:sldMkLst>
          <pc:docMk/>
          <pc:sldMk cId="1408347231" sldId="1346"/>
        </pc:sldMkLst>
      </pc:sldChg>
      <pc:sldChg chg="addSp delSp modSp add mod delAnim modAnim">
        <pc:chgData name="伊健 杜" userId="e69aded81da48593" providerId="LiveId" clId="{95D7FB42-CA58-4705-8E7F-D8BE2904693A}" dt="2022-11-02T06:30:00.082" v="4655"/>
        <pc:sldMkLst>
          <pc:docMk/>
          <pc:sldMk cId="2540030139" sldId="1346"/>
        </pc:sldMkLst>
        <pc:spChg chg="mod">
          <ac:chgData name="伊健 杜" userId="e69aded81da48593" providerId="LiveId" clId="{95D7FB42-CA58-4705-8E7F-D8BE2904693A}" dt="2022-11-02T06:30:00.082" v="4655"/>
          <ac:spMkLst>
            <pc:docMk/>
            <pc:sldMk cId="2540030139" sldId="1346"/>
            <ac:spMk id="2" creationId="{10304424-DB4A-36E7-9E0D-D32A5DD0F26C}"/>
          </ac:spMkLst>
        </pc:spChg>
        <pc:spChg chg="del">
          <ac:chgData name="伊健 杜" userId="e69aded81da48593" providerId="LiveId" clId="{95D7FB42-CA58-4705-8E7F-D8BE2904693A}" dt="2022-11-02T06:12:08.344" v="3136" actId="478"/>
          <ac:spMkLst>
            <pc:docMk/>
            <pc:sldMk cId="2540030139" sldId="1346"/>
            <ac:spMk id="3" creationId="{79ADD3F7-63F7-3582-F3B6-AE28FFE30988}"/>
          </ac:spMkLst>
        </pc:spChg>
        <pc:spChg chg="add mod">
          <ac:chgData name="伊健 杜" userId="e69aded81da48593" providerId="LiveId" clId="{95D7FB42-CA58-4705-8E7F-D8BE2904693A}" dt="2022-11-02T06:30:00.082" v="4655"/>
          <ac:spMkLst>
            <pc:docMk/>
            <pc:sldMk cId="2540030139" sldId="1346"/>
            <ac:spMk id="4" creationId="{45701113-2A52-29AB-3232-2CE38EC2C351}"/>
          </ac:spMkLst>
        </pc:spChg>
        <pc:spChg chg="del">
          <ac:chgData name="伊健 杜" userId="e69aded81da48593" providerId="LiveId" clId="{95D7FB42-CA58-4705-8E7F-D8BE2904693A}" dt="2022-11-02T06:13:01.317" v="3275" actId="478"/>
          <ac:spMkLst>
            <pc:docMk/>
            <pc:sldMk cId="2540030139" sldId="1346"/>
            <ac:spMk id="5" creationId="{98000F1A-9FFF-4B3A-2C00-4FC355446A37}"/>
          </ac:spMkLst>
        </pc:spChg>
        <pc:spChg chg="mod">
          <ac:chgData name="伊健 杜" userId="e69aded81da48593" providerId="LiveId" clId="{95D7FB42-CA58-4705-8E7F-D8BE2904693A}" dt="2022-11-02T06:30:00.082" v="4655"/>
          <ac:spMkLst>
            <pc:docMk/>
            <pc:sldMk cId="2540030139" sldId="1346"/>
            <ac:spMk id="6" creationId="{B98CD463-5476-FBB2-CBE9-F9671C1182E6}"/>
          </ac:spMkLst>
        </pc:spChg>
        <pc:spChg chg="del">
          <ac:chgData name="伊健 杜" userId="e69aded81da48593" providerId="LiveId" clId="{95D7FB42-CA58-4705-8E7F-D8BE2904693A}" dt="2022-11-02T06:12:19.577" v="3137" actId="478"/>
          <ac:spMkLst>
            <pc:docMk/>
            <pc:sldMk cId="2540030139" sldId="1346"/>
            <ac:spMk id="7" creationId="{9F263233-ADF0-B716-9D48-C32FF551A828}"/>
          </ac:spMkLst>
        </pc:spChg>
        <pc:picChg chg="add del mod">
          <ac:chgData name="伊健 杜" userId="e69aded81da48593" providerId="LiveId" clId="{95D7FB42-CA58-4705-8E7F-D8BE2904693A}" dt="2022-11-02T06:14:04.411" v="3281" actId="478"/>
          <ac:picMkLst>
            <pc:docMk/>
            <pc:sldMk cId="2540030139" sldId="1346"/>
            <ac:picMk id="17410" creationId="{2609B990-CCFD-8CDF-E86B-A159A9D88FB9}"/>
          </ac:picMkLst>
        </pc:picChg>
        <pc:picChg chg="add del mod">
          <ac:chgData name="伊健 杜" userId="e69aded81da48593" providerId="LiveId" clId="{95D7FB42-CA58-4705-8E7F-D8BE2904693A}" dt="2022-11-02T06:14:15.394" v="3286" actId="478"/>
          <ac:picMkLst>
            <pc:docMk/>
            <pc:sldMk cId="2540030139" sldId="1346"/>
            <ac:picMk id="17412" creationId="{EAE48264-726D-6C5D-2FA8-D27A8E86DDC4}"/>
          </ac:picMkLst>
        </pc:picChg>
        <pc:picChg chg="add mod">
          <ac:chgData name="伊健 杜" userId="e69aded81da48593" providerId="LiveId" clId="{95D7FB42-CA58-4705-8E7F-D8BE2904693A}" dt="2022-11-02T06:18:53.741" v="3597" actId="1076"/>
          <ac:picMkLst>
            <pc:docMk/>
            <pc:sldMk cId="2540030139" sldId="1346"/>
            <ac:picMk id="17414" creationId="{120F844C-6C17-FDB3-0B15-DD82358A3C71}"/>
          </ac:picMkLst>
        </pc:picChg>
        <pc:picChg chg="del">
          <ac:chgData name="伊健 杜" userId="e69aded81da48593" providerId="LiveId" clId="{95D7FB42-CA58-4705-8E7F-D8BE2904693A}" dt="2022-11-02T06:13:01.317" v="3275" actId="478"/>
          <ac:picMkLst>
            <pc:docMk/>
            <pc:sldMk cId="2540030139" sldId="1346"/>
            <ac:picMk id="23554" creationId="{013BE4EB-F961-91B3-E017-DFFF25041B09}"/>
          </ac:picMkLst>
        </pc:picChg>
        <pc:picChg chg="del">
          <ac:chgData name="伊健 杜" userId="e69aded81da48593" providerId="LiveId" clId="{95D7FB42-CA58-4705-8E7F-D8BE2904693A}" dt="2022-11-02T06:13:01.317" v="3275" actId="478"/>
          <ac:picMkLst>
            <pc:docMk/>
            <pc:sldMk cId="2540030139" sldId="1346"/>
            <ac:picMk id="23556" creationId="{E072605F-E2D2-F6BB-8F92-7B8B13DCD39D}"/>
          </ac:picMkLst>
        </pc:picChg>
      </pc:sldChg>
      <pc:sldChg chg="addSp modSp add mod ord modAnim">
        <pc:chgData name="伊健 杜" userId="e69aded81da48593" providerId="LiveId" clId="{95D7FB42-CA58-4705-8E7F-D8BE2904693A}" dt="2022-11-02T06:30:00.082" v="4655"/>
        <pc:sldMkLst>
          <pc:docMk/>
          <pc:sldMk cId="3208074802" sldId="1347"/>
        </pc:sldMkLst>
        <pc:spChg chg="mod">
          <ac:chgData name="伊健 杜" userId="e69aded81da48593" providerId="LiveId" clId="{95D7FB42-CA58-4705-8E7F-D8BE2904693A}" dt="2022-11-02T06:30:00.082" v="4655"/>
          <ac:spMkLst>
            <pc:docMk/>
            <pc:sldMk cId="3208074802" sldId="1347"/>
            <ac:spMk id="2" creationId="{10304424-DB4A-36E7-9E0D-D32A5DD0F26C}"/>
          </ac:spMkLst>
        </pc:spChg>
        <pc:spChg chg="add mod">
          <ac:chgData name="伊健 杜" userId="e69aded81da48593" providerId="LiveId" clId="{95D7FB42-CA58-4705-8E7F-D8BE2904693A}" dt="2022-11-02T06:30:00.082" v="4655"/>
          <ac:spMkLst>
            <pc:docMk/>
            <pc:sldMk cId="3208074802" sldId="1347"/>
            <ac:spMk id="3" creationId="{C57D426F-F0AF-15A8-164B-B84F98651872}"/>
          </ac:spMkLst>
        </pc:spChg>
        <pc:spChg chg="mod">
          <ac:chgData name="伊健 杜" userId="e69aded81da48593" providerId="LiveId" clId="{95D7FB42-CA58-4705-8E7F-D8BE2904693A}" dt="2022-11-02T06:30:00.082" v="4655"/>
          <ac:spMkLst>
            <pc:docMk/>
            <pc:sldMk cId="3208074802" sldId="1347"/>
            <ac:spMk id="6" creationId="{B98CD463-5476-FBB2-CBE9-F9671C1182E6}"/>
          </ac:spMkLst>
        </pc:spChg>
        <pc:picChg chg="mod">
          <ac:chgData name="伊健 杜" userId="e69aded81da48593" providerId="LiveId" clId="{95D7FB42-CA58-4705-8E7F-D8BE2904693A}" dt="2022-11-02T06:18:59.025" v="3599" actId="1076"/>
          <ac:picMkLst>
            <pc:docMk/>
            <pc:sldMk cId="3208074802" sldId="1347"/>
            <ac:picMk id="17412" creationId="{EAE48264-726D-6C5D-2FA8-D27A8E86DDC4}"/>
          </ac:picMkLst>
        </pc:picChg>
      </pc:sldChg>
      <pc:sldChg chg="addSp delSp modSp add mod ord">
        <pc:chgData name="伊健 杜" userId="e69aded81da48593" providerId="LiveId" clId="{95D7FB42-CA58-4705-8E7F-D8BE2904693A}" dt="2022-11-02T06:30:00.082" v="4655"/>
        <pc:sldMkLst>
          <pc:docMk/>
          <pc:sldMk cId="367432593" sldId="1348"/>
        </pc:sldMkLst>
        <pc:spChg chg="mod">
          <ac:chgData name="伊健 杜" userId="e69aded81da48593" providerId="LiveId" clId="{95D7FB42-CA58-4705-8E7F-D8BE2904693A}" dt="2022-11-02T06:30:00.082" v="4655"/>
          <ac:spMkLst>
            <pc:docMk/>
            <pc:sldMk cId="367432593" sldId="1348"/>
            <ac:spMk id="2" creationId="{10304424-DB4A-36E7-9E0D-D32A5DD0F26C}"/>
          </ac:spMkLst>
        </pc:spChg>
        <pc:spChg chg="add del">
          <ac:chgData name="伊健 杜" userId="e69aded81da48593" providerId="LiveId" clId="{95D7FB42-CA58-4705-8E7F-D8BE2904693A}" dt="2022-11-02T06:20:51.369" v="3844" actId="478"/>
          <ac:spMkLst>
            <pc:docMk/>
            <pc:sldMk cId="367432593" sldId="1348"/>
            <ac:spMk id="3" creationId="{2248E9FB-8F2C-F1AD-DB0C-556F00DC012F}"/>
          </ac:spMkLst>
        </pc:spChg>
        <pc:spChg chg="mod">
          <ac:chgData name="伊健 杜" userId="e69aded81da48593" providerId="LiveId" clId="{95D7FB42-CA58-4705-8E7F-D8BE2904693A}" dt="2022-11-02T06:30:00.082" v="4655"/>
          <ac:spMkLst>
            <pc:docMk/>
            <pc:sldMk cId="367432593" sldId="1348"/>
            <ac:spMk id="4" creationId="{45701113-2A52-29AB-3232-2CE38EC2C351}"/>
          </ac:spMkLst>
        </pc:spChg>
        <pc:spChg chg="mod">
          <ac:chgData name="伊健 杜" userId="e69aded81da48593" providerId="LiveId" clId="{95D7FB42-CA58-4705-8E7F-D8BE2904693A}" dt="2022-11-02T06:30:00.082" v="4655"/>
          <ac:spMkLst>
            <pc:docMk/>
            <pc:sldMk cId="367432593" sldId="1348"/>
            <ac:spMk id="6" creationId="{B98CD463-5476-FBB2-CBE9-F9671C1182E6}"/>
          </ac:spMkLst>
        </pc:spChg>
        <pc:picChg chg="del">
          <ac:chgData name="伊健 杜" userId="e69aded81da48593" providerId="LiveId" clId="{95D7FB42-CA58-4705-8E7F-D8BE2904693A}" dt="2022-11-02T06:20:35.368" v="3842" actId="478"/>
          <ac:picMkLst>
            <pc:docMk/>
            <pc:sldMk cId="367432593" sldId="1348"/>
            <ac:picMk id="17414" creationId="{120F844C-6C17-FDB3-0B15-DD82358A3C71}"/>
          </ac:picMkLst>
        </pc:picChg>
        <pc:picChg chg="add mod">
          <ac:chgData name="伊健 杜" userId="e69aded81da48593" providerId="LiveId" clId="{95D7FB42-CA58-4705-8E7F-D8BE2904693A}" dt="2022-11-02T06:21:05.706" v="3850" actId="14100"/>
          <ac:picMkLst>
            <pc:docMk/>
            <pc:sldMk cId="367432593" sldId="1348"/>
            <ac:picMk id="20484" creationId="{1A28A3C3-244B-5FB8-1751-4688428B3717}"/>
          </ac:picMkLst>
        </pc:picChg>
      </pc:sldChg>
      <pc:sldChg chg="modSp add mod ord">
        <pc:chgData name="伊健 杜" userId="e69aded81da48593" providerId="LiveId" clId="{95D7FB42-CA58-4705-8E7F-D8BE2904693A}" dt="2022-11-02T17:59:43.762" v="4804"/>
        <pc:sldMkLst>
          <pc:docMk/>
          <pc:sldMk cId="3766527611" sldId="1349"/>
        </pc:sldMkLst>
        <pc:spChg chg="mod">
          <ac:chgData name="伊健 杜" userId="e69aded81da48593" providerId="LiveId" clId="{95D7FB42-CA58-4705-8E7F-D8BE2904693A}" dt="2022-11-02T06:30:00.082" v="4655"/>
          <ac:spMkLst>
            <pc:docMk/>
            <pc:sldMk cId="3766527611" sldId="1349"/>
            <ac:spMk id="2" creationId="{10304424-DB4A-36E7-9E0D-D32A5DD0F26C}"/>
          </ac:spMkLst>
        </pc:spChg>
        <pc:spChg chg="mod">
          <ac:chgData name="伊健 杜" userId="e69aded81da48593" providerId="LiveId" clId="{95D7FB42-CA58-4705-8E7F-D8BE2904693A}" dt="2022-11-02T06:30:00.082" v="4655"/>
          <ac:spMkLst>
            <pc:docMk/>
            <pc:sldMk cId="3766527611" sldId="1349"/>
            <ac:spMk id="4" creationId="{45701113-2A52-29AB-3232-2CE38EC2C351}"/>
          </ac:spMkLst>
        </pc:spChg>
        <pc:spChg chg="mod">
          <ac:chgData name="伊健 杜" userId="e69aded81da48593" providerId="LiveId" clId="{95D7FB42-CA58-4705-8E7F-D8BE2904693A}" dt="2022-11-02T17:59:43.762" v="4804"/>
          <ac:spMkLst>
            <pc:docMk/>
            <pc:sldMk cId="3766527611" sldId="1349"/>
            <ac:spMk id="6" creationId="{B98CD463-5476-FBB2-CBE9-F9671C1182E6}"/>
          </ac:spMkLst>
        </pc:spChg>
        <pc:picChg chg="mod">
          <ac:chgData name="伊健 杜" userId="e69aded81da48593" providerId="LiveId" clId="{95D7FB42-CA58-4705-8E7F-D8BE2904693A}" dt="2022-11-02T06:28:28.962" v="4486" actId="1076"/>
          <ac:picMkLst>
            <pc:docMk/>
            <pc:sldMk cId="3766527611" sldId="1349"/>
            <ac:picMk id="20484" creationId="{1A28A3C3-244B-5FB8-1751-4688428B3717}"/>
          </ac:picMkLst>
        </pc:picChg>
      </pc:sldChg>
      <pc:sldChg chg="addSp delSp modSp add mod">
        <pc:chgData name="伊健 杜" userId="e69aded81da48593" providerId="LiveId" clId="{95D7FB42-CA58-4705-8E7F-D8BE2904693A}" dt="2022-11-02T06:30:00.082" v="4655"/>
        <pc:sldMkLst>
          <pc:docMk/>
          <pc:sldMk cId="3240948227" sldId="1350"/>
        </pc:sldMkLst>
        <pc:spChg chg="mod">
          <ac:chgData name="伊健 杜" userId="e69aded81da48593" providerId="LiveId" clId="{95D7FB42-CA58-4705-8E7F-D8BE2904693A}" dt="2022-11-02T06:30:00.082" v="4655"/>
          <ac:spMkLst>
            <pc:docMk/>
            <pc:sldMk cId="3240948227" sldId="1350"/>
            <ac:spMk id="2" creationId="{9C74F706-AB23-7A24-27F9-BA8C6B6BFC20}"/>
          </ac:spMkLst>
        </pc:spChg>
        <pc:spChg chg="add del mod">
          <ac:chgData name="伊健 杜" userId="e69aded81da48593" providerId="LiveId" clId="{95D7FB42-CA58-4705-8E7F-D8BE2904693A}" dt="2022-11-02T06:29:40.297" v="4654" actId="478"/>
          <ac:spMkLst>
            <pc:docMk/>
            <pc:sldMk cId="3240948227" sldId="1350"/>
            <ac:spMk id="3" creationId="{006B363D-F356-E688-79A2-1607082C44A7}"/>
          </ac:spMkLst>
        </pc:spChg>
        <pc:spChg chg="mod">
          <ac:chgData name="伊健 杜" userId="e69aded81da48593" providerId="LiveId" clId="{95D7FB42-CA58-4705-8E7F-D8BE2904693A}" dt="2022-11-02T06:30:00.082" v="4655"/>
          <ac:spMkLst>
            <pc:docMk/>
            <pc:sldMk cId="3240948227" sldId="1350"/>
            <ac:spMk id="5" creationId="{1857E20E-F506-F38C-6146-C8B8A9F555C1}"/>
          </ac:spMkLst>
        </pc:spChg>
        <pc:spChg chg="mod">
          <ac:chgData name="伊健 杜" userId="e69aded81da48593" providerId="LiveId" clId="{95D7FB42-CA58-4705-8E7F-D8BE2904693A}" dt="2022-11-02T06:30:00.082" v="4655"/>
          <ac:spMkLst>
            <pc:docMk/>
            <pc:sldMk cId="3240948227" sldId="1350"/>
            <ac:spMk id="6" creationId="{97D4A3F8-5382-C0F2-8030-8FFEC97A588B}"/>
          </ac:spMkLst>
        </pc:spChg>
        <pc:spChg chg="mod">
          <ac:chgData name="伊健 杜" userId="e69aded81da48593" providerId="LiveId" clId="{95D7FB42-CA58-4705-8E7F-D8BE2904693A}" dt="2022-11-02T06:30:00.082" v="4655"/>
          <ac:spMkLst>
            <pc:docMk/>
            <pc:sldMk cId="3240948227" sldId="1350"/>
            <ac:spMk id="7" creationId="{1A88A18D-9388-9BD5-8A09-2A67329D0768}"/>
          </ac:spMkLst>
        </pc:spChg>
        <pc:spChg chg="mod">
          <ac:chgData name="伊健 杜" userId="e69aded81da48593" providerId="LiveId" clId="{95D7FB42-CA58-4705-8E7F-D8BE2904693A}" dt="2022-11-02T06:30:00.082" v="4655"/>
          <ac:spMkLst>
            <pc:docMk/>
            <pc:sldMk cId="3240948227" sldId="1350"/>
            <ac:spMk id="8" creationId="{AA992F9F-BE47-21B2-2118-4F5F14F98C7B}"/>
          </ac:spMkLst>
        </pc:spChg>
        <pc:spChg chg="mod">
          <ac:chgData name="伊健 杜" userId="e69aded81da48593" providerId="LiveId" clId="{95D7FB42-CA58-4705-8E7F-D8BE2904693A}" dt="2022-11-02T06:30:00.082" v="4655"/>
          <ac:spMkLst>
            <pc:docMk/>
            <pc:sldMk cId="3240948227" sldId="1350"/>
            <ac:spMk id="9" creationId="{2FF0D7D9-283E-93DA-5907-5A0625E74008}"/>
          </ac:spMkLst>
        </pc:spChg>
        <pc:spChg chg="mod">
          <ac:chgData name="伊健 杜" userId="e69aded81da48593" providerId="LiveId" clId="{95D7FB42-CA58-4705-8E7F-D8BE2904693A}" dt="2022-11-02T06:30:00.082" v="4655"/>
          <ac:spMkLst>
            <pc:docMk/>
            <pc:sldMk cId="3240948227" sldId="1350"/>
            <ac:spMk id="12" creationId="{8AC6C4F0-1100-BFB1-22C4-65AE51A13BCC}"/>
          </ac:spMkLst>
        </pc:spChg>
        <pc:spChg chg="mod">
          <ac:chgData name="伊健 杜" userId="e69aded81da48593" providerId="LiveId" clId="{95D7FB42-CA58-4705-8E7F-D8BE2904693A}" dt="2022-11-02T06:30:00.082" v="4655"/>
          <ac:spMkLst>
            <pc:docMk/>
            <pc:sldMk cId="3240948227" sldId="1350"/>
            <ac:spMk id="13" creationId="{18B0E85B-0033-B558-424C-5E6134704B37}"/>
          </ac:spMkLst>
        </pc:spChg>
      </pc:sldChg>
      <pc:sldChg chg="addSp delSp modSp new mod">
        <pc:chgData name="伊健 杜" userId="e69aded81da48593" providerId="LiveId" clId="{95D7FB42-CA58-4705-8E7F-D8BE2904693A}" dt="2022-11-02T17:46:01.812" v="4785" actId="1076"/>
        <pc:sldMkLst>
          <pc:docMk/>
          <pc:sldMk cId="204427608" sldId="1351"/>
        </pc:sldMkLst>
        <pc:spChg chg="del">
          <ac:chgData name="伊健 杜" userId="e69aded81da48593" providerId="LiveId" clId="{95D7FB42-CA58-4705-8E7F-D8BE2904693A}" dt="2022-11-02T17:45:22.135" v="4768" actId="478"/>
          <ac:spMkLst>
            <pc:docMk/>
            <pc:sldMk cId="204427608" sldId="1351"/>
            <ac:spMk id="2" creationId="{4D6BC708-A9AC-C48F-BC2F-C1EEEC62D322}"/>
          </ac:spMkLst>
        </pc:spChg>
        <pc:spChg chg="del">
          <ac:chgData name="伊健 杜" userId="e69aded81da48593" providerId="LiveId" clId="{95D7FB42-CA58-4705-8E7F-D8BE2904693A}" dt="2022-11-02T17:45:22.135" v="4768" actId="478"/>
          <ac:spMkLst>
            <pc:docMk/>
            <pc:sldMk cId="204427608" sldId="1351"/>
            <ac:spMk id="3" creationId="{318F366D-4ED1-53C1-9B56-01081A7D04E5}"/>
          </ac:spMkLst>
        </pc:spChg>
        <pc:spChg chg="add mod">
          <ac:chgData name="伊健 杜" userId="e69aded81da48593" providerId="LiveId" clId="{95D7FB42-CA58-4705-8E7F-D8BE2904693A}" dt="2022-11-02T17:45:37.959" v="4773" actId="1076"/>
          <ac:spMkLst>
            <pc:docMk/>
            <pc:sldMk cId="204427608" sldId="1351"/>
            <ac:spMk id="4" creationId="{F700E435-D49D-FBD4-9FD7-389A1EAEB5AC}"/>
          </ac:spMkLst>
        </pc:spChg>
        <pc:spChg chg="add">
          <ac:chgData name="伊健 杜" userId="e69aded81da48593" providerId="LiveId" clId="{95D7FB42-CA58-4705-8E7F-D8BE2904693A}" dt="2022-11-02T17:45:36.134" v="4772" actId="11529"/>
          <ac:spMkLst>
            <pc:docMk/>
            <pc:sldMk cId="204427608" sldId="1351"/>
            <ac:spMk id="5" creationId="{24F163EE-CEDF-479A-9FDC-913AD291F037}"/>
          </ac:spMkLst>
        </pc:spChg>
        <pc:spChg chg="add mod">
          <ac:chgData name="伊健 杜" userId="e69aded81da48593" providerId="LiveId" clId="{95D7FB42-CA58-4705-8E7F-D8BE2904693A}" dt="2022-11-02T17:45:40.730" v="4775" actId="1076"/>
          <ac:spMkLst>
            <pc:docMk/>
            <pc:sldMk cId="204427608" sldId="1351"/>
            <ac:spMk id="6" creationId="{420AE113-D5B1-F1DA-CA11-490364B58616}"/>
          </ac:spMkLst>
        </pc:spChg>
        <pc:spChg chg="add mod">
          <ac:chgData name="伊健 杜" userId="e69aded81da48593" providerId="LiveId" clId="{95D7FB42-CA58-4705-8E7F-D8BE2904693A}" dt="2022-11-02T17:45:42.834" v="4777" actId="1076"/>
          <ac:spMkLst>
            <pc:docMk/>
            <pc:sldMk cId="204427608" sldId="1351"/>
            <ac:spMk id="7" creationId="{41AD1060-9775-69B2-6195-92379CDF3A98}"/>
          </ac:spMkLst>
        </pc:spChg>
        <pc:spChg chg="add mod">
          <ac:chgData name="伊健 杜" userId="e69aded81da48593" providerId="LiveId" clId="{95D7FB42-CA58-4705-8E7F-D8BE2904693A}" dt="2022-11-02T17:45:45.499" v="4779" actId="1076"/>
          <ac:spMkLst>
            <pc:docMk/>
            <pc:sldMk cId="204427608" sldId="1351"/>
            <ac:spMk id="8" creationId="{9E2733B3-17A3-298C-A949-814C2BA5AD39}"/>
          </ac:spMkLst>
        </pc:spChg>
        <pc:spChg chg="add mod">
          <ac:chgData name="伊健 杜" userId="e69aded81da48593" providerId="LiveId" clId="{95D7FB42-CA58-4705-8E7F-D8BE2904693A}" dt="2022-11-02T17:45:55.989" v="4781" actId="13822"/>
          <ac:spMkLst>
            <pc:docMk/>
            <pc:sldMk cId="204427608" sldId="1351"/>
            <ac:spMk id="9" creationId="{3F7E4337-9B64-2088-7674-2F077E33CC51}"/>
          </ac:spMkLst>
        </pc:spChg>
        <pc:spChg chg="add mod">
          <ac:chgData name="伊健 杜" userId="e69aded81da48593" providerId="LiveId" clId="{95D7FB42-CA58-4705-8E7F-D8BE2904693A}" dt="2022-11-02T17:45:58.994" v="4783" actId="1076"/>
          <ac:spMkLst>
            <pc:docMk/>
            <pc:sldMk cId="204427608" sldId="1351"/>
            <ac:spMk id="10" creationId="{5A30912B-D430-A291-5560-3C1559B7D33F}"/>
          </ac:spMkLst>
        </pc:spChg>
        <pc:spChg chg="add mod">
          <ac:chgData name="伊健 杜" userId="e69aded81da48593" providerId="LiveId" clId="{95D7FB42-CA58-4705-8E7F-D8BE2904693A}" dt="2022-11-02T17:46:01.812" v="4785" actId="1076"/>
          <ac:spMkLst>
            <pc:docMk/>
            <pc:sldMk cId="204427608" sldId="1351"/>
            <ac:spMk id="11" creationId="{66D60B78-6DAA-48D8-D937-6F9A4304CFB3}"/>
          </ac:spMkLst>
        </pc:spChg>
      </pc:sldChg>
    </pc:docChg>
  </pc:docChgLst>
  <pc:docChgLst>
    <pc:chgData name="伊健 杜" userId="e69aded81da48593" providerId="LiveId" clId="{C7CE18D2-1084-4D29-B39A-B5CC4ABA390D}"/>
    <pc:docChg chg="undo custSel addSld delSld modSld sldOrd">
      <pc:chgData name="伊健 杜" userId="e69aded81da48593" providerId="LiveId" clId="{C7CE18D2-1084-4D29-B39A-B5CC4ABA390D}" dt="2022-10-31T14:30:58.694" v="5551" actId="20577"/>
      <pc:docMkLst>
        <pc:docMk/>
      </pc:docMkLst>
      <pc:sldChg chg="del">
        <pc:chgData name="伊健 杜" userId="e69aded81da48593" providerId="LiveId" clId="{C7CE18D2-1084-4D29-B39A-B5CC4ABA390D}" dt="2022-10-31T01:50:28.523" v="0" actId="47"/>
        <pc:sldMkLst>
          <pc:docMk/>
          <pc:sldMk cId="779196328" sldId="775"/>
        </pc:sldMkLst>
      </pc:sldChg>
      <pc:sldChg chg="del">
        <pc:chgData name="伊健 杜" userId="e69aded81da48593" providerId="LiveId" clId="{C7CE18D2-1084-4D29-B39A-B5CC4ABA390D}" dt="2022-10-31T01:50:28.523" v="0" actId="47"/>
        <pc:sldMkLst>
          <pc:docMk/>
          <pc:sldMk cId="2037386635" sldId="805"/>
        </pc:sldMkLst>
      </pc:sldChg>
      <pc:sldChg chg="del">
        <pc:chgData name="伊健 杜" userId="e69aded81da48593" providerId="LiveId" clId="{C7CE18D2-1084-4D29-B39A-B5CC4ABA390D}" dt="2022-10-31T01:50:28.523" v="0" actId="47"/>
        <pc:sldMkLst>
          <pc:docMk/>
          <pc:sldMk cId="1627291954" sldId="808"/>
        </pc:sldMkLst>
      </pc:sldChg>
      <pc:sldChg chg="del">
        <pc:chgData name="伊健 杜" userId="e69aded81da48593" providerId="LiveId" clId="{C7CE18D2-1084-4D29-B39A-B5CC4ABA390D}" dt="2022-10-31T01:50:28.523" v="0" actId="47"/>
        <pc:sldMkLst>
          <pc:docMk/>
          <pc:sldMk cId="3417980094" sldId="1108"/>
        </pc:sldMkLst>
      </pc:sldChg>
      <pc:sldChg chg="del">
        <pc:chgData name="伊健 杜" userId="e69aded81da48593" providerId="LiveId" clId="{C7CE18D2-1084-4D29-B39A-B5CC4ABA390D}" dt="2022-10-31T01:50:28.523" v="0" actId="47"/>
        <pc:sldMkLst>
          <pc:docMk/>
          <pc:sldMk cId="1148409511" sldId="1222"/>
        </pc:sldMkLst>
      </pc:sldChg>
      <pc:sldChg chg="del">
        <pc:chgData name="伊健 杜" userId="e69aded81da48593" providerId="LiveId" clId="{C7CE18D2-1084-4D29-B39A-B5CC4ABA390D}" dt="2022-10-31T01:50:28.523" v="0" actId="47"/>
        <pc:sldMkLst>
          <pc:docMk/>
          <pc:sldMk cId="3076361054" sldId="1223"/>
        </pc:sldMkLst>
      </pc:sldChg>
      <pc:sldChg chg="addSp delSp modSp add del mod modAnim">
        <pc:chgData name="伊健 杜" userId="e69aded81da48593" providerId="LiveId" clId="{C7CE18D2-1084-4D29-B39A-B5CC4ABA390D}" dt="2022-10-31T05:26:51.049" v="4627" actId="1076"/>
        <pc:sldMkLst>
          <pc:docMk/>
          <pc:sldMk cId="2191237938" sldId="1224"/>
        </pc:sldMkLst>
        <pc:spChg chg="mod">
          <ac:chgData name="伊健 杜" userId="e69aded81da48593" providerId="LiveId" clId="{C7CE18D2-1084-4D29-B39A-B5CC4ABA390D}" dt="2022-10-31T05:14:26.479" v="4351" actId="20577"/>
          <ac:spMkLst>
            <pc:docMk/>
            <pc:sldMk cId="2191237938" sldId="1224"/>
            <ac:spMk id="2" creationId="{10304424-DB4A-36E7-9E0D-D32A5DD0F26C}"/>
          </ac:spMkLst>
        </pc:spChg>
        <pc:spChg chg="mod">
          <ac:chgData name="伊健 杜" userId="e69aded81da48593" providerId="LiveId" clId="{C7CE18D2-1084-4D29-B39A-B5CC4ABA390D}" dt="2022-10-31T05:20:43.908" v="4419" actId="1076"/>
          <ac:spMkLst>
            <pc:docMk/>
            <pc:sldMk cId="2191237938" sldId="1224"/>
            <ac:spMk id="3" creationId="{79ADD3F7-63F7-3582-F3B6-AE28FFE30988}"/>
          </ac:spMkLst>
        </pc:spChg>
        <pc:spChg chg="del">
          <ac:chgData name="伊健 杜" userId="e69aded81da48593" providerId="LiveId" clId="{C7CE18D2-1084-4D29-B39A-B5CC4ABA390D}" dt="2022-10-31T05:18:31.765" v="4402" actId="478"/>
          <ac:spMkLst>
            <pc:docMk/>
            <pc:sldMk cId="2191237938" sldId="1224"/>
            <ac:spMk id="4" creationId="{09E56E70-F6AB-7194-E0D1-4F13705A8672}"/>
          </ac:spMkLst>
        </pc:spChg>
        <pc:spChg chg="add mod">
          <ac:chgData name="伊健 杜" userId="e69aded81da48593" providerId="LiveId" clId="{C7CE18D2-1084-4D29-B39A-B5CC4ABA390D}" dt="2022-10-31T05:26:49.467" v="4626" actId="1076"/>
          <ac:spMkLst>
            <pc:docMk/>
            <pc:sldMk cId="2191237938" sldId="1224"/>
            <ac:spMk id="5" creationId="{98000F1A-9FFF-4B3A-2C00-4FC355446A37}"/>
          </ac:spMkLst>
        </pc:spChg>
        <pc:spChg chg="add mod">
          <ac:chgData name="伊健 杜" userId="e69aded81da48593" providerId="LiveId" clId="{C7CE18D2-1084-4D29-B39A-B5CC4ABA390D}" dt="2022-10-31T05:26:45.568" v="4624" actId="1076"/>
          <ac:spMkLst>
            <pc:docMk/>
            <pc:sldMk cId="2191237938" sldId="1224"/>
            <ac:spMk id="6" creationId="{B98CD463-5476-FBB2-CBE9-F9671C1182E6}"/>
          </ac:spMkLst>
        </pc:spChg>
        <pc:spChg chg="add mod">
          <ac:chgData name="伊健 杜" userId="e69aded81da48593" providerId="LiveId" clId="{C7CE18D2-1084-4D29-B39A-B5CC4ABA390D}" dt="2022-10-31T05:26:47.644" v="4625" actId="1076"/>
          <ac:spMkLst>
            <pc:docMk/>
            <pc:sldMk cId="2191237938" sldId="1224"/>
            <ac:spMk id="7" creationId="{9F263233-ADF0-B716-9D48-C32FF551A828}"/>
          </ac:spMkLst>
        </pc:spChg>
        <pc:picChg chg="add mod">
          <ac:chgData name="伊健 杜" userId="e69aded81da48593" providerId="LiveId" clId="{C7CE18D2-1084-4D29-B39A-B5CC4ABA390D}" dt="2022-10-31T05:26:43.216" v="4622" actId="1076"/>
          <ac:picMkLst>
            <pc:docMk/>
            <pc:sldMk cId="2191237938" sldId="1224"/>
            <ac:picMk id="23554" creationId="{013BE4EB-F961-91B3-E017-DFFF25041B09}"/>
          </ac:picMkLst>
        </pc:picChg>
        <pc:picChg chg="add mod">
          <ac:chgData name="伊健 杜" userId="e69aded81da48593" providerId="LiveId" clId="{C7CE18D2-1084-4D29-B39A-B5CC4ABA390D}" dt="2022-10-31T05:26:51.049" v="4627" actId="1076"/>
          <ac:picMkLst>
            <pc:docMk/>
            <pc:sldMk cId="2191237938" sldId="1224"/>
            <ac:picMk id="23556" creationId="{E072605F-E2D2-F6BB-8F92-7B8B13DCD39D}"/>
          </ac:picMkLst>
        </pc:picChg>
        <pc:picChg chg="del">
          <ac:chgData name="伊健 杜" userId="e69aded81da48593" providerId="LiveId" clId="{C7CE18D2-1084-4D29-B39A-B5CC4ABA390D}" dt="2022-10-31T05:17:00.283" v="4354" actId="478"/>
          <ac:picMkLst>
            <pc:docMk/>
            <pc:sldMk cId="2191237938" sldId="1224"/>
            <ac:picMk id="28674" creationId="{A40A8865-A165-2AB6-166A-1CADC0196258}"/>
          </ac:picMkLst>
        </pc:picChg>
        <pc:picChg chg="del">
          <ac:chgData name="伊健 杜" userId="e69aded81da48593" providerId="LiveId" clId="{C7CE18D2-1084-4D29-B39A-B5CC4ABA390D}" dt="2022-10-31T05:18:32.220" v="4403" actId="478"/>
          <ac:picMkLst>
            <pc:docMk/>
            <pc:sldMk cId="2191237938" sldId="1224"/>
            <ac:picMk id="28676" creationId="{20F42E22-F4B3-5531-F00C-FCF9314ECE7B}"/>
          </ac:picMkLst>
        </pc:picChg>
      </pc:sldChg>
      <pc:sldChg chg="del">
        <pc:chgData name="伊健 杜" userId="e69aded81da48593" providerId="LiveId" clId="{C7CE18D2-1084-4D29-B39A-B5CC4ABA390D}" dt="2022-10-31T01:50:28.523" v="0" actId="47"/>
        <pc:sldMkLst>
          <pc:docMk/>
          <pc:sldMk cId="2445471504" sldId="1225"/>
        </pc:sldMkLst>
      </pc:sldChg>
      <pc:sldChg chg="del">
        <pc:chgData name="伊健 杜" userId="e69aded81da48593" providerId="LiveId" clId="{C7CE18D2-1084-4D29-B39A-B5CC4ABA390D}" dt="2022-10-31T01:50:28.523" v="0" actId="47"/>
        <pc:sldMkLst>
          <pc:docMk/>
          <pc:sldMk cId="3489747112" sldId="1226"/>
        </pc:sldMkLst>
      </pc:sldChg>
      <pc:sldChg chg="del">
        <pc:chgData name="伊健 杜" userId="e69aded81da48593" providerId="LiveId" clId="{C7CE18D2-1084-4D29-B39A-B5CC4ABA390D}" dt="2022-10-31T01:50:28.523" v="0" actId="47"/>
        <pc:sldMkLst>
          <pc:docMk/>
          <pc:sldMk cId="1567723273" sldId="1229"/>
        </pc:sldMkLst>
      </pc:sldChg>
      <pc:sldChg chg="del">
        <pc:chgData name="伊健 杜" userId="e69aded81da48593" providerId="LiveId" clId="{C7CE18D2-1084-4D29-B39A-B5CC4ABA390D}" dt="2022-10-31T01:50:28.523" v="0" actId="47"/>
        <pc:sldMkLst>
          <pc:docMk/>
          <pc:sldMk cId="780445705" sldId="1230"/>
        </pc:sldMkLst>
      </pc:sldChg>
      <pc:sldChg chg="del">
        <pc:chgData name="伊健 杜" userId="e69aded81da48593" providerId="LiveId" clId="{C7CE18D2-1084-4D29-B39A-B5CC4ABA390D}" dt="2022-10-31T01:50:28.523" v="0" actId="47"/>
        <pc:sldMkLst>
          <pc:docMk/>
          <pc:sldMk cId="3346555008" sldId="1231"/>
        </pc:sldMkLst>
      </pc:sldChg>
      <pc:sldChg chg="del">
        <pc:chgData name="伊健 杜" userId="e69aded81da48593" providerId="LiveId" clId="{C7CE18D2-1084-4D29-B39A-B5CC4ABA390D}" dt="2022-10-31T01:50:28.523" v="0" actId="47"/>
        <pc:sldMkLst>
          <pc:docMk/>
          <pc:sldMk cId="3813721485" sldId="1232"/>
        </pc:sldMkLst>
      </pc:sldChg>
      <pc:sldChg chg="del">
        <pc:chgData name="伊健 杜" userId="e69aded81da48593" providerId="LiveId" clId="{C7CE18D2-1084-4D29-B39A-B5CC4ABA390D}" dt="2022-10-31T01:50:28.523" v="0" actId="47"/>
        <pc:sldMkLst>
          <pc:docMk/>
          <pc:sldMk cId="419084626" sldId="1233"/>
        </pc:sldMkLst>
      </pc:sldChg>
      <pc:sldChg chg="del">
        <pc:chgData name="伊健 杜" userId="e69aded81da48593" providerId="LiveId" clId="{C7CE18D2-1084-4D29-B39A-B5CC4ABA390D}" dt="2022-10-31T01:50:28.523" v="0" actId="47"/>
        <pc:sldMkLst>
          <pc:docMk/>
          <pc:sldMk cId="1334529074" sldId="1235"/>
        </pc:sldMkLst>
      </pc:sldChg>
      <pc:sldChg chg="del">
        <pc:chgData name="伊健 杜" userId="e69aded81da48593" providerId="LiveId" clId="{C7CE18D2-1084-4D29-B39A-B5CC4ABA390D}" dt="2022-10-31T01:50:28.523" v="0" actId="47"/>
        <pc:sldMkLst>
          <pc:docMk/>
          <pc:sldMk cId="1919107729" sldId="1236"/>
        </pc:sldMkLst>
      </pc:sldChg>
      <pc:sldChg chg="del">
        <pc:chgData name="伊健 杜" userId="e69aded81da48593" providerId="LiveId" clId="{C7CE18D2-1084-4D29-B39A-B5CC4ABA390D}" dt="2022-10-31T01:50:28.523" v="0" actId="47"/>
        <pc:sldMkLst>
          <pc:docMk/>
          <pc:sldMk cId="3840485138" sldId="1237"/>
        </pc:sldMkLst>
      </pc:sldChg>
      <pc:sldChg chg="del">
        <pc:chgData name="伊健 杜" userId="e69aded81da48593" providerId="LiveId" clId="{C7CE18D2-1084-4D29-B39A-B5CC4ABA390D}" dt="2022-10-31T01:50:28.523" v="0" actId="47"/>
        <pc:sldMkLst>
          <pc:docMk/>
          <pc:sldMk cId="2885719720" sldId="1238"/>
        </pc:sldMkLst>
      </pc:sldChg>
      <pc:sldChg chg="del">
        <pc:chgData name="伊健 杜" userId="e69aded81da48593" providerId="LiveId" clId="{C7CE18D2-1084-4D29-B39A-B5CC4ABA390D}" dt="2022-10-31T01:50:28.523" v="0" actId="47"/>
        <pc:sldMkLst>
          <pc:docMk/>
          <pc:sldMk cId="2087681956" sldId="1239"/>
        </pc:sldMkLst>
      </pc:sldChg>
      <pc:sldChg chg="del">
        <pc:chgData name="伊健 杜" userId="e69aded81da48593" providerId="LiveId" clId="{C7CE18D2-1084-4D29-B39A-B5CC4ABA390D}" dt="2022-10-31T01:50:28.523" v="0" actId="47"/>
        <pc:sldMkLst>
          <pc:docMk/>
          <pc:sldMk cId="2539024017" sldId="1240"/>
        </pc:sldMkLst>
      </pc:sldChg>
      <pc:sldChg chg="del">
        <pc:chgData name="伊健 杜" userId="e69aded81da48593" providerId="LiveId" clId="{C7CE18D2-1084-4D29-B39A-B5CC4ABA390D}" dt="2022-10-31T01:50:28.523" v="0" actId="47"/>
        <pc:sldMkLst>
          <pc:docMk/>
          <pc:sldMk cId="387321728" sldId="1241"/>
        </pc:sldMkLst>
      </pc:sldChg>
      <pc:sldChg chg="del">
        <pc:chgData name="伊健 杜" userId="e69aded81da48593" providerId="LiveId" clId="{C7CE18D2-1084-4D29-B39A-B5CC4ABA390D}" dt="2022-10-31T01:50:28.523" v="0" actId="47"/>
        <pc:sldMkLst>
          <pc:docMk/>
          <pc:sldMk cId="1425483163" sldId="1242"/>
        </pc:sldMkLst>
      </pc:sldChg>
      <pc:sldChg chg="del">
        <pc:chgData name="伊健 杜" userId="e69aded81da48593" providerId="LiveId" clId="{C7CE18D2-1084-4D29-B39A-B5CC4ABA390D}" dt="2022-10-31T01:50:28.523" v="0" actId="47"/>
        <pc:sldMkLst>
          <pc:docMk/>
          <pc:sldMk cId="1089138086" sldId="1243"/>
        </pc:sldMkLst>
      </pc:sldChg>
      <pc:sldChg chg="del">
        <pc:chgData name="伊健 杜" userId="e69aded81da48593" providerId="LiveId" clId="{C7CE18D2-1084-4D29-B39A-B5CC4ABA390D}" dt="2022-10-31T01:50:28.523" v="0" actId="47"/>
        <pc:sldMkLst>
          <pc:docMk/>
          <pc:sldMk cId="1616758888" sldId="1245"/>
        </pc:sldMkLst>
      </pc:sldChg>
      <pc:sldChg chg="del">
        <pc:chgData name="伊健 杜" userId="e69aded81da48593" providerId="LiveId" clId="{C7CE18D2-1084-4D29-B39A-B5CC4ABA390D}" dt="2022-10-31T01:50:28.523" v="0" actId="47"/>
        <pc:sldMkLst>
          <pc:docMk/>
          <pc:sldMk cId="1430537256" sldId="1246"/>
        </pc:sldMkLst>
      </pc:sldChg>
      <pc:sldChg chg="del">
        <pc:chgData name="伊健 杜" userId="e69aded81da48593" providerId="LiveId" clId="{C7CE18D2-1084-4D29-B39A-B5CC4ABA390D}" dt="2022-10-31T01:50:28.523" v="0" actId="47"/>
        <pc:sldMkLst>
          <pc:docMk/>
          <pc:sldMk cId="770500061" sldId="1247"/>
        </pc:sldMkLst>
      </pc:sldChg>
      <pc:sldChg chg="del">
        <pc:chgData name="伊健 杜" userId="e69aded81da48593" providerId="LiveId" clId="{C7CE18D2-1084-4D29-B39A-B5CC4ABA390D}" dt="2022-10-31T01:50:28.523" v="0" actId="47"/>
        <pc:sldMkLst>
          <pc:docMk/>
          <pc:sldMk cId="2181031037" sldId="1248"/>
        </pc:sldMkLst>
      </pc:sldChg>
      <pc:sldChg chg="del">
        <pc:chgData name="伊健 杜" userId="e69aded81da48593" providerId="LiveId" clId="{C7CE18D2-1084-4D29-B39A-B5CC4ABA390D}" dt="2022-10-31T01:50:28.523" v="0" actId="47"/>
        <pc:sldMkLst>
          <pc:docMk/>
          <pc:sldMk cId="3322135688" sldId="1249"/>
        </pc:sldMkLst>
      </pc:sldChg>
      <pc:sldChg chg="del">
        <pc:chgData name="伊健 杜" userId="e69aded81da48593" providerId="LiveId" clId="{C7CE18D2-1084-4D29-B39A-B5CC4ABA390D}" dt="2022-10-31T01:50:28.523" v="0" actId="47"/>
        <pc:sldMkLst>
          <pc:docMk/>
          <pc:sldMk cId="4288142045" sldId="1250"/>
        </pc:sldMkLst>
      </pc:sldChg>
      <pc:sldChg chg="del">
        <pc:chgData name="伊健 杜" userId="e69aded81da48593" providerId="LiveId" clId="{C7CE18D2-1084-4D29-B39A-B5CC4ABA390D}" dt="2022-10-31T01:50:28.523" v="0" actId="47"/>
        <pc:sldMkLst>
          <pc:docMk/>
          <pc:sldMk cId="3558851808" sldId="1251"/>
        </pc:sldMkLst>
      </pc:sldChg>
      <pc:sldChg chg="del">
        <pc:chgData name="伊健 杜" userId="e69aded81da48593" providerId="LiveId" clId="{C7CE18D2-1084-4D29-B39A-B5CC4ABA390D}" dt="2022-10-31T01:50:28.523" v="0" actId="47"/>
        <pc:sldMkLst>
          <pc:docMk/>
          <pc:sldMk cId="3739957134" sldId="1252"/>
        </pc:sldMkLst>
      </pc:sldChg>
      <pc:sldChg chg="del">
        <pc:chgData name="伊健 杜" userId="e69aded81da48593" providerId="LiveId" clId="{C7CE18D2-1084-4D29-B39A-B5CC4ABA390D}" dt="2022-10-31T01:50:28.523" v="0" actId="47"/>
        <pc:sldMkLst>
          <pc:docMk/>
          <pc:sldMk cId="1209108550" sldId="1253"/>
        </pc:sldMkLst>
      </pc:sldChg>
      <pc:sldChg chg="del">
        <pc:chgData name="伊健 杜" userId="e69aded81da48593" providerId="LiveId" clId="{C7CE18D2-1084-4D29-B39A-B5CC4ABA390D}" dt="2022-10-31T01:50:28.523" v="0" actId="47"/>
        <pc:sldMkLst>
          <pc:docMk/>
          <pc:sldMk cId="1560934878" sldId="1254"/>
        </pc:sldMkLst>
      </pc:sldChg>
      <pc:sldChg chg="del">
        <pc:chgData name="伊健 杜" userId="e69aded81da48593" providerId="LiveId" clId="{C7CE18D2-1084-4D29-B39A-B5CC4ABA390D}" dt="2022-10-31T01:50:28.523" v="0" actId="47"/>
        <pc:sldMkLst>
          <pc:docMk/>
          <pc:sldMk cId="2586954474" sldId="1255"/>
        </pc:sldMkLst>
      </pc:sldChg>
      <pc:sldChg chg="del">
        <pc:chgData name="伊健 杜" userId="e69aded81da48593" providerId="LiveId" clId="{C7CE18D2-1084-4D29-B39A-B5CC4ABA390D}" dt="2022-10-31T01:50:28.523" v="0" actId="47"/>
        <pc:sldMkLst>
          <pc:docMk/>
          <pc:sldMk cId="2889584553" sldId="1256"/>
        </pc:sldMkLst>
      </pc:sldChg>
      <pc:sldChg chg="del">
        <pc:chgData name="伊健 杜" userId="e69aded81da48593" providerId="LiveId" clId="{C7CE18D2-1084-4D29-B39A-B5CC4ABA390D}" dt="2022-10-31T01:50:28.523" v="0" actId="47"/>
        <pc:sldMkLst>
          <pc:docMk/>
          <pc:sldMk cId="2126681231" sldId="1257"/>
        </pc:sldMkLst>
      </pc:sldChg>
      <pc:sldChg chg="del">
        <pc:chgData name="伊健 杜" userId="e69aded81da48593" providerId="LiveId" clId="{C7CE18D2-1084-4D29-B39A-B5CC4ABA390D}" dt="2022-10-31T01:50:28.523" v="0" actId="47"/>
        <pc:sldMkLst>
          <pc:docMk/>
          <pc:sldMk cId="1542729002" sldId="1258"/>
        </pc:sldMkLst>
      </pc:sldChg>
      <pc:sldChg chg="del">
        <pc:chgData name="伊健 杜" userId="e69aded81da48593" providerId="LiveId" clId="{C7CE18D2-1084-4D29-B39A-B5CC4ABA390D}" dt="2022-10-31T01:50:28.523" v="0" actId="47"/>
        <pc:sldMkLst>
          <pc:docMk/>
          <pc:sldMk cId="1204848823" sldId="1259"/>
        </pc:sldMkLst>
      </pc:sldChg>
      <pc:sldChg chg="del">
        <pc:chgData name="伊健 杜" userId="e69aded81da48593" providerId="LiveId" clId="{C7CE18D2-1084-4D29-B39A-B5CC4ABA390D}" dt="2022-10-31T01:50:28.523" v="0" actId="47"/>
        <pc:sldMkLst>
          <pc:docMk/>
          <pc:sldMk cId="1080193001" sldId="1260"/>
        </pc:sldMkLst>
      </pc:sldChg>
      <pc:sldChg chg="del">
        <pc:chgData name="伊健 杜" userId="e69aded81da48593" providerId="LiveId" clId="{C7CE18D2-1084-4D29-B39A-B5CC4ABA390D}" dt="2022-10-31T01:50:28.523" v="0" actId="47"/>
        <pc:sldMkLst>
          <pc:docMk/>
          <pc:sldMk cId="194199228" sldId="1261"/>
        </pc:sldMkLst>
      </pc:sldChg>
      <pc:sldChg chg="del">
        <pc:chgData name="伊健 杜" userId="e69aded81da48593" providerId="LiveId" clId="{C7CE18D2-1084-4D29-B39A-B5CC4ABA390D}" dt="2022-10-31T01:50:28.523" v="0" actId="47"/>
        <pc:sldMkLst>
          <pc:docMk/>
          <pc:sldMk cId="2907809411" sldId="1262"/>
        </pc:sldMkLst>
      </pc:sldChg>
      <pc:sldChg chg="addSp delSp modSp mod">
        <pc:chgData name="伊健 杜" userId="e69aded81da48593" providerId="LiveId" clId="{C7CE18D2-1084-4D29-B39A-B5CC4ABA390D}" dt="2022-10-31T08:34:09.759" v="5536" actId="478"/>
        <pc:sldMkLst>
          <pc:docMk/>
          <pc:sldMk cId="231345836" sldId="1263"/>
        </pc:sldMkLst>
        <pc:spChg chg="mod">
          <ac:chgData name="伊健 杜" userId="e69aded81da48593" providerId="LiveId" clId="{C7CE18D2-1084-4D29-B39A-B5CC4ABA390D}" dt="2022-10-31T01:50:46.553" v="12"/>
          <ac:spMkLst>
            <pc:docMk/>
            <pc:sldMk cId="231345836" sldId="1263"/>
            <ac:spMk id="2" creationId="{10304424-DB4A-36E7-9E0D-D32A5DD0F26C}"/>
          </ac:spMkLst>
        </pc:spChg>
        <pc:spChg chg="mod">
          <ac:chgData name="伊健 杜" userId="e69aded81da48593" providerId="LiveId" clId="{C7CE18D2-1084-4D29-B39A-B5CC4ABA390D}" dt="2022-10-31T06:25:08.888" v="5442"/>
          <ac:spMkLst>
            <pc:docMk/>
            <pc:sldMk cId="231345836" sldId="1263"/>
            <ac:spMk id="3" creationId="{BF61C064-5051-1184-7A12-5B1F560F19AD}"/>
          </ac:spMkLst>
        </pc:spChg>
        <pc:spChg chg="mod">
          <ac:chgData name="伊健 杜" userId="e69aded81da48593" providerId="LiveId" clId="{C7CE18D2-1084-4D29-B39A-B5CC4ABA390D}" dt="2022-10-31T01:52:12.631" v="88"/>
          <ac:spMkLst>
            <pc:docMk/>
            <pc:sldMk cId="231345836" sldId="1263"/>
            <ac:spMk id="5" creationId="{12133E31-EFD8-1428-E834-932512E03115}"/>
          </ac:spMkLst>
        </pc:spChg>
        <pc:picChg chg="add mod">
          <ac:chgData name="伊健 杜" userId="e69aded81da48593" providerId="LiveId" clId="{C7CE18D2-1084-4D29-B39A-B5CC4ABA390D}" dt="2022-10-31T01:53:13.089" v="94" actId="14100"/>
          <ac:picMkLst>
            <pc:docMk/>
            <pc:sldMk cId="231345836" sldId="1263"/>
            <ac:picMk id="1026" creationId="{B778539F-4A20-2783-37B2-C8DE20F5EEE4}"/>
          </ac:picMkLst>
        </pc:picChg>
        <pc:picChg chg="del">
          <ac:chgData name="伊健 杜" userId="e69aded81da48593" providerId="LiveId" clId="{C7CE18D2-1084-4D29-B39A-B5CC4ABA390D}" dt="2022-10-31T01:51:13.063" v="87" actId="478"/>
          <ac:picMkLst>
            <pc:docMk/>
            <pc:sldMk cId="231345836" sldId="1263"/>
            <ac:picMk id="24578" creationId="{6C02BF58-DBCB-9454-E145-314DB0BA9C6B}"/>
          </ac:picMkLst>
        </pc:picChg>
        <pc:inkChg chg="add del">
          <ac:chgData name="伊健 杜" userId="e69aded81da48593" providerId="LiveId" clId="{C7CE18D2-1084-4D29-B39A-B5CC4ABA390D}" dt="2022-10-31T08:34:09.759" v="5536" actId="478"/>
          <ac:inkMkLst>
            <pc:docMk/>
            <pc:sldMk cId="231345836" sldId="1263"/>
            <ac:inkMk id="4" creationId="{DE33EF13-8299-79E9-62C2-9608C2951604}"/>
          </ac:inkMkLst>
        </pc:inkChg>
        <pc:inkChg chg="add del">
          <ac:chgData name="伊健 杜" userId="e69aded81da48593" providerId="LiveId" clId="{C7CE18D2-1084-4D29-B39A-B5CC4ABA390D}" dt="2022-10-31T08:34:09.759" v="5536" actId="478"/>
          <ac:inkMkLst>
            <pc:docMk/>
            <pc:sldMk cId="231345836" sldId="1263"/>
            <ac:inkMk id="6" creationId="{B3F09155-CD2B-D092-8B1E-81C953A9AB07}"/>
          </ac:inkMkLst>
        </pc:inkChg>
      </pc:sldChg>
      <pc:sldChg chg="del">
        <pc:chgData name="伊健 杜" userId="e69aded81da48593" providerId="LiveId" clId="{C7CE18D2-1084-4D29-B39A-B5CC4ABA390D}" dt="2022-10-31T01:50:28.523" v="0" actId="47"/>
        <pc:sldMkLst>
          <pc:docMk/>
          <pc:sldMk cId="493532599" sldId="1264"/>
        </pc:sldMkLst>
      </pc:sldChg>
      <pc:sldChg chg="del">
        <pc:chgData name="伊健 杜" userId="e69aded81da48593" providerId="LiveId" clId="{C7CE18D2-1084-4D29-B39A-B5CC4ABA390D}" dt="2022-10-31T01:50:28.523" v="0" actId="47"/>
        <pc:sldMkLst>
          <pc:docMk/>
          <pc:sldMk cId="1517982712" sldId="1265"/>
        </pc:sldMkLst>
      </pc:sldChg>
      <pc:sldChg chg="del">
        <pc:chgData name="伊健 杜" userId="e69aded81da48593" providerId="LiveId" clId="{C7CE18D2-1084-4D29-B39A-B5CC4ABA390D}" dt="2022-10-31T01:53:29.231" v="95" actId="47"/>
        <pc:sldMkLst>
          <pc:docMk/>
          <pc:sldMk cId="631157930" sldId="1266"/>
        </pc:sldMkLst>
      </pc:sldChg>
      <pc:sldChg chg="del">
        <pc:chgData name="伊健 杜" userId="e69aded81da48593" providerId="LiveId" clId="{C7CE18D2-1084-4D29-B39A-B5CC4ABA390D}" dt="2022-10-31T01:53:29.231" v="95" actId="47"/>
        <pc:sldMkLst>
          <pc:docMk/>
          <pc:sldMk cId="1163166653" sldId="1267"/>
        </pc:sldMkLst>
      </pc:sldChg>
      <pc:sldChg chg="modSp del mod ord">
        <pc:chgData name="伊健 杜" userId="e69aded81da48593" providerId="LiveId" clId="{C7CE18D2-1084-4D29-B39A-B5CC4ABA390D}" dt="2022-10-31T03:24:26.305" v="980" actId="47"/>
        <pc:sldMkLst>
          <pc:docMk/>
          <pc:sldMk cId="1193100960" sldId="1268"/>
        </pc:sldMkLst>
        <pc:spChg chg="mod">
          <ac:chgData name="伊健 杜" userId="e69aded81da48593" providerId="LiveId" clId="{C7CE18D2-1084-4D29-B39A-B5CC4ABA390D}" dt="2022-10-31T01:57:43.989" v="299" actId="20577"/>
          <ac:spMkLst>
            <pc:docMk/>
            <pc:sldMk cId="1193100960" sldId="1268"/>
            <ac:spMk id="2" creationId="{9C74F706-AB23-7A24-27F9-BA8C6B6BFC20}"/>
          </ac:spMkLst>
        </pc:spChg>
      </pc:sldChg>
      <pc:sldChg chg="addSp delSp modSp add mod delAnim">
        <pc:chgData name="伊健 杜" userId="e69aded81da48593" providerId="LiveId" clId="{C7CE18D2-1084-4D29-B39A-B5CC4ABA390D}" dt="2022-10-31T06:25:08.888" v="5442"/>
        <pc:sldMkLst>
          <pc:docMk/>
          <pc:sldMk cId="3081789254" sldId="1269"/>
        </pc:sldMkLst>
        <pc:spChg chg="mod">
          <ac:chgData name="伊健 杜" userId="e69aded81da48593" providerId="LiveId" clId="{C7CE18D2-1084-4D29-B39A-B5CC4ABA390D}" dt="2022-10-31T06:25:08.888" v="5442"/>
          <ac:spMkLst>
            <pc:docMk/>
            <pc:sldMk cId="3081789254" sldId="1269"/>
            <ac:spMk id="3" creationId="{BF61C064-5051-1184-7A12-5B1F560F19AD}"/>
          </ac:spMkLst>
        </pc:spChg>
        <pc:spChg chg="del">
          <ac:chgData name="伊健 杜" userId="e69aded81da48593" providerId="LiveId" clId="{C7CE18D2-1084-4D29-B39A-B5CC4ABA390D}" dt="2022-10-31T01:53:34.057" v="98" actId="478"/>
          <ac:spMkLst>
            <pc:docMk/>
            <pc:sldMk cId="3081789254" sldId="1269"/>
            <ac:spMk id="5" creationId="{12133E31-EFD8-1428-E834-932512E03115}"/>
          </ac:spMkLst>
        </pc:spChg>
        <pc:picChg chg="del">
          <ac:chgData name="伊健 杜" userId="e69aded81da48593" providerId="LiveId" clId="{C7CE18D2-1084-4D29-B39A-B5CC4ABA390D}" dt="2022-10-31T01:53:36.333" v="99" actId="478"/>
          <ac:picMkLst>
            <pc:docMk/>
            <pc:sldMk cId="3081789254" sldId="1269"/>
            <ac:picMk id="1026" creationId="{B778539F-4A20-2783-37B2-C8DE20F5EEE4}"/>
          </ac:picMkLst>
        </pc:picChg>
        <pc:picChg chg="add mod">
          <ac:chgData name="伊健 杜" userId="e69aded81da48593" providerId="LiveId" clId="{C7CE18D2-1084-4D29-B39A-B5CC4ABA390D}" dt="2022-10-31T01:54:12.110" v="148" actId="1076"/>
          <ac:picMkLst>
            <pc:docMk/>
            <pc:sldMk cId="3081789254" sldId="1269"/>
            <ac:picMk id="3074" creationId="{27038C83-C66E-FFB9-3FB9-583BC58C1D74}"/>
          </ac:picMkLst>
        </pc:picChg>
      </pc:sldChg>
      <pc:sldChg chg="addSp delSp modSp add mod delAnim">
        <pc:chgData name="伊健 杜" userId="e69aded81da48593" providerId="LiveId" clId="{C7CE18D2-1084-4D29-B39A-B5CC4ABA390D}" dt="2022-10-31T06:25:08.888" v="5442"/>
        <pc:sldMkLst>
          <pc:docMk/>
          <pc:sldMk cId="2638982244" sldId="1270"/>
        </pc:sldMkLst>
        <pc:spChg chg="mod">
          <ac:chgData name="伊健 杜" userId="e69aded81da48593" providerId="LiveId" clId="{C7CE18D2-1084-4D29-B39A-B5CC4ABA390D}" dt="2022-10-31T06:25:08.888" v="5442"/>
          <ac:spMkLst>
            <pc:docMk/>
            <pc:sldMk cId="2638982244" sldId="1270"/>
            <ac:spMk id="3" creationId="{BF61C064-5051-1184-7A12-5B1F560F19AD}"/>
          </ac:spMkLst>
        </pc:spChg>
        <pc:spChg chg="del">
          <ac:chgData name="伊健 杜" userId="e69aded81da48593" providerId="LiveId" clId="{C7CE18D2-1084-4D29-B39A-B5CC4ABA390D}" dt="2022-10-31T02:13:06.311" v="303" actId="478"/>
          <ac:spMkLst>
            <pc:docMk/>
            <pc:sldMk cId="2638982244" sldId="1270"/>
            <ac:spMk id="5" creationId="{12133E31-EFD8-1428-E834-932512E03115}"/>
          </ac:spMkLst>
        </pc:spChg>
        <pc:picChg chg="del">
          <ac:chgData name="伊健 杜" userId="e69aded81da48593" providerId="LiveId" clId="{C7CE18D2-1084-4D29-B39A-B5CC4ABA390D}" dt="2022-10-31T01:55:49.490" v="204" actId="478"/>
          <ac:picMkLst>
            <pc:docMk/>
            <pc:sldMk cId="2638982244" sldId="1270"/>
            <ac:picMk id="1026" creationId="{B778539F-4A20-2783-37B2-C8DE20F5EEE4}"/>
          </ac:picMkLst>
        </pc:picChg>
        <pc:picChg chg="add mod">
          <ac:chgData name="伊健 杜" userId="e69aded81da48593" providerId="LiveId" clId="{C7CE18D2-1084-4D29-B39A-B5CC4ABA390D}" dt="2022-10-31T01:57:02.702" v="208" actId="1076"/>
          <ac:picMkLst>
            <pc:docMk/>
            <pc:sldMk cId="2638982244" sldId="1270"/>
            <ac:picMk id="2050" creationId="{7CE35C51-7EA0-7C2E-56FC-57D553C50E1F}"/>
          </ac:picMkLst>
        </pc:picChg>
      </pc:sldChg>
      <pc:sldChg chg="modSp add del mod">
        <pc:chgData name="伊健 杜" userId="e69aded81da48593" providerId="LiveId" clId="{C7CE18D2-1084-4D29-B39A-B5CC4ABA390D}" dt="2022-10-31T06:12:14.677" v="5075" actId="47"/>
        <pc:sldMkLst>
          <pc:docMk/>
          <pc:sldMk cId="3502924633" sldId="1271"/>
        </pc:sldMkLst>
        <pc:spChg chg="mod">
          <ac:chgData name="伊健 杜" userId="e69aded81da48593" providerId="LiveId" clId="{C7CE18D2-1084-4D29-B39A-B5CC4ABA390D}" dt="2022-10-31T02:12:55.355" v="302" actId="20577"/>
          <ac:spMkLst>
            <pc:docMk/>
            <pc:sldMk cId="3502924633" sldId="1271"/>
            <ac:spMk id="2" creationId="{9C74F706-AB23-7A24-27F9-BA8C6B6BFC20}"/>
          </ac:spMkLst>
        </pc:spChg>
      </pc:sldChg>
      <pc:sldChg chg="addSp delSp modSp add mod">
        <pc:chgData name="伊健 杜" userId="e69aded81da48593" providerId="LiveId" clId="{C7CE18D2-1084-4D29-B39A-B5CC4ABA390D}" dt="2022-10-31T06:25:08.888" v="5442"/>
        <pc:sldMkLst>
          <pc:docMk/>
          <pc:sldMk cId="435332" sldId="1272"/>
        </pc:sldMkLst>
        <pc:spChg chg="mod">
          <ac:chgData name="伊健 杜" userId="e69aded81da48593" providerId="LiveId" clId="{C7CE18D2-1084-4D29-B39A-B5CC4ABA390D}" dt="2022-10-31T06:25:08.888" v="5442"/>
          <ac:spMkLst>
            <pc:docMk/>
            <pc:sldMk cId="435332" sldId="1272"/>
            <ac:spMk id="2" creationId="{10304424-DB4A-36E7-9E0D-D32A5DD0F26C}"/>
          </ac:spMkLst>
        </pc:spChg>
        <pc:spChg chg="mod">
          <ac:chgData name="伊健 杜" userId="e69aded81da48593" providerId="LiveId" clId="{C7CE18D2-1084-4D29-B39A-B5CC4ABA390D}" dt="2022-10-31T03:14:52.284" v="459" actId="20577"/>
          <ac:spMkLst>
            <pc:docMk/>
            <pc:sldMk cId="435332" sldId="1272"/>
            <ac:spMk id="3" creationId="{BF61C064-5051-1184-7A12-5B1F560F19AD}"/>
          </ac:spMkLst>
        </pc:spChg>
        <pc:spChg chg="mod">
          <ac:chgData name="伊健 杜" userId="e69aded81da48593" providerId="LiveId" clId="{C7CE18D2-1084-4D29-B39A-B5CC4ABA390D}" dt="2022-10-31T03:10:37.864" v="316"/>
          <ac:spMkLst>
            <pc:docMk/>
            <pc:sldMk cId="435332" sldId="1272"/>
            <ac:spMk id="5" creationId="{12133E31-EFD8-1428-E834-932512E03115}"/>
          </ac:spMkLst>
        </pc:spChg>
        <pc:spChg chg="add mod">
          <ac:chgData name="伊健 杜" userId="e69aded81da48593" providerId="LiveId" clId="{C7CE18D2-1084-4D29-B39A-B5CC4ABA390D}" dt="2022-10-31T06:25:08.888" v="5442"/>
          <ac:spMkLst>
            <pc:docMk/>
            <pc:sldMk cId="435332" sldId="1272"/>
            <ac:spMk id="7" creationId="{3AFD834D-3803-F6E5-F35E-650910E3E788}"/>
          </ac:spMkLst>
        </pc:spChg>
        <pc:picChg chg="add del">
          <ac:chgData name="伊健 杜" userId="e69aded81da48593" providerId="LiveId" clId="{C7CE18D2-1084-4D29-B39A-B5CC4ABA390D}" dt="2022-10-31T03:13:57.739" v="397" actId="478"/>
          <ac:picMkLst>
            <pc:docMk/>
            <pc:sldMk cId="435332" sldId="1272"/>
            <ac:picMk id="6" creationId="{FEF06512-EC9A-565B-6C62-FF661B5670A1}"/>
          </ac:picMkLst>
        </pc:picChg>
        <pc:picChg chg="del">
          <ac:chgData name="伊健 杜" userId="e69aded81da48593" providerId="LiveId" clId="{C7CE18D2-1084-4D29-B39A-B5CC4ABA390D}" dt="2022-10-31T03:13:53.913" v="395" actId="478"/>
          <ac:picMkLst>
            <pc:docMk/>
            <pc:sldMk cId="435332" sldId="1272"/>
            <ac:picMk id="1026" creationId="{B778539F-4A20-2783-37B2-C8DE20F5EEE4}"/>
          </ac:picMkLst>
        </pc:picChg>
        <pc:picChg chg="add mod">
          <ac:chgData name="伊健 杜" userId="e69aded81da48593" providerId="LiveId" clId="{C7CE18D2-1084-4D29-B39A-B5CC4ABA390D}" dt="2022-10-31T03:28:38.786" v="1083" actId="1076"/>
          <ac:picMkLst>
            <pc:docMk/>
            <pc:sldMk cId="435332" sldId="1272"/>
            <ac:picMk id="4098" creationId="{18F751D0-483E-1832-A479-F9F74F2A795A}"/>
          </ac:picMkLst>
        </pc:picChg>
      </pc:sldChg>
      <pc:sldChg chg="addSp delSp modSp add mod delAnim">
        <pc:chgData name="伊健 杜" userId="e69aded81da48593" providerId="LiveId" clId="{C7CE18D2-1084-4D29-B39A-B5CC4ABA390D}" dt="2022-10-31T06:25:08.888" v="5442"/>
        <pc:sldMkLst>
          <pc:docMk/>
          <pc:sldMk cId="2527463538" sldId="1273"/>
        </pc:sldMkLst>
        <pc:spChg chg="mod">
          <ac:chgData name="伊健 杜" userId="e69aded81da48593" providerId="LiveId" clId="{C7CE18D2-1084-4D29-B39A-B5CC4ABA390D}" dt="2022-10-31T06:25:08.888" v="5442"/>
          <ac:spMkLst>
            <pc:docMk/>
            <pc:sldMk cId="2527463538" sldId="1273"/>
            <ac:spMk id="2" creationId="{10304424-DB4A-36E7-9E0D-D32A5DD0F26C}"/>
          </ac:spMkLst>
        </pc:spChg>
        <pc:spChg chg="mod">
          <ac:chgData name="伊健 杜" userId="e69aded81da48593" providerId="LiveId" clId="{C7CE18D2-1084-4D29-B39A-B5CC4ABA390D}" dt="2022-10-31T06:25:08.888" v="5442"/>
          <ac:spMkLst>
            <pc:docMk/>
            <pc:sldMk cId="2527463538" sldId="1273"/>
            <ac:spMk id="3" creationId="{BF61C064-5051-1184-7A12-5B1F560F19AD}"/>
          </ac:spMkLst>
        </pc:spChg>
        <pc:spChg chg="del">
          <ac:chgData name="伊健 杜" userId="e69aded81da48593" providerId="LiveId" clId="{C7CE18D2-1084-4D29-B39A-B5CC4ABA390D}" dt="2022-10-31T03:14:33.282" v="404" actId="478"/>
          <ac:spMkLst>
            <pc:docMk/>
            <pc:sldMk cId="2527463538" sldId="1273"/>
            <ac:spMk id="5" creationId="{12133E31-EFD8-1428-E834-932512E03115}"/>
          </ac:spMkLst>
        </pc:spChg>
        <pc:picChg chg="del">
          <ac:chgData name="伊健 杜" userId="e69aded81da48593" providerId="LiveId" clId="{C7CE18D2-1084-4D29-B39A-B5CC4ABA390D}" dt="2022-10-31T03:15:57.325" v="557" actId="478"/>
          <ac:picMkLst>
            <pc:docMk/>
            <pc:sldMk cId="2527463538" sldId="1273"/>
            <ac:picMk id="4098" creationId="{18F751D0-483E-1832-A479-F9F74F2A795A}"/>
          </ac:picMkLst>
        </pc:picChg>
        <pc:picChg chg="add mod">
          <ac:chgData name="伊健 杜" userId="e69aded81da48593" providerId="LiveId" clId="{C7CE18D2-1084-4D29-B39A-B5CC4ABA390D}" dt="2022-10-31T03:16:29.900" v="559" actId="1076"/>
          <ac:picMkLst>
            <pc:docMk/>
            <pc:sldMk cId="2527463538" sldId="1273"/>
            <ac:picMk id="5122" creationId="{29B81296-E6CF-21EF-0879-72D2C07EC852}"/>
          </ac:picMkLst>
        </pc:picChg>
      </pc:sldChg>
      <pc:sldChg chg="modSp add del mod">
        <pc:chgData name="伊健 杜" userId="e69aded81da48593" providerId="LiveId" clId="{C7CE18D2-1084-4D29-B39A-B5CC4ABA390D}" dt="2022-10-31T03:24:29.047" v="981" actId="47"/>
        <pc:sldMkLst>
          <pc:docMk/>
          <pc:sldMk cId="3304733542" sldId="1274"/>
        </pc:sldMkLst>
        <pc:spChg chg="mod">
          <ac:chgData name="伊健 杜" userId="e69aded81da48593" providerId="LiveId" clId="{C7CE18D2-1084-4D29-B39A-B5CC4ABA390D}" dt="2022-10-31T03:22:13.463" v="976" actId="20577"/>
          <ac:spMkLst>
            <pc:docMk/>
            <pc:sldMk cId="3304733542" sldId="1274"/>
            <ac:spMk id="3" creationId="{BF61C064-5051-1184-7A12-5B1F560F19AD}"/>
          </ac:spMkLst>
        </pc:spChg>
        <pc:picChg chg="mod">
          <ac:chgData name="伊健 杜" userId="e69aded81da48593" providerId="LiveId" clId="{C7CE18D2-1084-4D29-B39A-B5CC4ABA390D}" dt="2022-10-31T03:19:22" v="776" actId="1076"/>
          <ac:picMkLst>
            <pc:docMk/>
            <pc:sldMk cId="3304733542" sldId="1274"/>
            <ac:picMk id="5122" creationId="{29B81296-E6CF-21EF-0879-72D2C07EC852}"/>
          </ac:picMkLst>
        </pc:picChg>
      </pc:sldChg>
      <pc:sldChg chg="modSp add">
        <pc:chgData name="伊健 杜" userId="e69aded81da48593" providerId="LiveId" clId="{C7CE18D2-1084-4D29-B39A-B5CC4ABA390D}" dt="2022-10-31T06:25:08.888" v="5442"/>
        <pc:sldMkLst>
          <pc:docMk/>
          <pc:sldMk cId="506974058" sldId="1275"/>
        </pc:sldMkLst>
        <pc:spChg chg="mod">
          <ac:chgData name="伊健 杜" userId="e69aded81da48593" providerId="LiveId" clId="{C7CE18D2-1084-4D29-B39A-B5CC4ABA390D}" dt="2022-10-31T06:25:08.888" v="5442"/>
          <ac:spMkLst>
            <pc:docMk/>
            <pc:sldMk cId="506974058" sldId="1275"/>
            <ac:spMk id="2" creationId="{9C74F706-AB23-7A24-27F9-BA8C6B6BFC20}"/>
          </ac:spMkLst>
        </pc:spChg>
      </pc:sldChg>
      <pc:sldChg chg="addSp delSp modSp add mod">
        <pc:chgData name="伊健 杜" userId="e69aded81da48593" providerId="LiveId" clId="{C7CE18D2-1084-4D29-B39A-B5CC4ABA390D}" dt="2022-10-31T06:25:08.888" v="5442"/>
        <pc:sldMkLst>
          <pc:docMk/>
          <pc:sldMk cId="3490309790" sldId="1276"/>
        </pc:sldMkLst>
        <pc:spChg chg="mod">
          <ac:chgData name="伊健 杜" userId="e69aded81da48593" providerId="LiveId" clId="{C7CE18D2-1084-4D29-B39A-B5CC4ABA390D}" dt="2022-10-31T03:27:01.824" v="987"/>
          <ac:spMkLst>
            <pc:docMk/>
            <pc:sldMk cId="3490309790" sldId="1276"/>
            <ac:spMk id="2" creationId="{10304424-DB4A-36E7-9E0D-D32A5DD0F26C}"/>
          </ac:spMkLst>
        </pc:spChg>
        <pc:spChg chg="mod">
          <ac:chgData name="伊健 杜" userId="e69aded81da48593" providerId="LiveId" clId="{C7CE18D2-1084-4D29-B39A-B5CC4ABA390D}" dt="2022-10-31T03:27:05.333" v="989"/>
          <ac:spMkLst>
            <pc:docMk/>
            <pc:sldMk cId="3490309790" sldId="1276"/>
            <ac:spMk id="5" creationId="{12133E31-EFD8-1428-E834-932512E03115}"/>
          </ac:spMkLst>
        </pc:spChg>
        <pc:spChg chg="mod">
          <ac:chgData name="伊健 杜" userId="e69aded81da48593" providerId="LiveId" clId="{C7CE18D2-1084-4D29-B39A-B5CC4ABA390D}" dt="2022-10-31T06:25:08.888" v="5442"/>
          <ac:spMkLst>
            <pc:docMk/>
            <pc:sldMk cId="3490309790" sldId="1276"/>
            <ac:spMk id="7" creationId="{3AFD834D-3803-F6E5-F35E-650910E3E788}"/>
          </ac:spMkLst>
        </pc:spChg>
        <pc:picChg chg="add del mod">
          <ac:chgData name="伊健 杜" userId="e69aded81da48593" providerId="LiveId" clId="{C7CE18D2-1084-4D29-B39A-B5CC4ABA390D}" dt="2022-10-31T03:28:36.694" v="1082" actId="478"/>
          <ac:picMkLst>
            <pc:docMk/>
            <pc:sldMk cId="3490309790" sldId="1276"/>
            <ac:picMk id="4" creationId="{F514818E-1531-CF7A-9E41-EB5474A055DF}"/>
          </ac:picMkLst>
        </pc:picChg>
        <pc:picChg chg="add mod">
          <ac:chgData name="伊健 杜" userId="e69aded81da48593" providerId="LiveId" clId="{C7CE18D2-1084-4D29-B39A-B5CC4ABA390D}" dt="2022-10-31T03:28:35.085" v="1080" actId="1076"/>
          <ac:picMkLst>
            <pc:docMk/>
            <pc:sldMk cId="3490309790" sldId="1276"/>
            <ac:picMk id="6" creationId="{EB4D476D-F76A-5728-432D-EDEB3C9F3E74}"/>
          </ac:picMkLst>
        </pc:picChg>
        <pc:picChg chg="add mod">
          <ac:chgData name="伊健 杜" userId="e69aded81da48593" providerId="LiveId" clId="{C7CE18D2-1084-4D29-B39A-B5CC4ABA390D}" dt="2022-10-31T03:28:47.827" v="1090" actId="1076"/>
          <ac:picMkLst>
            <pc:docMk/>
            <pc:sldMk cId="3490309790" sldId="1276"/>
            <ac:picMk id="8" creationId="{841500D3-FB69-0931-A087-F132E0E1DDA9}"/>
          </ac:picMkLst>
        </pc:picChg>
        <pc:picChg chg="del">
          <ac:chgData name="伊健 杜" userId="e69aded81da48593" providerId="LiveId" clId="{C7CE18D2-1084-4D29-B39A-B5CC4ABA390D}" dt="2022-10-31T03:27:38.046" v="1065" actId="478"/>
          <ac:picMkLst>
            <pc:docMk/>
            <pc:sldMk cId="3490309790" sldId="1276"/>
            <ac:picMk id="4098" creationId="{18F751D0-483E-1832-A479-F9F74F2A795A}"/>
          </ac:picMkLst>
        </pc:picChg>
        <pc:picChg chg="add mod">
          <ac:chgData name="伊健 杜" userId="e69aded81da48593" providerId="LiveId" clId="{C7CE18D2-1084-4D29-B39A-B5CC4ABA390D}" dt="2022-10-31T03:28:14.268" v="1071" actId="1076"/>
          <ac:picMkLst>
            <pc:docMk/>
            <pc:sldMk cId="3490309790" sldId="1276"/>
            <ac:picMk id="6146" creationId="{77CDDE4A-5E96-9764-61BF-A2741A59E366}"/>
          </ac:picMkLst>
        </pc:picChg>
      </pc:sldChg>
      <pc:sldChg chg="addSp delSp modSp add mod delAnim">
        <pc:chgData name="伊健 杜" userId="e69aded81da48593" providerId="LiveId" clId="{C7CE18D2-1084-4D29-B39A-B5CC4ABA390D}" dt="2022-10-31T06:25:08.888" v="5442"/>
        <pc:sldMkLst>
          <pc:docMk/>
          <pc:sldMk cId="3939450385" sldId="1277"/>
        </pc:sldMkLst>
        <pc:spChg chg="del">
          <ac:chgData name="伊健 杜" userId="e69aded81da48593" providerId="LiveId" clId="{C7CE18D2-1084-4D29-B39A-B5CC4ABA390D}" dt="2022-10-31T03:28:55.667" v="1092" actId="478"/>
          <ac:spMkLst>
            <pc:docMk/>
            <pc:sldMk cId="3939450385" sldId="1277"/>
            <ac:spMk id="5" creationId="{12133E31-EFD8-1428-E834-932512E03115}"/>
          </ac:spMkLst>
        </pc:spChg>
        <pc:spChg chg="mod">
          <ac:chgData name="伊健 杜" userId="e69aded81da48593" providerId="LiveId" clId="{C7CE18D2-1084-4D29-B39A-B5CC4ABA390D}" dt="2022-10-31T06:25:08.888" v="5442"/>
          <ac:spMkLst>
            <pc:docMk/>
            <pc:sldMk cId="3939450385" sldId="1277"/>
            <ac:spMk id="7" creationId="{3AFD834D-3803-F6E5-F35E-650910E3E788}"/>
          </ac:spMkLst>
        </pc:spChg>
        <pc:picChg chg="del">
          <ac:chgData name="伊健 杜" userId="e69aded81da48593" providerId="LiveId" clId="{C7CE18D2-1084-4D29-B39A-B5CC4ABA390D}" dt="2022-10-31T03:30:19.396" v="1214" actId="478"/>
          <ac:picMkLst>
            <pc:docMk/>
            <pc:sldMk cId="3939450385" sldId="1277"/>
            <ac:picMk id="6" creationId="{EB4D476D-F76A-5728-432D-EDEB3C9F3E74}"/>
          </ac:picMkLst>
        </pc:picChg>
        <pc:picChg chg="del mod">
          <ac:chgData name="伊健 杜" userId="e69aded81da48593" providerId="LiveId" clId="{C7CE18D2-1084-4D29-B39A-B5CC4ABA390D}" dt="2022-10-31T03:30:19.396" v="1214" actId="478"/>
          <ac:picMkLst>
            <pc:docMk/>
            <pc:sldMk cId="3939450385" sldId="1277"/>
            <ac:picMk id="8" creationId="{841500D3-FB69-0931-A087-F132E0E1DDA9}"/>
          </ac:picMkLst>
        </pc:picChg>
        <pc:picChg chg="del">
          <ac:chgData name="伊健 杜" userId="e69aded81da48593" providerId="LiveId" clId="{C7CE18D2-1084-4D29-B39A-B5CC4ABA390D}" dt="2022-10-31T03:30:19.396" v="1214" actId="478"/>
          <ac:picMkLst>
            <pc:docMk/>
            <pc:sldMk cId="3939450385" sldId="1277"/>
            <ac:picMk id="6146" creationId="{77CDDE4A-5E96-9764-61BF-A2741A59E366}"/>
          </ac:picMkLst>
        </pc:picChg>
        <pc:picChg chg="add mod">
          <ac:chgData name="伊健 杜" userId="e69aded81da48593" providerId="LiveId" clId="{C7CE18D2-1084-4D29-B39A-B5CC4ABA390D}" dt="2022-10-31T03:30:23.090" v="1218" actId="1076"/>
          <ac:picMkLst>
            <pc:docMk/>
            <pc:sldMk cId="3939450385" sldId="1277"/>
            <ac:picMk id="8194" creationId="{4AF4B657-6611-9795-9511-98906C126CE7}"/>
          </ac:picMkLst>
        </pc:picChg>
      </pc:sldChg>
      <pc:sldChg chg="modSp add mod">
        <pc:chgData name="伊健 杜" userId="e69aded81da48593" providerId="LiveId" clId="{C7CE18D2-1084-4D29-B39A-B5CC4ABA390D}" dt="2022-10-31T06:25:08.888" v="5442"/>
        <pc:sldMkLst>
          <pc:docMk/>
          <pc:sldMk cId="402244236" sldId="1278"/>
        </pc:sldMkLst>
        <pc:spChg chg="mod">
          <ac:chgData name="伊健 杜" userId="e69aded81da48593" providerId="LiveId" clId="{C7CE18D2-1084-4D29-B39A-B5CC4ABA390D}" dt="2022-10-31T06:25:08.888" v="5442"/>
          <ac:spMkLst>
            <pc:docMk/>
            <pc:sldMk cId="402244236" sldId="1278"/>
            <ac:spMk id="2" creationId="{9C74F706-AB23-7A24-27F9-BA8C6B6BFC20}"/>
          </ac:spMkLst>
        </pc:spChg>
      </pc:sldChg>
      <pc:sldChg chg="addSp delSp modSp add mod ord">
        <pc:chgData name="伊健 杜" userId="e69aded81da48593" providerId="LiveId" clId="{C7CE18D2-1084-4D29-B39A-B5CC4ABA390D}" dt="2022-10-31T08:33:30.713" v="5510" actId="478"/>
        <pc:sldMkLst>
          <pc:docMk/>
          <pc:sldMk cId="869596173" sldId="1279"/>
        </pc:sldMkLst>
        <pc:spChg chg="mod">
          <ac:chgData name="伊健 杜" userId="e69aded81da48593" providerId="LiveId" clId="{C7CE18D2-1084-4D29-B39A-B5CC4ABA390D}" dt="2022-10-31T06:25:08.888" v="5442"/>
          <ac:spMkLst>
            <pc:docMk/>
            <pc:sldMk cId="869596173" sldId="1279"/>
            <ac:spMk id="2" creationId="{9C74F706-AB23-7A24-27F9-BA8C6B6BFC20}"/>
          </ac:spMkLst>
        </pc:spChg>
        <pc:spChg chg="add mod">
          <ac:chgData name="伊健 杜" userId="e69aded81da48593" providerId="LiveId" clId="{C7CE18D2-1084-4D29-B39A-B5CC4ABA390D}" dt="2022-10-31T06:25:08.888" v="5442"/>
          <ac:spMkLst>
            <pc:docMk/>
            <pc:sldMk cId="869596173" sldId="1279"/>
            <ac:spMk id="3" creationId="{934ED7B4-3010-A3EB-2543-DF25BBB5BF1D}"/>
          </ac:spMkLst>
        </pc:spChg>
        <pc:inkChg chg="add del">
          <ac:chgData name="伊健 杜" userId="e69aded81da48593" providerId="LiveId" clId="{C7CE18D2-1084-4D29-B39A-B5CC4ABA390D}" dt="2022-10-31T08:33:30.713" v="5510" actId="478"/>
          <ac:inkMkLst>
            <pc:docMk/>
            <pc:sldMk cId="869596173" sldId="1279"/>
            <ac:inkMk id="4" creationId="{F1F84AFC-4B3A-719A-57A9-DF8BF107A295}"/>
          </ac:inkMkLst>
        </pc:inkChg>
      </pc:sldChg>
      <pc:sldChg chg="addSp delSp modSp add mod">
        <pc:chgData name="伊健 杜" userId="e69aded81da48593" providerId="LiveId" clId="{C7CE18D2-1084-4D29-B39A-B5CC4ABA390D}" dt="2022-10-31T06:25:08.888" v="5442"/>
        <pc:sldMkLst>
          <pc:docMk/>
          <pc:sldMk cId="63216909" sldId="1280"/>
        </pc:sldMkLst>
        <pc:spChg chg="mod">
          <ac:chgData name="伊健 杜" userId="e69aded81da48593" providerId="LiveId" clId="{C7CE18D2-1084-4D29-B39A-B5CC4ABA390D}" dt="2022-10-31T06:25:08.888" v="5442"/>
          <ac:spMkLst>
            <pc:docMk/>
            <pc:sldMk cId="63216909" sldId="1280"/>
            <ac:spMk id="2" creationId="{10304424-DB4A-36E7-9E0D-D32A5DD0F26C}"/>
          </ac:spMkLst>
        </pc:spChg>
        <pc:spChg chg="add del">
          <ac:chgData name="伊健 杜" userId="e69aded81da48593" providerId="LiveId" clId="{C7CE18D2-1084-4D29-B39A-B5CC4ABA390D}" dt="2022-10-31T03:32:22.729" v="1334"/>
          <ac:spMkLst>
            <pc:docMk/>
            <pc:sldMk cId="63216909" sldId="1280"/>
            <ac:spMk id="4" creationId="{68866883-5BBE-F34C-B79D-996EAAC53603}"/>
          </ac:spMkLst>
        </pc:spChg>
        <pc:spChg chg="mod">
          <ac:chgData name="伊健 杜" userId="e69aded81da48593" providerId="LiveId" clId="{C7CE18D2-1084-4D29-B39A-B5CC4ABA390D}" dt="2022-10-31T03:32:26.784" v="1336" actId="20577"/>
          <ac:spMkLst>
            <pc:docMk/>
            <pc:sldMk cId="63216909" sldId="1280"/>
            <ac:spMk id="5" creationId="{12133E31-EFD8-1428-E834-932512E03115}"/>
          </ac:spMkLst>
        </pc:spChg>
        <pc:spChg chg="mod">
          <ac:chgData name="伊健 杜" userId="e69aded81da48593" providerId="LiveId" clId="{C7CE18D2-1084-4D29-B39A-B5CC4ABA390D}" dt="2022-10-31T06:25:08.888" v="5442"/>
          <ac:spMkLst>
            <pc:docMk/>
            <pc:sldMk cId="63216909" sldId="1280"/>
            <ac:spMk id="7" creationId="{3AFD834D-3803-F6E5-F35E-650910E3E788}"/>
          </ac:spMkLst>
        </pc:spChg>
        <pc:picChg chg="del">
          <ac:chgData name="伊健 杜" userId="e69aded81da48593" providerId="LiveId" clId="{C7CE18D2-1084-4D29-B39A-B5CC4ABA390D}" dt="2022-10-31T03:32:51.916" v="1425" actId="478"/>
          <ac:picMkLst>
            <pc:docMk/>
            <pc:sldMk cId="63216909" sldId="1280"/>
            <ac:picMk id="4098" creationId="{18F751D0-483E-1832-A479-F9F74F2A795A}"/>
          </ac:picMkLst>
        </pc:picChg>
        <pc:picChg chg="add mod">
          <ac:chgData name="伊健 杜" userId="e69aded81da48593" providerId="LiveId" clId="{C7CE18D2-1084-4D29-B39A-B5CC4ABA390D}" dt="2022-10-31T03:33:11.766" v="1429" actId="1076"/>
          <ac:picMkLst>
            <pc:docMk/>
            <pc:sldMk cId="63216909" sldId="1280"/>
            <ac:picMk id="9219" creationId="{A21CF330-C437-73FD-3333-627B5B142406}"/>
          </ac:picMkLst>
        </pc:picChg>
      </pc:sldChg>
      <pc:sldChg chg="addSp delSp modSp add mod delAnim">
        <pc:chgData name="伊健 杜" userId="e69aded81da48593" providerId="LiveId" clId="{C7CE18D2-1084-4D29-B39A-B5CC4ABA390D}" dt="2022-10-31T06:25:08.888" v="5442"/>
        <pc:sldMkLst>
          <pc:docMk/>
          <pc:sldMk cId="2191830168" sldId="1281"/>
        </pc:sldMkLst>
        <pc:spChg chg="mod">
          <ac:chgData name="伊健 杜" userId="e69aded81da48593" providerId="LiveId" clId="{C7CE18D2-1084-4D29-B39A-B5CC4ABA390D}" dt="2022-10-31T06:25:08.888" v="5442"/>
          <ac:spMkLst>
            <pc:docMk/>
            <pc:sldMk cId="2191830168" sldId="1281"/>
            <ac:spMk id="2" creationId="{10304424-DB4A-36E7-9E0D-D32A5DD0F26C}"/>
          </ac:spMkLst>
        </pc:spChg>
        <pc:spChg chg="del">
          <ac:chgData name="伊健 杜" userId="e69aded81da48593" providerId="LiveId" clId="{C7CE18D2-1084-4D29-B39A-B5CC4ABA390D}" dt="2022-10-31T03:33:39.270" v="1431" actId="478"/>
          <ac:spMkLst>
            <pc:docMk/>
            <pc:sldMk cId="2191830168" sldId="1281"/>
            <ac:spMk id="5" creationId="{12133E31-EFD8-1428-E834-932512E03115}"/>
          </ac:spMkLst>
        </pc:spChg>
        <pc:spChg chg="mod">
          <ac:chgData name="伊健 杜" userId="e69aded81da48593" providerId="LiveId" clId="{C7CE18D2-1084-4D29-B39A-B5CC4ABA390D}" dt="2022-10-31T06:25:08.888" v="5442"/>
          <ac:spMkLst>
            <pc:docMk/>
            <pc:sldMk cId="2191830168" sldId="1281"/>
            <ac:spMk id="7" creationId="{3AFD834D-3803-F6E5-F35E-650910E3E788}"/>
          </ac:spMkLst>
        </pc:spChg>
        <pc:picChg chg="del mod">
          <ac:chgData name="伊健 杜" userId="e69aded81da48593" providerId="LiveId" clId="{C7CE18D2-1084-4D29-B39A-B5CC4ABA390D}" dt="2022-10-31T03:34:06.444" v="1524" actId="478"/>
          <ac:picMkLst>
            <pc:docMk/>
            <pc:sldMk cId="2191830168" sldId="1281"/>
            <ac:picMk id="9219" creationId="{A21CF330-C437-73FD-3333-627B5B142406}"/>
          </ac:picMkLst>
        </pc:picChg>
        <pc:picChg chg="add mod">
          <ac:chgData name="伊健 杜" userId="e69aded81da48593" providerId="LiveId" clId="{C7CE18D2-1084-4D29-B39A-B5CC4ABA390D}" dt="2022-10-31T03:34:32.675" v="1528" actId="1076"/>
          <ac:picMkLst>
            <pc:docMk/>
            <pc:sldMk cId="2191830168" sldId="1281"/>
            <ac:picMk id="10242" creationId="{29952CAE-78D3-9A59-00B3-91E9F3404AD3}"/>
          </ac:picMkLst>
        </pc:picChg>
      </pc:sldChg>
      <pc:sldChg chg="addSp delSp modSp add mod">
        <pc:chgData name="伊健 杜" userId="e69aded81da48593" providerId="LiveId" clId="{C7CE18D2-1084-4D29-B39A-B5CC4ABA390D}" dt="2022-10-31T13:22:24.113" v="5537" actId="20577"/>
        <pc:sldMkLst>
          <pc:docMk/>
          <pc:sldMk cId="157671835" sldId="1282"/>
        </pc:sldMkLst>
        <pc:spChg chg="mod">
          <ac:chgData name="伊健 杜" userId="e69aded81da48593" providerId="LiveId" clId="{C7CE18D2-1084-4D29-B39A-B5CC4ABA390D}" dt="2022-10-31T06:25:08.888" v="5442"/>
          <ac:spMkLst>
            <pc:docMk/>
            <pc:sldMk cId="157671835" sldId="1282"/>
            <ac:spMk id="2" creationId="{10304424-DB4A-36E7-9E0D-D32A5DD0F26C}"/>
          </ac:spMkLst>
        </pc:spChg>
        <pc:spChg chg="mod">
          <ac:chgData name="伊健 杜" userId="e69aded81da48593" providerId="LiveId" clId="{C7CE18D2-1084-4D29-B39A-B5CC4ABA390D}" dt="2022-10-31T13:22:24.113" v="5537" actId="20577"/>
          <ac:spMkLst>
            <pc:docMk/>
            <pc:sldMk cId="157671835" sldId="1282"/>
            <ac:spMk id="5" creationId="{12133E31-EFD8-1428-E834-932512E03115}"/>
          </ac:spMkLst>
        </pc:spChg>
        <pc:spChg chg="mod">
          <ac:chgData name="伊健 杜" userId="e69aded81da48593" providerId="LiveId" clId="{C7CE18D2-1084-4D29-B39A-B5CC4ABA390D}" dt="2022-10-31T06:25:08.888" v="5442"/>
          <ac:spMkLst>
            <pc:docMk/>
            <pc:sldMk cId="157671835" sldId="1282"/>
            <ac:spMk id="7" creationId="{3AFD834D-3803-F6E5-F35E-650910E3E788}"/>
          </ac:spMkLst>
        </pc:spChg>
        <pc:picChg chg="del mod">
          <ac:chgData name="伊健 杜" userId="e69aded81da48593" providerId="LiveId" clId="{C7CE18D2-1084-4D29-B39A-B5CC4ABA390D}" dt="2022-10-31T04:20:29.575" v="1740" actId="478"/>
          <ac:picMkLst>
            <pc:docMk/>
            <pc:sldMk cId="157671835" sldId="1282"/>
            <ac:picMk id="9219" creationId="{A21CF330-C437-73FD-3333-627B5B142406}"/>
          </ac:picMkLst>
        </pc:picChg>
        <pc:picChg chg="add mod">
          <ac:chgData name="伊健 杜" userId="e69aded81da48593" providerId="LiveId" clId="{C7CE18D2-1084-4D29-B39A-B5CC4ABA390D}" dt="2022-10-31T04:20:59.267" v="1744" actId="1076"/>
          <ac:picMkLst>
            <pc:docMk/>
            <pc:sldMk cId="157671835" sldId="1282"/>
            <ac:picMk id="11266" creationId="{7D90EBE3-B36D-BE3D-2F8E-B36B15085397}"/>
          </ac:picMkLst>
        </pc:picChg>
        <pc:inkChg chg="add del">
          <ac:chgData name="伊健 杜" userId="e69aded81da48593" providerId="LiveId" clId="{C7CE18D2-1084-4D29-B39A-B5CC4ABA390D}" dt="2022-10-31T08:34:01.563" v="5534" actId="478"/>
          <ac:inkMkLst>
            <pc:docMk/>
            <pc:sldMk cId="157671835" sldId="1282"/>
            <ac:inkMk id="4" creationId="{CCC9D466-11F7-BDC9-228E-D2BA122F5B81}"/>
          </ac:inkMkLst>
        </pc:inkChg>
      </pc:sldChg>
      <pc:sldChg chg="addSp delSp modSp add mod delAnim">
        <pc:chgData name="伊健 杜" userId="e69aded81da48593" providerId="LiveId" clId="{C7CE18D2-1084-4D29-B39A-B5CC4ABA390D}" dt="2022-10-31T06:25:08.888" v="5442"/>
        <pc:sldMkLst>
          <pc:docMk/>
          <pc:sldMk cId="3319990706" sldId="1283"/>
        </pc:sldMkLst>
        <pc:spChg chg="mod">
          <ac:chgData name="伊健 杜" userId="e69aded81da48593" providerId="LiveId" clId="{C7CE18D2-1084-4D29-B39A-B5CC4ABA390D}" dt="2022-10-31T06:25:08.888" v="5442"/>
          <ac:spMkLst>
            <pc:docMk/>
            <pc:sldMk cId="3319990706" sldId="1283"/>
            <ac:spMk id="2" creationId="{10304424-DB4A-36E7-9E0D-D32A5DD0F26C}"/>
          </ac:spMkLst>
        </pc:spChg>
        <pc:spChg chg="del">
          <ac:chgData name="伊健 杜" userId="e69aded81da48593" providerId="LiveId" clId="{C7CE18D2-1084-4D29-B39A-B5CC4ABA390D}" dt="2022-10-31T04:21:09.247" v="1746" actId="478"/>
          <ac:spMkLst>
            <pc:docMk/>
            <pc:sldMk cId="3319990706" sldId="1283"/>
            <ac:spMk id="5" creationId="{12133E31-EFD8-1428-E834-932512E03115}"/>
          </ac:spMkLst>
        </pc:spChg>
        <pc:spChg chg="mod">
          <ac:chgData name="伊健 杜" userId="e69aded81da48593" providerId="LiveId" clId="{C7CE18D2-1084-4D29-B39A-B5CC4ABA390D}" dt="2022-10-31T06:25:08.888" v="5442"/>
          <ac:spMkLst>
            <pc:docMk/>
            <pc:sldMk cId="3319990706" sldId="1283"/>
            <ac:spMk id="7" creationId="{3AFD834D-3803-F6E5-F35E-650910E3E788}"/>
          </ac:spMkLst>
        </pc:spChg>
        <pc:picChg chg="del">
          <ac:chgData name="伊健 杜" userId="e69aded81da48593" providerId="LiveId" clId="{C7CE18D2-1084-4D29-B39A-B5CC4ABA390D}" dt="2022-10-31T04:21:37.659" v="1846" actId="478"/>
          <ac:picMkLst>
            <pc:docMk/>
            <pc:sldMk cId="3319990706" sldId="1283"/>
            <ac:picMk id="11266" creationId="{7D90EBE3-B36D-BE3D-2F8E-B36B15085397}"/>
          </ac:picMkLst>
        </pc:picChg>
        <pc:picChg chg="add mod">
          <ac:chgData name="伊健 杜" userId="e69aded81da48593" providerId="LiveId" clId="{C7CE18D2-1084-4D29-B39A-B5CC4ABA390D}" dt="2022-10-31T04:23:19.915" v="1850" actId="1076"/>
          <ac:picMkLst>
            <pc:docMk/>
            <pc:sldMk cId="3319990706" sldId="1283"/>
            <ac:picMk id="12290" creationId="{FA1E4DD0-714E-444D-1AFD-CE0161D8D2E8}"/>
          </ac:picMkLst>
        </pc:picChg>
      </pc:sldChg>
      <pc:sldChg chg="addSp delSp modSp add mod">
        <pc:chgData name="伊健 杜" userId="e69aded81da48593" providerId="LiveId" clId="{C7CE18D2-1084-4D29-B39A-B5CC4ABA390D}" dt="2022-10-31T08:34:03.951" v="5535" actId="478"/>
        <pc:sldMkLst>
          <pc:docMk/>
          <pc:sldMk cId="780733278" sldId="1284"/>
        </pc:sldMkLst>
        <pc:spChg chg="mod">
          <ac:chgData name="伊健 杜" userId="e69aded81da48593" providerId="LiveId" clId="{C7CE18D2-1084-4D29-B39A-B5CC4ABA390D}" dt="2022-10-31T06:25:08.888" v="5442"/>
          <ac:spMkLst>
            <pc:docMk/>
            <pc:sldMk cId="780733278" sldId="1284"/>
            <ac:spMk id="2" creationId="{9C74F706-AB23-7A24-27F9-BA8C6B6BFC20}"/>
          </ac:spMkLst>
        </pc:spChg>
        <pc:inkChg chg="add del">
          <ac:chgData name="伊健 杜" userId="e69aded81da48593" providerId="LiveId" clId="{C7CE18D2-1084-4D29-B39A-B5CC4ABA390D}" dt="2022-10-31T08:34:03.951" v="5535" actId="478"/>
          <ac:inkMkLst>
            <pc:docMk/>
            <pc:sldMk cId="780733278" sldId="1284"/>
            <ac:inkMk id="3" creationId="{FCFB363A-108E-A1E6-A76C-F4B9CCA82774}"/>
          </ac:inkMkLst>
        </pc:inkChg>
      </pc:sldChg>
      <pc:sldChg chg="modSp add mod">
        <pc:chgData name="伊健 杜" userId="e69aded81da48593" providerId="LiveId" clId="{C7CE18D2-1084-4D29-B39A-B5CC4ABA390D}" dt="2022-10-31T06:25:08.888" v="5442"/>
        <pc:sldMkLst>
          <pc:docMk/>
          <pc:sldMk cId="730074842" sldId="1285"/>
        </pc:sldMkLst>
        <pc:spChg chg="mod">
          <ac:chgData name="伊健 杜" userId="e69aded81da48593" providerId="LiveId" clId="{C7CE18D2-1084-4D29-B39A-B5CC4ABA390D}" dt="2022-10-31T06:25:08.888" v="5442"/>
          <ac:spMkLst>
            <pc:docMk/>
            <pc:sldMk cId="730074842" sldId="1285"/>
            <ac:spMk id="2" creationId="{9C74F706-AB23-7A24-27F9-BA8C6B6BFC20}"/>
          </ac:spMkLst>
        </pc:spChg>
      </pc:sldChg>
      <pc:sldChg chg="addSp delSp modSp add mod">
        <pc:chgData name="伊健 杜" userId="e69aded81da48593" providerId="LiveId" clId="{C7CE18D2-1084-4D29-B39A-B5CC4ABA390D}" dt="2022-10-31T13:27:10.993" v="5538"/>
        <pc:sldMkLst>
          <pc:docMk/>
          <pc:sldMk cId="2745918873" sldId="1286"/>
        </pc:sldMkLst>
        <pc:spChg chg="mod">
          <ac:chgData name="伊健 杜" userId="e69aded81da48593" providerId="LiveId" clId="{C7CE18D2-1084-4D29-B39A-B5CC4ABA390D}" dt="2022-10-31T13:27:10.993" v="5538"/>
          <ac:spMkLst>
            <pc:docMk/>
            <pc:sldMk cId="2745918873" sldId="1286"/>
            <ac:spMk id="2" creationId="{9C74F706-AB23-7A24-27F9-BA8C6B6BFC20}"/>
          </ac:spMkLst>
        </pc:spChg>
        <pc:inkChg chg="add del">
          <ac:chgData name="伊健 杜" userId="e69aded81da48593" providerId="LiveId" clId="{C7CE18D2-1084-4D29-B39A-B5CC4ABA390D}" dt="2022-10-31T08:33:59.668" v="5533" actId="478"/>
          <ac:inkMkLst>
            <pc:docMk/>
            <pc:sldMk cId="2745918873" sldId="1286"/>
            <ac:inkMk id="3" creationId="{0956CE97-A7F3-D9C0-06E4-A3789C3EAA58}"/>
          </ac:inkMkLst>
        </pc:inkChg>
      </pc:sldChg>
      <pc:sldChg chg="addSp delSp modSp add mod">
        <pc:chgData name="伊健 杜" userId="e69aded81da48593" providerId="LiveId" clId="{C7CE18D2-1084-4D29-B39A-B5CC4ABA390D}" dt="2022-10-31T06:25:08.888" v="5442"/>
        <pc:sldMkLst>
          <pc:docMk/>
          <pc:sldMk cId="2425531657" sldId="1287"/>
        </pc:sldMkLst>
        <pc:spChg chg="mod">
          <ac:chgData name="伊健 杜" userId="e69aded81da48593" providerId="LiveId" clId="{C7CE18D2-1084-4D29-B39A-B5CC4ABA390D}" dt="2022-10-31T06:25:08.888" v="5442"/>
          <ac:spMkLst>
            <pc:docMk/>
            <pc:sldMk cId="2425531657" sldId="1287"/>
            <ac:spMk id="2" creationId="{10304424-DB4A-36E7-9E0D-D32A5DD0F26C}"/>
          </ac:spMkLst>
        </pc:spChg>
        <pc:spChg chg="mod">
          <ac:chgData name="伊健 杜" userId="e69aded81da48593" providerId="LiveId" clId="{C7CE18D2-1084-4D29-B39A-B5CC4ABA390D}" dt="2022-10-31T04:46:20.937" v="2072"/>
          <ac:spMkLst>
            <pc:docMk/>
            <pc:sldMk cId="2425531657" sldId="1287"/>
            <ac:spMk id="5" creationId="{12133E31-EFD8-1428-E834-932512E03115}"/>
          </ac:spMkLst>
        </pc:spChg>
        <pc:spChg chg="mod">
          <ac:chgData name="伊健 杜" userId="e69aded81da48593" providerId="LiveId" clId="{C7CE18D2-1084-4D29-B39A-B5CC4ABA390D}" dt="2022-10-31T06:25:08.888" v="5442"/>
          <ac:spMkLst>
            <pc:docMk/>
            <pc:sldMk cId="2425531657" sldId="1287"/>
            <ac:spMk id="7" creationId="{3AFD834D-3803-F6E5-F35E-650910E3E788}"/>
          </ac:spMkLst>
        </pc:spChg>
        <pc:picChg chg="del">
          <ac:chgData name="伊健 杜" userId="e69aded81da48593" providerId="LiveId" clId="{C7CE18D2-1084-4D29-B39A-B5CC4ABA390D}" dt="2022-10-31T04:48:18.636" v="2222" actId="478"/>
          <ac:picMkLst>
            <pc:docMk/>
            <pc:sldMk cId="2425531657" sldId="1287"/>
            <ac:picMk id="6" creationId="{EB4D476D-F76A-5728-432D-EDEB3C9F3E74}"/>
          </ac:picMkLst>
        </pc:picChg>
        <pc:picChg chg="del">
          <ac:chgData name="伊健 杜" userId="e69aded81da48593" providerId="LiveId" clId="{C7CE18D2-1084-4D29-B39A-B5CC4ABA390D}" dt="2022-10-31T04:48:18.636" v="2222" actId="478"/>
          <ac:picMkLst>
            <pc:docMk/>
            <pc:sldMk cId="2425531657" sldId="1287"/>
            <ac:picMk id="8" creationId="{841500D3-FB69-0931-A087-F132E0E1DDA9}"/>
          </ac:picMkLst>
        </pc:picChg>
        <pc:picChg chg="del">
          <ac:chgData name="伊健 杜" userId="e69aded81da48593" providerId="LiveId" clId="{C7CE18D2-1084-4D29-B39A-B5CC4ABA390D}" dt="2022-10-31T04:48:18.636" v="2222" actId="478"/>
          <ac:picMkLst>
            <pc:docMk/>
            <pc:sldMk cId="2425531657" sldId="1287"/>
            <ac:picMk id="6146" creationId="{77CDDE4A-5E96-9764-61BF-A2741A59E366}"/>
          </ac:picMkLst>
        </pc:picChg>
        <pc:picChg chg="add mod">
          <ac:chgData name="伊健 杜" userId="e69aded81da48593" providerId="LiveId" clId="{C7CE18D2-1084-4D29-B39A-B5CC4ABA390D}" dt="2022-10-31T04:48:41.267" v="2226" actId="1076"/>
          <ac:picMkLst>
            <pc:docMk/>
            <pc:sldMk cId="2425531657" sldId="1287"/>
            <ac:picMk id="13314" creationId="{D8C1870D-B647-81AA-996B-BFCBED402D28}"/>
          </ac:picMkLst>
        </pc:picChg>
      </pc:sldChg>
      <pc:sldChg chg="addSp delSp modSp add mod delAnim">
        <pc:chgData name="伊健 杜" userId="e69aded81da48593" providerId="LiveId" clId="{C7CE18D2-1084-4D29-B39A-B5CC4ABA390D}" dt="2022-10-31T06:25:08.888" v="5442"/>
        <pc:sldMkLst>
          <pc:docMk/>
          <pc:sldMk cId="2770712489" sldId="1288"/>
        </pc:sldMkLst>
        <pc:spChg chg="mod">
          <ac:chgData name="伊健 杜" userId="e69aded81da48593" providerId="LiveId" clId="{C7CE18D2-1084-4D29-B39A-B5CC4ABA390D}" dt="2022-10-31T06:25:08.888" v="5442"/>
          <ac:spMkLst>
            <pc:docMk/>
            <pc:sldMk cId="2770712489" sldId="1288"/>
            <ac:spMk id="2" creationId="{10304424-DB4A-36E7-9E0D-D32A5DD0F26C}"/>
          </ac:spMkLst>
        </pc:spChg>
        <pc:spChg chg="del">
          <ac:chgData name="伊健 杜" userId="e69aded81da48593" providerId="LiveId" clId="{C7CE18D2-1084-4D29-B39A-B5CC4ABA390D}" dt="2022-10-31T04:48:45.397" v="2228" actId="478"/>
          <ac:spMkLst>
            <pc:docMk/>
            <pc:sldMk cId="2770712489" sldId="1288"/>
            <ac:spMk id="5" creationId="{12133E31-EFD8-1428-E834-932512E03115}"/>
          </ac:spMkLst>
        </pc:spChg>
        <pc:spChg chg="mod">
          <ac:chgData name="伊健 杜" userId="e69aded81da48593" providerId="LiveId" clId="{C7CE18D2-1084-4D29-B39A-B5CC4ABA390D}" dt="2022-10-31T06:25:08.888" v="5442"/>
          <ac:spMkLst>
            <pc:docMk/>
            <pc:sldMk cId="2770712489" sldId="1288"/>
            <ac:spMk id="7" creationId="{3AFD834D-3803-F6E5-F35E-650910E3E788}"/>
          </ac:spMkLst>
        </pc:spChg>
        <pc:picChg chg="del">
          <ac:chgData name="伊健 杜" userId="e69aded81da48593" providerId="LiveId" clId="{C7CE18D2-1084-4D29-B39A-B5CC4ABA390D}" dt="2022-10-31T04:49:56.738" v="2358" actId="478"/>
          <ac:picMkLst>
            <pc:docMk/>
            <pc:sldMk cId="2770712489" sldId="1288"/>
            <ac:picMk id="13314" creationId="{D8C1870D-B647-81AA-996B-BFCBED402D28}"/>
          </ac:picMkLst>
        </pc:picChg>
        <pc:picChg chg="add mod">
          <ac:chgData name="伊健 杜" userId="e69aded81da48593" providerId="LiveId" clId="{C7CE18D2-1084-4D29-B39A-B5CC4ABA390D}" dt="2022-10-31T04:50:27.911" v="2362" actId="1076"/>
          <ac:picMkLst>
            <pc:docMk/>
            <pc:sldMk cId="2770712489" sldId="1288"/>
            <ac:picMk id="15362" creationId="{C0F620E4-2F01-9A12-A474-CC65A1433A77}"/>
          </ac:picMkLst>
        </pc:picChg>
      </pc:sldChg>
      <pc:sldChg chg="modSp add mod">
        <pc:chgData name="伊健 杜" userId="e69aded81da48593" providerId="LiveId" clId="{C7CE18D2-1084-4D29-B39A-B5CC4ABA390D}" dt="2022-10-31T06:25:08.888" v="5442"/>
        <pc:sldMkLst>
          <pc:docMk/>
          <pc:sldMk cId="2442981392" sldId="1289"/>
        </pc:sldMkLst>
        <pc:spChg chg="mod">
          <ac:chgData name="伊健 杜" userId="e69aded81da48593" providerId="LiveId" clId="{C7CE18D2-1084-4D29-B39A-B5CC4ABA390D}" dt="2022-10-31T06:25:08.888" v="5442"/>
          <ac:spMkLst>
            <pc:docMk/>
            <pc:sldMk cId="2442981392" sldId="1289"/>
            <ac:spMk id="2" creationId="{9C74F706-AB23-7A24-27F9-BA8C6B6BFC20}"/>
          </ac:spMkLst>
        </pc:spChg>
      </pc:sldChg>
      <pc:sldChg chg="modSp add mod">
        <pc:chgData name="伊健 杜" userId="e69aded81da48593" providerId="LiveId" clId="{C7CE18D2-1084-4D29-B39A-B5CC4ABA390D}" dt="2022-10-31T06:25:08.888" v="5442"/>
        <pc:sldMkLst>
          <pc:docMk/>
          <pc:sldMk cId="221447932" sldId="1290"/>
        </pc:sldMkLst>
        <pc:spChg chg="mod">
          <ac:chgData name="伊健 杜" userId="e69aded81da48593" providerId="LiveId" clId="{C7CE18D2-1084-4D29-B39A-B5CC4ABA390D}" dt="2022-10-31T06:25:08.888" v="5442"/>
          <ac:spMkLst>
            <pc:docMk/>
            <pc:sldMk cId="221447932" sldId="1290"/>
            <ac:spMk id="2" creationId="{9C74F706-AB23-7A24-27F9-BA8C6B6BFC20}"/>
          </ac:spMkLst>
        </pc:spChg>
      </pc:sldChg>
      <pc:sldChg chg="addSp delSp modSp add mod">
        <pc:chgData name="伊健 杜" userId="e69aded81da48593" providerId="LiveId" clId="{C7CE18D2-1084-4D29-B39A-B5CC4ABA390D}" dt="2022-10-31T06:25:08.888" v="5442"/>
        <pc:sldMkLst>
          <pc:docMk/>
          <pc:sldMk cId="667774540" sldId="1291"/>
        </pc:sldMkLst>
        <pc:spChg chg="mod">
          <ac:chgData name="伊健 杜" userId="e69aded81da48593" providerId="LiveId" clId="{C7CE18D2-1084-4D29-B39A-B5CC4ABA390D}" dt="2022-10-31T06:25:08.888" v="5442"/>
          <ac:spMkLst>
            <pc:docMk/>
            <pc:sldMk cId="667774540" sldId="1291"/>
            <ac:spMk id="2" creationId="{10304424-DB4A-36E7-9E0D-D32A5DD0F26C}"/>
          </ac:spMkLst>
        </pc:spChg>
        <pc:spChg chg="mod">
          <ac:chgData name="伊健 杜" userId="e69aded81da48593" providerId="LiveId" clId="{C7CE18D2-1084-4D29-B39A-B5CC4ABA390D}" dt="2022-10-31T04:52:36.836" v="2570"/>
          <ac:spMkLst>
            <pc:docMk/>
            <pc:sldMk cId="667774540" sldId="1291"/>
            <ac:spMk id="5" creationId="{12133E31-EFD8-1428-E834-932512E03115}"/>
          </ac:spMkLst>
        </pc:spChg>
        <pc:spChg chg="mod">
          <ac:chgData name="伊健 杜" userId="e69aded81da48593" providerId="LiveId" clId="{C7CE18D2-1084-4D29-B39A-B5CC4ABA390D}" dt="2022-10-31T06:25:08.888" v="5442"/>
          <ac:spMkLst>
            <pc:docMk/>
            <pc:sldMk cId="667774540" sldId="1291"/>
            <ac:spMk id="7" creationId="{3AFD834D-3803-F6E5-F35E-650910E3E788}"/>
          </ac:spMkLst>
        </pc:spChg>
        <pc:picChg chg="del mod">
          <ac:chgData name="伊健 杜" userId="e69aded81da48593" providerId="LiveId" clId="{C7CE18D2-1084-4D29-B39A-B5CC4ABA390D}" dt="2022-10-31T04:53:25.066" v="2663" actId="478"/>
          <ac:picMkLst>
            <pc:docMk/>
            <pc:sldMk cId="667774540" sldId="1291"/>
            <ac:picMk id="13314" creationId="{D8C1870D-B647-81AA-996B-BFCBED402D28}"/>
          </ac:picMkLst>
        </pc:picChg>
        <pc:picChg chg="add mod">
          <ac:chgData name="伊健 杜" userId="e69aded81da48593" providerId="LiveId" clId="{C7CE18D2-1084-4D29-B39A-B5CC4ABA390D}" dt="2022-10-31T04:53:53.066" v="2668" actId="1076"/>
          <ac:picMkLst>
            <pc:docMk/>
            <pc:sldMk cId="667774540" sldId="1291"/>
            <ac:picMk id="16386" creationId="{45963156-F6F5-68E9-A80E-493F2FA4D14E}"/>
          </ac:picMkLst>
        </pc:picChg>
      </pc:sldChg>
      <pc:sldChg chg="addSp delSp modSp add mod ord delAnim">
        <pc:chgData name="伊健 杜" userId="e69aded81da48593" providerId="LiveId" clId="{C7CE18D2-1084-4D29-B39A-B5CC4ABA390D}" dt="2022-10-31T06:25:08.888" v="5442"/>
        <pc:sldMkLst>
          <pc:docMk/>
          <pc:sldMk cId="4121958565" sldId="1292"/>
        </pc:sldMkLst>
        <pc:spChg chg="mod">
          <ac:chgData name="伊健 杜" userId="e69aded81da48593" providerId="LiveId" clId="{C7CE18D2-1084-4D29-B39A-B5CC4ABA390D}" dt="2022-10-31T06:25:08.888" v="5442"/>
          <ac:spMkLst>
            <pc:docMk/>
            <pc:sldMk cId="4121958565" sldId="1292"/>
            <ac:spMk id="2" creationId="{10304424-DB4A-36E7-9E0D-D32A5DD0F26C}"/>
          </ac:spMkLst>
        </pc:spChg>
        <pc:spChg chg="del">
          <ac:chgData name="伊健 杜" userId="e69aded81da48593" providerId="LiveId" clId="{C7CE18D2-1084-4D29-B39A-B5CC4ABA390D}" dt="2022-10-31T04:53:59.660" v="2670" actId="478"/>
          <ac:spMkLst>
            <pc:docMk/>
            <pc:sldMk cId="4121958565" sldId="1292"/>
            <ac:spMk id="5" creationId="{12133E31-EFD8-1428-E834-932512E03115}"/>
          </ac:spMkLst>
        </pc:spChg>
        <pc:spChg chg="mod">
          <ac:chgData name="伊健 杜" userId="e69aded81da48593" providerId="LiveId" clId="{C7CE18D2-1084-4D29-B39A-B5CC4ABA390D}" dt="2022-10-31T06:25:08.888" v="5442"/>
          <ac:spMkLst>
            <pc:docMk/>
            <pc:sldMk cId="4121958565" sldId="1292"/>
            <ac:spMk id="7" creationId="{3AFD834D-3803-F6E5-F35E-650910E3E788}"/>
          </ac:spMkLst>
        </pc:spChg>
        <pc:picChg chg="del">
          <ac:chgData name="伊健 杜" userId="e69aded81da48593" providerId="LiveId" clId="{C7CE18D2-1084-4D29-B39A-B5CC4ABA390D}" dt="2022-10-31T04:54:21.986" v="2747" actId="478"/>
          <ac:picMkLst>
            <pc:docMk/>
            <pc:sldMk cId="4121958565" sldId="1292"/>
            <ac:picMk id="16386" creationId="{45963156-F6F5-68E9-A80E-493F2FA4D14E}"/>
          </ac:picMkLst>
        </pc:picChg>
        <pc:picChg chg="add mod">
          <ac:chgData name="伊健 杜" userId="e69aded81da48593" providerId="LiveId" clId="{C7CE18D2-1084-4D29-B39A-B5CC4ABA390D}" dt="2022-10-31T04:54:44.559" v="2752" actId="1076"/>
          <ac:picMkLst>
            <pc:docMk/>
            <pc:sldMk cId="4121958565" sldId="1292"/>
            <ac:picMk id="17410" creationId="{4311F74B-13D2-536E-D68E-D19A2C1A990D}"/>
          </ac:picMkLst>
        </pc:picChg>
      </pc:sldChg>
      <pc:sldChg chg="addSp delSp modSp add mod">
        <pc:chgData name="伊健 杜" userId="e69aded81da48593" providerId="LiveId" clId="{C7CE18D2-1084-4D29-B39A-B5CC4ABA390D}" dt="2022-10-31T13:48:31.423" v="5541" actId="20577"/>
        <pc:sldMkLst>
          <pc:docMk/>
          <pc:sldMk cId="3909874450" sldId="1293"/>
        </pc:sldMkLst>
        <pc:spChg chg="mod">
          <ac:chgData name="伊健 杜" userId="e69aded81da48593" providerId="LiveId" clId="{C7CE18D2-1084-4D29-B39A-B5CC4ABA390D}" dt="2022-10-31T06:25:08.888" v="5442"/>
          <ac:spMkLst>
            <pc:docMk/>
            <pc:sldMk cId="3909874450" sldId="1293"/>
            <ac:spMk id="2" creationId="{10304424-DB4A-36E7-9E0D-D32A5DD0F26C}"/>
          </ac:spMkLst>
        </pc:spChg>
        <pc:spChg chg="mod">
          <ac:chgData name="伊健 杜" userId="e69aded81da48593" providerId="LiveId" clId="{C7CE18D2-1084-4D29-B39A-B5CC4ABA390D}" dt="2022-10-31T13:48:31.423" v="5541" actId="20577"/>
          <ac:spMkLst>
            <pc:docMk/>
            <pc:sldMk cId="3909874450" sldId="1293"/>
            <ac:spMk id="7" creationId="{3AFD834D-3803-F6E5-F35E-650910E3E788}"/>
          </ac:spMkLst>
        </pc:spChg>
        <pc:picChg chg="del">
          <ac:chgData name="伊健 杜" userId="e69aded81da48593" providerId="LiveId" clId="{C7CE18D2-1084-4D29-B39A-B5CC4ABA390D}" dt="2022-10-31T04:56:14.420" v="2863" actId="478"/>
          <ac:picMkLst>
            <pc:docMk/>
            <pc:sldMk cId="3909874450" sldId="1293"/>
            <ac:picMk id="17410" creationId="{4311F74B-13D2-536E-D68E-D19A2C1A990D}"/>
          </ac:picMkLst>
        </pc:picChg>
        <pc:picChg chg="add mod">
          <ac:chgData name="伊健 杜" userId="e69aded81da48593" providerId="LiveId" clId="{C7CE18D2-1084-4D29-B39A-B5CC4ABA390D}" dt="2022-10-31T04:56:45.176" v="2867" actId="1076"/>
          <ac:picMkLst>
            <pc:docMk/>
            <pc:sldMk cId="3909874450" sldId="1293"/>
            <ac:picMk id="18434" creationId="{A60D05AE-99E8-4ECE-CA64-775E012ABC0F}"/>
          </ac:picMkLst>
        </pc:picChg>
      </pc:sldChg>
      <pc:sldChg chg="modSp add mod">
        <pc:chgData name="伊健 杜" userId="e69aded81da48593" providerId="LiveId" clId="{C7CE18D2-1084-4D29-B39A-B5CC4ABA390D}" dt="2022-10-31T06:25:08.888" v="5442"/>
        <pc:sldMkLst>
          <pc:docMk/>
          <pc:sldMk cId="2127954322" sldId="1294"/>
        </pc:sldMkLst>
        <pc:spChg chg="mod">
          <ac:chgData name="伊健 杜" userId="e69aded81da48593" providerId="LiveId" clId="{C7CE18D2-1084-4D29-B39A-B5CC4ABA390D}" dt="2022-10-31T06:25:08.888" v="5442"/>
          <ac:spMkLst>
            <pc:docMk/>
            <pc:sldMk cId="2127954322" sldId="1294"/>
            <ac:spMk id="2" creationId="{9C74F706-AB23-7A24-27F9-BA8C6B6BFC20}"/>
          </ac:spMkLst>
        </pc:spChg>
      </pc:sldChg>
      <pc:sldChg chg="modSp add mod">
        <pc:chgData name="伊健 杜" userId="e69aded81da48593" providerId="LiveId" clId="{C7CE18D2-1084-4D29-B39A-B5CC4ABA390D}" dt="2022-10-31T06:25:08.888" v="5442"/>
        <pc:sldMkLst>
          <pc:docMk/>
          <pc:sldMk cId="2559853023" sldId="1295"/>
        </pc:sldMkLst>
        <pc:spChg chg="mod">
          <ac:chgData name="伊健 杜" userId="e69aded81da48593" providerId="LiveId" clId="{C7CE18D2-1084-4D29-B39A-B5CC4ABA390D}" dt="2022-10-31T06:25:08.888" v="5442"/>
          <ac:spMkLst>
            <pc:docMk/>
            <pc:sldMk cId="2559853023" sldId="1295"/>
            <ac:spMk id="2" creationId="{9C74F706-AB23-7A24-27F9-BA8C6B6BFC20}"/>
          </ac:spMkLst>
        </pc:spChg>
      </pc:sldChg>
      <pc:sldChg chg="delSp modSp add mod delAnim">
        <pc:chgData name="伊健 杜" userId="e69aded81da48593" providerId="LiveId" clId="{C7CE18D2-1084-4D29-B39A-B5CC4ABA390D}" dt="2022-10-31T06:25:08.888" v="5442"/>
        <pc:sldMkLst>
          <pc:docMk/>
          <pc:sldMk cId="1320756021" sldId="1296"/>
        </pc:sldMkLst>
        <pc:spChg chg="mod">
          <ac:chgData name="伊健 杜" userId="e69aded81da48593" providerId="LiveId" clId="{C7CE18D2-1084-4D29-B39A-B5CC4ABA390D}" dt="2022-10-31T06:25:08.888" v="5442"/>
          <ac:spMkLst>
            <pc:docMk/>
            <pc:sldMk cId="1320756021" sldId="1296"/>
            <ac:spMk id="2" creationId="{10304424-DB4A-36E7-9E0D-D32A5DD0F26C}"/>
          </ac:spMkLst>
        </pc:spChg>
        <pc:spChg chg="del">
          <ac:chgData name="伊健 杜" userId="e69aded81da48593" providerId="LiveId" clId="{C7CE18D2-1084-4D29-B39A-B5CC4ABA390D}" dt="2022-10-31T04:59:27.112" v="3036" actId="478"/>
          <ac:spMkLst>
            <pc:docMk/>
            <pc:sldMk cId="1320756021" sldId="1296"/>
            <ac:spMk id="5" creationId="{12133E31-EFD8-1428-E834-932512E03115}"/>
          </ac:spMkLst>
        </pc:spChg>
        <pc:spChg chg="mod">
          <ac:chgData name="伊健 杜" userId="e69aded81da48593" providerId="LiveId" clId="{C7CE18D2-1084-4D29-B39A-B5CC4ABA390D}" dt="2022-10-31T06:25:08.888" v="5442"/>
          <ac:spMkLst>
            <pc:docMk/>
            <pc:sldMk cId="1320756021" sldId="1296"/>
            <ac:spMk id="7" creationId="{3AFD834D-3803-F6E5-F35E-650910E3E788}"/>
          </ac:spMkLst>
        </pc:spChg>
      </pc:sldChg>
      <pc:sldChg chg="addSp delSp modSp add mod">
        <pc:chgData name="伊健 杜" userId="e69aded81da48593" providerId="LiveId" clId="{C7CE18D2-1084-4D29-B39A-B5CC4ABA390D}" dt="2022-10-31T06:25:08.888" v="5442"/>
        <pc:sldMkLst>
          <pc:docMk/>
          <pc:sldMk cId="1261557416" sldId="1297"/>
        </pc:sldMkLst>
        <pc:spChg chg="mod">
          <ac:chgData name="伊健 杜" userId="e69aded81da48593" providerId="LiveId" clId="{C7CE18D2-1084-4D29-B39A-B5CC4ABA390D}" dt="2022-10-31T06:25:08.888" v="5442"/>
          <ac:spMkLst>
            <pc:docMk/>
            <pc:sldMk cId="1261557416" sldId="1297"/>
            <ac:spMk id="2" creationId="{10304424-DB4A-36E7-9E0D-D32A5DD0F26C}"/>
          </ac:spMkLst>
        </pc:spChg>
        <pc:spChg chg="mod">
          <ac:chgData name="伊健 杜" userId="e69aded81da48593" providerId="LiveId" clId="{C7CE18D2-1084-4D29-B39A-B5CC4ABA390D}" dt="2022-10-31T06:25:08.888" v="5442"/>
          <ac:spMkLst>
            <pc:docMk/>
            <pc:sldMk cId="1261557416" sldId="1297"/>
            <ac:spMk id="7" creationId="{3AFD834D-3803-F6E5-F35E-650910E3E788}"/>
          </ac:spMkLst>
        </pc:spChg>
        <pc:picChg chg="del">
          <ac:chgData name="伊健 杜" userId="e69aded81da48593" providerId="LiveId" clId="{C7CE18D2-1084-4D29-B39A-B5CC4ABA390D}" dt="2022-10-31T05:01:02.030" v="3227" actId="478"/>
          <ac:picMkLst>
            <pc:docMk/>
            <pc:sldMk cId="1261557416" sldId="1297"/>
            <ac:picMk id="18434" creationId="{A60D05AE-99E8-4ECE-CA64-775E012ABC0F}"/>
          </ac:picMkLst>
        </pc:picChg>
        <pc:picChg chg="add mod">
          <ac:chgData name="伊健 杜" userId="e69aded81da48593" providerId="LiveId" clId="{C7CE18D2-1084-4D29-B39A-B5CC4ABA390D}" dt="2022-10-31T05:01:07.673" v="3232" actId="1076"/>
          <ac:picMkLst>
            <pc:docMk/>
            <pc:sldMk cId="1261557416" sldId="1297"/>
            <ac:picMk id="19458" creationId="{49B6F2EB-20E2-B76D-BF04-CCA6490022A1}"/>
          </ac:picMkLst>
        </pc:picChg>
      </pc:sldChg>
      <pc:sldChg chg="modSp add mod">
        <pc:chgData name="伊健 杜" userId="e69aded81da48593" providerId="LiveId" clId="{C7CE18D2-1084-4D29-B39A-B5CC4ABA390D}" dt="2022-10-31T06:25:08.888" v="5442"/>
        <pc:sldMkLst>
          <pc:docMk/>
          <pc:sldMk cId="2127831529" sldId="1298"/>
        </pc:sldMkLst>
        <pc:spChg chg="mod">
          <ac:chgData name="伊健 杜" userId="e69aded81da48593" providerId="LiveId" clId="{C7CE18D2-1084-4D29-B39A-B5CC4ABA390D}" dt="2022-10-31T06:25:08.888" v="5442"/>
          <ac:spMkLst>
            <pc:docMk/>
            <pc:sldMk cId="2127831529" sldId="1298"/>
            <ac:spMk id="2" creationId="{9C74F706-AB23-7A24-27F9-BA8C6B6BFC20}"/>
          </ac:spMkLst>
        </pc:spChg>
      </pc:sldChg>
      <pc:sldChg chg="modSp add del mod">
        <pc:chgData name="伊健 杜" userId="e69aded81da48593" providerId="LiveId" clId="{C7CE18D2-1084-4D29-B39A-B5CC4ABA390D}" dt="2022-10-31T05:02:10.702" v="3364" actId="47"/>
        <pc:sldMkLst>
          <pc:docMk/>
          <pc:sldMk cId="2355826726" sldId="1298"/>
        </pc:sldMkLst>
        <pc:spChg chg="mod">
          <ac:chgData name="伊健 杜" userId="e69aded81da48593" providerId="LiveId" clId="{C7CE18D2-1084-4D29-B39A-B5CC4ABA390D}" dt="2022-10-31T05:01:56.253" v="3363" actId="20577"/>
          <ac:spMkLst>
            <pc:docMk/>
            <pc:sldMk cId="2355826726" sldId="1298"/>
            <ac:spMk id="7" creationId="{3AFD834D-3803-F6E5-F35E-650910E3E788}"/>
          </ac:spMkLst>
        </pc:spChg>
      </pc:sldChg>
      <pc:sldChg chg="addSp delSp modSp add mod">
        <pc:chgData name="伊健 杜" userId="e69aded81da48593" providerId="LiveId" clId="{C7CE18D2-1084-4D29-B39A-B5CC4ABA390D}" dt="2022-10-31T06:25:08.888" v="5442"/>
        <pc:sldMkLst>
          <pc:docMk/>
          <pc:sldMk cId="1636849896" sldId="1299"/>
        </pc:sldMkLst>
        <pc:spChg chg="mod">
          <ac:chgData name="伊健 杜" userId="e69aded81da48593" providerId="LiveId" clId="{C7CE18D2-1084-4D29-B39A-B5CC4ABA390D}" dt="2022-10-31T06:25:08.888" v="5442"/>
          <ac:spMkLst>
            <pc:docMk/>
            <pc:sldMk cId="1636849896" sldId="1299"/>
            <ac:spMk id="2" creationId="{10304424-DB4A-36E7-9E0D-D32A5DD0F26C}"/>
          </ac:spMkLst>
        </pc:spChg>
        <pc:spChg chg="mod">
          <ac:chgData name="伊健 杜" userId="e69aded81da48593" providerId="LiveId" clId="{C7CE18D2-1084-4D29-B39A-B5CC4ABA390D}" dt="2022-10-31T05:06:48.603" v="3687"/>
          <ac:spMkLst>
            <pc:docMk/>
            <pc:sldMk cId="1636849896" sldId="1299"/>
            <ac:spMk id="5" creationId="{12133E31-EFD8-1428-E834-932512E03115}"/>
          </ac:spMkLst>
        </pc:spChg>
        <pc:spChg chg="mod">
          <ac:chgData name="伊健 杜" userId="e69aded81da48593" providerId="LiveId" clId="{C7CE18D2-1084-4D29-B39A-B5CC4ABA390D}" dt="2022-10-31T06:25:08.888" v="5442"/>
          <ac:spMkLst>
            <pc:docMk/>
            <pc:sldMk cId="1636849896" sldId="1299"/>
            <ac:spMk id="7" creationId="{3AFD834D-3803-F6E5-F35E-650910E3E788}"/>
          </ac:spMkLst>
        </pc:spChg>
        <pc:picChg chg="del">
          <ac:chgData name="伊健 杜" userId="e69aded81da48593" providerId="LiveId" clId="{C7CE18D2-1084-4D29-B39A-B5CC4ABA390D}" dt="2022-10-31T05:07:23.107" v="3783" actId="478"/>
          <ac:picMkLst>
            <pc:docMk/>
            <pc:sldMk cId="1636849896" sldId="1299"/>
            <ac:picMk id="16386" creationId="{45963156-F6F5-68E9-A80E-493F2FA4D14E}"/>
          </ac:picMkLst>
        </pc:picChg>
        <pc:picChg chg="add mod">
          <ac:chgData name="伊健 杜" userId="e69aded81da48593" providerId="LiveId" clId="{C7CE18D2-1084-4D29-B39A-B5CC4ABA390D}" dt="2022-10-31T05:07:37.404" v="3786" actId="1076"/>
          <ac:picMkLst>
            <pc:docMk/>
            <pc:sldMk cId="1636849896" sldId="1299"/>
            <ac:picMk id="21506" creationId="{2934FDB7-6354-D3CB-43A6-E43B95B681C7}"/>
          </ac:picMkLst>
        </pc:picChg>
      </pc:sldChg>
      <pc:sldChg chg="new del">
        <pc:chgData name="伊健 杜" userId="e69aded81da48593" providerId="LiveId" clId="{C7CE18D2-1084-4D29-B39A-B5CC4ABA390D}" dt="2022-10-31T05:01:44.161" v="3315" actId="680"/>
        <pc:sldMkLst>
          <pc:docMk/>
          <pc:sldMk cId="3657275645" sldId="1299"/>
        </pc:sldMkLst>
      </pc:sldChg>
      <pc:sldChg chg="addSp delSp modSp add mod delAnim">
        <pc:chgData name="伊健 杜" userId="e69aded81da48593" providerId="LiveId" clId="{C7CE18D2-1084-4D29-B39A-B5CC4ABA390D}" dt="2022-10-31T14:04:09.130" v="5549"/>
        <pc:sldMkLst>
          <pc:docMk/>
          <pc:sldMk cId="1908596898" sldId="1300"/>
        </pc:sldMkLst>
        <pc:spChg chg="mod">
          <ac:chgData name="伊健 杜" userId="e69aded81da48593" providerId="LiveId" clId="{C7CE18D2-1084-4D29-B39A-B5CC4ABA390D}" dt="2022-10-31T06:25:08.888" v="5442"/>
          <ac:spMkLst>
            <pc:docMk/>
            <pc:sldMk cId="1908596898" sldId="1300"/>
            <ac:spMk id="2" creationId="{10304424-DB4A-36E7-9E0D-D32A5DD0F26C}"/>
          </ac:spMkLst>
        </pc:spChg>
        <pc:spChg chg="add mod">
          <ac:chgData name="伊健 杜" userId="e69aded81da48593" providerId="LiveId" clId="{C7CE18D2-1084-4D29-B39A-B5CC4ABA390D}" dt="2022-10-31T06:25:08.888" v="5442"/>
          <ac:spMkLst>
            <pc:docMk/>
            <pc:sldMk cId="1908596898" sldId="1300"/>
            <ac:spMk id="4" creationId="{6D15FC25-1B99-0048-292D-532F53222D6C}"/>
          </ac:spMkLst>
        </pc:spChg>
        <pc:spChg chg="del">
          <ac:chgData name="伊健 杜" userId="e69aded81da48593" providerId="LiveId" clId="{C7CE18D2-1084-4D29-B39A-B5CC4ABA390D}" dt="2022-10-31T05:08:01.990" v="3798" actId="478"/>
          <ac:spMkLst>
            <pc:docMk/>
            <pc:sldMk cId="1908596898" sldId="1300"/>
            <ac:spMk id="5" creationId="{12133E31-EFD8-1428-E834-932512E03115}"/>
          </ac:spMkLst>
        </pc:spChg>
        <pc:spChg chg="mod">
          <ac:chgData name="伊健 杜" userId="e69aded81da48593" providerId="LiveId" clId="{C7CE18D2-1084-4D29-B39A-B5CC4ABA390D}" dt="2022-10-31T14:04:09.130" v="5549"/>
          <ac:spMkLst>
            <pc:docMk/>
            <pc:sldMk cId="1908596898" sldId="1300"/>
            <ac:spMk id="7" creationId="{3AFD834D-3803-F6E5-F35E-650910E3E788}"/>
          </ac:spMkLst>
        </pc:spChg>
        <pc:picChg chg="del">
          <ac:chgData name="伊健 杜" userId="e69aded81da48593" providerId="LiveId" clId="{C7CE18D2-1084-4D29-B39A-B5CC4ABA390D}" dt="2022-10-31T05:09:59.711" v="3988" actId="478"/>
          <ac:picMkLst>
            <pc:docMk/>
            <pc:sldMk cId="1908596898" sldId="1300"/>
            <ac:picMk id="21506" creationId="{2934FDB7-6354-D3CB-43A6-E43B95B681C7}"/>
          </ac:picMkLst>
        </pc:picChg>
        <pc:picChg chg="add mod">
          <ac:chgData name="伊健 杜" userId="e69aded81da48593" providerId="LiveId" clId="{C7CE18D2-1084-4D29-B39A-B5CC4ABA390D}" dt="2022-10-31T05:10:14.399" v="3990" actId="1076"/>
          <ac:picMkLst>
            <pc:docMk/>
            <pc:sldMk cId="1908596898" sldId="1300"/>
            <ac:picMk id="22530" creationId="{3B6303E0-178B-515C-F93A-ED1AD04A5AFA}"/>
          </ac:picMkLst>
        </pc:picChg>
      </pc:sldChg>
      <pc:sldChg chg="delSp modSp add del mod">
        <pc:chgData name="伊健 杜" userId="e69aded81da48593" providerId="LiveId" clId="{C7CE18D2-1084-4D29-B39A-B5CC4ABA390D}" dt="2022-10-31T05:10:49.198" v="4040" actId="47"/>
        <pc:sldMkLst>
          <pc:docMk/>
          <pc:sldMk cId="2801521011" sldId="1301"/>
        </pc:sldMkLst>
        <pc:spChg chg="del">
          <ac:chgData name="伊健 杜" userId="e69aded81da48593" providerId="LiveId" clId="{C7CE18D2-1084-4D29-B39A-B5CC4ABA390D}" dt="2022-10-31T05:10:23.849" v="3992" actId="478"/>
          <ac:spMkLst>
            <pc:docMk/>
            <pc:sldMk cId="2801521011" sldId="1301"/>
            <ac:spMk id="4" creationId="{6D15FC25-1B99-0048-292D-532F53222D6C}"/>
          </ac:spMkLst>
        </pc:spChg>
        <pc:spChg chg="mod">
          <ac:chgData name="伊健 杜" userId="e69aded81da48593" providerId="LiveId" clId="{C7CE18D2-1084-4D29-B39A-B5CC4ABA390D}" dt="2022-10-31T05:10:47.035" v="4039" actId="20577"/>
          <ac:spMkLst>
            <pc:docMk/>
            <pc:sldMk cId="2801521011" sldId="1301"/>
            <ac:spMk id="7" creationId="{3AFD834D-3803-F6E5-F35E-650910E3E788}"/>
          </ac:spMkLst>
        </pc:spChg>
      </pc:sldChg>
      <pc:sldChg chg="addSp modSp add mod">
        <pc:chgData name="伊健 杜" userId="e69aded81da48593" providerId="LiveId" clId="{C7CE18D2-1084-4D29-B39A-B5CC4ABA390D}" dt="2022-10-31T14:30:54.337" v="5550"/>
        <pc:sldMkLst>
          <pc:docMk/>
          <pc:sldMk cId="3603892820" sldId="1301"/>
        </pc:sldMkLst>
        <pc:spChg chg="mod">
          <ac:chgData name="伊健 杜" userId="e69aded81da48593" providerId="LiveId" clId="{C7CE18D2-1084-4D29-B39A-B5CC4ABA390D}" dt="2022-10-31T06:25:08.888" v="5442"/>
          <ac:spMkLst>
            <pc:docMk/>
            <pc:sldMk cId="3603892820" sldId="1301"/>
            <ac:spMk id="2" creationId="{9C74F706-AB23-7A24-27F9-BA8C6B6BFC20}"/>
          </ac:spMkLst>
        </pc:spChg>
        <pc:inkChg chg="add">
          <ac:chgData name="伊健 杜" userId="e69aded81da48593" providerId="LiveId" clId="{C7CE18D2-1084-4D29-B39A-B5CC4ABA390D}" dt="2022-10-31T14:30:54.337" v="5550"/>
          <ac:inkMkLst>
            <pc:docMk/>
            <pc:sldMk cId="3603892820" sldId="1301"/>
            <ac:inkMk id="3" creationId="{6C2AF4BD-AD6B-A8FA-807B-BE6D1AFC4C6C}"/>
          </ac:inkMkLst>
        </pc:inkChg>
      </pc:sldChg>
      <pc:sldChg chg="modSp add mod">
        <pc:chgData name="伊健 杜" userId="e69aded81da48593" providerId="LiveId" clId="{C7CE18D2-1084-4D29-B39A-B5CC4ABA390D}" dt="2022-10-31T06:25:08.888" v="5442"/>
        <pc:sldMkLst>
          <pc:docMk/>
          <pc:sldMk cId="309897874" sldId="1302"/>
        </pc:sldMkLst>
        <pc:spChg chg="mod">
          <ac:chgData name="伊健 杜" userId="e69aded81da48593" providerId="LiveId" clId="{C7CE18D2-1084-4D29-B39A-B5CC4ABA390D}" dt="2022-10-31T06:25:08.888" v="5442"/>
          <ac:spMkLst>
            <pc:docMk/>
            <pc:sldMk cId="309897874" sldId="1302"/>
            <ac:spMk id="2" creationId="{9C74F706-AB23-7A24-27F9-BA8C6B6BFC20}"/>
          </ac:spMkLst>
        </pc:spChg>
      </pc:sldChg>
      <pc:sldChg chg="modSp add mod">
        <pc:chgData name="伊健 杜" userId="e69aded81da48593" providerId="LiveId" clId="{C7CE18D2-1084-4D29-B39A-B5CC4ABA390D}" dt="2022-10-31T06:25:08.888" v="5442"/>
        <pc:sldMkLst>
          <pc:docMk/>
          <pc:sldMk cId="3757923126" sldId="1303"/>
        </pc:sldMkLst>
        <pc:spChg chg="mod">
          <ac:chgData name="伊健 杜" userId="e69aded81da48593" providerId="LiveId" clId="{C7CE18D2-1084-4D29-B39A-B5CC4ABA390D}" dt="2022-10-31T06:25:08.888" v="5442"/>
          <ac:spMkLst>
            <pc:docMk/>
            <pc:sldMk cId="3757923126" sldId="1303"/>
            <ac:spMk id="2" creationId="{9C74F706-AB23-7A24-27F9-BA8C6B6BFC20}"/>
          </ac:spMkLst>
        </pc:spChg>
      </pc:sldChg>
      <pc:sldChg chg="addSp delSp modSp add mod delAnim">
        <pc:chgData name="伊健 杜" userId="e69aded81da48593" providerId="LiveId" clId="{C7CE18D2-1084-4D29-B39A-B5CC4ABA390D}" dt="2022-10-31T06:25:08.888" v="5442"/>
        <pc:sldMkLst>
          <pc:docMk/>
          <pc:sldMk cId="2289139157" sldId="1304"/>
        </pc:sldMkLst>
        <pc:spChg chg="del">
          <ac:chgData name="伊健 杜" userId="e69aded81da48593" providerId="LiveId" clId="{C7CE18D2-1084-4D29-B39A-B5CC4ABA390D}" dt="2022-10-31T05:22:40.209" v="4481" actId="478"/>
          <ac:spMkLst>
            <pc:docMk/>
            <pc:sldMk cId="2289139157" sldId="1304"/>
            <ac:spMk id="3" creationId="{79ADD3F7-63F7-3582-F3B6-AE28FFE30988}"/>
          </ac:spMkLst>
        </pc:spChg>
        <pc:spChg chg="mod">
          <ac:chgData name="伊健 杜" userId="e69aded81da48593" providerId="LiveId" clId="{C7CE18D2-1084-4D29-B39A-B5CC4ABA390D}" dt="2022-10-31T06:25:08.888" v="5442"/>
          <ac:spMkLst>
            <pc:docMk/>
            <pc:sldMk cId="2289139157" sldId="1304"/>
            <ac:spMk id="6" creationId="{B98CD463-5476-FBB2-CBE9-F9671C1182E6}"/>
          </ac:spMkLst>
        </pc:spChg>
        <pc:spChg chg="del">
          <ac:chgData name="伊健 杜" userId="e69aded81da48593" providerId="LiveId" clId="{C7CE18D2-1084-4D29-B39A-B5CC4ABA390D}" dt="2022-10-31T05:25:21.961" v="4516" actId="478"/>
          <ac:spMkLst>
            <pc:docMk/>
            <pc:sldMk cId="2289139157" sldId="1304"/>
            <ac:spMk id="7" creationId="{9F263233-ADF0-B716-9D48-C32FF551A828}"/>
          </ac:spMkLst>
        </pc:spChg>
        <pc:picChg chg="del mod">
          <ac:chgData name="伊健 杜" userId="e69aded81da48593" providerId="LiveId" clId="{C7CE18D2-1084-4D29-B39A-B5CC4ABA390D}" dt="2022-10-31T05:22:44.096" v="4484" actId="478"/>
          <ac:picMkLst>
            <pc:docMk/>
            <pc:sldMk cId="2289139157" sldId="1304"/>
            <ac:picMk id="23554" creationId="{013BE4EB-F961-91B3-E017-DFFF25041B09}"/>
          </ac:picMkLst>
        </pc:picChg>
        <pc:picChg chg="del">
          <ac:chgData name="伊健 杜" userId="e69aded81da48593" providerId="LiveId" clId="{C7CE18D2-1084-4D29-B39A-B5CC4ABA390D}" dt="2022-10-31T05:22:44.442" v="4485" actId="478"/>
          <ac:picMkLst>
            <pc:docMk/>
            <pc:sldMk cId="2289139157" sldId="1304"/>
            <ac:picMk id="23556" creationId="{E072605F-E2D2-F6BB-8F92-7B8B13DCD39D}"/>
          </ac:picMkLst>
        </pc:picChg>
        <pc:picChg chg="add mod">
          <ac:chgData name="伊健 杜" userId="e69aded81da48593" providerId="LiveId" clId="{C7CE18D2-1084-4D29-B39A-B5CC4ABA390D}" dt="2022-10-31T05:24:25.767" v="4489" actId="1076"/>
          <ac:picMkLst>
            <pc:docMk/>
            <pc:sldMk cId="2289139157" sldId="1304"/>
            <ac:picMk id="24578" creationId="{01122103-048E-E73C-B4F5-9810C5AFBBFC}"/>
          </ac:picMkLst>
        </pc:picChg>
        <pc:picChg chg="add mod">
          <ac:chgData name="伊健 杜" userId="e69aded81da48593" providerId="LiveId" clId="{C7CE18D2-1084-4D29-B39A-B5CC4ABA390D}" dt="2022-10-31T05:25:08.761" v="4493" actId="1076"/>
          <ac:picMkLst>
            <pc:docMk/>
            <pc:sldMk cId="2289139157" sldId="1304"/>
            <ac:picMk id="24580" creationId="{95D2D08A-0F33-3651-CB62-282218CCD2D6}"/>
          </ac:picMkLst>
        </pc:picChg>
      </pc:sldChg>
      <pc:sldChg chg="delSp modSp add mod ord">
        <pc:chgData name="伊健 杜" userId="e69aded81da48593" providerId="LiveId" clId="{C7CE18D2-1084-4D29-B39A-B5CC4ABA390D}" dt="2022-10-31T06:25:08.888" v="5442"/>
        <pc:sldMkLst>
          <pc:docMk/>
          <pc:sldMk cId="2348482222" sldId="1305"/>
        </pc:sldMkLst>
        <pc:spChg chg="del mod">
          <ac:chgData name="伊健 杜" userId="e69aded81da48593" providerId="LiveId" clId="{C7CE18D2-1084-4D29-B39A-B5CC4ABA390D}" dt="2022-10-31T05:26:10.630" v="4550" actId="478"/>
          <ac:spMkLst>
            <pc:docMk/>
            <pc:sldMk cId="2348482222" sldId="1305"/>
            <ac:spMk id="5" creationId="{98000F1A-9FFF-4B3A-2C00-4FC355446A37}"/>
          </ac:spMkLst>
        </pc:spChg>
        <pc:spChg chg="mod">
          <ac:chgData name="伊健 杜" userId="e69aded81da48593" providerId="LiveId" clId="{C7CE18D2-1084-4D29-B39A-B5CC4ABA390D}" dt="2022-10-31T06:25:08.888" v="5442"/>
          <ac:spMkLst>
            <pc:docMk/>
            <pc:sldMk cId="2348482222" sldId="1305"/>
            <ac:spMk id="6" creationId="{B98CD463-5476-FBB2-CBE9-F9671C1182E6}"/>
          </ac:spMkLst>
        </pc:spChg>
        <pc:picChg chg="del mod">
          <ac:chgData name="伊健 杜" userId="e69aded81da48593" providerId="LiveId" clId="{C7CE18D2-1084-4D29-B39A-B5CC4ABA390D}" dt="2022-10-31T05:26:10.630" v="4550" actId="478"/>
          <ac:picMkLst>
            <pc:docMk/>
            <pc:sldMk cId="2348482222" sldId="1305"/>
            <ac:picMk id="24578" creationId="{01122103-048E-E73C-B4F5-9810C5AFBBFC}"/>
          </ac:picMkLst>
        </pc:picChg>
        <pc:picChg chg="del mod">
          <ac:chgData name="伊健 杜" userId="e69aded81da48593" providerId="LiveId" clId="{C7CE18D2-1084-4D29-B39A-B5CC4ABA390D}" dt="2022-10-31T05:26:10.630" v="4550" actId="478"/>
          <ac:picMkLst>
            <pc:docMk/>
            <pc:sldMk cId="2348482222" sldId="1305"/>
            <ac:picMk id="24580" creationId="{95D2D08A-0F33-3651-CB62-282218CCD2D6}"/>
          </ac:picMkLst>
        </pc:picChg>
      </pc:sldChg>
      <pc:sldChg chg="modSp add mod">
        <pc:chgData name="伊健 杜" userId="e69aded81da48593" providerId="LiveId" clId="{C7CE18D2-1084-4D29-B39A-B5CC4ABA390D}" dt="2022-10-31T06:25:08.888" v="5442"/>
        <pc:sldMkLst>
          <pc:docMk/>
          <pc:sldMk cId="3575300161" sldId="1306"/>
        </pc:sldMkLst>
        <pc:spChg chg="mod">
          <ac:chgData name="伊健 杜" userId="e69aded81da48593" providerId="LiveId" clId="{C7CE18D2-1084-4D29-B39A-B5CC4ABA390D}" dt="2022-10-31T06:25:08.888" v="5442"/>
          <ac:spMkLst>
            <pc:docMk/>
            <pc:sldMk cId="3575300161" sldId="1306"/>
            <ac:spMk id="6" creationId="{B98CD463-5476-FBB2-CBE9-F9671C1182E6}"/>
          </ac:spMkLst>
        </pc:spChg>
      </pc:sldChg>
      <pc:sldChg chg="addSp modSp add mod modAnim">
        <pc:chgData name="伊健 杜" userId="e69aded81da48593" providerId="LiveId" clId="{C7CE18D2-1084-4D29-B39A-B5CC4ABA390D}" dt="2022-10-31T06:25:08.888" v="5442"/>
        <pc:sldMkLst>
          <pc:docMk/>
          <pc:sldMk cId="4272694972" sldId="1307"/>
        </pc:sldMkLst>
        <pc:spChg chg="add mod">
          <ac:chgData name="伊健 杜" userId="e69aded81da48593" providerId="LiveId" clId="{C7CE18D2-1084-4D29-B39A-B5CC4ABA390D}" dt="2022-10-31T06:25:08.888" v="5442"/>
          <ac:spMkLst>
            <pc:docMk/>
            <pc:sldMk cId="4272694972" sldId="1307"/>
            <ac:spMk id="3" creationId="{006AF459-B9E1-EF76-5096-9131B855349F}"/>
          </ac:spMkLst>
        </pc:spChg>
        <pc:spChg chg="mod">
          <ac:chgData name="伊健 杜" userId="e69aded81da48593" providerId="LiveId" clId="{C7CE18D2-1084-4D29-B39A-B5CC4ABA390D}" dt="2022-10-31T06:25:08.888" v="5442"/>
          <ac:spMkLst>
            <pc:docMk/>
            <pc:sldMk cId="4272694972" sldId="1307"/>
            <ac:spMk id="6" creationId="{B98CD463-5476-FBB2-CBE9-F9671C1182E6}"/>
          </ac:spMkLst>
        </pc:spChg>
      </pc:sldChg>
      <pc:sldChg chg="delSp modSp add mod delAnim">
        <pc:chgData name="伊健 杜" userId="e69aded81da48593" providerId="LiveId" clId="{C7CE18D2-1084-4D29-B39A-B5CC4ABA390D}" dt="2022-10-31T06:25:08.888" v="5442"/>
        <pc:sldMkLst>
          <pc:docMk/>
          <pc:sldMk cId="3004238023" sldId="1308"/>
        </pc:sldMkLst>
        <pc:spChg chg="del">
          <ac:chgData name="伊健 杜" userId="e69aded81da48593" providerId="LiveId" clId="{C7CE18D2-1084-4D29-B39A-B5CC4ABA390D}" dt="2022-10-31T05:29:21.442" v="4824" actId="478"/>
          <ac:spMkLst>
            <pc:docMk/>
            <pc:sldMk cId="3004238023" sldId="1308"/>
            <ac:spMk id="3" creationId="{006AF459-B9E1-EF76-5096-9131B855349F}"/>
          </ac:spMkLst>
        </pc:spChg>
        <pc:spChg chg="mod">
          <ac:chgData name="伊健 杜" userId="e69aded81da48593" providerId="LiveId" clId="{C7CE18D2-1084-4D29-B39A-B5CC4ABA390D}" dt="2022-10-31T06:25:08.888" v="5442"/>
          <ac:spMkLst>
            <pc:docMk/>
            <pc:sldMk cId="3004238023" sldId="1308"/>
            <ac:spMk id="6" creationId="{B98CD463-5476-FBB2-CBE9-F9671C1182E6}"/>
          </ac:spMkLst>
        </pc:spChg>
      </pc:sldChg>
      <pc:sldChg chg="addSp modSp add mod modAnim">
        <pc:chgData name="伊健 杜" userId="e69aded81da48593" providerId="LiveId" clId="{C7CE18D2-1084-4D29-B39A-B5CC4ABA390D}" dt="2022-10-31T06:25:08.888" v="5442"/>
        <pc:sldMkLst>
          <pc:docMk/>
          <pc:sldMk cId="4176945365" sldId="1309"/>
        </pc:sldMkLst>
        <pc:spChg chg="add mod">
          <ac:chgData name="伊健 杜" userId="e69aded81da48593" providerId="LiveId" clId="{C7CE18D2-1084-4D29-B39A-B5CC4ABA390D}" dt="2022-10-31T06:21:51.902" v="5441" actId="207"/>
          <ac:spMkLst>
            <pc:docMk/>
            <pc:sldMk cId="4176945365" sldId="1309"/>
            <ac:spMk id="3" creationId="{DFE36949-4457-E46B-A77D-A91C4CA54CE9}"/>
          </ac:spMkLst>
        </pc:spChg>
        <pc:spChg chg="add mod">
          <ac:chgData name="伊健 杜" userId="e69aded81da48593" providerId="LiveId" clId="{C7CE18D2-1084-4D29-B39A-B5CC4ABA390D}" dt="2022-10-31T06:04:22.926" v="4864" actId="1076"/>
          <ac:spMkLst>
            <pc:docMk/>
            <pc:sldMk cId="4176945365" sldId="1309"/>
            <ac:spMk id="4" creationId="{64C35CC3-FB4C-CB99-3B61-9FB07A0AF911}"/>
          </ac:spMkLst>
        </pc:spChg>
        <pc:spChg chg="mod">
          <ac:chgData name="伊健 杜" userId="e69aded81da48593" providerId="LiveId" clId="{C7CE18D2-1084-4D29-B39A-B5CC4ABA390D}" dt="2022-10-31T06:25:08.888" v="5442"/>
          <ac:spMkLst>
            <pc:docMk/>
            <pc:sldMk cId="4176945365" sldId="1309"/>
            <ac:spMk id="6" creationId="{B98CD463-5476-FBB2-CBE9-F9671C1182E6}"/>
          </ac:spMkLst>
        </pc:spChg>
        <pc:picChg chg="add mod">
          <ac:chgData name="伊健 杜" userId="e69aded81da48593" providerId="LiveId" clId="{C7CE18D2-1084-4D29-B39A-B5CC4ABA390D}" dt="2022-10-31T06:03:05.487" v="4857" actId="1076"/>
          <ac:picMkLst>
            <pc:docMk/>
            <pc:sldMk cId="4176945365" sldId="1309"/>
            <ac:picMk id="25602" creationId="{B3CE3D4E-DE1E-4032-81BC-A79786EDF4DD}"/>
          </ac:picMkLst>
        </pc:picChg>
        <pc:picChg chg="add mod">
          <ac:chgData name="伊健 杜" userId="e69aded81da48593" providerId="LiveId" clId="{C7CE18D2-1084-4D29-B39A-B5CC4ABA390D}" dt="2022-10-31T06:04:16.325" v="4862" actId="14100"/>
          <ac:picMkLst>
            <pc:docMk/>
            <pc:sldMk cId="4176945365" sldId="1309"/>
            <ac:picMk id="25604" creationId="{B53D956D-3363-F8DC-B73C-EDD11135486C}"/>
          </ac:picMkLst>
        </pc:picChg>
      </pc:sldChg>
      <pc:sldChg chg="addSp delSp modSp add">
        <pc:chgData name="伊健 杜" userId="e69aded81da48593" providerId="LiveId" clId="{C7CE18D2-1084-4D29-B39A-B5CC4ABA390D}" dt="2022-10-31T06:25:08.888" v="5442"/>
        <pc:sldMkLst>
          <pc:docMk/>
          <pc:sldMk cId="4146648081" sldId="1310"/>
        </pc:sldMkLst>
        <pc:spChg chg="mod">
          <ac:chgData name="伊健 杜" userId="e69aded81da48593" providerId="LiveId" clId="{C7CE18D2-1084-4D29-B39A-B5CC4ABA390D}" dt="2022-10-31T06:25:08.888" v="5442"/>
          <ac:spMkLst>
            <pc:docMk/>
            <pc:sldMk cId="4146648081" sldId="1310"/>
            <ac:spMk id="6" creationId="{B98CD463-5476-FBB2-CBE9-F9671C1182E6}"/>
          </ac:spMkLst>
        </pc:spChg>
        <pc:picChg chg="del">
          <ac:chgData name="伊健 杜" userId="e69aded81da48593" providerId="LiveId" clId="{C7CE18D2-1084-4D29-B39A-B5CC4ABA390D}" dt="2022-10-31T06:05:48.580" v="4885" actId="478"/>
          <ac:picMkLst>
            <pc:docMk/>
            <pc:sldMk cId="4146648081" sldId="1310"/>
            <ac:picMk id="24578" creationId="{01122103-048E-E73C-B4F5-9810C5AFBBFC}"/>
          </ac:picMkLst>
        </pc:picChg>
        <pc:picChg chg="del mod">
          <ac:chgData name="伊健 杜" userId="e69aded81da48593" providerId="LiveId" clId="{C7CE18D2-1084-4D29-B39A-B5CC4ABA390D}" dt="2022-10-31T06:05:48.580" v="4885" actId="478"/>
          <ac:picMkLst>
            <pc:docMk/>
            <pc:sldMk cId="4146648081" sldId="1310"/>
            <ac:picMk id="24580" creationId="{95D2D08A-0F33-3651-CB62-282218CCD2D6}"/>
          </ac:picMkLst>
        </pc:picChg>
        <pc:picChg chg="add mod">
          <ac:chgData name="伊健 杜" userId="e69aded81da48593" providerId="LiveId" clId="{C7CE18D2-1084-4D29-B39A-B5CC4ABA390D}" dt="2022-10-31T06:06:45.689" v="4894" actId="1076"/>
          <ac:picMkLst>
            <pc:docMk/>
            <pc:sldMk cId="4146648081" sldId="1310"/>
            <ac:picMk id="30722" creationId="{BBAFF35F-93E9-CF2D-E3FF-4F5A87F4CB6A}"/>
          </ac:picMkLst>
        </pc:picChg>
        <pc:picChg chg="add mod">
          <ac:chgData name="伊健 杜" userId="e69aded81da48593" providerId="LiveId" clId="{C7CE18D2-1084-4D29-B39A-B5CC4ABA390D}" dt="2022-10-31T06:06:43.125" v="4892" actId="1076"/>
          <ac:picMkLst>
            <pc:docMk/>
            <pc:sldMk cId="4146648081" sldId="1310"/>
            <ac:picMk id="30724" creationId="{6AB12FE8-FCE4-F06C-442F-2FAA8BC52369}"/>
          </ac:picMkLst>
        </pc:picChg>
      </pc:sldChg>
      <pc:sldChg chg="addSp delSp modSp add mod">
        <pc:chgData name="伊健 杜" userId="e69aded81da48593" providerId="LiveId" clId="{C7CE18D2-1084-4D29-B39A-B5CC4ABA390D}" dt="2022-10-31T06:25:08.888" v="5442"/>
        <pc:sldMkLst>
          <pc:docMk/>
          <pc:sldMk cId="3551861204" sldId="1311"/>
        </pc:sldMkLst>
        <pc:spChg chg="mod">
          <ac:chgData name="伊健 杜" userId="e69aded81da48593" providerId="LiveId" clId="{C7CE18D2-1084-4D29-B39A-B5CC4ABA390D}" dt="2022-10-31T06:09:48.676" v="4951" actId="1076"/>
          <ac:spMkLst>
            <pc:docMk/>
            <pc:sldMk cId="3551861204" sldId="1311"/>
            <ac:spMk id="4" creationId="{64C35CC3-FB4C-CB99-3B61-9FB07A0AF911}"/>
          </ac:spMkLst>
        </pc:spChg>
        <pc:spChg chg="mod">
          <ac:chgData name="伊健 杜" userId="e69aded81da48593" providerId="LiveId" clId="{C7CE18D2-1084-4D29-B39A-B5CC4ABA390D}" dt="2022-10-31T06:25:08.888" v="5442"/>
          <ac:spMkLst>
            <pc:docMk/>
            <pc:sldMk cId="3551861204" sldId="1311"/>
            <ac:spMk id="6" creationId="{B98CD463-5476-FBB2-CBE9-F9671C1182E6}"/>
          </ac:spMkLst>
        </pc:spChg>
        <pc:picChg chg="del">
          <ac:chgData name="伊健 杜" userId="e69aded81da48593" providerId="LiveId" clId="{C7CE18D2-1084-4D29-B39A-B5CC4ABA390D}" dt="2022-10-31T06:09:36.266" v="4940" actId="478"/>
          <ac:picMkLst>
            <pc:docMk/>
            <pc:sldMk cId="3551861204" sldId="1311"/>
            <ac:picMk id="25602" creationId="{B3CE3D4E-DE1E-4032-81BC-A79786EDF4DD}"/>
          </ac:picMkLst>
        </pc:picChg>
        <pc:picChg chg="del">
          <ac:chgData name="伊健 杜" userId="e69aded81da48593" providerId="LiveId" clId="{C7CE18D2-1084-4D29-B39A-B5CC4ABA390D}" dt="2022-10-31T06:09:11.446" v="4937" actId="478"/>
          <ac:picMkLst>
            <pc:docMk/>
            <pc:sldMk cId="3551861204" sldId="1311"/>
            <ac:picMk id="25604" creationId="{B53D956D-3363-F8DC-B73C-EDD11135486C}"/>
          </ac:picMkLst>
        </pc:picChg>
        <pc:picChg chg="add mod">
          <ac:chgData name="伊健 杜" userId="e69aded81da48593" providerId="LiveId" clId="{C7CE18D2-1084-4D29-B39A-B5CC4ABA390D}" dt="2022-10-31T06:09:52.680" v="4954" actId="1076"/>
          <ac:picMkLst>
            <pc:docMk/>
            <pc:sldMk cId="3551861204" sldId="1311"/>
            <ac:picMk id="31746" creationId="{8743AA6B-E9D4-8286-47EC-D09B59288934}"/>
          </ac:picMkLst>
        </pc:picChg>
        <pc:picChg chg="add mod">
          <ac:chgData name="伊健 杜" userId="e69aded81da48593" providerId="LiveId" clId="{C7CE18D2-1084-4D29-B39A-B5CC4ABA390D}" dt="2022-10-31T06:09:50.814" v="4953" actId="1076"/>
          <ac:picMkLst>
            <pc:docMk/>
            <pc:sldMk cId="3551861204" sldId="1311"/>
            <ac:picMk id="31748" creationId="{F4BFBE4A-135D-D899-DD7E-5214426855E8}"/>
          </ac:picMkLst>
        </pc:picChg>
      </pc:sldChg>
      <pc:sldChg chg="addSp delSp modSp add">
        <pc:chgData name="伊健 杜" userId="e69aded81da48593" providerId="LiveId" clId="{C7CE18D2-1084-4D29-B39A-B5CC4ABA390D}" dt="2022-10-31T06:25:08.888" v="5442"/>
        <pc:sldMkLst>
          <pc:docMk/>
          <pc:sldMk cId="3859354121" sldId="1312"/>
        </pc:sldMkLst>
        <pc:spChg chg="mod">
          <ac:chgData name="伊健 杜" userId="e69aded81da48593" providerId="LiveId" clId="{C7CE18D2-1084-4D29-B39A-B5CC4ABA390D}" dt="2022-10-31T06:25:08.888" v="5442"/>
          <ac:spMkLst>
            <pc:docMk/>
            <pc:sldMk cId="3859354121" sldId="1312"/>
            <ac:spMk id="6" creationId="{B98CD463-5476-FBB2-CBE9-F9671C1182E6}"/>
          </ac:spMkLst>
        </pc:spChg>
        <pc:picChg chg="del">
          <ac:chgData name="伊健 杜" userId="e69aded81da48593" providerId="LiveId" clId="{C7CE18D2-1084-4D29-B39A-B5CC4ABA390D}" dt="2022-10-31T06:11:22.012" v="5050" actId="478"/>
          <ac:picMkLst>
            <pc:docMk/>
            <pc:sldMk cId="3859354121" sldId="1312"/>
            <ac:picMk id="31746" creationId="{8743AA6B-E9D4-8286-47EC-D09B59288934}"/>
          </ac:picMkLst>
        </pc:picChg>
        <pc:picChg chg="del">
          <ac:chgData name="伊健 杜" userId="e69aded81da48593" providerId="LiveId" clId="{C7CE18D2-1084-4D29-B39A-B5CC4ABA390D}" dt="2022-10-31T06:11:50.446" v="5056" actId="478"/>
          <ac:picMkLst>
            <pc:docMk/>
            <pc:sldMk cId="3859354121" sldId="1312"/>
            <ac:picMk id="31748" creationId="{F4BFBE4A-135D-D899-DD7E-5214426855E8}"/>
          </ac:picMkLst>
        </pc:picChg>
        <pc:picChg chg="add mod">
          <ac:chgData name="伊健 杜" userId="e69aded81da48593" providerId="LiveId" clId="{C7CE18D2-1084-4D29-B39A-B5CC4ABA390D}" dt="2022-10-31T06:11:32.276" v="5055" actId="1076"/>
          <ac:picMkLst>
            <pc:docMk/>
            <pc:sldMk cId="3859354121" sldId="1312"/>
            <ac:picMk id="32770" creationId="{B167517D-A38E-0A5F-1298-1BA0F9FE7544}"/>
          </ac:picMkLst>
        </pc:picChg>
        <pc:picChg chg="add mod">
          <ac:chgData name="伊健 杜" userId="e69aded81da48593" providerId="LiveId" clId="{C7CE18D2-1084-4D29-B39A-B5CC4ABA390D}" dt="2022-10-31T06:11:56.277" v="5059" actId="1076"/>
          <ac:picMkLst>
            <pc:docMk/>
            <pc:sldMk cId="3859354121" sldId="1312"/>
            <ac:picMk id="32772" creationId="{5C98A238-F2F9-9A1A-EC39-F959F1D56D9D}"/>
          </ac:picMkLst>
        </pc:picChg>
      </pc:sldChg>
      <pc:sldChg chg="addSp delSp modSp add mod">
        <pc:chgData name="伊健 杜" userId="e69aded81da48593" providerId="LiveId" clId="{C7CE18D2-1084-4D29-B39A-B5CC4ABA390D}" dt="2022-10-31T06:25:08.888" v="5442"/>
        <pc:sldMkLst>
          <pc:docMk/>
          <pc:sldMk cId="1500026983" sldId="1313"/>
        </pc:sldMkLst>
        <pc:spChg chg="mod ord">
          <ac:chgData name="伊健 杜" userId="e69aded81da48593" providerId="LiveId" clId="{C7CE18D2-1084-4D29-B39A-B5CC4ABA390D}" dt="2022-10-31T06:13:47.815" v="5140" actId="1076"/>
          <ac:spMkLst>
            <pc:docMk/>
            <pc:sldMk cId="1500026983" sldId="1313"/>
            <ac:spMk id="4" creationId="{64C35CC3-FB4C-CB99-3B61-9FB07A0AF911}"/>
          </ac:spMkLst>
        </pc:spChg>
        <pc:spChg chg="add mod">
          <ac:chgData name="伊健 杜" userId="e69aded81da48593" providerId="LiveId" clId="{C7CE18D2-1084-4D29-B39A-B5CC4ABA390D}" dt="2022-10-31T06:13:49.589" v="5142" actId="1076"/>
          <ac:spMkLst>
            <pc:docMk/>
            <pc:sldMk cId="1500026983" sldId="1313"/>
            <ac:spMk id="5" creationId="{73A84218-54E7-57D5-44CD-69A47386C651}"/>
          </ac:spMkLst>
        </pc:spChg>
        <pc:spChg chg="mod">
          <ac:chgData name="伊健 杜" userId="e69aded81da48593" providerId="LiveId" clId="{C7CE18D2-1084-4D29-B39A-B5CC4ABA390D}" dt="2022-10-31T06:25:08.888" v="5442"/>
          <ac:spMkLst>
            <pc:docMk/>
            <pc:sldMk cId="1500026983" sldId="1313"/>
            <ac:spMk id="6" creationId="{B98CD463-5476-FBB2-CBE9-F9671C1182E6}"/>
          </ac:spMkLst>
        </pc:spChg>
        <pc:picChg chg="del">
          <ac:chgData name="伊健 杜" userId="e69aded81da48593" providerId="LiveId" clId="{C7CE18D2-1084-4D29-B39A-B5CC4ABA390D}" dt="2022-10-31T06:12:31.865" v="5112" actId="478"/>
          <ac:picMkLst>
            <pc:docMk/>
            <pc:sldMk cId="1500026983" sldId="1313"/>
            <ac:picMk id="31746" creationId="{8743AA6B-E9D4-8286-47EC-D09B59288934}"/>
          </ac:picMkLst>
        </pc:picChg>
        <pc:picChg chg="del">
          <ac:chgData name="伊健 杜" userId="e69aded81da48593" providerId="LiveId" clId="{C7CE18D2-1084-4D29-B39A-B5CC4ABA390D}" dt="2022-10-31T06:12:31.865" v="5112" actId="478"/>
          <ac:picMkLst>
            <pc:docMk/>
            <pc:sldMk cId="1500026983" sldId="1313"/>
            <ac:picMk id="31748" creationId="{F4BFBE4A-135D-D899-DD7E-5214426855E8}"/>
          </ac:picMkLst>
        </pc:picChg>
        <pc:picChg chg="add mod">
          <ac:chgData name="伊健 杜" userId="e69aded81da48593" providerId="LiveId" clId="{C7CE18D2-1084-4D29-B39A-B5CC4ABA390D}" dt="2022-10-31T06:13:32.244" v="5127" actId="1076"/>
          <ac:picMkLst>
            <pc:docMk/>
            <pc:sldMk cId="1500026983" sldId="1313"/>
            <ac:picMk id="33794" creationId="{801EF863-77A1-2AB3-2665-DC103A1B36D0}"/>
          </ac:picMkLst>
        </pc:picChg>
        <pc:picChg chg="add mod">
          <ac:chgData name="伊健 杜" userId="e69aded81da48593" providerId="LiveId" clId="{C7CE18D2-1084-4D29-B39A-B5CC4ABA390D}" dt="2022-10-31T06:13:23.025" v="5120" actId="1076"/>
          <ac:picMkLst>
            <pc:docMk/>
            <pc:sldMk cId="1500026983" sldId="1313"/>
            <ac:picMk id="33796" creationId="{0A63D339-0010-4B57-6B96-50F1FCF78897}"/>
          </ac:picMkLst>
        </pc:picChg>
        <pc:picChg chg="add mod">
          <ac:chgData name="伊健 杜" userId="e69aded81da48593" providerId="LiveId" clId="{C7CE18D2-1084-4D29-B39A-B5CC4ABA390D}" dt="2022-10-31T06:13:34.950" v="5131" actId="1076"/>
          <ac:picMkLst>
            <pc:docMk/>
            <pc:sldMk cId="1500026983" sldId="1313"/>
            <ac:picMk id="33798" creationId="{CDAC17C9-0F11-67BF-3639-5331AB8E9C5A}"/>
          </ac:picMkLst>
        </pc:picChg>
      </pc:sldChg>
      <pc:sldChg chg="new del">
        <pc:chgData name="伊健 杜" userId="e69aded81da48593" providerId="LiveId" clId="{C7CE18D2-1084-4D29-B39A-B5CC4ABA390D}" dt="2022-10-31T06:14:17.145" v="5183" actId="47"/>
        <pc:sldMkLst>
          <pc:docMk/>
          <pc:sldMk cId="2620397497" sldId="1314"/>
        </pc:sldMkLst>
      </pc:sldChg>
      <pc:sldChg chg="addSp delSp modSp add mod modAnim">
        <pc:chgData name="伊健 杜" userId="e69aded81da48593" providerId="LiveId" clId="{C7CE18D2-1084-4D29-B39A-B5CC4ABA390D}" dt="2022-10-31T06:20:55.693" v="5367"/>
        <pc:sldMkLst>
          <pc:docMk/>
          <pc:sldMk cId="4217310943" sldId="1315"/>
        </pc:sldMkLst>
        <pc:spChg chg="mod">
          <ac:chgData name="伊健 杜" userId="e69aded81da48593" providerId="LiveId" clId="{C7CE18D2-1084-4D29-B39A-B5CC4ABA390D}" dt="2022-10-31T06:20:55.693" v="5367"/>
          <ac:spMkLst>
            <pc:docMk/>
            <pc:sldMk cId="4217310943" sldId="1315"/>
            <ac:spMk id="3" creationId="{DFE36949-4457-E46B-A77D-A91C4CA54CE9}"/>
          </ac:spMkLst>
        </pc:spChg>
        <pc:spChg chg="del">
          <ac:chgData name="伊健 杜" userId="e69aded81da48593" providerId="LiveId" clId="{C7CE18D2-1084-4D29-B39A-B5CC4ABA390D}" dt="2022-10-31T06:14:27.095" v="5186" actId="478"/>
          <ac:spMkLst>
            <pc:docMk/>
            <pc:sldMk cId="4217310943" sldId="1315"/>
            <ac:spMk id="4" creationId="{64C35CC3-FB4C-CB99-3B61-9FB07A0AF911}"/>
          </ac:spMkLst>
        </pc:spChg>
        <pc:spChg chg="add mod">
          <ac:chgData name="伊健 杜" userId="e69aded81da48593" providerId="LiveId" clId="{C7CE18D2-1084-4D29-B39A-B5CC4ABA390D}" dt="2022-10-31T06:16:31.541" v="5244" actId="1076"/>
          <ac:spMkLst>
            <pc:docMk/>
            <pc:sldMk cId="4217310943" sldId="1315"/>
            <ac:spMk id="5" creationId="{A1DEBC2B-01E1-AD1A-0C60-A66892F8D6B6}"/>
          </ac:spMkLst>
        </pc:spChg>
        <pc:spChg chg="mod">
          <ac:chgData name="伊健 杜" userId="e69aded81da48593" providerId="LiveId" clId="{C7CE18D2-1084-4D29-B39A-B5CC4ABA390D}" dt="2022-10-31T06:16:35.313" v="5256" actId="20577"/>
          <ac:spMkLst>
            <pc:docMk/>
            <pc:sldMk cId="4217310943" sldId="1315"/>
            <ac:spMk id="6" creationId="{B98CD463-5476-FBB2-CBE9-F9671C1182E6}"/>
          </ac:spMkLst>
        </pc:spChg>
        <pc:picChg chg="del">
          <ac:chgData name="伊健 杜" userId="e69aded81da48593" providerId="LiveId" clId="{C7CE18D2-1084-4D29-B39A-B5CC4ABA390D}" dt="2022-10-31T06:14:27.095" v="5186" actId="478"/>
          <ac:picMkLst>
            <pc:docMk/>
            <pc:sldMk cId="4217310943" sldId="1315"/>
            <ac:picMk id="32770" creationId="{B167517D-A38E-0A5F-1298-1BA0F9FE7544}"/>
          </ac:picMkLst>
        </pc:picChg>
        <pc:picChg chg="del">
          <ac:chgData name="伊健 杜" userId="e69aded81da48593" providerId="LiveId" clId="{C7CE18D2-1084-4D29-B39A-B5CC4ABA390D}" dt="2022-10-31T06:14:27.095" v="5186" actId="478"/>
          <ac:picMkLst>
            <pc:docMk/>
            <pc:sldMk cId="4217310943" sldId="1315"/>
            <ac:picMk id="32772" creationId="{5C98A238-F2F9-9A1A-EC39-F959F1D56D9D}"/>
          </ac:picMkLst>
        </pc:picChg>
        <pc:picChg chg="add mod">
          <ac:chgData name="伊健 杜" userId="e69aded81da48593" providerId="LiveId" clId="{C7CE18D2-1084-4D29-B39A-B5CC4ABA390D}" dt="2022-10-31T06:16:13.384" v="5240" actId="1076"/>
          <ac:picMkLst>
            <pc:docMk/>
            <pc:sldMk cId="4217310943" sldId="1315"/>
            <ac:picMk id="34818" creationId="{4F17213B-FD08-55FD-BF3B-285E04AE54FD}"/>
          </ac:picMkLst>
        </pc:picChg>
        <pc:picChg chg="add mod">
          <ac:chgData name="伊健 杜" userId="e69aded81da48593" providerId="LiveId" clId="{C7CE18D2-1084-4D29-B39A-B5CC4ABA390D}" dt="2022-10-31T06:16:25.482" v="5242" actId="1076"/>
          <ac:picMkLst>
            <pc:docMk/>
            <pc:sldMk cId="4217310943" sldId="1315"/>
            <ac:picMk id="34820" creationId="{A67CF7B3-A736-E0B0-E955-1F20C6F66B44}"/>
          </ac:picMkLst>
        </pc:picChg>
      </pc:sldChg>
      <pc:sldChg chg="addSp delSp modSp add mod modNotesTx">
        <pc:chgData name="伊健 杜" userId="e69aded81da48593" providerId="LiveId" clId="{C7CE18D2-1084-4D29-B39A-B5CC4ABA390D}" dt="2022-10-31T14:30:58.694" v="5551" actId="20577"/>
        <pc:sldMkLst>
          <pc:docMk/>
          <pc:sldMk cId="866694763" sldId="1316"/>
        </pc:sldMkLst>
        <pc:spChg chg="add mod">
          <ac:chgData name="伊健 杜" userId="e69aded81da48593" providerId="LiveId" clId="{C7CE18D2-1084-4D29-B39A-B5CC4ABA390D}" dt="2022-10-31T06:18:05.556" v="5286" actId="1076"/>
          <ac:spMkLst>
            <pc:docMk/>
            <pc:sldMk cId="866694763" sldId="1316"/>
            <ac:spMk id="4" creationId="{D3ADDBEC-F907-42BF-9AF4-1D79CDCDD256}"/>
          </ac:spMkLst>
        </pc:spChg>
        <pc:spChg chg="del">
          <ac:chgData name="伊健 杜" userId="e69aded81da48593" providerId="LiveId" clId="{C7CE18D2-1084-4D29-B39A-B5CC4ABA390D}" dt="2022-10-31T06:16:40.906" v="5259" actId="478"/>
          <ac:spMkLst>
            <pc:docMk/>
            <pc:sldMk cId="866694763" sldId="1316"/>
            <ac:spMk id="5" creationId="{A1DEBC2B-01E1-AD1A-0C60-A66892F8D6B6}"/>
          </ac:spMkLst>
        </pc:spChg>
        <pc:spChg chg="mod">
          <ac:chgData name="伊健 杜" userId="e69aded81da48593" providerId="LiveId" clId="{C7CE18D2-1084-4D29-B39A-B5CC4ABA390D}" dt="2022-10-31T06:17:24.561" v="5284"/>
          <ac:spMkLst>
            <pc:docMk/>
            <pc:sldMk cId="866694763" sldId="1316"/>
            <ac:spMk id="6" creationId="{B98CD463-5476-FBB2-CBE9-F9671C1182E6}"/>
          </ac:spMkLst>
        </pc:spChg>
        <pc:picChg chg="del mod">
          <ac:chgData name="伊健 杜" userId="e69aded81da48593" providerId="LiveId" clId="{C7CE18D2-1084-4D29-B39A-B5CC4ABA390D}" dt="2022-10-31T06:16:40.906" v="5259" actId="478"/>
          <ac:picMkLst>
            <pc:docMk/>
            <pc:sldMk cId="866694763" sldId="1316"/>
            <ac:picMk id="34818" creationId="{4F17213B-FD08-55FD-BF3B-285E04AE54FD}"/>
          </ac:picMkLst>
        </pc:picChg>
        <pc:picChg chg="del">
          <ac:chgData name="伊健 杜" userId="e69aded81da48593" providerId="LiveId" clId="{C7CE18D2-1084-4D29-B39A-B5CC4ABA390D}" dt="2022-10-31T06:16:40.906" v="5259" actId="478"/>
          <ac:picMkLst>
            <pc:docMk/>
            <pc:sldMk cId="866694763" sldId="1316"/>
            <ac:picMk id="34820" creationId="{A67CF7B3-A736-E0B0-E955-1F20C6F66B44}"/>
          </ac:picMkLst>
        </pc:picChg>
        <pc:picChg chg="add mod">
          <ac:chgData name="伊健 杜" userId="e69aded81da48593" providerId="LiveId" clId="{C7CE18D2-1084-4D29-B39A-B5CC4ABA390D}" dt="2022-10-31T06:17:09.034" v="5264" actId="1076"/>
          <ac:picMkLst>
            <pc:docMk/>
            <pc:sldMk cId="866694763" sldId="1316"/>
            <ac:picMk id="35842" creationId="{9F3214C6-5E29-8F36-8BE3-C4239BFEE8CA}"/>
          </ac:picMkLst>
        </pc:picChg>
        <pc:picChg chg="add mod">
          <ac:chgData name="伊健 杜" userId="e69aded81da48593" providerId="LiveId" clId="{C7CE18D2-1084-4D29-B39A-B5CC4ABA390D}" dt="2022-10-31T06:17:08.175" v="5263" actId="1076"/>
          <ac:picMkLst>
            <pc:docMk/>
            <pc:sldMk cId="866694763" sldId="1316"/>
            <ac:picMk id="35844" creationId="{102D9B1F-7113-0454-3591-54A0DA2641EB}"/>
          </ac:picMkLst>
        </pc:picChg>
      </pc:sldChg>
      <pc:sldChg chg="addSp delSp modSp add mod">
        <pc:chgData name="伊健 杜" userId="e69aded81da48593" providerId="LiveId" clId="{C7CE18D2-1084-4D29-B39A-B5CC4ABA390D}" dt="2022-10-31T06:25:08.888" v="5442"/>
        <pc:sldMkLst>
          <pc:docMk/>
          <pc:sldMk cId="705454762" sldId="1317"/>
        </pc:sldMkLst>
        <pc:spChg chg="mod">
          <ac:chgData name="伊健 杜" userId="e69aded81da48593" providerId="LiveId" clId="{C7CE18D2-1084-4D29-B39A-B5CC4ABA390D}" dt="2022-10-31T06:19:35.355" v="5296" actId="1076"/>
          <ac:spMkLst>
            <pc:docMk/>
            <pc:sldMk cId="705454762" sldId="1317"/>
            <ac:spMk id="3" creationId="{DFE36949-4457-E46B-A77D-A91C4CA54CE9}"/>
          </ac:spMkLst>
        </pc:spChg>
        <pc:spChg chg="mod">
          <ac:chgData name="伊健 杜" userId="e69aded81da48593" providerId="LiveId" clId="{C7CE18D2-1084-4D29-B39A-B5CC4ABA390D}" dt="2022-10-31T06:25:08.888" v="5442"/>
          <ac:spMkLst>
            <pc:docMk/>
            <pc:sldMk cId="705454762" sldId="1317"/>
            <ac:spMk id="6" creationId="{B98CD463-5476-FBB2-CBE9-F9671C1182E6}"/>
          </ac:spMkLst>
        </pc:spChg>
        <pc:picChg chg="del">
          <ac:chgData name="伊健 杜" userId="e69aded81da48593" providerId="LiveId" clId="{C7CE18D2-1084-4D29-B39A-B5CC4ABA390D}" dt="2022-10-31T06:19:11.972" v="5288" actId="478"/>
          <ac:picMkLst>
            <pc:docMk/>
            <pc:sldMk cId="705454762" sldId="1317"/>
            <ac:picMk id="35842" creationId="{9F3214C6-5E29-8F36-8BE3-C4239BFEE8CA}"/>
          </ac:picMkLst>
        </pc:picChg>
        <pc:picChg chg="del">
          <ac:chgData name="伊健 杜" userId="e69aded81da48593" providerId="LiveId" clId="{C7CE18D2-1084-4D29-B39A-B5CC4ABA390D}" dt="2022-10-31T06:19:29.426" v="5292" actId="478"/>
          <ac:picMkLst>
            <pc:docMk/>
            <pc:sldMk cId="705454762" sldId="1317"/>
            <ac:picMk id="35844" creationId="{102D9B1F-7113-0454-3591-54A0DA2641EB}"/>
          </ac:picMkLst>
        </pc:picChg>
        <pc:picChg chg="add mod">
          <ac:chgData name="伊健 杜" userId="e69aded81da48593" providerId="LiveId" clId="{C7CE18D2-1084-4D29-B39A-B5CC4ABA390D}" dt="2022-10-31T06:19:16.229" v="5291" actId="1076"/>
          <ac:picMkLst>
            <pc:docMk/>
            <pc:sldMk cId="705454762" sldId="1317"/>
            <ac:picMk id="36866" creationId="{30CB1FCB-1A5C-6FDA-2A2D-FC0012677C46}"/>
          </ac:picMkLst>
        </pc:picChg>
        <pc:picChg chg="add mod">
          <ac:chgData name="伊健 杜" userId="e69aded81da48593" providerId="LiveId" clId="{C7CE18D2-1084-4D29-B39A-B5CC4ABA390D}" dt="2022-10-31T06:19:32.830" v="5295" actId="1076"/>
          <ac:picMkLst>
            <pc:docMk/>
            <pc:sldMk cId="705454762" sldId="1317"/>
            <ac:picMk id="36868" creationId="{35FAEAC5-BE9A-37FD-63A9-1ED1BAAF57F9}"/>
          </ac:picMkLst>
        </pc:picChg>
      </pc:sldChg>
      <pc:sldChg chg="new del">
        <pc:chgData name="伊健 杜" userId="e69aded81da48593" providerId="LiveId" clId="{C7CE18D2-1084-4D29-B39A-B5CC4ABA390D}" dt="2022-10-31T06:20:04.007" v="5328" actId="47"/>
        <pc:sldMkLst>
          <pc:docMk/>
          <pc:sldMk cId="2191989755" sldId="1318"/>
        </pc:sldMkLst>
      </pc:sldChg>
      <pc:sldChg chg="modSp add">
        <pc:chgData name="伊健 杜" userId="e69aded81da48593" providerId="LiveId" clId="{C7CE18D2-1084-4D29-B39A-B5CC4ABA390D}" dt="2022-10-31T06:25:08.888" v="5442"/>
        <pc:sldMkLst>
          <pc:docMk/>
          <pc:sldMk cId="2526001274" sldId="1319"/>
        </pc:sldMkLst>
        <pc:spChg chg="mod">
          <ac:chgData name="伊健 杜" userId="e69aded81da48593" providerId="LiveId" clId="{C7CE18D2-1084-4D29-B39A-B5CC4ABA390D}" dt="2022-10-31T06:25:08.888" v="5442"/>
          <ac:spMkLst>
            <pc:docMk/>
            <pc:sldMk cId="2526001274" sldId="1319"/>
            <ac:spMk id="6" creationId="{B98CD463-5476-FBB2-CBE9-F9671C1182E6}"/>
          </ac:spMkLst>
        </pc:spChg>
      </pc:sldChg>
      <pc:sldChg chg="addSp delSp modSp new mod">
        <pc:chgData name="伊健 杜" userId="e69aded81da48593" providerId="LiveId" clId="{C7CE18D2-1084-4D29-B39A-B5CC4ABA390D}" dt="2022-10-31T06:30:06.701" v="5449" actId="478"/>
        <pc:sldMkLst>
          <pc:docMk/>
          <pc:sldMk cId="1678021334" sldId="1320"/>
        </pc:sldMkLst>
        <pc:spChg chg="del">
          <ac:chgData name="伊健 杜" userId="e69aded81da48593" providerId="LiveId" clId="{C7CE18D2-1084-4D29-B39A-B5CC4ABA390D}" dt="2022-10-31T06:28:47.383" v="5444" actId="478"/>
          <ac:spMkLst>
            <pc:docMk/>
            <pc:sldMk cId="1678021334" sldId="1320"/>
            <ac:spMk id="2" creationId="{8CA4B8AA-7B08-1529-A652-95B50A3B0879}"/>
          </ac:spMkLst>
        </pc:spChg>
        <pc:spChg chg="del">
          <ac:chgData name="伊健 杜" userId="e69aded81da48593" providerId="LiveId" clId="{C7CE18D2-1084-4D29-B39A-B5CC4ABA390D}" dt="2022-10-31T06:28:47.383" v="5444" actId="478"/>
          <ac:spMkLst>
            <pc:docMk/>
            <pc:sldMk cId="1678021334" sldId="1320"/>
            <ac:spMk id="3" creationId="{C1B4B0D0-2BD9-DC69-8632-51302F06C8DA}"/>
          </ac:spMkLst>
        </pc:spChg>
        <pc:picChg chg="add del mod">
          <ac:chgData name="伊健 杜" userId="e69aded81da48593" providerId="LiveId" clId="{C7CE18D2-1084-4D29-B39A-B5CC4ABA390D}" dt="2022-10-31T06:30:06.701" v="5449" actId="478"/>
          <ac:picMkLst>
            <pc:docMk/>
            <pc:sldMk cId="1678021334" sldId="1320"/>
            <ac:picMk id="37890" creationId="{732834AE-01A7-A5D0-E19C-6E869F9BD818}"/>
          </ac:picMkLst>
        </pc:picChg>
      </pc:sldChg>
      <pc:sldChg chg="addSp delSp modSp add mod">
        <pc:chgData name="伊健 杜" userId="e69aded81da48593" providerId="LiveId" clId="{C7CE18D2-1084-4D29-B39A-B5CC4ABA390D}" dt="2022-10-31T13:27:10.993" v="5538"/>
        <pc:sldMkLst>
          <pc:docMk/>
          <pc:sldMk cId="687159467" sldId="1321"/>
        </pc:sldMkLst>
        <pc:spChg chg="del">
          <ac:chgData name="伊健 杜" userId="e69aded81da48593" providerId="LiveId" clId="{C7CE18D2-1084-4D29-B39A-B5CC4ABA390D}" dt="2022-10-31T06:30:49.510" v="5456" actId="478"/>
          <ac:spMkLst>
            <pc:docMk/>
            <pc:sldMk cId="687159467" sldId="1321"/>
            <ac:spMk id="4" creationId="{D3ADDBEC-F907-42BF-9AF4-1D79CDCDD256}"/>
          </ac:spMkLst>
        </pc:spChg>
        <pc:spChg chg="add mod">
          <ac:chgData name="伊健 杜" userId="e69aded81da48593" providerId="LiveId" clId="{C7CE18D2-1084-4D29-B39A-B5CC4ABA390D}" dt="2022-10-31T06:32:26.420" v="5471"/>
          <ac:spMkLst>
            <pc:docMk/>
            <pc:sldMk cId="687159467" sldId="1321"/>
            <ac:spMk id="5" creationId="{C843E1B4-4F3D-F620-6E91-250547A5DACC}"/>
          </ac:spMkLst>
        </pc:spChg>
        <pc:spChg chg="mod">
          <ac:chgData name="伊健 杜" userId="e69aded81da48593" providerId="LiveId" clId="{C7CE18D2-1084-4D29-B39A-B5CC4ABA390D}" dt="2022-10-31T13:27:10.993" v="5538"/>
          <ac:spMkLst>
            <pc:docMk/>
            <pc:sldMk cId="687159467" sldId="1321"/>
            <ac:spMk id="6" creationId="{B98CD463-5476-FBB2-CBE9-F9671C1182E6}"/>
          </ac:spMkLst>
        </pc:spChg>
        <pc:picChg chg="del">
          <ac:chgData name="伊健 杜" userId="e69aded81da48593" providerId="LiveId" clId="{C7CE18D2-1084-4D29-B39A-B5CC4ABA390D}" dt="2022-10-31T06:30:10.797" v="5451" actId="478"/>
          <ac:picMkLst>
            <pc:docMk/>
            <pc:sldMk cId="687159467" sldId="1321"/>
            <ac:picMk id="36866" creationId="{30CB1FCB-1A5C-6FDA-2A2D-FC0012677C46}"/>
          </ac:picMkLst>
        </pc:picChg>
        <pc:picChg chg="del">
          <ac:chgData name="伊健 杜" userId="e69aded81da48593" providerId="LiveId" clId="{C7CE18D2-1084-4D29-B39A-B5CC4ABA390D}" dt="2022-10-31T06:30:10.797" v="5451" actId="478"/>
          <ac:picMkLst>
            <pc:docMk/>
            <pc:sldMk cId="687159467" sldId="1321"/>
            <ac:picMk id="36868" creationId="{35FAEAC5-BE9A-37FD-63A9-1ED1BAAF57F9}"/>
          </ac:picMkLst>
        </pc:picChg>
        <pc:picChg chg="add del mod">
          <ac:chgData name="伊健 杜" userId="e69aded81da48593" providerId="LiveId" clId="{C7CE18D2-1084-4D29-B39A-B5CC4ABA390D}" dt="2022-10-31T06:30:49.510" v="5456" actId="478"/>
          <ac:picMkLst>
            <pc:docMk/>
            <pc:sldMk cId="687159467" sldId="1321"/>
            <ac:picMk id="39938" creationId="{2531F6BF-DF5C-7319-7D70-A8987ADBB818}"/>
          </ac:picMkLst>
        </pc:picChg>
        <pc:picChg chg="add del mod">
          <ac:chgData name="伊健 杜" userId="e69aded81da48593" providerId="LiveId" clId="{C7CE18D2-1084-4D29-B39A-B5CC4ABA390D}" dt="2022-10-31T06:30:49.510" v="5456" actId="478"/>
          <ac:picMkLst>
            <pc:docMk/>
            <pc:sldMk cId="687159467" sldId="1321"/>
            <ac:picMk id="39940" creationId="{B6289445-C0BA-1488-035E-3009139D4787}"/>
          </ac:picMkLst>
        </pc:picChg>
        <pc:picChg chg="add mod">
          <ac:chgData name="伊健 杜" userId="e69aded81da48593" providerId="LiveId" clId="{C7CE18D2-1084-4D29-B39A-B5CC4ABA390D}" dt="2022-10-31T06:31:10.727" v="5466" actId="1076"/>
          <ac:picMkLst>
            <pc:docMk/>
            <pc:sldMk cId="687159467" sldId="1321"/>
            <ac:picMk id="39942" creationId="{B77227A0-D410-8560-3CC7-E716CF80E424}"/>
          </ac:picMkLst>
        </pc:picChg>
        <pc:picChg chg="add mod">
          <ac:chgData name="伊健 杜" userId="e69aded81da48593" providerId="LiveId" clId="{C7CE18D2-1084-4D29-B39A-B5CC4ABA390D}" dt="2022-10-31T06:31:09.842" v="5465" actId="1076"/>
          <ac:picMkLst>
            <pc:docMk/>
            <pc:sldMk cId="687159467" sldId="1321"/>
            <ac:picMk id="39944" creationId="{E24EE2C1-D5FB-023C-470C-6BA9C87EAEF2}"/>
          </ac:picMkLst>
        </pc:picChg>
      </pc:sldChg>
      <pc:sldChg chg="addSp delSp modSp add mod delAnim">
        <pc:chgData name="伊健 杜" userId="e69aded81da48593" providerId="LiveId" clId="{C7CE18D2-1084-4D29-B39A-B5CC4ABA390D}" dt="2022-10-31T06:33:37.176" v="5507" actId="1076"/>
        <pc:sldMkLst>
          <pc:docMk/>
          <pc:sldMk cId="2765582665" sldId="1322"/>
        </pc:sldMkLst>
        <pc:spChg chg="del">
          <ac:chgData name="伊健 杜" userId="e69aded81da48593" providerId="LiveId" clId="{C7CE18D2-1084-4D29-B39A-B5CC4ABA390D}" dt="2022-10-31T06:33:31.309" v="5503" actId="478"/>
          <ac:spMkLst>
            <pc:docMk/>
            <pc:sldMk cId="2765582665" sldId="1322"/>
            <ac:spMk id="5" creationId="{C843E1B4-4F3D-F620-6E91-250547A5DACC}"/>
          </ac:spMkLst>
        </pc:spChg>
        <pc:spChg chg="del">
          <ac:chgData name="伊健 杜" userId="e69aded81da48593" providerId="LiveId" clId="{C7CE18D2-1084-4D29-B39A-B5CC4ABA390D}" dt="2022-10-31T06:33:36.234" v="5506" actId="478"/>
          <ac:spMkLst>
            <pc:docMk/>
            <pc:sldMk cId="2765582665" sldId="1322"/>
            <ac:spMk id="6" creationId="{B98CD463-5476-FBB2-CBE9-F9671C1182E6}"/>
          </ac:spMkLst>
        </pc:spChg>
        <pc:picChg chg="del">
          <ac:chgData name="伊健 杜" userId="e69aded81da48593" providerId="LiveId" clId="{C7CE18D2-1084-4D29-B39A-B5CC4ABA390D}" dt="2022-10-31T06:33:31.309" v="5503" actId="478"/>
          <ac:picMkLst>
            <pc:docMk/>
            <pc:sldMk cId="2765582665" sldId="1322"/>
            <ac:picMk id="39942" creationId="{B77227A0-D410-8560-3CC7-E716CF80E424}"/>
          </ac:picMkLst>
        </pc:picChg>
        <pc:picChg chg="del">
          <ac:chgData name="伊健 杜" userId="e69aded81da48593" providerId="LiveId" clId="{C7CE18D2-1084-4D29-B39A-B5CC4ABA390D}" dt="2022-10-31T06:33:31.309" v="5503" actId="478"/>
          <ac:picMkLst>
            <pc:docMk/>
            <pc:sldMk cId="2765582665" sldId="1322"/>
            <ac:picMk id="39944" creationId="{E24EE2C1-D5FB-023C-470C-6BA9C87EAEF2}"/>
          </ac:picMkLst>
        </pc:picChg>
        <pc:picChg chg="add mod">
          <ac:chgData name="伊健 杜" userId="e69aded81da48593" providerId="LiveId" clId="{C7CE18D2-1084-4D29-B39A-B5CC4ABA390D}" dt="2022-10-31T06:33:37.176" v="5507" actId="1076"/>
          <ac:picMkLst>
            <pc:docMk/>
            <pc:sldMk cId="2765582665" sldId="1322"/>
            <ac:picMk id="40962" creationId="{39EB705D-8374-4D8A-19C5-513967A70EBE}"/>
          </ac:picMkLst>
        </pc:picChg>
      </pc:sldChg>
    </pc:docChg>
  </pc:docChgLst>
  <pc:docChgLst>
    <pc:chgData name="伊健 杜" userId="e69aded81da48593" providerId="LiveId" clId="{8316A85E-3CC5-46D2-AC8D-005C5FC4976A}"/>
    <pc:docChg chg="undo custSel addSld delSld modSld sldOrd">
      <pc:chgData name="伊健 杜" userId="e69aded81da48593" providerId="LiveId" clId="{8316A85E-3CC5-46D2-AC8D-005C5FC4976A}" dt="2022-10-20T06:49:39.802" v="4113" actId="1076"/>
      <pc:docMkLst>
        <pc:docMk/>
      </pc:docMkLst>
      <pc:sldChg chg="modSp add mod">
        <pc:chgData name="伊健 杜" userId="e69aded81da48593" providerId="LiveId" clId="{8316A85E-3CC5-46D2-AC8D-005C5FC4976A}" dt="2022-10-20T05:31:01.914" v="3469" actId="20577"/>
        <pc:sldMkLst>
          <pc:docMk/>
          <pc:sldMk cId="779196328" sldId="775"/>
        </pc:sldMkLst>
        <pc:spChg chg="mod">
          <ac:chgData name="伊健 杜" userId="e69aded81da48593" providerId="LiveId" clId="{8316A85E-3CC5-46D2-AC8D-005C5FC4976A}" dt="2022-10-20T05:31:01.914" v="3469" actId="20577"/>
          <ac:spMkLst>
            <pc:docMk/>
            <pc:sldMk cId="779196328" sldId="775"/>
            <ac:spMk id="2" creationId="{81F4B079-5182-7332-4978-966F1AEEF4D2}"/>
          </ac:spMkLst>
        </pc:spChg>
      </pc:sldChg>
      <pc:sldChg chg="add">
        <pc:chgData name="伊健 杜" userId="e69aded81da48593" providerId="LiveId" clId="{8316A85E-3CC5-46D2-AC8D-005C5FC4976A}" dt="2022-10-20T05:30:43.105" v="3461"/>
        <pc:sldMkLst>
          <pc:docMk/>
          <pc:sldMk cId="2037386635" sldId="805"/>
        </pc:sldMkLst>
      </pc:sldChg>
      <pc:sldChg chg="modSp add del mod">
        <pc:chgData name="伊健 杜" userId="e69aded81da48593" providerId="LiveId" clId="{8316A85E-3CC5-46D2-AC8D-005C5FC4976A}" dt="2022-10-20T05:31:32.876" v="3476" actId="47"/>
        <pc:sldMkLst>
          <pc:docMk/>
          <pc:sldMk cId="3181458092" sldId="806"/>
        </pc:sldMkLst>
        <pc:spChg chg="mod">
          <ac:chgData name="伊健 杜" userId="e69aded81da48593" providerId="LiveId" clId="{8316A85E-3CC5-46D2-AC8D-005C5FC4976A}" dt="2022-10-20T05:31:18.306" v="3475" actId="20577"/>
          <ac:spMkLst>
            <pc:docMk/>
            <pc:sldMk cId="3181458092" sldId="806"/>
            <ac:spMk id="4" creationId="{CFC1CF28-580E-2280-640A-ADB8853307E7}"/>
          </ac:spMkLst>
        </pc:spChg>
      </pc:sldChg>
      <pc:sldChg chg="add del">
        <pc:chgData name="伊健 杜" userId="e69aded81da48593" providerId="LiveId" clId="{8316A85E-3CC5-46D2-AC8D-005C5FC4976A}" dt="2022-10-20T05:31:36.046" v="3477" actId="47"/>
        <pc:sldMkLst>
          <pc:docMk/>
          <pc:sldMk cId="1585694845" sldId="807"/>
        </pc:sldMkLst>
      </pc:sldChg>
      <pc:sldChg chg="modSp add del mod">
        <pc:chgData name="伊健 杜" userId="e69aded81da48593" providerId="LiveId" clId="{8316A85E-3CC5-46D2-AC8D-005C5FC4976A}" dt="2022-10-20T06:07:27.922" v="4065"/>
        <pc:sldMkLst>
          <pc:docMk/>
          <pc:sldMk cId="1627291954" sldId="808"/>
        </pc:sldMkLst>
        <pc:spChg chg="mod">
          <ac:chgData name="伊健 杜" userId="e69aded81da48593" providerId="LiveId" clId="{8316A85E-3CC5-46D2-AC8D-005C5FC4976A}" dt="2022-10-20T06:07:27.922" v="4065"/>
          <ac:spMkLst>
            <pc:docMk/>
            <pc:sldMk cId="1627291954" sldId="808"/>
            <ac:spMk id="2" creationId="{9C74F706-AB23-7A24-27F9-BA8C6B6BFC20}"/>
          </ac:spMkLst>
        </pc:spChg>
      </pc:sldChg>
      <pc:sldChg chg="add">
        <pc:chgData name="伊健 杜" userId="e69aded81da48593" providerId="LiveId" clId="{8316A85E-3CC5-46D2-AC8D-005C5FC4976A}" dt="2022-10-19T21:45:44.208" v="0"/>
        <pc:sldMkLst>
          <pc:docMk/>
          <pc:sldMk cId="3417980094" sldId="1108"/>
        </pc:sldMkLst>
      </pc:sldChg>
      <pc:sldChg chg="add">
        <pc:chgData name="伊健 杜" userId="e69aded81da48593" providerId="LiveId" clId="{8316A85E-3CC5-46D2-AC8D-005C5FC4976A}" dt="2022-10-19T21:45:44.208" v="0"/>
        <pc:sldMkLst>
          <pc:docMk/>
          <pc:sldMk cId="1148409511" sldId="1222"/>
        </pc:sldMkLst>
      </pc:sldChg>
      <pc:sldChg chg="add">
        <pc:chgData name="伊健 杜" userId="e69aded81da48593" providerId="LiveId" clId="{8316A85E-3CC5-46D2-AC8D-005C5FC4976A}" dt="2022-10-19T21:45:44.208" v="0"/>
        <pc:sldMkLst>
          <pc:docMk/>
          <pc:sldMk cId="3076361054" sldId="1223"/>
        </pc:sldMkLst>
      </pc:sldChg>
      <pc:sldChg chg="add">
        <pc:chgData name="伊健 杜" userId="e69aded81da48593" providerId="LiveId" clId="{8316A85E-3CC5-46D2-AC8D-005C5FC4976A}" dt="2022-10-19T21:45:44.208" v="0"/>
        <pc:sldMkLst>
          <pc:docMk/>
          <pc:sldMk cId="2191237938" sldId="1224"/>
        </pc:sldMkLst>
      </pc:sldChg>
      <pc:sldChg chg="add">
        <pc:chgData name="伊健 杜" userId="e69aded81da48593" providerId="LiveId" clId="{8316A85E-3CC5-46D2-AC8D-005C5FC4976A}" dt="2022-10-19T21:45:44.208" v="0"/>
        <pc:sldMkLst>
          <pc:docMk/>
          <pc:sldMk cId="2445471504" sldId="1225"/>
        </pc:sldMkLst>
      </pc:sldChg>
      <pc:sldChg chg="add">
        <pc:chgData name="伊健 杜" userId="e69aded81da48593" providerId="LiveId" clId="{8316A85E-3CC5-46D2-AC8D-005C5FC4976A}" dt="2022-10-19T21:45:44.208" v="0"/>
        <pc:sldMkLst>
          <pc:docMk/>
          <pc:sldMk cId="3489747112" sldId="1226"/>
        </pc:sldMkLst>
      </pc:sldChg>
      <pc:sldChg chg="add">
        <pc:chgData name="伊健 杜" userId="e69aded81da48593" providerId="LiveId" clId="{8316A85E-3CC5-46D2-AC8D-005C5FC4976A}" dt="2022-10-19T21:45:44.208" v="0"/>
        <pc:sldMkLst>
          <pc:docMk/>
          <pc:sldMk cId="1567723273" sldId="1229"/>
        </pc:sldMkLst>
      </pc:sldChg>
      <pc:sldChg chg="add">
        <pc:chgData name="伊健 杜" userId="e69aded81da48593" providerId="LiveId" clId="{8316A85E-3CC5-46D2-AC8D-005C5FC4976A}" dt="2022-10-19T21:45:44.208" v="0"/>
        <pc:sldMkLst>
          <pc:docMk/>
          <pc:sldMk cId="780445705" sldId="1230"/>
        </pc:sldMkLst>
      </pc:sldChg>
      <pc:sldChg chg="modSp add">
        <pc:chgData name="伊健 杜" userId="e69aded81da48593" providerId="LiveId" clId="{8316A85E-3CC5-46D2-AC8D-005C5FC4976A}" dt="2022-10-20T06:07:27.922" v="4065"/>
        <pc:sldMkLst>
          <pc:docMk/>
          <pc:sldMk cId="3346555008" sldId="1231"/>
        </pc:sldMkLst>
        <pc:spChg chg="mod">
          <ac:chgData name="伊健 杜" userId="e69aded81da48593" providerId="LiveId" clId="{8316A85E-3CC5-46D2-AC8D-005C5FC4976A}" dt="2022-10-20T06:07:27.922" v="4065"/>
          <ac:spMkLst>
            <pc:docMk/>
            <pc:sldMk cId="3346555008" sldId="1231"/>
            <ac:spMk id="2" creationId="{8A0BB264-39FA-6F6B-0B2E-6767F2A32EC7}"/>
          </ac:spMkLst>
        </pc:spChg>
      </pc:sldChg>
      <pc:sldChg chg="addSp modSp add">
        <pc:chgData name="伊健 杜" userId="e69aded81da48593" providerId="LiveId" clId="{8316A85E-3CC5-46D2-AC8D-005C5FC4976A}" dt="2022-10-20T06:46:38.903" v="4066"/>
        <pc:sldMkLst>
          <pc:docMk/>
          <pc:sldMk cId="3813721485" sldId="1232"/>
        </pc:sldMkLst>
        <pc:spChg chg="mod">
          <ac:chgData name="伊健 杜" userId="e69aded81da48593" providerId="LiveId" clId="{8316A85E-3CC5-46D2-AC8D-005C5FC4976A}" dt="2022-10-20T06:07:27.922" v="4065"/>
          <ac:spMkLst>
            <pc:docMk/>
            <pc:sldMk cId="3813721485" sldId="1232"/>
            <ac:spMk id="2" creationId="{8A0BB264-39FA-6F6B-0B2E-6767F2A32EC7}"/>
          </ac:spMkLst>
        </pc:spChg>
        <pc:inkChg chg="add">
          <ac:chgData name="伊健 杜" userId="e69aded81da48593" providerId="LiveId" clId="{8316A85E-3CC5-46D2-AC8D-005C5FC4976A}" dt="2022-10-20T06:46:38.903" v="4066"/>
          <ac:inkMkLst>
            <pc:docMk/>
            <pc:sldMk cId="3813721485" sldId="1232"/>
            <ac:inkMk id="3" creationId="{6B15B5CB-6FB7-E84D-D3F8-FB3AB2B90674}"/>
          </ac:inkMkLst>
        </pc:inkChg>
      </pc:sldChg>
      <pc:sldChg chg="addSp modSp add mod">
        <pc:chgData name="伊健 杜" userId="e69aded81da48593" providerId="LiveId" clId="{8316A85E-3CC5-46D2-AC8D-005C5FC4976A}" dt="2022-10-20T06:07:27.922" v="4065"/>
        <pc:sldMkLst>
          <pc:docMk/>
          <pc:sldMk cId="419084626" sldId="1233"/>
        </pc:sldMkLst>
        <pc:spChg chg="mod">
          <ac:chgData name="伊健 杜" userId="e69aded81da48593" providerId="LiveId" clId="{8316A85E-3CC5-46D2-AC8D-005C5FC4976A}" dt="2022-10-20T06:07:27.922" v="4065"/>
          <ac:spMkLst>
            <pc:docMk/>
            <pc:sldMk cId="419084626" sldId="1233"/>
            <ac:spMk id="2" creationId="{10304424-DB4A-36E7-9E0D-D32A5DD0F26C}"/>
          </ac:spMkLst>
        </pc:spChg>
        <pc:spChg chg="mod">
          <ac:chgData name="伊健 杜" userId="e69aded81da48593" providerId="LiveId" clId="{8316A85E-3CC5-46D2-AC8D-005C5FC4976A}" dt="2022-10-20T06:07:27.922" v="4065"/>
          <ac:spMkLst>
            <pc:docMk/>
            <pc:sldMk cId="419084626" sldId="1233"/>
            <ac:spMk id="8" creationId="{0B8B5D8F-F503-2BCC-2FEF-37CE1A2FF963}"/>
          </ac:spMkLst>
        </pc:spChg>
        <pc:picChg chg="add mod">
          <ac:chgData name="伊健 杜" userId="e69aded81da48593" providerId="LiveId" clId="{8316A85E-3CC5-46D2-AC8D-005C5FC4976A}" dt="2022-10-20T02:51:59.056" v="4" actId="1076"/>
          <ac:picMkLst>
            <pc:docMk/>
            <pc:sldMk cId="419084626" sldId="1233"/>
            <ac:picMk id="1026" creationId="{99E984E1-5362-A05D-754B-A1837B464C14}"/>
          </ac:picMkLst>
        </pc:picChg>
      </pc:sldChg>
      <pc:sldChg chg="addSp delSp modSp add del mod ord delAnim">
        <pc:chgData name="伊健 杜" userId="e69aded81da48593" providerId="LiveId" clId="{8316A85E-3CC5-46D2-AC8D-005C5FC4976A}" dt="2022-10-20T03:17:23.173" v="281" actId="47"/>
        <pc:sldMkLst>
          <pc:docMk/>
          <pc:sldMk cId="1179004887" sldId="1234"/>
        </pc:sldMkLst>
        <pc:spChg chg="del">
          <ac:chgData name="伊健 杜" userId="e69aded81da48593" providerId="LiveId" clId="{8316A85E-3CC5-46D2-AC8D-005C5FC4976A}" dt="2022-10-20T02:52:55.903" v="6" actId="478"/>
          <ac:spMkLst>
            <pc:docMk/>
            <pc:sldMk cId="1179004887" sldId="1234"/>
            <ac:spMk id="3" creationId="{BAB82766-BDC2-26FC-C2D3-3468B609A4DA}"/>
          </ac:spMkLst>
        </pc:spChg>
        <pc:spChg chg="mod">
          <ac:chgData name="伊健 杜" userId="e69aded81da48593" providerId="LiveId" clId="{8316A85E-3CC5-46D2-AC8D-005C5FC4976A}" dt="2022-10-20T03:08:54.940" v="122" actId="1076"/>
          <ac:spMkLst>
            <pc:docMk/>
            <pc:sldMk cId="1179004887" sldId="1234"/>
            <ac:spMk id="8" creationId="{0B8B5D8F-F503-2BCC-2FEF-37CE1A2FF963}"/>
          </ac:spMkLst>
        </pc:spChg>
        <pc:picChg chg="del">
          <ac:chgData name="伊健 杜" userId="e69aded81da48593" providerId="LiveId" clId="{8316A85E-3CC5-46D2-AC8D-005C5FC4976A}" dt="2022-10-20T02:52:58.311" v="7" actId="478"/>
          <ac:picMkLst>
            <pc:docMk/>
            <pc:sldMk cId="1179004887" sldId="1234"/>
            <ac:picMk id="1026" creationId="{99E984E1-5362-A05D-754B-A1837B464C14}"/>
          </ac:picMkLst>
        </pc:picChg>
        <pc:picChg chg="add mod">
          <ac:chgData name="伊健 杜" userId="e69aded81da48593" providerId="LiveId" clId="{8316A85E-3CC5-46D2-AC8D-005C5FC4976A}" dt="2022-10-20T03:08:56.368" v="123" actId="1076"/>
          <ac:picMkLst>
            <pc:docMk/>
            <pc:sldMk cId="1179004887" sldId="1234"/>
            <ac:picMk id="2050" creationId="{62C4FAA9-8830-F93D-8B16-29A0D7522E5B}"/>
          </ac:picMkLst>
        </pc:picChg>
      </pc:sldChg>
      <pc:sldChg chg="addSp delSp modSp add mod">
        <pc:chgData name="伊健 杜" userId="e69aded81da48593" providerId="LiveId" clId="{8316A85E-3CC5-46D2-AC8D-005C5FC4976A}" dt="2022-10-20T06:07:27.922" v="4065"/>
        <pc:sldMkLst>
          <pc:docMk/>
          <pc:sldMk cId="1334529074" sldId="1235"/>
        </pc:sldMkLst>
        <pc:spChg chg="mod">
          <ac:chgData name="伊健 杜" userId="e69aded81da48593" providerId="LiveId" clId="{8316A85E-3CC5-46D2-AC8D-005C5FC4976A}" dt="2022-10-20T06:07:27.922" v="4065"/>
          <ac:spMkLst>
            <pc:docMk/>
            <pc:sldMk cId="1334529074" sldId="1235"/>
            <ac:spMk id="2" creationId="{10304424-DB4A-36E7-9E0D-D32A5DD0F26C}"/>
          </ac:spMkLst>
        </pc:spChg>
        <pc:spChg chg="mod">
          <ac:chgData name="伊健 杜" userId="e69aded81da48593" providerId="LiveId" clId="{8316A85E-3CC5-46D2-AC8D-005C5FC4976A}" dt="2022-10-20T06:07:27.922" v="4065"/>
          <ac:spMkLst>
            <pc:docMk/>
            <pc:sldMk cId="1334529074" sldId="1235"/>
            <ac:spMk id="8" creationId="{0B8B5D8F-F503-2BCC-2FEF-37CE1A2FF963}"/>
          </ac:spMkLst>
        </pc:spChg>
        <pc:picChg chg="del">
          <ac:chgData name="伊健 杜" userId="e69aded81da48593" providerId="LiveId" clId="{8316A85E-3CC5-46D2-AC8D-005C5FC4976A}" dt="2022-10-20T03:11:44.661" v="246" actId="478"/>
          <ac:picMkLst>
            <pc:docMk/>
            <pc:sldMk cId="1334529074" sldId="1235"/>
            <ac:picMk id="2050" creationId="{62C4FAA9-8830-F93D-8B16-29A0D7522E5B}"/>
          </ac:picMkLst>
        </pc:picChg>
        <pc:picChg chg="add mod">
          <ac:chgData name="伊健 杜" userId="e69aded81da48593" providerId="LiveId" clId="{8316A85E-3CC5-46D2-AC8D-005C5FC4976A}" dt="2022-10-20T03:16:24.024" v="248" actId="1076"/>
          <ac:picMkLst>
            <pc:docMk/>
            <pc:sldMk cId="1334529074" sldId="1235"/>
            <ac:picMk id="3074" creationId="{BB3C6F33-68FE-2F96-E655-34271D8C72E9}"/>
          </ac:picMkLst>
        </pc:picChg>
      </pc:sldChg>
      <pc:sldChg chg="delSp modSp new mod">
        <pc:chgData name="伊健 杜" userId="e69aded81da48593" providerId="LiveId" clId="{8316A85E-3CC5-46D2-AC8D-005C5FC4976A}" dt="2022-10-20T06:07:27.922" v="4065"/>
        <pc:sldMkLst>
          <pc:docMk/>
          <pc:sldMk cId="1919107729" sldId="1236"/>
        </pc:sldMkLst>
        <pc:spChg chg="mod">
          <ac:chgData name="伊健 杜" userId="e69aded81da48593" providerId="LiveId" clId="{8316A85E-3CC5-46D2-AC8D-005C5FC4976A}" dt="2022-10-20T06:07:27.922" v="4065"/>
          <ac:spMkLst>
            <pc:docMk/>
            <pc:sldMk cId="1919107729" sldId="1236"/>
            <ac:spMk id="2" creationId="{56AD718D-6CCF-0EAF-2732-19F5FCE3963A}"/>
          </ac:spMkLst>
        </pc:spChg>
        <pc:spChg chg="del">
          <ac:chgData name="伊健 杜" userId="e69aded81da48593" providerId="LiveId" clId="{8316A85E-3CC5-46D2-AC8D-005C5FC4976A}" dt="2022-10-20T03:16:32.056" v="250" actId="478"/>
          <ac:spMkLst>
            <pc:docMk/>
            <pc:sldMk cId="1919107729" sldId="1236"/>
            <ac:spMk id="3" creationId="{8E98134F-2336-9BF5-68BD-9AE8296F4CA3}"/>
          </ac:spMkLst>
        </pc:spChg>
      </pc:sldChg>
      <pc:sldChg chg="modSp add del mod">
        <pc:chgData name="伊健 杜" userId="e69aded81da48593" providerId="LiveId" clId="{8316A85E-3CC5-46D2-AC8D-005C5FC4976A}" dt="2022-10-20T03:16:57.358" v="273" actId="47"/>
        <pc:sldMkLst>
          <pc:docMk/>
          <pc:sldMk cId="3382465926" sldId="1237"/>
        </pc:sldMkLst>
        <pc:spChg chg="mod">
          <ac:chgData name="伊健 杜" userId="e69aded81da48593" providerId="LiveId" clId="{8316A85E-3CC5-46D2-AC8D-005C5FC4976A}" dt="2022-10-20T03:16:53.276" v="272"/>
          <ac:spMkLst>
            <pc:docMk/>
            <pc:sldMk cId="3382465926" sldId="1237"/>
            <ac:spMk id="8" creationId="{0B8B5D8F-F503-2BCC-2FEF-37CE1A2FF963}"/>
          </ac:spMkLst>
        </pc:spChg>
      </pc:sldChg>
      <pc:sldChg chg="modSp add mod">
        <pc:chgData name="伊健 杜" userId="e69aded81da48593" providerId="LiveId" clId="{8316A85E-3CC5-46D2-AC8D-005C5FC4976A}" dt="2022-10-20T06:07:27.922" v="4065"/>
        <pc:sldMkLst>
          <pc:docMk/>
          <pc:sldMk cId="3840485138" sldId="1237"/>
        </pc:sldMkLst>
        <pc:spChg chg="mod">
          <ac:chgData name="伊健 杜" userId="e69aded81da48593" providerId="LiveId" clId="{8316A85E-3CC5-46D2-AC8D-005C5FC4976A}" dt="2022-10-20T06:07:27.922" v="4065"/>
          <ac:spMkLst>
            <pc:docMk/>
            <pc:sldMk cId="3840485138" sldId="1237"/>
            <ac:spMk id="2" creationId="{10304424-DB4A-36E7-9E0D-D32A5DD0F26C}"/>
          </ac:spMkLst>
        </pc:spChg>
        <pc:spChg chg="mod">
          <ac:chgData name="伊健 杜" userId="e69aded81da48593" providerId="LiveId" clId="{8316A85E-3CC5-46D2-AC8D-005C5FC4976A}" dt="2022-10-20T06:07:27.922" v="4065"/>
          <ac:spMkLst>
            <pc:docMk/>
            <pc:sldMk cId="3840485138" sldId="1237"/>
            <ac:spMk id="8" creationId="{0B8B5D8F-F503-2BCC-2FEF-37CE1A2FF963}"/>
          </ac:spMkLst>
        </pc:spChg>
      </pc:sldChg>
      <pc:sldChg chg="addSp delSp modSp add mod">
        <pc:chgData name="伊健 杜" userId="e69aded81da48593" providerId="LiveId" clId="{8316A85E-3CC5-46D2-AC8D-005C5FC4976A}" dt="2022-10-20T06:07:27.922" v="4065"/>
        <pc:sldMkLst>
          <pc:docMk/>
          <pc:sldMk cId="2885719720" sldId="1238"/>
        </pc:sldMkLst>
        <pc:spChg chg="mod">
          <ac:chgData name="伊健 杜" userId="e69aded81da48593" providerId="LiveId" clId="{8316A85E-3CC5-46D2-AC8D-005C5FC4976A}" dt="2022-10-20T06:07:27.922" v="4065"/>
          <ac:spMkLst>
            <pc:docMk/>
            <pc:sldMk cId="2885719720" sldId="1238"/>
            <ac:spMk id="2" creationId="{10304424-DB4A-36E7-9E0D-D32A5DD0F26C}"/>
          </ac:spMkLst>
        </pc:spChg>
        <pc:spChg chg="mod">
          <ac:chgData name="伊健 杜" userId="e69aded81da48593" providerId="LiveId" clId="{8316A85E-3CC5-46D2-AC8D-005C5FC4976A}" dt="2022-10-20T03:20:22.160" v="466"/>
          <ac:spMkLst>
            <pc:docMk/>
            <pc:sldMk cId="2885719720" sldId="1238"/>
            <ac:spMk id="3" creationId="{BAB82766-BDC2-26FC-C2D3-3468B609A4DA}"/>
          </ac:spMkLst>
        </pc:spChg>
        <pc:spChg chg="mod">
          <ac:chgData name="伊健 杜" userId="e69aded81da48593" providerId="LiveId" clId="{8316A85E-3CC5-46D2-AC8D-005C5FC4976A}" dt="2022-10-20T06:07:27.922" v="4065"/>
          <ac:spMkLst>
            <pc:docMk/>
            <pc:sldMk cId="2885719720" sldId="1238"/>
            <ac:spMk id="8" creationId="{0B8B5D8F-F503-2BCC-2FEF-37CE1A2FF963}"/>
          </ac:spMkLst>
        </pc:spChg>
        <pc:picChg chg="del">
          <ac:chgData name="伊健 杜" userId="e69aded81da48593" providerId="LiveId" clId="{8316A85E-3CC5-46D2-AC8D-005C5FC4976A}" dt="2022-10-20T03:22:40.963" v="660" actId="478"/>
          <ac:picMkLst>
            <pc:docMk/>
            <pc:sldMk cId="2885719720" sldId="1238"/>
            <ac:picMk id="1026" creationId="{99E984E1-5362-A05D-754B-A1837B464C14}"/>
          </ac:picMkLst>
        </pc:picChg>
        <pc:picChg chg="add mod">
          <ac:chgData name="伊健 杜" userId="e69aded81da48593" providerId="LiveId" clId="{8316A85E-3CC5-46D2-AC8D-005C5FC4976A}" dt="2022-10-20T03:24:06.948" v="664" actId="1076"/>
          <ac:picMkLst>
            <pc:docMk/>
            <pc:sldMk cId="2885719720" sldId="1238"/>
            <ac:picMk id="4098" creationId="{45F17502-6D89-4E15-0E44-49BD37DDF1B0}"/>
          </ac:picMkLst>
        </pc:picChg>
        <pc:picChg chg="add del">
          <ac:chgData name="伊健 杜" userId="e69aded81da48593" providerId="LiveId" clId="{8316A85E-3CC5-46D2-AC8D-005C5FC4976A}" dt="2022-10-20T03:24:10.762" v="666" actId="478"/>
          <ac:picMkLst>
            <pc:docMk/>
            <pc:sldMk cId="2885719720" sldId="1238"/>
            <ac:picMk id="4100" creationId="{1C25D572-E83C-4E65-8786-7515FC7091F0}"/>
          </ac:picMkLst>
        </pc:picChg>
      </pc:sldChg>
      <pc:sldChg chg="addSp delSp modSp add mod delAnim">
        <pc:chgData name="伊健 杜" userId="e69aded81da48593" providerId="LiveId" clId="{8316A85E-3CC5-46D2-AC8D-005C5FC4976A}" dt="2022-10-20T06:07:27.922" v="4065"/>
        <pc:sldMkLst>
          <pc:docMk/>
          <pc:sldMk cId="2087681956" sldId="1239"/>
        </pc:sldMkLst>
        <pc:spChg chg="mod">
          <ac:chgData name="伊健 杜" userId="e69aded81da48593" providerId="LiveId" clId="{8316A85E-3CC5-46D2-AC8D-005C5FC4976A}" dt="2022-10-20T06:07:27.922" v="4065"/>
          <ac:spMkLst>
            <pc:docMk/>
            <pc:sldMk cId="2087681956" sldId="1239"/>
            <ac:spMk id="2" creationId="{10304424-DB4A-36E7-9E0D-D32A5DD0F26C}"/>
          </ac:spMkLst>
        </pc:spChg>
        <pc:spChg chg="del">
          <ac:chgData name="伊健 杜" userId="e69aded81da48593" providerId="LiveId" clId="{8316A85E-3CC5-46D2-AC8D-005C5FC4976A}" dt="2022-10-20T03:24:16.558" v="668" actId="478"/>
          <ac:spMkLst>
            <pc:docMk/>
            <pc:sldMk cId="2087681956" sldId="1239"/>
            <ac:spMk id="3" creationId="{BAB82766-BDC2-26FC-C2D3-3468B609A4DA}"/>
          </ac:spMkLst>
        </pc:spChg>
        <pc:spChg chg="mod">
          <ac:chgData name="伊健 杜" userId="e69aded81da48593" providerId="LiveId" clId="{8316A85E-3CC5-46D2-AC8D-005C5FC4976A}" dt="2022-10-20T06:07:27.922" v="4065"/>
          <ac:spMkLst>
            <pc:docMk/>
            <pc:sldMk cId="2087681956" sldId="1239"/>
            <ac:spMk id="8" creationId="{0B8B5D8F-F503-2BCC-2FEF-37CE1A2FF963}"/>
          </ac:spMkLst>
        </pc:spChg>
        <pc:picChg chg="del">
          <ac:chgData name="伊健 杜" userId="e69aded81da48593" providerId="LiveId" clId="{8316A85E-3CC5-46D2-AC8D-005C5FC4976A}" dt="2022-10-20T03:24:48.586" v="749" actId="478"/>
          <ac:picMkLst>
            <pc:docMk/>
            <pc:sldMk cId="2087681956" sldId="1239"/>
            <ac:picMk id="4098" creationId="{45F17502-6D89-4E15-0E44-49BD37DDF1B0}"/>
          </ac:picMkLst>
        </pc:picChg>
        <pc:picChg chg="add mod">
          <ac:chgData name="伊健 杜" userId="e69aded81da48593" providerId="LiveId" clId="{8316A85E-3CC5-46D2-AC8D-005C5FC4976A}" dt="2022-10-20T03:26:43.513" v="752" actId="1076"/>
          <ac:picMkLst>
            <pc:docMk/>
            <pc:sldMk cId="2087681956" sldId="1239"/>
            <ac:picMk id="6146" creationId="{C1A7C25A-B43E-AD01-88F2-B7E9A1729C2C}"/>
          </ac:picMkLst>
        </pc:picChg>
      </pc:sldChg>
      <pc:sldChg chg="addSp delSp modSp add mod">
        <pc:chgData name="伊健 杜" userId="e69aded81da48593" providerId="LiveId" clId="{8316A85E-3CC5-46D2-AC8D-005C5FC4976A}" dt="2022-10-20T06:07:27.922" v="4065"/>
        <pc:sldMkLst>
          <pc:docMk/>
          <pc:sldMk cId="2539024017" sldId="1240"/>
        </pc:sldMkLst>
        <pc:spChg chg="mod">
          <ac:chgData name="伊健 杜" userId="e69aded81da48593" providerId="LiveId" clId="{8316A85E-3CC5-46D2-AC8D-005C5FC4976A}" dt="2022-10-20T06:07:27.922" v="4065"/>
          <ac:spMkLst>
            <pc:docMk/>
            <pc:sldMk cId="2539024017" sldId="1240"/>
            <ac:spMk id="2" creationId="{10304424-DB4A-36E7-9E0D-D32A5DD0F26C}"/>
          </ac:spMkLst>
        </pc:spChg>
        <pc:spChg chg="mod">
          <ac:chgData name="伊健 杜" userId="e69aded81da48593" providerId="LiveId" clId="{8316A85E-3CC5-46D2-AC8D-005C5FC4976A}" dt="2022-10-20T06:07:27.922" v="4065"/>
          <ac:spMkLst>
            <pc:docMk/>
            <pc:sldMk cId="2539024017" sldId="1240"/>
            <ac:spMk id="8" creationId="{0B8B5D8F-F503-2BCC-2FEF-37CE1A2FF963}"/>
          </ac:spMkLst>
        </pc:spChg>
        <pc:picChg chg="del">
          <ac:chgData name="伊健 杜" userId="e69aded81da48593" providerId="LiveId" clId="{8316A85E-3CC5-46D2-AC8D-005C5FC4976A}" dt="2022-10-20T04:03:25.594" v="939" actId="478"/>
          <ac:picMkLst>
            <pc:docMk/>
            <pc:sldMk cId="2539024017" sldId="1240"/>
            <ac:picMk id="6146" creationId="{C1A7C25A-B43E-AD01-88F2-B7E9A1729C2C}"/>
          </ac:picMkLst>
        </pc:picChg>
        <pc:picChg chg="add mod">
          <ac:chgData name="伊健 杜" userId="e69aded81da48593" providerId="LiveId" clId="{8316A85E-3CC5-46D2-AC8D-005C5FC4976A}" dt="2022-10-20T04:06:08.439" v="985" actId="1076"/>
          <ac:picMkLst>
            <pc:docMk/>
            <pc:sldMk cId="2539024017" sldId="1240"/>
            <ac:picMk id="7170" creationId="{9FCE2EBE-ECFA-2752-C7AB-E22709FD652D}"/>
          </ac:picMkLst>
        </pc:picChg>
      </pc:sldChg>
      <pc:sldChg chg="delSp modSp new mod">
        <pc:chgData name="伊健 杜" userId="e69aded81da48593" providerId="LiveId" clId="{8316A85E-3CC5-46D2-AC8D-005C5FC4976A}" dt="2022-10-20T06:07:27.922" v="4065"/>
        <pc:sldMkLst>
          <pc:docMk/>
          <pc:sldMk cId="387321728" sldId="1241"/>
        </pc:sldMkLst>
        <pc:spChg chg="mod">
          <ac:chgData name="伊健 杜" userId="e69aded81da48593" providerId="LiveId" clId="{8316A85E-3CC5-46D2-AC8D-005C5FC4976A}" dt="2022-10-20T06:07:27.922" v="4065"/>
          <ac:spMkLst>
            <pc:docMk/>
            <pc:sldMk cId="387321728" sldId="1241"/>
            <ac:spMk id="2" creationId="{73F1FA83-3F29-2E4B-6BCA-B987373B6731}"/>
          </ac:spMkLst>
        </pc:spChg>
        <pc:spChg chg="del">
          <ac:chgData name="伊健 杜" userId="e69aded81da48593" providerId="LiveId" clId="{8316A85E-3CC5-46D2-AC8D-005C5FC4976A}" dt="2022-10-20T04:06:27.266" v="993" actId="478"/>
          <ac:spMkLst>
            <pc:docMk/>
            <pc:sldMk cId="387321728" sldId="1241"/>
            <ac:spMk id="3" creationId="{E85E42D9-240E-CAD7-9032-F5C8A196F81F}"/>
          </ac:spMkLst>
        </pc:spChg>
      </pc:sldChg>
      <pc:sldChg chg="addSp delSp modSp add mod modAnim">
        <pc:chgData name="伊健 杜" userId="e69aded81da48593" providerId="LiveId" clId="{8316A85E-3CC5-46D2-AC8D-005C5FC4976A}" dt="2022-10-20T06:07:27.922" v="4065"/>
        <pc:sldMkLst>
          <pc:docMk/>
          <pc:sldMk cId="1425483163" sldId="1242"/>
        </pc:sldMkLst>
        <pc:spChg chg="mod">
          <ac:chgData name="伊健 杜" userId="e69aded81da48593" providerId="LiveId" clId="{8316A85E-3CC5-46D2-AC8D-005C5FC4976A}" dt="2022-10-20T06:07:27.922" v="4065"/>
          <ac:spMkLst>
            <pc:docMk/>
            <pc:sldMk cId="1425483163" sldId="1242"/>
            <ac:spMk id="2" creationId="{10304424-DB4A-36E7-9E0D-D32A5DD0F26C}"/>
          </ac:spMkLst>
        </pc:spChg>
        <pc:spChg chg="add mod">
          <ac:chgData name="伊健 杜" userId="e69aded81da48593" providerId="LiveId" clId="{8316A85E-3CC5-46D2-AC8D-005C5FC4976A}" dt="2022-10-20T06:07:27.922" v="4065"/>
          <ac:spMkLst>
            <pc:docMk/>
            <pc:sldMk cId="1425483163" sldId="1242"/>
            <ac:spMk id="3" creationId="{BF61C064-5051-1184-7A12-5B1F560F19AD}"/>
          </ac:spMkLst>
        </pc:spChg>
        <pc:spChg chg="add mod">
          <ac:chgData name="伊健 杜" userId="e69aded81da48593" providerId="LiveId" clId="{8316A85E-3CC5-46D2-AC8D-005C5FC4976A}" dt="2022-10-20T04:14:28.618" v="1332"/>
          <ac:spMkLst>
            <pc:docMk/>
            <pc:sldMk cId="1425483163" sldId="1242"/>
            <ac:spMk id="5" creationId="{12133E31-EFD8-1428-E834-932512E03115}"/>
          </ac:spMkLst>
        </pc:spChg>
        <pc:spChg chg="del">
          <ac:chgData name="伊健 杜" userId="e69aded81da48593" providerId="LiveId" clId="{8316A85E-3CC5-46D2-AC8D-005C5FC4976A}" dt="2022-10-20T04:10:54.593" v="1135" actId="478"/>
          <ac:spMkLst>
            <pc:docMk/>
            <pc:sldMk cId="1425483163" sldId="1242"/>
            <ac:spMk id="8" creationId="{0B8B5D8F-F503-2BCC-2FEF-37CE1A2FF963}"/>
          </ac:spMkLst>
        </pc:spChg>
        <pc:picChg chg="add mod">
          <ac:chgData name="伊健 杜" userId="e69aded81da48593" providerId="LiveId" clId="{8316A85E-3CC5-46D2-AC8D-005C5FC4976A}" dt="2022-10-20T04:10:54.954" v="1136"/>
          <ac:picMkLst>
            <pc:docMk/>
            <pc:sldMk cId="1425483163" sldId="1242"/>
            <ac:picMk id="4" creationId="{0AA213CA-0716-CA96-E540-A73238D62E2B}"/>
          </ac:picMkLst>
        </pc:picChg>
        <pc:picChg chg="del">
          <ac:chgData name="伊健 杜" userId="e69aded81da48593" providerId="LiveId" clId="{8316A85E-3CC5-46D2-AC8D-005C5FC4976A}" dt="2022-10-20T04:10:54.593" v="1135" actId="478"/>
          <ac:picMkLst>
            <pc:docMk/>
            <pc:sldMk cId="1425483163" sldId="1242"/>
            <ac:picMk id="7170" creationId="{9FCE2EBE-ECFA-2752-C7AB-E22709FD652D}"/>
          </ac:picMkLst>
        </pc:picChg>
      </pc:sldChg>
      <pc:sldChg chg="add del">
        <pc:chgData name="伊健 杜" userId="e69aded81da48593" providerId="LiveId" clId="{8316A85E-3CC5-46D2-AC8D-005C5FC4976A}" dt="2022-10-20T04:10:35.776" v="1130" actId="47"/>
        <pc:sldMkLst>
          <pc:docMk/>
          <pc:sldMk cId="215047776" sldId="1243"/>
        </pc:sldMkLst>
      </pc:sldChg>
      <pc:sldChg chg="addSp delSp modSp add mod">
        <pc:chgData name="伊健 杜" userId="e69aded81da48593" providerId="LiveId" clId="{8316A85E-3CC5-46D2-AC8D-005C5FC4976A}" dt="2022-10-20T06:07:27.922" v="4065"/>
        <pc:sldMkLst>
          <pc:docMk/>
          <pc:sldMk cId="1089138086" sldId="1243"/>
        </pc:sldMkLst>
        <pc:spChg chg="mod">
          <ac:chgData name="伊健 杜" userId="e69aded81da48593" providerId="LiveId" clId="{8316A85E-3CC5-46D2-AC8D-005C5FC4976A}" dt="2022-10-20T06:07:27.922" v="4065"/>
          <ac:spMkLst>
            <pc:docMk/>
            <pc:sldMk cId="1089138086" sldId="1243"/>
            <ac:spMk id="2" creationId="{10304424-DB4A-36E7-9E0D-D32A5DD0F26C}"/>
          </ac:spMkLst>
        </pc:spChg>
        <pc:spChg chg="mod">
          <ac:chgData name="伊健 杜" userId="e69aded81da48593" providerId="LiveId" clId="{8316A85E-3CC5-46D2-AC8D-005C5FC4976A}" dt="2022-10-20T06:07:27.922" v="4065"/>
          <ac:spMkLst>
            <pc:docMk/>
            <pc:sldMk cId="1089138086" sldId="1243"/>
            <ac:spMk id="3" creationId="{BF61C064-5051-1184-7A12-5B1F560F19AD}"/>
          </ac:spMkLst>
        </pc:spChg>
        <pc:picChg chg="del">
          <ac:chgData name="伊健 杜" userId="e69aded81da48593" providerId="LiveId" clId="{8316A85E-3CC5-46D2-AC8D-005C5FC4976A}" dt="2022-10-20T04:13:08.363" v="1328" actId="478"/>
          <ac:picMkLst>
            <pc:docMk/>
            <pc:sldMk cId="1089138086" sldId="1243"/>
            <ac:picMk id="4" creationId="{0AA213CA-0716-CA96-E540-A73238D62E2B}"/>
          </ac:picMkLst>
        </pc:picChg>
        <pc:picChg chg="add mod">
          <ac:chgData name="伊健 杜" userId="e69aded81da48593" providerId="LiveId" clId="{8316A85E-3CC5-46D2-AC8D-005C5FC4976A}" dt="2022-10-20T04:14:15.487" v="1330" actId="1076"/>
          <ac:picMkLst>
            <pc:docMk/>
            <pc:sldMk cId="1089138086" sldId="1243"/>
            <ac:picMk id="8194" creationId="{44612E98-DDE3-93E0-05DC-230A20AD273C}"/>
          </ac:picMkLst>
        </pc:picChg>
      </pc:sldChg>
      <pc:sldChg chg="addSp delSp modSp add del mod">
        <pc:chgData name="伊健 杜" userId="e69aded81da48593" providerId="LiveId" clId="{8316A85E-3CC5-46D2-AC8D-005C5FC4976A}" dt="2022-10-20T04:19:10.905" v="1363" actId="47"/>
        <pc:sldMkLst>
          <pc:docMk/>
          <pc:sldMk cId="2514831466" sldId="1244"/>
        </pc:sldMkLst>
        <pc:spChg chg="del">
          <ac:chgData name="伊健 杜" userId="e69aded81da48593" providerId="LiveId" clId="{8316A85E-3CC5-46D2-AC8D-005C5FC4976A}" dt="2022-10-20T04:14:39.137" v="1334" actId="478"/>
          <ac:spMkLst>
            <pc:docMk/>
            <pc:sldMk cId="2514831466" sldId="1244"/>
            <ac:spMk id="2" creationId="{10304424-DB4A-36E7-9E0D-D32A5DD0F26C}"/>
          </ac:spMkLst>
        </pc:spChg>
        <pc:spChg chg="mod">
          <ac:chgData name="伊健 杜" userId="e69aded81da48593" providerId="LiveId" clId="{8316A85E-3CC5-46D2-AC8D-005C5FC4976A}" dt="2022-10-20T04:18:42.850" v="1361" actId="20577"/>
          <ac:spMkLst>
            <pc:docMk/>
            <pc:sldMk cId="2514831466" sldId="1244"/>
            <ac:spMk id="3" creationId="{BF61C064-5051-1184-7A12-5B1F560F19AD}"/>
          </ac:spMkLst>
        </pc:spChg>
        <pc:spChg chg="add del mod">
          <ac:chgData name="伊健 杜" userId="e69aded81da48593" providerId="LiveId" clId="{8316A85E-3CC5-46D2-AC8D-005C5FC4976A}" dt="2022-10-20T04:14:41.075" v="1335" actId="478"/>
          <ac:spMkLst>
            <pc:docMk/>
            <pc:sldMk cId="2514831466" sldId="1244"/>
            <ac:spMk id="5" creationId="{93150273-2C30-0F56-47B4-2CFD53FFE262}"/>
          </ac:spMkLst>
        </pc:spChg>
        <pc:picChg chg="del">
          <ac:chgData name="伊健 杜" userId="e69aded81da48593" providerId="LiveId" clId="{8316A85E-3CC5-46D2-AC8D-005C5FC4976A}" dt="2022-10-20T04:14:32.877" v="1333" actId="478"/>
          <ac:picMkLst>
            <pc:docMk/>
            <pc:sldMk cId="2514831466" sldId="1244"/>
            <ac:picMk id="8194" creationId="{44612E98-DDE3-93E0-05DC-230A20AD273C}"/>
          </ac:picMkLst>
        </pc:picChg>
      </pc:sldChg>
      <pc:sldChg chg="addSp delSp modSp add mod delAnim">
        <pc:chgData name="伊健 杜" userId="e69aded81da48593" providerId="LiveId" clId="{8316A85E-3CC5-46D2-AC8D-005C5FC4976A}" dt="2022-10-20T06:07:27.922" v="4065"/>
        <pc:sldMkLst>
          <pc:docMk/>
          <pc:sldMk cId="1616758888" sldId="1245"/>
        </pc:sldMkLst>
        <pc:spChg chg="mod">
          <ac:chgData name="伊健 杜" userId="e69aded81da48593" providerId="LiveId" clId="{8316A85E-3CC5-46D2-AC8D-005C5FC4976A}" dt="2022-10-20T04:19:23.943" v="1372"/>
          <ac:spMkLst>
            <pc:docMk/>
            <pc:sldMk cId="1616758888" sldId="1245"/>
            <ac:spMk id="2" creationId="{10304424-DB4A-36E7-9E0D-D32A5DD0F26C}"/>
          </ac:spMkLst>
        </pc:spChg>
        <pc:spChg chg="mod">
          <ac:chgData name="伊健 杜" userId="e69aded81da48593" providerId="LiveId" clId="{8316A85E-3CC5-46D2-AC8D-005C5FC4976A}" dt="2022-10-20T06:07:27.922" v="4065"/>
          <ac:spMkLst>
            <pc:docMk/>
            <pc:sldMk cId="1616758888" sldId="1245"/>
            <ac:spMk id="3" creationId="{BF61C064-5051-1184-7A12-5B1F560F19AD}"/>
          </ac:spMkLst>
        </pc:spChg>
        <pc:spChg chg="del mod">
          <ac:chgData name="伊健 杜" userId="e69aded81da48593" providerId="LiveId" clId="{8316A85E-3CC5-46D2-AC8D-005C5FC4976A}" dt="2022-10-20T04:29:16.901" v="1397" actId="478"/>
          <ac:spMkLst>
            <pc:docMk/>
            <pc:sldMk cId="1616758888" sldId="1245"/>
            <ac:spMk id="5" creationId="{12133E31-EFD8-1428-E834-932512E03115}"/>
          </ac:spMkLst>
        </pc:spChg>
        <pc:picChg chg="del">
          <ac:chgData name="伊健 杜" userId="e69aded81da48593" providerId="LiveId" clId="{8316A85E-3CC5-46D2-AC8D-005C5FC4976A}" dt="2022-10-20T04:29:52.731" v="1485" actId="478"/>
          <ac:picMkLst>
            <pc:docMk/>
            <pc:sldMk cId="1616758888" sldId="1245"/>
            <ac:picMk id="4" creationId="{0AA213CA-0716-CA96-E540-A73238D62E2B}"/>
          </ac:picMkLst>
        </pc:picChg>
        <pc:picChg chg="add mod">
          <ac:chgData name="伊健 杜" userId="e69aded81da48593" providerId="LiveId" clId="{8316A85E-3CC5-46D2-AC8D-005C5FC4976A}" dt="2022-10-20T04:30:35.184" v="1489" actId="1076"/>
          <ac:picMkLst>
            <pc:docMk/>
            <pc:sldMk cId="1616758888" sldId="1245"/>
            <ac:picMk id="11266" creationId="{5D30A5D4-DD66-B197-EB4C-3CB84798BDB0}"/>
          </ac:picMkLst>
        </pc:picChg>
      </pc:sldChg>
      <pc:sldChg chg="modSp add ord">
        <pc:chgData name="伊健 杜" userId="e69aded81da48593" providerId="LiveId" clId="{8316A85E-3CC5-46D2-AC8D-005C5FC4976A}" dt="2022-10-20T06:07:27.922" v="4065"/>
        <pc:sldMkLst>
          <pc:docMk/>
          <pc:sldMk cId="1430537256" sldId="1246"/>
        </pc:sldMkLst>
        <pc:spChg chg="mod">
          <ac:chgData name="伊健 杜" userId="e69aded81da48593" providerId="LiveId" clId="{8316A85E-3CC5-46D2-AC8D-005C5FC4976A}" dt="2022-10-20T06:07:27.922" v="4065"/>
          <ac:spMkLst>
            <pc:docMk/>
            <pc:sldMk cId="1430537256" sldId="1246"/>
            <ac:spMk id="3" creationId="{BF61C064-5051-1184-7A12-5B1F560F19AD}"/>
          </ac:spMkLst>
        </pc:spChg>
      </pc:sldChg>
      <pc:sldChg chg="delSp modSp new mod">
        <pc:chgData name="伊健 杜" userId="e69aded81da48593" providerId="LiveId" clId="{8316A85E-3CC5-46D2-AC8D-005C5FC4976A}" dt="2022-10-20T06:07:27.922" v="4065"/>
        <pc:sldMkLst>
          <pc:docMk/>
          <pc:sldMk cId="770500061" sldId="1247"/>
        </pc:sldMkLst>
        <pc:spChg chg="mod">
          <ac:chgData name="伊健 杜" userId="e69aded81da48593" providerId="LiveId" clId="{8316A85E-3CC5-46D2-AC8D-005C5FC4976A}" dt="2022-10-20T06:07:27.922" v="4065"/>
          <ac:spMkLst>
            <pc:docMk/>
            <pc:sldMk cId="770500061" sldId="1247"/>
            <ac:spMk id="2" creationId="{23860F4C-2C4F-DA0C-8088-358B2EF0EE42}"/>
          </ac:spMkLst>
        </pc:spChg>
        <pc:spChg chg="del">
          <ac:chgData name="伊健 杜" userId="e69aded81da48593" providerId="LiveId" clId="{8316A85E-3CC5-46D2-AC8D-005C5FC4976A}" dt="2022-10-20T04:30:57.896" v="1491" actId="478"/>
          <ac:spMkLst>
            <pc:docMk/>
            <pc:sldMk cId="770500061" sldId="1247"/>
            <ac:spMk id="3" creationId="{C7444341-917E-A512-AE56-46CCA9BAE3C6}"/>
          </ac:spMkLst>
        </pc:spChg>
      </pc:sldChg>
      <pc:sldChg chg="addSp delSp modSp add mod">
        <pc:chgData name="伊健 杜" userId="e69aded81da48593" providerId="LiveId" clId="{8316A85E-3CC5-46D2-AC8D-005C5FC4976A}" dt="2022-10-20T06:49:39.802" v="4113" actId="1076"/>
        <pc:sldMkLst>
          <pc:docMk/>
          <pc:sldMk cId="2181031037" sldId="1248"/>
        </pc:sldMkLst>
        <pc:spChg chg="mod">
          <ac:chgData name="伊健 杜" userId="e69aded81da48593" providerId="LiveId" clId="{8316A85E-3CC5-46D2-AC8D-005C5FC4976A}" dt="2022-10-20T06:07:27.922" v="4065"/>
          <ac:spMkLst>
            <pc:docMk/>
            <pc:sldMk cId="2181031037" sldId="1248"/>
            <ac:spMk id="2" creationId="{23860F4C-2C4F-DA0C-8088-358B2EF0EE42}"/>
          </ac:spMkLst>
        </pc:spChg>
        <pc:spChg chg="add mod">
          <ac:chgData name="伊健 杜" userId="e69aded81da48593" providerId="LiveId" clId="{8316A85E-3CC5-46D2-AC8D-005C5FC4976A}" dt="2022-10-20T06:49:39.802" v="4113" actId="1076"/>
          <ac:spMkLst>
            <pc:docMk/>
            <pc:sldMk cId="2181031037" sldId="1248"/>
            <ac:spMk id="4" creationId="{9A43FD41-147B-FB44-ECC9-7F5EB8F58C73}"/>
          </ac:spMkLst>
        </pc:spChg>
        <pc:spChg chg="add mod">
          <ac:chgData name="伊健 杜" userId="e69aded81da48593" providerId="LiveId" clId="{8316A85E-3CC5-46D2-AC8D-005C5FC4976A}" dt="2022-10-20T06:49:37.543" v="4112" actId="403"/>
          <ac:spMkLst>
            <pc:docMk/>
            <pc:sldMk cId="2181031037" sldId="1248"/>
            <ac:spMk id="5" creationId="{300E1B1D-6E1A-9E6F-0E9A-D5A40D5EEE91}"/>
          </ac:spMkLst>
        </pc:spChg>
        <pc:inkChg chg="add del">
          <ac:chgData name="伊健 杜" userId="e69aded81da48593" providerId="LiveId" clId="{8316A85E-3CC5-46D2-AC8D-005C5FC4976A}" dt="2022-10-20T06:48:23.681" v="4067" actId="478"/>
          <ac:inkMkLst>
            <pc:docMk/>
            <pc:sldMk cId="2181031037" sldId="1248"/>
            <ac:inkMk id="3" creationId="{F0AD5BCE-F37D-C26D-47C5-CE84F8E7F14E}"/>
          </ac:inkMkLst>
        </pc:inkChg>
      </pc:sldChg>
      <pc:sldChg chg="modSp add mod">
        <pc:chgData name="伊健 杜" userId="e69aded81da48593" providerId="LiveId" clId="{8316A85E-3CC5-46D2-AC8D-005C5FC4976A}" dt="2022-10-20T06:07:27.922" v="4065"/>
        <pc:sldMkLst>
          <pc:docMk/>
          <pc:sldMk cId="3322135688" sldId="1249"/>
        </pc:sldMkLst>
        <pc:spChg chg="mod">
          <ac:chgData name="伊健 杜" userId="e69aded81da48593" providerId="LiveId" clId="{8316A85E-3CC5-46D2-AC8D-005C5FC4976A}" dt="2022-10-20T06:07:27.922" v="4065"/>
          <ac:spMkLst>
            <pc:docMk/>
            <pc:sldMk cId="3322135688" sldId="1249"/>
            <ac:spMk id="2" creationId="{23860F4C-2C4F-DA0C-8088-358B2EF0EE42}"/>
          </ac:spMkLst>
        </pc:spChg>
      </pc:sldChg>
      <pc:sldChg chg="addSp delSp modSp add mod">
        <pc:chgData name="伊健 杜" userId="e69aded81da48593" providerId="LiveId" clId="{8316A85E-3CC5-46D2-AC8D-005C5FC4976A}" dt="2022-10-20T06:07:27.922" v="4065"/>
        <pc:sldMkLst>
          <pc:docMk/>
          <pc:sldMk cId="4288142045" sldId="1250"/>
        </pc:sldMkLst>
        <pc:spChg chg="mod">
          <ac:chgData name="伊健 杜" userId="e69aded81da48593" providerId="LiveId" clId="{8316A85E-3CC5-46D2-AC8D-005C5FC4976A}" dt="2022-10-20T06:07:27.922" v="4065"/>
          <ac:spMkLst>
            <pc:docMk/>
            <pc:sldMk cId="4288142045" sldId="1250"/>
            <ac:spMk id="2" creationId="{10304424-DB4A-36E7-9E0D-D32A5DD0F26C}"/>
          </ac:spMkLst>
        </pc:spChg>
        <pc:spChg chg="mod">
          <ac:chgData name="伊健 杜" userId="e69aded81da48593" providerId="LiveId" clId="{8316A85E-3CC5-46D2-AC8D-005C5FC4976A}" dt="2022-10-20T06:07:27.922" v="4065"/>
          <ac:spMkLst>
            <pc:docMk/>
            <pc:sldMk cId="4288142045" sldId="1250"/>
            <ac:spMk id="3" creationId="{BF61C064-5051-1184-7A12-5B1F560F19AD}"/>
          </ac:spMkLst>
        </pc:spChg>
        <pc:spChg chg="mod">
          <ac:chgData name="伊健 杜" userId="e69aded81da48593" providerId="LiveId" clId="{8316A85E-3CC5-46D2-AC8D-005C5FC4976A}" dt="2022-10-20T04:45:45.571" v="1732"/>
          <ac:spMkLst>
            <pc:docMk/>
            <pc:sldMk cId="4288142045" sldId="1250"/>
            <ac:spMk id="5" creationId="{12133E31-EFD8-1428-E834-932512E03115}"/>
          </ac:spMkLst>
        </pc:spChg>
        <pc:picChg chg="del">
          <ac:chgData name="伊健 杜" userId="e69aded81da48593" providerId="LiveId" clId="{8316A85E-3CC5-46D2-AC8D-005C5FC4976A}" dt="2022-10-20T04:46:11.558" v="1849" actId="478"/>
          <ac:picMkLst>
            <pc:docMk/>
            <pc:sldMk cId="4288142045" sldId="1250"/>
            <ac:picMk id="4" creationId="{0AA213CA-0716-CA96-E540-A73238D62E2B}"/>
          </ac:picMkLst>
        </pc:picChg>
        <pc:picChg chg="add mod">
          <ac:chgData name="伊健 杜" userId="e69aded81da48593" providerId="LiveId" clId="{8316A85E-3CC5-46D2-AC8D-005C5FC4976A}" dt="2022-10-20T04:46:32.861" v="1851" actId="1076"/>
          <ac:picMkLst>
            <pc:docMk/>
            <pc:sldMk cId="4288142045" sldId="1250"/>
            <ac:picMk id="13314" creationId="{E4FA0C7B-C9CD-5868-99E5-1B5A249B4AA3}"/>
          </ac:picMkLst>
        </pc:picChg>
      </pc:sldChg>
      <pc:sldChg chg="addSp delSp modSp add mod delAnim">
        <pc:chgData name="伊健 杜" userId="e69aded81da48593" providerId="LiveId" clId="{8316A85E-3CC5-46D2-AC8D-005C5FC4976A}" dt="2022-10-20T06:07:27.922" v="4065"/>
        <pc:sldMkLst>
          <pc:docMk/>
          <pc:sldMk cId="3558851808" sldId="1251"/>
        </pc:sldMkLst>
        <pc:spChg chg="mod">
          <ac:chgData name="伊健 杜" userId="e69aded81da48593" providerId="LiveId" clId="{8316A85E-3CC5-46D2-AC8D-005C5FC4976A}" dt="2022-10-20T06:07:27.922" v="4065"/>
          <ac:spMkLst>
            <pc:docMk/>
            <pc:sldMk cId="3558851808" sldId="1251"/>
            <ac:spMk id="2" creationId="{10304424-DB4A-36E7-9E0D-D32A5DD0F26C}"/>
          </ac:spMkLst>
        </pc:spChg>
        <pc:spChg chg="mod">
          <ac:chgData name="伊健 杜" userId="e69aded81da48593" providerId="LiveId" clId="{8316A85E-3CC5-46D2-AC8D-005C5FC4976A}" dt="2022-10-20T06:07:27.922" v="4065"/>
          <ac:spMkLst>
            <pc:docMk/>
            <pc:sldMk cId="3558851808" sldId="1251"/>
            <ac:spMk id="3" creationId="{BF61C064-5051-1184-7A12-5B1F560F19AD}"/>
          </ac:spMkLst>
        </pc:spChg>
        <pc:spChg chg="del">
          <ac:chgData name="伊健 杜" userId="e69aded81da48593" providerId="LiveId" clId="{8316A85E-3CC5-46D2-AC8D-005C5FC4976A}" dt="2022-10-20T04:46:38.388" v="1853" actId="478"/>
          <ac:spMkLst>
            <pc:docMk/>
            <pc:sldMk cId="3558851808" sldId="1251"/>
            <ac:spMk id="5" creationId="{12133E31-EFD8-1428-E834-932512E03115}"/>
          </ac:spMkLst>
        </pc:spChg>
        <pc:picChg chg="del">
          <ac:chgData name="伊健 杜" userId="e69aded81da48593" providerId="LiveId" clId="{8316A85E-3CC5-46D2-AC8D-005C5FC4976A}" dt="2022-10-20T04:47:14.285" v="1946" actId="478"/>
          <ac:picMkLst>
            <pc:docMk/>
            <pc:sldMk cId="3558851808" sldId="1251"/>
            <ac:picMk id="13314" creationId="{E4FA0C7B-C9CD-5868-99E5-1B5A249B4AA3}"/>
          </ac:picMkLst>
        </pc:picChg>
        <pc:picChg chg="add mod">
          <ac:chgData name="伊健 杜" userId="e69aded81da48593" providerId="LiveId" clId="{8316A85E-3CC5-46D2-AC8D-005C5FC4976A}" dt="2022-10-20T04:47:32.995" v="1958" actId="1076"/>
          <ac:picMkLst>
            <pc:docMk/>
            <pc:sldMk cId="3558851808" sldId="1251"/>
            <ac:picMk id="14338" creationId="{82F77D66-07A6-4D1C-A240-76C2246E73B9}"/>
          </ac:picMkLst>
        </pc:picChg>
      </pc:sldChg>
      <pc:sldChg chg="addSp delSp modSp add mod">
        <pc:chgData name="伊健 杜" userId="e69aded81da48593" providerId="LiveId" clId="{8316A85E-3CC5-46D2-AC8D-005C5FC4976A}" dt="2022-10-20T06:07:27.922" v="4065"/>
        <pc:sldMkLst>
          <pc:docMk/>
          <pc:sldMk cId="3739957134" sldId="1252"/>
        </pc:sldMkLst>
        <pc:spChg chg="mod">
          <ac:chgData name="伊健 杜" userId="e69aded81da48593" providerId="LiveId" clId="{8316A85E-3CC5-46D2-AC8D-005C5FC4976A}" dt="2022-10-20T06:07:27.922" v="4065"/>
          <ac:spMkLst>
            <pc:docMk/>
            <pc:sldMk cId="3739957134" sldId="1252"/>
            <ac:spMk id="2" creationId="{10304424-DB4A-36E7-9E0D-D32A5DD0F26C}"/>
          </ac:spMkLst>
        </pc:spChg>
        <pc:spChg chg="mod">
          <ac:chgData name="伊健 杜" userId="e69aded81da48593" providerId="LiveId" clId="{8316A85E-3CC5-46D2-AC8D-005C5FC4976A}" dt="2022-10-20T06:07:27.922" v="4065"/>
          <ac:spMkLst>
            <pc:docMk/>
            <pc:sldMk cId="3739957134" sldId="1252"/>
            <ac:spMk id="3" creationId="{BF61C064-5051-1184-7A12-5B1F560F19AD}"/>
          </ac:spMkLst>
        </pc:spChg>
        <pc:picChg chg="add mod">
          <ac:chgData name="伊健 杜" userId="e69aded81da48593" providerId="LiveId" clId="{8316A85E-3CC5-46D2-AC8D-005C5FC4976A}" dt="2022-10-20T04:49:09.590" v="2228"/>
          <ac:picMkLst>
            <pc:docMk/>
            <pc:sldMk cId="3739957134" sldId="1252"/>
            <ac:picMk id="4" creationId="{3622CE6F-335E-1F55-1C6F-82E6A8A588D3}"/>
          </ac:picMkLst>
        </pc:picChg>
        <pc:picChg chg="del">
          <ac:chgData name="伊健 杜" userId="e69aded81da48593" providerId="LiveId" clId="{8316A85E-3CC5-46D2-AC8D-005C5FC4976A}" dt="2022-10-20T04:49:09.247" v="2227" actId="478"/>
          <ac:picMkLst>
            <pc:docMk/>
            <pc:sldMk cId="3739957134" sldId="1252"/>
            <ac:picMk id="14338" creationId="{82F77D66-07A6-4D1C-A240-76C2246E73B9}"/>
          </ac:picMkLst>
        </pc:picChg>
      </pc:sldChg>
      <pc:sldChg chg="modSp add mod">
        <pc:chgData name="伊健 杜" userId="e69aded81da48593" providerId="LiveId" clId="{8316A85E-3CC5-46D2-AC8D-005C5FC4976A}" dt="2022-10-20T06:07:27.922" v="4065"/>
        <pc:sldMkLst>
          <pc:docMk/>
          <pc:sldMk cId="1209108550" sldId="1253"/>
        </pc:sldMkLst>
        <pc:spChg chg="mod">
          <ac:chgData name="伊健 杜" userId="e69aded81da48593" providerId="LiveId" clId="{8316A85E-3CC5-46D2-AC8D-005C5FC4976A}" dt="2022-10-20T06:07:27.922" v="4065"/>
          <ac:spMkLst>
            <pc:docMk/>
            <pc:sldMk cId="1209108550" sldId="1253"/>
            <ac:spMk id="2" creationId="{23860F4C-2C4F-DA0C-8088-358B2EF0EE42}"/>
          </ac:spMkLst>
        </pc:spChg>
      </pc:sldChg>
      <pc:sldChg chg="modSp add mod">
        <pc:chgData name="伊健 杜" userId="e69aded81da48593" providerId="LiveId" clId="{8316A85E-3CC5-46D2-AC8D-005C5FC4976A}" dt="2022-10-20T06:07:27.922" v="4065"/>
        <pc:sldMkLst>
          <pc:docMk/>
          <pc:sldMk cId="1560934878" sldId="1254"/>
        </pc:sldMkLst>
        <pc:spChg chg="mod">
          <ac:chgData name="伊健 杜" userId="e69aded81da48593" providerId="LiveId" clId="{8316A85E-3CC5-46D2-AC8D-005C5FC4976A}" dt="2022-10-20T06:07:27.922" v="4065"/>
          <ac:spMkLst>
            <pc:docMk/>
            <pc:sldMk cId="1560934878" sldId="1254"/>
            <ac:spMk id="2" creationId="{23860F4C-2C4F-DA0C-8088-358B2EF0EE42}"/>
          </ac:spMkLst>
        </pc:spChg>
      </pc:sldChg>
      <pc:sldChg chg="addSp delSp modSp add mod">
        <pc:chgData name="伊健 杜" userId="e69aded81da48593" providerId="LiveId" clId="{8316A85E-3CC5-46D2-AC8D-005C5FC4976A}" dt="2022-10-20T06:07:27.922" v="4065"/>
        <pc:sldMkLst>
          <pc:docMk/>
          <pc:sldMk cId="2586954474" sldId="1255"/>
        </pc:sldMkLst>
        <pc:spChg chg="mod">
          <ac:chgData name="伊健 杜" userId="e69aded81da48593" providerId="LiveId" clId="{8316A85E-3CC5-46D2-AC8D-005C5FC4976A}" dt="2022-10-20T06:07:27.922" v="4065"/>
          <ac:spMkLst>
            <pc:docMk/>
            <pc:sldMk cId="2586954474" sldId="1255"/>
            <ac:spMk id="2" creationId="{10304424-DB4A-36E7-9E0D-D32A5DD0F26C}"/>
          </ac:spMkLst>
        </pc:spChg>
        <pc:spChg chg="mod">
          <ac:chgData name="伊健 杜" userId="e69aded81da48593" providerId="LiveId" clId="{8316A85E-3CC5-46D2-AC8D-005C5FC4976A}" dt="2022-10-20T06:07:27.922" v="4065"/>
          <ac:spMkLst>
            <pc:docMk/>
            <pc:sldMk cId="2586954474" sldId="1255"/>
            <ac:spMk id="3" creationId="{BF61C064-5051-1184-7A12-5B1F560F19AD}"/>
          </ac:spMkLst>
        </pc:spChg>
        <pc:spChg chg="mod">
          <ac:chgData name="伊健 杜" userId="e69aded81da48593" providerId="LiveId" clId="{8316A85E-3CC5-46D2-AC8D-005C5FC4976A}" dt="2022-10-20T04:51:36.149" v="2364"/>
          <ac:spMkLst>
            <pc:docMk/>
            <pc:sldMk cId="2586954474" sldId="1255"/>
            <ac:spMk id="5" creationId="{12133E31-EFD8-1428-E834-932512E03115}"/>
          </ac:spMkLst>
        </pc:spChg>
        <pc:picChg chg="del">
          <ac:chgData name="伊健 杜" userId="e69aded81da48593" providerId="LiveId" clId="{8316A85E-3CC5-46D2-AC8D-005C5FC4976A}" dt="2022-10-20T04:52:02.802" v="2456" actId="478"/>
          <ac:picMkLst>
            <pc:docMk/>
            <pc:sldMk cId="2586954474" sldId="1255"/>
            <ac:picMk id="13314" creationId="{E4FA0C7B-C9CD-5868-99E5-1B5A249B4AA3}"/>
          </ac:picMkLst>
        </pc:picChg>
        <pc:picChg chg="add mod">
          <ac:chgData name="伊健 杜" userId="e69aded81da48593" providerId="LiveId" clId="{8316A85E-3CC5-46D2-AC8D-005C5FC4976A}" dt="2022-10-20T04:54:57.495" v="2460" actId="1076"/>
          <ac:picMkLst>
            <pc:docMk/>
            <pc:sldMk cId="2586954474" sldId="1255"/>
            <ac:picMk id="15362" creationId="{B0420729-A13E-1303-D5F8-B308630DA272}"/>
          </ac:picMkLst>
        </pc:picChg>
      </pc:sldChg>
      <pc:sldChg chg="addSp delSp modSp add mod delAnim">
        <pc:chgData name="伊健 杜" userId="e69aded81da48593" providerId="LiveId" clId="{8316A85E-3CC5-46D2-AC8D-005C5FC4976A}" dt="2022-10-20T06:07:27.922" v="4065"/>
        <pc:sldMkLst>
          <pc:docMk/>
          <pc:sldMk cId="2889584553" sldId="1256"/>
        </pc:sldMkLst>
        <pc:spChg chg="mod">
          <ac:chgData name="伊健 杜" userId="e69aded81da48593" providerId="LiveId" clId="{8316A85E-3CC5-46D2-AC8D-005C5FC4976A}" dt="2022-10-20T06:07:27.922" v="4065"/>
          <ac:spMkLst>
            <pc:docMk/>
            <pc:sldMk cId="2889584553" sldId="1256"/>
            <ac:spMk id="2" creationId="{10304424-DB4A-36E7-9E0D-D32A5DD0F26C}"/>
          </ac:spMkLst>
        </pc:spChg>
        <pc:spChg chg="mod">
          <ac:chgData name="伊健 杜" userId="e69aded81da48593" providerId="LiveId" clId="{8316A85E-3CC5-46D2-AC8D-005C5FC4976A}" dt="2022-10-20T06:07:27.922" v="4065"/>
          <ac:spMkLst>
            <pc:docMk/>
            <pc:sldMk cId="2889584553" sldId="1256"/>
            <ac:spMk id="3" creationId="{BF61C064-5051-1184-7A12-5B1F560F19AD}"/>
          </ac:spMkLst>
        </pc:spChg>
        <pc:spChg chg="del">
          <ac:chgData name="伊健 杜" userId="e69aded81da48593" providerId="LiveId" clId="{8316A85E-3CC5-46D2-AC8D-005C5FC4976A}" dt="2022-10-20T04:55:27.744" v="2462" actId="478"/>
          <ac:spMkLst>
            <pc:docMk/>
            <pc:sldMk cId="2889584553" sldId="1256"/>
            <ac:spMk id="5" creationId="{12133E31-EFD8-1428-E834-932512E03115}"/>
          </ac:spMkLst>
        </pc:spChg>
        <pc:picChg chg="del">
          <ac:chgData name="伊健 杜" userId="e69aded81da48593" providerId="LiveId" clId="{8316A85E-3CC5-46D2-AC8D-005C5FC4976A}" dt="2022-10-20T04:55:29.671" v="2463" actId="478"/>
          <ac:picMkLst>
            <pc:docMk/>
            <pc:sldMk cId="2889584553" sldId="1256"/>
            <ac:picMk id="15362" creationId="{B0420729-A13E-1303-D5F8-B308630DA272}"/>
          </ac:picMkLst>
        </pc:picChg>
        <pc:picChg chg="add mod">
          <ac:chgData name="伊健 杜" userId="e69aded81da48593" providerId="LiveId" clId="{8316A85E-3CC5-46D2-AC8D-005C5FC4976A}" dt="2022-10-20T04:55:36.036" v="2469" actId="1076"/>
          <ac:picMkLst>
            <pc:docMk/>
            <pc:sldMk cId="2889584553" sldId="1256"/>
            <ac:picMk id="17410" creationId="{B34FE876-10E2-DCBA-B21C-84BD90862C9C}"/>
          </ac:picMkLst>
        </pc:picChg>
      </pc:sldChg>
      <pc:sldChg chg="addSp delSp modSp add mod">
        <pc:chgData name="伊健 杜" userId="e69aded81da48593" providerId="LiveId" clId="{8316A85E-3CC5-46D2-AC8D-005C5FC4976A}" dt="2022-10-20T06:07:27.922" v="4065"/>
        <pc:sldMkLst>
          <pc:docMk/>
          <pc:sldMk cId="2126681231" sldId="1257"/>
        </pc:sldMkLst>
        <pc:spChg chg="mod">
          <ac:chgData name="伊健 杜" userId="e69aded81da48593" providerId="LiveId" clId="{8316A85E-3CC5-46D2-AC8D-005C5FC4976A}" dt="2022-10-20T06:07:27.922" v="4065"/>
          <ac:spMkLst>
            <pc:docMk/>
            <pc:sldMk cId="2126681231" sldId="1257"/>
            <ac:spMk id="2" creationId="{10304424-DB4A-36E7-9E0D-D32A5DD0F26C}"/>
          </ac:spMkLst>
        </pc:spChg>
        <pc:spChg chg="mod">
          <ac:chgData name="伊健 杜" userId="e69aded81da48593" providerId="LiveId" clId="{8316A85E-3CC5-46D2-AC8D-005C5FC4976A}" dt="2022-10-20T06:07:27.922" v="4065"/>
          <ac:spMkLst>
            <pc:docMk/>
            <pc:sldMk cId="2126681231" sldId="1257"/>
            <ac:spMk id="3" creationId="{BF61C064-5051-1184-7A12-5B1F560F19AD}"/>
          </ac:spMkLst>
        </pc:spChg>
        <pc:picChg chg="del">
          <ac:chgData name="伊健 杜" userId="e69aded81da48593" providerId="LiveId" clId="{8316A85E-3CC5-46D2-AC8D-005C5FC4976A}" dt="2022-10-20T04:58:23.643" v="2585" actId="478"/>
          <ac:picMkLst>
            <pc:docMk/>
            <pc:sldMk cId="2126681231" sldId="1257"/>
            <ac:picMk id="17410" creationId="{B34FE876-10E2-DCBA-B21C-84BD90862C9C}"/>
          </ac:picMkLst>
        </pc:picChg>
        <pc:picChg chg="add mod">
          <ac:chgData name="伊健 杜" userId="e69aded81da48593" providerId="LiveId" clId="{8316A85E-3CC5-46D2-AC8D-005C5FC4976A}" dt="2022-10-20T04:58:35.289" v="2589" actId="1076"/>
          <ac:picMkLst>
            <pc:docMk/>
            <pc:sldMk cId="2126681231" sldId="1257"/>
            <ac:picMk id="18434" creationId="{19E8EC0A-2526-3406-7CE2-8AF9B70DDF91}"/>
          </ac:picMkLst>
        </pc:picChg>
      </pc:sldChg>
      <pc:sldChg chg="addSp modSp add mod">
        <pc:chgData name="伊健 杜" userId="e69aded81da48593" providerId="LiveId" clId="{8316A85E-3CC5-46D2-AC8D-005C5FC4976A}" dt="2022-10-20T06:07:27.922" v="4065"/>
        <pc:sldMkLst>
          <pc:docMk/>
          <pc:sldMk cId="1542729002" sldId="1258"/>
        </pc:sldMkLst>
        <pc:spChg chg="mod">
          <ac:chgData name="伊健 杜" userId="e69aded81da48593" providerId="LiveId" clId="{8316A85E-3CC5-46D2-AC8D-005C5FC4976A}" dt="2022-10-20T06:07:27.922" v="4065"/>
          <ac:spMkLst>
            <pc:docMk/>
            <pc:sldMk cId="1542729002" sldId="1258"/>
            <ac:spMk id="2" creationId="{23860F4C-2C4F-DA0C-8088-358B2EF0EE42}"/>
          </ac:spMkLst>
        </pc:spChg>
        <pc:spChg chg="add mod">
          <ac:chgData name="伊健 杜" userId="e69aded81da48593" providerId="LiveId" clId="{8316A85E-3CC5-46D2-AC8D-005C5FC4976A}" dt="2022-10-20T06:07:27.922" v="4065"/>
          <ac:spMkLst>
            <pc:docMk/>
            <pc:sldMk cId="1542729002" sldId="1258"/>
            <ac:spMk id="3" creationId="{B14ADFE7-2281-1E32-1AA9-48D150DFAB20}"/>
          </ac:spMkLst>
        </pc:spChg>
      </pc:sldChg>
      <pc:sldChg chg="addSp delSp modSp add mod">
        <pc:chgData name="伊健 杜" userId="e69aded81da48593" providerId="LiveId" clId="{8316A85E-3CC5-46D2-AC8D-005C5FC4976A}" dt="2022-10-20T06:07:27.922" v="4065"/>
        <pc:sldMkLst>
          <pc:docMk/>
          <pc:sldMk cId="1204848823" sldId="1259"/>
        </pc:sldMkLst>
        <pc:spChg chg="mod">
          <ac:chgData name="伊健 杜" userId="e69aded81da48593" providerId="LiveId" clId="{8316A85E-3CC5-46D2-AC8D-005C5FC4976A}" dt="2022-10-20T05:03:20.716" v="2904" actId="20577"/>
          <ac:spMkLst>
            <pc:docMk/>
            <pc:sldMk cId="1204848823" sldId="1259"/>
            <ac:spMk id="2" creationId="{10304424-DB4A-36E7-9E0D-D32A5DD0F26C}"/>
          </ac:spMkLst>
        </pc:spChg>
        <pc:spChg chg="mod">
          <ac:chgData name="伊健 杜" userId="e69aded81da48593" providerId="LiveId" clId="{8316A85E-3CC5-46D2-AC8D-005C5FC4976A}" dt="2022-10-20T06:07:27.922" v="4065"/>
          <ac:spMkLst>
            <pc:docMk/>
            <pc:sldMk cId="1204848823" sldId="1259"/>
            <ac:spMk id="3" creationId="{BF61C064-5051-1184-7A12-5B1F560F19AD}"/>
          </ac:spMkLst>
        </pc:spChg>
        <pc:spChg chg="mod">
          <ac:chgData name="伊健 杜" userId="e69aded81da48593" providerId="LiveId" clId="{8316A85E-3CC5-46D2-AC8D-005C5FC4976A}" dt="2022-10-20T05:03:34.615" v="2905"/>
          <ac:spMkLst>
            <pc:docMk/>
            <pc:sldMk cId="1204848823" sldId="1259"/>
            <ac:spMk id="5" creationId="{12133E31-EFD8-1428-E834-932512E03115}"/>
          </ac:spMkLst>
        </pc:spChg>
        <pc:picChg chg="del">
          <ac:chgData name="伊健 杜" userId="e69aded81da48593" providerId="LiveId" clId="{8316A85E-3CC5-46D2-AC8D-005C5FC4976A}" dt="2022-10-20T05:14:11.220" v="3228" actId="478"/>
          <ac:picMkLst>
            <pc:docMk/>
            <pc:sldMk cId="1204848823" sldId="1259"/>
            <ac:picMk id="15362" creationId="{B0420729-A13E-1303-D5F8-B308630DA272}"/>
          </ac:picMkLst>
        </pc:picChg>
        <pc:picChg chg="add mod">
          <ac:chgData name="伊健 杜" userId="e69aded81da48593" providerId="LiveId" clId="{8316A85E-3CC5-46D2-AC8D-005C5FC4976A}" dt="2022-10-20T05:21:52.692" v="3234" actId="1076"/>
          <ac:picMkLst>
            <pc:docMk/>
            <pc:sldMk cId="1204848823" sldId="1259"/>
            <ac:picMk id="21506" creationId="{0A7A05D9-5A10-91EE-CB1F-D9AED0598B94}"/>
          </ac:picMkLst>
        </pc:picChg>
      </pc:sldChg>
      <pc:sldChg chg="addSp delSp modSp add mod delAnim">
        <pc:chgData name="伊健 杜" userId="e69aded81da48593" providerId="LiveId" clId="{8316A85E-3CC5-46D2-AC8D-005C5FC4976A}" dt="2022-10-20T06:07:27.922" v="4065"/>
        <pc:sldMkLst>
          <pc:docMk/>
          <pc:sldMk cId="1080193001" sldId="1260"/>
        </pc:sldMkLst>
        <pc:spChg chg="mod">
          <ac:chgData name="伊健 杜" userId="e69aded81da48593" providerId="LiveId" clId="{8316A85E-3CC5-46D2-AC8D-005C5FC4976A}" dt="2022-10-20T06:07:27.922" v="4065"/>
          <ac:spMkLst>
            <pc:docMk/>
            <pc:sldMk cId="1080193001" sldId="1260"/>
            <ac:spMk id="3" creationId="{BF61C064-5051-1184-7A12-5B1F560F19AD}"/>
          </ac:spMkLst>
        </pc:spChg>
        <pc:spChg chg="del">
          <ac:chgData name="伊健 杜" userId="e69aded81da48593" providerId="LiveId" clId="{8316A85E-3CC5-46D2-AC8D-005C5FC4976A}" dt="2022-10-20T05:27:47.184" v="3332" actId="478"/>
          <ac:spMkLst>
            <pc:docMk/>
            <pc:sldMk cId="1080193001" sldId="1260"/>
            <ac:spMk id="5" creationId="{12133E31-EFD8-1428-E834-932512E03115}"/>
          </ac:spMkLst>
        </pc:spChg>
        <pc:picChg chg="del">
          <ac:chgData name="伊健 杜" userId="e69aded81da48593" providerId="LiveId" clId="{8316A85E-3CC5-46D2-AC8D-005C5FC4976A}" dt="2022-10-20T05:06:27.219" v="3106" actId="478"/>
          <ac:picMkLst>
            <pc:docMk/>
            <pc:sldMk cId="1080193001" sldId="1260"/>
            <ac:picMk id="15362" creationId="{B0420729-A13E-1303-D5F8-B308630DA272}"/>
          </ac:picMkLst>
        </pc:picChg>
        <pc:picChg chg="add mod">
          <ac:chgData name="伊健 杜" userId="e69aded81da48593" providerId="LiveId" clId="{8316A85E-3CC5-46D2-AC8D-005C5FC4976A}" dt="2022-10-20T05:22:41.688" v="3244" actId="1076"/>
          <ac:picMkLst>
            <pc:docMk/>
            <pc:sldMk cId="1080193001" sldId="1260"/>
            <ac:picMk id="20482" creationId="{A4E727E9-F952-2C9C-6C8A-F80EBD648128}"/>
          </ac:picMkLst>
        </pc:picChg>
        <pc:picChg chg="add mod">
          <ac:chgData name="伊健 杜" userId="e69aded81da48593" providerId="LiveId" clId="{8316A85E-3CC5-46D2-AC8D-005C5FC4976A}" dt="2022-10-20T05:22:43.348" v="3245" actId="1076"/>
          <ac:picMkLst>
            <pc:docMk/>
            <pc:sldMk cId="1080193001" sldId="1260"/>
            <ac:picMk id="20484" creationId="{CD887DF0-C457-9C8B-95D7-AE5D5E5AD9E1}"/>
          </ac:picMkLst>
        </pc:picChg>
      </pc:sldChg>
      <pc:sldChg chg="addSp delSp add mod">
        <pc:chgData name="伊健 杜" userId="e69aded81da48593" providerId="LiveId" clId="{8316A85E-3CC5-46D2-AC8D-005C5FC4976A}" dt="2022-10-20T05:14:23.787" v="3230" actId="478"/>
        <pc:sldMkLst>
          <pc:docMk/>
          <pc:sldMk cId="194199228" sldId="1261"/>
        </pc:sldMkLst>
        <pc:spChg chg="del">
          <ac:chgData name="伊健 杜" userId="e69aded81da48593" providerId="LiveId" clId="{8316A85E-3CC5-46D2-AC8D-005C5FC4976A}" dt="2022-10-20T05:14:23.787" v="3230" actId="478"/>
          <ac:spMkLst>
            <pc:docMk/>
            <pc:sldMk cId="194199228" sldId="1261"/>
            <ac:spMk id="3" creationId="{BF61C064-5051-1184-7A12-5B1F560F19AD}"/>
          </ac:spMkLst>
        </pc:spChg>
        <pc:picChg chg="add">
          <ac:chgData name="伊健 杜" userId="e69aded81da48593" providerId="LiveId" clId="{8316A85E-3CC5-46D2-AC8D-005C5FC4976A}" dt="2022-10-20T05:14:21.405" v="3229"/>
          <ac:picMkLst>
            <pc:docMk/>
            <pc:sldMk cId="194199228" sldId="1261"/>
            <ac:picMk id="19458" creationId="{219BDA39-63EC-ED5D-043E-275D61EC5E12}"/>
          </ac:picMkLst>
        </pc:picChg>
      </pc:sldChg>
      <pc:sldChg chg="addSp delSp modSp new mod modAnim">
        <pc:chgData name="伊健 杜" userId="e69aded81da48593" providerId="LiveId" clId="{8316A85E-3CC5-46D2-AC8D-005C5FC4976A}" dt="2022-10-20T06:07:27.922" v="4065"/>
        <pc:sldMkLst>
          <pc:docMk/>
          <pc:sldMk cId="2907809411" sldId="1262"/>
        </pc:sldMkLst>
        <pc:spChg chg="mod">
          <ac:chgData name="伊健 杜" userId="e69aded81da48593" providerId="LiveId" clId="{8316A85E-3CC5-46D2-AC8D-005C5FC4976A}" dt="2022-10-20T06:07:27.922" v="4065"/>
          <ac:spMkLst>
            <pc:docMk/>
            <pc:sldMk cId="2907809411" sldId="1262"/>
            <ac:spMk id="2" creationId="{161ED692-F11C-8BE8-2166-6A0AF63B579C}"/>
          </ac:spMkLst>
        </pc:spChg>
        <pc:spChg chg="del">
          <ac:chgData name="伊健 杜" userId="e69aded81da48593" providerId="LiveId" clId="{8316A85E-3CC5-46D2-AC8D-005C5FC4976A}" dt="2022-10-20T05:22:50.995" v="3247" actId="478"/>
          <ac:spMkLst>
            <pc:docMk/>
            <pc:sldMk cId="2907809411" sldId="1262"/>
            <ac:spMk id="3" creationId="{9430E20B-678F-71C3-6EB9-7D6199C5A689}"/>
          </ac:spMkLst>
        </pc:spChg>
        <pc:spChg chg="add mod">
          <ac:chgData name="伊健 杜" userId="e69aded81da48593" providerId="LiveId" clId="{8316A85E-3CC5-46D2-AC8D-005C5FC4976A}" dt="2022-10-20T05:29:20.886" v="3458" actId="1076"/>
          <ac:spMkLst>
            <pc:docMk/>
            <pc:sldMk cId="2907809411" sldId="1262"/>
            <ac:spMk id="4" creationId="{FDCEAD1E-797A-EE08-A92C-D8A99B63FA6D}"/>
          </ac:spMkLst>
        </pc:spChg>
        <pc:spChg chg="add del">
          <ac:chgData name="伊健 杜" userId="e69aded81da48593" providerId="LiveId" clId="{8316A85E-3CC5-46D2-AC8D-005C5FC4976A}" dt="2022-10-20T05:29:13.239" v="3452"/>
          <ac:spMkLst>
            <pc:docMk/>
            <pc:sldMk cId="2907809411" sldId="1262"/>
            <ac:spMk id="5" creationId="{286CB45C-90A3-13C1-FD66-24FB87416F13}"/>
          </ac:spMkLst>
        </pc:spChg>
      </pc:sldChg>
      <pc:sldChg chg="addSp delSp modSp add mod">
        <pc:chgData name="伊健 杜" userId="e69aded81da48593" providerId="LiveId" clId="{8316A85E-3CC5-46D2-AC8D-005C5FC4976A}" dt="2022-10-20T06:07:27.922" v="4065"/>
        <pc:sldMkLst>
          <pc:docMk/>
          <pc:sldMk cId="231345836" sldId="1263"/>
        </pc:sldMkLst>
        <pc:spChg chg="mod">
          <ac:chgData name="伊健 杜" userId="e69aded81da48593" providerId="LiveId" clId="{8316A85E-3CC5-46D2-AC8D-005C5FC4976A}" dt="2022-10-20T06:07:27.922" v="4065"/>
          <ac:spMkLst>
            <pc:docMk/>
            <pc:sldMk cId="231345836" sldId="1263"/>
            <ac:spMk id="2" creationId="{10304424-DB4A-36E7-9E0D-D32A5DD0F26C}"/>
          </ac:spMkLst>
        </pc:spChg>
        <pc:spChg chg="mod">
          <ac:chgData name="伊健 杜" userId="e69aded81da48593" providerId="LiveId" clId="{8316A85E-3CC5-46D2-AC8D-005C5FC4976A}" dt="2022-10-20T06:07:27.922" v="4065"/>
          <ac:spMkLst>
            <pc:docMk/>
            <pc:sldMk cId="231345836" sldId="1263"/>
            <ac:spMk id="3" creationId="{BF61C064-5051-1184-7A12-5B1F560F19AD}"/>
          </ac:spMkLst>
        </pc:spChg>
        <pc:spChg chg="mod">
          <ac:chgData name="伊健 杜" userId="e69aded81da48593" providerId="LiveId" clId="{8316A85E-3CC5-46D2-AC8D-005C5FC4976A}" dt="2022-10-20T05:35:37.856" v="3655"/>
          <ac:spMkLst>
            <pc:docMk/>
            <pc:sldMk cId="231345836" sldId="1263"/>
            <ac:spMk id="5" creationId="{12133E31-EFD8-1428-E834-932512E03115}"/>
          </ac:spMkLst>
        </pc:spChg>
        <pc:picChg chg="del">
          <ac:chgData name="伊健 杜" userId="e69aded81da48593" providerId="LiveId" clId="{8316A85E-3CC5-46D2-AC8D-005C5FC4976A}" dt="2022-10-20T05:36:02.391" v="3720" actId="478"/>
          <ac:picMkLst>
            <pc:docMk/>
            <pc:sldMk cId="231345836" sldId="1263"/>
            <ac:picMk id="21506" creationId="{0A7A05D9-5A10-91EE-CB1F-D9AED0598B94}"/>
          </ac:picMkLst>
        </pc:picChg>
        <pc:picChg chg="add mod">
          <ac:chgData name="伊健 杜" userId="e69aded81da48593" providerId="LiveId" clId="{8316A85E-3CC5-46D2-AC8D-005C5FC4976A}" dt="2022-10-20T05:36:55.105" v="3722" actId="1076"/>
          <ac:picMkLst>
            <pc:docMk/>
            <pc:sldMk cId="231345836" sldId="1263"/>
            <ac:picMk id="24578" creationId="{6C02BF58-DBCB-9454-E145-314DB0BA9C6B}"/>
          </ac:picMkLst>
        </pc:picChg>
      </pc:sldChg>
      <pc:sldChg chg="addSp delSp modSp add mod">
        <pc:chgData name="伊健 杜" userId="e69aded81da48593" providerId="LiveId" clId="{8316A85E-3CC5-46D2-AC8D-005C5FC4976A}" dt="2022-10-20T06:07:27.922" v="4065"/>
        <pc:sldMkLst>
          <pc:docMk/>
          <pc:sldMk cId="493532599" sldId="1264"/>
        </pc:sldMkLst>
        <pc:spChg chg="mod">
          <ac:chgData name="伊健 杜" userId="e69aded81da48593" providerId="LiveId" clId="{8316A85E-3CC5-46D2-AC8D-005C5FC4976A}" dt="2022-10-20T06:07:27.922" v="4065"/>
          <ac:spMkLst>
            <pc:docMk/>
            <pc:sldMk cId="493532599" sldId="1264"/>
            <ac:spMk id="4" creationId="{CFC1CF28-580E-2280-640A-ADB8853307E7}"/>
          </ac:spMkLst>
        </pc:spChg>
        <pc:picChg chg="del">
          <ac:chgData name="伊健 杜" userId="e69aded81da48593" providerId="LiveId" clId="{8316A85E-3CC5-46D2-AC8D-005C5FC4976A}" dt="2022-10-20T05:34:38.496" v="3621" actId="478"/>
          <ac:picMkLst>
            <pc:docMk/>
            <pc:sldMk cId="493532599" sldId="1264"/>
            <ac:picMk id="3" creationId="{0CC30FD8-3045-E258-9A1F-29FF1AF77DF8}"/>
          </ac:picMkLst>
        </pc:picChg>
        <pc:picChg chg="del mod">
          <ac:chgData name="伊健 杜" userId="e69aded81da48593" providerId="LiveId" clId="{8316A85E-3CC5-46D2-AC8D-005C5FC4976A}" dt="2022-10-20T05:34:58.073" v="3625" actId="478"/>
          <ac:picMkLst>
            <pc:docMk/>
            <pc:sldMk cId="493532599" sldId="1264"/>
            <ac:picMk id="5" creationId="{5B52084A-CAAE-01D6-3F9B-7ED50C865CB5}"/>
          </ac:picMkLst>
        </pc:picChg>
        <pc:picChg chg="del">
          <ac:chgData name="伊健 杜" userId="e69aded81da48593" providerId="LiveId" clId="{8316A85E-3CC5-46D2-AC8D-005C5FC4976A}" dt="2022-10-20T05:34:38.496" v="3621" actId="478"/>
          <ac:picMkLst>
            <pc:docMk/>
            <pc:sldMk cId="493532599" sldId="1264"/>
            <ac:picMk id="3074" creationId="{CA972930-DFE7-CB84-2F69-E5F79E129449}"/>
          </ac:picMkLst>
        </pc:picChg>
        <pc:picChg chg="del">
          <ac:chgData name="伊健 杜" userId="e69aded81da48593" providerId="LiveId" clId="{8316A85E-3CC5-46D2-AC8D-005C5FC4976A}" dt="2022-10-20T05:34:38.496" v="3621" actId="478"/>
          <ac:picMkLst>
            <pc:docMk/>
            <pc:sldMk cId="493532599" sldId="1264"/>
            <ac:picMk id="3076" creationId="{050BB82E-47A9-2798-4A30-57B1DEAF27DE}"/>
          </ac:picMkLst>
        </pc:picChg>
        <pc:picChg chg="add mod">
          <ac:chgData name="伊健 杜" userId="e69aded81da48593" providerId="LiveId" clId="{8316A85E-3CC5-46D2-AC8D-005C5FC4976A}" dt="2022-10-20T05:35:01.274" v="3628" actId="1076"/>
          <ac:picMkLst>
            <pc:docMk/>
            <pc:sldMk cId="493532599" sldId="1264"/>
            <ac:picMk id="23554" creationId="{65C254DE-7327-2FA9-855B-547DF5873C2D}"/>
          </ac:picMkLst>
        </pc:picChg>
      </pc:sldChg>
      <pc:sldChg chg="modSp add mod ord">
        <pc:chgData name="伊健 杜" userId="e69aded81da48593" providerId="LiveId" clId="{8316A85E-3CC5-46D2-AC8D-005C5FC4976A}" dt="2022-10-20T06:07:27.922" v="4065"/>
        <pc:sldMkLst>
          <pc:docMk/>
          <pc:sldMk cId="1517982712" sldId="1265"/>
        </pc:sldMkLst>
        <pc:spChg chg="mod">
          <ac:chgData name="伊健 杜" userId="e69aded81da48593" providerId="LiveId" clId="{8316A85E-3CC5-46D2-AC8D-005C5FC4976A}" dt="2022-10-20T06:07:27.922" v="4065"/>
          <ac:spMkLst>
            <pc:docMk/>
            <pc:sldMk cId="1517982712" sldId="1265"/>
            <ac:spMk id="2" creationId="{9C74F706-AB23-7A24-27F9-BA8C6B6BFC20}"/>
          </ac:spMkLst>
        </pc:spChg>
      </pc:sldChg>
      <pc:sldChg chg="addSp delSp modSp add mod delAnim">
        <pc:chgData name="伊健 杜" userId="e69aded81da48593" providerId="LiveId" clId="{8316A85E-3CC5-46D2-AC8D-005C5FC4976A}" dt="2022-10-20T06:07:27.922" v="4065"/>
        <pc:sldMkLst>
          <pc:docMk/>
          <pc:sldMk cId="631157930" sldId="1266"/>
        </pc:sldMkLst>
        <pc:spChg chg="mod">
          <ac:chgData name="伊健 杜" userId="e69aded81da48593" providerId="LiveId" clId="{8316A85E-3CC5-46D2-AC8D-005C5FC4976A}" dt="2022-10-20T06:07:27.922" v="4065"/>
          <ac:spMkLst>
            <pc:docMk/>
            <pc:sldMk cId="631157930" sldId="1266"/>
            <ac:spMk id="2" creationId="{10304424-DB4A-36E7-9E0D-D32A5DD0F26C}"/>
          </ac:spMkLst>
        </pc:spChg>
        <pc:spChg chg="mod">
          <ac:chgData name="伊健 杜" userId="e69aded81da48593" providerId="LiveId" clId="{8316A85E-3CC5-46D2-AC8D-005C5FC4976A}" dt="2022-10-20T06:07:27.922" v="4065"/>
          <ac:spMkLst>
            <pc:docMk/>
            <pc:sldMk cId="631157930" sldId="1266"/>
            <ac:spMk id="3" creationId="{BF61C064-5051-1184-7A12-5B1F560F19AD}"/>
          </ac:spMkLst>
        </pc:spChg>
        <pc:spChg chg="del">
          <ac:chgData name="伊健 杜" userId="e69aded81da48593" providerId="LiveId" clId="{8316A85E-3CC5-46D2-AC8D-005C5FC4976A}" dt="2022-10-20T05:37:10.893" v="3738" actId="478"/>
          <ac:spMkLst>
            <pc:docMk/>
            <pc:sldMk cId="631157930" sldId="1266"/>
            <ac:spMk id="5" creationId="{12133E31-EFD8-1428-E834-932512E03115}"/>
          </ac:spMkLst>
        </pc:spChg>
        <pc:picChg chg="add mod">
          <ac:chgData name="伊健 杜" userId="e69aded81da48593" providerId="LiveId" clId="{8316A85E-3CC5-46D2-AC8D-005C5FC4976A}" dt="2022-10-20T05:39:22.765" v="3893" actId="14100"/>
          <ac:picMkLst>
            <pc:docMk/>
            <pc:sldMk cId="631157930" sldId="1266"/>
            <ac:picMk id="4" creationId="{BD574A8B-8805-3B31-72D8-8D1B1926AF16}"/>
          </ac:picMkLst>
        </pc:picChg>
        <pc:picChg chg="del">
          <ac:chgData name="伊健 杜" userId="e69aded81da48593" providerId="LiveId" clId="{8316A85E-3CC5-46D2-AC8D-005C5FC4976A}" dt="2022-10-20T05:38:21.247" v="3876" actId="478"/>
          <ac:picMkLst>
            <pc:docMk/>
            <pc:sldMk cId="631157930" sldId="1266"/>
            <ac:picMk id="24578" creationId="{6C02BF58-DBCB-9454-E145-314DB0BA9C6B}"/>
          </ac:picMkLst>
        </pc:picChg>
        <pc:picChg chg="add mod">
          <ac:chgData name="伊健 杜" userId="e69aded81da48593" providerId="LiveId" clId="{8316A85E-3CC5-46D2-AC8D-005C5FC4976A}" dt="2022-10-20T05:39:20.609" v="3891" actId="1076"/>
          <ac:picMkLst>
            <pc:docMk/>
            <pc:sldMk cId="631157930" sldId="1266"/>
            <ac:picMk id="25602" creationId="{5B9794D6-1D4A-3C07-4524-5B06984083CE}"/>
          </ac:picMkLst>
        </pc:picChg>
      </pc:sldChg>
      <pc:sldChg chg="addSp delSp modSp add mod modAnim">
        <pc:chgData name="伊健 杜" userId="e69aded81da48593" providerId="LiveId" clId="{8316A85E-3CC5-46D2-AC8D-005C5FC4976A}" dt="2022-10-20T06:07:27.922" v="4065"/>
        <pc:sldMkLst>
          <pc:docMk/>
          <pc:sldMk cId="1163166653" sldId="1267"/>
        </pc:sldMkLst>
        <pc:spChg chg="mod">
          <ac:chgData name="伊健 杜" userId="e69aded81da48593" providerId="LiveId" clId="{8316A85E-3CC5-46D2-AC8D-005C5FC4976A}" dt="2022-10-20T06:07:27.922" v="4065"/>
          <ac:spMkLst>
            <pc:docMk/>
            <pc:sldMk cId="1163166653" sldId="1267"/>
            <ac:spMk id="2" creationId="{10304424-DB4A-36E7-9E0D-D32A5DD0F26C}"/>
          </ac:spMkLst>
        </pc:spChg>
        <pc:spChg chg="mod">
          <ac:chgData name="伊健 杜" userId="e69aded81da48593" providerId="LiveId" clId="{8316A85E-3CC5-46D2-AC8D-005C5FC4976A}" dt="2022-10-20T06:07:27.922" v="4065"/>
          <ac:spMkLst>
            <pc:docMk/>
            <pc:sldMk cId="1163166653" sldId="1267"/>
            <ac:spMk id="3" creationId="{BF61C064-5051-1184-7A12-5B1F560F19AD}"/>
          </ac:spMkLst>
        </pc:spChg>
        <pc:spChg chg="add mod">
          <ac:chgData name="伊健 杜" userId="e69aded81da48593" providerId="LiveId" clId="{8316A85E-3CC5-46D2-AC8D-005C5FC4976A}" dt="2022-10-20T05:44:03.703" v="4011" actId="1076"/>
          <ac:spMkLst>
            <pc:docMk/>
            <pc:sldMk cId="1163166653" sldId="1267"/>
            <ac:spMk id="7" creationId="{3ECDF439-2ACE-0289-DF2A-6FCE7B0CBB24}"/>
          </ac:spMkLst>
        </pc:spChg>
        <pc:spChg chg="add mod">
          <ac:chgData name="伊健 杜" userId="e69aded81da48593" providerId="LiveId" clId="{8316A85E-3CC5-46D2-AC8D-005C5FC4976A}" dt="2022-10-20T05:44:32.321" v="4020" actId="1076"/>
          <ac:spMkLst>
            <pc:docMk/>
            <pc:sldMk cId="1163166653" sldId="1267"/>
            <ac:spMk id="8" creationId="{13FB9BE2-CEAF-56E5-E8D3-F07A1E958A8D}"/>
          </ac:spMkLst>
        </pc:spChg>
        <pc:spChg chg="add mod">
          <ac:chgData name="伊健 杜" userId="e69aded81da48593" providerId="LiveId" clId="{8316A85E-3CC5-46D2-AC8D-005C5FC4976A}" dt="2022-10-20T05:44:20.604" v="4017" actId="1076"/>
          <ac:spMkLst>
            <pc:docMk/>
            <pc:sldMk cId="1163166653" sldId="1267"/>
            <ac:spMk id="9" creationId="{C57F0B1D-1799-7A30-9689-1321E4664BD1}"/>
          </ac:spMkLst>
        </pc:spChg>
        <pc:picChg chg="del">
          <ac:chgData name="伊健 杜" userId="e69aded81da48593" providerId="LiveId" clId="{8316A85E-3CC5-46D2-AC8D-005C5FC4976A}" dt="2022-10-20T05:39:31.635" v="3895" actId="478"/>
          <ac:picMkLst>
            <pc:docMk/>
            <pc:sldMk cId="1163166653" sldId="1267"/>
            <ac:picMk id="4" creationId="{BD574A8B-8805-3B31-72D8-8D1B1926AF16}"/>
          </ac:picMkLst>
        </pc:picChg>
        <pc:picChg chg="add mod">
          <ac:chgData name="伊健 杜" userId="e69aded81da48593" providerId="LiveId" clId="{8316A85E-3CC5-46D2-AC8D-005C5FC4976A}" dt="2022-10-20T05:41:43.759" v="3999" actId="1076"/>
          <ac:picMkLst>
            <pc:docMk/>
            <pc:sldMk cId="1163166653" sldId="1267"/>
            <ac:picMk id="5" creationId="{50776847-6693-C07B-4A84-514696170E56}"/>
          </ac:picMkLst>
        </pc:picChg>
        <pc:picChg chg="add mod">
          <ac:chgData name="伊健 杜" userId="e69aded81da48593" providerId="LiveId" clId="{8316A85E-3CC5-46D2-AC8D-005C5FC4976A}" dt="2022-10-20T05:41:48.979" v="4002" actId="14100"/>
          <ac:picMkLst>
            <pc:docMk/>
            <pc:sldMk cId="1163166653" sldId="1267"/>
            <ac:picMk id="6" creationId="{4ADD58AF-FB50-D8DD-D5C7-D8D38C94F847}"/>
          </ac:picMkLst>
        </pc:picChg>
        <pc:picChg chg="del">
          <ac:chgData name="伊健 杜" userId="e69aded81da48593" providerId="LiveId" clId="{8316A85E-3CC5-46D2-AC8D-005C5FC4976A}" dt="2022-10-20T05:39:31.635" v="3895" actId="478"/>
          <ac:picMkLst>
            <pc:docMk/>
            <pc:sldMk cId="1163166653" sldId="1267"/>
            <ac:picMk id="25602" creationId="{5B9794D6-1D4A-3C07-4524-5B06984083CE}"/>
          </ac:picMkLst>
        </pc:picChg>
        <pc:picChg chg="add mod">
          <ac:chgData name="伊健 杜" userId="e69aded81da48593" providerId="LiveId" clId="{8316A85E-3CC5-46D2-AC8D-005C5FC4976A}" dt="2022-10-20T05:43:29.571" v="4005" actId="1076"/>
          <ac:picMkLst>
            <pc:docMk/>
            <pc:sldMk cId="1163166653" sldId="1267"/>
            <ac:picMk id="26626" creationId="{F35406D3-C2A4-C2E6-597C-A3FED7E464C1}"/>
          </ac:picMkLst>
        </pc:picChg>
      </pc:sldChg>
      <pc:sldChg chg="modSp add mod">
        <pc:chgData name="伊健 杜" userId="e69aded81da48593" providerId="LiveId" clId="{8316A85E-3CC5-46D2-AC8D-005C5FC4976A}" dt="2022-10-20T06:07:27.922" v="4065"/>
        <pc:sldMkLst>
          <pc:docMk/>
          <pc:sldMk cId="1193100960" sldId="1268"/>
        </pc:sldMkLst>
        <pc:spChg chg="mod">
          <ac:chgData name="伊健 杜" userId="e69aded81da48593" providerId="LiveId" clId="{8316A85E-3CC5-46D2-AC8D-005C5FC4976A}" dt="2022-10-20T06:07:27.922" v="4065"/>
          <ac:spMkLst>
            <pc:docMk/>
            <pc:sldMk cId="1193100960" sldId="1268"/>
            <ac:spMk id="2" creationId="{9C74F706-AB23-7A24-27F9-BA8C6B6BFC20}"/>
          </ac:spMkLst>
        </pc:spChg>
      </pc:sldChg>
    </pc:docChg>
  </pc:docChgLst>
  <pc:docChgLst>
    <pc:chgData name="伊健 杜" userId="e69aded81da48593" providerId="LiveId" clId="{E3F85EF1-290B-4148-88B5-23DFFE72CE35}"/>
    <pc:docChg chg="undo custSel addSld delSld modSld sldOrd">
      <pc:chgData name="伊健 杜" userId="e69aded81da48593" providerId="LiveId" clId="{E3F85EF1-290B-4148-88B5-23DFFE72CE35}" dt="2022-11-15T04:10:49.595" v="4219" actId="20577"/>
      <pc:docMkLst>
        <pc:docMk/>
      </pc:docMkLst>
      <pc:sldChg chg="del">
        <pc:chgData name="伊健 杜" userId="e69aded81da48593" providerId="LiveId" clId="{E3F85EF1-290B-4148-88B5-23DFFE72CE35}" dt="2022-11-03T05:25:45.693" v="5" actId="47"/>
        <pc:sldMkLst>
          <pc:docMk/>
          <pc:sldMk cId="2191237938" sldId="1224"/>
        </pc:sldMkLst>
      </pc:sldChg>
      <pc:sldChg chg="add del">
        <pc:chgData name="伊健 杜" userId="e69aded81da48593" providerId="LiveId" clId="{E3F85EF1-290B-4148-88B5-23DFFE72CE35}" dt="2022-11-03T05:25:31.955" v="4" actId="47"/>
        <pc:sldMkLst>
          <pc:docMk/>
          <pc:sldMk cId="231345836" sldId="1263"/>
        </pc:sldMkLst>
      </pc:sldChg>
      <pc:sldChg chg="add del">
        <pc:chgData name="伊健 杜" userId="e69aded81da48593" providerId="LiveId" clId="{E3F85EF1-290B-4148-88B5-23DFFE72CE35}" dt="2022-11-03T05:25:31.955" v="4" actId="47"/>
        <pc:sldMkLst>
          <pc:docMk/>
          <pc:sldMk cId="3081789254" sldId="1269"/>
        </pc:sldMkLst>
      </pc:sldChg>
      <pc:sldChg chg="add del">
        <pc:chgData name="伊健 杜" userId="e69aded81da48593" providerId="LiveId" clId="{E3F85EF1-290B-4148-88B5-23DFFE72CE35}" dt="2022-11-03T05:25:31.955" v="4" actId="47"/>
        <pc:sldMkLst>
          <pc:docMk/>
          <pc:sldMk cId="2638982244" sldId="1270"/>
        </pc:sldMkLst>
      </pc:sldChg>
      <pc:sldChg chg="modSp add del mod">
        <pc:chgData name="伊健 杜" userId="e69aded81da48593" providerId="LiveId" clId="{E3F85EF1-290B-4148-88B5-23DFFE72CE35}" dt="2022-11-03T07:42:48.666" v="3881"/>
        <pc:sldMkLst>
          <pc:docMk/>
          <pc:sldMk cId="506974058" sldId="1275"/>
        </pc:sldMkLst>
        <pc:spChg chg="mod">
          <ac:chgData name="伊健 杜" userId="e69aded81da48593" providerId="LiveId" clId="{E3F85EF1-290B-4148-88B5-23DFFE72CE35}" dt="2022-11-03T07:42:48.666" v="3881"/>
          <ac:spMkLst>
            <pc:docMk/>
            <pc:sldMk cId="506974058" sldId="1275"/>
            <ac:spMk id="2" creationId="{9C74F706-AB23-7A24-27F9-BA8C6B6BFC20}"/>
          </ac:spMkLst>
        </pc:spChg>
      </pc:sldChg>
      <pc:sldChg chg="del">
        <pc:chgData name="伊健 杜" userId="e69aded81da48593" providerId="LiveId" clId="{E3F85EF1-290B-4148-88B5-23DFFE72CE35}" dt="2022-11-03T05:25:45.693" v="5" actId="47"/>
        <pc:sldMkLst>
          <pc:docMk/>
          <pc:sldMk cId="2289139157" sldId="1304"/>
        </pc:sldMkLst>
      </pc:sldChg>
      <pc:sldChg chg="del">
        <pc:chgData name="伊健 杜" userId="e69aded81da48593" providerId="LiveId" clId="{E3F85EF1-290B-4148-88B5-23DFFE72CE35}" dt="2022-11-03T05:25:45.693" v="5" actId="47"/>
        <pc:sldMkLst>
          <pc:docMk/>
          <pc:sldMk cId="3004238023" sldId="1308"/>
        </pc:sldMkLst>
      </pc:sldChg>
      <pc:sldChg chg="del">
        <pc:chgData name="伊健 杜" userId="e69aded81da48593" providerId="LiveId" clId="{E3F85EF1-290B-4148-88B5-23DFFE72CE35}" dt="2022-11-03T05:25:45.693" v="5" actId="47"/>
        <pc:sldMkLst>
          <pc:docMk/>
          <pc:sldMk cId="4176945365" sldId="1309"/>
        </pc:sldMkLst>
      </pc:sldChg>
      <pc:sldChg chg="del">
        <pc:chgData name="伊健 杜" userId="e69aded81da48593" providerId="LiveId" clId="{E3F85EF1-290B-4148-88B5-23DFFE72CE35}" dt="2022-11-03T05:25:45.693" v="5" actId="47"/>
        <pc:sldMkLst>
          <pc:docMk/>
          <pc:sldMk cId="3551861204" sldId="1311"/>
        </pc:sldMkLst>
      </pc:sldChg>
      <pc:sldChg chg="del">
        <pc:chgData name="伊健 杜" userId="e69aded81da48593" providerId="LiveId" clId="{E3F85EF1-290B-4148-88B5-23DFFE72CE35}" dt="2022-11-03T05:25:45.693" v="5" actId="47"/>
        <pc:sldMkLst>
          <pc:docMk/>
          <pc:sldMk cId="3859354121" sldId="1312"/>
        </pc:sldMkLst>
      </pc:sldChg>
      <pc:sldChg chg="del">
        <pc:chgData name="伊健 杜" userId="e69aded81da48593" providerId="LiveId" clId="{E3F85EF1-290B-4148-88B5-23DFFE72CE35}" dt="2022-11-03T05:25:45.693" v="5" actId="47"/>
        <pc:sldMkLst>
          <pc:docMk/>
          <pc:sldMk cId="4217310943" sldId="1315"/>
        </pc:sldMkLst>
      </pc:sldChg>
      <pc:sldChg chg="del">
        <pc:chgData name="伊健 杜" userId="e69aded81da48593" providerId="LiveId" clId="{E3F85EF1-290B-4148-88B5-23DFFE72CE35}" dt="2022-11-03T05:25:45.693" v="5" actId="47"/>
        <pc:sldMkLst>
          <pc:docMk/>
          <pc:sldMk cId="866694763" sldId="1316"/>
        </pc:sldMkLst>
      </pc:sldChg>
      <pc:sldChg chg="addSp delSp modSp mod modAnim">
        <pc:chgData name="伊健 杜" userId="e69aded81da48593" providerId="LiveId" clId="{E3F85EF1-290B-4148-88B5-23DFFE72CE35}" dt="2022-11-03T17:55:54.322" v="4197"/>
        <pc:sldMkLst>
          <pc:docMk/>
          <pc:sldMk cId="705454762" sldId="1317"/>
        </pc:sldMkLst>
        <pc:spChg chg="del">
          <ac:chgData name="伊健 杜" userId="e69aded81da48593" providerId="LiveId" clId="{E3F85EF1-290B-4148-88B5-23DFFE72CE35}" dt="2022-11-03T05:25:53.649" v="6" actId="478"/>
          <ac:spMkLst>
            <pc:docMk/>
            <pc:sldMk cId="705454762" sldId="1317"/>
            <ac:spMk id="3" creationId="{DFE36949-4457-E46B-A77D-A91C4CA54CE9}"/>
          </ac:spMkLst>
        </pc:spChg>
        <pc:spChg chg="add mod">
          <ac:chgData name="伊健 杜" userId="e69aded81da48593" providerId="LiveId" clId="{E3F85EF1-290B-4148-88B5-23DFFE72CE35}" dt="2022-11-03T07:13:01.001" v="3829" actId="403"/>
          <ac:spMkLst>
            <pc:docMk/>
            <pc:sldMk cId="705454762" sldId="1317"/>
            <ac:spMk id="3" creationId="{E96C096F-FCC5-5DB7-3541-AC4F55C00331}"/>
          </ac:spMkLst>
        </pc:spChg>
        <pc:spChg chg="add mod">
          <ac:chgData name="伊健 杜" userId="e69aded81da48593" providerId="LiveId" clId="{E3F85EF1-290B-4148-88B5-23DFFE72CE35}" dt="2022-11-03T07:14:04.741" v="3842" actId="1076"/>
          <ac:spMkLst>
            <pc:docMk/>
            <pc:sldMk cId="705454762" sldId="1317"/>
            <ac:spMk id="4" creationId="{C9FAA84A-7178-FD6C-849A-CF3E705F466D}"/>
          </ac:spMkLst>
        </pc:spChg>
        <pc:spChg chg="del">
          <ac:chgData name="伊健 杜" userId="e69aded81da48593" providerId="LiveId" clId="{E3F85EF1-290B-4148-88B5-23DFFE72CE35}" dt="2022-11-03T05:26:55.828" v="9" actId="478"/>
          <ac:spMkLst>
            <pc:docMk/>
            <pc:sldMk cId="705454762" sldId="1317"/>
            <ac:spMk id="4" creationId="{D3ADDBEC-F907-42BF-9AF4-1D79CDCDD256}"/>
          </ac:spMkLst>
        </pc:spChg>
        <pc:spChg chg="del">
          <ac:chgData name="伊健 杜" userId="e69aded81da48593" providerId="LiveId" clId="{E3F85EF1-290B-4148-88B5-23DFFE72CE35}" dt="2022-11-03T05:26:55.828" v="9" actId="478"/>
          <ac:spMkLst>
            <pc:docMk/>
            <pc:sldMk cId="705454762" sldId="1317"/>
            <ac:spMk id="6" creationId="{B98CD463-5476-FBB2-CBE9-F9671C1182E6}"/>
          </ac:spMkLst>
        </pc:spChg>
        <pc:picChg chg="add mod">
          <ac:chgData name="伊健 杜" userId="e69aded81da48593" providerId="LiveId" clId="{E3F85EF1-290B-4148-88B5-23DFFE72CE35}" dt="2022-11-03T05:26:59.100" v="11" actId="1076"/>
          <ac:picMkLst>
            <pc:docMk/>
            <pc:sldMk cId="705454762" sldId="1317"/>
            <ac:picMk id="1026" creationId="{695D47CE-3A45-76C9-F47C-FBCB60834D74}"/>
          </ac:picMkLst>
        </pc:picChg>
        <pc:picChg chg="del">
          <ac:chgData name="伊健 杜" userId="e69aded81da48593" providerId="LiveId" clId="{E3F85EF1-290B-4148-88B5-23DFFE72CE35}" dt="2022-11-03T05:26:55.828" v="9" actId="478"/>
          <ac:picMkLst>
            <pc:docMk/>
            <pc:sldMk cId="705454762" sldId="1317"/>
            <ac:picMk id="36866" creationId="{30CB1FCB-1A5C-6FDA-2A2D-FC0012677C46}"/>
          </ac:picMkLst>
        </pc:picChg>
        <pc:picChg chg="del">
          <ac:chgData name="伊健 杜" userId="e69aded81da48593" providerId="LiveId" clId="{E3F85EF1-290B-4148-88B5-23DFFE72CE35}" dt="2022-11-03T05:26:55.828" v="9" actId="478"/>
          <ac:picMkLst>
            <pc:docMk/>
            <pc:sldMk cId="705454762" sldId="1317"/>
            <ac:picMk id="36868" creationId="{35FAEAC5-BE9A-37FD-63A9-1ED1BAAF57F9}"/>
          </ac:picMkLst>
        </pc:picChg>
        <pc:inkChg chg="add">
          <ac:chgData name="伊健 杜" userId="e69aded81da48593" providerId="LiveId" clId="{E3F85EF1-290B-4148-88B5-23DFFE72CE35}" dt="2022-11-03T17:55:54.322" v="4197"/>
          <ac:inkMkLst>
            <pc:docMk/>
            <pc:sldMk cId="705454762" sldId="1317"/>
            <ac:inkMk id="5" creationId="{8B063A5D-4AB9-317B-EC6E-FF8DF2ED81BE}"/>
          </ac:inkMkLst>
        </pc:inkChg>
      </pc:sldChg>
      <pc:sldChg chg="addSp delSp modSp mod delAnim modAnim">
        <pc:chgData name="伊健 杜" userId="e69aded81da48593" providerId="LiveId" clId="{E3F85EF1-290B-4148-88B5-23DFFE72CE35}" dt="2022-11-03T17:06:12.941" v="3956"/>
        <pc:sldMkLst>
          <pc:docMk/>
          <pc:sldMk cId="2526001274" sldId="1319"/>
        </pc:sldMkLst>
        <pc:spChg chg="add mod">
          <ac:chgData name="伊健 杜" userId="e69aded81da48593" providerId="LiveId" clId="{E3F85EF1-290B-4148-88B5-23DFFE72CE35}" dt="2022-11-03T07:14:40.321" v="3880" actId="20577"/>
          <ac:spMkLst>
            <pc:docMk/>
            <pc:sldMk cId="2526001274" sldId="1319"/>
            <ac:spMk id="3" creationId="{1AFDA3E0-175C-D880-CFCD-52A019D970FB}"/>
          </ac:spMkLst>
        </pc:spChg>
        <pc:spChg chg="del">
          <ac:chgData name="伊健 杜" userId="e69aded81da48593" providerId="LiveId" clId="{E3F85EF1-290B-4148-88B5-23DFFE72CE35}" dt="2022-11-03T05:25:55.760" v="7" actId="478"/>
          <ac:spMkLst>
            <pc:docMk/>
            <pc:sldMk cId="2526001274" sldId="1319"/>
            <ac:spMk id="3" creationId="{DFE36949-4457-E46B-A77D-A91C4CA54CE9}"/>
          </ac:spMkLst>
        </pc:spChg>
        <pc:spChg chg="add del">
          <ac:chgData name="伊健 杜" userId="e69aded81da48593" providerId="LiveId" clId="{E3F85EF1-290B-4148-88B5-23DFFE72CE35}" dt="2022-11-03T05:29:04.432" v="25" actId="478"/>
          <ac:spMkLst>
            <pc:docMk/>
            <pc:sldMk cId="2526001274" sldId="1319"/>
            <ac:spMk id="6" creationId="{B98CD463-5476-FBB2-CBE9-F9671C1182E6}"/>
          </ac:spMkLst>
        </pc:spChg>
        <pc:picChg chg="add mod">
          <ac:chgData name="伊健 杜" userId="e69aded81da48593" providerId="LiveId" clId="{E3F85EF1-290B-4148-88B5-23DFFE72CE35}" dt="2022-11-03T05:28:02.274" v="17" actId="1076"/>
          <ac:picMkLst>
            <pc:docMk/>
            <pc:sldMk cId="2526001274" sldId="1319"/>
            <ac:picMk id="2050" creationId="{8B410186-B510-3504-B98A-71E416F1B3D5}"/>
          </ac:picMkLst>
        </pc:picChg>
        <pc:picChg chg="add del mod">
          <ac:chgData name="伊健 杜" userId="e69aded81da48593" providerId="LiveId" clId="{E3F85EF1-290B-4148-88B5-23DFFE72CE35}" dt="2022-11-03T05:29:01.726" v="24" actId="478"/>
          <ac:picMkLst>
            <pc:docMk/>
            <pc:sldMk cId="2526001274" sldId="1319"/>
            <ac:picMk id="2052" creationId="{4498161F-A8C7-BCAA-E18E-0D0F17C826E5}"/>
          </ac:picMkLst>
        </pc:picChg>
        <pc:picChg chg="del">
          <ac:chgData name="伊健 杜" userId="e69aded81da48593" providerId="LiveId" clId="{E3F85EF1-290B-4148-88B5-23DFFE72CE35}" dt="2022-11-03T05:28:03.757" v="18" actId="478"/>
          <ac:picMkLst>
            <pc:docMk/>
            <pc:sldMk cId="2526001274" sldId="1319"/>
            <ac:picMk id="36866" creationId="{30CB1FCB-1A5C-6FDA-2A2D-FC0012677C46}"/>
          </ac:picMkLst>
        </pc:picChg>
        <pc:picChg chg="del">
          <ac:chgData name="伊健 杜" userId="e69aded81da48593" providerId="LiveId" clId="{E3F85EF1-290B-4148-88B5-23DFFE72CE35}" dt="2022-11-03T05:27:54.699" v="12" actId="478"/>
          <ac:picMkLst>
            <pc:docMk/>
            <pc:sldMk cId="2526001274" sldId="1319"/>
            <ac:picMk id="36868" creationId="{35FAEAC5-BE9A-37FD-63A9-1ED1BAAF57F9}"/>
          </ac:picMkLst>
        </pc:picChg>
      </pc:sldChg>
      <pc:sldChg chg="del">
        <pc:chgData name="伊健 杜" userId="e69aded81da48593" providerId="LiveId" clId="{E3F85EF1-290B-4148-88B5-23DFFE72CE35}" dt="2022-11-03T06:40:44.381" v="3735" actId="47"/>
        <pc:sldMkLst>
          <pc:docMk/>
          <pc:sldMk cId="1678021334" sldId="1320"/>
        </pc:sldMkLst>
      </pc:sldChg>
      <pc:sldChg chg="addSp delSp modSp mod modAnim">
        <pc:chgData name="伊健 杜" userId="e69aded81da48593" providerId="LiveId" clId="{E3F85EF1-290B-4148-88B5-23DFFE72CE35}" dt="2022-11-03T17:08:09.707" v="4005"/>
        <pc:sldMkLst>
          <pc:docMk/>
          <pc:sldMk cId="687159467" sldId="1321"/>
        </pc:sldMkLst>
        <pc:spChg chg="mod">
          <ac:chgData name="伊健 杜" userId="e69aded81da48593" providerId="LiveId" clId="{E3F85EF1-290B-4148-88B5-23DFFE72CE35}" dt="2022-11-03T05:30:22.452" v="29" actId="1076"/>
          <ac:spMkLst>
            <pc:docMk/>
            <pc:sldMk cId="687159467" sldId="1321"/>
            <ac:spMk id="2" creationId="{10304424-DB4A-36E7-9E0D-D32A5DD0F26C}"/>
          </ac:spMkLst>
        </pc:spChg>
        <pc:spChg chg="del">
          <ac:chgData name="伊健 杜" userId="e69aded81da48593" providerId="LiveId" clId="{E3F85EF1-290B-4148-88B5-23DFFE72CE35}" dt="2022-11-03T05:25:58.178" v="8" actId="478"/>
          <ac:spMkLst>
            <pc:docMk/>
            <pc:sldMk cId="687159467" sldId="1321"/>
            <ac:spMk id="3" creationId="{DFE36949-4457-E46B-A77D-A91C4CA54CE9}"/>
          </ac:spMkLst>
        </pc:spChg>
        <pc:spChg chg="add mod">
          <ac:chgData name="伊健 杜" userId="e69aded81da48593" providerId="LiveId" clId="{E3F85EF1-290B-4148-88B5-23DFFE72CE35}" dt="2022-11-03T17:08:09.707" v="4005"/>
          <ac:spMkLst>
            <pc:docMk/>
            <pc:sldMk cId="687159467" sldId="1321"/>
            <ac:spMk id="3" creationId="{F4123CFD-384E-3663-296E-8352385012D9}"/>
          </ac:spMkLst>
        </pc:spChg>
        <pc:spChg chg="mod">
          <ac:chgData name="伊健 杜" userId="e69aded81da48593" providerId="LiveId" clId="{E3F85EF1-290B-4148-88B5-23DFFE72CE35}" dt="2022-11-03T05:30:55.696" v="41" actId="1076"/>
          <ac:spMkLst>
            <pc:docMk/>
            <pc:sldMk cId="687159467" sldId="1321"/>
            <ac:spMk id="5" creationId="{C843E1B4-4F3D-F620-6E91-250547A5DACC}"/>
          </ac:spMkLst>
        </pc:spChg>
        <pc:spChg chg="mod">
          <ac:chgData name="伊健 杜" userId="e69aded81da48593" providerId="LiveId" clId="{E3F85EF1-290B-4148-88B5-23DFFE72CE35}" dt="2022-11-03T17:08:09.707" v="4005"/>
          <ac:spMkLst>
            <pc:docMk/>
            <pc:sldMk cId="687159467" sldId="1321"/>
            <ac:spMk id="6" creationId="{B98CD463-5476-FBB2-CBE9-F9671C1182E6}"/>
          </ac:spMkLst>
        </pc:spChg>
        <pc:picChg chg="add mod">
          <ac:chgData name="伊健 杜" userId="e69aded81da48593" providerId="LiveId" clId="{E3F85EF1-290B-4148-88B5-23DFFE72CE35}" dt="2022-11-03T05:30:27.516" v="33" actId="1076"/>
          <ac:picMkLst>
            <pc:docMk/>
            <pc:sldMk cId="687159467" sldId="1321"/>
            <ac:picMk id="3074" creationId="{4A430276-580F-8EB4-0FCD-1F61FA1D412C}"/>
          </ac:picMkLst>
        </pc:picChg>
        <pc:picChg chg="add mod">
          <ac:chgData name="伊健 杜" userId="e69aded81da48593" providerId="LiveId" clId="{E3F85EF1-290B-4148-88B5-23DFFE72CE35}" dt="2022-11-03T05:30:54.518" v="40" actId="1076"/>
          <ac:picMkLst>
            <pc:docMk/>
            <pc:sldMk cId="687159467" sldId="1321"/>
            <ac:picMk id="3076" creationId="{DC954262-0162-A35B-D332-5D49EC5C5F51}"/>
          </ac:picMkLst>
        </pc:picChg>
        <pc:picChg chg="del">
          <ac:chgData name="伊健 杜" userId="e69aded81da48593" providerId="LiveId" clId="{E3F85EF1-290B-4148-88B5-23DFFE72CE35}" dt="2022-11-03T05:30:10.795" v="26" actId="478"/>
          <ac:picMkLst>
            <pc:docMk/>
            <pc:sldMk cId="687159467" sldId="1321"/>
            <ac:picMk id="39942" creationId="{B77227A0-D410-8560-3CC7-E716CF80E424}"/>
          </ac:picMkLst>
        </pc:picChg>
        <pc:picChg chg="del mod">
          <ac:chgData name="伊健 杜" userId="e69aded81da48593" providerId="LiveId" clId="{E3F85EF1-290B-4148-88B5-23DFFE72CE35}" dt="2022-11-03T05:30:29.017" v="35" actId="478"/>
          <ac:picMkLst>
            <pc:docMk/>
            <pc:sldMk cId="687159467" sldId="1321"/>
            <ac:picMk id="39944" creationId="{E24EE2C1-D5FB-023C-470C-6BA9C87EAEF2}"/>
          </ac:picMkLst>
        </pc:picChg>
      </pc:sldChg>
      <pc:sldChg chg="del">
        <pc:chgData name="伊健 杜" userId="e69aded81da48593" providerId="LiveId" clId="{E3F85EF1-290B-4148-88B5-23DFFE72CE35}" dt="2022-11-03T05:31:03.178" v="42" actId="47"/>
        <pc:sldMkLst>
          <pc:docMk/>
          <pc:sldMk cId="2765582665" sldId="1322"/>
        </pc:sldMkLst>
      </pc:sldChg>
      <pc:sldChg chg="modSp add del mod">
        <pc:chgData name="伊健 杜" userId="e69aded81da48593" providerId="LiveId" clId="{E3F85EF1-290B-4148-88B5-23DFFE72CE35}" dt="2022-11-03T07:42:48.666" v="3881"/>
        <pc:sldMkLst>
          <pc:docMk/>
          <pc:sldMk cId="4196840282" sldId="1323"/>
        </pc:sldMkLst>
        <pc:spChg chg="mod">
          <ac:chgData name="伊健 杜" userId="e69aded81da48593" providerId="LiveId" clId="{E3F85EF1-290B-4148-88B5-23DFFE72CE35}" dt="2022-11-03T07:42:48.666" v="3881"/>
          <ac:spMkLst>
            <pc:docMk/>
            <pc:sldMk cId="4196840282" sldId="1323"/>
            <ac:spMk id="2" creationId="{9C74F706-AB23-7A24-27F9-BA8C6B6BFC20}"/>
          </ac:spMkLst>
        </pc:spChg>
      </pc:sldChg>
      <pc:sldChg chg="add del">
        <pc:chgData name="伊健 杜" userId="e69aded81da48593" providerId="LiveId" clId="{E3F85EF1-290B-4148-88B5-23DFFE72CE35}" dt="2022-11-03T05:25:26.149" v="3" actId="47"/>
        <pc:sldMkLst>
          <pc:docMk/>
          <pc:sldMk cId="3733128586" sldId="1324"/>
        </pc:sldMkLst>
      </pc:sldChg>
      <pc:sldChg chg="add del">
        <pc:chgData name="伊健 杜" userId="e69aded81da48593" providerId="LiveId" clId="{E3F85EF1-290B-4148-88B5-23DFFE72CE35}" dt="2022-11-03T05:25:12.176" v="2" actId="47"/>
        <pc:sldMkLst>
          <pc:docMk/>
          <pc:sldMk cId="1056985637" sldId="1325"/>
        </pc:sldMkLst>
      </pc:sldChg>
      <pc:sldChg chg="add del">
        <pc:chgData name="伊健 杜" userId="e69aded81da48593" providerId="LiveId" clId="{E3F85EF1-290B-4148-88B5-23DFFE72CE35}" dt="2022-11-03T05:25:12.176" v="2" actId="47"/>
        <pc:sldMkLst>
          <pc:docMk/>
          <pc:sldMk cId="3705418012" sldId="1326"/>
        </pc:sldMkLst>
      </pc:sldChg>
      <pc:sldChg chg="add del">
        <pc:chgData name="伊健 杜" userId="e69aded81da48593" providerId="LiveId" clId="{E3F85EF1-290B-4148-88B5-23DFFE72CE35}" dt="2022-11-03T05:25:12.176" v="2" actId="47"/>
        <pc:sldMkLst>
          <pc:docMk/>
          <pc:sldMk cId="3465334289" sldId="1327"/>
        </pc:sldMkLst>
      </pc:sldChg>
      <pc:sldChg chg="add del">
        <pc:chgData name="伊健 杜" userId="e69aded81da48593" providerId="LiveId" clId="{E3F85EF1-290B-4148-88B5-23DFFE72CE35}" dt="2022-11-03T05:25:12.176" v="2" actId="47"/>
        <pc:sldMkLst>
          <pc:docMk/>
          <pc:sldMk cId="421640080" sldId="1328"/>
        </pc:sldMkLst>
      </pc:sldChg>
      <pc:sldChg chg="add del">
        <pc:chgData name="伊健 杜" userId="e69aded81da48593" providerId="LiveId" clId="{E3F85EF1-290B-4148-88B5-23DFFE72CE35}" dt="2022-11-03T05:25:12.176" v="2" actId="47"/>
        <pc:sldMkLst>
          <pc:docMk/>
          <pc:sldMk cId="132675466" sldId="1329"/>
        </pc:sldMkLst>
      </pc:sldChg>
      <pc:sldChg chg="add del">
        <pc:chgData name="伊健 杜" userId="e69aded81da48593" providerId="LiveId" clId="{E3F85EF1-290B-4148-88B5-23DFFE72CE35}" dt="2022-11-03T05:25:12.176" v="2" actId="47"/>
        <pc:sldMkLst>
          <pc:docMk/>
          <pc:sldMk cId="1558982168" sldId="1330"/>
        </pc:sldMkLst>
      </pc:sldChg>
      <pc:sldChg chg="add del">
        <pc:chgData name="伊健 杜" userId="e69aded81da48593" providerId="LiveId" clId="{E3F85EF1-290B-4148-88B5-23DFFE72CE35}" dt="2022-11-03T05:25:12.176" v="2" actId="47"/>
        <pc:sldMkLst>
          <pc:docMk/>
          <pc:sldMk cId="2314888362" sldId="1331"/>
        </pc:sldMkLst>
      </pc:sldChg>
      <pc:sldChg chg="add del">
        <pc:chgData name="伊健 杜" userId="e69aded81da48593" providerId="LiveId" clId="{E3F85EF1-290B-4148-88B5-23DFFE72CE35}" dt="2022-11-03T05:25:12.176" v="2" actId="47"/>
        <pc:sldMkLst>
          <pc:docMk/>
          <pc:sldMk cId="3962851548" sldId="1332"/>
        </pc:sldMkLst>
      </pc:sldChg>
      <pc:sldChg chg="add del">
        <pc:chgData name="伊健 杜" userId="e69aded81da48593" providerId="LiveId" clId="{E3F85EF1-290B-4148-88B5-23DFFE72CE35}" dt="2022-11-03T05:25:12.176" v="2" actId="47"/>
        <pc:sldMkLst>
          <pc:docMk/>
          <pc:sldMk cId="1985394919" sldId="1333"/>
        </pc:sldMkLst>
      </pc:sldChg>
      <pc:sldChg chg="add del">
        <pc:chgData name="伊健 杜" userId="e69aded81da48593" providerId="LiveId" clId="{E3F85EF1-290B-4148-88B5-23DFFE72CE35}" dt="2022-11-03T05:25:12.176" v="2" actId="47"/>
        <pc:sldMkLst>
          <pc:docMk/>
          <pc:sldMk cId="3298261443" sldId="1334"/>
        </pc:sldMkLst>
      </pc:sldChg>
      <pc:sldChg chg="modSp del mod">
        <pc:chgData name="伊健 杜" userId="e69aded81da48593" providerId="LiveId" clId="{E3F85EF1-290B-4148-88B5-23DFFE72CE35}" dt="2022-11-03T17:14:11.125" v="4097" actId="47"/>
        <pc:sldMkLst>
          <pc:docMk/>
          <pc:sldMk cId="648752925" sldId="1335"/>
        </pc:sldMkLst>
        <pc:spChg chg="mod">
          <ac:chgData name="伊健 杜" userId="e69aded81da48593" providerId="LiveId" clId="{E3F85EF1-290B-4148-88B5-23DFFE72CE35}" dt="2022-11-03T17:13:20.328" v="4096"/>
          <ac:spMkLst>
            <pc:docMk/>
            <pc:sldMk cId="648752925" sldId="1335"/>
            <ac:spMk id="2" creationId="{9C74F706-AB23-7A24-27F9-BA8C6B6BFC20}"/>
          </ac:spMkLst>
        </pc:spChg>
      </pc:sldChg>
      <pc:sldChg chg="add del">
        <pc:chgData name="伊健 杜" userId="e69aded81da48593" providerId="LiveId" clId="{E3F85EF1-290B-4148-88B5-23DFFE72CE35}" dt="2022-11-03T05:25:12.176" v="2" actId="47"/>
        <pc:sldMkLst>
          <pc:docMk/>
          <pc:sldMk cId="1446813328" sldId="1336"/>
        </pc:sldMkLst>
      </pc:sldChg>
      <pc:sldChg chg="add del">
        <pc:chgData name="伊健 杜" userId="e69aded81da48593" providerId="LiveId" clId="{E3F85EF1-290B-4148-88B5-23DFFE72CE35}" dt="2022-11-03T05:25:12.176" v="2" actId="47"/>
        <pc:sldMkLst>
          <pc:docMk/>
          <pc:sldMk cId="989016679" sldId="1337"/>
        </pc:sldMkLst>
      </pc:sldChg>
      <pc:sldChg chg="add del">
        <pc:chgData name="伊健 杜" userId="e69aded81da48593" providerId="LiveId" clId="{E3F85EF1-290B-4148-88B5-23DFFE72CE35}" dt="2022-11-03T05:25:12.176" v="2" actId="47"/>
        <pc:sldMkLst>
          <pc:docMk/>
          <pc:sldMk cId="1245199294" sldId="1338"/>
        </pc:sldMkLst>
      </pc:sldChg>
      <pc:sldChg chg="add del">
        <pc:chgData name="伊健 杜" userId="e69aded81da48593" providerId="LiveId" clId="{E3F85EF1-290B-4148-88B5-23DFFE72CE35}" dt="2022-11-03T05:25:12.176" v="2" actId="47"/>
        <pc:sldMkLst>
          <pc:docMk/>
          <pc:sldMk cId="822967702" sldId="1339"/>
        </pc:sldMkLst>
      </pc:sldChg>
      <pc:sldChg chg="add del">
        <pc:chgData name="伊健 杜" userId="e69aded81da48593" providerId="LiveId" clId="{E3F85EF1-290B-4148-88B5-23DFFE72CE35}" dt="2022-11-03T05:25:12.176" v="2" actId="47"/>
        <pc:sldMkLst>
          <pc:docMk/>
          <pc:sldMk cId="1546716110" sldId="1340"/>
        </pc:sldMkLst>
      </pc:sldChg>
      <pc:sldChg chg="add del">
        <pc:chgData name="伊健 杜" userId="e69aded81da48593" providerId="LiveId" clId="{E3F85EF1-290B-4148-88B5-23DFFE72CE35}" dt="2022-11-03T05:25:12.176" v="2" actId="47"/>
        <pc:sldMkLst>
          <pc:docMk/>
          <pc:sldMk cId="2918614799" sldId="1341"/>
        </pc:sldMkLst>
      </pc:sldChg>
      <pc:sldChg chg="add del">
        <pc:chgData name="伊健 杜" userId="e69aded81da48593" providerId="LiveId" clId="{E3F85EF1-290B-4148-88B5-23DFFE72CE35}" dt="2022-11-03T05:25:12.176" v="2" actId="47"/>
        <pc:sldMkLst>
          <pc:docMk/>
          <pc:sldMk cId="3183429978" sldId="1342"/>
        </pc:sldMkLst>
      </pc:sldChg>
      <pc:sldChg chg="modSp mod">
        <pc:chgData name="伊健 杜" userId="e69aded81da48593" providerId="LiveId" clId="{E3F85EF1-290B-4148-88B5-23DFFE72CE35}" dt="2022-11-03T17:10:12.927" v="4036"/>
        <pc:sldMkLst>
          <pc:docMk/>
          <pc:sldMk cId="4158349176" sldId="1345"/>
        </pc:sldMkLst>
        <pc:spChg chg="mod">
          <ac:chgData name="伊健 杜" userId="e69aded81da48593" providerId="LiveId" clId="{E3F85EF1-290B-4148-88B5-23DFFE72CE35}" dt="2022-11-03T17:10:12.927" v="4036"/>
          <ac:spMkLst>
            <pc:docMk/>
            <pc:sldMk cId="4158349176" sldId="1345"/>
            <ac:spMk id="2" creationId="{9C74F706-AB23-7A24-27F9-BA8C6B6BFC20}"/>
          </ac:spMkLst>
        </pc:spChg>
      </pc:sldChg>
      <pc:sldChg chg="modAnim">
        <pc:chgData name="伊健 杜" userId="e69aded81da48593" providerId="LiveId" clId="{E3F85EF1-290B-4148-88B5-23DFFE72CE35}" dt="2022-11-03T17:23:26.707" v="4099"/>
        <pc:sldMkLst>
          <pc:docMk/>
          <pc:sldMk cId="2540030139" sldId="1346"/>
        </pc:sldMkLst>
      </pc:sldChg>
      <pc:sldChg chg="modAnim">
        <pc:chgData name="伊健 杜" userId="e69aded81da48593" providerId="LiveId" clId="{E3F85EF1-290B-4148-88B5-23DFFE72CE35}" dt="2022-11-03T17:11:54.677" v="4051"/>
        <pc:sldMkLst>
          <pc:docMk/>
          <pc:sldMk cId="3208074802" sldId="1347"/>
        </pc:sldMkLst>
      </pc:sldChg>
      <pc:sldChg chg="modAnim">
        <pc:chgData name="伊健 杜" userId="e69aded81da48593" providerId="LiveId" clId="{E3F85EF1-290B-4148-88B5-23DFFE72CE35}" dt="2022-11-03T17:12:07.783" v="4053"/>
        <pc:sldMkLst>
          <pc:docMk/>
          <pc:sldMk cId="367432593" sldId="1348"/>
        </pc:sldMkLst>
      </pc:sldChg>
      <pc:sldChg chg="addSp delSp modSp mod modAnim">
        <pc:chgData name="伊健 杜" userId="e69aded81da48593" providerId="LiveId" clId="{E3F85EF1-290B-4148-88B5-23DFFE72CE35}" dt="2022-11-03T17:12:00.039" v="4052"/>
        <pc:sldMkLst>
          <pc:docMk/>
          <pc:sldMk cId="3766527611" sldId="1349"/>
        </pc:sldMkLst>
        <pc:spChg chg="mod">
          <ac:chgData name="伊健 杜" userId="e69aded81da48593" providerId="LiveId" clId="{E3F85EF1-290B-4148-88B5-23DFFE72CE35}" dt="2022-11-03T17:10:59.725" v="4049"/>
          <ac:spMkLst>
            <pc:docMk/>
            <pc:sldMk cId="3766527611" sldId="1349"/>
            <ac:spMk id="6" creationId="{B98CD463-5476-FBB2-CBE9-F9671C1182E6}"/>
          </ac:spMkLst>
        </pc:spChg>
        <pc:inkChg chg="add del mod">
          <ac:chgData name="伊健 杜" userId="e69aded81da48593" providerId="LiveId" clId="{E3F85EF1-290B-4148-88B5-23DFFE72CE35}" dt="2022-11-03T17:10:49.051" v="4038" actId="478"/>
          <ac:inkMkLst>
            <pc:docMk/>
            <pc:sldMk cId="3766527611" sldId="1349"/>
            <ac:inkMk id="3" creationId="{A4B92A08-21BE-BFAE-C3D5-03BBBC33A692}"/>
          </ac:inkMkLst>
        </pc:inkChg>
      </pc:sldChg>
      <pc:sldChg chg="addSp delSp modSp mod">
        <pc:chgData name="伊健 杜" userId="e69aded81da48593" providerId="LiveId" clId="{E3F85EF1-290B-4148-88B5-23DFFE72CE35}" dt="2022-11-03T17:55:54.322" v="4197"/>
        <pc:sldMkLst>
          <pc:docMk/>
          <pc:sldMk cId="3240948227" sldId="1350"/>
        </pc:sldMkLst>
        <pc:spChg chg="mod">
          <ac:chgData name="伊健 杜" userId="e69aded81da48593" providerId="LiveId" clId="{E3F85EF1-290B-4148-88B5-23DFFE72CE35}" dt="2022-11-03T17:13:04.431" v="4086"/>
          <ac:spMkLst>
            <pc:docMk/>
            <pc:sldMk cId="3240948227" sldId="1350"/>
            <ac:spMk id="2" creationId="{9C74F706-AB23-7A24-27F9-BA8C6B6BFC20}"/>
          </ac:spMkLst>
        </pc:spChg>
        <pc:spChg chg="add del mod">
          <ac:chgData name="伊健 杜" userId="e69aded81da48593" providerId="LiveId" clId="{E3F85EF1-290B-4148-88B5-23DFFE72CE35}" dt="2022-11-03T17:13:10.850" v="4089" actId="478"/>
          <ac:spMkLst>
            <pc:docMk/>
            <pc:sldMk cId="3240948227" sldId="1350"/>
            <ac:spMk id="3" creationId="{D4B0251B-2DD6-39F4-B252-1F187CB8A607}"/>
          </ac:spMkLst>
        </pc:spChg>
        <pc:spChg chg="add mod">
          <ac:chgData name="伊健 杜" userId="e69aded81da48593" providerId="LiveId" clId="{E3F85EF1-290B-4148-88B5-23DFFE72CE35}" dt="2022-11-03T17:13:15.351" v="4090"/>
          <ac:spMkLst>
            <pc:docMk/>
            <pc:sldMk cId="3240948227" sldId="1350"/>
            <ac:spMk id="4" creationId="{1A0721F7-F62E-67FA-0C21-F69F4EDF4EE8}"/>
          </ac:spMkLst>
        </pc:spChg>
        <pc:spChg chg="del">
          <ac:chgData name="伊健 杜" userId="e69aded81da48593" providerId="LiveId" clId="{E3F85EF1-290B-4148-88B5-23DFFE72CE35}" dt="2022-11-03T17:12:44.433" v="4069" actId="478"/>
          <ac:spMkLst>
            <pc:docMk/>
            <pc:sldMk cId="3240948227" sldId="1350"/>
            <ac:spMk id="5" creationId="{1857E20E-F506-F38C-6146-C8B8A9F555C1}"/>
          </ac:spMkLst>
        </pc:spChg>
        <pc:spChg chg="del">
          <ac:chgData name="伊健 杜" userId="e69aded81da48593" providerId="LiveId" clId="{E3F85EF1-290B-4148-88B5-23DFFE72CE35}" dt="2022-11-03T17:12:44.433" v="4069" actId="478"/>
          <ac:spMkLst>
            <pc:docMk/>
            <pc:sldMk cId="3240948227" sldId="1350"/>
            <ac:spMk id="6" creationId="{97D4A3F8-5382-C0F2-8030-8FFEC97A588B}"/>
          </ac:spMkLst>
        </pc:spChg>
        <pc:spChg chg="del">
          <ac:chgData name="伊健 杜" userId="e69aded81da48593" providerId="LiveId" clId="{E3F85EF1-290B-4148-88B5-23DFFE72CE35}" dt="2022-11-03T17:12:44.433" v="4069" actId="478"/>
          <ac:spMkLst>
            <pc:docMk/>
            <pc:sldMk cId="3240948227" sldId="1350"/>
            <ac:spMk id="7" creationId="{1A88A18D-9388-9BD5-8A09-2A67329D0768}"/>
          </ac:spMkLst>
        </pc:spChg>
        <pc:spChg chg="del">
          <ac:chgData name="伊健 杜" userId="e69aded81da48593" providerId="LiveId" clId="{E3F85EF1-290B-4148-88B5-23DFFE72CE35}" dt="2022-11-03T17:12:44.433" v="4069" actId="478"/>
          <ac:spMkLst>
            <pc:docMk/>
            <pc:sldMk cId="3240948227" sldId="1350"/>
            <ac:spMk id="8" creationId="{AA992F9F-BE47-21B2-2118-4F5F14F98C7B}"/>
          </ac:spMkLst>
        </pc:spChg>
        <pc:spChg chg="del">
          <ac:chgData name="伊健 杜" userId="e69aded81da48593" providerId="LiveId" clId="{E3F85EF1-290B-4148-88B5-23DFFE72CE35}" dt="2022-11-03T17:12:44.433" v="4069" actId="478"/>
          <ac:spMkLst>
            <pc:docMk/>
            <pc:sldMk cId="3240948227" sldId="1350"/>
            <ac:spMk id="9" creationId="{2FF0D7D9-283E-93DA-5907-5A0625E74008}"/>
          </ac:spMkLst>
        </pc:spChg>
        <pc:spChg chg="del">
          <ac:chgData name="伊健 杜" userId="e69aded81da48593" providerId="LiveId" clId="{E3F85EF1-290B-4148-88B5-23DFFE72CE35}" dt="2022-11-03T17:12:44.433" v="4069" actId="478"/>
          <ac:spMkLst>
            <pc:docMk/>
            <pc:sldMk cId="3240948227" sldId="1350"/>
            <ac:spMk id="10" creationId="{4CB0E758-186D-F444-323E-C8D0CD50FFF8}"/>
          </ac:spMkLst>
        </pc:spChg>
        <pc:spChg chg="del">
          <ac:chgData name="伊健 杜" userId="e69aded81da48593" providerId="LiveId" clId="{E3F85EF1-290B-4148-88B5-23DFFE72CE35}" dt="2022-11-03T17:12:44.433" v="4069" actId="478"/>
          <ac:spMkLst>
            <pc:docMk/>
            <pc:sldMk cId="3240948227" sldId="1350"/>
            <ac:spMk id="11" creationId="{3EB9D4B7-14C0-373F-92CA-5B5BE5E8E1EF}"/>
          </ac:spMkLst>
        </pc:spChg>
        <pc:spChg chg="del">
          <ac:chgData name="伊健 杜" userId="e69aded81da48593" providerId="LiveId" clId="{E3F85EF1-290B-4148-88B5-23DFFE72CE35}" dt="2022-11-03T17:12:44.433" v="4069" actId="478"/>
          <ac:spMkLst>
            <pc:docMk/>
            <pc:sldMk cId="3240948227" sldId="1350"/>
            <ac:spMk id="12" creationId="{8AC6C4F0-1100-BFB1-22C4-65AE51A13BCC}"/>
          </ac:spMkLst>
        </pc:spChg>
        <pc:spChg chg="del">
          <ac:chgData name="伊健 杜" userId="e69aded81da48593" providerId="LiveId" clId="{E3F85EF1-290B-4148-88B5-23DFFE72CE35}" dt="2022-11-03T17:12:44.433" v="4069" actId="478"/>
          <ac:spMkLst>
            <pc:docMk/>
            <pc:sldMk cId="3240948227" sldId="1350"/>
            <ac:spMk id="13" creationId="{18B0E85B-0033-B558-424C-5E6134704B37}"/>
          </ac:spMkLst>
        </pc:spChg>
        <pc:spChg chg="add mod">
          <ac:chgData name="伊健 杜" userId="e69aded81da48593" providerId="LiveId" clId="{E3F85EF1-290B-4148-88B5-23DFFE72CE35}" dt="2022-11-03T17:42:52.777" v="4196" actId="1076"/>
          <ac:spMkLst>
            <pc:docMk/>
            <pc:sldMk cId="3240948227" sldId="1350"/>
            <ac:spMk id="14" creationId="{F952F2A4-3733-0D4D-CE88-3D039494EB6F}"/>
          </ac:spMkLst>
        </pc:spChg>
        <pc:inkChg chg="add">
          <ac:chgData name="伊健 杜" userId="e69aded81da48593" providerId="LiveId" clId="{E3F85EF1-290B-4148-88B5-23DFFE72CE35}" dt="2022-11-03T17:55:54.322" v="4197"/>
          <ac:inkMkLst>
            <pc:docMk/>
            <pc:sldMk cId="3240948227" sldId="1350"/>
            <ac:inkMk id="15" creationId="{40A0AC45-9F74-D4A2-85B7-A6F7CFB5943C}"/>
          </ac:inkMkLst>
        </pc:inkChg>
      </pc:sldChg>
      <pc:sldChg chg="add del">
        <pc:chgData name="伊健 杜" userId="e69aded81da48593" providerId="LiveId" clId="{E3F85EF1-290B-4148-88B5-23DFFE72CE35}" dt="2022-11-03T05:25:12.176" v="2" actId="47"/>
        <pc:sldMkLst>
          <pc:docMk/>
          <pc:sldMk cId="204427608" sldId="1351"/>
        </pc:sldMkLst>
      </pc:sldChg>
      <pc:sldChg chg="addSp delSp modSp add mod">
        <pc:chgData name="伊健 杜" userId="e69aded81da48593" providerId="LiveId" clId="{E3F85EF1-290B-4148-88B5-23DFFE72CE35}" dt="2022-11-03T07:42:48.666" v="3881"/>
        <pc:sldMkLst>
          <pc:docMk/>
          <pc:sldMk cId="3573841546" sldId="1351"/>
        </pc:sldMkLst>
        <pc:spChg chg="mod">
          <ac:chgData name="伊健 杜" userId="e69aded81da48593" providerId="LiveId" clId="{E3F85EF1-290B-4148-88B5-23DFFE72CE35}" dt="2022-11-03T07:42:48.666" v="3881"/>
          <ac:spMkLst>
            <pc:docMk/>
            <pc:sldMk cId="3573841546" sldId="1351"/>
            <ac:spMk id="2" creationId="{10304424-DB4A-36E7-9E0D-D32A5DD0F26C}"/>
          </ac:spMkLst>
        </pc:spChg>
        <pc:spChg chg="mod">
          <ac:chgData name="伊健 杜" userId="e69aded81da48593" providerId="LiveId" clId="{E3F85EF1-290B-4148-88B5-23DFFE72CE35}" dt="2022-11-03T07:42:48.666" v="3881"/>
          <ac:spMkLst>
            <pc:docMk/>
            <pc:sldMk cId="3573841546" sldId="1351"/>
            <ac:spMk id="3" creationId="{BF61C064-5051-1184-7A12-5B1F560F19AD}"/>
          </ac:spMkLst>
        </pc:spChg>
        <pc:spChg chg="mod">
          <ac:chgData name="伊健 杜" userId="e69aded81da48593" providerId="LiveId" clId="{E3F85EF1-290B-4148-88B5-23DFFE72CE35}" dt="2022-11-03T05:37:36.103" v="220"/>
          <ac:spMkLst>
            <pc:docMk/>
            <pc:sldMk cId="3573841546" sldId="1351"/>
            <ac:spMk id="5" creationId="{12133E31-EFD8-1428-E834-932512E03115}"/>
          </ac:spMkLst>
        </pc:spChg>
        <pc:picChg chg="add mod">
          <ac:chgData name="伊健 杜" userId="e69aded81da48593" providerId="LiveId" clId="{E3F85EF1-290B-4148-88B5-23DFFE72CE35}" dt="2022-11-03T05:38:27.730" v="243" actId="1076"/>
          <ac:picMkLst>
            <pc:docMk/>
            <pc:sldMk cId="3573841546" sldId="1351"/>
            <ac:picMk id="4098" creationId="{178DD455-64D0-B167-2408-7088C40D3BF3}"/>
          </ac:picMkLst>
        </pc:picChg>
        <pc:picChg chg="del">
          <ac:chgData name="伊健 杜" userId="e69aded81da48593" providerId="LiveId" clId="{E3F85EF1-290B-4148-88B5-23DFFE72CE35}" dt="2022-11-03T05:37:38.234" v="221" actId="478"/>
          <ac:picMkLst>
            <pc:docMk/>
            <pc:sldMk cId="3573841546" sldId="1351"/>
            <ac:picMk id="12290" creationId="{5C8FFD6A-F15A-3ACC-A555-5C7A2CA01978}"/>
          </ac:picMkLst>
        </pc:picChg>
      </pc:sldChg>
      <pc:sldChg chg="addSp delSp modSp add mod delAnim">
        <pc:chgData name="伊健 杜" userId="e69aded81da48593" providerId="LiveId" clId="{E3F85EF1-290B-4148-88B5-23DFFE72CE35}" dt="2022-11-03T07:42:48.666" v="3881"/>
        <pc:sldMkLst>
          <pc:docMk/>
          <pc:sldMk cId="1200436778" sldId="1352"/>
        </pc:sldMkLst>
        <pc:spChg chg="mod">
          <ac:chgData name="伊健 杜" userId="e69aded81da48593" providerId="LiveId" clId="{E3F85EF1-290B-4148-88B5-23DFFE72CE35}" dt="2022-11-03T07:42:48.666" v="3881"/>
          <ac:spMkLst>
            <pc:docMk/>
            <pc:sldMk cId="1200436778" sldId="1352"/>
            <ac:spMk id="2" creationId="{10304424-DB4A-36E7-9E0D-D32A5DD0F26C}"/>
          </ac:spMkLst>
        </pc:spChg>
        <pc:spChg chg="mod">
          <ac:chgData name="伊健 杜" userId="e69aded81da48593" providerId="LiveId" clId="{E3F85EF1-290B-4148-88B5-23DFFE72CE35}" dt="2022-11-03T07:42:48.666" v="3881"/>
          <ac:spMkLst>
            <pc:docMk/>
            <pc:sldMk cId="1200436778" sldId="1352"/>
            <ac:spMk id="3" creationId="{BF61C064-5051-1184-7A12-5B1F560F19AD}"/>
          </ac:spMkLst>
        </pc:spChg>
        <pc:spChg chg="del">
          <ac:chgData name="伊健 杜" userId="e69aded81da48593" providerId="LiveId" clId="{E3F85EF1-290B-4148-88B5-23DFFE72CE35}" dt="2022-11-03T05:38:35.035" v="245" actId="478"/>
          <ac:spMkLst>
            <pc:docMk/>
            <pc:sldMk cId="1200436778" sldId="1352"/>
            <ac:spMk id="5" creationId="{12133E31-EFD8-1428-E834-932512E03115}"/>
          </ac:spMkLst>
        </pc:spChg>
        <pc:picChg chg="del mod">
          <ac:chgData name="伊健 杜" userId="e69aded81da48593" providerId="LiveId" clId="{E3F85EF1-290B-4148-88B5-23DFFE72CE35}" dt="2022-11-03T05:38:59.532" v="337" actId="478"/>
          <ac:picMkLst>
            <pc:docMk/>
            <pc:sldMk cId="1200436778" sldId="1352"/>
            <ac:picMk id="4098" creationId="{178DD455-64D0-B167-2408-7088C40D3BF3}"/>
          </ac:picMkLst>
        </pc:picChg>
        <pc:picChg chg="add mod">
          <ac:chgData name="伊健 杜" userId="e69aded81da48593" providerId="LiveId" clId="{E3F85EF1-290B-4148-88B5-23DFFE72CE35}" dt="2022-11-03T05:39:44.687" v="340" actId="1076"/>
          <ac:picMkLst>
            <pc:docMk/>
            <pc:sldMk cId="1200436778" sldId="1352"/>
            <ac:picMk id="5122" creationId="{B9001175-1831-1714-36F0-1A660627EB95}"/>
          </ac:picMkLst>
        </pc:picChg>
      </pc:sldChg>
      <pc:sldChg chg="addSp delSp modSp add mod">
        <pc:chgData name="伊健 杜" userId="e69aded81da48593" providerId="LiveId" clId="{E3F85EF1-290B-4148-88B5-23DFFE72CE35}" dt="2022-11-15T04:10:49.595" v="4219" actId="20577"/>
        <pc:sldMkLst>
          <pc:docMk/>
          <pc:sldMk cId="1885241510" sldId="1353"/>
        </pc:sldMkLst>
        <pc:spChg chg="mod">
          <ac:chgData name="伊健 杜" userId="e69aded81da48593" providerId="LiveId" clId="{E3F85EF1-290B-4148-88B5-23DFFE72CE35}" dt="2022-11-03T07:42:48.666" v="3881"/>
          <ac:spMkLst>
            <pc:docMk/>
            <pc:sldMk cId="1885241510" sldId="1353"/>
            <ac:spMk id="2" creationId="{10304424-DB4A-36E7-9E0D-D32A5DD0F26C}"/>
          </ac:spMkLst>
        </pc:spChg>
        <pc:spChg chg="mod">
          <ac:chgData name="伊健 杜" userId="e69aded81da48593" providerId="LiveId" clId="{E3F85EF1-290B-4148-88B5-23DFFE72CE35}" dt="2022-11-15T04:10:49.595" v="4219" actId="20577"/>
          <ac:spMkLst>
            <pc:docMk/>
            <pc:sldMk cId="1885241510" sldId="1353"/>
            <ac:spMk id="3" creationId="{BF61C064-5051-1184-7A12-5B1F560F19AD}"/>
          </ac:spMkLst>
        </pc:spChg>
        <pc:picChg chg="del">
          <ac:chgData name="伊健 杜" userId="e69aded81da48593" providerId="LiveId" clId="{E3F85EF1-290B-4148-88B5-23DFFE72CE35}" dt="2022-11-03T05:40:32.693" v="422" actId="478"/>
          <ac:picMkLst>
            <pc:docMk/>
            <pc:sldMk cId="1885241510" sldId="1353"/>
            <ac:picMk id="5122" creationId="{B9001175-1831-1714-36F0-1A660627EB95}"/>
          </ac:picMkLst>
        </pc:picChg>
        <pc:picChg chg="add mod">
          <ac:chgData name="伊健 杜" userId="e69aded81da48593" providerId="LiveId" clId="{E3F85EF1-290B-4148-88B5-23DFFE72CE35}" dt="2022-11-03T05:40:44.548" v="426" actId="14100"/>
          <ac:picMkLst>
            <pc:docMk/>
            <pc:sldMk cId="1885241510" sldId="1353"/>
            <ac:picMk id="6146" creationId="{91F6BE4B-6996-0AFB-B150-155604105361}"/>
          </ac:picMkLst>
        </pc:picChg>
        <pc:inkChg chg="add del">
          <ac:chgData name="伊健 杜" userId="e69aded81da48593" providerId="LiveId" clId="{E3F85EF1-290B-4148-88B5-23DFFE72CE35}" dt="2022-11-15T04:10:44.391" v="4210" actId="478"/>
          <ac:inkMkLst>
            <pc:docMk/>
            <pc:sldMk cId="1885241510" sldId="1353"/>
            <ac:inkMk id="4" creationId="{0D63003D-BAA1-C686-9C7B-45BCC194CE76}"/>
          </ac:inkMkLst>
        </pc:inkChg>
      </pc:sldChg>
      <pc:sldChg chg="modSp add mod">
        <pc:chgData name="伊健 杜" userId="e69aded81da48593" providerId="LiveId" clId="{E3F85EF1-290B-4148-88B5-23DFFE72CE35}" dt="2022-11-03T07:42:48.666" v="3881"/>
        <pc:sldMkLst>
          <pc:docMk/>
          <pc:sldMk cId="2262443341" sldId="1354"/>
        </pc:sldMkLst>
        <pc:spChg chg="mod">
          <ac:chgData name="伊健 杜" userId="e69aded81da48593" providerId="LiveId" clId="{E3F85EF1-290B-4148-88B5-23DFFE72CE35}" dt="2022-11-03T07:42:48.666" v="3881"/>
          <ac:spMkLst>
            <pc:docMk/>
            <pc:sldMk cId="2262443341" sldId="1354"/>
            <ac:spMk id="2" creationId="{9C74F706-AB23-7A24-27F9-BA8C6B6BFC20}"/>
          </ac:spMkLst>
        </pc:spChg>
      </pc:sldChg>
      <pc:sldChg chg="modSp add mod ord">
        <pc:chgData name="伊健 杜" userId="e69aded81da48593" providerId="LiveId" clId="{E3F85EF1-290B-4148-88B5-23DFFE72CE35}" dt="2022-11-03T07:42:48.666" v="3881"/>
        <pc:sldMkLst>
          <pc:docMk/>
          <pc:sldMk cId="1268994009" sldId="1355"/>
        </pc:sldMkLst>
        <pc:spChg chg="mod">
          <ac:chgData name="伊健 杜" userId="e69aded81da48593" providerId="LiveId" clId="{E3F85EF1-290B-4148-88B5-23DFFE72CE35}" dt="2022-11-03T07:42:48.666" v="3881"/>
          <ac:spMkLst>
            <pc:docMk/>
            <pc:sldMk cId="1268994009" sldId="1355"/>
            <ac:spMk id="2" creationId="{9C74F706-AB23-7A24-27F9-BA8C6B6BFC20}"/>
          </ac:spMkLst>
        </pc:spChg>
      </pc:sldChg>
      <pc:sldChg chg="addSp delSp modSp add mod">
        <pc:chgData name="伊健 杜" userId="e69aded81da48593" providerId="LiveId" clId="{E3F85EF1-290B-4148-88B5-23DFFE72CE35}" dt="2022-11-03T07:59:39.092" v="3895"/>
        <pc:sldMkLst>
          <pc:docMk/>
          <pc:sldMk cId="964826230" sldId="1356"/>
        </pc:sldMkLst>
        <pc:spChg chg="mod">
          <ac:chgData name="伊健 杜" userId="e69aded81da48593" providerId="LiveId" clId="{E3F85EF1-290B-4148-88B5-23DFFE72CE35}" dt="2022-11-03T05:42:48.808" v="645"/>
          <ac:spMkLst>
            <pc:docMk/>
            <pc:sldMk cId="964826230" sldId="1356"/>
            <ac:spMk id="2" creationId="{10304424-DB4A-36E7-9E0D-D32A5DD0F26C}"/>
          </ac:spMkLst>
        </pc:spChg>
        <pc:spChg chg="mod">
          <ac:chgData name="伊健 杜" userId="e69aded81da48593" providerId="LiveId" clId="{E3F85EF1-290B-4148-88B5-23DFFE72CE35}" dt="2022-11-03T07:59:39.092" v="3895"/>
          <ac:spMkLst>
            <pc:docMk/>
            <pc:sldMk cId="964826230" sldId="1356"/>
            <ac:spMk id="3" creationId="{BF61C064-5051-1184-7A12-5B1F560F19AD}"/>
          </ac:spMkLst>
        </pc:spChg>
        <pc:spChg chg="mod">
          <ac:chgData name="伊健 杜" userId="e69aded81da48593" providerId="LiveId" clId="{E3F85EF1-290B-4148-88B5-23DFFE72CE35}" dt="2022-11-03T05:43:01.298" v="646"/>
          <ac:spMkLst>
            <pc:docMk/>
            <pc:sldMk cId="964826230" sldId="1356"/>
            <ac:spMk id="5" creationId="{12133E31-EFD8-1428-E834-932512E03115}"/>
          </ac:spMkLst>
        </pc:spChg>
        <pc:picChg chg="del">
          <ac:chgData name="伊健 杜" userId="e69aded81da48593" providerId="LiveId" clId="{E3F85EF1-290B-4148-88B5-23DFFE72CE35}" dt="2022-11-03T05:43:43.249" v="647" actId="478"/>
          <ac:picMkLst>
            <pc:docMk/>
            <pc:sldMk cId="964826230" sldId="1356"/>
            <ac:picMk id="4098" creationId="{178DD455-64D0-B167-2408-7088C40D3BF3}"/>
          </ac:picMkLst>
        </pc:picChg>
        <pc:picChg chg="add del mod">
          <ac:chgData name="伊健 杜" userId="e69aded81da48593" providerId="LiveId" clId="{E3F85EF1-290B-4148-88B5-23DFFE72CE35}" dt="2022-11-03T05:48:11.265" v="980" actId="478"/>
          <ac:picMkLst>
            <pc:docMk/>
            <pc:sldMk cId="964826230" sldId="1356"/>
            <ac:picMk id="7170" creationId="{F1261F47-7D6C-17BC-7B81-55D47F46011B}"/>
          </ac:picMkLst>
        </pc:picChg>
        <pc:picChg chg="add mod">
          <ac:chgData name="伊健 杜" userId="e69aded81da48593" providerId="LiveId" clId="{E3F85EF1-290B-4148-88B5-23DFFE72CE35}" dt="2022-11-03T05:56:05.406" v="1210" actId="1076"/>
          <ac:picMkLst>
            <pc:docMk/>
            <pc:sldMk cId="964826230" sldId="1356"/>
            <ac:picMk id="7172" creationId="{779C022D-D2B4-433E-BE0E-FAC970787E68}"/>
          </ac:picMkLst>
        </pc:picChg>
        <pc:picChg chg="add mod">
          <ac:chgData name="伊健 杜" userId="e69aded81da48593" providerId="LiveId" clId="{E3F85EF1-290B-4148-88B5-23DFFE72CE35}" dt="2022-11-03T05:56:07.621" v="1211" actId="1076"/>
          <ac:picMkLst>
            <pc:docMk/>
            <pc:sldMk cId="964826230" sldId="1356"/>
            <ac:picMk id="7174" creationId="{DD22AC21-EF0B-4C0B-2459-8658256FE962}"/>
          </ac:picMkLst>
        </pc:picChg>
      </pc:sldChg>
      <pc:sldChg chg="addSp delSp modSp add mod delAnim">
        <pc:chgData name="伊健 杜" userId="e69aded81da48593" providerId="LiveId" clId="{E3F85EF1-290B-4148-88B5-23DFFE72CE35}" dt="2022-11-03T07:42:48.666" v="3881"/>
        <pc:sldMkLst>
          <pc:docMk/>
          <pc:sldMk cId="2680465077" sldId="1357"/>
        </pc:sldMkLst>
        <pc:spChg chg="mod">
          <ac:chgData name="伊健 杜" userId="e69aded81da48593" providerId="LiveId" clId="{E3F85EF1-290B-4148-88B5-23DFFE72CE35}" dt="2022-11-03T07:42:48.666" v="3881"/>
          <ac:spMkLst>
            <pc:docMk/>
            <pc:sldMk cId="2680465077" sldId="1357"/>
            <ac:spMk id="3" creationId="{BF61C064-5051-1184-7A12-5B1F560F19AD}"/>
          </ac:spMkLst>
        </pc:spChg>
        <pc:spChg chg="del">
          <ac:chgData name="伊健 杜" userId="e69aded81da48593" providerId="LiveId" clId="{E3F85EF1-290B-4148-88B5-23DFFE72CE35}" dt="2022-11-03T05:45:43.449" v="861" actId="478"/>
          <ac:spMkLst>
            <pc:docMk/>
            <pc:sldMk cId="2680465077" sldId="1357"/>
            <ac:spMk id="5" creationId="{12133E31-EFD8-1428-E834-932512E03115}"/>
          </ac:spMkLst>
        </pc:spChg>
        <pc:picChg chg="del">
          <ac:chgData name="伊健 杜" userId="e69aded81da48593" providerId="LiveId" clId="{E3F85EF1-290B-4148-88B5-23DFFE72CE35}" dt="2022-11-03T05:45:46.334" v="862" actId="478"/>
          <ac:picMkLst>
            <pc:docMk/>
            <pc:sldMk cId="2680465077" sldId="1357"/>
            <ac:picMk id="7170" creationId="{F1261F47-7D6C-17BC-7B81-55D47F46011B}"/>
          </ac:picMkLst>
        </pc:picChg>
        <pc:picChg chg="add mod">
          <ac:chgData name="伊健 杜" userId="e69aded81da48593" providerId="LiveId" clId="{E3F85EF1-290B-4148-88B5-23DFFE72CE35}" dt="2022-11-03T05:46:54.597" v="977" actId="1076"/>
          <ac:picMkLst>
            <pc:docMk/>
            <pc:sldMk cId="2680465077" sldId="1357"/>
            <ac:picMk id="8194" creationId="{AD7272A4-7E17-C9B6-EAFA-7F7A05084B0D}"/>
          </ac:picMkLst>
        </pc:picChg>
      </pc:sldChg>
      <pc:sldChg chg="delSp modSp add mod delAnim">
        <pc:chgData name="伊健 杜" userId="e69aded81da48593" providerId="LiveId" clId="{E3F85EF1-290B-4148-88B5-23DFFE72CE35}" dt="2022-11-03T07:42:48.666" v="3881"/>
        <pc:sldMkLst>
          <pc:docMk/>
          <pc:sldMk cId="1439551912" sldId="1358"/>
        </pc:sldMkLst>
        <pc:spChg chg="mod">
          <ac:chgData name="伊健 杜" userId="e69aded81da48593" providerId="LiveId" clId="{E3F85EF1-290B-4148-88B5-23DFFE72CE35}" dt="2022-11-03T07:42:48.666" v="3881"/>
          <ac:spMkLst>
            <pc:docMk/>
            <pc:sldMk cId="1439551912" sldId="1358"/>
            <ac:spMk id="3" creationId="{BF61C064-5051-1184-7A12-5B1F560F19AD}"/>
          </ac:spMkLst>
        </pc:spChg>
        <pc:spChg chg="del">
          <ac:chgData name="伊健 杜" userId="e69aded81da48593" providerId="LiveId" clId="{E3F85EF1-290B-4148-88B5-23DFFE72CE35}" dt="2022-11-03T05:48:08.497" v="979" actId="478"/>
          <ac:spMkLst>
            <pc:docMk/>
            <pc:sldMk cId="1439551912" sldId="1358"/>
            <ac:spMk id="5" creationId="{12133E31-EFD8-1428-E834-932512E03115}"/>
          </ac:spMkLst>
        </pc:spChg>
      </pc:sldChg>
      <pc:sldChg chg="modSp add mod">
        <pc:chgData name="伊健 杜" userId="e69aded81da48593" providerId="LiveId" clId="{E3F85EF1-290B-4148-88B5-23DFFE72CE35}" dt="2022-11-03T08:04:20.025" v="3906"/>
        <pc:sldMkLst>
          <pc:docMk/>
          <pc:sldMk cId="3474803134" sldId="1359"/>
        </pc:sldMkLst>
        <pc:spChg chg="mod">
          <ac:chgData name="伊健 杜" userId="e69aded81da48593" providerId="LiveId" clId="{E3F85EF1-290B-4148-88B5-23DFFE72CE35}" dt="2022-11-03T08:04:20.025" v="3906"/>
          <ac:spMkLst>
            <pc:docMk/>
            <pc:sldMk cId="3474803134" sldId="1359"/>
            <ac:spMk id="2" creationId="{9C74F706-AB23-7A24-27F9-BA8C6B6BFC20}"/>
          </ac:spMkLst>
        </pc:spChg>
      </pc:sldChg>
      <pc:sldChg chg="modSp add del mod">
        <pc:chgData name="伊健 杜" userId="e69aded81da48593" providerId="LiveId" clId="{E3F85EF1-290B-4148-88B5-23DFFE72CE35}" dt="2022-11-03T05:59:21.677" v="1490" actId="47"/>
        <pc:sldMkLst>
          <pc:docMk/>
          <pc:sldMk cId="125024356" sldId="1360"/>
        </pc:sldMkLst>
        <pc:spChg chg="mod">
          <ac:chgData name="伊健 杜" userId="e69aded81da48593" providerId="LiveId" clId="{E3F85EF1-290B-4148-88B5-23DFFE72CE35}" dt="2022-11-03T05:59:19.719" v="1489" actId="20577"/>
          <ac:spMkLst>
            <pc:docMk/>
            <pc:sldMk cId="125024356" sldId="1360"/>
            <ac:spMk id="2" creationId="{9C74F706-AB23-7A24-27F9-BA8C6B6BFC20}"/>
          </ac:spMkLst>
        </pc:spChg>
      </pc:sldChg>
      <pc:sldChg chg="addSp delSp modSp add mod">
        <pc:chgData name="伊健 杜" userId="e69aded81da48593" providerId="LiveId" clId="{E3F85EF1-290B-4148-88B5-23DFFE72CE35}" dt="2022-11-03T07:42:48.666" v="3881"/>
        <pc:sldMkLst>
          <pc:docMk/>
          <pc:sldMk cId="4068321830" sldId="1360"/>
        </pc:sldMkLst>
        <pc:spChg chg="mod">
          <ac:chgData name="伊健 杜" userId="e69aded81da48593" providerId="LiveId" clId="{E3F85EF1-290B-4148-88B5-23DFFE72CE35}" dt="2022-11-03T07:42:48.666" v="3881"/>
          <ac:spMkLst>
            <pc:docMk/>
            <pc:sldMk cId="4068321830" sldId="1360"/>
            <ac:spMk id="2" creationId="{10304424-DB4A-36E7-9E0D-D32A5DD0F26C}"/>
          </ac:spMkLst>
        </pc:spChg>
        <pc:spChg chg="mod">
          <ac:chgData name="伊健 杜" userId="e69aded81da48593" providerId="LiveId" clId="{E3F85EF1-290B-4148-88B5-23DFFE72CE35}" dt="2022-11-03T07:42:48.666" v="3881"/>
          <ac:spMkLst>
            <pc:docMk/>
            <pc:sldMk cId="4068321830" sldId="1360"/>
            <ac:spMk id="3" creationId="{BF61C064-5051-1184-7A12-5B1F560F19AD}"/>
          </ac:spMkLst>
        </pc:spChg>
        <pc:spChg chg="mod">
          <ac:chgData name="伊健 杜" userId="e69aded81da48593" providerId="LiveId" clId="{E3F85EF1-290B-4148-88B5-23DFFE72CE35}" dt="2022-11-03T05:59:52.985" v="1499"/>
          <ac:spMkLst>
            <pc:docMk/>
            <pc:sldMk cId="4068321830" sldId="1360"/>
            <ac:spMk id="5" creationId="{12133E31-EFD8-1428-E834-932512E03115}"/>
          </ac:spMkLst>
        </pc:spChg>
        <pc:picChg chg="del">
          <ac:chgData name="伊健 杜" userId="e69aded81da48593" providerId="LiveId" clId="{E3F85EF1-290B-4148-88B5-23DFFE72CE35}" dt="2022-11-03T06:01:05.804" v="1643" actId="478"/>
          <ac:picMkLst>
            <pc:docMk/>
            <pc:sldMk cId="4068321830" sldId="1360"/>
            <ac:picMk id="7172" creationId="{779C022D-D2B4-433E-BE0E-FAC970787E68}"/>
          </ac:picMkLst>
        </pc:picChg>
        <pc:picChg chg="del">
          <ac:chgData name="伊健 杜" userId="e69aded81da48593" providerId="LiveId" clId="{E3F85EF1-290B-4148-88B5-23DFFE72CE35}" dt="2022-11-03T06:01:07.512" v="1644" actId="478"/>
          <ac:picMkLst>
            <pc:docMk/>
            <pc:sldMk cId="4068321830" sldId="1360"/>
            <ac:picMk id="7174" creationId="{DD22AC21-EF0B-4C0B-2459-8658256FE962}"/>
          </ac:picMkLst>
        </pc:picChg>
        <pc:picChg chg="add mod">
          <ac:chgData name="伊健 杜" userId="e69aded81da48593" providerId="LiveId" clId="{E3F85EF1-290B-4148-88B5-23DFFE72CE35}" dt="2022-11-03T06:01:49.566" v="1651" actId="1076"/>
          <ac:picMkLst>
            <pc:docMk/>
            <pc:sldMk cId="4068321830" sldId="1360"/>
            <ac:picMk id="10242" creationId="{6A07FEC1-CA61-2B55-A6F1-0080EDEC33A4}"/>
          </ac:picMkLst>
        </pc:picChg>
        <pc:picChg chg="add mod">
          <ac:chgData name="伊健 杜" userId="e69aded81da48593" providerId="LiveId" clId="{E3F85EF1-290B-4148-88B5-23DFFE72CE35}" dt="2022-11-03T06:01:56.583" v="1656" actId="1076"/>
          <ac:picMkLst>
            <pc:docMk/>
            <pc:sldMk cId="4068321830" sldId="1360"/>
            <ac:picMk id="10244" creationId="{B42C9586-3508-2701-8632-0494CE5C3446}"/>
          </ac:picMkLst>
        </pc:picChg>
      </pc:sldChg>
      <pc:sldChg chg="addSp delSp modSp add mod delAnim">
        <pc:chgData name="伊健 杜" userId="e69aded81da48593" providerId="LiveId" clId="{E3F85EF1-290B-4148-88B5-23DFFE72CE35}" dt="2022-11-03T07:42:48.666" v="3881"/>
        <pc:sldMkLst>
          <pc:docMk/>
          <pc:sldMk cId="934660800" sldId="1361"/>
        </pc:sldMkLst>
        <pc:spChg chg="mod">
          <ac:chgData name="伊健 杜" userId="e69aded81da48593" providerId="LiveId" clId="{E3F85EF1-290B-4148-88B5-23DFFE72CE35}" dt="2022-11-03T07:42:48.666" v="3881"/>
          <ac:spMkLst>
            <pc:docMk/>
            <pc:sldMk cId="934660800" sldId="1361"/>
            <ac:spMk id="2" creationId="{10304424-DB4A-36E7-9E0D-D32A5DD0F26C}"/>
          </ac:spMkLst>
        </pc:spChg>
        <pc:spChg chg="mod">
          <ac:chgData name="伊健 杜" userId="e69aded81da48593" providerId="LiveId" clId="{E3F85EF1-290B-4148-88B5-23DFFE72CE35}" dt="2022-11-03T07:42:48.666" v="3881"/>
          <ac:spMkLst>
            <pc:docMk/>
            <pc:sldMk cId="934660800" sldId="1361"/>
            <ac:spMk id="3" creationId="{BF61C064-5051-1184-7A12-5B1F560F19AD}"/>
          </ac:spMkLst>
        </pc:spChg>
        <pc:spChg chg="del">
          <ac:chgData name="伊健 杜" userId="e69aded81da48593" providerId="LiveId" clId="{E3F85EF1-290B-4148-88B5-23DFFE72CE35}" dt="2022-11-03T06:04:49.381" v="1766" actId="478"/>
          <ac:spMkLst>
            <pc:docMk/>
            <pc:sldMk cId="934660800" sldId="1361"/>
            <ac:spMk id="5" creationId="{12133E31-EFD8-1428-E834-932512E03115}"/>
          </ac:spMkLst>
        </pc:spChg>
        <pc:picChg chg="del">
          <ac:chgData name="伊健 杜" userId="e69aded81da48593" providerId="LiveId" clId="{E3F85EF1-290B-4148-88B5-23DFFE72CE35}" dt="2022-11-03T06:04:22.224" v="1758" actId="478"/>
          <ac:picMkLst>
            <pc:docMk/>
            <pc:sldMk cId="934660800" sldId="1361"/>
            <ac:picMk id="10242" creationId="{6A07FEC1-CA61-2B55-A6F1-0080EDEC33A4}"/>
          </ac:picMkLst>
        </pc:picChg>
        <pc:picChg chg="del">
          <ac:chgData name="伊健 杜" userId="e69aded81da48593" providerId="LiveId" clId="{E3F85EF1-290B-4148-88B5-23DFFE72CE35}" dt="2022-11-03T06:04:22.224" v="1758" actId="478"/>
          <ac:picMkLst>
            <pc:docMk/>
            <pc:sldMk cId="934660800" sldId="1361"/>
            <ac:picMk id="10244" creationId="{B42C9586-3508-2701-8632-0494CE5C3446}"/>
          </ac:picMkLst>
        </pc:picChg>
        <pc:picChg chg="add mod">
          <ac:chgData name="伊健 杜" userId="e69aded81da48593" providerId="LiveId" clId="{E3F85EF1-290B-4148-88B5-23DFFE72CE35}" dt="2022-11-03T06:04:25.742" v="1761" actId="14100"/>
          <ac:picMkLst>
            <pc:docMk/>
            <pc:sldMk cId="934660800" sldId="1361"/>
            <ac:picMk id="11266" creationId="{EF2AEE13-F9AE-C94A-4DBB-EEA1AAD6D4D4}"/>
          </ac:picMkLst>
        </pc:picChg>
        <pc:picChg chg="add mod">
          <ac:chgData name="伊健 杜" userId="e69aded81da48593" providerId="LiveId" clId="{E3F85EF1-290B-4148-88B5-23DFFE72CE35}" dt="2022-11-03T06:04:43.600" v="1765" actId="14100"/>
          <ac:picMkLst>
            <pc:docMk/>
            <pc:sldMk cId="934660800" sldId="1361"/>
            <ac:picMk id="11268" creationId="{A1895F0D-26DD-9C68-04D7-A9B7C9747034}"/>
          </ac:picMkLst>
        </pc:picChg>
      </pc:sldChg>
      <pc:sldChg chg="addSp delSp modSp add mod">
        <pc:chgData name="伊健 杜" userId="e69aded81da48593" providerId="LiveId" clId="{E3F85EF1-290B-4148-88B5-23DFFE72CE35}" dt="2022-11-03T07:42:48.666" v="3881"/>
        <pc:sldMkLst>
          <pc:docMk/>
          <pc:sldMk cId="2269712307" sldId="1362"/>
        </pc:sldMkLst>
        <pc:spChg chg="mod">
          <ac:chgData name="伊健 杜" userId="e69aded81da48593" providerId="LiveId" clId="{E3F85EF1-290B-4148-88B5-23DFFE72CE35}" dt="2022-11-03T06:07:50.374" v="1921" actId="20577"/>
          <ac:spMkLst>
            <pc:docMk/>
            <pc:sldMk cId="2269712307" sldId="1362"/>
            <ac:spMk id="2" creationId="{10304424-DB4A-36E7-9E0D-D32A5DD0F26C}"/>
          </ac:spMkLst>
        </pc:spChg>
        <pc:spChg chg="mod">
          <ac:chgData name="伊健 杜" userId="e69aded81da48593" providerId="LiveId" clId="{E3F85EF1-290B-4148-88B5-23DFFE72CE35}" dt="2022-11-03T07:42:48.666" v="3881"/>
          <ac:spMkLst>
            <pc:docMk/>
            <pc:sldMk cId="2269712307" sldId="1362"/>
            <ac:spMk id="3" creationId="{BF61C064-5051-1184-7A12-5B1F560F19AD}"/>
          </ac:spMkLst>
        </pc:spChg>
        <pc:spChg chg="mod">
          <ac:chgData name="伊健 杜" userId="e69aded81da48593" providerId="LiveId" clId="{E3F85EF1-290B-4148-88B5-23DFFE72CE35}" dt="2022-11-03T06:07:38.237" v="1918"/>
          <ac:spMkLst>
            <pc:docMk/>
            <pc:sldMk cId="2269712307" sldId="1362"/>
            <ac:spMk id="5" creationId="{12133E31-EFD8-1428-E834-932512E03115}"/>
          </ac:spMkLst>
        </pc:spChg>
        <pc:picChg chg="del">
          <ac:chgData name="伊健 杜" userId="e69aded81da48593" providerId="LiveId" clId="{E3F85EF1-290B-4148-88B5-23DFFE72CE35}" dt="2022-11-03T06:08:26.713" v="1922" actId="478"/>
          <ac:picMkLst>
            <pc:docMk/>
            <pc:sldMk cId="2269712307" sldId="1362"/>
            <ac:picMk id="10242" creationId="{6A07FEC1-CA61-2B55-A6F1-0080EDEC33A4}"/>
          </ac:picMkLst>
        </pc:picChg>
        <pc:picChg chg="del">
          <ac:chgData name="伊健 杜" userId="e69aded81da48593" providerId="LiveId" clId="{E3F85EF1-290B-4148-88B5-23DFFE72CE35}" dt="2022-11-03T06:08:26.713" v="1922" actId="478"/>
          <ac:picMkLst>
            <pc:docMk/>
            <pc:sldMk cId="2269712307" sldId="1362"/>
            <ac:picMk id="10244" creationId="{B42C9586-3508-2701-8632-0494CE5C3446}"/>
          </ac:picMkLst>
        </pc:picChg>
        <pc:picChg chg="add mod">
          <ac:chgData name="伊健 杜" userId="e69aded81da48593" providerId="LiveId" clId="{E3F85EF1-290B-4148-88B5-23DFFE72CE35}" dt="2022-11-03T06:08:31.171" v="1925" actId="1076"/>
          <ac:picMkLst>
            <pc:docMk/>
            <pc:sldMk cId="2269712307" sldId="1362"/>
            <ac:picMk id="12290" creationId="{3FA44E59-4435-353E-AD6F-627478113DE2}"/>
          </ac:picMkLst>
        </pc:picChg>
      </pc:sldChg>
      <pc:sldChg chg="modSp add del mod">
        <pc:chgData name="伊健 杜" userId="e69aded81da48593" providerId="LiveId" clId="{E3F85EF1-290B-4148-88B5-23DFFE72CE35}" dt="2022-11-03T06:06:01.241" v="1852" actId="47"/>
        <pc:sldMkLst>
          <pc:docMk/>
          <pc:sldMk cId="2420378799" sldId="1362"/>
        </pc:sldMkLst>
        <pc:spChg chg="mod">
          <ac:chgData name="伊健 杜" userId="e69aded81da48593" providerId="LiveId" clId="{E3F85EF1-290B-4148-88B5-23DFFE72CE35}" dt="2022-11-03T06:05:20.481" v="1802"/>
          <ac:spMkLst>
            <pc:docMk/>
            <pc:sldMk cId="2420378799" sldId="1362"/>
            <ac:spMk id="2" creationId="{9C74F706-AB23-7A24-27F9-BA8C6B6BFC20}"/>
          </ac:spMkLst>
        </pc:spChg>
      </pc:sldChg>
      <pc:sldChg chg="modSp add del mod">
        <pc:chgData name="伊健 杜" userId="e69aded81da48593" providerId="LiveId" clId="{E3F85EF1-290B-4148-88B5-23DFFE72CE35}" dt="2022-11-03T06:05:58.954" v="1851" actId="47"/>
        <pc:sldMkLst>
          <pc:docMk/>
          <pc:sldMk cId="1128937387" sldId="1363"/>
        </pc:sldMkLst>
        <pc:spChg chg="mod">
          <ac:chgData name="伊健 杜" userId="e69aded81da48593" providerId="LiveId" clId="{E3F85EF1-290B-4148-88B5-23DFFE72CE35}" dt="2022-11-03T06:05:36.407" v="1850"/>
          <ac:spMkLst>
            <pc:docMk/>
            <pc:sldMk cId="1128937387" sldId="1363"/>
            <ac:spMk id="3" creationId="{BF61C064-5051-1184-7A12-5B1F560F19AD}"/>
          </ac:spMkLst>
        </pc:spChg>
      </pc:sldChg>
      <pc:sldChg chg="addSp delSp modSp add mod delAnim">
        <pc:chgData name="伊健 杜" userId="e69aded81da48593" providerId="LiveId" clId="{E3F85EF1-290B-4148-88B5-23DFFE72CE35}" dt="2022-11-03T07:42:48.666" v="3881"/>
        <pc:sldMkLst>
          <pc:docMk/>
          <pc:sldMk cId="4136416547" sldId="1363"/>
        </pc:sldMkLst>
        <pc:spChg chg="mod">
          <ac:chgData name="伊健 杜" userId="e69aded81da48593" providerId="LiveId" clId="{E3F85EF1-290B-4148-88B5-23DFFE72CE35}" dt="2022-11-03T07:42:48.666" v="3881"/>
          <ac:spMkLst>
            <pc:docMk/>
            <pc:sldMk cId="4136416547" sldId="1363"/>
            <ac:spMk id="3" creationId="{BF61C064-5051-1184-7A12-5B1F560F19AD}"/>
          </ac:spMkLst>
        </pc:spChg>
        <pc:spChg chg="del">
          <ac:chgData name="伊健 杜" userId="e69aded81da48593" providerId="LiveId" clId="{E3F85EF1-290B-4148-88B5-23DFFE72CE35}" dt="2022-11-03T06:08:34.278" v="1927" actId="478"/>
          <ac:spMkLst>
            <pc:docMk/>
            <pc:sldMk cId="4136416547" sldId="1363"/>
            <ac:spMk id="5" creationId="{12133E31-EFD8-1428-E834-932512E03115}"/>
          </ac:spMkLst>
        </pc:spChg>
        <pc:picChg chg="del">
          <ac:chgData name="伊健 杜" userId="e69aded81da48593" providerId="LiveId" clId="{E3F85EF1-290B-4148-88B5-23DFFE72CE35}" dt="2022-11-03T06:08:35.424" v="1928" actId="478"/>
          <ac:picMkLst>
            <pc:docMk/>
            <pc:sldMk cId="4136416547" sldId="1363"/>
            <ac:picMk id="12290" creationId="{3FA44E59-4435-353E-AD6F-627478113DE2}"/>
          </ac:picMkLst>
        </pc:picChg>
        <pc:picChg chg="add mod">
          <ac:chgData name="伊健 杜" userId="e69aded81da48593" providerId="LiveId" clId="{E3F85EF1-290B-4148-88B5-23DFFE72CE35}" dt="2022-11-03T06:09:20.025" v="2045" actId="1076"/>
          <ac:picMkLst>
            <pc:docMk/>
            <pc:sldMk cId="4136416547" sldId="1363"/>
            <ac:picMk id="14338" creationId="{73E47CBB-473E-69E4-6FA2-64134A4F6748}"/>
          </ac:picMkLst>
        </pc:picChg>
      </pc:sldChg>
      <pc:sldChg chg="addSp delSp modSp add mod">
        <pc:chgData name="伊健 杜" userId="e69aded81da48593" providerId="LiveId" clId="{E3F85EF1-290B-4148-88B5-23DFFE72CE35}" dt="2022-11-03T08:11:00.364" v="3954" actId="20577"/>
        <pc:sldMkLst>
          <pc:docMk/>
          <pc:sldMk cId="3030512498" sldId="1364"/>
        </pc:sldMkLst>
        <pc:spChg chg="mod">
          <ac:chgData name="伊健 杜" userId="e69aded81da48593" providerId="LiveId" clId="{E3F85EF1-290B-4148-88B5-23DFFE72CE35}" dt="2022-11-03T08:11:00.364" v="3954" actId="20577"/>
          <ac:spMkLst>
            <pc:docMk/>
            <pc:sldMk cId="3030512498" sldId="1364"/>
            <ac:spMk id="3" creationId="{BF61C064-5051-1184-7A12-5B1F560F19AD}"/>
          </ac:spMkLst>
        </pc:spChg>
        <pc:picChg chg="del">
          <ac:chgData name="伊健 杜" userId="e69aded81da48593" providerId="LiveId" clId="{E3F85EF1-290B-4148-88B5-23DFFE72CE35}" dt="2022-11-03T06:10:35.904" v="2116" actId="478"/>
          <ac:picMkLst>
            <pc:docMk/>
            <pc:sldMk cId="3030512498" sldId="1364"/>
            <ac:picMk id="14338" creationId="{73E47CBB-473E-69E4-6FA2-64134A4F6748}"/>
          </ac:picMkLst>
        </pc:picChg>
        <pc:picChg chg="add del mod">
          <ac:chgData name="伊健 杜" userId="e69aded81da48593" providerId="LiveId" clId="{E3F85EF1-290B-4148-88B5-23DFFE72CE35}" dt="2022-11-03T06:11:09.147" v="2120" actId="478"/>
          <ac:picMkLst>
            <pc:docMk/>
            <pc:sldMk cId="3030512498" sldId="1364"/>
            <ac:picMk id="15362" creationId="{E6016AD7-FA21-3498-03DB-25642D474A52}"/>
          </ac:picMkLst>
        </pc:picChg>
        <pc:picChg chg="add mod">
          <ac:chgData name="伊健 杜" userId="e69aded81da48593" providerId="LiveId" clId="{E3F85EF1-290B-4148-88B5-23DFFE72CE35}" dt="2022-11-03T06:11:20.356" v="2125" actId="1076"/>
          <ac:picMkLst>
            <pc:docMk/>
            <pc:sldMk cId="3030512498" sldId="1364"/>
            <ac:picMk id="15364" creationId="{255792A4-96B2-A8C6-6488-067E86255431}"/>
          </ac:picMkLst>
        </pc:picChg>
      </pc:sldChg>
      <pc:sldChg chg="modSp add mod">
        <pc:chgData name="伊健 杜" userId="e69aded81da48593" providerId="LiveId" clId="{E3F85EF1-290B-4148-88B5-23DFFE72CE35}" dt="2022-11-03T07:42:48.666" v="3881"/>
        <pc:sldMkLst>
          <pc:docMk/>
          <pc:sldMk cId="686505893" sldId="1365"/>
        </pc:sldMkLst>
        <pc:spChg chg="mod">
          <ac:chgData name="伊健 杜" userId="e69aded81da48593" providerId="LiveId" clId="{E3F85EF1-290B-4148-88B5-23DFFE72CE35}" dt="2022-11-03T07:42:48.666" v="3881"/>
          <ac:spMkLst>
            <pc:docMk/>
            <pc:sldMk cId="686505893" sldId="1365"/>
            <ac:spMk id="2" creationId="{9C74F706-AB23-7A24-27F9-BA8C6B6BFC20}"/>
          </ac:spMkLst>
        </pc:spChg>
      </pc:sldChg>
      <pc:sldChg chg="delSp modSp new mod">
        <pc:chgData name="伊健 杜" userId="e69aded81da48593" providerId="LiveId" clId="{E3F85EF1-290B-4148-88B5-23DFFE72CE35}" dt="2022-11-03T07:42:48.666" v="3881"/>
        <pc:sldMkLst>
          <pc:docMk/>
          <pc:sldMk cId="1327010284" sldId="1366"/>
        </pc:sldMkLst>
        <pc:spChg chg="mod">
          <ac:chgData name="伊健 杜" userId="e69aded81da48593" providerId="LiveId" clId="{E3F85EF1-290B-4148-88B5-23DFFE72CE35}" dt="2022-11-03T07:42:48.666" v="3881"/>
          <ac:spMkLst>
            <pc:docMk/>
            <pc:sldMk cId="1327010284" sldId="1366"/>
            <ac:spMk id="2" creationId="{70E35AE9-6F03-2094-AF2D-CBE9496A6225}"/>
          </ac:spMkLst>
        </pc:spChg>
        <pc:spChg chg="del">
          <ac:chgData name="伊健 杜" userId="e69aded81da48593" providerId="LiveId" clId="{E3F85EF1-290B-4148-88B5-23DFFE72CE35}" dt="2022-11-03T06:25:07.736" v="3051" actId="478"/>
          <ac:spMkLst>
            <pc:docMk/>
            <pc:sldMk cId="1327010284" sldId="1366"/>
            <ac:spMk id="3" creationId="{370E8D08-E1DA-73A4-ED61-008C2EA42D4B}"/>
          </ac:spMkLst>
        </pc:spChg>
      </pc:sldChg>
      <pc:sldChg chg="modSp add mod">
        <pc:chgData name="伊健 杜" userId="e69aded81da48593" providerId="LiveId" clId="{E3F85EF1-290B-4148-88B5-23DFFE72CE35}" dt="2022-11-03T07:42:48.666" v="3881"/>
        <pc:sldMkLst>
          <pc:docMk/>
          <pc:sldMk cId="1602721199" sldId="1367"/>
        </pc:sldMkLst>
        <pc:spChg chg="mod">
          <ac:chgData name="伊健 杜" userId="e69aded81da48593" providerId="LiveId" clId="{E3F85EF1-290B-4148-88B5-23DFFE72CE35}" dt="2022-11-03T07:42:48.666" v="3881"/>
          <ac:spMkLst>
            <pc:docMk/>
            <pc:sldMk cId="1602721199" sldId="1367"/>
            <ac:spMk id="2" creationId="{9C74F706-AB23-7A24-27F9-BA8C6B6BFC20}"/>
          </ac:spMkLst>
        </pc:spChg>
      </pc:sldChg>
      <pc:sldChg chg="addSp delSp modSp add mod">
        <pc:chgData name="伊健 杜" userId="e69aded81da48593" providerId="LiveId" clId="{E3F85EF1-290B-4148-88B5-23DFFE72CE35}" dt="2022-11-03T07:42:48.666" v="3881"/>
        <pc:sldMkLst>
          <pc:docMk/>
          <pc:sldMk cId="2469172313" sldId="1368"/>
        </pc:sldMkLst>
        <pc:spChg chg="mod">
          <ac:chgData name="伊健 杜" userId="e69aded81da48593" providerId="LiveId" clId="{E3F85EF1-290B-4148-88B5-23DFFE72CE35}" dt="2022-11-03T06:13:53.057" v="2422"/>
          <ac:spMkLst>
            <pc:docMk/>
            <pc:sldMk cId="2469172313" sldId="1368"/>
            <ac:spMk id="2" creationId="{10304424-DB4A-36E7-9E0D-D32A5DD0F26C}"/>
          </ac:spMkLst>
        </pc:spChg>
        <pc:spChg chg="mod">
          <ac:chgData name="伊健 杜" userId="e69aded81da48593" providerId="LiveId" clId="{E3F85EF1-290B-4148-88B5-23DFFE72CE35}" dt="2022-11-03T07:42:48.666" v="3881"/>
          <ac:spMkLst>
            <pc:docMk/>
            <pc:sldMk cId="2469172313" sldId="1368"/>
            <ac:spMk id="3" creationId="{BF61C064-5051-1184-7A12-5B1F560F19AD}"/>
          </ac:spMkLst>
        </pc:spChg>
        <pc:spChg chg="mod">
          <ac:chgData name="伊健 杜" userId="e69aded81da48593" providerId="LiveId" clId="{E3F85EF1-290B-4148-88B5-23DFFE72CE35}" dt="2022-11-03T06:14:04.856" v="2425"/>
          <ac:spMkLst>
            <pc:docMk/>
            <pc:sldMk cId="2469172313" sldId="1368"/>
            <ac:spMk id="5" creationId="{12133E31-EFD8-1428-E834-932512E03115}"/>
          </ac:spMkLst>
        </pc:spChg>
        <pc:picChg chg="add del mod">
          <ac:chgData name="伊健 杜" userId="e69aded81da48593" providerId="LiveId" clId="{E3F85EF1-290B-4148-88B5-23DFFE72CE35}" dt="2022-11-03T06:16:07.005" v="2513"/>
          <ac:picMkLst>
            <pc:docMk/>
            <pc:sldMk cId="2469172313" sldId="1368"/>
            <ac:picMk id="4" creationId="{E5487EB8-038C-BED4-E590-5FE9CAC3F8B0}"/>
          </ac:picMkLst>
        </pc:picChg>
        <pc:picChg chg="del">
          <ac:chgData name="伊健 杜" userId="e69aded81da48593" providerId="LiveId" clId="{E3F85EF1-290B-4148-88B5-23DFFE72CE35}" dt="2022-11-03T06:14:37.267" v="2508" actId="478"/>
          <ac:picMkLst>
            <pc:docMk/>
            <pc:sldMk cId="2469172313" sldId="1368"/>
            <ac:picMk id="10242" creationId="{6A07FEC1-CA61-2B55-A6F1-0080EDEC33A4}"/>
          </ac:picMkLst>
        </pc:picChg>
        <pc:picChg chg="del">
          <ac:chgData name="伊健 杜" userId="e69aded81da48593" providerId="LiveId" clId="{E3F85EF1-290B-4148-88B5-23DFFE72CE35}" dt="2022-11-03T06:14:37.267" v="2508" actId="478"/>
          <ac:picMkLst>
            <pc:docMk/>
            <pc:sldMk cId="2469172313" sldId="1368"/>
            <ac:picMk id="10244" creationId="{B42C9586-3508-2701-8632-0494CE5C3446}"/>
          </ac:picMkLst>
        </pc:picChg>
        <pc:picChg chg="add mod">
          <ac:chgData name="伊健 杜" userId="e69aded81da48593" providerId="LiveId" clId="{E3F85EF1-290B-4148-88B5-23DFFE72CE35}" dt="2022-11-03T06:15:08.330" v="2511" actId="14100"/>
          <ac:picMkLst>
            <pc:docMk/>
            <pc:sldMk cId="2469172313" sldId="1368"/>
            <ac:picMk id="16386" creationId="{3B5DFCD6-C5EF-EFAA-843A-73D116B0625E}"/>
          </ac:picMkLst>
        </pc:picChg>
      </pc:sldChg>
      <pc:sldChg chg="addSp delSp modSp add mod delAnim">
        <pc:chgData name="伊健 杜" userId="e69aded81da48593" providerId="LiveId" clId="{E3F85EF1-290B-4148-88B5-23DFFE72CE35}" dt="2022-11-03T07:42:48.666" v="3881"/>
        <pc:sldMkLst>
          <pc:docMk/>
          <pc:sldMk cId="3815497795" sldId="1369"/>
        </pc:sldMkLst>
        <pc:spChg chg="mod">
          <ac:chgData name="伊健 杜" userId="e69aded81da48593" providerId="LiveId" clId="{E3F85EF1-290B-4148-88B5-23DFFE72CE35}" dt="2022-11-03T07:42:48.666" v="3881"/>
          <ac:spMkLst>
            <pc:docMk/>
            <pc:sldMk cId="3815497795" sldId="1369"/>
            <ac:spMk id="3" creationId="{BF61C064-5051-1184-7A12-5B1F560F19AD}"/>
          </ac:spMkLst>
        </pc:spChg>
        <pc:spChg chg="del">
          <ac:chgData name="伊健 杜" userId="e69aded81da48593" providerId="LiveId" clId="{E3F85EF1-290B-4148-88B5-23DFFE72CE35}" dt="2022-11-03T06:16:11.479" v="2515" actId="478"/>
          <ac:spMkLst>
            <pc:docMk/>
            <pc:sldMk cId="3815497795" sldId="1369"/>
            <ac:spMk id="5" creationId="{12133E31-EFD8-1428-E834-932512E03115}"/>
          </ac:spMkLst>
        </pc:spChg>
        <pc:picChg chg="del">
          <ac:chgData name="伊健 杜" userId="e69aded81da48593" providerId="LiveId" clId="{E3F85EF1-290B-4148-88B5-23DFFE72CE35}" dt="2022-11-03T06:17:10.911" v="2600" actId="478"/>
          <ac:picMkLst>
            <pc:docMk/>
            <pc:sldMk cId="3815497795" sldId="1369"/>
            <ac:picMk id="16386" creationId="{3B5DFCD6-C5EF-EFAA-843A-73D116B0625E}"/>
          </ac:picMkLst>
        </pc:picChg>
        <pc:picChg chg="add mod">
          <ac:chgData name="伊健 杜" userId="e69aded81da48593" providerId="LiveId" clId="{E3F85EF1-290B-4148-88B5-23DFFE72CE35}" dt="2022-11-03T06:17:16.533" v="2603" actId="1076"/>
          <ac:picMkLst>
            <pc:docMk/>
            <pc:sldMk cId="3815497795" sldId="1369"/>
            <ac:picMk id="17410" creationId="{789B4400-87C9-E048-1D8C-1E458FC2842A}"/>
          </ac:picMkLst>
        </pc:picChg>
      </pc:sldChg>
      <pc:sldChg chg="addSp delSp modSp add mod">
        <pc:chgData name="伊健 杜" userId="e69aded81da48593" providerId="LiveId" clId="{E3F85EF1-290B-4148-88B5-23DFFE72CE35}" dt="2022-11-03T07:42:48.666" v="3881"/>
        <pc:sldMkLst>
          <pc:docMk/>
          <pc:sldMk cId="3244965207" sldId="1370"/>
        </pc:sldMkLst>
        <pc:spChg chg="mod">
          <ac:chgData name="伊健 杜" userId="e69aded81da48593" providerId="LiveId" clId="{E3F85EF1-290B-4148-88B5-23DFFE72CE35}" dt="2022-11-03T07:42:48.666" v="3881"/>
          <ac:spMkLst>
            <pc:docMk/>
            <pc:sldMk cId="3244965207" sldId="1370"/>
            <ac:spMk id="3" creationId="{BF61C064-5051-1184-7A12-5B1F560F19AD}"/>
          </ac:spMkLst>
        </pc:spChg>
        <pc:picChg chg="del">
          <ac:chgData name="伊健 杜" userId="e69aded81da48593" providerId="LiveId" clId="{E3F85EF1-290B-4148-88B5-23DFFE72CE35}" dt="2022-11-03T06:18:21" v="2703" actId="478"/>
          <ac:picMkLst>
            <pc:docMk/>
            <pc:sldMk cId="3244965207" sldId="1370"/>
            <ac:picMk id="17410" creationId="{789B4400-87C9-E048-1D8C-1E458FC2842A}"/>
          </ac:picMkLst>
        </pc:picChg>
        <pc:picChg chg="add mod">
          <ac:chgData name="伊健 杜" userId="e69aded81da48593" providerId="LiveId" clId="{E3F85EF1-290B-4148-88B5-23DFFE72CE35}" dt="2022-11-03T06:18:46.526" v="2705" actId="1076"/>
          <ac:picMkLst>
            <pc:docMk/>
            <pc:sldMk cId="3244965207" sldId="1370"/>
            <ac:picMk id="18434" creationId="{4D1A4506-764B-F941-1499-31B6FC3A772E}"/>
          </ac:picMkLst>
        </pc:picChg>
      </pc:sldChg>
      <pc:sldChg chg="add del">
        <pc:chgData name="伊健 杜" userId="e69aded81da48593" providerId="LiveId" clId="{E3F85EF1-290B-4148-88B5-23DFFE72CE35}" dt="2022-11-03T06:20:04.616" v="2709" actId="47"/>
        <pc:sldMkLst>
          <pc:docMk/>
          <pc:sldMk cId="2447755677" sldId="1371"/>
        </pc:sldMkLst>
      </pc:sldChg>
      <pc:sldChg chg="addSp delSp modSp add mod delAnim modAnim">
        <pc:chgData name="伊健 杜" userId="e69aded81da48593" providerId="LiveId" clId="{E3F85EF1-290B-4148-88B5-23DFFE72CE35}" dt="2022-11-03T07:42:48.666" v="3881"/>
        <pc:sldMkLst>
          <pc:docMk/>
          <pc:sldMk cId="3242087974" sldId="1371"/>
        </pc:sldMkLst>
        <pc:spChg chg="mod">
          <ac:chgData name="伊健 杜" userId="e69aded81da48593" providerId="LiveId" clId="{E3F85EF1-290B-4148-88B5-23DFFE72CE35}" dt="2022-11-03T06:34:37.220" v="3482" actId="1076"/>
          <ac:spMkLst>
            <pc:docMk/>
            <pc:sldMk cId="3242087974" sldId="1371"/>
            <ac:spMk id="2" creationId="{10304424-DB4A-36E7-9E0D-D32A5DD0F26C}"/>
          </ac:spMkLst>
        </pc:spChg>
        <pc:spChg chg="add mod">
          <ac:chgData name="伊健 杜" userId="e69aded81da48593" providerId="LiveId" clId="{E3F85EF1-290B-4148-88B5-23DFFE72CE35}" dt="2022-11-03T06:34:37.220" v="3482" actId="1076"/>
          <ac:spMkLst>
            <pc:docMk/>
            <pc:sldMk cId="3242087974" sldId="1371"/>
            <ac:spMk id="3" creationId="{F38ABC20-319B-E149-7C5E-E713DC369EE5}"/>
          </ac:spMkLst>
        </pc:spChg>
        <pc:spChg chg="del">
          <ac:chgData name="伊健 杜" userId="e69aded81da48593" providerId="LiveId" clId="{E3F85EF1-290B-4148-88B5-23DFFE72CE35}" dt="2022-11-03T06:21:01.442" v="2722" actId="478"/>
          <ac:spMkLst>
            <pc:docMk/>
            <pc:sldMk cId="3242087974" sldId="1371"/>
            <ac:spMk id="4" creationId="{45701113-2A52-29AB-3232-2CE38EC2C351}"/>
          </ac:spMkLst>
        </pc:spChg>
        <pc:spChg chg="mod">
          <ac:chgData name="伊健 杜" userId="e69aded81da48593" providerId="LiveId" clId="{E3F85EF1-290B-4148-88B5-23DFFE72CE35}" dt="2022-11-03T07:42:48.666" v="3881"/>
          <ac:spMkLst>
            <pc:docMk/>
            <pc:sldMk cId="3242087974" sldId="1371"/>
            <ac:spMk id="6" creationId="{B98CD463-5476-FBB2-CBE9-F9671C1182E6}"/>
          </ac:spMkLst>
        </pc:spChg>
        <pc:picChg chg="add mod">
          <ac:chgData name="伊健 杜" userId="e69aded81da48593" providerId="LiveId" clId="{E3F85EF1-290B-4148-88B5-23DFFE72CE35}" dt="2022-11-03T06:24:21.928" v="3039" actId="1076"/>
          <ac:picMkLst>
            <pc:docMk/>
            <pc:sldMk cId="3242087974" sldId="1371"/>
            <ac:picMk id="19458" creationId="{C9781AAC-DAC9-6168-D6F6-01AD9AEED0F2}"/>
          </ac:picMkLst>
        </pc:picChg>
        <pc:picChg chg="del mod">
          <ac:chgData name="伊健 杜" userId="e69aded81da48593" providerId="LiveId" clId="{E3F85EF1-290B-4148-88B5-23DFFE72CE35}" dt="2022-11-03T06:24:16.328" v="3036" actId="478"/>
          <ac:picMkLst>
            <pc:docMk/>
            <pc:sldMk cId="3242087974" sldId="1371"/>
            <ac:picMk id="20484" creationId="{1A28A3C3-244B-5FB8-1751-4688428B3717}"/>
          </ac:picMkLst>
        </pc:picChg>
      </pc:sldChg>
      <pc:sldChg chg="addSp delSp modSp add mod">
        <pc:chgData name="伊健 杜" userId="e69aded81da48593" providerId="LiveId" clId="{E3F85EF1-290B-4148-88B5-23DFFE72CE35}" dt="2022-11-03T18:34:00.690" v="4209"/>
        <pc:sldMkLst>
          <pc:docMk/>
          <pc:sldMk cId="2846275670" sldId="1372"/>
        </pc:sldMkLst>
        <pc:spChg chg="del">
          <ac:chgData name="伊健 杜" userId="e69aded81da48593" providerId="LiveId" clId="{E3F85EF1-290B-4148-88B5-23DFFE72CE35}" dt="2022-11-03T06:39:38.384" v="3711" actId="478"/>
          <ac:spMkLst>
            <pc:docMk/>
            <pc:sldMk cId="2846275670" sldId="1372"/>
            <ac:spMk id="2" creationId="{10304424-DB4A-36E7-9E0D-D32A5DD0F26C}"/>
          </ac:spMkLst>
        </pc:spChg>
        <pc:spChg chg="add del mod">
          <ac:chgData name="伊健 杜" userId="e69aded81da48593" providerId="LiveId" clId="{E3F85EF1-290B-4148-88B5-23DFFE72CE35}" dt="2022-11-03T06:39:42.838" v="3713" actId="21"/>
          <ac:spMkLst>
            <pc:docMk/>
            <pc:sldMk cId="2846275670" sldId="1372"/>
            <ac:spMk id="5" creationId="{42D613C0-3F0B-6556-18D8-46B5139523E3}"/>
          </ac:spMkLst>
        </pc:spChg>
        <pc:spChg chg="mod">
          <ac:chgData name="伊健 杜" userId="e69aded81da48593" providerId="LiveId" clId="{E3F85EF1-290B-4148-88B5-23DFFE72CE35}" dt="2022-11-03T18:34:00.690" v="4209"/>
          <ac:spMkLst>
            <pc:docMk/>
            <pc:sldMk cId="2846275670" sldId="1372"/>
            <ac:spMk id="6" creationId="{B98CD463-5476-FBB2-CBE9-F9671C1182E6}"/>
          </ac:spMkLst>
        </pc:spChg>
        <pc:spChg chg="add mod">
          <ac:chgData name="伊健 杜" userId="e69aded81da48593" providerId="LiveId" clId="{E3F85EF1-290B-4148-88B5-23DFFE72CE35}" dt="2022-11-03T06:39:38.535" v="3712"/>
          <ac:spMkLst>
            <pc:docMk/>
            <pc:sldMk cId="2846275670" sldId="1372"/>
            <ac:spMk id="7" creationId="{24171F6E-6553-C4FF-74E3-0CAFEB01C961}"/>
          </ac:spMkLst>
        </pc:spChg>
        <pc:spChg chg="add mod">
          <ac:chgData name="伊健 杜" userId="e69aded81da48593" providerId="LiveId" clId="{E3F85EF1-290B-4148-88B5-23DFFE72CE35}" dt="2022-11-03T06:39:38.535" v="3712"/>
          <ac:spMkLst>
            <pc:docMk/>
            <pc:sldMk cId="2846275670" sldId="1372"/>
            <ac:spMk id="8" creationId="{319EB967-EF6D-1243-F9FE-19BD3C48D50C}"/>
          </ac:spMkLst>
        </pc:spChg>
        <pc:picChg chg="add mod">
          <ac:chgData name="伊健 杜" userId="e69aded81da48593" providerId="LiveId" clId="{E3F85EF1-290B-4148-88B5-23DFFE72CE35}" dt="2022-11-03T06:24:53.471" v="3049" actId="14100"/>
          <ac:picMkLst>
            <pc:docMk/>
            <pc:sldMk cId="2846275670" sldId="1372"/>
            <ac:picMk id="3" creationId="{CEA83D39-E23E-9FB7-B5C4-DBCC314BA8DE}"/>
          </ac:picMkLst>
        </pc:picChg>
        <pc:picChg chg="add mod">
          <ac:chgData name="伊健 杜" userId="e69aded81da48593" providerId="LiveId" clId="{E3F85EF1-290B-4148-88B5-23DFFE72CE35}" dt="2022-11-03T06:24:54.821" v="3050" actId="1076"/>
          <ac:picMkLst>
            <pc:docMk/>
            <pc:sldMk cId="2846275670" sldId="1372"/>
            <ac:picMk id="20482" creationId="{B82DCFC2-3A9D-14C1-98CB-40CB91A3DE52}"/>
          </ac:picMkLst>
        </pc:picChg>
        <pc:picChg chg="del mod">
          <ac:chgData name="伊健 杜" userId="e69aded81da48593" providerId="LiveId" clId="{E3F85EF1-290B-4148-88B5-23DFFE72CE35}" dt="2022-11-03T06:24:36.470" v="3043" actId="478"/>
          <ac:picMkLst>
            <pc:docMk/>
            <pc:sldMk cId="2846275670" sldId="1372"/>
            <ac:picMk id="20484" creationId="{1A28A3C3-244B-5FB8-1751-4688428B3717}"/>
          </ac:picMkLst>
        </pc:picChg>
      </pc:sldChg>
      <pc:sldChg chg="add del">
        <pc:chgData name="伊健 杜" userId="e69aded81da48593" providerId="LiveId" clId="{E3F85EF1-290B-4148-88B5-23DFFE72CE35}" dt="2022-11-03T06:20:03.699" v="2708" actId="47"/>
        <pc:sldMkLst>
          <pc:docMk/>
          <pc:sldMk cId="3149357999" sldId="1372"/>
        </pc:sldMkLst>
      </pc:sldChg>
      <pc:sldChg chg="addSp delSp modSp add mod ord">
        <pc:chgData name="伊健 杜" userId="e69aded81da48593" providerId="LiveId" clId="{E3F85EF1-290B-4148-88B5-23DFFE72CE35}" dt="2022-11-03T06:39:58.851" v="3721" actId="478"/>
        <pc:sldMkLst>
          <pc:docMk/>
          <pc:sldMk cId="1342042978" sldId="1373"/>
        </pc:sldMkLst>
        <pc:spChg chg="del">
          <ac:chgData name="伊健 杜" userId="e69aded81da48593" providerId="LiveId" clId="{E3F85EF1-290B-4148-88B5-23DFFE72CE35}" dt="2022-11-03T06:39:56.063" v="3719" actId="478"/>
          <ac:spMkLst>
            <pc:docMk/>
            <pc:sldMk cId="1342042978" sldId="1373"/>
            <ac:spMk id="2" creationId="{10304424-DB4A-36E7-9E0D-D32A5DD0F26C}"/>
          </ac:spMkLst>
        </pc:spChg>
        <pc:spChg chg="add mod">
          <ac:chgData name="伊健 杜" userId="e69aded81da48593" providerId="LiveId" clId="{E3F85EF1-290B-4148-88B5-23DFFE72CE35}" dt="2022-11-03T06:27:59.503" v="3127" actId="1076"/>
          <ac:spMkLst>
            <pc:docMk/>
            <pc:sldMk cId="1342042978" sldId="1373"/>
            <ac:spMk id="5" creationId="{7CDA5067-7DAC-8128-4770-8FA69F5AA46E}"/>
          </ac:spMkLst>
        </pc:spChg>
        <pc:spChg chg="del">
          <ac:chgData name="伊健 杜" userId="e69aded81da48593" providerId="LiveId" clId="{E3F85EF1-290B-4148-88B5-23DFFE72CE35}" dt="2022-11-03T06:27:52.381" v="3125" actId="478"/>
          <ac:spMkLst>
            <pc:docMk/>
            <pc:sldMk cId="1342042978" sldId="1373"/>
            <ac:spMk id="6" creationId="{B98CD463-5476-FBB2-CBE9-F9671C1182E6}"/>
          </ac:spMkLst>
        </pc:spChg>
        <pc:spChg chg="add del mod">
          <ac:chgData name="伊健 杜" userId="e69aded81da48593" providerId="LiveId" clId="{E3F85EF1-290B-4148-88B5-23DFFE72CE35}" dt="2022-11-03T06:39:58.851" v="3721" actId="478"/>
          <ac:spMkLst>
            <pc:docMk/>
            <pc:sldMk cId="1342042978" sldId="1373"/>
            <ac:spMk id="8" creationId="{8C0DA47F-4238-4A1D-C33E-B4315FDC3806}"/>
          </ac:spMkLst>
        </pc:spChg>
        <pc:spChg chg="add mod">
          <ac:chgData name="伊健 杜" userId="e69aded81da48593" providerId="LiveId" clId="{E3F85EF1-290B-4148-88B5-23DFFE72CE35}" dt="2022-11-03T06:39:56.494" v="3720"/>
          <ac:spMkLst>
            <pc:docMk/>
            <pc:sldMk cId="1342042978" sldId="1373"/>
            <ac:spMk id="9" creationId="{9545370B-0F9D-F99B-58E0-EEA58FBC243B}"/>
          </ac:spMkLst>
        </pc:spChg>
        <pc:spChg chg="add mod">
          <ac:chgData name="伊健 杜" userId="e69aded81da48593" providerId="LiveId" clId="{E3F85EF1-290B-4148-88B5-23DFFE72CE35}" dt="2022-11-03T06:39:56.494" v="3720"/>
          <ac:spMkLst>
            <pc:docMk/>
            <pc:sldMk cId="1342042978" sldId="1373"/>
            <ac:spMk id="10" creationId="{522C47DB-D4FD-E780-6743-C472164A3D3F}"/>
          </ac:spMkLst>
        </pc:spChg>
        <pc:picChg chg="del">
          <ac:chgData name="伊健 杜" userId="e69aded81da48593" providerId="LiveId" clId="{E3F85EF1-290B-4148-88B5-23DFFE72CE35}" dt="2022-11-03T06:26:40.140" v="3106" actId="478"/>
          <ac:picMkLst>
            <pc:docMk/>
            <pc:sldMk cId="1342042978" sldId="1373"/>
            <ac:picMk id="3" creationId="{CEA83D39-E23E-9FB7-B5C4-DBCC314BA8DE}"/>
          </ac:picMkLst>
        </pc:picChg>
        <pc:picChg chg="add mod">
          <ac:chgData name="伊健 杜" userId="e69aded81da48593" providerId="LiveId" clId="{E3F85EF1-290B-4148-88B5-23DFFE72CE35}" dt="2022-11-03T06:27:55.795" v="3126" actId="1076"/>
          <ac:picMkLst>
            <pc:docMk/>
            <pc:sldMk cId="1342042978" sldId="1373"/>
            <ac:picMk id="4" creationId="{1C97665D-B928-2241-F69A-A43E2029AB05}"/>
          </ac:picMkLst>
        </pc:picChg>
        <pc:picChg chg="del">
          <ac:chgData name="伊健 杜" userId="e69aded81da48593" providerId="LiveId" clId="{E3F85EF1-290B-4148-88B5-23DFFE72CE35}" dt="2022-11-03T06:26:40.140" v="3106" actId="478"/>
          <ac:picMkLst>
            <pc:docMk/>
            <pc:sldMk cId="1342042978" sldId="1373"/>
            <ac:picMk id="20482" creationId="{B82DCFC2-3A9D-14C1-98CB-40CB91A3DE52}"/>
          </ac:picMkLst>
        </pc:picChg>
        <pc:picChg chg="add mod">
          <ac:chgData name="伊健 杜" userId="e69aded81da48593" providerId="LiveId" clId="{E3F85EF1-290B-4148-88B5-23DFFE72CE35}" dt="2022-11-03T06:27:55.795" v="3126" actId="1076"/>
          <ac:picMkLst>
            <pc:docMk/>
            <pc:sldMk cId="1342042978" sldId="1373"/>
            <ac:picMk id="21506" creationId="{413EA254-A600-CA26-9AAD-D14D86AB1525}"/>
          </ac:picMkLst>
        </pc:picChg>
      </pc:sldChg>
      <pc:sldChg chg="addSp modSp add mod ord">
        <pc:chgData name="伊健 杜" userId="e69aded81da48593" providerId="LiveId" clId="{E3F85EF1-290B-4148-88B5-23DFFE72CE35}" dt="2022-11-03T07:42:48.666" v="3881"/>
        <pc:sldMkLst>
          <pc:docMk/>
          <pc:sldMk cId="905977177" sldId="1374"/>
        </pc:sldMkLst>
        <pc:spChg chg="mod">
          <ac:chgData name="伊健 杜" userId="e69aded81da48593" providerId="LiveId" clId="{E3F85EF1-290B-4148-88B5-23DFFE72CE35}" dt="2022-11-03T07:42:48.666" v="3881"/>
          <ac:spMkLst>
            <pc:docMk/>
            <pc:sldMk cId="905977177" sldId="1374"/>
            <ac:spMk id="2" creationId="{70E35AE9-6F03-2094-AF2D-CBE9496A6225}"/>
          </ac:spMkLst>
        </pc:spChg>
        <pc:spChg chg="add mod">
          <ac:chgData name="伊健 杜" userId="e69aded81da48593" providerId="LiveId" clId="{E3F85EF1-290B-4148-88B5-23DFFE72CE35}" dt="2022-11-03T07:42:48.666" v="3881"/>
          <ac:spMkLst>
            <pc:docMk/>
            <pc:sldMk cId="905977177" sldId="1374"/>
            <ac:spMk id="3" creationId="{07EF43E7-57D1-FBAE-6219-81971BF5A95A}"/>
          </ac:spMkLst>
        </pc:spChg>
        <pc:spChg chg="add mod">
          <ac:chgData name="伊健 杜" userId="e69aded81da48593" providerId="LiveId" clId="{E3F85EF1-290B-4148-88B5-23DFFE72CE35}" dt="2022-11-03T07:42:48.666" v="3881"/>
          <ac:spMkLst>
            <pc:docMk/>
            <pc:sldMk cId="905977177" sldId="1374"/>
            <ac:spMk id="4" creationId="{A6292147-A733-0C1A-5C01-C05E7E3847AA}"/>
          </ac:spMkLst>
        </pc:spChg>
      </pc:sldChg>
      <pc:sldChg chg="addSp modSp add mod ord">
        <pc:chgData name="伊健 杜" userId="e69aded81da48593" providerId="LiveId" clId="{E3F85EF1-290B-4148-88B5-23DFFE72CE35}" dt="2022-11-03T07:42:48.666" v="3881"/>
        <pc:sldMkLst>
          <pc:docMk/>
          <pc:sldMk cId="3257977909" sldId="1375"/>
        </pc:sldMkLst>
        <pc:spChg chg="mod">
          <ac:chgData name="伊健 杜" userId="e69aded81da48593" providerId="LiveId" clId="{E3F85EF1-290B-4148-88B5-23DFFE72CE35}" dt="2022-11-03T07:42:48.666" v="3881"/>
          <ac:spMkLst>
            <pc:docMk/>
            <pc:sldMk cId="3257977909" sldId="1375"/>
            <ac:spMk id="2" creationId="{70E35AE9-6F03-2094-AF2D-CBE9496A6225}"/>
          </ac:spMkLst>
        </pc:spChg>
        <pc:spChg chg="add mod">
          <ac:chgData name="伊健 杜" userId="e69aded81da48593" providerId="LiveId" clId="{E3F85EF1-290B-4148-88B5-23DFFE72CE35}" dt="2022-11-03T07:42:48.666" v="3881"/>
          <ac:spMkLst>
            <pc:docMk/>
            <pc:sldMk cId="3257977909" sldId="1375"/>
            <ac:spMk id="3" creationId="{1DFE0695-1E51-11D7-48EA-7704BE103315}"/>
          </ac:spMkLst>
        </pc:spChg>
      </pc:sldChg>
      <pc:sldChg chg="addSp modSp add mod ord">
        <pc:chgData name="伊健 杜" userId="e69aded81da48593" providerId="LiveId" clId="{E3F85EF1-290B-4148-88B5-23DFFE72CE35}" dt="2022-11-03T07:42:48.666" v="3881"/>
        <pc:sldMkLst>
          <pc:docMk/>
          <pc:sldMk cId="3278084188" sldId="1376"/>
        </pc:sldMkLst>
        <pc:spChg chg="mod">
          <ac:chgData name="伊健 杜" userId="e69aded81da48593" providerId="LiveId" clId="{E3F85EF1-290B-4148-88B5-23DFFE72CE35}" dt="2022-11-03T07:42:48.666" v="3881"/>
          <ac:spMkLst>
            <pc:docMk/>
            <pc:sldMk cId="3278084188" sldId="1376"/>
            <ac:spMk id="2" creationId="{70E35AE9-6F03-2094-AF2D-CBE9496A6225}"/>
          </ac:spMkLst>
        </pc:spChg>
        <pc:spChg chg="add mod">
          <ac:chgData name="伊健 杜" userId="e69aded81da48593" providerId="LiveId" clId="{E3F85EF1-290B-4148-88B5-23DFFE72CE35}" dt="2022-11-03T07:42:48.666" v="3881"/>
          <ac:spMkLst>
            <pc:docMk/>
            <pc:sldMk cId="3278084188" sldId="1376"/>
            <ac:spMk id="3" creationId="{02D2B169-83DD-2856-B127-0BBDCC3801BA}"/>
          </ac:spMkLst>
        </pc:spChg>
      </pc:sldChg>
      <pc:sldChg chg="modSp add mod ord">
        <pc:chgData name="伊健 杜" userId="e69aded81da48593" providerId="LiveId" clId="{E3F85EF1-290B-4148-88B5-23DFFE72CE35}" dt="2022-11-03T07:42:48.666" v="3881"/>
        <pc:sldMkLst>
          <pc:docMk/>
          <pc:sldMk cId="2999367643" sldId="1377"/>
        </pc:sldMkLst>
        <pc:spChg chg="mod">
          <ac:chgData name="伊健 杜" userId="e69aded81da48593" providerId="LiveId" clId="{E3F85EF1-290B-4148-88B5-23DFFE72CE35}" dt="2022-11-03T06:35:04.359" v="3492"/>
          <ac:spMkLst>
            <pc:docMk/>
            <pc:sldMk cId="2999367643" sldId="1377"/>
            <ac:spMk id="3" creationId="{F38ABC20-319B-E149-7C5E-E713DC369EE5}"/>
          </ac:spMkLst>
        </pc:spChg>
        <pc:spChg chg="mod">
          <ac:chgData name="伊健 杜" userId="e69aded81da48593" providerId="LiveId" clId="{E3F85EF1-290B-4148-88B5-23DFFE72CE35}" dt="2022-11-03T07:42:48.666" v="3881"/>
          <ac:spMkLst>
            <pc:docMk/>
            <pc:sldMk cId="2999367643" sldId="1377"/>
            <ac:spMk id="6" creationId="{B98CD463-5476-FBB2-CBE9-F9671C1182E6}"/>
          </ac:spMkLst>
        </pc:spChg>
      </pc:sldChg>
      <pc:sldChg chg="addSp delSp modSp add mod ord">
        <pc:chgData name="伊健 杜" userId="e69aded81da48593" providerId="LiveId" clId="{E3F85EF1-290B-4148-88B5-23DFFE72CE35}" dt="2022-11-03T07:42:48.666" v="3881"/>
        <pc:sldMkLst>
          <pc:docMk/>
          <pc:sldMk cId="873510166" sldId="1378"/>
        </pc:sldMkLst>
        <pc:spChg chg="del mod">
          <ac:chgData name="伊健 杜" userId="e69aded81da48593" providerId="LiveId" clId="{E3F85EF1-290B-4148-88B5-23DFFE72CE35}" dt="2022-11-03T06:39:45.824" v="3714" actId="478"/>
          <ac:spMkLst>
            <pc:docMk/>
            <pc:sldMk cId="873510166" sldId="1378"/>
            <ac:spMk id="2" creationId="{10304424-DB4A-36E7-9E0D-D32A5DD0F26C}"/>
          </ac:spMkLst>
        </pc:spChg>
        <pc:spChg chg="del">
          <ac:chgData name="伊健 杜" userId="e69aded81da48593" providerId="LiveId" clId="{E3F85EF1-290B-4148-88B5-23DFFE72CE35}" dt="2022-11-03T06:39:27.084" v="3708" actId="478"/>
          <ac:spMkLst>
            <pc:docMk/>
            <pc:sldMk cId="873510166" sldId="1378"/>
            <ac:spMk id="3" creationId="{F38ABC20-319B-E149-7C5E-E713DC369EE5}"/>
          </ac:spMkLst>
        </pc:spChg>
        <pc:spChg chg="add del mod">
          <ac:chgData name="伊健 杜" userId="e69aded81da48593" providerId="LiveId" clId="{E3F85EF1-290B-4148-88B5-23DFFE72CE35}" dt="2022-11-03T06:39:47.769" v="3715" actId="21"/>
          <ac:spMkLst>
            <pc:docMk/>
            <pc:sldMk cId="873510166" sldId="1378"/>
            <ac:spMk id="5" creationId="{186C4632-F59D-2A55-15B1-8970A454E61D}"/>
          </ac:spMkLst>
        </pc:spChg>
        <pc:spChg chg="mod">
          <ac:chgData name="伊健 杜" userId="e69aded81da48593" providerId="LiveId" clId="{E3F85EF1-290B-4148-88B5-23DFFE72CE35}" dt="2022-11-03T07:42:48.666" v="3881"/>
          <ac:spMkLst>
            <pc:docMk/>
            <pc:sldMk cId="873510166" sldId="1378"/>
            <ac:spMk id="6" creationId="{B98CD463-5476-FBB2-CBE9-F9671C1182E6}"/>
          </ac:spMkLst>
        </pc:spChg>
        <pc:spChg chg="add del mod">
          <ac:chgData name="伊健 杜" userId="e69aded81da48593" providerId="LiveId" clId="{E3F85EF1-290B-4148-88B5-23DFFE72CE35}" dt="2022-11-03T06:39:53.317" v="3717" actId="478"/>
          <ac:spMkLst>
            <pc:docMk/>
            <pc:sldMk cId="873510166" sldId="1378"/>
            <ac:spMk id="7" creationId="{5BA92B12-4828-B09E-886E-F38085C8AE90}"/>
          </ac:spMkLst>
        </pc:spChg>
        <pc:spChg chg="add mod">
          <ac:chgData name="伊健 杜" userId="e69aded81da48593" providerId="LiveId" clId="{E3F85EF1-290B-4148-88B5-23DFFE72CE35}" dt="2022-11-03T06:39:53.546" v="3718"/>
          <ac:spMkLst>
            <pc:docMk/>
            <pc:sldMk cId="873510166" sldId="1378"/>
            <ac:spMk id="8" creationId="{6578A724-3DBD-9F34-266E-AE499DCE2D0D}"/>
          </ac:spMkLst>
        </pc:spChg>
        <pc:spChg chg="add mod">
          <ac:chgData name="伊健 杜" userId="e69aded81da48593" providerId="LiveId" clId="{E3F85EF1-290B-4148-88B5-23DFFE72CE35}" dt="2022-11-03T06:39:53.546" v="3718"/>
          <ac:spMkLst>
            <pc:docMk/>
            <pc:sldMk cId="873510166" sldId="1378"/>
            <ac:spMk id="9" creationId="{0EFB1847-738B-3DAD-3A3C-31D2445B79AC}"/>
          </ac:spMkLst>
        </pc:spChg>
      </pc:sldChg>
      <pc:sldChg chg="modSp add">
        <pc:chgData name="伊健 杜" userId="e69aded81da48593" providerId="LiveId" clId="{E3F85EF1-290B-4148-88B5-23DFFE72CE35}" dt="2022-11-03T07:42:48.666" v="3881"/>
        <pc:sldMkLst>
          <pc:docMk/>
          <pc:sldMk cId="101191209" sldId="1379"/>
        </pc:sldMkLst>
        <pc:spChg chg="mod">
          <ac:chgData name="伊健 杜" userId="e69aded81da48593" providerId="LiveId" clId="{E3F85EF1-290B-4148-88B5-23DFFE72CE35}" dt="2022-11-03T07:42:48.666" v="3881"/>
          <ac:spMkLst>
            <pc:docMk/>
            <pc:sldMk cId="101191209" sldId="1379"/>
            <ac:spMk id="6" creationId="{B98CD463-5476-FBB2-CBE9-F9671C1182E6}"/>
          </ac:spMkLst>
        </pc:spChg>
      </pc:sldChg>
      <pc:sldChg chg="addSp delSp modSp add mod">
        <pc:chgData name="伊健 杜" userId="e69aded81da48593" providerId="LiveId" clId="{E3F85EF1-290B-4148-88B5-23DFFE72CE35}" dt="2022-11-03T07:42:48.666" v="3881"/>
        <pc:sldMkLst>
          <pc:docMk/>
          <pc:sldMk cId="3226579327" sldId="1380"/>
        </pc:sldMkLst>
        <pc:spChg chg="mod">
          <ac:chgData name="伊健 杜" userId="e69aded81da48593" providerId="LiveId" clId="{E3F85EF1-290B-4148-88B5-23DFFE72CE35}" dt="2022-11-03T07:42:48.666" v="3881"/>
          <ac:spMkLst>
            <pc:docMk/>
            <pc:sldMk cId="3226579327" sldId="1380"/>
            <ac:spMk id="2" creationId="{70E35AE9-6F03-2094-AF2D-CBE9496A6225}"/>
          </ac:spMkLst>
        </pc:spChg>
        <pc:spChg chg="del">
          <ac:chgData name="伊健 杜" userId="e69aded81da48593" providerId="LiveId" clId="{E3F85EF1-290B-4148-88B5-23DFFE72CE35}" dt="2022-11-03T06:41:43.209" v="3750" actId="478"/>
          <ac:spMkLst>
            <pc:docMk/>
            <pc:sldMk cId="3226579327" sldId="1380"/>
            <ac:spMk id="3" creationId="{1DFE0695-1E51-11D7-48EA-7704BE103315}"/>
          </ac:spMkLst>
        </pc:spChg>
        <pc:picChg chg="add mod">
          <ac:chgData name="伊健 杜" userId="e69aded81da48593" providerId="LiveId" clId="{E3F85EF1-290B-4148-88B5-23DFFE72CE35}" dt="2022-11-03T06:42:34.238" v="3793" actId="1076"/>
          <ac:picMkLst>
            <pc:docMk/>
            <pc:sldMk cId="3226579327" sldId="1380"/>
            <ac:picMk id="22530" creationId="{25CB6A51-6F6A-6595-4918-69B61A37A6FB}"/>
          </ac:picMkLst>
        </pc:picChg>
        <pc:picChg chg="add mod">
          <ac:chgData name="伊健 杜" userId="e69aded81da48593" providerId="LiveId" clId="{E3F85EF1-290B-4148-88B5-23DFFE72CE35}" dt="2022-11-03T06:42:48.871" v="3797" actId="1076"/>
          <ac:picMkLst>
            <pc:docMk/>
            <pc:sldMk cId="3226579327" sldId="1380"/>
            <ac:picMk id="22532" creationId="{BA2533FA-EC8B-D3B1-75CD-636CDBEB69F7}"/>
          </ac:picMkLst>
        </pc:picChg>
        <pc:picChg chg="add mod">
          <ac:chgData name="伊健 杜" userId="e69aded81da48593" providerId="LiveId" clId="{E3F85EF1-290B-4148-88B5-23DFFE72CE35}" dt="2022-11-03T06:43:06.204" v="3800" actId="1076"/>
          <ac:picMkLst>
            <pc:docMk/>
            <pc:sldMk cId="3226579327" sldId="1380"/>
            <ac:picMk id="22534" creationId="{ADBB3681-1FCE-6EFB-DB2B-06E2B594E017}"/>
          </ac:picMkLst>
        </pc:picChg>
        <pc:picChg chg="add mod">
          <ac:chgData name="伊健 杜" userId="e69aded81da48593" providerId="LiveId" clId="{E3F85EF1-290B-4148-88B5-23DFFE72CE35}" dt="2022-11-03T06:44:20.990" v="3803" actId="1076"/>
          <ac:picMkLst>
            <pc:docMk/>
            <pc:sldMk cId="3226579327" sldId="1380"/>
            <ac:picMk id="22536" creationId="{BC12E9B3-E882-C792-33C9-387A9AD54339}"/>
          </ac:picMkLst>
        </pc:picChg>
      </pc:sldChg>
    </pc:docChg>
  </pc:docChgLst>
</pc:chgInfo>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95855" units="1/cm"/>
          <inkml:channelProperty channel="T" name="resolution" value="1" units="1/dev"/>
        </inkml:channelProperties>
      </inkml:inkSource>
      <inkml:timestamp xml:id="ts0" timeString="2022-11-03T17:04:56.760"/>
    </inkml:context>
    <inkml:brush xml:id="br0">
      <inkml:brushProperty name="width" value="0.05292" units="cm"/>
      <inkml:brushProperty name="height" value="0.05292" units="cm"/>
      <inkml:brushProperty name="color" value="#FF0000"/>
    </inkml:brush>
  </inkml:definitions>
  <inkml:trace contextRef="#ctx0" brushRef="#br0">24143 14771 0,'0'-28'79,"28"1"-64,-28-1-15,28 0 16,-28 1-16,27-1 0,1-27 0,-28 27 15,0 1-15,27-1 0,-27 1 0,28 27 0,-28-56 16,28 29-16,-28-1 0,27 1 0,1 27 16,-28-28-16,0 0 0,28 28 0,-28-27 0,27-1 0,-27 0 15,28 28-15,-28-27 0,27 27 0,-27-28 0,28 28 16,-28-27-16,28-1 0,-1 28 16,-27-28-16,28 1 15,0-1-15,-1 28 0,-27-27 0,28-1 16,-1 28-16,-27-28 0,28 1 15,0-1-15,-1 28 0,-27-27 0,28 27 0,0-28 0,-1 28 16,1-28-16,-1 1 0,29-1 0,-29 28 16,29-27-16,-29 27 0,-27-28 0,28 28 15,-1-28-15,1 28 0,0-27 0,-1 27 0,1 0 0,0-28 16,-1 28-16,1 0 0,-1 0 0,-27-28 0,28 28 0,0-27 0,-1 27 16,1-28-16,0 28 0,-1-27 0,1 27 15,-28-28-15,27 28 0,1 0 0,0-28 0,-28 1 16,27 27-16,1 0 0,-28-28 0,28 28 0,-1 0 0,1 0 0,-28-27 15,27-1-15,29 0 0,-29 28 0,1-27 16,0-1-16,27 28 0,0-27 0,-55-1 0,28 28 0,27-28 16,-55 1-16,27 27 0,29 0 0,-56-28 0,55 1 0,0-1 0,-27 28 0,27-28 15,-27 1-15,-1-1 0,56 0 0,-55 28 0,27-27 0,-27-1 0,-1 1 0,29-1 16,-29 28-16,28-55 0,1 27 0,-1 1 0,-27-1 0,27 28 0,0-28 0,0 1 16,-27-1-16,27 1 0,0-29 0,1 29 0,-1-1 0,-27 1 15,-1 27-15,1-56 0,27 29 0,-55-1 0,28 28 0,27-55 0,-55 27 0,28 28 16,-1-27-16,-27-1 0,28 0 0,-1 28 0,1-55 0,0 28 0,-1-1 15,1 28-15,-28-55 0,28 27 0,-1 28 0,-27-27 0,0-1 0,28 28 16,-1-28-16,-27 1 0,28 27 16,-28-28-16,0 1 15,0-1 1,28 28 0,-28-28-16,0 1 0,27 27 15,-27-28-15,0 0 0,0 1 0,28-1 16,-28 1-16,28-1 0,-28 0 0,27 28 0,-27-27 15,0-1-15,28 1 0,-1-29 0,-27 29 0,28-1 16,-28-27-16,28 27 0,-28 1 0,0-1 0,27 28 0,-27-27 16,0-1-16,0 0 0,28 28 0,-28-27 0,0-1 0,0 0 0,28-27 15,-28 28-15,27-1 0,-27 0 0,0 1 0,28-28 0,-28 27 16,0 0-16,0 1 0,0-1 0,0 1 0,27-1 16,-27 0-16,0 1 0</inkml:trace>
  <inkml:trace contextRef="#ctx0" brushRef="#br0" timeOffset="1601.4">30442 4335 0,'-28'0'0,"0"0"0,28-28 0,-27 28 16,-1 0-16,0 0 0,1 0 0,-1 0 0,-27 0 0,27 0 16,1 0-16,-1 0 0,0 0 0,1 0 0,-1 28 0,-55-28 0,28 0 15,0 0-15,0 0 0,27 0 0,-27 0 0,-1 0 0,1 27 0,28-27 16,-56 0-16,27 0 0,29 0 0,-28 0 0,-1 0 0,1 0 0,0 28 0,0-28 15,-1 0-15,1 0 0,0 0 0,-28 0 0,0 0 0,55 0 0,-27 0 0,0 28 16,27-28-16,-27 27 0,-28-27 0,83 28 0,-27-1 0,-1-27 0,-27 0 0,27 0 16,1 28-16,-1-28 0,0 28 0,1-1 0,-1-27 0,28 28 15,-55-1-15,55 1 0,-28-28 0,1 28 0,27-1 0,-28-27 0,0 28 0,28 0 16,-27 27-16,-1-28 0,0 1 0,28 0 0,-27-1 0,27 1 0,-28-1 16,1 1-16,27 0 0,0 27 0,-28-28 0,0-27 0,1 56 0,27-29 0,0 1 15,-28-1-15,0 1 0,1 27 0,27-27 0,-28-28 0,1 55 0,-1-27 0,28-1 16,-28 1-16,28 27 0,-27-55 0,27 28 0,-28 27 0,0 0 0,1 0 15,-1 1-15,28-1 0,-27 0 0,-1 0 16,28 1-16,-28-29 0,28 1 0,-27-1 0,27 1 0,0 0 0,0-1 0,0 1 16,0 27-16,-28-55 0,28 55 0,0-27 0,0 27 0,-28-55 0,28 28 15,0-1-15,-27 28 0,27-27 0,0 0 0,0-1 0,-28-27 0,28 28 16,0 0-16,-27-1 0,27 1 0,0-1 0,0 1 16,-28 0-16,28-1 0,-28 1 0,28-1 15,0 1-15,-27 0 0,27-1 0,0 1 0,0-1 16,0 1-16,0 0 0,0-1 0,0 1 0,0-1 15,0 1-15,0 0 0,0-1 0,0 1 0,0 0 16,0-1-16,0 1 0,0-1 0,0 1 0,0 0 0,0-1 16,0 1-16,0-1 0,0 1 0,0 0 0,0-1 0,0 1 15,0-1-15,0 1 0,0 27 0,0-27 0,0-1 16,0 1-16,0 0 0,0-1 0,0 1 0,0 27 0,0-27 16,0-1-16,0 29 0,0-1 0,0 0 0,0-27 15,-28-1-15,28 1 0,0-1 0,0 29 0,0-1 0,0-28 0,0 29 0,0-29 16,0 29-16,0-1 0,0-28 0,0 56 0,0-28 0,0-27 0,0 55 0,0-28 15,0 0-15,-28 28 0,28-55 0,0 55 0,0-28 0,0 0 0,0 0 16,0 0-16,0 1 0,0-1 0,0-28 0,0 29 0,0-1 0,0-28 0,0 29 16,0-29-16,0 29 0,0-29 0,0 28 0,0-27 0,0 0 0,0-1 0,-27 28 15,27-27-15,0 0 0,0-1 0,0 1 0,0-1 0,-28 1 16,28 0-16,-27-1 0,27 1 0,0-1 0,0 1 16,-28-28-16,28 28 0,0-1 0,0 1 15,0 0-15,-28-28 0,28 27 0,0 1 0,0-1 0,-27-27 0,27 28 16,0 0-16,0-1 0,0 1 0,-28-28 0,28 27 0,0 1 0,0 0 15,-28-1-15,28 1 0,-27-1 0,27 1 0,0 0 16,0-1-16,-28 1 0,28-1 16,-27 1-16,27 0 15,0-1-15,0 1 0,0 0 16,0-1-16,0 1 0,-28-1 0,28 1 16,0 0-16,0-1 0,-28-27 0,28 28 0,0-1 0,0 1 0,0 0 15,0-1-15,28-27 47,0 0-47,-1 0 0,1 0 0,-1 0 16,1 0-16,0 0 0,-1 0 0,1 0 0,0 0 15,-1 0-15,1 0 0,-1 0 0,1 0 16,0 0-16,-1 0 0,1 0 0,0 0 0,-1 0 0,1 0 16,-1 0-16,1 0 0,0 0 0,-1 0 0,1 0 0,0 0 15,27 0-15,-28 0 0,29 0 0,27 0 0,-28 0 0,28 0 0,27 0 0,-55 0 16,28-27-16,0 27 0,-28 0 0,28 0 0,0 0 0,-28 0 0,56 0 0,-28-28 15,0 28-15,-28 0 0,28-28 0,-28 28 0,0 0 0,28 0 0,-55 0 0,55-27 16,-1 27-16,-54 0 0,55 0 0,0-28 0,-56 28 0,29 0 0,-1 0 0,-27-27 16,54 27-16,-26 0 0,-29 0 0,1 0 0,27 0 0,0 0 0,-27 0 15,0-28-15,-1 28 0,29 0 0,-29-28 0,1 28 0,-1 0 16,1 0-16,27 0 0,-27 0 0,0-27 16,-1 27-16,1 0 0,-1 0 0,1-28 0,0 1 0,-1 27 15,29 0-15,-29 0 0,1-28 0,27 0 0,-27 1 16,-1 27-16,1 0 0,0-28 0,27 28 0,-55-28 0,27 28 0,1 0 0,27-27 15,-27-1-15,27-27 0,-27 55 0,-1-28 0,1 28 0,0-27 0,27-1 16,-27 1-16,-1 27 0,1-28 0,-1 28 0,1-28 0,27 1 0,1-1 16,-29 1-16,-27-1 0,55 28 0,1-28 0,-56 1 0,27-1 0,28 28 0,-55-27 15,56-1-15,-29 28 0,1-55 0,27 55 0,-27-28 0,-28 0 0,27 1 16,1 27-16,0-28 0,-1 1 0,1 27 0,0 0 0,-28-28 0,27 28 0,1-28 16,-28 1-16,27 27 0,1-28 0,0 1 0,-1 27 15,1 0-15,-28-28 0,28 0 0,-1 1 0,1 27 16,-28-28-16,27 28 0,1-27 0,-28-1 15,28 28-15,-28-28 16,0 1 0,27 27 15</inkml:trace>
  <inkml:trace contextRef="#ctx0" brushRef="#br0" timeOffset="3674.99">30138 4031 0,'0'28'16,"0"-1"-1,27-27-15,1 28 0,0-28 16,-1 0-16,-27 28 0,28-28 15,-28 27-15,27-27 0,1 0 16,0 0-16,-28 28 16,27-28-16,1 0 0,0 0 0,-28 27 15,27-27-15,1 0 0,-28 28 0,27-28 0,29 0 0,-1 0 16,-55 28-16,28-28 0,-28 27 0,55-27 0,-28 0 0,29 0 0,-56 28 16,27-28-16,1 27 0,27 1 0,0 0 0,-27-28 0,0 27 15,-1-27-15,1 28 0,0-28 0,-1 27 0,1 1 0,-1 0 0,1-28 0,0 0 16,-1 0-16,1 27 0,0-27 0,-1 55 0,1-55 0,-1 28 0,1-28 0,0 28 15,-1-1-15,28 1 0,1 0 0,-29-1 0,29 1 0,-29-1 16,28 1-16,1 0 0,-56-1 0,55 1 0,0-1 16,0 1-16,-27 0 0,-28-1 0,55 1 0,1-1 0,-56 1 0,27-28 15,1 0-15,-1 28 0,1 27 0,0-55 0,27 27 0,-55 1 0,28 0 0,-1-1 16,28 1-16,-27 0 0,-28-1 0,28 1 0,-28-1 0,27 1 0,1-28 16,-28 28-16,0-1 0,28-27 0,-1 28 0,-27 27 0,28-55 15,-28 28-15,0 27 0,27-55 0,1 27 0,-28 29 0,28-1 16,-28-28-16,27-27 0,-27 28 0,0 0 0,0-1 15,28-27-15,-28 28 0,0 0 0,28-1 0,-28 1 0,27-1 0,1 1 16,-28 0-16,0-1 0,0 28 0,27-27 0,-27 0 0,28-1 0,0 28 0,-28 1 16,27-1-16,-27-28 0,28 1 0,0 55 0,-28-55 0,27 27 15,1 0-15,-1-27 0,1 27 0,-28 0 0,28 0 0,-28 0 0,0 1 0,27-1 16,1 0-16,-28 28 0,28-28 0,-28-27 0,27 27 0,-27 0 0,28 0 0,-28 1 16,0-1-16,27 28 0,-27-56 0,0 28 0,0 1 0,0-29 0,0 1 15,0 0-15,0 27 0,28-28 0,-28 1 0,0 27 0,0-27 0,0-1 0,0 1 16,0 0-16,0 27 0,0-28 0,0 29 0,0-29 0,0 1 0,0-1 15,0 29-15,-28-29 0,28 1 0,0 0 0,0-1 16,0 1-16,0-1 0,0 1 0,0 0 0,0-1 0,0 1 0,0-1 16,0 1-16,-27 0 0,27-1 0,0 1 0,0-1 15,0 1-15,0 0 0,0-1 16,0 1-16,-28-28 0,28 27 0</inkml:trace>
  <inkml:trace contextRef="#ctx0" brushRef="#br0" timeOffset="4677.54">29198 7096 0,'28'0'15,"-56"0"1,28 27-1,0 1-15,0-1 0,0 1 16,-27-28-16,27 28 0,0-1 0,-28-27 0,28 28 16,-27 0-16,27-1 0,0 1 0,0-1 0,0 1 0,0 0 15,0-1-15,0 28 0,0 1 0,0-29 0,-28 1 16,28 27-16,0-27 0,0-1 0,0 1 0,0-1 0,0 1 16,28-28-16,-28 28 0,27-1 0,-27 1 15,28-28-15,-1 0 0,-27 28 0,28-28 16,0 0-16,-1 27 0,1-27 0,0 0 15,-1 0-15,1 0 0,-1 0 16,1 0-16,0 0 16,-28-27-16,27-1 15,-27 0-15,0 1 0,0-1 0,0 0 16,0 1-16,0-1 0,0 1 0,0-1 0,0 0 0,0 1 16,-27-1-16,27 1 0,0-1 0,-28 28 0,28-28 0,0 1 15,0-1-15,0 1 0,-28-1 0,1 28 0,27-28 0,0 1 0,-28-1 16,1 28-16,-1-27 0,28-1 0,-28 28 15,1 0-15,27-28 0,-28 1 0,0 27 0,1-28 16,-1 28 0,1 0-1,-1 0-15,0 0 0,1 0 16,-1 0-16</inkml:trace>
  <inkml:trace contextRef="#ctx0" brushRef="#br0" timeOffset="5396.42">27403 7427 0,'-28'0'0,"1"0"0,-1 0 16,28 28-1,0-1-15,0 1 16,0-1-16,0 1 16,0 0-16,0-1 0,0 1 15,0-1-15,0 1 0,0 0 0,28-28 0,-28 27 16,0 1-16,27-28 0,-27 27 0,0 1 0,0 0 16,28-1-16,0-27 0,-1 28 15,-27 0-15,28-28 0,-1 0 0,-27 27 16,28-27-16,0 0 15,-1 0-15,1 0 16,0 0-16,-1 0 0,1 0 16,-1 0-16,-27-27 0,0-1 15,28 28-15,0-28 0,-28 1 0,0-1 0,0 0 16,0 1-16,0-1 0,0-27 0,27 55 0,-27-28 0,0 1 16,0-28-16,0 27 0,0-27 0,0 27 0,0-27 15,0 27-15,0 1 0,-27-1 0,-1 1 0,28-1 0,-28 0 16,1 1-16,-1-1 0,1 0 15,-1 28-15,28-27 0,-28 27 0,1 0 32</inkml:trace>
  <inkml:trace contextRef="#ctx0" brushRef="#br0" timeOffset="6240.03">27016 9553 0,'0'27'16,"28"-27"-16,-1 28 15,-27 0-15,28-28 0,-28 27 16,28-27-16,-28 28 0,0-1 0,27-27 16,-27 28-16,0 0 0,28-28 0,-28 27 0,0 1 15,0 0-15,28-28 0,-1 27 0,1 1 16,-28-1-16,27 1 0,1-28 0,0 28 0,-1-1 16,1-27-16,-28 28 0,28-28 0,-1 0 15,-27 27-15,55 1 0,-27-28 0,0 28 0,-1-28 16,1 0-16,0 27 0,-1-27 0,1 28 0,-1-28 0,1 0 0,0 0 15,-1 0-15,1 27 0,0-27 0,-1 0 0,1 28 0,27-28 16,-27 0-16,-1 0 0,1 0 0,0 0 0,27 28 0,0-28 16,0 0-16,1 0 0,-29 27 0,1-27 0,27 0 0,-27 0 15,27 0-15,-27 0 0,27 0 0,0 0 0,0 0 0,0 0 0,-27 0 16,27 0-16,-27 0 0,0 0 0,27 0 0,0 0 0,-27 0 0,-1 0 16,1 0-16,0 0 0,-1 0 0,28-27 0,-27-1 0,0 28 15,-1 0-15,1-28 0,0 1 0,-28-1 0,27 28 0,1 0 16,-28-27-16,0-1 0,27 0 0,-27-27 0,28 28 15,-28-1-15,0 0 0,0 1 0,0-1 0,28 28 0,-28-27 16,0-1-16,0 0 0,0 1 0,0-1 0,0 0 16,0 1-16,27 27 0,-27-28 0,0 1 0,0-1 15,28 28-15,-28-28 0,0 56 63,0 0-48</inkml:trace>
  <inkml:trace contextRef="#ctx0" brushRef="#br0" timeOffset="7661.21">31574 10685 0,'0'27'62,"0"1"-46,0 0-16,0-1 0,28 1 0,-28 27 0,27-55 0,-27 28 16,0-1-16,28 1 0,-28-1 0,28 1 0,-28 0 0,0-1 0,0 1 15,27 0-15,-27-1 0,28 1 0,-28-1 0,27 1 0,-27 27 16,28-27-16,0-28 0,-28 27 0,0 1 0,27-28 0,1 28 0,0 27 0,-1-28 15,-27 1-15,55 0 0,-27 27 0,0 0 16,27-55-16,-55 28 0,28-28 0,-1 27 0,1-27 0,-1 28 16,1 0-16,0-1 0,-1-27 0,-27 28 0,28-1 0,0-27 15,-1 0-15,-27 28 0,28-28 0,-1 0 0,-27 28 16,0-1-16,28-27 0,0 0 0,-28 28 0,27-1 16,1-27-16,0 28 0,-28 0 15,27-1-15,1-27 0,-28 28 31,27-28-31,-27 27 79,28-27-79,0 0 15,-28 28-15,0 0 0,27-1 16,1-27-16,0 28 15,-1-1-15,1-27 0,-1 28 0,1-28 16,-28 28-16,28-1 0,-1-27 0,1 28 16,-28 0-16,28-28 0,-1 0 0,-27 27 15,28-27-15,-1 28 0,1-28 0,0 27 16,-28 1-16,27-28 16,-27 28-16,28-28 15,0 27 1,-1-27-16,-27 28 0,28-28 15,-1 0-15,-27 27 0,0 1 0,28-28 0,0 0 0,-28 28 16,27-1-16,1 1 16,0-28-16,-28 27 0,0 1 15,0 0-15</inkml:trace>
  <inkml:trace contextRef="#ctx0" brushRef="#br0" timeOffset="14256.44">7072 10492 0,'28'0'16,"-1"0"0,28 0-16,1 0 0,-1 0 0,-27 0 0,-1 0 0,1 0 15,-1 0-15,29 27 0,-29-27 0,28 0 0,-27 0 0,27 28 0,1-28 0,-29 0 16,28 27-16,1-27 0,-1 28 0,0-28 0,-27 0 0,27 28 15,-27-28-15,-1 0 0,29 0 0,-29 27 0,28-27 0,1 28 0,-29-28 0,29 27 0,-1 1 16,0-28-16,0 28 0,1-28 0,26 27 0,-54 1 0,55-28 0,-28 27 16,-27 1-16,55 0 0,-28-28 0,-27 27 0,27-27 0,0 28 0,0-28 0,28 27 15,-55-27-15,27 28 0,0-28 0,1 28 0,-1-1 0,-28-27 0,29 28 0,-1-28 16,-27 0-16,27 28 0,-28-28 0,29 0 0,-29 0 0,1 0 16,0 0-16,-1 0 0,1 0 0,-28 27 15</inkml:trace>
  <inkml:trace contextRef="#ctx0" brushRef="#br0" timeOffset="16582.82">1630 5743 0,'0'27'31,"-28"-27"-16,28 28-15,0 0 0,0-1 16,0 1-16,0-1 0,0 1 0,-27-28 0,27 28 16,0 27-16,0-27 0,0-1 0,0 1 0,-28-1 0,28 1 0,0 0 15,0-1-15,-27 1 0,27-1 0,0 29 0,0-29 0,0 1 0,-28-1 0,28 1 16,0 27-16,0-27 0,0-1 0,0 29 0,0-29 0,0 1 0,0 0 0,0 27 16,0-28-16,0 1 0,0 27 0,0-27 0,0-1 0,-28 29 0,28-29 15,0 28-15,0-27 0,0 27 0,0-27 0,0-1 0,0 29 0,0-29 0,28 29 16,-28-29-16,0 28 0,0 1 0,28-1 0,-28-28 0,27 29 0,1-1 0,-1-28 15,1 29-15,-28-1 0,0 28 0,55-56 0,-27 29 0,0-1 0,-1-28 0,1 29 16,-1-1-16,-27 28 0,28-83 0,0 82 0,27-54 0,-27 27 0,-28-27 0,27 27 16,1-27-16,-1 27 0,29 0 0,-56-27 0,27-1 0,1 29 0,-1-29 0,-27 1 15,28 27-15,0-55 0,-1 28 0,-27 27 0,28 0 0,0-27 16,-1-1-16,-27 1 0,0-1 0,28 1 0,-28 27 0,27-55 0,-27 28 0,28 0 16,-28 27-16,28-55 0,-1 27 0,-27 1 0,28 0 0,-28-1 15,0 1-15,28-28 0,-28 27 0,27 1 0,-27 0 0,0-1 16,28 1-16,-1-28 0,1 27 0,-28 1 0,0 0 0,28-28 0,-1 27 15,-27 1-15,28-28 0,0 0 0,-28 27 0,27 1 0,1 0 16,-1-28-16,-27 27 0,0 1 0,28-28 0,0 28 0,-1-1 0,1-27 16,-28 28-16,28-28 0,-1 27 0,1 1 0,-1-28 0,1 28 15,0-1-15,-1-27 0,1 28 0,0-1 0,27 1 0,0-28 16,-55 28-16,28-28 0,27 27 0,-55 1 0,28-28 0,-1 0 0,1 27 16,-28 1-16,27-28 0,1 28 0,0-28 15,-1 0-15,1 27 0,-28 1 31,28-28-31,-1 0 32,1 0 140,-1 0-172,1 0 0,0 0 15,-1 0-15,1 0 0,0 0 0,27 0 0,-28 0 0,29-28 0,-1 28 16,-27-27-16,27 27 0,28-28 0,-28 28 0,28-28 0,0 28 0,-28-27 0,0-1 15,0 28-15,56-27 0,-56 27 0,28-28 0,-55 0 0,-1 28 0,56-27 16,-83-1-16,83 28 0,-83-27 0,83 27 0,-83-28 0,55 0 0,28 1 0,-55 27 16,-1-28-16,1 28 0,27-27 0,-27-1 0,-1 28 0,1 0 0,0-28 0,-1 1 15,1-1-15,27 0 0,-27 28 0,-28-27 0,27-1 0,1 1 0,27-29 16,-55 29-16,28 27 0,-28-28 0,27-27 0,-27 27 16,28 1-16,0-1 0,-1 1 0,-27-1 0,28 28 0,-28-28 15,0 1-15,28-1 0,-1 28 0,1 0 0,-1-27 0,1-1 0,0 28 16,-1-28-16,1 28 0,-28-55 0,28 55 0,-1 0 0,1-28 0,-1 28 15,1-27-15,-28-1 0,28 28 0,-1 0 0,1-27 0,-28-1 0,28 0 16,27 28-16,-55-27 0,55-1 0,-27 28 0,-1-55 16,1 55-16,-28-28 0,28 28 0,-28-27 0,27-1 0,1 1 0,-1-1 15,-27 0-15,56 1 0,-29 27 0,-27-55 0,28 55 0,0-28 0,-1 0 16,1 1-16,-1-1 0,-27-27 0,28 27 0,0 1 0,-28-1 16,0 0-16,0 1 0,27 27 0,1-28 0,0 1 0,-28-1 0,0 0 15,27 1-15,1 27 0,-28-55 0,0 27 0,27 28 0,1-28 0,0-27 16,-28 28-16,27-1 0,1 0 0,0-27 0,-28 27 15,27 1-15,1-1 0,-28 1 0,0-1 0,27 0 0,-27 1 0,28-1 0,0 1 16,-28-1-16,27-27 0,-27 0 0,0 27 0,28 0 0,-1-27 0,-27 28 16,0-1-16,28-27 0,-28 27 0,0 0 0,0 1 0,28-1 0,-28 1 0,27-29 15,-27 29-15,28-28 0,-28 27 0,0 0 0,0 1 0,0-1 16,0 1-16,0-1 0,28 0 0,-28-27 0,0 28 0,0-29 0,0 1 16,0 27-16,0 1 0,0-28 0,0 27 0,0 0 15,0 1-15,0-28 0,0 27 0,0 0 0,0 1 0,0-1 0,0 1 16,0-1-16,0 0 0,0-27 0,0 28 0,-28-1 0,28 0 0,-28 1 15,28-1-15,-27 0 0,27-27 0,0 28 0,-28-1 16,28 0-16,-28 28 0,28-55 0,0 28 0,0-1 0,0 0 16,-27 28-16,27-27 0,0-1 0,-28 1 0,28-1 0,0 0 15,-27 28-15,27-27 0,0-1 0,0 1 0,0-29 0,-28 56 0,0-27 16,28-1-16,0 0 0,0 1 0,0-1 0,-27 28 0,27-27 0,-28-1 16,28 0-16,0 1 0,-27-28 0,-1 27 0,28 0 15,0 1-15,-28-1 0,28 1 0,0-1 0,-27 28 0,27-28 0,-28 1 16,0-1-16,28 1 0,-27-1 0,-1 0 0,28 1 15,-27-1-15,-1 0 0,28 1 0,-28 27 0,1 0 0,27-28 16,0 1-16,-28 27 0,0-28 0,1 0 0,-1 1 0,1 27 16,-1-28-16,0 1 0,28-1 0,-27 28 15,27-28-15,-28 28 0,28-27 0,-28 27 0,1-28 0,-1 28 0,28-27 16,-27 27-16,27-28 0,-28 28 0,28-28 0,-28 1 0,-27 27 0,55-28 16,-28 1-16,1 27 0,-1-28 0,-27 28 0,55-28 0,-28 1 0,1 27 15,-1-28-15,0 28 0,28-28 0,-55 1 0,28 27 0,-1 0 0,0-28 0,1 1 16,-1-1-16,-27 28 0,55-28 0,-55 28 0,-1-27 0,56-1 0,-55 28 0,27-27 15,1-1-15,-28 0 0,27 28 0,28-27 0,-55 27 0,-1-28 16,1 28-16,55-27 0,-27 27 0,-29 0 0,29-28 0,-1 28 0,28-28 16,-55 28-16,27-27 0,1 27 0,-1 0 0,0 0 0,1 0 0,-29 0 15,56-28-15,-27 28 0,-1 0 0,-27-27 0,27 27 16,-27 0-16,27 0 0,1-28 0,-28 28 0,27 0 0,-27 0 16,27 0-16,0 0 0,-27 0 0,55-28 0,-55 28 0,27 0 15,1 0-15,-1 0 0,1 0 0,-29 0 0,29 0 0,-1 0 0,0 0 16,1 0-16,-1 0 0,-27 0 0,27 0 0,1 0 15,-29 0-15,29 0 0,-28 28 0,27-28 0,0 0 16,1 0-16,-1 0 0,0 28 0,-27-28 16,55 27-16,-27-27 0,-1 0 0,-27 28 0,27-28 15,0 0-15,1 27 0,27 1 0,-28-28 0,1 0 0,-1 0 16,0 28-16,1-28 0,27 27 0,-28-27 0,-27 0 0,55 28 16,-28-1-16,1-27 0,-1 28 0,-27-28 0,27 28 0,0-1 0,1 1 15,-28-28-15,27 27 0,28 1 0,-55 0 0,27-28 0,28 27 0,-55 1 16,27-28-16,1 27 0,-29 1 0,56 0 0,-27-28 0,-1 27 0,0-27 15,28 28-15,-55 0 0,28-28 0,27 27 0,-28 1 0,0-28 0,1 27 16,27 1-16,-28-28 0,28 28 0,-28-28 0,28 27 0,-27 1 16,-1-28-16,1 27 0,27 1 0,0 0 0,-28-28 15,0 0-15,28 27 0,-27 1 0,-1-28 0,28 27 0,0 1 16,-28-28-16,28 28 0,-27-1 0,27 1 16,-28-28-16,28 27 0,0 1 0,0 0 0,-27-28 15,27 27-15,-28 1 0,28 0 0,0-1 16,-28 1-16,28-1 0,-27 1 0,27 0 15,-28-28-15,28 27 0,0 1 0,0-1 0,0 1 16,-28-28-16,28 28 0,-27-28 0,27 27 0,0 1 16,0-1-16,0 1 15,0 0-15,0-1 16,0 1-16,0-1 16,0 1-16,0 0 0,0-1 15,0 1-15</inkml:trace>
  <inkml:trace contextRef="#ctx0" brushRef="#br0" timeOffset="18422.16">6685 7703 0,'0'28'0,"0"-1"31,0 1-15,0-1-1,-27-27 1,27 28-16,0 0 0,0-1 0,-28-27 16,28 28-1,0 0-15,0-1 16,0 1-16,28-28 47,-1 27-32,1-27-15,-1 0 0,1 0 16,0 0-16,-1 0 16,-27-27-16,28 27 0,0 0 15,-28-28-15,27 28 0,-27-27 16,28-1-16,-28 0 16,0 1-16,0-1 0,27 28 15,-27-28-15,0 1 0,0-1 0,0 1 16,0-1-16,0 0 0,0 1 15,0-1-15,-27 1 0,27-1 0,-28 28 16,28-28-16,-27 28 0,27-27 0,-28 27 16,0 0-16,1 0 15,-1 0-15</inkml:trace>
  <inkml:trace contextRef="#ctx0" brushRef="#br0" timeOffset="19428.2">3453 5991 0,'28'0'0,"-28"28"15,27-28-15,-27 28 0,28-28 0,-28 55 0,28-55 0,-28 27 16,0 1-16,0 0 0,27-28 0,1 27 0,0 1 0,-28 27 15,27-27-15,1-1 0,-1 1 0,-27 27 0,28-55 0,0 55 16,-28-27-16,27-28 0,1 55 0,0-27 0,-28-1 0,27 1 0,1 0 0,-28-1 16,27 28-16,-27-27 0,28 27 0,0-27 0,-1-1 0,1 1 0,-28 27 15,28-55-15,-28 55 0,27-27 0,-27 0 0,28-1 0,-1 1 16,-27-1-16,28 1 0,-28 0 0,28-28 0,-1 27 0,-27 1 16,0 0-16,0-1 0,28 1 0,0-28 15,-28 27-15,0 1 0,27-28 0,-27 28 16,0-1-16,28-27 15,-28 28-15,27-28 0,-27 27 16,-27-27 93,-1 0-109,1 0 0,-1 0 16,0 0-16,1 0 0,-1 0 0,0 0 16,1 0-16,-1 0 0,1 0 0,-1 0 0,0 0 15,1 0-15,-1 0 0,0 0 0,1 0 0,-28 0 0,-1 0 16,1 0-16,27 0 0,1 0 0,-28 0 0,27 0 0,0 0 16,1 0-16,-29 28 0,29-28 0,-28 28 0,27-28 0,28 27 0,-28-27 15,1 0-15,-1 28 0,0-28 0,1 0 0,-1 0 0,1 27 0,-1-27 16,28 28-16,-28-28 47</inkml:trace>
  <inkml:trace contextRef="#ctx0" brushRef="#br0" timeOffset="20395.03">3950 8531 0,'0'28'79,"0"0"-79,0-1 15,0 1-15,0-1 0,0 1 16,0 0-16,-27-1 0,27 1 15,0-1-15,0 1 0,0 0 16,0-1-16,0 1 0,0-1 16,0 1-1,27-28-15,1 0 0,0 0 16,-1 0-16,1 0 0,0 28 16,-1-28-16,1 0 0,-1 0 15,1 0-15,0 0 0,-1 0 0,1 0 0,-28-28 16,55 28-16,-27-28 15,-1 28-15,1 0 0,-28-27 16,28 27-16,-28-28 16,27 28-16,-27-27 15,0-1 1,0 0-16,0 56 62,0 0-62,0-1 16,0 1-16,0-1 0,28-27 16,-28 28-16,0 0 0,0-1 15,28 1-15,-1-28 0,-27 27 16,28-27-16,-28 28 0,27-28 0,1 0 0,-28 28 16,28-28-16,-1 0 0,1 0 0,-1 0 15,-27 27-15,28-27 0,0 0 16,-1 0-16,1 0 0,0 0 15,-1 0-15,1 0 16,-1 0 0,1 0-1,0-27-15,-28-1 0,27 28 0,-27-28 0,0 1 16,0-1-16,28 28 0,-28-27 0,0-1 0,28 28 0,-28-28 16,0 1-16,0-1 0,0 1 0,0-1 0,0 0 15,27 28-15,-27-27 0,0-1 0,0 1 16,0-1-16</inkml:trace>
  <inkml:trace contextRef="#ctx0" brushRef="#br0" timeOffset="21346.88">5028 10215 0,'0'-27'0,"27"27"16,1 0 31,0 0-47,-1 0 0,1 27 15,-1-27-15,1 0 0,0 0 0,-1 0 0,1 0 16,27 0-16,-55 28 0,55-28 0,1 0 0,-29 0 0,29 0 0,-29 0 0,1 0 16,27 0-16,-27 0 0,-1 0 0,1 28 0,0-28 0,-1 0 15,1 0-15,-1 0 0,1 0 0,0 0 0,-1 0 0,1 0 16,0 0-16,-1 0 0,1 0 0,-1 0 0,1 0 16,0 0-16,-1 0 0,1 0 0,0 27 15,-1-27-15,1 0 0,-28 28 0,27-28 16,1 0-16,0 0 0,-1 0 15,1 27-15,0-27 16,-1 0-16,1 0 16,-1 28-1,1-28-15,0 0 32,-1 0-17,1 0-15,0 0 16,-1 0-16,-27 28 0,28-28 0,-1 0 15,1 0 48,-28-28-16,28 28-47</inkml:trace>
  <inkml:trace contextRef="#ctx0" brushRef="#br0" timeOffset="22299.84">5414 13556 0,'28'0'0,"27"0"0,-27 0 16,0 0-16,-1 0 0,-27 28 0,28-28 0,-1 0 0,1 0 16,0 0-16,-1 0 0,1 0 0,0 0 15,-1-28-15,1 0 0,-1 28 0,1-27 0,27 27 16,-27 0-16,0-28 0,27 1 0,-28 27 0,29-56 0,-1 56 0,28-27 0,-56-1 15,29 28-15,27-27 0,-56-1 0,56 0 0,-28 1 0,1-1 0,-29 1 16,28 27-16,28-28 0,-55 28 0,0-28 0,27 1 0,0-1 0,-27 28 0,27-27 16,-27 27-16,-1 0 0,28-28 0,-27 0 0,0 28 0,27-27 0,-27 27 0,-1 0 15,1-28-15,-1 28 0,29 0 0,-29 0 0,1 0 0,-1 0 0,1 0 16,0-28-16,-1 28 0,1 0 0,0 0 0,-1 0 0,1 0 16,-1 0-16,1-27 0,0 27 0,27 0 0,-27 0 15,-1 0-15,1-28 0,-1 28 0,1 0 16,0 0-16,-1 0 0,1 0 0,0 0 0,-1 0 15,1 0-15,-1 0 0,1 0 0,-28-27 0,28 27 0,-1 0 0,1 0 16,0 0-16,-1-28 0,1 28 0,-28-28 0,27 28 16,1 0-1</inkml:trace>
  <inkml:trace contextRef="#ctx0" brushRef="#br0" timeOffset="22864.28">6160 13639 0,'0'28'62,"0"-1"-62,0 1 0,0-1 16,0 1-16,0 0 0,28-28 0,-28 27 0,0 1 15,0-1-15,0 1 0,0 0 0,0-1 0,0 1 16,0-1-16,28 29 0,-28-29 0,0 1 0,27 27 16,-27-27-16,0 27 0,28-55 0,-28 28 0,27 27 0,-27-28 0,0 1 15,0 27-15,28-55 0,-28 55 0,28-55 0,-28 56 0,27-1 0,1 0 16,-28 0-16,28-27 0,-1 27 0,-27 0 0,55-27 0,-55 27 0,0 0 0,56-27 16,-56 27-16,27 0 0,1 1 0,27-1 0,-27 28 0,-1-28 0,-27-28 15,56 56-15,-29 0 0,29-28 0,-29-27 0,1 55 0,27-28 0,-55 28 0,55-56 16,-27 56-16,0-28 0,-1 1 0,1-29 0,-1 56 0,1-28 0,-28 28 0,28-55 15,27 27-15,-27 0 0,-1 0 0,1 1 0,-1 26 0,-27-26 0,56-29 0,-56 29 16,55-1-16,-28-28 0,-27 1 0,28 0 0,-28-1 0,28 28 0,-1-27 0,-27 0 16,28-28-16,-28 55 0,0-28 0,28 1 0,-1 0 15,1-1-15</inkml:trace>
  <inkml:trace contextRef="#ctx0" brushRef="#br0" timeOffset="24257.08">1464 8835 0,'-27'0'16,"-1"0"-16,0 0 15,1 0-15,-1 0 0,1 0 16,-1 0-16,0 0 0,1 0 0,-1 0 16,0 0-16,1 0 0,-1 0 15,1 0-15,-1 0 0,0 0 16,1 28-16,-1-28 0,28 27 0,-28-27 0,1 0 15,-1 0-15,1 28 0,-1-1 16,0-27-16,28 28 0,-27-28 0,-1 0 0,0 28 16,28-1-16,0 1 140,-27-28-140,27 27 0,-28 1 0,28 0 16,0-1-16,-27-27 0,27 28 16,-28 0-16,28-1 0,-28-27 0,28 28 0,0-1 15,0 1-15,0 27 0,-27-55 0,27 28 0,0-1 0,0 29 16,0-29-16,-28 1 0,28-1 0,0 1 0,0 0 0,0-1 15,0 1-15,0-1 0,0 29 0,0-29 0,-28 29 0,28-1 16,0-28-16,0 1 0,0 0 0,-27-28 0,27 27 0,0 1 0,0-1 0,0 1 16,0 0-16,0 27 0,0-28 0,-28-27 15,28 28-15,0 0 0,0-1 0,0 1 0,0-1 16,0 1-16,0 0 0,0-1 0,0 1 0,0 0 0,28-1 16,-28 1-16,0-1 0,27 1 0,-27 0 0,28 27 0,-28-28 15,0 29-15,0-29 0,28-27 0,-1 55 0,-27-27 0,28-28 0,-28 55 0,0-27 16,28-1-16,-28 1 0,27-28 0,-27 28 0,0-1 0,28-27 15,-1 28-15,1-28 0,-28 28 16,28-28 0,-1 0-1,1 0 1,-28 27 0,28-27-16,-1 0 15,1 0 1,-1 0-1,-27-27-15,28 27 16,0-28-16,-1 28 0,1 0 16,-28-28-16,28 28 0,-1 0 0,28-27 15,-27 27-15,0 0 0,-1 0 0,1 0 16,0 0-16</inkml:trace>
  <inkml:trace contextRef="#ctx0" brushRef="#br0" timeOffset="24753.75">1326 10988 0,'0'-27'16,"28"27"-16,-1 0 0,-27-28 0,0 1 0,0-1 15,28 0-15,-28 1 16,0-1-16,28 28 0,-28-27 0,0-1 16,0 0-16,27 1 0,-27-1 0,28 1 0,0-1 15,-28 0-15,27 1 0,28-1 0,-55 1 0,28-1 0,-28 0 0,28 28 0,-28-27 0,27-29 16,1 56-16,-28-27 0,28-28 0,-28-1 0,27 56 0,1-27 15,-1-1-15,-27 1 0,28-29 0,0 29 0,-28-1 0,27 28 0,-27-27 0,0-29 16,28 56-16,-28-27 0,28-1 0,-1 1 0,-27-1 0,0 0 16,28 28-16,-56 0 187</inkml:trace>
  <inkml:trace contextRef="#ctx0" brushRef="#br0" timeOffset="43036.62">11409 16207 0,'0'-56'0,"0"29"0,0-1 0,27 28 78</inkml:trace>
  <inkml:trace contextRef="#ctx0" brushRef="#br0" timeOffset="43443.42">11436 16068 0</inkml:trace>
  <inkml:trace contextRef="#ctx0" brushRef="#br0" timeOffset="-195593.87">17044 11651 0,'0'-28'0,"-28"28"15,1 0-15,-1 0 16,1 0-16,-1 0 15,0 0-15,1 0 0,27 28 16,-56-28-16,29 28 0,-1-1 0,1-27 0,27 28 0,-56-28 0,29 28 16,-29-1-16,29 1 0,-1-1 0,1 1 0,-29-28 0,29 28 0,27-1 15,-56 1-15,29-1 0,-1 1 0,1 0 0,-1-28 0,0 55 0,28-28 0,-55 1 16,27-28-16,28 55 0,-27-27 0,-1-28 0,1 55 0,-1-27 0,-27-28 0,27 55 16,28-27-16,0-1 0,-28 1 0,1 27 0,-1-55 0,28 28 0,0 27 15,-27-55-15,-1 55 0,28-27 0,-28-1 0,28 1 0,0-1 0,0 1 0,-27 55 16,-1-28-16,28-27 0,-28-1 0,28 29 0,-27-29 0,27 28 0,0 1 15,0-29-15,0 1 0,0-1 0,-28 29 0,28-1 0,0 0 0,0 0 0,0 0 16,0-27-16,0 27 0,0-27 0,0 27 0,0 0 0,0 1 0,0-1 0,0-28 16,0 29-16,0-1 0,0-28 0,28 29 0,-28 26 0,27-26 0,-27-29 0,28 29 15,0-1-15,-1-28 0,1 29 0,-28-1 0,28-28 0,-28 1 0,27 27 16,1-27-16,-1 27 0,-27-27 0,28-1 0,0 1 0,-1-1 0,1-27 0,-28 28 16,28 27-16,-1-55 0,1 28 0,-28 0 0,27-1 0,1-27 0,-28 28 0,0-1 15,28-27-15,-1 0 0,1 28 0,-28 0 0,28-28 0,-1 27 0,1-27 0,-1 0 16,-27 28-16,28-28 0,0 27 0,-1-27 0,1 0 0,27 0 0,-55 28 15,55-28-15,1 0 0,-56 28 0,27-28 0,1 0 0,0 0 16,-1 0-16,1 0 0,-1 0 0,29 0 0,-29 0 0,29 0 0,-29 0 0,28-28 16,-27 0-16,0 28 0,55 0 0,-56-27 0,28-1 0,1 1 0,-1-29 0,0 29 15,28-28-15,-55 27 0,27-27 0,0 55 0,0-56 0,-27 29 0,27-28 16,-27-1-16,27 56 0,-27-55 0,-28 0 0,55 0 0,0 27 0,-55-27 0,28 0 16,27 0-16,-27 27 0,-28-27 0,0 27 0,27-27 0,1 0 0,0 27 0,-1-27 15,-27-28-15,0 55 0,28-27 0,-28 0 0,0 27 0,0-27 0,0 0 0,0 0 16,0-1-16,0 1 0,0 28 0,0-29 0,0 29 0,0-56 0,0 28 15,0 27-15,0-55 0,0 56 0,-28-28 0,1-1 0,27 1 0,-56 0 0,29 27 16,-1-55-16,28 1 0,-28 54 0,-27-27 0,28-28 0,-29 28 0,29 0 0,-28-1 16,27 1-16,0 0 0,-27 0 0,27 27 0,-27-55 0,28 28 0,-56 0 0,27 0 15,1 55-15,0-56 0,55 29 0,-83-28 0,83 27 0,-55-27 0,0 27 0,27 0 16,28 1-16,-55-28 0,-1 55 0,29-56 0,-1 29 0,1 27 16,-1-28-16,0 1 0,1-1 0,-1 28 0,0 0 15,28-28-15,-27 28 0,-1 0 16,1 0-16,-1 0 0,0 0 15,1 0-15,-1 0 0,0 0 16,1 0-16,-1 0 0,28 28 0,-27-28 16,27 28-16,-28-1 15</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95855" units="1/cm"/>
          <inkml:channelProperty channel="T" name="resolution" value="1" units="1/dev"/>
        </inkml:channelProperties>
      </inkml:inkSource>
      <inkml:timestamp xml:id="ts0" timeString="2022-11-03T17:41:05.843"/>
    </inkml:context>
    <inkml:brush xml:id="br0">
      <inkml:brushProperty name="width" value="0.05292" units="cm"/>
      <inkml:brushProperty name="height" value="0.05292" units="cm"/>
      <inkml:brushProperty name="color" value="#FF0000"/>
    </inkml:brush>
  </inkml:definitions>
  <inkml:trace contextRef="#ctx0" brushRef="#br0">1768 13584 0,'-27'0'62,"-1"0"-62,0 0 0,1 0 16,-1 0-16,0 0 16,1 0-16,-1 0 15,1 0-15,-1 0 0,0 0 16,1 0-16,-1 0 0,0 0 0,1 0 16,27 27-16,-28-27 0,1 0 0,27 28 15,0 0 63,-28-28-62,0 0-16,28 27 16,0 1-1</inkml:trace>
  <inkml:trace contextRef="#ctx0" brushRef="#br0" timeOffset="14846.91">9116 16759 0,'0'-28'78,"28"0"-78,-28 1 16,0-1-16,0 1 0,0-1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0FF2-EC38-4FD3-AC3C-8D0DB6A136C4}" type="datetimeFigureOut">
              <a:rPr lang="zh-TW" altLang="en-US" smtClean="0"/>
              <a:t>2022/11/15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87D9B-48DA-4DE5-9D70-E8C840A7929D}" type="slidenum">
              <a:rPr lang="zh-TW" altLang="en-US" smtClean="0"/>
              <a:t>‹#›</a:t>
            </a:fld>
            <a:endParaRPr lang="zh-TW" altLang="en-US"/>
          </a:p>
        </p:txBody>
      </p:sp>
    </p:spTree>
    <p:extLst>
      <p:ext uri="{BB962C8B-B14F-4D97-AF65-F5344CB8AC3E}">
        <p14:creationId xmlns:p14="http://schemas.microsoft.com/office/powerpoint/2010/main" val="397176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1</a:t>
            </a:fld>
            <a:endParaRPr lang="zh-TW" altLang="en-US" dirty="0"/>
          </a:p>
        </p:txBody>
      </p:sp>
    </p:spTree>
    <p:extLst>
      <p:ext uri="{BB962C8B-B14F-4D97-AF65-F5344CB8AC3E}">
        <p14:creationId xmlns:p14="http://schemas.microsoft.com/office/powerpoint/2010/main" val="356340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23</a:t>
            </a:fld>
            <a:endParaRPr lang="zh-TW" altLang="en-US" dirty="0"/>
          </a:p>
        </p:txBody>
      </p:sp>
    </p:spTree>
    <p:extLst>
      <p:ext uri="{BB962C8B-B14F-4D97-AF65-F5344CB8AC3E}">
        <p14:creationId xmlns:p14="http://schemas.microsoft.com/office/powerpoint/2010/main" val="396802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24</a:t>
            </a:fld>
            <a:endParaRPr lang="zh-TW" altLang="en-US" dirty="0"/>
          </a:p>
        </p:txBody>
      </p:sp>
    </p:spTree>
    <p:extLst>
      <p:ext uri="{BB962C8B-B14F-4D97-AF65-F5344CB8AC3E}">
        <p14:creationId xmlns:p14="http://schemas.microsoft.com/office/powerpoint/2010/main" val="98987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25</a:t>
            </a:fld>
            <a:endParaRPr lang="zh-TW" altLang="en-US" dirty="0"/>
          </a:p>
        </p:txBody>
      </p:sp>
    </p:spTree>
    <p:extLst>
      <p:ext uri="{BB962C8B-B14F-4D97-AF65-F5344CB8AC3E}">
        <p14:creationId xmlns:p14="http://schemas.microsoft.com/office/powerpoint/2010/main" val="15343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26</a:t>
            </a:fld>
            <a:endParaRPr lang="zh-TW" altLang="en-US" dirty="0"/>
          </a:p>
        </p:txBody>
      </p:sp>
    </p:spTree>
    <p:extLst>
      <p:ext uri="{BB962C8B-B14F-4D97-AF65-F5344CB8AC3E}">
        <p14:creationId xmlns:p14="http://schemas.microsoft.com/office/powerpoint/2010/main" val="54896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27</a:t>
            </a:fld>
            <a:endParaRPr lang="zh-TW" altLang="en-US" dirty="0"/>
          </a:p>
        </p:txBody>
      </p:sp>
    </p:spTree>
    <p:extLst>
      <p:ext uri="{BB962C8B-B14F-4D97-AF65-F5344CB8AC3E}">
        <p14:creationId xmlns:p14="http://schemas.microsoft.com/office/powerpoint/2010/main" val="144915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30</a:t>
            </a:fld>
            <a:endParaRPr lang="zh-TW" altLang="en-US" dirty="0"/>
          </a:p>
        </p:txBody>
      </p:sp>
    </p:spTree>
    <p:extLst>
      <p:ext uri="{BB962C8B-B14F-4D97-AF65-F5344CB8AC3E}">
        <p14:creationId xmlns:p14="http://schemas.microsoft.com/office/powerpoint/2010/main" val="403968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31</a:t>
            </a:fld>
            <a:endParaRPr lang="zh-TW" altLang="en-US" dirty="0"/>
          </a:p>
        </p:txBody>
      </p:sp>
    </p:spTree>
    <p:extLst>
      <p:ext uri="{BB962C8B-B14F-4D97-AF65-F5344CB8AC3E}">
        <p14:creationId xmlns:p14="http://schemas.microsoft.com/office/powerpoint/2010/main" val="4075066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32</a:t>
            </a:fld>
            <a:endParaRPr lang="zh-TW" altLang="en-US" dirty="0"/>
          </a:p>
        </p:txBody>
      </p:sp>
    </p:spTree>
    <p:extLst>
      <p:ext uri="{BB962C8B-B14F-4D97-AF65-F5344CB8AC3E}">
        <p14:creationId xmlns:p14="http://schemas.microsoft.com/office/powerpoint/2010/main" val="258644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6</a:t>
            </a:fld>
            <a:endParaRPr lang="zh-TW" altLang="en-US" dirty="0"/>
          </a:p>
        </p:txBody>
      </p:sp>
    </p:spTree>
    <p:extLst>
      <p:ext uri="{BB962C8B-B14F-4D97-AF65-F5344CB8AC3E}">
        <p14:creationId xmlns:p14="http://schemas.microsoft.com/office/powerpoint/2010/main" val="202465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mj-lt"/>
              <a:buAutoNum type="arabicPeriod"/>
            </a:pPr>
            <a:r>
              <a:rPr lang="zh-CN" altLang="en-US" b="0" i="1" dirty="0">
                <a:solidFill>
                  <a:srgbClr val="70757A"/>
                </a:solidFill>
                <a:effectLst/>
                <a:latin typeface="arial" panose="020B0604020202020204" pitchFamily="34" charset="0"/>
              </a:rPr>
              <a:t>名词</a:t>
            </a:r>
            <a:endParaRPr lang="zh-CN" altLang="en-US" b="0" i="0" dirty="0">
              <a:solidFill>
                <a:srgbClr val="202124"/>
              </a:solidFill>
              <a:effectLst/>
              <a:latin typeface="arial" panose="020B0604020202020204" pitchFamily="34" charset="0"/>
            </a:endParaRPr>
          </a:p>
          <a:p>
            <a:pPr algn="l">
              <a:buFont typeface="+mj-lt"/>
              <a:buAutoNum type="arabicPeriod"/>
            </a:pPr>
            <a:r>
              <a:rPr lang="zh-CN" altLang="en-US" b="0" i="0" dirty="0">
                <a:solidFill>
                  <a:srgbClr val="202124"/>
                </a:solidFill>
                <a:effectLst/>
                <a:latin typeface="arial" panose="020B0604020202020204" pitchFamily="34" charset="0"/>
              </a:rPr>
              <a:t>独立成篇的文字；也泛指著作。</a:t>
            </a:r>
          </a:p>
          <a:p>
            <a:pPr algn="l">
              <a:buFont typeface="+mj-lt"/>
              <a:buAutoNum type="arabicPeriod"/>
            </a:pPr>
            <a:r>
              <a:rPr lang="en-US" altLang="zh-CN" b="0" i="0" dirty="0">
                <a:solidFill>
                  <a:srgbClr val="202124"/>
                </a:solidFill>
                <a:effectLst/>
                <a:latin typeface="arial" panose="020B0604020202020204" pitchFamily="34" charset="0"/>
              </a:rPr>
              <a:t>2.</a:t>
            </a:r>
          </a:p>
          <a:p>
            <a:pPr algn="l">
              <a:buFont typeface="+mj-lt"/>
              <a:buAutoNum type="arabicPeriod"/>
            </a:pPr>
            <a:r>
              <a:rPr lang="zh-CN" altLang="en-US" b="0" i="1" dirty="0">
                <a:solidFill>
                  <a:srgbClr val="70757A"/>
                </a:solidFill>
                <a:effectLst/>
                <a:latin typeface="arial" panose="020B0604020202020204" pitchFamily="34" charset="0"/>
              </a:rPr>
              <a:t>名词</a:t>
            </a:r>
            <a:endParaRPr lang="zh-CN" altLang="en-US" b="0" i="0" dirty="0">
              <a:solidFill>
                <a:srgbClr val="202124"/>
              </a:solidFill>
              <a:effectLst/>
              <a:latin typeface="arial" panose="020B0604020202020204" pitchFamily="34" charset="0"/>
            </a:endParaRPr>
          </a:p>
          <a:p>
            <a:pPr algn="l">
              <a:buFont typeface="+mj-lt"/>
              <a:buAutoNum type="arabicPeriod"/>
            </a:pPr>
            <a:r>
              <a:rPr lang="zh-CN" altLang="en-US" b="0" i="0" dirty="0">
                <a:solidFill>
                  <a:srgbClr val="202124"/>
                </a:solidFill>
                <a:effectLst/>
                <a:latin typeface="arial" panose="020B0604020202020204" pitchFamily="34" charset="0"/>
              </a:rPr>
              <a:t>借指人对某件事的思考和主意；将要采取的行动。</a:t>
            </a:r>
          </a:p>
          <a:p>
            <a:pPr algn="l">
              <a:buFont typeface="+mj-lt"/>
              <a:buAutoNum type="arabicPeriod"/>
            </a:pPr>
            <a:r>
              <a:rPr lang="zh-CN" altLang="en-US" b="0" i="0" dirty="0">
                <a:solidFill>
                  <a:srgbClr val="70757A"/>
                </a:solidFill>
                <a:effectLst/>
                <a:latin typeface="arial" panose="020B0604020202020204" pitchFamily="34" charset="0"/>
              </a:rPr>
              <a:t> 「他嘴上没说，心里却早有 文章」</a:t>
            </a:r>
            <a:endParaRPr lang="zh-CN" altLang="en-US" b="0" i="0" dirty="0">
              <a:solidFill>
                <a:srgbClr val="202124"/>
              </a:solidFill>
              <a:effectLst/>
              <a:latin typeface="arial" panose="020B0604020202020204" pitchFamily="34" charset="0"/>
            </a:endParaRPr>
          </a:p>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7</a:t>
            </a:fld>
            <a:endParaRPr lang="zh-TW" altLang="en-US" dirty="0"/>
          </a:p>
        </p:txBody>
      </p:sp>
    </p:spTree>
    <p:extLst>
      <p:ext uri="{BB962C8B-B14F-4D97-AF65-F5344CB8AC3E}">
        <p14:creationId xmlns:p14="http://schemas.microsoft.com/office/powerpoint/2010/main" val="379745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14</a:t>
            </a:fld>
            <a:endParaRPr lang="zh-TW" altLang="en-US" dirty="0"/>
          </a:p>
        </p:txBody>
      </p:sp>
    </p:spTree>
    <p:extLst>
      <p:ext uri="{BB962C8B-B14F-4D97-AF65-F5344CB8AC3E}">
        <p14:creationId xmlns:p14="http://schemas.microsoft.com/office/powerpoint/2010/main" val="303723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15</a:t>
            </a:fld>
            <a:endParaRPr lang="zh-TW" altLang="en-US" dirty="0"/>
          </a:p>
        </p:txBody>
      </p:sp>
    </p:spTree>
    <p:extLst>
      <p:ext uri="{BB962C8B-B14F-4D97-AF65-F5344CB8AC3E}">
        <p14:creationId xmlns:p14="http://schemas.microsoft.com/office/powerpoint/2010/main" val="292775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16</a:t>
            </a:fld>
            <a:endParaRPr lang="zh-TW" altLang="en-US" dirty="0"/>
          </a:p>
        </p:txBody>
      </p:sp>
    </p:spTree>
    <p:extLst>
      <p:ext uri="{BB962C8B-B14F-4D97-AF65-F5344CB8AC3E}">
        <p14:creationId xmlns:p14="http://schemas.microsoft.com/office/powerpoint/2010/main" val="71439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19</a:t>
            </a:fld>
            <a:endParaRPr lang="zh-TW" altLang="en-US" dirty="0"/>
          </a:p>
        </p:txBody>
      </p:sp>
    </p:spTree>
    <p:extLst>
      <p:ext uri="{BB962C8B-B14F-4D97-AF65-F5344CB8AC3E}">
        <p14:creationId xmlns:p14="http://schemas.microsoft.com/office/powerpoint/2010/main" val="196489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20</a:t>
            </a:fld>
            <a:endParaRPr lang="zh-TW" altLang="en-US" dirty="0"/>
          </a:p>
        </p:txBody>
      </p:sp>
    </p:spTree>
    <p:extLst>
      <p:ext uri="{BB962C8B-B14F-4D97-AF65-F5344CB8AC3E}">
        <p14:creationId xmlns:p14="http://schemas.microsoft.com/office/powerpoint/2010/main" val="416225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21</a:t>
            </a:fld>
            <a:endParaRPr lang="zh-TW" altLang="en-US" dirty="0"/>
          </a:p>
        </p:txBody>
      </p:sp>
    </p:spTree>
    <p:extLst>
      <p:ext uri="{BB962C8B-B14F-4D97-AF65-F5344CB8AC3E}">
        <p14:creationId xmlns:p14="http://schemas.microsoft.com/office/powerpoint/2010/main" val="81708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43BE51-62B6-9EEB-9EC7-35D2D0A785F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F7ACBC2-2388-9944-C1D1-D539A5D43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48A30FF-4652-C858-906B-74C6E7612644}"/>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5" name="頁尾版面配置區 4">
            <a:extLst>
              <a:ext uri="{FF2B5EF4-FFF2-40B4-BE49-F238E27FC236}">
                <a16:creationId xmlns:a16="http://schemas.microsoft.com/office/drawing/2014/main" id="{2C17CCAF-2BE8-5A50-4FB1-C7493E1122D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08FB995-FF0C-1FBB-4D9D-3E9D8ED414B3}"/>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380029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F4CCCE-CDC5-A7AC-BE8E-83FBA573F50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1916054-48CE-CD7F-4428-D1E7D24BBE9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C92EF0-545C-255B-2DCA-15746995BB54}"/>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5" name="頁尾版面配置區 4">
            <a:extLst>
              <a:ext uri="{FF2B5EF4-FFF2-40B4-BE49-F238E27FC236}">
                <a16:creationId xmlns:a16="http://schemas.microsoft.com/office/drawing/2014/main" id="{F2F08B3A-89AC-33A4-ACAA-323DC57B85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6E4C720-45E3-C706-2057-0C98BE9EE1E8}"/>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109110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6C9DB61-F5EE-E2AE-1E8A-E29D5F0B86A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7FDECA6-93FD-5182-4ACA-6FD2D2E39DA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999805C-2A7C-F3B5-FDA2-084FD64977AE}"/>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5" name="頁尾版面配置區 4">
            <a:extLst>
              <a:ext uri="{FF2B5EF4-FFF2-40B4-BE49-F238E27FC236}">
                <a16:creationId xmlns:a16="http://schemas.microsoft.com/office/drawing/2014/main" id="{8F2B151D-BFED-1C76-0FDF-E1F87D9C3DA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A57207-B75B-A872-8F6C-2092A8CB6CB9}"/>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371523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F90CDD-1535-F28D-DDB4-A9666F4C136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355CC94-0364-A8BF-4BC7-E68A3BB3F46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C5570EB-72F2-C66C-7D2F-1A72E7AAF402}"/>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5" name="頁尾版面配置區 4">
            <a:extLst>
              <a:ext uri="{FF2B5EF4-FFF2-40B4-BE49-F238E27FC236}">
                <a16:creationId xmlns:a16="http://schemas.microsoft.com/office/drawing/2014/main" id="{B1EDE8F1-307C-E54F-ADC3-10DB9D43EFD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01D0FD2-DB1C-08D3-E78A-62F97E58CED6}"/>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386820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E3B51B-D83F-F8CA-2F58-52835BC9051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5B0DE03-F919-3409-511A-8F3878EE0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4E132CC-CE9A-24E4-CBFF-8869AB323969}"/>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5" name="頁尾版面配置區 4">
            <a:extLst>
              <a:ext uri="{FF2B5EF4-FFF2-40B4-BE49-F238E27FC236}">
                <a16:creationId xmlns:a16="http://schemas.microsoft.com/office/drawing/2014/main" id="{AEDFD61A-5F7C-E1DF-6872-D89B3ADA8B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DC6399-E8D7-6032-F3F4-4D04D0A74060}"/>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24809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0AEA8A-2DAE-3B93-F157-78B3BF26950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7621CC6-EB4F-6EE7-7251-48FAAB48D3AA}"/>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6812A75-CBE5-A065-8253-A7779AAE6A2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593D613-D639-EA10-418E-8F700B79D4F2}"/>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6" name="頁尾版面配置區 5">
            <a:extLst>
              <a:ext uri="{FF2B5EF4-FFF2-40B4-BE49-F238E27FC236}">
                <a16:creationId xmlns:a16="http://schemas.microsoft.com/office/drawing/2014/main" id="{ACF15A83-17C8-CB14-AA8F-582264713DE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F41D918-B5FB-F7EB-6AB1-2B2EB88C28CD}"/>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340271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70B396-F230-ABC7-8846-998ABF4465A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FD824BE-84BD-83B7-688D-5BA47563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E49DB470-5E88-99A0-A2BA-625613604FD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8392DEA-9F97-9B1F-DA46-F1A7F42B9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8602B80-6FA7-D1AB-0F54-BC886D21B41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11279AC-DDAC-1104-8D52-D2C68C6F9FC6}"/>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8" name="頁尾版面配置區 7">
            <a:extLst>
              <a:ext uri="{FF2B5EF4-FFF2-40B4-BE49-F238E27FC236}">
                <a16:creationId xmlns:a16="http://schemas.microsoft.com/office/drawing/2014/main" id="{34D3333A-2726-C59D-1064-3B9A0FEC112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3F43D33-8B46-A5BD-23B2-0A54FE73EA3D}"/>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112835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0B535D-2132-094B-6244-FAC8A6E0C1B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1EBEBFA-6E7F-7DCD-0A12-F04B9383FC60}"/>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4" name="頁尾版面配置區 3">
            <a:extLst>
              <a:ext uri="{FF2B5EF4-FFF2-40B4-BE49-F238E27FC236}">
                <a16:creationId xmlns:a16="http://schemas.microsoft.com/office/drawing/2014/main" id="{8A8CCA58-24B7-126A-9711-E5844689B39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4B85588-2BD1-1AEC-A978-0FC5EC8B0C06}"/>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125984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8EEC789-F43A-AFDE-978D-CA0EE4EF0F14}"/>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3" name="頁尾版面配置區 2">
            <a:extLst>
              <a:ext uri="{FF2B5EF4-FFF2-40B4-BE49-F238E27FC236}">
                <a16:creationId xmlns:a16="http://schemas.microsoft.com/office/drawing/2014/main" id="{D19F129C-4D9C-6CD8-06EC-7AA7C4181BD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20D3FAF-BA5A-36BE-33E9-5FC2B56D6818}"/>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24761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3E98E1-6E1F-35FD-0D77-543AEE6664C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D2132EB-C96D-A1CA-4E73-AD24E3465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258BED5-119E-8039-62D4-B7F2BFDC7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75D0A29-F7EE-740F-6C25-82A60904E630}"/>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6" name="頁尾版面配置區 5">
            <a:extLst>
              <a:ext uri="{FF2B5EF4-FFF2-40B4-BE49-F238E27FC236}">
                <a16:creationId xmlns:a16="http://schemas.microsoft.com/office/drawing/2014/main" id="{6152F9F2-9819-9FB7-1986-B4BF5E7512C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4426162-1232-FBCC-4FD8-9DA5409BBAB6}"/>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99464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DDB115-384F-DB88-E080-C70F994DCB4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F445956-778D-A13C-C980-18EFA1447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5F3453A-82CC-E154-D0D2-DE6851A63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14FCB88-FEAB-E43D-0539-0DB15BB61547}"/>
              </a:ext>
            </a:extLst>
          </p:cNvPr>
          <p:cNvSpPr>
            <a:spLocks noGrp="1"/>
          </p:cNvSpPr>
          <p:nvPr>
            <p:ph type="dt" sz="half" idx="10"/>
          </p:nvPr>
        </p:nvSpPr>
        <p:spPr/>
        <p:txBody>
          <a:bodyPr/>
          <a:lstStyle/>
          <a:p>
            <a:fld id="{D3A2345F-7915-494B-B76E-0C2349FAD0A8}" type="datetimeFigureOut">
              <a:rPr lang="zh-TW" altLang="en-US" smtClean="0"/>
              <a:t>2022/11/15</a:t>
            </a:fld>
            <a:endParaRPr lang="zh-TW" altLang="en-US"/>
          </a:p>
        </p:txBody>
      </p:sp>
      <p:sp>
        <p:nvSpPr>
          <p:cNvPr id="6" name="頁尾版面配置區 5">
            <a:extLst>
              <a:ext uri="{FF2B5EF4-FFF2-40B4-BE49-F238E27FC236}">
                <a16:creationId xmlns:a16="http://schemas.microsoft.com/office/drawing/2014/main" id="{DDFD87AB-4396-0170-D1BB-E2DBCFC0B12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40B3487-BFD1-2EB0-31F6-55A146AC17D8}"/>
              </a:ext>
            </a:extLst>
          </p:cNvPr>
          <p:cNvSpPr>
            <a:spLocks noGrp="1"/>
          </p:cNvSpPr>
          <p:nvPr>
            <p:ph type="sldNum" sz="quarter" idx="12"/>
          </p:nvPr>
        </p:nvSpPr>
        <p:spPr/>
        <p:txBody>
          <a:body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1400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BD8D1FA-F5FB-D0C3-6057-A3EC018B8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6E9E5B3-D62B-A072-46CF-D8B55F074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5373E4-AC8A-F340-6D1C-5138D126E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345F-7915-494B-B76E-0C2349FAD0A8}" type="datetimeFigureOut">
              <a:rPr lang="zh-TW" altLang="en-US" smtClean="0"/>
              <a:t>2022/11/15</a:t>
            </a:fld>
            <a:endParaRPr lang="zh-TW" altLang="en-US"/>
          </a:p>
        </p:txBody>
      </p:sp>
      <p:sp>
        <p:nvSpPr>
          <p:cNvPr id="5" name="頁尾版面配置區 4">
            <a:extLst>
              <a:ext uri="{FF2B5EF4-FFF2-40B4-BE49-F238E27FC236}">
                <a16:creationId xmlns:a16="http://schemas.microsoft.com/office/drawing/2014/main" id="{95FBC350-01E8-9314-96C4-04F6CAB98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D53C0E-13C3-DF5E-A28A-7CFADD6D9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8167C-75D8-4A72-BA94-A54FC8569E27}" type="slidenum">
              <a:rPr lang="zh-TW" altLang="en-US" smtClean="0"/>
              <a:t>‹#›</a:t>
            </a:fld>
            <a:endParaRPr lang="zh-TW" altLang="en-US"/>
          </a:p>
        </p:txBody>
      </p:sp>
    </p:spTree>
    <p:extLst>
      <p:ext uri="{BB962C8B-B14F-4D97-AF65-F5344CB8AC3E}">
        <p14:creationId xmlns:p14="http://schemas.microsoft.com/office/powerpoint/2010/main" val="236668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984813" y="250142"/>
            <a:ext cx="10820400" cy="1145623"/>
          </a:xfrm>
          <a:solidFill>
            <a:schemeClr val="bg2"/>
          </a:solidFill>
        </p:spPr>
        <p:txBody>
          <a:bodyPr/>
          <a:lstStyle/>
          <a:p>
            <a:pPr algn="ctr"/>
            <a:r>
              <a:rPr lang="en-US" altLang="zh-TW" dirty="0"/>
              <a:t>Resultative Complements</a:t>
            </a:r>
            <a:endParaRPr lang="zh-TW" altLang="en-US" dirty="0"/>
          </a:p>
        </p:txBody>
      </p:sp>
      <p:pic>
        <p:nvPicPr>
          <p:cNvPr id="1026" name="Picture 2" descr="卖车需要这样准备| 買賣攻略| 大纪元汽车网auto.epochtimes.com">
            <a:extLst>
              <a:ext uri="{FF2B5EF4-FFF2-40B4-BE49-F238E27FC236}">
                <a16:creationId xmlns:a16="http://schemas.microsoft.com/office/drawing/2014/main" id="{695D47CE-3A45-76C9-F47C-FBCB60834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3429000"/>
            <a:ext cx="5048250" cy="3028950"/>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E96C096F-FCC5-5DB7-3541-AC4F55C00331}"/>
              </a:ext>
            </a:extLst>
          </p:cNvPr>
          <p:cNvSpPr txBox="1"/>
          <p:nvPr/>
        </p:nvSpPr>
        <p:spPr>
          <a:xfrm>
            <a:off x="8620125" y="2383972"/>
            <a:ext cx="2954655" cy="646331"/>
          </a:xfrm>
          <a:prstGeom prst="rect">
            <a:avLst/>
          </a:prstGeom>
          <a:noFill/>
        </p:spPr>
        <p:txBody>
          <a:bodyPr wrap="none" rtlCol="0">
            <a:spAutoFit/>
          </a:bodyPr>
          <a:lstStyle/>
          <a:p>
            <a:r>
              <a:rPr lang="zh-CN" altLang="en-US" sz="3600" dirty="0"/>
              <a:t>他把车买下了</a:t>
            </a:r>
            <a:endParaRPr lang="zh-TW" altLang="en-US" sz="3600" dirty="0"/>
          </a:p>
        </p:txBody>
      </p:sp>
      <p:sp>
        <p:nvSpPr>
          <p:cNvPr id="4" name="文字方塊 3">
            <a:extLst>
              <a:ext uri="{FF2B5EF4-FFF2-40B4-BE49-F238E27FC236}">
                <a16:creationId xmlns:a16="http://schemas.microsoft.com/office/drawing/2014/main" id="{C9FAA84A-7178-FD6C-849A-CF3E705F466D}"/>
              </a:ext>
            </a:extLst>
          </p:cNvPr>
          <p:cNvSpPr txBox="1"/>
          <p:nvPr/>
        </p:nvSpPr>
        <p:spPr>
          <a:xfrm>
            <a:off x="1669596" y="2175106"/>
            <a:ext cx="3416320" cy="646331"/>
          </a:xfrm>
          <a:prstGeom prst="rect">
            <a:avLst/>
          </a:prstGeom>
          <a:noFill/>
        </p:spPr>
        <p:txBody>
          <a:bodyPr wrap="none" rtlCol="0">
            <a:spAutoFit/>
          </a:bodyPr>
          <a:lstStyle/>
          <a:p>
            <a:r>
              <a:rPr lang="zh-CN" altLang="en-US" sz="3600" dirty="0"/>
              <a:t>他把车卖出去了</a:t>
            </a:r>
            <a:endParaRPr lang="zh-TW" altLang="en-US" sz="3600" dirty="0"/>
          </a:p>
        </p:txBody>
      </p:sp>
      <mc:AlternateContent xmlns:mc="http://schemas.openxmlformats.org/markup-compatibility/2006" xmlns:p14="http://schemas.microsoft.com/office/powerpoint/2010/main">
        <mc:Choice Requires="p14">
          <p:contentPart p14:bwMode="auto" r:id="rId4">
            <p14:nvContentPartPr>
              <p14:cNvPr id="5" name="筆跡 4">
                <a:extLst>
                  <a:ext uri="{FF2B5EF4-FFF2-40B4-BE49-F238E27FC236}">
                    <a16:creationId xmlns:a16="http://schemas.microsoft.com/office/drawing/2014/main" id="{8B063A5D-4AB9-317B-EC6E-FF8DF2ED81BE}"/>
                  </a:ext>
                </a:extLst>
              </p14:cNvPr>
              <p14:cNvContentPartPr/>
              <p14:nvPr/>
            </p14:nvContentPartPr>
            <p14:xfrm>
              <a:off x="159120" y="1242360"/>
              <a:ext cx="11884320" cy="4979880"/>
            </p14:xfrm>
          </p:contentPart>
        </mc:Choice>
        <mc:Fallback xmlns="">
          <p:pic>
            <p:nvPicPr>
              <p:cNvPr id="5" name="筆跡 4">
                <a:extLst>
                  <a:ext uri="{FF2B5EF4-FFF2-40B4-BE49-F238E27FC236}">
                    <a16:creationId xmlns:a16="http://schemas.microsoft.com/office/drawing/2014/main" id="{8B063A5D-4AB9-317B-EC6E-FF8DF2ED81BE}"/>
                  </a:ext>
                </a:extLst>
              </p:cNvPr>
              <p:cNvPicPr/>
              <p:nvPr/>
            </p:nvPicPr>
            <p:blipFill>
              <a:blip r:embed="rId5"/>
              <a:stretch>
                <a:fillRect/>
              </a:stretch>
            </p:blipFill>
            <p:spPr>
              <a:xfrm>
                <a:off x="149760" y="1233000"/>
                <a:ext cx="11903040" cy="4998600"/>
              </a:xfrm>
              <a:prstGeom prst="rect">
                <a:avLst/>
              </a:prstGeom>
            </p:spPr>
          </p:pic>
        </mc:Fallback>
      </mc:AlternateContent>
    </p:spTree>
    <p:extLst>
      <p:ext uri="{BB962C8B-B14F-4D97-AF65-F5344CB8AC3E}">
        <p14:creationId xmlns:p14="http://schemas.microsoft.com/office/powerpoint/2010/main" val="70545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984813" y="250142"/>
            <a:ext cx="10820400" cy="1145623"/>
          </a:xfrm>
          <a:solidFill>
            <a:schemeClr val="bg2"/>
          </a:solidFill>
        </p:spPr>
        <p:txBody>
          <a:bodyPr/>
          <a:lstStyle/>
          <a:p>
            <a:pPr algn="ctr"/>
            <a:r>
              <a:rPr lang="zh-TW" altLang="en-US" dirty="0"/>
              <a:t>至于</a:t>
            </a:r>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436173" y="1559435"/>
            <a:ext cx="10820400" cy="847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A:</a:t>
            </a:r>
            <a:r>
              <a:rPr lang="zh-TW" altLang="en-US" sz="4000" dirty="0"/>
              <a:t>你们喜欢吃法国菜还是越南菜</a:t>
            </a:r>
            <a:r>
              <a:rPr lang="en-US" altLang="zh-TW" sz="4000" dirty="0"/>
              <a:t>?</a:t>
            </a:r>
          </a:p>
        </p:txBody>
      </p:sp>
      <p:sp>
        <p:nvSpPr>
          <p:cNvPr id="4" name="標題 1">
            <a:extLst>
              <a:ext uri="{FF2B5EF4-FFF2-40B4-BE49-F238E27FC236}">
                <a16:creationId xmlns:a16="http://schemas.microsoft.com/office/drawing/2014/main" id="{45701113-2A52-29AB-3232-2CE38EC2C351}"/>
              </a:ext>
            </a:extLst>
          </p:cNvPr>
          <p:cNvSpPr txBox="1">
            <a:spLocks/>
          </p:cNvSpPr>
          <p:nvPr/>
        </p:nvSpPr>
        <p:spPr>
          <a:xfrm>
            <a:off x="436173" y="2407252"/>
            <a:ext cx="12445293" cy="1595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B:</a:t>
            </a:r>
            <a:r>
              <a:rPr lang="zh-TW" altLang="en-US" sz="4000" dirty="0"/>
              <a:t>我喜欢吃法国菜，至于我的太太，他喜欢吃越南菜</a:t>
            </a:r>
            <a:endParaRPr lang="en-US" altLang="zh-TW" sz="4000" dirty="0"/>
          </a:p>
        </p:txBody>
      </p:sp>
      <p:pic>
        <p:nvPicPr>
          <p:cNvPr id="20484" name="Picture 4" descr="敷衍了事？朋友沒在聽你說話的15徵兆| 凹凹| 鍵盤大檸檬| ETtoday新聞雲">
            <a:extLst>
              <a:ext uri="{FF2B5EF4-FFF2-40B4-BE49-F238E27FC236}">
                <a16:creationId xmlns:a16="http://schemas.microsoft.com/office/drawing/2014/main" id="{1A28A3C3-244B-5FB8-1751-4688428B3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590" y="3642087"/>
            <a:ext cx="4240530" cy="31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984813" y="250142"/>
            <a:ext cx="10820400" cy="1145623"/>
          </a:xfrm>
          <a:solidFill>
            <a:schemeClr val="bg2"/>
          </a:solidFill>
        </p:spPr>
        <p:txBody>
          <a:bodyPr/>
          <a:lstStyle/>
          <a:p>
            <a:pPr algn="ctr"/>
            <a:r>
              <a:rPr lang="zh-TW" altLang="en-US" dirty="0"/>
              <a:t>至于</a:t>
            </a:r>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984813" y="2387902"/>
            <a:ext cx="10820400" cy="847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B:</a:t>
            </a:r>
            <a:r>
              <a:rPr lang="zh-TW" altLang="en-US" sz="4000" dirty="0"/>
              <a:t>我要你解决他，至于用什么方法，我不在意</a:t>
            </a:r>
            <a:endParaRPr lang="en-US" altLang="zh-TW" sz="4000" dirty="0"/>
          </a:p>
        </p:txBody>
      </p:sp>
      <p:pic>
        <p:nvPicPr>
          <p:cNvPr id="17412" name="Picture 4" descr="經典中的經典！永遠的黑幫電影《教父》經過44 年「柯里昂」家族都變成什麼模樣？ JUKSY 街星">
            <a:extLst>
              <a:ext uri="{FF2B5EF4-FFF2-40B4-BE49-F238E27FC236}">
                <a16:creationId xmlns:a16="http://schemas.microsoft.com/office/drawing/2014/main" id="{EAE48264-726D-6C5D-2FA8-D27A8E86D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920" y="3235719"/>
            <a:ext cx="6126480" cy="3622281"/>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1">
            <a:extLst>
              <a:ext uri="{FF2B5EF4-FFF2-40B4-BE49-F238E27FC236}">
                <a16:creationId xmlns:a16="http://schemas.microsoft.com/office/drawing/2014/main" id="{C57D426F-F0AF-15A8-164B-B84F98651872}"/>
              </a:ext>
            </a:extLst>
          </p:cNvPr>
          <p:cNvSpPr txBox="1">
            <a:spLocks/>
          </p:cNvSpPr>
          <p:nvPr/>
        </p:nvSpPr>
        <p:spPr>
          <a:xfrm>
            <a:off x="984813" y="1540085"/>
            <a:ext cx="10820400" cy="847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A:boss</a:t>
            </a:r>
            <a:r>
              <a:rPr lang="zh-TW" altLang="en-US" sz="4000" dirty="0"/>
              <a:t>，我们要拿他怎么办</a:t>
            </a:r>
            <a:r>
              <a:rPr lang="en-US" altLang="zh-TW" sz="4000" dirty="0"/>
              <a:t>?</a:t>
            </a:r>
          </a:p>
        </p:txBody>
      </p:sp>
    </p:spTree>
    <p:extLst>
      <p:ext uri="{BB962C8B-B14F-4D97-AF65-F5344CB8AC3E}">
        <p14:creationId xmlns:p14="http://schemas.microsoft.com/office/powerpoint/2010/main" val="320807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984813" y="250142"/>
            <a:ext cx="10820400" cy="1145623"/>
          </a:xfrm>
          <a:solidFill>
            <a:schemeClr val="bg2"/>
          </a:solidFill>
        </p:spPr>
        <p:txBody>
          <a:bodyPr/>
          <a:lstStyle/>
          <a:p>
            <a:pPr algn="ctr"/>
            <a:r>
              <a:rPr lang="zh-TW" altLang="en-US" dirty="0"/>
              <a:t>至于</a:t>
            </a:r>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436173" y="1559435"/>
            <a:ext cx="10820400" cy="847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A:</a:t>
            </a:r>
            <a:r>
              <a:rPr lang="zh-TW" altLang="en-US" sz="4000" dirty="0"/>
              <a:t>你这学期的课怎么样</a:t>
            </a:r>
            <a:r>
              <a:rPr lang="en-US" altLang="zh-TW" sz="4000" dirty="0"/>
              <a:t>?</a:t>
            </a:r>
          </a:p>
        </p:txBody>
      </p:sp>
      <p:sp>
        <p:nvSpPr>
          <p:cNvPr id="4" name="標題 1">
            <a:extLst>
              <a:ext uri="{FF2B5EF4-FFF2-40B4-BE49-F238E27FC236}">
                <a16:creationId xmlns:a16="http://schemas.microsoft.com/office/drawing/2014/main" id="{45701113-2A52-29AB-3232-2CE38EC2C351}"/>
              </a:ext>
            </a:extLst>
          </p:cNvPr>
          <p:cNvSpPr txBox="1">
            <a:spLocks/>
          </p:cNvSpPr>
          <p:nvPr/>
        </p:nvSpPr>
        <p:spPr>
          <a:xfrm>
            <a:off x="436173" y="1983343"/>
            <a:ext cx="12445293" cy="1595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B:</a:t>
            </a:r>
            <a:r>
              <a:rPr lang="zh-TW" altLang="en-US" sz="4000" dirty="0"/>
              <a:t>我觉得不错，历史课、化学课都上得很轻松，</a:t>
            </a:r>
            <a:endParaRPr lang="en-US" altLang="zh-TW" sz="4000" dirty="0"/>
          </a:p>
          <a:p>
            <a:r>
              <a:rPr lang="zh-TW" altLang="en-US" sz="4000" dirty="0"/>
              <a:t>但是至于能不能通过，嗯</a:t>
            </a:r>
            <a:r>
              <a:rPr lang="en-US" altLang="zh-TW" sz="4000" dirty="0"/>
              <a:t>……</a:t>
            </a:r>
            <a:r>
              <a:rPr lang="zh-TW" altLang="en-US" sz="4000" dirty="0"/>
              <a:t>还不知道</a:t>
            </a:r>
            <a:endParaRPr lang="en-US" altLang="zh-TW" sz="4000" dirty="0"/>
          </a:p>
        </p:txBody>
      </p:sp>
      <p:pic>
        <p:nvPicPr>
          <p:cNvPr id="20484" name="Picture 4" descr="敷衍了事？朋友沒在聽你說話的15徵兆| 凹凹| 鍵盤大檸檬| ETtoday新聞雲">
            <a:extLst>
              <a:ext uri="{FF2B5EF4-FFF2-40B4-BE49-F238E27FC236}">
                <a16:creationId xmlns:a16="http://schemas.microsoft.com/office/drawing/2014/main" id="{1A28A3C3-244B-5FB8-1751-4688428B3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108" y="3578588"/>
            <a:ext cx="4240530" cy="317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393122" y="1729898"/>
            <a:ext cx="11100955" cy="1325563"/>
          </a:xfrm>
        </p:spPr>
        <p:txBody>
          <a:bodyPr/>
          <a:lstStyle/>
          <a:p>
            <a:pPr algn="ctr"/>
            <a:r>
              <a:rPr lang="zh-TW" altLang="en-US" dirty="0"/>
              <a:t>请问你的同学，他比较喜欢哪位老師</a:t>
            </a:r>
            <a:br>
              <a:rPr lang="en-US" altLang="zh-TW" dirty="0"/>
            </a:br>
            <a:r>
              <a:rPr lang="en-US" altLang="zh-TW" dirty="0"/>
              <a:t>(</a:t>
            </a:r>
            <a:r>
              <a:rPr lang="zh-TW" altLang="en-US" dirty="0"/>
              <a:t>不能和你一样</a:t>
            </a:r>
            <a:r>
              <a:rPr lang="en-US" altLang="zh-TW" dirty="0"/>
              <a:t>)</a:t>
            </a:r>
            <a:endParaRPr lang="zh-TW" altLang="en-US" dirty="0"/>
          </a:p>
        </p:txBody>
      </p:sp>
      <p:sp>
        <p:nvSpPr>
          <p:cNvPr id="4" name="標題 1">
            <a:extLst>
              <a:ext uri="{FF2B5EF4-FFF2-40B4-BE49-F238E27FC236}">
                <a16:creationId xmlns:a16="http://schemas.microsoft.com/office/drawing/2014/main" id="{1A0721F7-F62E-67FA-0C21-F69F4EDF4EE8}"/>
              </a:ext>
            </a:extLst>
          </p:cNvPr>
          <p:cNvSpPr txBox="1">
            <a:spLocks/>
          </p:cNvSpPr>
          <p:nvPr/>
        </p:nvSpPr>
        <p:spPr>
          <a:xfrm>
            <a:off x="1000053" y="3802540"/>
            <a:ext cx="10820400"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至于</a:t>
            </a:r>
          </a:p>
        </p:txBody>
      </p:sp>
      <p:sp>
        <p:nvSpPr>
          <p:cNvPr id="14" name="文字方塊 13">
            <a:extLst>
              <a:ext uri="{FF2B5EF4-FFF2-40B4-BE49-F238E27FC236}">
                <a16:creationId xmlns:a16="http://schemas.microsoft.com/office/drawing/2014/main" id="{F952F2A4-3733-0D4D-CE88-3D039494EB6F}"/>
              </a:ext>
            </a:extLst>
          </p:cNvPr>
          <p:cNvSpPr txBox="1"/>
          <p:nvPr/>
        </p:nvSpPr>
        <p:spPr>
          <a:xfrm>
            <a:off x="-135605" y="5033522"/>
            <a:ext cx="12327605" cy="1323439"/>
          </a:xfrm>
          <a:prstGeom prst="rect">
            <a:avLst/>
          </a:prstGeom>
          <a:noFill/>
        </p:spPr>
        <p:txBody>
          <a:bodyPr wrap="none" rtlCol="0">
            <a:spAutoFit/>
          </a:bodyPr>
          <a:lstStyle/>
          <a:p>
            <a:r>
              <a:rPr lang="en-US" altLang="zh-TW" sz="4000" dirty="0"/>
              <a:t>S1(T1</a:t>
            </a:r>
            <a:r>
              <a:rPr lang="zh-TW" altLang="en-US" sz="4000" dirty="0"/>
              <a:t>，</a:t>
            </a:r>
            <a:r>
              <a:rPr lang="en-US" altLang="zh-TW" sz="4000" dirty="0"/>
              <a:t>C1)</a:t>
            </a:r>
            <a:r>
              <a:rPr lang="zh-TW" altLang="en-US" sz="4000" dirty="0"/>
              <a:t>，至於</a:t>
            </a:r>
            <a:r>
              <a:rPr lang="en-US" altLang="zh-TW" sz="4000" dirty="0"/>
              <a:t>TOPIC2</a:t>
            </a:r>
            <a:r>
              <a:rPr lang="zh-TW" altLang="en-US" sz="4000" dirty="0"/>
              <a:t>，</a:t>
            </a:r>
            <a:r>
              <a:rPr lang="en-US" altLang="zh-TW" sz="4000" dirty="0"/>
              <a:t>COMMENT2(usually negative)</a:t>
            </a:r>
          </a:p>
          <a:p>
            <a:endParaRPr lang="zh-TW" altLang="en-US" sz="4000" dirty="0"/>
          </a:p>
        </p:txBody>
      </p:sp>
      <mc:AlternateContent xmlns:mc="http://schemas.openxmlformats.org/markup-compatibility/2006" xmlns:p14="http://schemas.microsoft.com/office/powerpoint/2010/main">
        <mc:Choice Requires="p14">
          <p:contentPart p14:bwMode="auto" r:id="rId2">
            <p14:nvContentPartPr>
              <p14:cNvPr id="15" name="筆跡 14">
                <a:extLst>
                  <a:ext uri="{FF2B5EF4-FFF2-40B4-BE49-F238E27FC236}">
                    <a16:creationId xmlns:a16="http://schemas.microsoft.com/office/drawing/2014/main" id="{40A0AC45-9F74-D4A2-85B7-A6F7CFB5943C}"/>
                  </a:ext>
                </a:extLst>
              </p14:cNvPr>
              <p14:cNvContentPartPr/>
              <p14:nvPr/>
            </p14:nvContentPartPr>
            <p14:xfrm>
              <a:off x="447480" y="4890240"/>
              <a:ext cx="2844720" cy="1143360"/>
            </p14:xfrm>
          </p:contentPart>
        </mc:Choice>
        <mc:Fallback xmlns="">
          <p:pic>
            <p:nvPicPr>
              <p:cNvPr id="15" name="筆跡 14">
                <a:extLst>
                  <a:ext uri="{FF2B5EF4-FFF2-40B4-BE49-F238E27FC236}">
                    <a16:creationId xmlns:a16="http://schemas.microsoft.com/office/drawing/2014/main" id="{40A0AC45-9F74-D4A2-85B7-A6F7CFB5943C}"/>
                  </a:ext>
                </a:extLst>
              </p:cNvPr>
              <p:cNvPicPr/>
              <p:nvPr/>
            </p:nvPicPr>
            <p:blipFill>
              <a:blip r:embed="rId3"/>
              <a:stretch>
                <a:fillRect/>
              </a:stretch>
            </p:blipFill>
            <p:spPr>
              <a:xfrm>
                <a:off x="438120" y="4880880"/>
                <a:ext cx="2863440" cy="1162080"/>
              </a:xfrm>
              <a:prstGeom prst="rect">
                <a:avLst/>
              </a:prstGeom>
            </p:spPr>
          </p:pic>
        </mc:Fallback>
      </mc:AlternateContent>
    </p:spTree>
    <p:extLst>
      <p:ext uri="{BB962C8B-B14F-4D97-AF65-F5344CB8AC3E}">
        <p14:creationId xmlns:p14="http://schemas.microsoft.com/office/powerpoint/2010/main" val="324094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赚钱</a:t>
            </a:r>
            <a:r>
              <a:rPr lang="en-US" altLang="zh-TW" dirty="0"/>
              <a:t>(VO)</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0" y="1764655"/>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他将来大学毕业后打算去工作赚钱</a:t>
            </a:r>
            <a:endParaRPr lang="en-US" altLang="zh-TW" sz="3200"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20547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Zhuànqián</a:t>
            </a:r>
            <a:endParaRPr lang="en-US" altLang="zh-TW" dirty="0"/>
          </a:p>
        </p:txBody>
      </p:sp>
      <p:pic>
        <p:nvPicPr>
          <p:cNvPr id="4098" name="Picture 2" descr="創業分享】分享7個目前最賺錢的方法（含學生、兼職） - 1on1家教網">
            <a:extLst>
              <a:ext uri="{FF2B5EF4-FFF2-40B4-BE49-F238E27FC236}">
                <a16:creationId xmlns:a16="http://schemas.microsoft.com/office/drawing/2014/main" id="{178DD455-64D0-B167-2408-7088C40D3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232" y="3028378"/>
            <a:ext cx="6152147" cy="397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4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赚钱</a:t>
            </a:r>
            <a:r>
              <a:rPr lang="en-US" altLang="zh-TW" dirty="0"/>
              <a:t>(VO)</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0" y="128475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她的家人不希望她去读哲学系，因为没办法赚钱</a:t>
            </a:r>
            <a:endParaRPr lang="en-US" altLang="zh-TW" sz="3200" dirty="0"/>
          </a:p>
        </p:txBody>
      </p:sp>
      <p:pic>
        <p:nvPicPr>
          <p:cNvPr id="5122" name="Picture 2" descr="成年了還得聽爸媽的話？高齡社會下的成人親子衝突解方- 研之有物│ 串聯您與中央研究院的橋梁">
            <a:extLst>
              <a:ext uri="{FF2B5EF4-FFF2-40B4-BE49-F238E27FC236}">
                <a16:creationId xmlns:a16="http://schemas.microsoft.com/office/drawing/2014/main" id="{B9001175-1831-1714-36F0-1A660627E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076" y="2640024"/>
            <a:ext cx="6497171" cy="4331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3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赚钱</a:t>
            </a:r>
            <a:r>
              <a:rPr lang="en-US" altLang="zh-TW" dirty="0"/>
              <a:t>(VO)</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0" y="128475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他希望自己以后能</a:t>
            </a:r>
            <a:r>
              <a:rPr lang="zh-TW" altLang="en-US" sz="3200" dirty="0">
                <a:solidFill>
                  <a:srgbClr val="FF0000"/>
                </a:solidFill>
              </a:rPr>
              <a:t>赚</a:t>
            </a:r>
            <a:r>
              <a:rPr lang="zh-TW" altLang="en-US" sz="3200" dirty="0"/>
              <a:t>很多</a:t>
            </a:r>
            <a:r>
              <a:rPr lang="zh-TW" altLang="en-US" sz="3200" dirty="0">
                <a:solidFill>
                  <a:srgbClr val="FF0000"/>
                </a:solidFill>
              </a:rPr>
              <a:t>钱</a:t>
            </a:r>
            <a:endParaRPr lang="en-US" altLang="zh-TW" sz="3200" dirty="0">
              <a:solidFill>
                <a:srgbClr val="FF0000"/>
              </a:solidFill>
            </a:endParaRPr>
          </a:p>
        </p:txBody>
      </p:sp>
      <p:pic>
        <p:nvPicPr>
          <p:cNvPr id="6146" name="Picture 2" descr="3生肖賺錢能力一流生來會撈金- 運勢- 中時新聞網">
            <a:extLst>
              <a:ext uri="{FF2B5EF4-FFF2-40B4-BE49-F238E27FC236}">
                <a16:creationId xmlns:a16="http://schemas.microsoft.com/office/drawing/2014/main" id="{91F6BE4B-6996-0AFB-B150-155604105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35624"/>
            <a:ext cx="6061004" cy="422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4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272761" y="2766218"/>
            <a:ext cx="11646478" cy="1325563"/>
          </a:xfrm>
        </p:spPr>
        <p:txBody>
          <a:bodyPr/>
          <a:lstStyle/>
          <a:p>
            <a:pPr algn="ctr"/>
            <a:r>
              <a:rPr lang="zh-TW" altLang="en-US" dirty="0"/>
              <a:t>你觉得读哪个系最赚钱</a:t>
            </a:r>
          </a:p>
        </p:txBody>
      </p:sp>
    </p:spTree>
    <p:extLst>
      <p:ext uri="{BB962C8B-B14F-4D97-AF65-F5344CB8AC3E}">
        <p14:creationId xmlns:p14="http://schemas.microsoft.com/office/powerpoint/2010/main" val="126899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272761" y="2766218"/>
            <a:ext cx="11646478" cy="1325563"/>
          </a:xfrm>
        </p:spPr>
        <p:txBody>
          <a:bodyPr/>
          <a:lstStyle/>
          <a:p>
            <a:pPr algn="ctr"/>
            <a:r>
              <a:rPr lang="zh-TW" altLang="en-US" dirty="0"/>
              <a:t>如果你未来赚了很多钱，你会拿来做什么</a:t>
            </a:r>
            <a:r>
              <a:rPr lang="en-US" altLang="zh-TW" dirty="0"/>
              <a:t>?</a:t>
            </a:r>
            <a:endParaRPr lang="zh-TW" altLang="en-US" dirty="0"/>
          </a:p>
        </p:txBody>
      </p:sp>
    </p:spTree>
    <p:extLst>
      <p:ext uri="{BB962C8B-B14F-4D97-AF65-F5344CB8AC3E}">
        <p14:creationId xmlns:p14="http://schemas.microsoft.com/office/powerpoint/2010/main" val="226244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金融</a:t>
            </a:r>
            <a:r>
              <a:rPr lang="en-US" altLang="zh-TW" dirty="0"/>
              <a:t>(N)</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227225" y="170912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之前有很多人会从银行借钱，然后利用金融快速地赚钱</a:t>
            </a:r>
            <a:endParaRPr lang="en-US" altLang="zh-TW" sz="3200"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20547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Jīnróng</a:t>
            </a:r>
            <a:endParaRPr lang="en-US" altLang="zh-TW" dirty="0"/>
          </a:p>
        </p:txBody>
      </p:sp>
      <p:pic>
        <p:nvPicPr>
          <p:cNvPr id="7172" name="Picture 4" descr="未来几年是大金融机构的天下|金融|机构|去杠杆_新浪财经_新浪网">
            <a:extLst>
              <a:ext uri="{FF2B5EF4-FFF2-40B4-BE49-F238E27FC236}">
                <a16:creationId xmlns:a16="http://schemas.microsoft.com/office/drawing/2014/main" id="{779C022D-D2B4-433E-BE0E-FAC970787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0" y="3593581"/>
            <a:ext cx="523875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錢都是借來的，富人借錢窮人存錢（銀行暗黑">
            <a:extLst>
              <a:ext uri="{FF2B5EF4-FFF2-40B4-BE49-F238E27FC236}">
                <a16:creationId xmlns:a16="http://schemas.microsoft.com/office/drawing/2014/main" id="{DD22AC21-EF0B-4C0B-2459-8658256FE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25" y="3647818"/>
            <a:ext cx="657225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984813" y="250142"/>
            <a:ext cx="10820400" cy="1145623"/>
          </a:xfrm>
          <a:solidFill>
            <a:schemeClr val="bg2"/>
          </a:solidFill>
        </p:spPr>
        <p:txBody>
          <a:bodyPr/>
          <a:lstStyle/>
          <a:p>
            <a:pPr algn="ctr"/>
            <a:r>
              <a:rPr lang="en-US" altLang="zh-TW" dirty="0"/>
              <a:t>Resultative Complements</a:t>
            </a:r>
            <a:endParaRPr lang="zh-TW" altLang="en-US" dirty="0"/>
          </a:p>
        </p:txBody>
      </p:sp>
      <p:sp>
        <p:nvSpPr>
          <p:cNvPr id="4" name="箭號: 向右 3">
            <a:extLst>
              <a:ext uri="{FF2B5EF4-FFF2-40B4-BE49-F238E27FC236}">
                <a16:creationId xmlns:a16="http://schemas.microsoft.com/office/drawing/2014/main" id="{D3ADDBEC-F907-42BF-9AF4-1D79CDCDD256}"/>
              </a:ext>
            </a:extLst>
          </p:cNvPr>
          <p:cNvSpPr/>
          <p:nvPr/>
        </p:nvSpPr>
        <p:spPr>
          <a:xfrm>
            <a:off x="4882270" y="5050914"/>
            <a:ext cx="2543605" cy="1066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50" name="Picture 2" descr="10部勵志電影！看完你會發現「該為人生做出改變了」 | 網路溫度計| 遠見雜誌">
            <a:extLst>
              <a:ext uri="{FF2B5EF4-FFF2-40B4-BE49-F238E27FC236}">
                <a16:creationId xmlns:a16="http://schemas.microsoft.com/office/drawing/2014/main" id="{8B410186-B510-3504-B98A-71E416F1B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07" y="4228699"/>
            <a:ext cx="3703211" cy="25950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在沙发上睡着了库存照片| FreeImages">
            <a:extLst>
              <a:ext uri="{FF2B5EF4-FFF2-40B4-BE49-F238E27FC236}">
                <a16:creationId xmlns:a16="http://schemas.microsoft.com/office/drawing/2014/main" id="{4498161F-A8C7-BCAA-E18E-0D0F17C82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890" y="4089679"/>
            <a:ext cx="4511889" cy="3007926"/>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a:extLst>
              <a:ext uri="{FF2B5EF4-FFF2-40B4-BE49-F238E27FC236}">
                <a16:creationId xmlns:a16="http://schemas.microsoft.com/office/drawing/2014/main" id="{1AFDA3E0-175C-D880-CFCD-52A019D970FB}"/>
              </a:ext>
            </a:extLst>
          </p:cNvPr>
          <p:cNvSpPr txBox="1"/>
          <p:nvPr/>
        </p:nvSpPr>
        <p:spPr>
          <a:xfrm>
            <a:off x="1669596" y="2175106"/>
            <a:ext cx="3877985" cy="646331"/>
          </a:xfrm>
          <a:prstGeom prst="rect">
            <a:avLst/>
          </a:prstGeom>
          <a:noFill/>
        </p:spPr>
        <p:txBody>
          <a:bodyPr wrap="none" rtlCol="0">
            <a:spAutoFit/>
          </a:bodyPr>
          <a:lstStyle/>
          <a:p>
            <a:r>
              <a:rPr lang="zh-CN" altLang="en-US" sz="3600" dirty="0"/>
              <a:t>他看电影看睡着了</a:t>
            </a:r>
            <a:endParaRPr lang="zh-TW" altLang="en-US" sz="3600" dirty="0"/>
          </a:p>
        </p:txBody>
      </p:sp>
    </p:spTree>
    <p:extLst>
      <p:ext uri="{BB962C8B-B14F-4D97-AF65-F5344CB8AC3E}">
        <p14:creationId xmlns:p14="http://schemas.microsoft.com/office/powerpoint/2010/main" val="252600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金融</a:t>
            </a:r>
            <a:r>
              <a:rPr lang="en-US" altLang="zh-TW" dirty="0"/>
              <a:t>(N)</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0" y="1764655"/>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她对金融很感兴趣，大学专业就选了经济系</a:t>
            </a:r>
            <a:endParaRPr lang="en-US" altLang="zh-TW" sz="3200" dirty="0"/>
          </a:p>
        </p:txBody>
      </p:sp>
      <p:pic>
        <p:nvPicPr>
          <p:cNvPr id="7170" name="Picture 2" descr="大學念什麼科系CP值最低？網推這3個- 日常- 網推">
            <a:extLst>
              <a:ext uri="{FF2B5EF4-FFF2-40B4-BE49-F238E27FC236}">
                <a16:creationId xmlns:a16="http://schemas.microsoft.com/office/drawing/2014/main" id="{F1261F47-7D6C-17BC-7B81-55D47F460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541" y="3033850"/>
            <a:ext cx="5616918" cy="375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金融</a:t>
            </a:r>
            <a:r>
              <a:rPr lang="en-US" altLang="zh-TW" dirty="0"/>
              <a:t>(N)</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0" y="1294926"/>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他觉得做金融能赚很多钱，因此毕业后就去找银行的工作了</a:t>
            </a:r>
            <a:endParaRPr lang="en-US" altLang="zh-TW" sz="3200" dirty="0"/>
          </a:p>
        </p:txBody>
      </p:sp>
      <p:pic>
        <p:nvPicPr>
          <p:cNvPr id="8194" name="Picture 2" descr="各大银行工作人员希望大家都知道的小常识">
            <a:extLst>
              <a:ext uri="{FF2B5EF4-FFF2-40B4-BE49-F238E27FC236}">
                <a16:creationId xmlns:a16="http://schemas.microsoft.com/office/drawing/2014/main" id="{AD7272A4-7E17-C9B6-EAFA-7F7A05084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00350"/>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46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272761" y="2766218"/>
            <a:ext cx="11646478" cy="1325563"/>
          </a:xfrm>
        </p:spPr>
        <p:txBody>
          <a:bodyPr/>
          <a:lstStyle/>
          <a:p>
            <a:pPr algn="ctr"/>
            <a:r>
              <a:rPr lang="zh-TW" altLang="en-US" dirty="0"/>
              <a:t>你将来会考虑找跟金融有关的工作吗</a:t>
            </a:r>
            <a:r>
              <a:rPr lang="en-US" altLang="zh-TW" dirty="0"/>
              <a:t>?</a:t>
            </a:r>
            <a:endParaRPr lang="zh-TW" altLang="en-US" dirty="0"/>
          </a:p>
        </p:txBody>
      </p:sp>
    </p:spTree>
    <p:extLst>
      <p:ext uri="{BB962C8B-B14F-4D97-AF65-F5344CB8AC3E}">
        <p14:creationId xmlns:p14="http://schemas.microsoft.com/office/powerpoint/2010/main" val="347480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数字</a:t>
            </a:r>
            <a:r>
              <a:rPr lang="en-US" altLang="zh-TW" dirty="0"/>
              <a:t>(N)</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227225" y="170912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她对数字一点兴趣都没有，数学完全学不好</a:t>
            </a:r>
            <a:endParaRPr lang="en-US" altLang="zh-TW" sz="3200"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20547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Shùzì</a:t>
            </a:r>
            <a:endParaRPr lang="en-US" altLang="zh-TW" dirty="0"/>
          </a:p>
        </p:txBody>
      </p:sp>
      <p:pic>
        <p:nvPicPr>
          <p:cNvPr id="10242" name="Picture 2" descr="孩子數學老是學不好，先分辨卡在「計算題」或「應用題｜親子天下">
            <a:extLst>
              <a:ext uri="{FF2B5EF4-FFF2-40B4-BE49-F238E27FC236}">
                <a16:creationId xmlns:a16="http://schemas.microsoft.com/office/drawing/2014/main" id="{6A07FEC1-CA61-2B55-A6F1-0080EDEC3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0049"/>
            <a:ext cx="6133818" cy="34528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小一數學「45空2格變25」 家長算到崩潰神人給答案了- 生活- 中時新聞網">
            <a:extLst>
              <a:ext uri="{FF2B5EF4-FFF2-40B4-BE49-F238E27FC236}">
                <a16:creationId xmlns:a16="http://schemas.microsoft.com/office/drawing/2014/main" id="{B42C9586-3508-2701-8632-0494CE5C3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818" y="3245284"/>
            <a:ext cx="5643329" cy="353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2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数字</a:t>
            </a:r>
            <a:r>
              <a:rPr lang="en-US" altLang="zh-TW" dirty="0"/>
              <a:t>(N)</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227225" y="170912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他很讨厌看到数字，这让他想到学数学的时候</a:t>
            </a:r>
            <a:endParaRPr lang="en-US" altLang="zh-TW" sz="3200" dirty="0"/>
          </a:p>
        </p:txBody>
      </p:sp>
      <p:pic>
        <p:nvPicPr>
          <p:cNvPr id="11266" name="Picture 2" descr="當你開始討厭這個世界｜天下雜誌">
            <a:extLst>
              <a:ext uri="{FF2B5EF4-FFF2-40B4-BE49-F238E27FC236}">
                <a16:creationId xmlns:a16="http://schemas.microsoft.com/office/drawing/2014/main" id="{EF2AEE13-F9AE-C94A-4DBB-EEA1AAD6D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3180522"/>
            <a:ext cx="5490074" cy="367747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ading large numbers and years 數字和年份的英語讀法| 與BBC一起學英語">
            <a:extLst>
              <a:ext uri="{FF2B5EF4-FFF2-40B4-BE49-F238E27FC236}">
                <a16:creationId xmlns:a16="http://schemas.microsoft.com/office/drawing/2014/main" id="{A1895F0D-26DD-9C68-04D7-A9B7C9747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866" y="3159992"/>
            <a:ext cx="6446134" cy="36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6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整天</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227225" y="170912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他整天都躺在床上，完全没下来过</a:t>
            </a:r>
            <a:endParaRPr lang="en-US" altLang="zh-TW" sz="3200"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20547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Zhěng</a:t>
            </a:r>
            <a:r>
              <a:rPr lang="en-US" altLang="zh-TW" dirty="0"/>
              <a:t> </a:t>
            </a:r>
            <a:r>
              <a:rPr lang="en-US" altLang="zh-TW" dirty="0" err="1"/>
              <a:t>tiān</a:t>
            </a:r>
            <a:endParaRPr lang="en-US" altLang="zh-TW" dirty="0"/>
          </a:p>
        </p:txBody>
      </p:sp>
      <p:pic>
        <p:nvPicPr>
          <p:cNvPr id="12290" name="Picture 2" descr="千萬母湯！睡前這姿勢滑手機恐失明- 生活- 中時新聞網">
            <a:extLst>
              <a:ext uri="{FF2B5EF4-FFF2-40B4-BE49-F238E27FC236}">
                <a16:creationId xmlns:a16="http://schemas.microsoft.com/office/drawing/2014/main" id="{3FA44E59-4435-353E-AD6F-627478113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623" y="3261298"/>
            <a:ext cx="5479204" cy="364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7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整天</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335666" y="128475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他今天一整天都在上课，他快累死了</a:t>
            </a:r>
            <a:endParaRPr lang="en-US" altLang="zh-TW" sz="3200" dirty="0"/>
          </a:p>
        </p:txBody>
      </p:sp>
      <p:pic>
        <p:nvPicPr>
          <p:cNvPr id="14338" name="Picture 2" descr="你是否怎麼睡都睡不飽、連動動身體都覺得超累？小心！你可能得了「慢性疲勞症候群」-風傳媒">
            <a:extLst>
              <a:ext uri="{FF2B5EF4-FFF2-40B4-BE49-F238E27FC236}">
                <a16:creationId xmlns:a16="http://schemas.microsoft.com/office/drawing/2014/main" id="{73E47CBB-473E-69E4-6FA2-64134A4F6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971" y="2569271"/>
            <a:ext cx="6662057" cy="443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1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整天</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335666" y="128475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牠今天一整天都在玩</a:t>
            </a:r>
            <a:r>
              <a:rPr lang="zh-CN" altLang="en-US" sz="3200" dirty="0"/>
              <a:t>电脑</a:t>
            </a:r>
            <a:r>
              <a:rPr lang="zh-TW" altLang="en-US" sz="3200" dirty="0"/>
              <a:t>，晚饭都没吃</a:t>
            </a:r>
            <a:endParaRPr lang="en-US" altLang="zh-TW" sz="3200" dirty="0"/>
          </a:p>
        </p:txBody>
      </p:sp>
      <p:pic>
        <p:nvPicPr>
          <p:cNvPr id="15364" name="Picture 4" descr="動物們也流行玩電腦啦~">
            <a:extLst>
              <a:ext uri="{FF2B5EF4-FFF2-40B4-BE49-F238E27FC236}">
                <a16:creationId xmlns:a16="http://schemas.microsoft.com/office/drawing/2014/main" id="{255792A4-96B2-A8C6-6488-067E86255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943" y="3119698"/>
            <a:ext cx="5604782" cy="348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12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272761" y="2766218"/>
            <a:ext cx="11646478" cy="1325563"/>
          </a:xfrm>
        </p:spPr>
        <p:txBody>
          <a:bodyPr>
            <a:normAutofit/>
          </a:bodyPr>
          <a:lstStyle/>
          <a:p>
            <a:pPr algn="ctr"/>
            <a:r>
              <a:rPr lang="zh-TW" altLang="en-US" dirty="0"/>
              <a:t>如果你一整天只能做一件事，你会做什么做一整天呢</a:t>
            </a:r>
            <a:r>
              <a:rPr lang="en-US" altLang="zh-TW" dirty="0"/>
              <a:t>?</a:t>
            </a:r>
            <a:endParaRPr lang="zh-TW" altLang="en-US" dirty="0"/>
          </a:p>
        </p:txBody>
      </p:sp>
    </p:spTree>
    <p:extLst>
      <p:ext uri="{BB962C8B-B14F-4D97-AF65-F5344CB8AC3E}">
        <p14:creationId xmlns:p14="http://schemas.microsoft.com/office/powerpoint/2010/main" val="686505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272761" y="2766218"/>
            <a:ext cx="11646478" cy="1325563"/>
          </a:xfrm>
        </p:spPr>
        <p:txBody>
          <a:bodyPr>
            <a:normAutofit/>
          </a:bodyPr>
          <a:lstStyle/>
          <a:p>
            <a:pPr algn="ctr"/>
            <a:r>
              <a:rPr lang="zh-TW" altLang="en-US" dirty="0"/>
              <a:t>有什么事情你能做一整天都不累的呢</a:t>
            </a:r>
            <a:r>
              <a:rPr lang="en-US" altLang="zh-TW" dirty="0"/>
              <a:t>?</a:t>
            </a:r>
            <a:endParaRPr lang="zh-TW" altLang="en-US" dirty="0"/>
          </a:p>
        </p:txBody>
      </p:sp>
    </p:spTree>
    <p:extLst>
      <p:ext uri="{BB962C8B-B14F-4D97-AF65-F5344CB8AC3E}">
        <p14:creationId xmlns:p14="http://schemas.microsoft.com/office/powerpoint/2010/main" val="160272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984813" y="209948"/>
            <a:ext cx="10820400" cy="1145623"/>
          </a:xfrm>
          <a:solidFill>
            <a:schemeClr val="bg2"/>
          </a:solidFill>
        </p:spPr>
        <p:txBody>
          <a:bodyPr/>
          <a:lstStyle/>
          <a:p>
            <a:pPr algn="ctr"/>
            <a:r>
              <a:rPr lang="en-US" altLang="zh-TW" dirty="0"/>
              <a:t>Resultative Complements</a:t>
            </a:r>
            <a:endParaRPr lang="zh-TW" altLang="en-US" dirty="0"/>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852130" y="1029738"/>
            <a:ext cx="9704439" cy="2111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他把手机摔坏了</a:t>
            </a:r>
            <a:endParaRPr lang="en-US" altLang="zh-TW" dirty="0"/>
          </a:p>
        </p:txBody>
      </p:sp>
      <p:sp>
        <p:nvSpPr>
          <p:cNvPr id="5" name="箭號: 向右 4">
            <a:extLst>
              <a:ext uri="{FF2B5EF4-FFF2-40B4-BE49-F238E27FC236}">
                <a16:creationId xmlns:a16="http://schemas.microsoft.com/office/drawing/2014/main" id="{C843E1B4-4F3D-F620-6E91-250547A5DACC}"/>
              </a:ext>
            </a:extLst>
          </p:cNvPr>
          <p:cNvSpPr/>
          <p:nvPr/>
        </p:nvSpPr>
        <p:spPr>
          <a:xfrm>
            <a:off x="4942282" y="4990624"/>
            <a:ext cx="1376290" cy="10667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3074" name="Picture 2" descr="手機掉地上有心碎的聲音？Apple：「放輕鬆」 - 動腦Brain.com.tw｜行銷．廣告．傳播．創意數位平台">
            <a:extLst>
              <a:ext uri="{FF2B5EF4-FFF2-40B4-BE49-F238E27FC236}">
                <a16:creationId xmlns:a16="http://schemas.microsoft.com/office/drawing/2014/main" id="{4A430276-580F-8EB4-0FCD-1F61FA1D4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06" y="3802871"/>
            <a:ext cx="4531337" cy="3086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Phone 防護甲「手機剋星」的救星: 哇靠!洛杉磯">
            <a:extLst>
              <a:ext uri="{FF2B5EF4-FFF2-40B4-BE49-F238E27FC236}">
                <a16:creationId xmlns:a16="http://schemas.microsoft.com/office/drawing/2014/main" id="{DC954262-0162-A35B-D332-5D49EC5C5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74" y="3690885"/>
            <a:ext cx="5630426" cy="3167115"/>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1">
            <a:extLst>
              <a:ext uri="{FF2B5EF4-FFF2-40B4-BE49-F238E27FC236}">
                <a16:creationId xmlns:a16="http://schemas.microsoft.com/office/drawing/2014/main" id="{F4123CFD-384E-3663-296E-8352385012D9}"/>
              </a:ext>
            </a:extLst>
          </p:cNvPr>
          <p:cNvSpPr txBox="1">
            <a:spLocks/>
          </p:cNvSpPr>
          <p:nvPr/>
        </p:nvSpPr>
        <p:spPr>
          <a:xfrm>
            <a:off x="1095132" y="1711141"/>
            <a:ext cx="9704439" cy="21118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他把手机用坏了</a:t>
            </a:r>
            <a:endParaRPr lang="en-US" altLang="zh-TW" dirty="0"/>
          </a:p>
        </p:txBody>
      </p:sp>
    </p:spTree>
    <p:extLst>
      <p:ext uri="{BB962C8B-B14F-4D97-AF65-F5344CB8AC3E}">
        <p14:creationId xmlns:p14="http://schemas.microsoft.com/office/powerpoint/2010/main" val="68715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打交道</a:t>
            </a:r>
            <a:r>
              <a:rPr lang="en-US" altLang="zh-TW" dirty="0"/>
              <a:t>(VO)</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227225" y="170912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玩金融一定整天都得跟数字打交道</a:t>
            </a:r>
            <a:endParaRPr lang="en-US" altLang="zh-TW" sz="3200"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20547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Dǎ</a:t>
            </a:r>
            <a:r>
              <a:rPr lang="zh-TW" altLang="en-US" dirty="0"/>
              <a:t> </a:t>
            </a:r>
            <a:r>
              <a:rPr lang="en-US" altLang="zh-TW" dirty="0" err="1"/>
              <a:t>jiāodào</a:t>
            </a:r>
            <a:endParaRPr lang="en-US" altLang="zh-TW" dirty="0"/>
          </a:p>
        </p:txBody>
      </p:sp>
      <p:pic>
        <p:nvPicPr>
          <p:cNvPr id="16386" name="Picture 2" descr="金融のための２つの仕組み － 間接金融と直接金融 | 就活前に学ぶ金融講座 | キャリタスファイナンス">
            <a:extLst>
              <a:ext uri="{FF2B5EF4-FFF2-40B4-BE49-F238E27FC236}">
                <a16:creationId xmlns:a16="http://schemas.microsoft.com/office/drawing/2014/main" id="{3B5DFCD6-C5EF-EFAA-843A-73D116B06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406" y="3420204"/>
            <a:ext cx="4774716" cy="34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1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打交道</a:t>
            </a:r>
            <a:r>
              <a:rPr lang="en-US" altLang="zh-TW" dirty="0"/>
              <a:t>(VO)</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227225" y="170912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很多人说，做金融就是在跟魔鬼打交道</a:t>
            </a:r>
            <a:endParaRPr lang="en-US" altLang="zh-TW" sz="3200" dirty="0"/>
          </a:p>
        </p:txBody>
      </p:sp>
      <p:pic>
        <p:nvPicPr>
          <p:cNvPr id="17410" name="Picture 2" descr="Deal Mit Teufel. Geschäftsmann Und Einen Deal Dämon In Der Hölle Zu Machen.  Satan Und Den Menschen Die Hände Schütteln. Hände Schütteln Im Fegefeuer.  Vertrag Zwischen Teufel Und Manager. Lucifer In Business-anzug">
            <a:extLst>
              <a:ext uri="{FF2B5EF4-FFF2-40B4-BE49-F238E27FC236}">
                <a16:creationId xmlns:a16="http://schemas.microsoft.com/office/drawing/2014/main" id="{789B4400-87C9-E048-1D8C-1E458FC28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090" y="2762293"/>
            <a:ext cx="4485368" cy="409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9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打交道</a:t>
            </a:r>
            <a:r>
              <a:rPr lang="en-US" altLang="zh-TW" dirty="0"/>
              <a:t>(VO)</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227225" y="1709123"/>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跟美国打交道要非常小心，一不小心就会被牠卖了</a:t>
            </a:r>
            <a:endParaRPr lang="en-US" altLang="zh-TW" sz="3200" dirty="0"/>
          </a:p>
        </p:txBody>
      </p:sp>
      <p:pic>
        <p:nvPicPr>
          <p:cNvPr id="18434" name="Picture 2" descr="谨记！跟美国人打交道，这些事一定不能做！">
            <a:extLst>
              <a:ext uri="{FF2B5EF4-FFF2-40B4-BE49-F238E27FC236}">
                <a16:creationId xmlns:a16="http://schemas.microsoft.com/office/drawing/2014/main" id="{4D1A4506-764B-F941-1499-31B6FC3A7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725" y="3048000"/>
            <a:ext cx="6477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65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05982" y="282404"/>
            <a:ext cx="2790018" cy="1145623"/>
          </a:xfrm>
          <a:solidFill>
            <a:schemeClr val="bg2"/>
          </a:solidFill>
        </p:spPr>
        <p:txBody>
          <a:bodyPr/>
          <a:lstStyle/>
          <a:p>
            <a:pPr algn="ctr"/>
            <a:r>
              <a:rPr lang="zh-TW" altLang="en-US" dirty="0"/>
              <a:t>另外</a:t>
            </a:r>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685800" y="2095018"/>
            <a:ext cx="10820400" cy="1333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t>他决定下学期要选五门课，一门是中文课，另外四门他还没想好</a:t>
            </a:r>
            <a:endParaRPr lang="en-US" altLang="zh-TW" sz="4000" dirty="0"/>
          </a:p>
        </p:txBody>
      </p:sp>
      <p:pic>
        <p:nvPicPr>
          <p:cNvPr id="19458" name="Picture 2" descr="考虑与右手象的Emoji黄色面孔库存例证. 插画包括有猜测, 思考, 要素, 意思号, 斟酌, 可笑- 96122542">
            <a:extLst>
              <a:ext uri="{FF2B5EF4-FFF2-40B4-BE49-F238E27FC236}">
                <a16:creationId xmlns:a16="http://schemas.microsoft.com/office/drawing/2014/main" id="{C9781AAC-DAC9-6168-D6F6-01AD9AEED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9"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1">
            <a:extLst>
              <a:ext uri="{FF2B5EF4-FFF2-40B4-BE49-F238E27FC236}">
                <a16:creationId xmlns:a16="http://schemas.microsoft.com/office/drawing/2014/main" id="{F38ABC20-319B-E149-7C5E-E713DC369EE5}"/>
              </a:ext>
            </a:extLst>
          </p:cNvPr>
          <p:cNvSpPr txBox="1">
            <a:spLocks/>
          </p:cNvSpPr>
          <p:nvPr/>
        </p:nvSpPr>
        <p:spPr>
          <a:xfrm>
            <a:off x="6096000" y="282404"/>
            <a:ext cx="2033991"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N</a:t>
            </a:r>
            <a:endParaRPr lang="zh-TW" altLang="en-US" dirty="0"/>
          </a:p>
        </p:txBody>
      </p:sp>
    </p:spTree>
    <p:extLst>
      <p:ext uri="{BB962C8B-B14F-4D97-AF65-F5344CB8AC3E}">
        <p14:creationId xmlns:p14="http://schemas.microsoft.com/office/powerpoint/2010/main" val="3242087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98CD463-5476-FBB2-CBE9-F9671C1182E6}"/>
              </a:ext>
            </a:extLst>
          </p:cNvPr>
          <p:cNvSpPr txBox="1">
            <a:spLocks/>
          </p:cNvSpPr>
          <p:nvPr/>
        </p:nvSpPr>
        <p:spPr>
          <a:xfrm>
            <a:off x="685800" y="2095018"/>
            <a:ext cx="10820400" cy="1333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a:t>这座城市</a:t>
            </a:r>
            <a:r>
              <a:rPr lang="zh-TW" altLang="en-US" sz="4000" dirty="0"/>
              <a:t>有两个大学，一个是理科大学，另外一个是文科大学</a:t>
            </a:r>
            <a:endParaRPr lang="en-US" altLang="zh-TW" sz="4000" dirty="0"/>
          </a:p>
        </p:txBody>
      </p:sp>
      <p:pic>
        <p:nvPicPr>
          <p:cNvPr id="20482" name="Picture 2" descr="台灣哪一所大學最美？網狂推這間必朝聖- 日常- 網推">
            <a:extLst>
              <a:ext uri="{FF2B5EF4-FFF2-40B4-BE49-F238E27FC236}">
                <a16:creationId xmlns:a16="http://schemas.microsoft.com/office/drawing/2014/main" id="{B82DCFC2-3A9D-14C1-98CB-40CB91A3D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901" y="3848963"/>
            <a:ext cx="4506686" cy="30090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讀大學真的不用錢！華梵大學9月起全校免學雜費，年收恐少1億元| 聯合新聞網| 遠見雜誌">
            <a:extLst>
              <a:ext uri="{FF2B5EF4-FFF2-40B4-BE49-F238E27FC236}">
                <a16:creationId xmlns:a16="http://schemas.microsoft.com/office/drawing/2014/main" id="{CEA83D39-E23E-9FB7-B5C4-DBCC314BA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757" y="3699904"/>
            <a:ext cx="4506686" cy="3158095"/>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1">
            <a:extLst>
              <a:ext uri="{FF2B5EF4-FFF2-40B4-BE49-F238E27FC236}">
                <a16:creationId xmlns:a16="http://schemas.microsoft.com/office/drawing/2014/main" id="{24171F6E-6553-C4FF-74E3-0CAFEB01C961}"/>
              </a:ext>
            </a:extLst>
          </p:cNvPr>
          <p:cNvSpPr txBox="1">
            <a:spLocks/>
          </p:cNvSpPr>
          <p:nvPr/>
        </p:nvSpPr>
        <p:spPr>
          <a:xfrm>
            <a:off x="3305982" y="282404"/>
            <a:ext cx="2790018"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另外</a:t>
            </a:r>
          </a:p>
        </p:txBody>
      </p:sp>
      <p:sp>
        <p:nvSpPr>
          <p:cNvPr id="8" name="標題 1">
            <a:extLst>
              <a:ext uri="{FF2B5EF4-FFF2-40B4-BE49-F238E27FC236}">
                <a16:creationId xmlns:a16="http://schemas.microsoft.com/office/drawing/2014/main" id="{319EB967-EF6D-1243-F9FE-19BD3C48D50C}"/>
              </a:ext>
            </a:extLst>
          </p:cNvPr>
          <p:cNvSpPr txBox="1">
            <a:spLocks/>
          </p:cNvSpPr>
          <p:nvPr/>
        </p:nvSpPr>
        <p:spPr>
          <a:xfrm>
            <a:off x="6096000" y="282404"/>
            <a:ext cx="2033991"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N</a:t>
            </a:r>
            <a:endParaRPr lang="zh-TW" altLang="en-US" dirty="0"/>
          </a:p>
        </p:txBody>
      </p:sp>
    </p:spTree>
    <p:extLst>
      <p:ext uri="{BB962C8B-B14F-4D97-AF65-F5344CB8AC3E}">
        <p14:creationId xmlns:p14="http://schemas.microsoft.com/office/powerpoint/2010/main" val="284627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B98CD463-5476-FBB2-CBE9-F9671C1182E6}"/>
              </a:ext>
            </a:extLst>
          </p:cNvPr>
          <p:cNvSpPr txBox="1">
            <a:spLocks/>
          </p:cNvSpPr>
          <p:nvPr/>
        </p:nvSpPr>
        <p:spPr>
          <a:xfrm>
            <a:off x="685800" y="2095018"/>
            <a:ext cx="10820400" cy="1333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t>他很不喜欢李老师，另外张老师他也不喜欢</a:t>
            </a:r>
            <a:endParaRPr lang="en-US" altLang="zh-TW" sz="4000" dirty="0"/>
          </a:p>
        </p:txBody>
      </p:sp>
      <p:pic>
        <p:nvPicPr>
          <p:cNvPr id="19458" name="Picture 2" descr="考虑与右手象的Emoji黄色面孔库存例证. 插画包括有猜测, 思考, 要素, 意思号, 斟酌, 可笑- 96122542">
            <a:extLst>
              <a:ext uri="{FF2B5EF4-FFF2-40B4-BE49-F238E27FC236}">
                <a16:creationId xmlns:a16="http://schemas.microsoft.com/office/drawing/2014/main" id="{C9781AAC-DAC9-6168-D6F6-01AD9AEED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9"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a:extLst>
              <a:ext uri="{FF2B5EF4-FFF2-40B4-BE49-F238E27FC236}">
                <a16:creationId xmlns:a16="http://schemas.microsoft.com/office/drawing/2014/main" id="{6578A724-3DBD-9F34-266E-AE499DCE2D0D}"/>
              </a:ext>
            </a:extLst>
          </p:cNvPr>
          <p:cNvSpPr txBox="1">
            <a:spLocks/>
          </p:cNvSpPr>
          <p:nvPr/>
        </p:nvSpPr>
        <p:spPr>
          <a:xfrm>
            <a:off x="3305982" y="282404"/>
            <a:ext cx="2790018"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另外</a:t>
            </a:r>
          </a:p>
        </p:txBody>
      </p:sp>
      <p:sp>
        <p:nvSpPr>
          <p:cNvPr id="9" name="標題 1">
            <a:extLst>
              <a:ext uri="{FF2B5EF4-FFF2-40B4-BE49-F238E27FC236}">
                <a16:creationId xmlns:a16="http://schemas.microsoft.com/office/drawing/2014/main" id="{0EFB1847-738B-3DAD-3A3C-31D2445B79AC}"/>
              </a:ext>
            </a:extLst>
          </p:cNvPr>
          <p:cNvSpPr txBox="1">
            <a:spLocks/>
          </p:cNvSpPr>
          <p:nvPr/>
        </p:nvSpPr>
        <p:spPr>
          <a:xfrm>
            <a:off x="6096000" y="282404"/>
            <a:ext cx="2033991"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N</a:t>
            </a:r>
            <a:endParaRPr lang="zh-TW" altLang="en-US" dirty="0"/>
          </a:p>
        </p:txBody>
      </p:sp>
    </p:spTree>
    <p:extLst>
      <p:ext uri="{BB962C8B-B14F-4D97-AF65-F5344CB8AC3E}">
        <p14:creationId xmlns:p14="http://schemas.microsoft.com/office/powerpoint/2010/main" val="873510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me Madlad - 我相信不少人都会这样🤣 | Facebook">
            <a:extLst>
              <a:ext uri="{FF2B5EF4-FFF2-40B4-BE49-F238E27FC236}">
                <a16:creationId xmlns:a16="http://schemas.microsoft.com/office/drawing/2014/main" id="{413EA254-A600-CA26-9AAD-D14D86AB1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318" y="1380415"/>
            <a:ext cx="6149364" cy="547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me Madlad - 我相信不少人都会这样🤣 | Facebook">
            <a:extLst>
              <a:ext uri="{FF2B5EF4-FFF2-40B4-BE49-F238E27FC236}">
                <a16:creationId xmlns:a16="http://schemas.microsoft.com/office/drawing/2014/main" id="{1C97665D-B928-2241-F69A-A43E2029AB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17" t="12855" b="75646"/>
          <a:stretch/>
        </p:blipFill>
        <p:spPr bwMode="auto">
          <a:xfrm>
            <a:off x="4259752" y="2095018"/>
            <a:ext cx="4389588" cy="62982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7CDA5067-7DAC-8128-4770-8FA69F5AA46E}"/>
              </a:ext>
            </a:extLst>
          </p:cNvPr>
          <p:cNvSpPr/>
          <p:nvPr/>
        </p:nvSpPr>
        <p:spPr>
          <a:xfrm>
            <a:off x="8661248" y="2050784"/>
            <a:ext cx="770105" cy="7182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9" name="標題 1">
            <a:extLst>
              <a:ext uri="{FF2B5EF4-FFF2-40B4-BE49-F238E27FC236}">
                <a16:creationId xmlns:a16="http://schemas.microsoft.com/office/drawing/2014/main" id="{9545370B-0F9D-F99B-58E0-EEA58FBC243B}"/>
              </a:ext>
            </a:extLst>
          </p:cNvPr>
          <p:cNvSpPr txBox="1">
            <a:spLocks/>
          </p:cNvSpPr>
          <p:nvPr/>
        </p:nvSpPr>
        <p:spPr>
          <a:xfrm>
            <a:off x="3305982" y="282404"/>
            <a:ext cx="2790018"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另外</a:t>
            </a:r>
          </a:p>
        </p:txBody>
      </p:sp>
      <p:sp>
        <p:nvSpPr>
          <p:cNvPr id="10" name="標題 1">
            <a:extLst>
              <a:ext uri="{FF2B5EF4-FFF2-40B4-BE49-F238E27FC236}">
                <a16:creationId xmlns:a16="http://schemas.microsoft.com/office/drawing/2014/main" id="{522C47DB-D4FD-E780-6743-C472164A3D3F}"/>
              </a:ext>
            </a:extLst>
          </p:cNvPr>
          <p:cNvSpPr txBox="1">
            <a:spLocks/>
          </p:cNvSpPr>
          <p:nvPr/>
        </p:nvSpPr>
        <p:spPr>
          <a:xfrm>
            <a:off x="6096000" y="282404"/>
            <a:ext cx="2033991"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N</a:t>
            </a:r>
            <a:endParaRPr lang="zh-TW" altLang="en-US" dirty="0"/>
          </a:p>
        </p:txBody>
      </p:sp>
    </p:spTree>
    <p:extLst>
      <p:ext uri="{BB962C8B-B14F-4D97-AF65-F5344CB8AC3E}">
        <p14:creationId xmlns:p14="http://schemas.microsoft.com/office/powerpoint/2010/main" val="1342042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E35AE9-6F03-2094-AF2D-CBE9496A6225}"/>
              </a:ext>
            </a:extLst>
          </p:cNvPr>
          <p:cNvSpPr>
            <a:spLocks noGrp="1"/>
          </p:cNvSpPr>
          <p:nvPr>
            <p:ph type="title"/>
          </p:nvPr>
        </p:nvSpPr>
        <p:spPr>
          <a:xfrm>
            <a:off x="3159369" y="2766218"/>
            <a:ext cx="10515600" cy="1325563"/>
          </a:xfrm>
        </p:spPr>
        <p:txBody>
          <a:bodyPr/>
          <a:lstStyle/>
          <a:p>
            <a:r>
              <a:rPr lang="zh-TW" altLang="en-US" dirty="0"/>
              <a:t>布尔诺有几个大学呢</a:t>
            </a:r>
            <a:r>
              <a:rPr lang="en-US" altLang="zh-TW" dirty="0"/>
              <a:t>?</a:t>
            </a:r>
            <a:endParaRPr lang="zh-TW" altLang="en-US" dirty="0"/>
          </a:p>
        </p:txBody>
      </p:sp>
    </p:spTree>
    <p:extLst>
      <p:ext uri="{BB962C8B-B14F-4D97-AF65-F5344CB8AC3E}">
        <p14:creationId xmlns:p14="http://schemas.microsoft.com/office/powerpoint/2010/main" val="1327010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05982" y="282404"/>
            <a:ext cx="2790018" cy="1145623"/>
          </a:xfrm>
          <a:solidFill>
            <a:schemeClr val="bg2"/>
          </a:solidFill>
        </p:spPr>
        <p:txBody>
          <a:bodyPr/>
          <a:lstStyle/>
          <a:p>
            <a:pPr algn="ctr"/>
            <a:r>
              <a:rPr lang="zh-TW" altLang="en-US" dirty="0"/>
              <a:t>另外</a:t>
            </a:r>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685800" y="2095018"/>
            <a:ext cx="10820400" cy="1333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t>他下学期想选一门计算机课，另外还想去经济系选一门跟经济有关的课</a:t>
            </a:r>
            <a:endParaRPr lang="en-US" altLang="zh-TW" sz="4000" dirty="0"/>
          </a:p>
        </p:txBody>
      </p:sp>
      <p:pic>
        <p:nvPicPr>
          <p:cNvPr id="19458" name="Picture 2" descr="考虑与右手象的Emoji黄色面孔库存例证. 插画包括有猜测, 思考, 要素, 意思号, 斟酌, 可笑- 96122542">
            <a:extLst>
              <a:ext uri="{FF2B5EF4-FFF2-40B4-BE49-F238E27FC236}">
                <a16:creationId xmlns:a16="http://schemas.microsoft.com/office/drawing/2014/main" id="{C9781AAC-DAC9-6168-D6F6-01AD9AEED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9"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1">
            <a:extLst>
              <a:ext uri="{FF2B5EF4-FFF2-40B4-BE49-F238E27FC236}">
                <a16:creationId xmlns:a16="http://schemas.microsoft.com/office/drawing/2014/main" id="{F38ABC20-319B-E149-7C5E-E713DC369EE5}"/>
              </a:ext>
            </a:extLst>
          </p:cNvPr>
          <p:cNvSpPr txBox="1">
            <a:spLocks/>
          </p:cNvSpPr>
          <p:nvPr/>
        </p:nvSpPr>
        <p:spPr>
          <a:xfrm>
            <a:off x="6009733" y="282404"/>
            <a:ext cx="2033991"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ADV</a:t>
            </a:r>
            <a:endParaRPr lang="zh-TW" altLang="en-US" dirty="0"/>
          </a:p>
        </p:txBody>
      </p:sp>
    </p:spTree>
    <p:extLst>
      <p:ext uri="{BB962C8B-B14F-4D97-AF65-F5344CB8AC3E}">
        <p14:creationId xmlns:p14="http://schemas.microsoft.com/office/powerpoint/2010/main" val="2999367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05982" y="282404"/>
            <a:ext cx="2790018" cy="1145623"/>
          </a:xfrm>
          <a:solidFill>
            <a:schemeClr val="bg2"/>
          </a:solidFill>
        </p:spPr>
        <p:txBody>
          <a:bodyPr/>
          <a:lstStyle/>
          <a:p>
            <a:pPr algn="ctr"/>
            <a:r>
              <a:rPr lang="zh-TW" altLang="en-US" dirty="0"/>
              <a:t>另外</a:t>
            </a:r>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685800" y="2095018"/>
            <a:ext cx="10820400" cy="1333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t>他下学期想选一门计算机课，另外还想去经济系选一门跟经济有关的课</a:t>
            </a:r>
            <a:endParaRPr lang="en-US" altLang="zh-TW" sz="4000" dirty="0"/>
          </a:p>
        </p:txBody>
      </p:sp>
      <p:pic>
        <p:nvPicPr>
          <p:cNvPr id="19458" name="Picture 2" descr="考虑与右手象的Emoji黄色面孔库存例证. 插画包括有猜测, 思考, 要素, 意思号, 斟酌, 可笑- 96122542">
            <a:extLst>
              <a:ext uri="{FF2B5EF4-FFF2-40B4-BE49-F238E27FC236}">
                <a16:creationId xmlns:a16="http://schemas.microsoft.com/office/drawing/2014/main" id="{C9781AAC-DAC9-6168-D6F6-01AD9AEED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9"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1">
            <a:extLst>
              <a:ext uri="{FF2B5EF4-FFF2-40B4-BE49-F238E27FC236}">
                <a16:creationId xmlns:a16="http://schemas.microsoft.com/office/drawing/2014/main" id="{F38ABC20-319B-E149-7C5E-E713DC369EE5}"/>
              </a:ext>
            </a:extLst>
          </p:cNvPr>
          <p:cNvSpPr txBox="1">
            <a:spLocks/>
          </p:cNvSpPr>
          <p:nvPr/>
        </p:nvSpPr>
        <p:spPr>
          <a:xfrm>
            <a:off x="6009733" y="282404"/>
            <a:ext cx="2033991" cy="114562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dirty="0"/>
              <a:t>ADV</a:t>
            </a:r>
            <a:endParaRPr lang="zh-TW" altLang="en-US" dirty="0"/>
          </a:p>
        </p:txBody>
      </p:sp>
    </p:spTree>
    <p:extLst>
      <p:ext uri="{BB962C8B-B14F-4D97-AF65-F5344CB8AC3E}">
        <p14:creationId xmlns:p14="http://schemas.microsoft.com/office/powerpoint/2010/main" val="10119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545522" y="2766218"/>
            <a:ext cx="11100955" cy="1325563"/>
          </a:xfrm>
        </p:spPr>
        <p:txBody>
          <a:bodyPr/>
          <a:lstStyle/>
          <a:p>
            <a:pPr algn="ctr"/>
            <a:r>
              <a:rPr lang="zh-TW" altLang="en-US" dirty="0"/>
              <a:t>请问你出门忘了带钥匙怎么办</a:t>
            </a:r>
            <a:r>
              <a:rPr lang="en-US" altLang="zh-TW" dirty="0"/>
              <a:t>?</a:t>
            </a:r>
            <a:endParaRPr lang="zh-TW" altLang="en-US" dirty="0"/>
          </a:p>
        </p:txBody>
      </p:sp>
      <p:sp>
        <p:nvSpPr>
          <p:cNvPr id="3" name="標題 1">
            <a:extLst>
              <a:ext uri="{FF2B5EF4-FFF2-40B4-BE49-F238E27FC236}">
                <a16:creationId xmlns:a16="http://schemas.microsoft.com/office/drawing/2014/main" id="{D22A154C-CC74-CEB0-A317-E7BC35E942DB}"/>
              </a:ext>
            </a:extLst>
          </p:cNvPr>
          <p:cNvSpPr txBox="1">
            <a:spLocks/>
          </p:cNvSpPr>
          <p:nvPr/>
        </p:nvSpPr>
        <p:spPr>
          <a:xfrm>
            <a:off x="685799" y="4622182"/>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要么 </a:t>
            </a:r>
            <a:r>
              <a:rPr lang="en-US" altLang="zh-TW" dirty="0"/>
              <a:t>A</a:t>
            </a:r>
            <a:br>
              <a:rPr lang="en-US" altLang="zh-TW" dirty="0"/>
            </a:br>
            <a:r>
              <a:rPr lang="zh-TW" altLang="en-US" dirty="0"/>
              <a:t> </a:t>
            </a:r>
            <a:r>
              <a:rPr lang="en-US" altLang="zh-TW" dirty="0"/>
              <a:t>	</a:t>
            </a:r>
            <a:endParaRPr lang="zh-TW" altLang="en-US" dirty="0"/>
          </a:p>
        </p:txBody>
      </p:sp>
      <p:sp>
        <p:nvSpPr>
          <p:cNvPr id="4" name="標題 1">
            <a:extLst>
              <a:ext uri="{FF2B5EF4-FFF2-40B4-BE49-F238E27FC236}">
                <a16:creationId xmlns:a16="http://schemas.microsoft.com/office/drawing/2014/main" id="{57233A83-689A-9663-0A2F-B6233B440401}"/>
              </a:ext>
            </a:extLst>
          </p:cNvPr>
          <p:cNvSpPr txBox="1">
            <a:spLocks/>
          </p:cNvSpPr>
          <p:nvPr/>
        </p:nvSpPr>
        <p:spPr>
          <a:xfrm>
            <a:off x="2739430" y="4622182"/>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要么 </a:t>
            </a:r>
            <a:r>
              <a:rPr lang="en-US" altLang="zh-TW" dirty="0"/>
              <a:t>B</a:t>
            </a:r>
            <a:br>
              <a:rPr lang="en-US" altLang="zh-TW" dirty="0"/>
            </a:br>
            <a:r>
              <a:rPr lang="zh-TW" altLang="en-US" dirty="0"/>
              <a:t> </a:t>
            </a:r>
            <a:r>
              <a:rPr lang="en-US" altLang="zh-TW" dirty="0"/>
              <a:t>	</a:t>
            </a:r>
            <a:endParaRPr lang="zh-TW" altLang="en-US" dirty="0"/>
          </a:p>
        </p:txBody>
      </p:sp>
    </p:spTree>
    <p:extLst>
      <p:ext uri="{BB962C8B-B14F-4D97-AF65-F5344CB8AC3E}">
        <p14:creationId xmlns:p14="http://schemas.microsoft.com/office/powerpoint/2010/main" val="506974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E35AE9-6F03-2094-AF2D-CBE9496A6225}"/>
              </a:ext>
            </a:extLst>
          </p:cNvPr>
          <p:cNvSpPr>
            <a:spLocks noGrp="1"/>
          </p:cNvSpPr>
          <p:nvPr>
            <p:ph type="title"/>
          </p:nvPr>
        </p:nvSpPr>
        <p:spPr>
          <a:xfrm>
            <a:off x="3159369" y="2766218"/>
            <a:ext cx="10515600" cy="1325563"/>
          </a:xfrm>
        </p:spPr>
        <p:txBody>
          <a:bodyPr/>
          <a:lstStyle/>
          <a:p>
            <a:r>
              <a:rPr lang="zh-TW" altLang="en-US" dirty="0"/>
              <a:t>你下学期想选什么课呢</a:t>
            </a:r>
            <a:r>
              <a:rPr lang="en-US" altLang="zh-TW" dirty="0"/>
              <a:t>?</a:t>
            </a:r>
            <a:endParaRPr lang="zh-TW" altLang="en-US" dirty="0"/>
          </a:p>
        </p:txBody>
      </p:sp>
      <p:sp>
        <p:nvSpPr>
          <p:cNvPr id="3" name="標題 1">
            <a:extLst>
              <a:ext uri="{FF2B5EF4-FFF2-40B4-BE49-F238E27FC236}">
                <a16:creationId xmlns:a16="http://schemas.microsoft.com/office/drawing/2014/main" id="{1DFE0695-1E51-11D7-48EA-7704BE103315}"/>
              </a:ext>
            </a:extLst>
          </p:cNvPr>
          <p:cNvSpPr txBox="1">
            <a:spLocks/>
          </p:cNvSpPr>
          <p:nvPr/>
        </p:nvSpPr>
        <p:spPr>
          <a:xfrm>
            <a:off x="2033954" y="38979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我选了</a:t>
            </a:r>
            <a:r>
              <a:rPr lang="en-US" altLang="zh-TW" dirty="0"/>
              <a:t>A</a:t>
            </a:r>
            <a:r>
              <a:rPr lang="zh-TW" altLang="en-US" dirty="0"/>
              <a:t>，</a:t>
            </a:r>
            <a:r>
              <a:rPr lang="en-US" altLang="zh-TW" dirty="0"/>
              <a:t>B</a:t>
            </a:r>
            <a:r>
              <a:rPr lang="zh-TW" altLang="en-US" b="1" dirty="0"/>
              <a:t>，</a:t>
            </a:r>
            <a:r>
              <a:rPr lang="en-US" altLang="zh-TW" dirty="0"/>
              <a:t>C……</a:t>
            </a:r>
            <a:r>
              <a:rPr lang="zh-TW" altLang="en-US" dirty="0"/>
              <a:t>另外想选</a:t>
            </a:r>
            <a:r>
              <a:rPr lang="en-US" altLang="zh-TW" dirty="0"/>
              <a:t>Z</a:t>
            </a:r>
            <a:endParaRPr lang="zh-TW" altLang="en-US" dirty="0"/>
          </a:p>
        </p:txBody>
      </p:sp>
    </p:spTree>
    <p:extLst>
      <p:ext uri="{BB962C8B-B14F-4D97-AF65-F5344CB8AC3E}">
        <p14:creationId xmlns:p14="http://schemas.microsoft.com/office/powerpoint/2010/main" val="3257977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E35AE9-6F03-2094-AF2D-CBE9496A6225}"/>
              </a:ext>
            </a:extLst>
          </p:cNvPr>
          <p:cNvSpPr>
            <a:spLocks noGrp="1"/>
          </p:cNvSpPr>
          <p:nvPr>
            <p:ph type="title"/>
          </p:nvPr>
        </p:nvSpPr>
        <p:spPr>
          <a:xfrm>
            <a:off x="838200" y="2766218"/>
            <a:ext cx="10515600" cy="1325563"/>
          </a:xfrm>
        </p:spPr>
        <p:txBody>
          <a:bodyPr/>
          <a:lstStyle/>
          <a:p>
            <a:r>
              <a:rPr lang="zh-TW" altLang="en-US" dirty="0"/>
              <a:t>你除了中文课外，还选了什么课吗</a:t>
            </a:r>
            <a:r>
              <a:rPr lang="en-US" altLang="zh-TW" dirty="0"/>
              <a:t>?</a:t>
            </a:r>
            <a:endParaRPr lang="zh-TW" altLang="en-US" dirty="0"/>
          </a:p>
        </p:txBody>
      </p:sp>
      <p:sp>
        <p:nvSpPr>
          <p:cNvPr id="3" name="標題 1">
            <a:extLst>
              <a:ext uri="{FF2B5EF4-FFF2-40B4-BE49-F238E27FC236}">
                <a16:creationId xmlns:a16="http://schemas.microsoft.com/office/drawing/2014/main" id="{07EF43E7-57D1-FBAE-6219-81971BF5A95A}"/>
              </a:ext>
            </a:extLst>
          </p:cNvPr>
          <p:cNvSpPr txBox="1">
            <a:spLocks/>
          </p:cNvSpPr>
          <p:nvPr/>
        </p:nvSpPr>
        <p:spPr>
          <a:xfrm>
            <a:off x="2033954" y="38979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我选了</a:t>
            </a:r>
            <a:r>
              <a:rPr lang="en-US" altLang="zh-TW" dirty="0"/>
              <a:t>A</a:t>
            </a:r>
            <a:r>
              <a:rPr lang="zh-TW" altLang="en-US" dirty="0"/>
              <a:t>，</a:t>
            </a:r>
            <a:r>
              <a:rPr lang="en-US" altLang="zh-TW" dirty="0"/>
              <a:t>B</a:t>
            </a:r>
            <a:r>
              <a:rPr lang="zh-TW" altLang="en-US" b="1" dirty="0"/>
              <a:t>，</a:t>
            </a:r>
            <a:r>
              <a:rPr lang="en-US" altLang="zh-TW" dirty="0"/>
              <a:t>C……</a:t>
            </a:r>
            <a:r>
              <a:rPr lang="zh-TW" altLang="en-US" dirty="0"/>
              <a:t>另外还选了</a:t>
            </a:r>
            <a:r>
              <a:rPr lang="en-US" altLang="zh-TW" dirty="0"/>
              <a:t>Z</a:t>
            </a:r>
            <a:endParaRPr lang="zh-TW" altLang="en-US" dirty="0"/>
          </a:p>
        </p:txBody>
      </p:sp>
      <p:sp>
        <p:nvSpPr>
          <p:cNvPr id="4" name="標題 1">
            <a:extLst>
              <a:ext uri="{FF2B5EF4-FFF2-40B4-BE49-F238E27FC236}">
                <a16:creationId xmlns:a16="http://schemas.microsoft.com/office/drawing/2014/main" id="{A6292147-A733-0C1A-5C01-C05E7E3847AA}"/>
              </a:ext>
            </a:extLst>
          </p:cNvPr>
          <p:cNvSpPr txBox="1">
            <a:spLocks/>
          </p:cNvSpPr>
          <p:nvPr/>
        </p:nvSpPr>
        <p:spPr>
          <a:xfrm>
            <a:off x="2209800" y="52234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除了</a:t>
            </a:r>
            <a:r>
              <a:rPr lang="en-US" altLang="zh-TW" dirty="0"/>
              <a:t>…….</a:t>
            </a:r>
            <a:r>
              <a:rPr lang="zh-TW" altLang="en-US" dirty="0"/>
              <a:t>我没另外选课</a:t>
            </a:r>
          </a:p>
        </p:txBody>
      </p:sp>
    </p:spTree>
    <p:extLst>
      <p:ext uri="{BB962C8B-B14F-4D97-AF65-F5344CB8AC3E}">
        <p14:creationId xmlns:p14="http://schemas.microsoft.com/office/powerpoint/2010/main" val="905977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E35AE9-6F03-2094-AF2D-CBE9496A6225}"/>
              </a:ext>
            </a:extLst>
          </p:cNvPr>
          <p:cNvSpPr>
            <a:spLocks noGrp="1"/>
          </p:cNvSpPr>
          <p:nvPr>
            <p:ph type="title"/>
          </p:nvPr>
        </p:nvSpPr>
        <p:spPr>
          <a:xfrm>
            <a:off x="3159369" y="2766218"/>
            <a:ext cx="10515600" cy="1325563"/>
          </a:xfrm>
        </p:spPr>
        <p:txBody>
          <a:bodyPr/>
          <a:lstStyle/>
          <a:p>
            <a:r>
              <a:rPr lang="zh-TW" altLang="en-US" dirty="0"/>
              <a:t>你未来想去那些国家呢</a:t>
            </a:r>
          </a:p>
        </p:txBody>
      </p:sp>
      <p:sp>
        <p:nvSpPr>
          <p:cNvPr id="3" name="標題 1">
            <a:extLst>
              <a:ext uri="{FF2B5EF4-FFF2-40B4-BE49-F238E27FC236}">
                <a16:creationId xmlns:a16="http://schemas.microsoft.com/office/drawing/2014/main" id="{02D2B169-83DD-2856-B127-0BBDCC3801BA}"/>
              </a:ext>
            </a:extLst>
          </p:cNvPr>
          <p:cNvSpPr txBox="1">
            <a:spLocks/>
          </p:cNvSpPr>
          <p:nvPr/>
        </p:nvSpPr>
        <p:spPr>
          <a:xfrm>
            <a:off x="2033954" y="38979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我选了</a:t>
            </a:r>
            <a:r>
              <a:rPr lang="en-US" altLang="zh-TW" dirty="0"/>
              <a:t>A</a:t>
            </a:r>
            <a:r>
              <a:rPr lang="zh-TW" altLang="en-US" dirty="0"/>
              <a:t>，</a:t>
            </a:r>
            <a:r>
              <a:rPr lang="en-US" altLang="zh-TW" dirty="0"/>
              <a:t>B</a:t>
            </a:r>
            <a:r>
              <a:rPr lang="zh-TW" altLang="en-US" b="1" dirty="0"/>
              <a:t>，</a:t>
            </a:r>
            <a:r>
              <a:rPr lang="en-US" altLang="zh-TW" dirty="0"/>
              <a:t>C……</a:t>
            </a:r>
            <a:r>
              <a:rPr lang="zh-TW" altLang="en-US" dirty="0"/>
              <a:t>另外还想去</a:t>
            </a:r>
          </a:p>
        </p:txBody>
      </p:sp>
    </p:spTree>
    <p:extLst>
      <p:ext uri="{BB962C8B-B14F-4D97-AF65-F5344CB8AC3E}">
        <p14:creationId xmlns:p14="http://schemas.microsoft.com/office/powerpoint/2010/main" val="3278084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E35AE9-6F03-2094-AF2D-CBE9496A6225}"/>
              </a:ext>
            </a:extLst>
          </p:cNvPr>
          <p:cNvSpPr>
            <a:spLocks noGrp="1"/>
          </p:cNvSpPr>
          <p:nvPr>
            <p:ph type="title"/>
          </p:nvPr>
        </p:nvSpPr>
        <p:spPr>
          <a:xfrm>
            <a:off x="2971799" y="234033"/>
            <a:ext cx="10515600" cy="1325563"/>
          </a:xfrm>
        </p:spPr>
        <p:txBody>
          <a:bodyPr/>
          <a:lstStyle/>
          <a:p>
            <a:r>
              <a:rPr lang="zh-TW" altLang="en-US" dirty="0"/>
              <a:t>你最喜欢哪些电影</a:t>
            </a:r>
          </a:p>
        </p:txBody>
      </p:sp>
      <p:pic>
        <p:nvPicPr>
          <p:cNvPr id="22530" name="Picture 2" descr="Star Wars – Wikipedie">
            <a:extLst>
              <a:ext uri="{FF2B5EF4-FFF2-40B4-BE49-F238E27FC236}">
                <a16:creationId xmlns:a16="http://schemas.microsoft.com/office/drawing/2014/main" id="{25CB6A51-6F6A-6595-4918-69B61A37A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23" y="2055568"/>
            <a:ext cx="4554384" cy="2746863"/>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悲慘世界(音樂劇) - 维基百科，自由的百科全书">
            <a:extLst>
              <a:ext uri="{FF2B5EF4-FFF2-40B4-BE49-F238E27FC236}">
                <a16:creationId xmlns:a16="http://schemas.microsoft.com/office/drawing/2014/main" id="{BA2533FA-EC8B-D3B1-75CD-636CDBEB6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326" y="2055568"/>
            <a:ext cx="2665169" cy="226849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La La Land | Divadlo | Filmová místa.cz">
            <a:extLst>
              <a:ext uri="{FF2B5EF4-FFF2-40B4-BE49-F238E27FC236}">
                <a16:creationId xmlns:a16="http://schemas.microsoft.com/office/drawing/2014/main" id="{ADBB3681-1FCE-6EFB-DB2B-06E2B594E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123" y="2055568"/>
            <a:ext cx="228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風之谷- 電影線上看- friday影音">
            <a:extLst>
              <a:ext uri="{FF2B5EF4-FFF2-40B4-BE49-F238E27FC236}">
                <a16:creationId xmlns:a16="http://schemas.microsoft.com/office/drawing/2014/main" id="{BC12E9B3-E882-C792-33C9-387A9AD54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3056" y="4093858"/>
            <a:ext cx="3994638" cy="266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7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545522" y="2766218"/>
            <a:ext cx="11100955" cy="1325563"/>
          </a:xfrm>
        </p:spPr>
        <p:txBody>
          <a:bodyPr/>
          <a:lstStyle/>
          <a:p>
            <a:pPr algn="ctr"/>
            <a:r>
              <a:rPr lang="zh-TW" altLang="en-US" dirty="0"/>
              <a:t>你没坐到回家的车怎么办</a:t>
            </a:r>
            <a:r>
              <a:rPr lang="en-US" altLang="zh-TW" dirty="0"/>
              <a:t>?</a:t>
            </a:r>
            <a:endParaRPr lang="zh-TW" altLang="en-US" dirty="0"/>
          </a:p>
        </p:txBody>
      </p:sp>
      <p:sp>
        <p:nvSpPr>
          <p:cNvPr id="3" name="標題 1">
            <a:extLst>
              <a:ext uri="{FF2B5EF4-FFF2-40B4-BE49-F238E27FC236}">
                <a16:creationId xmlns:a16="http://schemas.microsoft.com/office/drawing/2014/main" id="{D22A154C-CC74-CEB0-A317-E7BC35E942DB}"/>
              </a:ext>
            </a:extLst>
          </p:cNvPr>
          <p:cNvSpPr txBox="1">
            <a:spLocks/>
          </p:cNvSpPr>
          <p:nvPr/>
        </p:nvSpPr>
        <p:spPr>
          <a:xfrm>
            <a:off x="685799" y="4622182"/>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要么</a:t>
            </a:r>
            <a:r>
              <a:rPr lang="en-US" altLang="zh-TW" dirty="0"/>
              <a:t>(</a:t>
            </a:r>
            <a:r>
              <a:rPr lang="en-US" altLang="zh-TW" dirty="0" err="1"/>
              <a:t>conj</a:t>
            </a:r>
            <a:r>
              <a:rPr lang="en-US" altLang="zh-TW" dirty="0"/>
              <a:t>)</a:t>
            </a:r>
            <a:br>
              <a:rPr lang="en-US" altLang="zh-TW" dirty="0"/>
            </a:br>
            <a:r>
              <a:rPr lang="zh-TW" altLang="en-US" dirty="0"/>
              <a:t> </a:t>
            </a:r>
            <a:r>
              <a:rPr lang="en-US" altLang="zh-TW" dirty="0"/>
              <a:t>	</a:t>
            </a:r>
            <a:endParaRPr lang="zh-TW" altLang="en-US" dirty="0"/>
          </a:p>
        </p:txBody>
      </p:sp>
    </p:spTree>
    <p:extLst>
      <p:ext uri="{BB962C8B-B14F-4D97-AF65-F5344CB8AC3E}">
        <p14:creationId xmlns:p14="http://schemas.microsoft.com/office/powerpoint/2010/main" val="419684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将来</a:t>
            </a:r>
            <a:r>
              <a:rPr lang="en-US" altLang="zh-TW" dirty="0"/>
              <a:t>(N)</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0" y="1764655"/>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他将来大学毕业后打算去工作，但未来会不会读硕士学位还不确定</a:t>
            </a:r>
            <a:endParaRPr lang="en-US" altLang="zh-TW" sz="3200"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20547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Jiānglái</a:t>
            </a:r>
            <a:endParaRPr lang="en-US" altLang="zh-TW" dirty="0"/>
          </a:p>
        </p:txBody>
      </p:sp>
      <p:pic>
        <p:nvPicPr>
          <p:cNvPr id="12290" name="Picture 2" descr="大學畢業不失業！除了升學和找工作就業之外，你還有這種選擇- PRO360達人網">
            <a:extLst>
              <a:ext uri="{FF2B5EF4-FFF2-40B4-BE49-F238E27FC236}">
                <a16:creationId xmlns:a16="http://schemas.microsoft.com/office/drawing/2014/main" id="{5C8FFD6A-F15A-3ACC-A555-5C7A2CA01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0895" y="3195332"/>
            <a:ext cx="5490210" cy="366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2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94022"/>
            <a:ext cx="10820400" cy="1822904"/>
          </a:xfrm>
        </p:spPr>
        <p:txBody>
          <a:bodyPr>
            <a:normAutofit/>
          </a:bodyPr>
          <a:lstStyle/>
          <a:p>
            <a:r>
              <a:rPr lang="zh-TW" altLang="en-US" dirty="0"/>
              <a:t>将来</a:t>
            </a:r>
            <a:r>
              <a:rPr lang="en-US" altLang="zh-TW" dirty="0"/>
              <a:t>(N)</a:t>
            </a:r>
            <a:br>
              <a:rPr lang="en-US" altLang="zh-TW" dirty="0"/>
            </a:br>
            <a:r>
              <a:rPr lang="zh-TW" altLang="en-US" dirty="0"/>
              <a:t> </a:t>
            </a:r>
            <a:r>
              <a:rPr lang="en-US" altLang="zh-TW" dirty="0"/>
              <a:t>	</a:t>
            </a:r>
            <a:endParaRPr lang="zh-TW" altLang="en-US" dirty="0"/>
          </a:p>
        </p:txBody>
      </p:sp>
      <p:sp>
        <p:nvSpPr>
          <p:cNvPr id="3" name="標題 1">
            <a:extLst>
              <a:ext uri="{FF2B5EF4-FFF2-40B4-BE49-F238E27FC236}">
                <a16:creationId xmlns:a16="http://schemas.microsoft.com/office/drawing/2014/main" id="{BF61C064-5051-1184-7A12-5B1F560F19AD}"/>
              </a:ext>
            </a:extLst>
          </p:cNvPr>
          <p:cNvSpPr txBox="1">
            <a:spLocks/>
          </p:cNvSpPr>
          <p:nvPr/>
        </p:nvSpPr>
        <p:spPr>
          <a:xfrm>
            <a:off x="0" y="1764655"/>
            <a:ext cx="12192000" cy="16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dirty="0"/>
              <a:t>他只知道将来给国家的税会越来越多，但未来生活会不会越来越好他完全不知道</a:t>
            </a:r>
            <a:endParaRPr lang="en-US" altLang="zh-TW" sz="3200" dirty="0"/>
          </a:p>
        </p:txBody>
      </p:sp>
      <p:pic>
        <p:nvPicPr>
          <p:cNvPr id="16386" name="Picture 2" descr="職場】如何停止憂慮蔓延？ 專家傳授4式心法">
            <a:extLst>
              <a:ext uri="{FF2B5EF4-FFF2-40B4-BE49-F238E27FC236}">
                <a16:creationId xmlns:a16="http://schemas.microsoft.com/office/drawing/2014/main" id="{F6E34604-2F8A-E3FE-C8DB-8D92BC94A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3429000"/>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7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4F706-AB23-7A24-27F9-BA8C6B6BFC20}"/>
              </a:ext>
            </a:extLst>
          </p:cNvPr>
          <p:cNvSpPr>
            <a:spLocks noGrp="1"/>
          </p:cNvSpPr>
          <p:nvPr>
            <p:ph type="title"/>
          </p:nvPr>
        </p:nvSpPr>
        <p:spPr>
          <a:xfrm>
            <a:off x="272761" y="2766218"/>
            <a:ext cx="11646478" cy="1325563"/>
          </a:xfrm>
        </p:spPr>
        <p:txBody>
          <a:bodyPr/>
          <a:lstStyle/>
          <a:p>
            <a:pPr algn="ctr"/>
            <a:r>
              <a:rPr lang="zh-TW" altLang="en-US" dirty="0"/>
              <a:t>你將來想做什麼</a:t>
            </a:r>
            <a:r>
              <a:rPr lang="en-US" altLang="zh-TW" dirty="0"/>
              <a:t>?</a:t>
            </a:r>
            <a:endParaRPr lang="zh-TW" altLang="en-US" dirty="0"/>
          </a:p>
        </p:txBody>
      </p:sp>
    </p:spTree>
    <p:extLst>
      <p:ext uri="{BB962C8B-B14F-4D97-AF65-F5344CB8AC3E}">
        <p14:creationId xmlns:p14="http://schemas.microsoft.com/office/powerpoint/2010/main" val="415834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984813" y="250142"/>
            <a:ext cx="10820400" cy="1145623"/>
          </a:xfrm>
          <a:solidFill>
            <a:schemeClr val="bg2"/>
          </a:solidFill>
        </p:spPr>
        <p:txBody>
          <a:bodyPr/>
          <a:lstStyle/>
          <a:p>
            <a:pPr algn="ctr"/>
            <a:r>
              <a:rPr lang="zh-TW" altLang="en-US" dirty="0"/>
              <a:t>至于</a:t>
            </a:r>
          </a:p>
        </p:txBody>
      </p:sp>
      <p:sp>
        <p:nvSpPr>
          <p:cNvPr id="6" name="標題 1">
            <a:extLst>
              <a:ext uri="{FF2B5EF4-FFF2-40B4-BE49-F238E27FC236}">
                <a16:creationId xmlns:a16="http://schemas.microsoft.com/office/drawing/2014/main" id="{B98CD463-5476-FBB2-CBE9-F9671C1182E6}"/>
              </a:ext>
            </a:extLst>
          </p:cNvPr>
          <p:cNvSpPr txBox="1">
            <a:spLocks/>
          </p:cNvSpPr>
          <p:nvPr/>
        </p:nvSpPr>
        <p:spPr>
          <a:xfrm>
            <a:off x="436173" y="1559435"/>
            <a:ext cx="10820400" cy="847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A:</a:t>
            </a:r>
            <a:r>
              <a:rPr lang="zh-TW" altLang="en-US" sz="4000" dirty="0"/>
              <a:t>我们明年要不要一起去旅行</a:t>
            </a:r>
            <a:r>
              <a:rPr lang="en-US" altLang="zh-TW" sz="4000" dirty="0"/>
              <a:t>?</a:t>
            </a:r>
          </a:p>
        </p:txBody>
      </p:sp>
      <p:sp>
        <p:nvSpPr>
          <p:cNvPr id="4" name="標題 1">
            <a:extLst>
              <a:ext uri="{FF2B5EF4-FFF2-40B4-BE49-F238E27FC236}">
                <a16:creationId xmlns:a16="http://schemas.microsoft.com/office/drawing/2014/main" id="{45701113-2A52-29AB-3232-2CE38EC2C351}"/>
              </a:ext>
            </a:extLst>
          </p:cNvPr>
          <p:cNvSpPr txBox="1">
            <a:spLocks/>
          </p:cNvSpPr>
          <p:nvPr/>
        </p:nvSpPr>
        <p:spPr>
          <a:xfrm>
            <a:off x="436173" y="2595755"/>
            <a:ext cx="12445293" cy="1595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dirty="0"/>
              <a:t>B:</a:t>
            </a:r>
            <a:r>
              <a:rPr lang="zh-TW" altLang="en-US" sz="4000" dirty="0"/>
              <a:t>要先看我有没有钱，如果有钱，我一定会去，</a:t>
            </a:r>
            <a:br>
              <a:rPr lang="en-US" altLang="zh-TW" sz="4000" dirty="0"/>
            </a:br>
            <a:r>
              <a:rPr lang="zh-TW" altLang="en-US" sz="4000" dirty="0"/>
              <a:t>至于约什么时候，可能还要等明年才知道</a:t>
            </a:r>
            <a:endParaRPr lang="en-US" altLang="zh-TW" sz="4000" dirty="0"/>
          </a:p>
        </p:txBody>
      </p:sp>
      <p:pic>
        <p:nvPicPr>
          <p:cNvPr id="17414" name="Picture 6" descr="两个朋友聊天坐在沙发上在客厅与一个窗口在家里的背景库存照片457481938 | Shutterstock">
            <a:extLst>
              <a:ext uri="{FF2B5EF4-FFF2-40B4-BE49-F238E27FC236}">
                <a16:creationId xmlns:a16="http://schemas.microsoft.com/office/drawing/2014/main" id="{120F844C-6C17-FDB3-0B15-DD82358A3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310" y="3971384"/>
            <a:ext cx="4183380" cy="292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0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1081</Words>
  <Application>Microsoft Office PowerPoint</Application>
  <PresentationFormat>寬螢幕</PresentationFormat>
  <Paragraphs>137</Paragraphs>
  <Slides>43</Slides>
  <Notes>17</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43</vt:i4>
      </vt:variant>
    </vt:vector>
  </HeadingPairs>
  <TitlesOfParts>
    <vt:vector size="48" baseType="lpstr">
      <vt:lpstr>Arial</vt:lpstr>
      <vt:lpstr>Arial</vt:lpstr>
      <vt:lpstr>Calibri</vt:lpstr>
      <vt:lpstr>Calibri Light</vt:lpstr>
      <vt:lpstr>Office 佈景主題</vt:lpstr>
      <vt:lpstr>Resultative Complements</vt:lpstr>
      <vt:lpstr>Resultative Complements</vt:lpstr>
      <vt:lpstr>Resultative Complements</vt:lpstr>
      <vt:lpstr>请问你出门忘了带钥匙怎么办?</vt:lpstr>
      <vt:lpstr>你没坐到回家的车怎么办?</vt:lpstr>
      <vt:lpstr>将来(N)   </vt:lpstr>
      <vt:lpstr>将来(N)   </vt:lpstr>
      <vt:lpstr>你將來想做什麼?</vt:lpstr>
      <vt:lpstr>至于</vt:lpstr>
      <vt:lpstr>至于</vt:lpstr>
      <vt:lpstr>至于</vt:lpstr>
      <vt:lpstr>至于</vt:lpstr>
      <vt:lpstr>请问你的同学，他比较喜欢哪位老師 (不能和你一样)</vt:lpstr>
      <vt:lpstr>赚钱(VO)   </vt:lpstr>
      <vt:lpstr>赚钱(VO)   </vt:lpstr>
      <vt:lpstr>赚钱(VO)   </vt:lpstr>
      <vt:lpstr>你觉得读哪个系最赚钱</vt:lpstr>
      <vt:lpstr>如果你未来赚了很多钱，你会拿来做什么?</vt:lpstr>
      <vt:lpstr>金融(N)   </vt:lpstr>
      <vt:lpstr>金融(N)   </vt:lpstr>
      <vt:lpstr>金融(N)   </vt:lpstr>
      <vt:lpstr>你将来会考虑找跟金融有关的工作吗?</vt:lpstr>
      <vt:lpstr>数字(N)   </vt:lpstr>
      <vt:lpstr>数字(N)   </vt:lpstr>
      <vt:lpstr>整天   </vt:lpstr>
      <vt:lpstr>整天   </vt:lpstr>
      <vt:lpstr>整天   </vt:lpstr>
      <vt:lpstr>如果你一整天只能做一件事，你会做什么做一整天呢?</vt:lpstr>
      <vt:lpstr>有什么事情你能做一整天都不累的呢?</vt:lpstr>
      <vt:lpstr>打交道(VO)   </vt:lpstr>
      <vt:lpstr>打交道(VO)   </vt:lpstr>
      <vt:lpstr>打交道(VO)   </vt:lpstr>
      <vt:lpstr>另外</vt:lpstr>
      <vt:lpstr>PowerPoint 簡報</vt:lpstr>
      <vt:lpstr>PowerPoint 簡報</vt:lpstr>
      <vt:lpstr>PowerPoint 簡報</vt:lpstr>
      <vt:lpstr>布尔诺有几个大学呢?</vt:lpstr>
      <vt:lpstr>另外</vt:lpstr>
      <vt:lpstr>另外</vt:lpstr>
      <vt:lpstr>你下学期想选什么课呢?</vt:lpstr>
      <vt:lpstr>你除了中文课外，还选了什么课吗?</vt:lpstr>
      <vt:lpstr>你未来想去那些国家呢</vt:lpstr>
      <vt:lpstr>你最喜欢哪些电影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对……来说</dc:title>
  <dc:creator>伊健 杜</dc:creator>
  <cp:lastModifiedBy>伊健 杜</cp:lastModifiedBy>
  <cp:revision>2</cp:revision>
  <dcterms:created xsi:type="dcterms:W3CDTF">2022-10-19T21:45:42Z</dcterms:created>
  <dcterms:modified xsi:type="dcterms:W3CDTF">2022-11-15T04:10:53Z</dcterms:modified>
</cp:coreProperties>
</file>