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1381" r:id="rId2"/>
    <p:sldId id="1382" r:id="rId3"/>
    <p:sldId id="1347" r:id="rId4"/>
    <p:sldId id="1383" r:id="rId5"/>
    <p:sldId id="1372" r:id="rId6"/>
    <p:sldId id="1378" r:id="rId7"/>
    <p:sldId id="1373" r:id="rId8"/>
    <p:sldId id="1384" r:id="rId9"/>
    <p:sldId id="1377" r:id="rId10"/>
    <p:sldId id="1375" r:id="rId11"/>
    <p:sldId id="1374" r:id="rId12"/>
    <p:sldId id="1376" r:id="rId13"/>
    <p:sldId id="1380" r:id="rId14"/>
    <p:sldId id="1343" r:id="rId15"/>
    <p:sldId id="1385" r:id="rId16"/>
    <p:sldId id="1386" r:id="rId17"/>
    <p:sldId id="1345" r:id="rId18"/>
    <p:sldId id="1387" r:id="rId19"/>
    <p:sldId id="1388" r:id="rId20"/>
    <p:sldId id="1389" r:id="rId21"/>
    <p:sldId id="1390" r:id="rId22"/>
    <p:sldId id="1391" r:id="rId23"/>
    <p:sldId id="1392" r:id="rId24"/>
    <p:sldId id="1393" r:id="rId25"/>
    <p:sldId id="1394" r:id="rId26"/>
    <p:sldId id="1395" r:id="rId27"/>
    <p:sldId id="1396" r:id="rId28"/>
    <p:sldId id="1397" r:id="rId29"/>
    <p:sldId id="1398" r:id="rId30"/>
    <p:sldId id="1400" r:id="rId31"/>
    <p:sldId id="1399" r:id="rId32"/>
    <p:sldId id="1401" r:id="rId33"/>
    <p:sldId id="1402" r:id="rId34"/>
    <p:sldId id="1403" r:id="rId35"/>
    <p:sldId id="1404" r:id="rId36"/>
    <p:sldId id="1405" r:id="rId37"/>
    <p:sldId id="1406" r:id="rId38"/>
    <p:sldId id="1407" r:id="rId39"/>
    <p:sldId id="1408" r:id="rId40"/>
    <p:sldId id="1409" r:id="rId41"/>
    <p:sldId id="1410" r:id="rId42"/>
    <p:sldId id="1411" r:id="rId43"/>
    <p:sldId id="1412" r:id="rId44"/>
    <p:sldId id="1414" r:id="rId45"/>
    <p:sldId id="1415" r:id="rId46"/>
    <p:sldId id="1416" r:id="rId47"/>
    <p:sldId id="1417" r:id="rId48"/>
    <p:sldId id="1418" r:id="rId4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DAFAA-FB70-429B-A75B-E88C4EBA42BC}" v="1224" dt="2022-11-07T14:03:37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2801" autoAdjust="0"/>
  </p:normalViewPr>
  <p:slideViewPr>
    <p:cSldViewPr snapToGrid="0">
      <p:cViewPr varScale="1">
        <p:scale>
          <a:sx n="47" d="100"/>
          <a:sy n="47" d="100"/>
        </p:scale>
        <p:origin x="92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95D7FB42-CA58-4705-8E7F-D8BE2904693A}"/>
    <pc:docChg chg="undo redo custSel addSld delSld modSld sldOrd">
      <pc:chgData name="伊健 杜" userId="e69aded81da48593" providerId="LiveId" clId="{95D7FB42-CA58-4705-8E7F-D8BE2904693A}" dt="2022-11-02T17:59:43.762" v="4804"/>
      <pc:docMkLst>
        <pc:docMk/>
      </pc:docMkLst>
      <pc:sldChg chg="delSp modSp mod delAnim">
        <pc:chgData name="伊健 杜" userId="e69aded81da48593" providerId="LiveId" clId="{95D7FB42-CA58-4705-8E7F-D8BE2904693A}" dt="2022-11-02T16:49:12.707" v="4699" actId="1076"/>
        <pc:sldMkLst>
          <pc:docMk/>
          <pc:sldMk cId="2191237938" sldId="1224"/>
        </pc:sldMkLst>
        <pc:spChg chg="mod">
          <ac:chgData name="伊健 杜" userId="e69aded81da48593" providerId="LiveId" clId="{95D7FB42-CA58-4705-8E7F-D8BE2904693A}" dt="2022-11-02T16:49:05.147" v="4697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95D7FB42-CA58-4705-8E7F-D8BE2904693A}" dt="2022-11-02T16:49:11.031" v="4698" actId="478"/>
          <ac:spMkLst>
            <pc:docMk/>
            <pc:sldMk cId="2191237938" sldId="1224"/>
            <ac:spMk id="6" creationId="{B98CD463-5476-FBB2-CBE9-F9671C1182E6}"/>
          </ac:spMkLst>
        </pc:spChg>
        <pc:spChg chg="mod">
          <ac:chgData name="伊健 杜" userId="e69aded81da48593" providerId="LiveId" clId="{95D7FB42-CA58-4705-8E7F-D8BE2904693A}" dt="2022-11-02T16:49:12.707" v="4699" actId="1076"/>
          <ac:spMkLst>
            <pc:docMk/>
            <pc:sldMk cId="2191237938" sldId="1224"/>
            <ac:spMk id="7" creationId="{9F263233-ADF0-B716-9D48-C32FF551A828}"/>
          </ac:spMkLst>
        </pc:spChg>
      </pc:sldChg>
      <pc:sldChg chg="addSp delSp modSp mod ord">
        <pc:chgData name="伊健 杜" userId="e69aded81da48593" providerId="LiveId" clId="{95D7FB42-CA58-4705-8E7F-D8BE2904693A}" dt="2022-11-02T06:30:00.082" v="4655"/>
        <pc:sldMkLst>
          <pc:docMk/>
          <pc:sldMk cId="231345836" sldId="1263"/>
        </pc:sldMkLst>
        <pc:spChg chg="mod">
          <ac:chgData name="伊健 杜" userId="e69aded81da48593" providerId="LiveId" clId="{95D7FB42-CA58-4705-8E7F-D8BE2904693A}" dt="2022-11-02T06:21:41.986" v="3853" actId="21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21:48.108" v="3856" actId="1076"/>
          <ac:spMkLst>
            <pc:docMk/>
            <pc:sldMk cId="231345836" sldId="1263"/>
            <ac:spMk id="5" creationId="{12133E31-EFD8-1428-E834-932512E03115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6" creationId="{08D5D02D-6169-9FE1-5A4D-AC1BE24597CB}"/>
          </ac:spMkLst>
        </pc:spChg>
        <pc:picChg chg="add mod">
          <ac:chgData name="伊健 杜" userId="e69aded81da48593" providerId="LiveId" clId="{95D7FB42-CA58-4705-8E7F-D8BE2904693A}" dt="2022-11-02T05:01:02.006" v="238" actId="1076"/>
          <ac:picMkLst>
            <pc:docMk/>
            <pc:sldMk cId="231345836" sldId="1263"/>
            <ac:picMk id="4" creationId="{3126CF67-541F-EB36-BB3F-27BAB89EA7E5}"/>
          </ac:picMkLst>
        </pc:picChg>
        <pc:picChg chg="del">
          <ac:chgData name="伊健 杜" userId="e69aded81da48593" providerId="LiveId" clId="{95D7FB42-CA58-4705-8E7F-D8BE2904693A}" dt="2022-11-02T05:00:18.920" v="234" actId="478"/>
          <ac:picMkLst>
            <pc:docMk/>
            <pc:sldMk cId="231345836" sldId="1263"/>
            <ac:picMk id="1026" creationId="{B778539F-4A20-2783-37B2-C8DE20F5EEE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3081789254" sldId="1269"/>
        </pc:sldMkLst>
        <pc:spChg chg="del mod">
          <ac:chgData name="伊健 杜" userId="e69aded81da48593" providerId="LiveId" clId="{95D7FB42-CA58-4705-8E7F-D8BE2904693A}" dt="2022-11-02T06:21:51.572" v="3857" actId="478"/>
          <ac:spMkLst>
            <pc:docMk/>
            <pc:sldMk cId="3081789254" sldId="126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6:21:57.193" v="3859" actId="478"/>
          <ac:spMkLst>
            <pc:docMk/>
            <pc:sldMk cId="3081789254" sldId="1269"/>
            <ac:spMk id="5" creationId="{D6DE3C35-E306-345B-5E90-3A24EECF019A}"/>
          </ac:spMkLst>
        </pc:spChg>
        <pc:spChg chg="add del mod">
          <ac:chgData name="伊健 杜" userId="e69aded81da48593" providerId="LiveId" clId="{95D7FB42-CA58-4705-8E7F-D8BE2904693A}" dt="2022-11-02T06:22:51.421" v="3874" actId="478"/>
          <ac:spMkLst>
            <pc:docMk/>
            <pc:sldMk cId="3081789254" sldId="1269"/>
            <ac:spMk id="6" creationId="{23938129-8677-4F47-E77C-BB9ADE93C48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7" creationId="{18265B72-DA61-382A-12B3-243B82361928}"/>
          </ac:spMkLst>
        </pc:spChg>
        <pc:picChg chg="add mod">
          <ac:chgData name="伊健 杜" userId="e69aded81da48593" providerId="LiveId" clId="{95D7FB42-CA58-4705-8E7F-D8BE2904693A}" dt="2022-11-02T06:22:54.044" v="3875" actId="1076"/>
          <ac:picMkLst>
            <pc:docMk/>
            <pc:sldMk cId="3081789254" sldId="1269"/>
            <ac:picMk id="2050" creationId="{98B6D88E-9877-3AA8-ADF4-C22D1EDDA00A}"/>
          </ac:picMkLst>
        </pc:picChg>
        <pc:picChg chg="del">
          <ac:chgData name="伊健 杜" userId="e69aded81da48593" providerId="LiveId" clId="{95D7FB42-CA58-4705-8E7F-D8BE2904693A}" dt="2022-11-02T05:03:09.959" v="501" actId="478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2638982244" sldId="1270"/>
        </pc:sldMkLst>
        <pc:spChg chg="del mod">
          <ac:chgData name="伊健 杜" userId="e69aded81da48593" providerId="LiveId" clId="{95D7FB42-CA58-4705-8E7F-D8BE2904693A}" dt="2022-11-02T06:22:11.201" v="3862" actId="478"/>
          <ac:spMkLst>
            <pc:docMk/>
            <pc:sldMk cId="2638982244" sldId="1270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4" creationId="{D81B3769-14C8-DAC2-91AE-FFB9BC642D8C}"/>
          </ac:spMkLst>
        </pc:spChg>
        <pc:spChg chg="add del mod">
          <ac:chgData name="伊健 杜" userId="e69aded81da48593" providerId="LiveId" clId="{95D7FB42-CA58-4705-8E7F-D8BE2904693A}" dt="2022-11-02T06:22:13.768" v="3863" actId="478"/>
          <ac:spMkLst>
            <pc:docMk/>
            <pc:sldMk cId="2638982244" sldId="1270"/>
            <ac:spMk id="6" creationId="{F8D8DDBB-C482-1951-C3A7-DAED815FF6CF}"/>
          </ac:spMkLst>
        </pc:spChg>
        <pc:spChg chg="add del mod">
          <ac:chgData name="伊健 杜" userId="e69aded81da48593" providerId="LiveId" clId="{95D7FB42-CA58-4705-8E7F-D8BE2904693A}" dt="2022-11-02T06:22:44.179" v="3871" actId="478"/>
          <ac:spMkLst>
            <pc:docMk/>
            <pc:sldMk cId="2638982244" sldId="1270"/>
            <ac:spMk id="7" creationId="{987D4A50-9377-A631-0B00-63BC6664981A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8" creationId="{D899C904-1601-9970-E180-D7AA63C415E7}"/>
          </ac:spMkLst>
        </pc:spChg>
        <pc:picChg chg="del mod">
          <ac:chgData name="伊健 杜" userId="e69aded81da48593" providerId="LiveId" clId="{95D7FB42-CA58-4705-8E7F-D8BE2904693A}" dt="2022-11-02T06:22:25.652" v="3867" actId="478"/>
          <ac:picMkLst>
            <pc:docMk/>
            <pc:sldMk cId="2638982244" sldId="1270"/>
            <ac:picMk id="2050" creationId="{7CE35C51-7EA0-7C2E-56FC-57D553C50E1F}"/>
          </ac:picMkLst>
        </pc:picChg>
        <pc:picChg chg="add mod">
          <ac:chgData name="伊健 杜" userId="e69aded81da48593" providerId="LiveId" clId="{95D7FB42-CA58-4705-8E7F-D8BE2904693A}" dt="2022-11-02T06:22:48.581" v="3873" actId="1076"/>
          <ac:picMkLst>
            <pc:docMk/>
            <pc:sldMk cId="2638982244" sldId="1270"/>
            <ac:picMk id="21506" creationId="{C77490A5-5145-EFEF-B789-E3F28836BE00}"/>
          </ac:picMkLst>
        </pc:pic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35332" sldId="127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27463538" sldId="1273"/>
        </pc:sldMkLst>
      </pc:sldChg>
      <pc:sldChg chg="addSp modSp mod ord">
        <pc:chgData name="伊健 杜" userId="e69aded81da48593" providerId="LiveId" clId="{95D7FB42-CA58-4705-8E7F-D8BE2904693A}" dt="2022-11-02T07:37:07.840" v="4665" actId="1076"/>
        <pc:sldMkLst>
          <pc:docMk/>
          <pc:sldMk cId="506974058" sldId="127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506974058" sldId="1275"/>
            <ac:spMk id="2" creationId="{9C74F706-AB23-7A24-27F9-BA8C6B6BFC20}"/>
          </ac:spMkLst>
        </pc:spChg>
        <pc:spChg chg="add mod">
          <ac:chgData name="伊健 杜" userId="e69aded81da48593" providerId="LiveId" clId="{95D7FB42-CA58-4705-8E7F-D8BE2904693A}" dt="2022-11-02T07:36:59.520" v="4660" actId="20577"/>
          <ac:spMkLst>
            <pc:docMk/>
            <pc:sldMk cId="506974058" sldId="1275"/>
            <ac:spMk id="3" creationId="{D22A154C-CC74-CEB0-A317-E7BC35E942DB}"/>
          </ac:spMkLst>
        </pc:spChg>
        <pc:spChg chg="add mod">
          <ac:chgData name="伊健 杜" userId="e69aded81da48593" providerId="LiveId" clId="{95D7FB42-CA58-4705-8E7F-D8BE2904693A}" dt="2022-11-02T07:37:07.840" v="4665" actId="1076"/>
          <ac:spMkLst>
            <pc:docMk/>
            <pc:sldMk cId="506974058" sldId="1275"/>
            <ac:spMk id="4" creationId="{57233A83-689A-9663-0A2F-B6233B440401}"/>
          </ac:spMkLst>
        </pc:sp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490309790" sldId="127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39450385" sldId="127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02244236" sldId="127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869596173" sldId="127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3216909" sldId="128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91830168" sldId="128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57671835" sldId="128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319990706" sldId="128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80733278" sldId="128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30074842" sldId="128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45918873" sldId="128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25531657" sldId="128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70712489" sldId="128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42981392" sldId="128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21447932" sldId="129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67774540" sldId="129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121958565" sldId="129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09874450" sldId="129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954322" sldId="129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59853023" sldId="129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320756021" sldId="129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261557416" sldId="129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831529" sldId="129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636849896" sldId="129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908596898" sldId="130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603892820" sldId="130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09897874" sldId="130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757923126" sldId="1303"/>
        </pc:sldMkLst>
      </pc:sldChg>
      <pc:sldChg chg="del">
        <pc:chgData name="伊健 杜" userId="e69aded81da48593" providerId="LiveId" clId="{95D7FB42-CA58-4705-8E7F-D8BE2904693A}" dt="2022-11-02T16:49:23.855" v="4702" actId="47"/>
        <pc:sldMkLst>
          <pc:docMk/>
          <pc:sldMk cId="2348482222" sldId="1305"/>
        </pc:sldMkLst>
      </pc:sldChg>
      <pc:sldChg chg="del">
        <pc:chgData name="伊健 杜" userId="e69aded81da48593" providerId="LiveId" clId="{95D7FB42-CA58-4705-8E7F-D8BE2904693A}" dt="2022-11-02T16:49:21.401" v="4701" actId="47"/>
        <pc:sldMkLst>
          <pc:docMk/>
          <pc:sldMk cId="3575300161" sldId="1306"/>
        </pc:sldMkLst>
      </pc:sldChg>
      <pc:sldChg chg="del">
        <pc:chgData name="伊健 杜" userId="e69aded81da48593" providerId="LiveId" clId="{95D7FB42-CA58-4705-8E7F-D8BE2904693A}" dt="2022-11-02T16:49:18.847" v="4700" actId="47"/>
        <pc:sldMkLst>
          <pc:docMk/>
          <pc:sldMk cId="4272694972" sldId="1307"/>
        </pc:sldMkLst>
      </pc:sldChg>
      <pc:sldChg chg="modSp add del">
        <pc:chgData name="伊健 杜" userId="e69aded81da48593" providerId="LiveId" clId="{95D7FB42-CA58-4705-8E7F-D8BE2904693A}" dt="2022-11-02T16:50:43.040" v="4766"/>
        <pc:sldMkLst>
          <pc:docMk/>
          <pc:sldMk cId="3004238023" sldId="1308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3004238023" sldId="1308"/>
            <ac:spMk id="6" creationId="{B98CD463-5476-FBB2-CBE9-F9671C1182E6}"/>
          </ac:spMkLst>
        </pc:spChg>
      </pc:sldChg>
      <pc:sldChg chg="del">
        <pc:chgData name="伊健 杜" userId="e69aded81da48593" providerId="LiveId" clId="{95D7FB42-CA58-4705-8E7F-D8BE2904693A}" dt="2022-11-02T16:49:40.872" v="4735" actId="47"/>
        <pc:sldMkLst>
          <pc:docMk/>
          <pc:sldMk cId="4146648081" sldId="1310"/>
        </pc:sldMkLst>
      </pc:sldChg>
      <pc:sldChg chg="ord">
        <pc:chgData name="伊健 杜" userId="e69aded81da48593" providerId="LiveId" clId="{95D7FB42-CA58-4705-8E7F-D8BE2904693A}" dt="2022-11-02T16:49:49.034" v="4737"/>
        <pc:sldMkLst>
          <pc:docMk/>
          <pc:sldMk cId="3859354121" sldId="1312"/>
        </pc:sldMkLst>
      </pc:sldChg>
      <pc:sldChg chg="del ord">
        <pc:chgData name="伊健 杜" userId="e69aded81da48593" providerId="LiveId" clId="{95D7FB42-CA58-4705-8E7F-D8BE2904693A}" dt="2022-11-02T16:49:52.009" v="4740" actId="47"/>
        <pc:sldMkLst>
          <pc:docMk/>
          <pc:sldMk cId="1500026983" sldId="1313"/>
        </pc:sldMkLst>
      </pc:sldChg>
      <pc:sldChg chg="modAnim">
        <pc:chgData name="伊健 杜" userId="e69aded81da48593" providerId="LiveId" clId="{95D7FB42-CA58-4705-8E7F-D8BE2904693A}" dt="2022-11-02T16:49:57.699" v="4741"/>
        <pc:sldMkLst>
          <pc:docMk/>
          <pc:sldMk cId="4217310943" sldId="1315"/>
        </pc:sldMkLst>
      </pc:sldChg>
      <pc:sldChg chg="modSp">
        <pc:chgData name="伊健 杜" userId="e69aded81da48593" providerId="LiveId" clId="{95D7FB42-CA58-4705-8E7F-D8BE2904693A}" dt="2022-11-02T16:50:43.040" v="4766"/>
        <pc:sldMkLst>
          <pc:docMk/>
          <pc:sldMk cId="866694763" sldId="1316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866694763" sldId="1316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16:50:05.792" v="4743" actId="1076"/>
          <ac:picMkLst>
            <pc:docMk/>
            <pc:sldMk cId="866694763" sldId="1316"/>
            <ac:picMk id="35842" creationId="{9F3214C6-5E29-8F36-8BE3-C4239BFEE8CA}"/>
          </ac:picMkLst>
        </pc:picChg>
        <pc:picChg chg="mod">
          <ac:chgData name="伊健 杜" userId="e69aded81da48593" providerId="LiveId" clId="{95D7FB42-CA58-4705-8E7F-D8BE2904693A}" dt="2022-11-02T16:50:07.119" v="4744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 del">
        <pc:chgData name="伊健 杜" userId="e69aded81da48593" providerId="LiveId" clId="{95D7FB42-CA58-4705-8E7F-D8BE2904693A}" dt="2022-11-02T05:01:11.143" v="240" actId="47"/>
        <pc:sldMkLst>
          <pc:docMk/>
          <pc:sldMk cId="3983922274" sldId="1323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4196840282" sldId="132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3" creationId="{D22A154C-CC74-CEB0-A317-E7BC35E942DB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3733128586" sldId="132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3" creationId="{D22A154C-CC74-CEB0-A317-E7BC35E942DB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056985637" sldId="132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07:24.687" v="856"/>
          <ac:spMkLst>
            <pc:docMk/>
            <pc:sldMk cId="1056985637" sldId="1325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07:28.071" v="857" actId="478"/>
          <ac:picMkLst>
            <pc:docMk/>
            <pc:sldMk cId="1056985637" sldId="1325"/>
            <ac:picMk id="4" creationId="{3126CF67-541F-EB36-BB3F-27BAB89EA7E5}"/>
          </ac:picMkLst>
        </pc:picChg>
        <pc:picChg chg="add del mod">
          <ac:chgData name="伊健 杜" userId="e69aded81da48593" providerId="LiveId" clId="{95D7FB42-CA58-4705-8E7F-D8BE2904693A}" dt="2022-11-02T05:13:02.391" v="1068"/>
          <ac:picMkLst>
            <pc:docMk/>
            <pc:sldMk cId="1056985637" sldId="1325"/>
            <ac:picMk id="6" creationId="{7F21661E-F10D-789A-1F94-6F53B6BA4660}"/>
          </ac:picMkLst>
        </pc:picChg>
        <pc:picChg chg="add mod">
          <ac:chgData name="伊健 杜" userId="e69aded81da48593" providerId="LiveId" clId="{95D7FB42-CA58-4705-8E7F-D8BE2904693A}" dt="2022-11-02T05:13:24.222" v="1079" actId="1076"/>
          <ac:picMkLst>
            <pc:docMk/>
            <pc:sldMk cId="1056985637" sldId="1325"/>
            <ac:picMk id="7" creationId="{F60C47E9-28AB-2ED7-CAEB-880BCF5E07AF}"/>
          </ac:picMkLst>
        </pc:picChg>
        <pc:picChg chg="add del mod">
          <ac:chgData name="伊健 杜" userId="e69aded81da48593" providerId="LiveId" clId="{95D7FB42-CA58-4705-8E7F-D8BE2904693A}" dt="2022-11-02T05:13:16.036" v="1075" actId="21"/>
          <ac:picMkLst>
            <pc:docMk/>
            <pc:sldMk cId="1056985637" sldId="1325"/>
            <ac:picMk id="3074" creationId="{5AA2FEDC-E7D3-856C-FA90-6F44ADF5856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705418012" sldId="132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2" creationId="{10304424-DB4A-36E7-9E0D-D32A5DD0F26C}"/>
          </ac:spMkLst>
        </pc:spChg>
        <pc:spChg chg="add del mod">
          <ac:chgData name="伊健 杜" userId="e69aded81da48593" providerId="LiveId" clId="{95D7FB42-CA58-4705-8E7F-D8BE2904693A}" dt="2022-11-02T05:13:12.898" v="1072" actId="478"/>
          <ac:spMkLst>
            <pc:docMk/>
            <pc:sldMk cId="3705418012" sldId="1326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4" creationId="{47EACAF6-6B95-2452-AAA2-5C14424B0344}"/>
          </ac:spMkLst>
        </pc:spChg>
        <pc:spChg chg="del">
          <ac:chgData name="伊健 杜" userId="e69aded81da48593" providerId="LiveId" clId="{95D7FB42-CA58-4705-8E7F-D8BE2904693A}" dt="2022-11-02T05:11:49.210" v="977" actId="478"/>
          <ac:spMkLst>
            <pc:docMk/>
            <pc:sldMk cId="3705418012" sldId="1326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13:16.959" v="1076"/>
          <ac:picMkLst>
            <pc:docMk/>
            <pc:sldMk cId="3705418012" sldId="1326"/>
            <ac:picMk id="6" creationId="{1DEA944A-43B1-F021-B1E4-84A0826A4A78}"/>
          </ac:picMkLst>
        </pc:picChg>
        <pc:picChg chg="del">
          <ac:chgData name="伊健 杜" userId="e69aded81da48593" providerId="LiveId" clId="{95D7FB42-CA58-4705-8E7F-D8BE2904693A}" dt="2022-11-02T05:12:16.524" v="978" actId="478"/>
          <ac:picMkLst>
            <pc:docMk/>
            <pc:sldMk cId="3705418012" sldId="1326"/>
            <ac:picMk id="3074" creationId="{5AA2FEDC-E7D3-856C-FA90-6F44ADF58568}"/>
          </ac:picMkLst>
        </pc:picChg>
        <pc:picChg chg="add del">
          <ac:chgData name="伊健 杜" userId="e69aded81da48593" providerId="LiveId" clId="{95D7FB42-CA58-4705-8E7F-D8BE2904693A}" dt="2022-11-02T05:13:14.262" v="1073" actId="21"/>
          <ac:picMkLst>
            <pc:docMk/>
            <pc:sldMk cId="3705418012" sldId="1326"/>
            <ac:picMk id="4098" creationId="{D9329E3A-F26D-BD60-21BA-8DCF8E79C35B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465334289" sldId="132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465334289" sldId="1327"/>
            <ac:spMk id="2" creationId="{9C74F706-AB23-7A24-27F9-BA8C6B6BFC20}"/>
          </ac:spMkLst>
        </pc:spChg>
        <pc:spChg chg="del">
          <ac:chgData name="伊健 杜" userId="e69aded81da48593" providerId="LiveId" clId="{95D7FB42-CA58-4705-8E7F-D8BE2904693A}" dt="2022-11-02T05:13:32.441" v="1081" actId="478"/>
          <ac:spMkLst>
            <pc:docMk/>
            <pc:sldMk cId="3465334289" sldId="1327"/>
            <ac:spMk id="3" creationId="{D22A154C-CC74-CEB0-A317-E7BC35E942DB}"/>
          </ac:spMkLst>
        </pc:spChg>
      </pc:sldChg>
      <pc:sldChg chg="modSp add">
        <pc:chgData name="伊健 杜" userId="e69aded81da48593" providerId="LiveId" clId="{95D7FB42-CA58-4705-8E7F-D8BE2904693A}" dt="2022-11-02T06:30:00.082" v="4655"/>
        <pc:sldMkLst>
          <pc:docMk/>
          <pc:sldMk cId="421640080" sldId="132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21640080" sldId="132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32675466" sldId="132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3" creationId="{BF61C064-5051-1184-7A12-5B1F560F19AD}"/>
          </ac:spMkLst>
        </pc:spChg>
        <pc:picChg chg="del">
          <ac:chgData name="伊健 杜" userId="e69aded81da48593" providerId="LiveId" clId="{95D7FB42-CA58-4705-8E7F-D8BE2904693A}" dt="2022-11-02T05:27:45.161" v="1228" actId="478"/>
          <ac:picMkLst>
            <pc:docMk/>
            <pc:sldMk cId="132675466" sldId="1329"/>
            <ac:picMk id="7" creationId="{F60C47E9-28AB-2ED7-CAEB-880BCF5E07AF}"/>
          </ac:picMkLst>
        </pc:picChg>
        <pc:picChg chg="add mod">
          <ac:chgData name="伊健 杜" userId="e69aded81da48593" providerId="LiveId" clId="{95D7FB42-CA58-4705-8E7F-D8BE2904693A}" dt="2022-11-02T05:27:49.005" v="1232" actId="1076"/>
          <ac:picMkLst>
            <pc:docMk/>
            <pc:sldMk cId="132675466" sldId="1329"/>
            <ac:picMk id="5122" creationId="{AC97A310-B86E-D253-276B-501D8A38B82B}"/>
          </ac:picMkLst>
        </pc:picChg>
      </pc:sldChg>
      <pc:sldChg chg="add del">
        <pc:chgData name="伊健 杜" userId="e69aded81da48593" providerId="LiveId" clId="{95D7FB42-CA58-4705-8E7F-D8BE2904693A}" dt="2022-11-02T05:29:18.902" v="1326" actId="47"/>
        <pc:sldMkLst>
          <pc:docMk/>
          <pc:sldMk cId="577393900" sldId="1330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558982168" sldId="133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58982168" sldId="1330"/>
            <ac:spMk id="2" creationId="{9C74F706-AB23-7A24-27F9-BA8C6B6BFC20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2314888362" sldId="133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4888362" sldId="133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962851548" sldId="133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31:48.663" v="1477"/>
          <ac:spMkLst>
            <pc:docMk/>
            <pc:sldMk cId="3962851548" sldId="1332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0:22.234" v="1554" actId="478"/>
          <ac:picMkLst>
            <pc:docMk/>
            <pc:sldMk cId="3962851548" sldId="1332"/>
            <ac:picMk id="5122" creationId="{AC97A310-B86E-D253-276B-501D8A38B82B}"/>
          </ac:picMkLst>
        </pc:picChg>
        <pc:picChg chg="add mod">
          <ac:chgData name="伊健 杜" userId="e69aded81da48593" providerId="LiveId" clId="{95D7FB42-CA58-4705-8E7F-D8BE2904693A}" dt="2022-11-02T05:40:52.880" v="1559" actId="14100"/>
          <ac:picMkLst>
            <pc:docMk/>
            <pc:sldMk cId="3962851548" sldId="1332"/>
            <ac:picMk id="6146" creationId="{0438961E-4A45-E3A1-86A2-72DE5116E62D}"/>
          </ac:picMkLst>
        </pc:picChg>
      </pc:sldChg>
      <pc:sldChg chg="modSp add mod ord">
        <pc:chgData name="伊健 杜" userId="e69aded81da48593" providerId="LiveId" clId="{95D7FB42-CA58-4705-8E7F-D8BE2904693A}" dt="2022-11-02T06:30:00.082" v="4655"/>
        <pc:sldMkLst>
          <pc:docMk/>
          <pc:sldMk cId="1985394919" sldId="133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85394919" sldId="133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8:40:16.892" v="4692" actId="478"/>
        <pc:sldMkLst>
          <pc:docMk/>
          <pc:sldMk cId="3298261443" sldId="133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98261443" sldId="133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8:40:13.988" v="4691" actId="20577"/>
          <ac:spMkLst>
            <pc:docMk/>
            <pc:sldMk cId="3298261443" sldId="1334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8:40:16.892" v="4692" actId="478"/>
          <ac:spMkLst>
            <pc:docMk/>
            <pc:sldMk cId="3298261443" sldId="1334"/>
            <ac:spMk id="4" creationId="{D59D708D-F18A-F664-17B4-17C5C1C8EB27}"/>
          </ac:spMkLst>
        </pc:spChg>
        <pc:spChg chg="del">
          <ac:chgData name="伊健 杜" userId="e69aded81da48593" providerId="LiveId" clId="{95D7FB42-CA58-4705-8E7F-D8BE2904693A}" dt="2022-11-02T05:40:57.386" v="1561" actId="478"/>
          <ac:spMkLst>
            <pc:docMk/>
            <pc:sldMk cId="3298261443" sldId="133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1:46.610" v="1752" actId="478"/>
          <ac:picMkLst>
            <pc:docMk/>
            <pc:sldMk cId="3298261443" sldId="1334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5:42:13.800" v="1754" actId="1076"/>
          <ac:picMkLst>
            <pc:docMk/>
            <pc:sldMk cId="3298261443" sldId="1334"/>
            <ac:picMk id="8194" creationId="{222F0DF2-F703-DCF2-9560-92903917BDC6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648752925" sldId="133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5:26.077" v="4098" actId="478"/>
          <ac:spMkLst>
            <pc:docMk/>
            <pc:sldMk cId="648752925" sldId="1335"/>
            <ac:spMk id="3" creationId="{DB78194C-4C76-B368-BCC5-DFABC5D5BDE4}"/>
          </ac:spMkLst>
        </pc:spChg>
        <pc:spChg chg="add del mod">
          <ac:chgData name="伊健 杜" userId="e69aded81da48593" providerId="LiveId" clId="{95D7FB42-CA58-4705-8E7F-D8BE2904693A}" dt="2022-11-02T06:25:38.517" v="4112" actId="478"/>
          <ac:spMkLst>
            <pc:docMk/>
            <pc:sldMk cId="648752925" sldId="1335"/>
            <ac:spMk id="4" creationId="{374DBABA-1579-65C2-79B9-CD5F0CD761F3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5" creationId="{1857E20E-F506-F38C-6146-C8B8A9F555C1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6" creationId="{97D4A3F8-5382-C0F2-8030-8FFEC97A588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7" creationId="{1A88A18D-9388-9BD5-8A09-2A67329D076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8" creationId="{AA992F9F-BE47-21B2-2118-4F5F14F98C7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9" creationId="{2FF0D7D9-283E-93DA-5907-5A0625E7400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0" creationId="{4CB0E758-186D-F444-323E-C8D0CD50FFF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1" creationId="{3EB9D4B7-14C0-373F-92CA-5B5BE5E8E1EF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2" creationId="{8AC6C4F0-1100-BFB1-22C4-65AE51A13BCC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3" creationId="{18B0E85B-0033-B558-424C-5E6134704B37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14" creationId="{72DDD2B9-D03F-567E-3F26-B53BEE53A1A5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446813328" sldId="1336"/>
        </pc:sldMkLst>
        <pc:spChg chg="mod">
          <ac:chgData name="伊健 杜" userId="e69aded81da48593" providerId="LiveId" clId="{95D7FB42-CA58-4705-8E7F-D8BE2904693A}" dt="2022-11-02T06:01:17.046" v="2058"/>
          <ac:spMkLst>
            <pc:docMk/>
            <pc:sldMk cId="1446813328" sldId="1336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446813328" sldId="1336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1:26.065" v="2063"/>
          <ac:spMkLst>
            <pc:docMk/>
            <pc:sldMk cId="1446813328" sldId="1336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1:27.274" v="2064" actId="478"/>
          <ac:picMkLst>
            <pc:docMk/>
            <pc:sldMk cId="1446813328" sldId="1336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6:03:24.080" v="2260" actId="1076"/>
          <ac:picMkLst>
            <pc:docMk/>
            <pc:sldMk cId="1446813328" sldId="1336"/>
            <ac:picMk id="10242" creationId="{3E7D7914-CD76-6DF0-2F57-B68D3FC315C6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989016679" sldId="133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5:58:21.927" v="1910" actId="478"/>
          <ac:spMkLst>
            <pc:docMk/>
            <pc:sldMk cId="989016679" sldId="1337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58:49.964" v="1982"/>
          <ac:picMkLst>
            <pc:docMk/>
            <pc:sldMk cId="989016679" sldId="1337"/>
            <ac:picMk id="4" creationId="{089D651C-9DFE-568A-0397-9403EC00EC21}"/>
          </ac:picMkLst>
        </pc:picChg>
        <pc:picChg chg="del">
          <ac:chgData name="伊健 杜" userId="e69aded81da48593" providerId="LiveId" clId="{95D7FB42-CA58-4705-8E7F-D8BE2904693A}" dt="2022-11-02T05:58:39.880" v="1981" actId="478"/>
          <ac:picMkLst>
            <pc:docMk/>
            <pc:sldMk cId="989016679" sldId="1337"/>
            <ac:picMk id="6146" creationId="{0438961E-4A45-E3A1-86A2-72DE5116E62D}"/>
          </ac:picMkLst>
        </pc:pic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245199294" sldId="133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245199294" sldId="133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822967702" sldId="133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822967702" sldId="1339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3:28.003" v="2262" actId="478"/>
          <ac:spMkLst>
            <pc:docMk/>
            <pc:sldMk cId="822967702" sldId="1339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4:55.624" v="2517" actId="478"/>
          <ac:picMkLst>
            <pc:docMk/>
            <pc:sldMk cId="822967702" sldId="1339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5:21.473" v="2523" actId="1076"/>
          <ac:picMkLst>
            <pc:docMk/>
            <pc:sldMk cId="822967702" sldId="1339"/>
            <ac:picMk id="11266" creationId="{A009D25B-87F5-22F5-EADC-B3E906FC3CF1}"/>
          </ac:picMkLst>
        </pc:picChg>
      </pc:sldChg>
      <pc:sldChg chg="addSp modSp add mod">
        <pc:chgData name="伊健 杜" userId="e69aded81da48593" providerId="LiveId" clId="{95D7FB42-CA58-4705-8E7F-D8BE2904693A}" dt="2022-11-02T06:30:00.082" v="4655"/>
        <pc:sldMkLst>
          <pc:docMk/>
          <pc:sldMk cId="1546716110" sldId="134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46716110" sldId="1340"/>
            <ac:spMk id="2" creationId="{9C74F706-AB23-7A24-27F9-BA8C6B6BFC20}"/>
          </ac:spMkLst>
        </pc:spChg>
        <pc:picChg chg="add mod">
          <ac:chgData name="伊健 杜" userId="e69aded81da48593" providerId="LiveId" clId="{95D7FB42-CA58-4705-8E7F-D8BE2904693A}" dt="2022-11-02T06:06:25.257" v="2588" actId="1076"/>
          <ac:picMkLst>
            <pc:docMk/>
            <pc:sldMk cId="1546716110" sldId="1340"/>
            <ac:picMk id="3" creationId="{78A5F88A-9BCB-6797-8BC9-270D085411C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2918614799" sldId="134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918614799" sldId="1341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6:31.118" v="2591" actId="478"/>
          <ac:picMkLst>
            <pc:docMk/>
            <pc:sldMk cId="2918614799" sldId="1341"/>
            <ac:picMk id="3" creationId="{78A5F88A-9BCB-6797-8BC9-270D085411C7}"/>
          </ac:picMkLst>
        </pc:picChg>
        <pc:picChg chg="add mod">
          <ac:chgData name="伊健 杜" userId="e69aded81da48593" providerId="LiveId" clId="{95D7FB42-CA58-4705-8E7F-D8BE2904693A}" dt="2022-11-02T06:06:53.760" v="2667"/>
          <ac:picMkLst>
            <pc:docMk/>
            <pc:sldMk cId="2918614799" sldId="1341"/>
            <ac:picMk id="4" creationId="{09083F10-5D9D-DB15-CC0C-9FC7D65D8F44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183429978" sldId="134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183429978" sldId="1342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7:06.145" v="2669" actId="478"/>
          <ac:picMkLst>
            <pc:docMk/>
            <pc:sldMk cId="3183429978" sldId="1342"/>
            <ac:picMk id="4" creationId="{09083F10-5D9D-DB15-CC0C-9FC7D65D8F44}"/>
          </ac:picMkLst>
        </pc:picChg>
      </pc:sldChg>
      <pc:sldChg chg="addSp delSp modSp add mod modNotesTx">
        <pc:chgData name="伊健 杜" userId="e69aded81da48593" providerId="LiveId" clId="{95D7FB42-CA58-4705-8E7F-D8BE2904693A}" dt="2022-11-02T08:39:53.661" v="4689" actId="20577"/>
        <pc:sldMkLst>
          <pc:docMk/>
          <pc:sldMk cId="1946223399" sldId="134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8:06.415" v="2721"/>
          <ac:spMkLst>
            <pc:docMk/>
            <pc:sldMk cId="1946223399" sldId="1343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8:38.908" v="2845" actId="478"/>
          <ac:picMkLst>
            <pc:docMk/>
            <pc:sldMk cId="1946223399" sldId="1343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9:05.518" v="2848" actId="1076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697570535" sldId="134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9:48.985" v="2850" actId="478"/>
          <ac:spMkLst>
            <pc:docMk/>
            <pc:sldMk cId="3697570535" sldId="134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10:34.436" v="3029" actId="478"/>
          <ac:picMkLst>
            <pc:docMk/>
            <pc:sldMk cId="3697570535" sldId="1344"/>
            <ac:picMk id="12290" creationId="{5C8FFD6A-F15A-3ACC-A555-5C7A2CA01978}"/>
          </ac:picMkLst>
        </pc:picChg>
        <pc:picChg chg="add mod">
          <ac:chgData name="伊健 杜" userId="e69aded81da48593" providerId="LiveId" clId="{95D7FB42-CA58-4705-8E7F-D8BE2904693A}" dt="2022-11-02T06:10:49.544" v="3032" actId="1076"/>
          <ac:picMkLst>
            <pc:docMk/>
            <pc:sldMk cId="3697570535" sldId="1344"/>
            <ac:picMk id="16386" creationId="{F6E34604-2F8A-E3FE-C8DB-8D92BC94A52E}"/>
          </ac:picMkLst>
        </pc:picChg>
      </pc:sldChg>
      <pc:sldChg chg="modSp add mod">
        <pc:chgData name="伊健 杜" userId="e69aded81da48593" providerId="LiveId" clId="{95D7FB42-CA58-4705-8E7F-D8BE2904693A}" dt="2022-11-02T17:53:03.524" v="4796"/>
        <pc:sldMkLst>
          <pc:docMk/>
          <pc:sldMk cId="4158349176" sldId="1345"/>
        </pc:sldMkLst>
        <pc:spChg chg="mod">
          <ac:chgData name="伊健 杜" userId="e69aded81da48593" providerId="LiveId" clId="{95D7FB42-CA58-4705-8E7F-D8BE2904693A}" dt="2022-11-02T17:53:03.524" v="4796"/>
          <ac:spMkLst>
            <pc:docMk/>
            <pc:sldMk cId="4158349176" sldId="1345"/>
            <ac:spMk id="2" creationId="{9C74F706-AB23-7A24-27F9-BA8C6B6BFC20}"/>
          </ac:spMkLst>
        </pc:spChg>
      </pc:sldChg>
      <pc:sldChg chg="add del">
        <pc:chgData name="伊健 杜" userId="e69aded81da48593" providerId="LiveId" clId="{95D7FB42-CA58-4705-8E7F-D8BE2904693A}" dt="2022-11-02T06:11:33.546" v="3128" actId="47"/>
        <pc:sldMkLst>
          <pc:docMk/>
          <pc:sldMk cId="1408347231" sldId="1346"/>
        </pc:sldMkLst>
      </pc:sldChg>
      <pc:sldChg chg="addSp delSp modSp add mod delAnim modAnim">
        <pc:chgData name="伊健 杜" userId="e69aded81da48593" providerId="LiveId" clId="{95D7FB42-CA58-4705-8E7F-D8BE2904693A}" dt="2022-11-02T06:30:00.082" v="4655"/>
        <pc:sldMkLst>
          <pc:docMk/>
          <pc:sldMk cId="2540030139" sldId="134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2" creationId="{10304424-DB4A-36E7-9E0D-D32A5DD0F26C}"/>
          </ac:spMkLst>
        </pc:spChg>
        <pc:spChg chg="del">
          <ac:chgData name="伊健 杜" userId="e69aded81da48593" providerId="LiveId" clId="{95D7FB42-CA58-4705-8E7F-D8BE2904693A}" dt="2022-11-02T06:12:08.344" v="3136" actId="478"/>
          <ac:spMkLst>
            <pc:docMk/>
            <pc:sldMk cId="2540030139" sldId="1346"/>
            <ac:spMk id="3" creationId="{79ADD3F7-63F7-3582-F3B6-AE28FFE30988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4" creationId="{45701113-2A52-29AB-3232-2CE38EC2C351}"/>
          </ac:spMkLst>
        </pc:spChg>
        <pc:spChg chg="del">
          <ac:chgData name="伊健 杜" userId="e69aded81da48593" providerId="LiveId" clId="{95D7FB42-CA58-4705-8E7F-D8BE2904693A}" dt="2022-11-02T06:13:01.317" v="3275" actId="478"/>
          <ac:spMkLst>
            <pc:docMk/>
            <pc:sldMk cId="2540030139" sldId="1346"/>
            <ac:spMk id="5" creationId="{98000F1A-9FFF-4B3A-2C00-4FC355446A3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6" creationId="{B98CD463-5476-FBB2-CBE9-F9671C1182E6}"/>
          </ac:spMkLst>
        </pc:spChg>
        <pc:spChg chg="del">
          <ac:chgData name="伊健 杜" userId="e69aded81da48593" providerId="LiveId" clId="{95D7FB42-CA58-4705-8E7F-D8BE2904693A}" dt="2022-11-02T06:12:19.577" v="3137" actId="478"/>
          <ac:spMkLst>
            <pc:docMk/>
            <pc:sldMk cId="2540030139" sldId="1346"/>
            <ac:spMk id="7" creationId="{9F263233-ADF0-B716-9D48-C32FF551A828}"/>
          </ac:spMkLst>
        </pc:spChg>
        <pc:picChg chg="add del mod">
          <ac:chgData name="伊健 杜" userId="e69aded81da48593" providerId="LiveId" clId="{95D7FB42-CA58-4705-8E7F-D8BE2904693A}" dt="2022-11-02T06:14:04.411" v="3281" actId="478"/>
          <ac:picMkLst>
            <pc:docMk/>
            <pc:sldMk cId="2540030139" sldId="1346"/>
            <ac:picMk id="17410" creationId="{2609B990-CCFD-8CDF-E86B-A159A9D88FB9}"/>
          </ac:picMkLst>
        </pc:picChg>
        <pc:picChg chg="add del mod">
          <ac:chgData name="伊健 杜" userId="e69aded81da48593" providerId="LiveId" clId="{95D7FB42-CA58-4705-8E7F-D8BE2904693A}" dt="2022-11-02T06:14:15.394" v="3286" actId="478"/>
          <ac:picMkLst>
            <pc:docMk/>
            <pc:sldMk cId="2540030139" sldId="1346"/>
            <ac:picMk id="17412" creationId="{EAE48264-726D-6C5D-2FA8-D27A8E86DDC4}"/>
          </ac:picMkLst>
        </pc:picChg>
        <pc:picChg chg="add mod">
          <ac:chgData name="伊健 杜" userId="e69aded81da48593" providerId="LiveId" clId="{95D7FB42-CA58-4705-8E7F-D8BE2904693A}" dt="2022-11-02T06:18:53.741" v="3597" actId="1076"/>
          <ac:picMkLst>
            <pc:docMk/>
            <pc:sldMk cId="2540030139" sldId="1346"/>
            <ac:picMk id="17414" creationId="{120F844C-6C17-FDB3-0B15-DD82358A3C71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4" creationId="{013BE4EB-F961-91B3-E017-DFFF25041B09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6" creationId="{E072605F-E2D2-F6BB-8F92-7B8B13DCD39D}"/>
          </ac:picMkLst>
        </pc:picChg>
      </pc:sldChg>
      <pc:sldChg chg="addSp modSp add mod ord modAnim">
        <pc:chgData name="伊健 杜" userId="e69aded81da48593" providerId="LiveId" clId="{95D7FB42-CA58-4705-8E7F-D8BE2904693A}" dt="2022-11-02T06:30:00.082" v="4655"/>
        <pc:sldMkLst>
          <pc:docMk/>
          <pc:sldMk cId="3208074802" sldId="134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2" creationId="{10304424-DB4A-36E7-9E0D-D32A5DD0F26C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3" creationId="{C57D426F-F0AF-15A8-164B-B84F98651872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18:59.025" v="3599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367432593" sldId="134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2" creationId="{10304424-DB4A-36E7-9E0D-D32A5DD0F26C}"/>
          </ac:spMkLst>
        </pc:spChg>
        <pc:spChg chg="add del">
          <ac:chgData name="伊健 杜" userId="e69aded81da48593" providerId="LiveId" clId="{95D7FB42-CA58-4705-8E7F-D8BE2904693A}" dt="2022-11-02T06:20:51.369" v="3844" actId="478"/>
          <ac:spMkLst>
            <pc:docMk/>
            <pc:sldMk cId="367432593" sldId="1348"/>
            <ac:spMk id="3" creationId="{2248E9FB-8F2C-F1AD-DB0C-556F00DC012F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6" creationId="{B98CD463-5476-FBB2-CBE9-F9671C1182E6}"/>
          </ac:spMkLst>
        </pc:spChg>
        <pc:picChg chg="del">
          <ac:chgData name="伊健 杜" userId="e69aded81da48593" providerId="LiveId" clId="{95D7FB42-CA58-4705-8E7F-D8BE2904693A}" dt="2022-11-02T06:20:35.368" v="3842" actId="478"/>
          <ac:picMkLst>
            <pc:docMk/>
            <pc:sldMk cId="367432593" sldId="1348"/>
            <ac:picMk id="17414" creationId="{120F844C-6C17-FDB3-0B15-DD82358A3C71}"/>
          </ac:picMkLst>
        </pc:picChg>
        <pc:picChg chg="add mod">
          <ac:chgData name="伊健 杜" userId="e69aded81da48593" providerId="LiveId" clId="{95D7FB42-CA58-4705-8E7F-D8BE2904693A}" dt="2022-11-02T06:21:05.706" v="3850" actId="14100"/>
          <ac:picMkLst>
            <pc:docMk/>
            <pc:sldMk cId="367432593" sldId="1348"/>
            <ac:picMk id="20484" creationId="{1A28A3C3-244B-5FB8-1751-4688428B3717}"/>
          </ac:picMkLst>
        </pc:picChg>
      </pc:sldChg>
      <pc:sldChg chg="modSp add mod ord">
        <pc:chgData name="伊健 杜" userId="e69aded81da48593" providerId="LiveId" clId="{95D7FB42-CA58-4705-8E7F-D8BE2904693A}" dt="2022-11-02T17:59:43.762" v="4804"/>
        <pc:sldMkLst>
          <pc:docMk/>
          <pc:sldMk cId="3766527611" sldId="134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17:59:43.762" v="4804"/>
          <ac:spMkLst>
            <pc:docMk/>
            <pc:sldMk cId="3766527611" sldId="1349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28:28.962" v="4486" actId="1076"/>
          <ac:picMkLst>
            <pc:docMk/>
            <pc:sldMk cId="3766527611" sldId="1349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240948227" sldId="135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9:40.297" v="4654" actId="478"/>
          <ac:spMkLst>
            <pc:docMk/>
            <pc:sldMk cId="3240948227" sldId="1350"/>
            <ac:spMk id="3" creationId="{006B363D-F356-E688-79A2-1607082C44A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5" creationId="{1857E20E-F506-F38C-6146-C8B8A9F555C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6" creationId="{97D4A3F8-5382-C0F2-8030-8FFEC97A588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7" creationId="{1A88A18D-9388-9BD5-8A09-2A67329D076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8" creationId="{AA992F9F-BE47-21B2-2118-4F5F14F98C7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9" creationId="{2FF0D7D9-283E-93DA-5907-5A0625E7400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2" creationId="{8AC6C4F0-1100-BFB1-22C4-65AE51A13BC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3" creationId="{18B0E85B-0033-B558-424C-5E6134704B37}"/>
          </ac:spMkLst>
        </pc:spChg>
      </pc:sldChg>
      <pc:sldChg chg="addSp delSp modSp new mod">
        <pc:chgData name="伊健 杜" userId="e69aded81da48593" providerId="LiveId" clId="{95D7FB42-CA58-4705-8E7F-D8BE2904693A}" dt="2022-11-02T17:46:01.812" v="4785" actId="1076"/>
        <pc:sldMkLst>
          <pc:docMk/>
          <pc:sldMk cId="204427608" sldId="1351"/>
        </pc:sldMkLst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2" creationId="{4D6BC708-A9AC-C48F-BC2F-C1EEEC62D322}"/>
          </ac:spMkLst>
        </pc:spChg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3" creationId="{318F366D-4ED1-53C1-9B56-01081A7D04E5}"/>
          </ac:spMkLst>
        </pc:spChg>
        <pc:spChg chg="add mod">
          <ac:chgData name="伊健 杜" userId="e69aded81da48593" providerId="LiveId" clId="{95D7FB42-CA58-4705-8E7F-D8BE2904693A}" dt="2022-11-02T17:45:37.959" v="4773" actId="1076"/>
          <ac:spMkLst>
            <pc:docMk/>
            <pc:sldMk cId="204427608" sldId="1351"/>
            <ac:spMk id="4" creationId="{F700E435-D49D-FBD4-9FD7-389A1EAEB5AC}"/>
          </ac:spMkLst>
        </pc:spChg>
        <pc:spChg chg="add">
          <ac:chgData name="伊健 杜" userId="e69aded81da48593" providerId="LiveId" clId="{95D7FB42-CA58-4705-8E7F-D8BE2904693A}" dt="2022-11-02T17:45:36.134" v="4772" actId="11529"/>
          <ac:spMkLst>
            <pc:docMk/>
            <pc:sldMk cId="204427608" sldId="1351"/>
            <ac:spMk id="5" creationId="{24F163EE-CEDF-479A-9FDC-913AD291F037}"/>
          </ac:spMkLst>
        </pc:spChg>
        <pc:spChg chg="add mod">
          <ac:chgData name="伊健 杜" userId="e69aded81da48593" providerId="LiveId" clId="{95D7FB42-CA58-4705-8E7F-D8BE2904693A}" dt="2022-11-02T17:45:40.730" v="4775" actId="1076"/>
          <ac:spMkLst>
            <pc:docMk/>
            <pc:sldMk cId="204427608" sldId="1351"/>
            <ac:spMk id="6" creationId="{420AE113-D5B1-F1DA-CA11-490364B58616}"/>
          </ac:spMkLst>
        </pc:spChg>
        <pc:spChg chg="add mod">
          <ac:chgData name="伊健 杜" userId="e69aded81da48593" providerId="LiveId" clId="{95D7FB42-CA58-4705-8E7F-D8BE2904693A}" dt="2022-11-02T17:45:42.834" v="4777" actId="1076"/>
          <ac:spMkLst>
            <pc:docMk/>
            <pc:sldMk cId="204427608" sldId="1351"/>
            <ac:spMk id="7" creationId="{41AD1060-9775-69B2-6195-92379CDF3A98}"/>
          </ac:spMkLst>
        </pc:spChg>
        <pc:spChg chg="add mod">
          <ac:chgData name="伊健 杜" userId="e69aded81da48593" providerId="LiveId" clId="{95D7FB42-CA58-4705-8E7F-D8BE2904693A}" dt="2022-11-02T17:45:45.499" v="4779" actId="1076"/>
          <ac:spMkLst>
            <pc:docMk/>
            <pc:sldMk cId="204427608" sldId="1351"/>
            <ac:spMk id="8" creationId="{9E2733B3-17A3-298C-A949-814C2BA5AD39}"/>
          </ac:spMkLst>
        </pc:spChg>
        <pc:spChg chg="add mod">
          <ac:chgData name="伊健 杜" userId="e69aded81da48593" providerId="LiveId" clId="{95D7FB42-CA58-4705-8E7F-D8BE2904693A}" dt="2022-11-02T17:45:55.989" v="4781" actId="13822"/>
          <ac:spMkLst>
            <pc:docMk/>
            <pc:sldMk cId="204427608" sldId="1351"/>
            <ac:spMk id="9" creationId="{3F7E4337-9B64-2088-7674-2F077E33CC51}"/>
          </ac:spMkLst>
        </pc:spChg>
        <pc:spChg chg="add mod">
          <ac:chgData name="伊健 杜" userId="e69aded81da48593" providerId="LiveId" clId="{95D7FB42-CA58-4705-8E7F-D8BE2904693A}" dt="2022-11-02T17:45:58.994" v="4783" actId="1076"/>
          <ac:spMkLst>
            <pc:docMk/>
            <pc:sldMk cId="204427608" sldId="1351"/>
            <ac:spMk id="10" creationId="{5A30912B-D430-A291-5560-3C1559B7D33F}"/>
          </ac:spMkLst>
        </pc:spChg>
        <pc:spChg chg="add mod">
          <ac:chgData name="伊健 杜" userId="e69aded81da48593" providerId="LiveId" clId="{95D7FB42-CA58-4705-8E7F-D8BE2904693A}" dt="2022-11-02T17:46:01.812" v="4785" actId="1076"/>
          <ac:spMkLst>
            <pc:docMk/>
            <pc:sldMk cId="204427608" sldId="1351"/>
            <ac:spMk id="11" creationId="{66D60B78-6DAA-48D8-D937-6F9A4304CFB3}"/>
          </ac:spMkLst>
        </pc:spChg>
      </pc:sldChg>
    </pc:docChg>
  </pc:docChgLst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  <pc:docChgLst>
    <pc:chgData name="伊健 杜" userId="e69aded81da48593" providerId="LiveId" clId="{F77DAFAA-FB70-429B-A75B-E88C4EBA42BC}"/>
    <pc:docChg chg="custSel addSld delSld modSld">
      <pc:chgData name="伊健 杜" userId="e69aded81da48593" providerId="LiveId" clId="{F77DAFAA-FB70-429B-A75B-E88C4EBA42BC}" dt="2022-11-07T14:03:45.157" v="5966" actId="20577"/>
      <pc:docMkLst>
        <pc:docMk/>
      </pc:docMkLst>
      <pc:sldChg chg="del">
        <pc:chgData name="伊健 杜" userId="e69aded81da48593" providerId="LiveId" clId="{F77DAFAA-FB70-429B-A75B-E88C4EBA42BC}" dt="2022-11-07T04:49:39.707" v="0" actId="47"/>
        <pc:sldMkLst>
          <pc:docMk/>
          <pc:sldMk cId="506974058" sldId="127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705454762" sldId="131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26001274" sldId="131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7159467" sldId="132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96840282" sldId="1323"/>
        </pc:sldMkLst>
      </pc:sldChg>
      <pc:sldChg chg="addSp delSp modSp add del mod">
        <pc:chgData name="伊健 杜" userId="e69aded81da48593" providerId="LiveId" clId="{F77DAFAA-FB70-429B-A75B-E88C4EBA42BC}" dt="2022-11-07T07:03:26.364" v="5673"/>
        <pc:sldMkLst>
          <pc:docMk/>
          <pc:sldMk cId="1946223399" sldId="1343"/>
        </pc:sldMkLst>
        <pc:spChg chg="mod">
          <ac:chgData name="伊健 杜" userId="e69aded81da48593" providerId="LiveId" clId="{F77DAFAA-FB70-429B-A75B-E88C4EBA42BC}" dt="2022-11-07T05:16:43.366" v="1573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03:07.145" v="332"/>
          <ac:spMkLst>
            <pc:docMk/>
            <pc:sldMk cId="1946223399" sldId="1343"/>
            <ac:spMk id="5" creationId="{12133E31-EFD8-1428-E834-932512E03115}"/>
          </ac:spMkLst>
        </pc:spChg>
        <pc:picChg chg="add mod">
          <ac:chgData name="伊健 杜" userId="e69aded81da48593" providerId="LiveId" clId="{F77DAFAA-FB70-429B-A75B-E88C4EBA42BC}" dt="2022-11-07T05:06:15.697" v="730" actId="14100"/>
          <ac:picMkLst>
            <pc:docMk/>
            <pc:sldMk cId="1946223399" sldId="1343"/>
            <ac:picMk id="1026" creationId="{771206FE-8C42-98EA-1E0C-31F9ED3FEF5A}"/>
          </ac:picMkLst>
        </pc:picChg>
        <pc:picChg chg="del">
          <ac:chgData name="伊健 杜" userId="e69aded81da48593" providerId="LiveId" clId="{F77DAFAA-FB70-429B-A75B-E88C4EBA42BC}" dt="2022-11-07T05:05:34.891" v="726" actId="478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 del">
        <pc:chgData name="伊健 杜" userId="e69aded81da48593" providerId="LiveId" clId="{F77DAFAA-FB70-429B-A75B-E88C4EBA42BC}" dt="2022-11-07T05:06:22.586" v="735" actId="47"/>
        <pc:sldMkLst>
          <pc:docMk/>
          <pc:sldMk cId="3697570535" sldId="1344"/>
        </pc:sldMkLst>
      </pc:sldChg>
      <pc:sldChg chg="addSp modSp add del mod">
        <pc:chgData name="伊健 杜" userId="e69aded81da48593" providerId="LiveId" clId="{F77DAFAA-FB70-429B-A75B-E88C4EBA42BC}" dt="2022-11-07T07:43:31.969" v="5880" actId="1036"/>
        <pc:sldMkLst>
          <pc:docMk/>
          <pc:sldMk cId="4158349176" sldId="134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2" creationId="{9C74F706-AB23-7A24-27F9-BA8C6B6BFC20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3" creationId="{573B27FF-72F0-1280-5E8F-B6C4DA81D24E}"/>
          </ac:spMkLst>
        </pc:spChg>
        <pc:spChg chg="add mod">
          <ac:chgData name="伊健 杜" userId="e69aded81da48593" providerId="LiveId" clId="{F77DAFAA-FB70-429B-A75B-E88C4EBA42BC}" dt="2022-11-07T07:43:31.969" v="5880" actId="1036"/>
          <ac:spMkLst>
            <pc:docMk/>
            <pc:sldMk cId="4158349176" sldId="1345"/>
            <ac:spMk id="4" creationId="{52735BC9-335B-410C-39F5-A44EEAE631EF}"/>
          </ac:spMkLst>
        </pc:sp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40030139" sldId="1346"/>
        </pc:sldMkLst>
      </pc:sldChg>
      <pc:sldChg chg="addSp modSp add del mod modAnim">
        <pc:chgData name="伊健 杜" userId="e69aded81da48593" providerId="LiveId" clId="{F77DAFAA-FB70-429B-A75B-E88C4EBA42BC}" dt="2022-11-07T04:57:07.868" v="170" actId="1076"/>
        <pc:sldMkLst>
          <pc:docMk/>
          <pc:sldMk cId="3208074802" sldId="1347"/>
        </pc:sldMkLst>
        <pc:spChg chg="add mod">
          <ac:chgData name="伊健 杜" userId="e69aded81da48593" providerId="LiveId" clId="{F77DAFAA-FB70-429B-A75B-E88C4EBA42BC}" dt="2022-11-07T04:56:30.798" v="160" actId="1076"/>
          <ac:spMkLst>
            <pc:docMk/>
            <pc:sldMk cId="3208074802" sldId="1347"/>
            <ac:spMk id="4" creationId="{81DD1EE5-4787-9F36-47E3-D1C14D04E9C8}"/>
          </ac:spMkLst>
        </pc:spChg>
        <pc:spChg chg="add mod">
          <ac:chgData name="伊健 杜" userId="e69aded81da48593" providerId="LiveId" clId="{F77DAFAA-FB70-429B-A75B-E88C4EBA42BC}" dt="2022-11-07T04:56:43.226" v="165" actId="1076"/>
          <ac:spMkLst>
            <pc:docMk/>
            <pc:sldMk cId="3208074802" sldId="1347"/>
            <ac:spMk id="5" creationId="{12A329F3-C9E4-9265-3C7E-F57B5048EA2B}"/>
          </ac:spMkLst>
        </pc:spChg>
        <pc:spChg chg="add mod">
          <ac:chgData name="伊健 杜" userId="e69aded81da48593" providerId="LiveId" clId="{F77DAFAA-FB70-429B-A75B-E88C4EBA42BC}" dt="2022-11-07T04:57:06.150" v="169" actId="1076"/>
          <ac:spMkLst>
            <pc:docMk/>
            <pc:sldMk cId="3208074802" sldId="1347"/>
            <ac:spMk id="7" creationId="{894CF979-4040-B93E-9D53-DBC1BFC6347F}"/>
          </ac:spMkLst>
        </pc:spChg>
        <pc:picChg chg="mod">
          <ac:chgData name="伊健 杜" userId="e69aded81da48593" providerId="LiveId" clId="{F77DAFAA-FB70-429B-A75B-E88C4EBA42BC}" dt="2022-11-07T04:57:07.868" v="170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67432593" sldId="134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766527611" sldId="134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0948227" sldId="135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573841546" sldId="135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00436778" sldId="135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885241510" sldId="135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2443341" sldId="135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68994009" sldId="135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64826230" sldId="135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680465077" sldId="135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439551912" sldId="135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474803134" sldId="135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068321830" sldId="136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34660800" sldId="136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9712307" sldId="136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36416547" sldId="136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030512498" sldId="136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6505893" sldId="1365"/>
        </pc:sldMkLst>
      </pc:sldChg>
      <pc:sldChg chg="del">
        <pc:chgData name="伊健 杜" userId="e69aded81da48593" providerId="LiveId" clId="{F77DAFAA-FB70-429B-A75B-E88C4EBA42BC}" dt="2022-11-07T04:59:29.779" v="246" actId="47"/>
        <pc:sldMkLst>
          <pc:docMk/>
          <pc:sldMk cId="1327010284" sldId="136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602721199" sldId="136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469172313" sldId="136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815497795" sldId="136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4965207" sldId="1370"/>
        </pc:sldMkLst>
      </pc:sldChg>
      <pc:sldChg chg="del">
        <pc:chgData name="伊健 杜" userId="e69aded81da48593" providerId="LiveId" clId="{F77DAFAA-FB70-429B-A75B-E88C4EBA42BC}" dt="2022-11-07T04:58:26.473" v="243" actId="47"/>
        <pc:sldMkLst>
          <pc:docMk/>
          <pc:sldMk cId="3242087974" sldId="1371"/>
        </pc:sldMkLst>
      </pc:sldChg>
      <pc:sldChg chg="addSp delSp modSp mod">
        <pc:chgData name="伊健 杜" userId="e69aded81da48593" providerId="LiveId" clId="{F77DAFAA-FB70-429B-A75B-E88C4EBA42BC}" dt="2022-11-07T07:27:18.179" v="5844" actId="478"/>
        <pc:sldMkLst>
          <pc:docMk/>
          <pc:sldMk cId="905977177" sldId="1374"/>
        </pc:sldMkLst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5" creationId="{8B7ED2A6-7F8B-25CB-3591-CF9640A3FF12}"/>
          </ac:spMkLst>
        </pc:spChg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6" creationId="{F4BAC907-3539-FEA5-9DD6-6AC335D20710}"/>
          </ac:spMkLst>
        </pc:spChg>
      </pc:sldChg>
      <pc:sldChg chg="modSp mod">
        <pc:chgData name="伊健 杜" userId="e69aded81da48593" providerId="LiveId" clId="{F77DAFAA-FB70-429B-A75B-E88C4EBA42BC}" dt="2022-11-07T13:16:20.036" v="5936"/>
        <pc:sldMkLst>
          <pc:docMk/>
          <pc:sldMk cId="3257977909" sldId="1375"/>
        </pc:sldMkLst>
        <pc:spChg chg="mod">
          <ac:chgData name="伊健 杜" userId="e69aded81da48593" providerId="LiveId" clId="{F77DAFAA-FB70-429B-A75B-E88C4EBA42BC}" dt="2022-11-07T13:16:14.050" v="5929"/>
          <ac:spMkLst>
            <pc:docMk/>
            <pc:sldMk cId="3257977909" sldId="1375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13:16:20.036" v="5936"/>
          <ac:spMkLst>
            <pc:docMk/>
            <pc:sldMk cId="3257977909" sldId="1375"/>
            <ac:spMk id="3" creationId="{1DFE0695-1E51-11D7-48EA-7704BE103315}"/>
          </ac:spMkLst>
        </pc:spChg>
      </pc:sldChg>
      <pc:sldChg chg="modSp mod">
        <pc:chgData name="伊健 杜" userId="e69aded81da48593" providerId="LiveId" clId="{F77DAFAA-FB70-429B-A75B-E88C4EBA42BC}" dt="2022-11-07T07:29:44.515" v="5862" actId="20577"/>
        <pc:sldMkLst>
          <pc:docMk/>
          <pc:sldMk cId="3278084188" sldId="1376"/>
        </pc:sldMkLst>
        <pc:spChg chg="mod">
          <ac:chgData name="伊健 杜" userId="e69aded81da48593" providerId="LiveId" clId="{F77DAFAA-FB70-429B-A75B-E88C4EBA42BC}" dt="2022-11-07T07:29:35.159" v="5852" actId="20577"/>
          <ac:spMkLst>
            <pc:docMk/>
            <pc:sldMk cId="3278084188" sldId="1376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07:29:44.515" v="5862" actId="20577"/>
          <ac:spMkLst>
            <pc:docMk/>
            <pc:sldMk cId="3278084188" sldId="1376"/>
            <ac:spMk id="3" creationId="{02D2B169-83DD-2856-B127-0BBDCC3801BA}"/>
          </ac:spMkLst>
        </pc:spChg>
      </pc:sldChg>
      <pc:sldChg chg="modSp mod">
        <pc:chgData name="伊健 杜" userId="e69aded81da48593" providerId="LiveId" clId="{F77DAFAA-FB70-429B-A75B-E88C4EBA42BC}" dt="2022-11-07T07:14:34.828" v="5684" actId="20577"/>
        <pc:sldMkLst>
          <pc:docMk/>
          <pc:sldMk cId="2999367643" sldId="1377"/>
        </pc:sldMkLst>
        <pc:spChg chg="mod">
          <ac:chgData name="伊健 杜" userId="e69aded81da48593" providerId="LiveId" clId="{F77DAFAA-FB70-429B-A75B-E88C4EBA42BC}" dt="2022-11-07T07:14:34.828" v="5684" actId="20577"/>
          <ac:spMkLst>
            <pc:docMk/>
            <pc:sldMk cId="2999367643" sldId="1377"/>
            <ac:spMk id="6" creationId="{B98CD463-5476-FBB2-CBE9-F9671C1182E6}"/>
          </ac:spMkLst>
        </pc:spChg>
      </pc:sldChg>
      <pc:sldChg chg="del">
        <pc:chgData name="伊健 杜" userId="e69aded81da48593" providerId="LiveId" clId="{F77DAFAA-FB70-429B-A75B-E88C4EBA42BC}" dt="2022-11-07T13:16:05.898" v="5915" actId="47"/>
        <pc:sldMkLst>
          <pc:docMk/>
          <pc:sldMk cId="101191209" sldId="1379"/>
        </pc:sldMkLst>
      </pc:sldChg>
      <pc:sldChg chg="addSp delSp modSp new mod modAnim">
        <pc:chgData name="伊健 杜" userId="e69aded81da48593" providerId="LiveId" clId="{F77DAFAA-FB70-429B-A75B-E88C4EBA42BC}" dt="2022-11-07T04:53:37.406" v="54" actId="13822"/>
        <pc:sldMkLst>
          <pc:docMk/>
          <pc:sldMk cId="294288172" sldId="1381"/>
        </pc:sldMkLst>
        <pc:spChg chg="del mod">
          <ac:chgData name="伊健 杜" userId="e69aded81da48593" providerId="LiveId" clId="{F77DAFAA-FB70-429B-A75B-E88C4EBA42BC}" dt="2022-11-07T04:51:15.471" v="9" actId="478"/>
          <ac:spMkLst>
            <pc:docMk/>
            <pc:sldMk cId="294288172" sldId="1381"/>
            <ac:spMk id="2" creationId="{11205448-8213-631D-B091-17D8B86382BD}"/>
          </ac:spMkLst>
        </pc:spChg>
        <pc:spChg chg="del">
          <ac:chgData name="伊健 杜" userId="e69aded81da48593" providerId="LiveId" clId="{F77DAFAA-FB70-429B-A75B-E88C4EBA42BC}" dt="2022-11-07T04:50:47.652" v="5" actId="478"/>
          <ac:spMkLst>
            <pc:docMk/>
            <pc:sldMk cId="294288172" sldId="1381"/>
            <ac:spMk id="3" creationId="{40C40DEF-9AEB-0F83-7173-45C3B808BDC4}"/>
          </ac:spMkLst>
        </pc:spChg>
        <pc:spChg chg="add mod">
          <ac:chgData name="伊健 杜" userId="e69aded81da48593" providerId="LiveId" clId="{F77DAFAA-FB70-429B-A75B-E88C4EBA42BC}" dt="2022-11-07T04:51:09.250" v="7"/>
          <ac:spMkLst>
            <pc:docMk/>
            <pc:sldMk cId="294288172" sldId="1381"/>
            <ac:spMk id="4" creationId="{767FBCC3-E590-DDD9-AC6E-390CBBE40FB6}"/>
          </ac:spMkLst>
        </pc:spChg>
        <pc:spChg chg="add mod">
          <ac:chgData name="伊健 杜" userId="e69aded81da48593" providerId="LiveId" clId="{F77DAFAA-FB70-429B-A75B-E88C4EBA42BC}" dt="2022-11-07T04:53:37.406" v="54" actId="13822"/>
          <ac:spMkLst>
            <pc:docMk/>
            <pc:sldMk cId="294288172" sldId="1381"/>
            <ac:spMk id="6" creationId="{6E78AFC2-A6D1-6D8D-19BC-D04833663EB2}"/>
          </ac:spMkLst>
        </pc:spChg>
        <pc:spChg chg="add mod">
          <ac:chgData name="伊健 杜" userId="e69aded81da48593" providerId="LiveId" clId="{F77DAFAA-FB70-429B-A75B-E88C4EBA42BC}" dt="2022-11-07T04:53:10.761" v="49" actId="20577"/>
          <ac:spMkLst>
            <pc:docMk/>
            <pc:sldMk cId="294288172" sldId="1381"/>
            <ac:spMk id="7" creationId="{56D821EC-BCD9-B230-0383-57A1A2AEB645}"/>
          </ac:spMkLst>
        </pc:spChg>
        <pc:spChg chg="add del mod">
          <ac:chgData name="伊健 杜" userId="e69aded81da48593" providerId="LiveId" clId="{F77DAFAA-FB70-429B-A75B-E88C4EBA42BC}" dt="2022-11-07T04:52:13.034" v="39" actId="478"/>
          <ac:spMkLst>
            <pc:docMk/>
            <pc:sldMk cId="294288172" sldId="1381"/>
            <ac:spMk id="8" creationId="{41F48A9A-D351-0471-F6C5-E76741416BEA}"/>
          </ac:spMkLst>
        </pc:spChg>
        <pc:spChg chg="add mod">
          <ac:chgData name="伊健 杜" userId="e69aded81da48593" providerId="LiveId" clId="{F77DAFAA-FB70-429B-A75B-E88C4EBA42BC}" dt="2022-11-07T04:53:06.052" v="48" actId="1076"/>
          <ac:spMkLst>
            <pc:docMk/>
            <pc:sldMk cId="294288172" sldId="1381"/>
            <ac:spMk id="9" creationId="{B79AC1D3-F707-5BC9-5416-FB6AFBD17522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0" creationId="{0E40C518-BE44-AF32-E695-4A49FE4D1FC3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1" creationId="{BABA26B3-204D-B664-87AF-91AE52F8A454}"/>
          </ac:spMkLst>
        </pc:spChg>
        <pc:picChg chg="add del mod">
          <ac:chgData name="伊健 杜" userId="e69aded81da48593" providerId="LiveId" clId="{F77DAFAA-FB70-429B-A75B-E88C4EBA42BC}" dt="2022-11-07T04:53:01.285" v="47" actId="478"/>
          <ac:picMkLst>
            <pc:docMk/>
            <pc:sldMk cId="294288172" sldId="1381"/>
            <ac:picMk id="12" creationId="{F85E75A8-38A0-3DA3-154D-1E7D39DD3A92}"/>
          </ac:picMkLst>
        </pc:picChg>
      </pc:sldChg>
      <pc:sldChg chg="addSp delSp modSp add mod modAnim">
        <pc:chgData name="伊健 杜" userId="e69aded81da48593" providerId="LiveId" clId="{F77DAFAA-FB70-429B-A75B-E88C4EBA42BC}" dt="2022-11-07T04:55:02.163" v="80" actId="27636"/>
        <pc:sldMkLst>
          <pc:docMk/>
          <pc:sldMk cId="873955953" sldId="1382"/>
        </pc:sldMkLst>
        <pc:spChg chg="add del mod">
          <ac:chgData name="伊健 杜" userId="e69aded81da48593" providerId="LiveId" clId="{F77DAFAA-FB70-429B-A75B-E88C4EBA42BC}" dt="2022-11-07T04:53:18.603" v="52" actId="478"/>
          <ac:spMkLst>
            <pc:docMk/>
            <pc:sldMk cId="873955953" sldId="1382"/>
            <ac:spMk id="3" creationId="{36695C90-5147-45A7-69EE-FD7790B3B9BE}"/>
          </ac:spMkLst>
        </pc:spChg>
        <pc:spChg chg="add mod">
          <ac:chgData name="伊健 杜" userId="e69aded81da48593" providerId="LiveId" clId="{F77DAFAA-FB70-429B-A75B-E88C4EBA42BC}" dt="2022-11-07T04:53:54.818" v="60" actId="1076"/>
          <ac:spMkLst>
            <pc:docMk/>
            <pc:sldMk cId="873955953" sldId="1382"/>
            <ac:spMk id="5" creationId="{1391907E-5354-0B6C-CCAB-51D44A908426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6" creationId="{6E78AFC2-A6D1-6D8D-19BC-D04833663EB2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7" creationId="{56D821EC-BCD9-B230-0383-57A1A2AEB645}"/>
          </ac:spMkLst>
        </pc:spChg>
        <pc:spChg chg="add mod">
          <ac:chgData name="伊健 杜" userId="e69aded81da48593" providerId="LiveId" clId="{F77DAFAA-FB70-429B-A75B-E88C4EBA42BC}" dt="2022-11-07T04:54:27.537" v="71" actId="20577"/>
          <ac:spMkLst>
            <pc:docMk/>
            <pc:sldMk cId="873955953" sldId="1382"/>
            <ac:spMk id="8" creationId="{80B6FA2E-B8F9-8005-2EBD-DFCA37F98180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9" creationId="{B79AC1D3-F707-5BC9-5416-FB6AFBD17522}"/>
          </ac:spMkLst>
        </pc:spChg>
        <pc:spChg chg="add mod">
          <ac:chgData name="伊健 杜" userId="e69aded81da48593" providerId="LiveId" clId="{F77DAFAA-FB70-429B-A75B-E88C4EBA42BC}" dt="2022-11-07T04:54:06.583" v="65" actId="1076"/>
          <ac:spMkLst>
            <pc:docMk/>
            <pc:sldMk cId="873955953" sldId="1382"/>
            <ac:spMk id="11" creationId="{980E5025-976A-FEAB-B5AA-AF0A0BBB72FC}"/>
          </ac:spMkLst>
        </pc:spChg>
        <pc:spChg chg="add mod">
          <ac:chgData name="伊健 杜" userId="e69aded81da48593" providerId="LiveId" clId="{F77DAFAA-FB70-429B-A75B-E88C4EBA42BC}" dt="2022-11-07T04:54:34.586" v="72" actId="1076"/>
          <ac:spMkLst>
            <pc:docMk/>
            <pc:sldMk cId="873955953" sldId="1382"/>
            <ac:spMk id="12" creationId="{F9B2412C-1B9C-7ABA-7F36-03AA8B027AC9}"/>
          </ac:spMkLst>
        </pc:spChg>
        <pc:spChg chg="add mod">
          <ac:chgData name="伊健 杜" userId="e69aded81da48593" providerId="LiveId" clId="{F77DAFAA-FB70-429B-A75B-E88C4EBA42BC}" dt="2022-11-07T04:55:02.163" v="80" actId="27636"/>
          <ac:spMkLst>
            <pc:docMk/>
            <pc:sldMk cId="873955953" sldId="1382"/>
            <ac:spMk id="13" creationId="{D481CC81-3B66-3B1F-7A82-E8FA08BCF2B8}"/>
          </ac:spMkLst>
        </pc:spChg>
        <pc:picChg chg="add del mod">
          <ac:chgData name="伊健 杜" userId="e69aded81da48593" providerId="LiveId" clId="{F77DAFAA-FB70-429B-A75B-E88C4EBA42BC}" dt="2022-11-07T04:53:56.777" v="61" actId="478"/>
          <ac:picMkLst>
            <pc:docMk/>
            <pc:sldMk cId="873955953" sldId="1382"/>
            <ac:picMk id="10" creationId="{0F01FD6B-0229-490A-6B8A-3CF99EB1B43F}"/>
          </ac:picMkLst>
        </pc:picChg>
      </pc:sldChg>
      <pc:sldChg chg="addSp delSp modSp add mod modAnim">
        <pc:chgData name="伊健 杜" userId="e69aded81da48593" providerId="LiveId" clId="{F77DAFAA-FB70-429B-A75B-E88C4EBA42BC}" dt="2022-11-07T07:03:26.364" v="5673"/>
        <pc:sldMkLst>
          <pc:docMk/>
          <pc:sldMk cId="431384839" sldId="1383"/>
        </pc:sldMkLst>
        <pc:spChg chg="mod">
          <ac:chgData name="伊健 杜" userId="e69aded81da48593" providerId="LiveId" clId="{F77DAFAA-FB70-429B-A75B-E88C4EBA42BC}" dt="2022-11-07T04:57:28.303" v="178" actId="20577"/>
          <ac:spMkLst>
            <pc:docMk/>
            <pc:sldMk cId="431384839" sldId="1383"/>
            <ac:spMk id="3" creationId="{C57D426F-F0AF-15A8-164B-B84F98651872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4" creationId="{15C2E8A4-3BBE-EAB3-3C33-D70847B4658E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6" creationId="{B98CD463-5476-FBB2-CBE9-F9671C1182E6}"/>
          </ac:spMkLst>
        </pc:spChg>
        <pc:spChg chg="add mod">
          <ac:chgData name="伊健 杜" userId="e69aded81da48593" providerId="LiveId" clId="{F77DAFAA-FB70-429B-A75B-E88C4EBA42BC}" dt="2022-11-07T04:57:17.577" v="173" actId="1076"/>
          <ac:spMkLst>
            <pc:docMk/>
            <pc:sldMk cId="431384839" sldId="1383"/>
            <ac:spMk id="7" creationId="{1F2C608B-807F-C508-33C9-2A9FD1A7E403}"/>
          </ac:spMkLst>
        </pc:spChg>
        <pc:spChg chg="add mod">
          <ac:chgData name="伊健 杜" userId="e69aded81da48593" providerId="LiveId" clId="{F77DAFAA-FB70-429B-A75B-E88C4EBA42BC}" dt="2022-11-07T04:57:58.039" v="230" actId="20577"/>
          <ac:spMkLst>
            <pc:docMk/>
            <pc:sldMk cId="431384839" sldId="1383"/>
            <ac:spMk id="8" creationId="{B16EAF39-CF70-466A-E004-785EC76F7042}"/>
          </ac:spMkLst>
        </pc:spChg>
        <pc:picChg chg="add mod">
          <ac:chgData name="伊健 杜" userId="e69aded81da48593" providerId="LiveId" clId="{F77DAFAA-FB70-429B-A75B-E88C4EBA42BC}" dt="2022-11-07T04:58:14.742" v="242" actId="1076"/>
          <ac:picMkLst>
            <pc:docMk/>
            <pc:sldMk cId="431384839" sldId="1383"/>
            <ac:picMk id="5" creationId="{97A1C70C-4ABB-5FCE-6DB4-1C88D1AFEF46}"/>
          </ac:picMkLst>
        </pc:picChg>
        <pc:picChg chg="del">
          <ac:chgData name="伊健 杜" userId="e69aded81da48593" providerId="LiveId" clId="{F77DAFAA-FB70-429B-A75B-E88C4EBA42BC}" dt="2022-11-07T04:55:44.870" v="84" actId="478"/>
          <ac:picMkLst>
            <pc:docMk/>
            <pc:sldMk cId="431384839" sldId="1383"/>
            <ac:picMk id="17412" creationId="{EAE48264-726D-6C5D-2FA8-D27A8E86DDC4}"/>
          </ac:picMkLst>
        </pc:picChg>
      </pc:sldChg>
      <pc:sldChg chg="addSp modSp add mod">
        <pc:chgData name="伊健 杜" userId="e69aded81da48593" providerId="LiveId" clId="{F77DAFAA-FB70-429B-A75B-E88C4EBA42BC}" dt="2022-11-07T04:59:57.816" v="317" actId="20577"/>
        <pc:sldMkLst>
          <pc:docMk/>
          <pc:sldMk cId="1630488861" sldId="1384"/>
        </pc:sldMkLst>
        <pc:spChg chg="mod">
          <ac:chgData name="伊健 杜" userId="e69aded81da48593" providerId="LiveId" clId="{F77DAFAA-FB70-429B-A75B-E88C4EBA42BC}" dt="2022-11-07T04:59:33.365" v="247" actId="1076"/>
          <ac:spMkLst>
            <pc:docMk/>
            <pc:sldMk cId="1630488861" sldId="1384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3" creationId="{AA487338-2C5E-3113-5270-919D59E87D9E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4" creationId="{F8124064-3BF4-6DA7-0D03-6A7A46F9FC95}"/>
          </ac:spMkLst>
        </pc:spChg>
        <pc:spChg chg="add mod">
          <ac:chgData name="伊健 杜" userId="e69aded81da48593" providerId="LiveId" clId="{F77DAFAA-FB70-429B-A75B-E88C4EBA42BC}" dt="2022-11-07T04:59:57.816" v="317" actId="20577"/>
          <ac:spMkLst>
            <pc:docMk/>
            <pc:sldMk cId="1630488861" sldId="1384"/>
            <ac:spMk id="5" creationId="{09DC16A7-B18D-E463-7535-C389C8FC3F21}"/>
          </ac:spMkLst>
        </pc:sp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148736043" sldId="1385"/>
        </pc:sldMkLst>
        <pc:spChg chg="mod">
          <ac:chgData name="伊健 杜" userId="e69aded81da48593" providerId="LiveId" clId="{F77DAFAA-FB70-429B-A75B-E88C4EBA42BC}" dt="2022-11-07T05:08:46.325" v="898" actId="1076"/>
          <ac:spMkLst>
            <pc:docMk/>
            <pc:sldMk cId="2148736043" sldId="138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148736043" sldId="1385"/>
            <ac:spMk id="3" creationId="{BF61C064-5051-1184-7A12-5B1F560F19AD}"/>
          </ac:spMkLst>
        </pc:spChg>
        <pc:spChg chg="add del">
          <ac:chgData name="伊健 杜" userId="e69aded81da48593" providerId="LiveId" clId="{F77DAFAA-FB70-429B-A75B-E88C4EBA42BC}" dt="2022-11-07T05:08:17.838" v="880" actId="478"/>
          <ac:spMkLst>
            <pc:docMk/>
            <pc:sldMk cId="2148736043" sldId="1385"/>
            <ac:spMk id="4" creationId="{0698DECE-0D7D-8EDB-BCAC-60F3369B551E}"/>
          </ac:spMkLst>
        </pc:spChg>
        <pc:spChg chg="del mod">
          <ac:chgData name="伊健 杜" userId="e69aded81da48593" providerId="LiveId" clId="{F77DAFAA-FB70-429B-A75B-E88C4EBA42BC}" dt="2022-11-07T05:06:25.801" v="737" actId="478"/>
          <ac:spMkLst>
            <pc:docMk/>
            <pc:sldMk cId="2148736043" sldId="138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07:06.591" v="878" actId="478"/>
          <ac:picMkLst>
            <pc:docMk/>
            <pc:sldMk cId="2148736043" sldId="1385"/>
            <ac:picMk id="1026" creationId="{771206FE-8C42-98EA-1E0C-31F9ED3FEF5A}"/>
          </ac:picMkLst>
        </pc:picChg>
        <pc:picChg chg="add del mod">
          <ac:chgData name="伊健 杜" userId="e69aded81da48593" providerId="LiveId" clId="{F77DAFAA-FB70-429B-A75B-E88C4EBA42BC}" dt="2022-11-07T05:11:21.239" v="1211" actId="478"/>
          <ac:picMkLst>
            <pc:docMk/>
            <pc:sldMk cId="2148736043" sldId="1385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2:20.059" v="1228" actId="1076"/>
          <ac:picMkLst>
            <pc:docMk/>
            <pc:sldMk cId="2148736043" sldId="1385"/>
            <ac:picMk id="2054" creationId="{98586E43-83A9-FA0A-6281-244228D54AA7}"/>
          </ac:picMkLst>
        </pc:picChg>
      </pc:sldChg>
      <pc:sldChg chg="delSp add del mod">
        <pc:chgData name="伊健 杜" userId="e69aded81da48593" providerId="LiveId" clId="{F77DAFAA-FB70-429B-A75B-E88C4EBA42BC}" dt="2022-11-07T05:00:19.599" v="320" actId="47"/>
        <pc:sldMkLst>
          <pc:docMk/>
          <pc:sldMk cId="3606728115" sldId="1385"/>
        </pc:sldMkLst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3" creationId="{AA487338-2C5E-3113-5270-919D59E87D9E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4" creationId="{F8124064-3BF4-6DA7-0D03-6A7A46F9FC95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5" creationId="{09DC16A7-B18D-E463-7535-C389C8FC3F21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20052197" sldId="1386"/>
        </pc:sldMkLst>
        <pc:spChg chg="mod">
          <ac:chgData name="伊健 杜" userId="e69aded81da48593" providerId="LiveId" clId="{F77DAFAA-FB70-429B-A75B-E88C4EBA42BC}" dt="2022-11-07T05:16:39.108" v="1567"/>
          <ac:spMkLst>
            <pc:docMk/>
            <pc:sldMk cId="320052197" sldId="138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20052197" sldId="1386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13:08.992" v="1345" actId="478"/>
          <ac:picMkLst>
            <pc:docMk/>
            <pc:sldMk cId="320052197" sldId="1386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4:05.039" v="1350" actId="1076"/>
          <ac:picMkLst>
            <pc:docMk/>
            <pc:sldMk cId="320052197" sldId="1386"/>
            <ac:picMk id="3074" creationId="{E7C0D309-C60C-5DCF-8152-6F9063003B78}"/>
          </ac:picMkLst>
        </pc:picChg>
        <pc:picChg chg="add mod">
          <ac:chgData name="伊健 杜" userId="e69aded81da48593" providerId="LiveId" clId="{F77DAFAA-FB70-429B-A75B-E88C4EBA42BC}" dt="2022-11-07T05:14:39.359" v="1357" actId="14100"/>
          <ac:picMkLst>
            <pc:docMk/>
            <pc:sldMk cId="320052197" sldId="1386"/>
            <ac:picMk id="3076" creationId="{827D80C7-43AE-1661-7D33-BD5355AD0A60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406085488" sldId="138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17:05.315" v="1574"/>
          <ac:spMkLst>
            <pc:docMk/>
            <pc:sldMk cId="3406085488" sldId="138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8:17.375" v="1796" actId="478"/>
          <ac:picMkLst>
            <pc:docMk/>
            <pc:sldMk cId="3406085488" sldId="1387"/>
            <ac:picMk id="1026" creationId="{771206FE-8C42-98EA-1E0C-31F9ED3FEF5A}"/>
          </ac:picMkLst>
        </pc:picChg>
        <pc:picChg chg="add mod">
          <ac:chgData name="伊健 杜" userId="e69aded81da48593" providerId="LiveId" clId="{F77DAFAA-FB70-429B-A75B-E88C4EBA42BC}" dt="2022-11-07T05:18:58.571" v="1800" actId="1076"/>
          <ac:picMkLst>
            <pc:docMk/>
            <pc:sldMk cId="3406085488" sldId="1387"/>
            <ac:picMk id="4098" creationId="{C57FF4F0-D0DD-B08D-DB3F-45D55AE9E475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754745189" sldId="138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19:04.004" v="1802" actId="478"/>
          <ac:spMkLst>
            <pc:docMk/>
            <pc:sldMk cId="2754745189" sldId="1388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9:50.732" v="1927" actId="478"/>
          <ac:picMkLst>
            <pc:docMk/>
            <pc:sldMk cId="2754745189" sldId="1388"/>
            <ac:picMk id="4098" creationId="{C57FF4F0-D0DD-B08D-DB3F-45D55AE9E475}"/>
          </ac:picMkLst>
        </pc:picChg>
        <pc:picChg chg="add mod">
          <ac:chgData name="伊健 杜" userId="e69aded81da48593" providerId="LiveId" clId="{F77DAFAA-FB70-429B-A75B-E88C4EBA42BC}" dt="2022-11-07T05:20:17.273" v="1930" actId="1076"/>
          <ac:picMkLst>
            <pc:docMk/>
            <pc:sldMk cId="2754745189" sldId="1388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41567216" sldId="138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08.069" v="2047" actId="478"/>
          <ac:picMkLst>
            <pc:docMk/>
            <pc:sldMk cId="841567216" sldId="1389"/>
            <ac:picMk id="5122" creationId="{7E62891A-6BDE-1ECF-EEB2-6334345DC5E4}"/>
          </ac:picMkLst>
        </pc:picChg>
        <pc:picChg chg="add mod">
          <ac:chgData name="伊健 杜" userId="e69aded81da48593" providerId="LiveId" clId="{F77DAFAA-FB70-429B-A75B-E88C4EBA42BC}" dt="2022-11-07T05:21:34.776" v="2050" actId="1076"/>
          <ac:picMkLst>
            <pc:docMk/>
            <pc:sldMk cId="841567216" sldId="1389"/>
            <ac:picMk id="6146" creationId="{67E464B6-CB53-FF12-C1AB-08DFEDA34F0C}"/>
          </ac:picMkLst>
        </pc:picChg>
      </pc:sldChg>
      <pc:sldChg chg="delSp add del">
        <pc:chgData name="伊健 杜" userId="e69aded81da48593" providerId="LiveId" clId="{F77DAFAA-FB70-429B-A75B-E88C4EBA42BC}" dt="2022-11-07T05:20:31.111" v="1940" actId="47"/>
        <pc:sldMkLst>
          <pc:docMk/>
          <pc:sldMk cId="3850203054" sldId="1389"/>
        </pc:sldMkLst>
        <pc:picChg chg="del">
          <ac:chgData name="伊健 杜" userId="e69aded81da48593" providerId="LiveId" clId="{F77DAFAA-FB70-429B-A75B-E88C4EBA42BC}" dt="2022-11-07T05:20:28.637" v="1939" actId="478"/>
          <ac:picMkLst>
            <pc:docMk/>
            <pc:sldMk cId="3850203054" sldId="1389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735016085" sldId="139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39.052" v="2052" actId="478"/>
          <ac:picMkLst>
            <pc:docMk/>
            <pc:sldMk cId="735016085" sldId="1390"/>
            <ac:picMk id="6146" creationId="{67E464B6-CB53-FF12-C1AB-08DFEDA34F0C}"/>
          </ac:picMkLst>
        </pc:picChg>
        <pc:picChg chg="add mod">
          <ac:chgData name="伊健 杜" userId="e69aded81da48593" providerId="LiveId" clId="{F77DAFAA-FB70-429B-A75B-E88C4EBA42BC}" dt="2022-11-07T05:22:12.712" v="2135" actId="1076"/>
          <ac:picMkLst>
            <pc:docMk/>
            <pc:sldMk cId="735016085" sldId="1390"/>
            <ac:picMk id="8194" creationId="{20726CE3-3AF3-8040-60F0-89DBB16B5D88}"/>
          </ac:picMkLst>
        </pc:picChg>
      </pc:sldChg>
      <pc:sldChg chg="addSp delSp modSp add mod">
        <pc:chgData name="伊健 杜" userId="e69aded81da48593" providerId="LiveId" clId="{F77DAFAA-FB70-429B-A75B-E88C4EBA42BC}" dt="2022-11-07T07:51:23.774" v="5913" actId="478"/>
        <pc:sldMkLst>
          <pc:docMk/>
          <pc:sldMk cId="1737496656" sldId="1391"/>
        </pc:sldMkLst>
        <pc:spChg chg="mod">
          <ac:chgData name="伊健 杜" userId="e69aded81da48593" providerId="LiveId" clId="{F77DAFAA-FB70-429B-A75B-E88C4EBA42BC}" dt="2022-11-07T07:47:54.009" v="5881" actId="20577"/>
          <ac:spMkLst>
            <pc:docMk/>
            <pc:sldMk cId="1737496656" sldId="1391"/>
            <ac:spMk id="2" creationId="{70E35AE9-6F03-2094-AF2D-CBE9496A6225}"/>
          </ac:spMkLst>
        </pc:spChg>
        <pc:spChg chg="del">
          <ac:chgData name="伊健 杜" userId="e69aded81da48593" providerId="LiveId" clId="{F77DAFAA-FB70-429B-A75B-E88C4EBA42BC}" dt="2022-11-07T05:22:22.542" v="2137" actId="478"/>
          <ac:spMkLst>
            <pc:docMk/>
            <pc:sldMk cId="1737496656" sldId="1391"/>
            <ac:spMk id="3" creationId="{02D2B169-83DD-2856-B127-0BBDCC3801BA}"/>
          </ac:spMkLst>
        </pc:spChg>
        <pc:spChg chg="add del mod">
          <ac:chgData name="伊健 杜" userId="e69aded81da48593" providerId="LiveId" clId="{F77DAFAA-FB70-429B-A75B-E88C4EBA42BC}" dt="2022-11-07T07:51:23.774" v="5913" actId="478"/>
          <ac:spMkLst>
            <pc:docMk/>
            <pc:sldMk cId="1737496656" sldId="1391"/>
            <ac:spMk id="3" creationId="{D44A0AD1-072C-4265-80BA-69E508689C69}"/>
          </ac:spMkLst>
        </pc:spChg>
      </pc:sldChg>
      <pc:sldChg chg="addSp modSp add mod">
        <pc:chgData name="伊健 杜" userId="e69aded81da48593" providerId="LiveId" clId="{F77DAFAA-FB70-429B-A75B-E88C4EBA42BC}" dt="2022-11-07T13:50:47.132" v="5952" actId="20577"/>
        <pc:sldMkLst>
          <pc:docMk/>
          <pc:sldMk cId="4215840503" sldId="139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215840503" sldId="1392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3:50:47.132" v="5952" actId="20577"/>
          <ac:spMkLst>
            <pc:docMk/>
            <pc:sldMk cId="4215840503" sldId="1392"/>
            <ac:spMk id="3" creationId="{94502045-CA41-1383-56E6-4637943C38CC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932562266" sldId="139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4" creationId="{8BD3F58E-2C5B-8D4E-FFEF-3B8175FD7D47}"/>
          </ac:spMkLst>
        </pc:spChg>
        <pc:spChg chg="mod">
          <ac:chgData name="伊健 杜" userId="e69aded81da48593" providerId="LiveId" clId="{F77DAFAA-FB70-429B-A75B-E88C4EBA42BC}" dt="2022-11-07T05:24:20.486" v="2300" actId="20577"/>
          <ac:spMkLst>
            <pc:docMk/>
            <pc:sldMk cId="932562266" sldId="1393"/>
            <ac:spMk id="5" creationId="{12133E31-EFD8-1428-E834-932512E03115}"/>
          </ac:spMkLst>
        </pc:spChg>
        <pc:picChg chg="del mod">
          <ac:chgData name="伊健 杜" userId="e69aded81da48593" providerId="LiveId" clId="{F77DAFAA-FB70-429B-A75B-E88C4EBA42BC}" dt="2022-11-07T05:27:24.290" v="2379" actId="478"/>
          <ac:picMkLst>
            <pc:docMk/>
            <pc:sldMk cId="932562266" sldId="1393"/>
            <ac:picMk id="4098" creationId="{C57FF4F0-D0DD-B08D-DB3F-45D55AE9E475}"/>
          </ac:picMkLst>
        </pc:picChg>
        <pc:picChg chg="add del mod">
          <ac:chgData name="伊健 杜" userId="e69aded81da48593" providerId="LiveId" clId="{F77DAFAA-FB70-429B-A75B-E88C4EBA42BC}" dt="2022-11-07T05:28:40.831" v="2386" actId="478"/>
          <ac:picMkLst>
            <pc:docMk/>
            <pc:sldMk cId="932562266" sldId="1393"/>
            <ac:picMk id="9218" creationId="{25F849C4-A9B3-8D8C-706D-11267852E0C8}"/>
          </ac:picMkLst>
        </pc:picChg>
        <pc:picChg chg="add mod">
          <ac:chgData name="伊健 杜" userId="e69aded81da48593" providerId="LiveId" clId="{F77DAFAA-FB70-429B-A75B-E88C4EBA42BC}" dt="2022-11-07T05:37:31.266" v="3079" actId="1076"/>
          <ac:picMkLst>
            <pc:docMk/>
            <pc:sldMk cId="932562266" sldId="1393"/>
            <ac:picMk id="9220" creationId="{10AA33AA-5D43-F483-5619-1AEB85C0553E}"/>
          </ac:picMkLst>
        </pc:picChg>
        <pc:picChg chg="add mod">
          <ac:chgData name="伊健 杜" userId="e69aded81da48593" providerId="LiveId" clId="{F77DAFAA-FB70-429B-A75B-E88C4EBA42BC}" dt="2022-11-07T05:37:30.166" v="3078" actId="1076"/>
          <ac:picMkLst>
            <pc:docMk/>
            <pc:sldMk cId="932562266" sldId="1393"/>
            <ac:picMk id="9222" creationId="{37C3241E-3ADB-97AC-3EDC-30493B1EEF8D}"/>
          </ac:picMkLst>
        </pc:picChg>
        <pc:picChg chg="add del mod">
          <ac:chgData name="伊健 杜" userId="e69aded81da48593" providerId="LiveId" clId="{F77DAFAA-FB70-429B-A75B-E88C4EBA42BC}" dt="2022-11-07T05:37:49.727" v="3084" actId="478"/>
          <ac:picMkLst>
            <pc:docMk/>
            <pc:sldMk cId="932562266" sldId="1393"/>
            <ac:picMk id="9224" creationId="{AD79A8C8-C92F-2C86-C201-CCDEE8C98851}"/>
          </ac:picMkLst>
        </pc:picChg>
        <pc:picChg chg="add mod">
          <ac:chgData name="伊健 杜" userId="e69aded81da48593" providerId="LiveId" clId="{F77DAFAA-FB70-429B-A75B-E88C4EBA42BC}" dt="2022-11-07T05:39:14.137" v="3193" actId="196"/>
          <ac:picMkLst>
            <pc:docMk/>
            <pc:sldMk cId="932562266" sldId="1393"/>
            <ac:picMk id="9226" creationId="{782F2528-3D60-9B5B-2ECF-08E495E96256}"/>
          </ac:picMkLst>
        </pc:picChg>
      </pc:sldChg>
      <pc:sldChg chg="add del">
        <pc:chgData name="伊健 杜" userId="e69aded81da48593" providerId="LiveId" clId="{F77DAFAA-FB70-429B-A75B-E88C4EBA42BC}" dt="2022-11-07T05:23:10.352" v="2269" actId="47"/>
        <pc:sldMkLst>
          <pc:docMk/>
          <pc:sldMk cId="1036664746" sldId="1393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104554190" sldId="139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29:07.268" v="2391" actId="478"/>
          <ac:spMkLst>
            <pc:docMk/>
            <pc:sldMk cId="1104554190" sldId="139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0:12.099" v="2533" actId="1076"/>
          <ac:picMkLst>
            <pc:docMk/>
            <pc:sldMk cId="1104554190" sldId="1394"/>
            <ac:picMk id="10242" creationId="{EE1AD3D2-3334-7E73-E9C2-F30441CC6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919572076" sldId="139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19572076" sldId="1395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877443400" sldId="139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32:31.375" v="2640"/>
          <ac:spMkLst>
            <pc:docMk/>
            <pc:sldMk cId="1877443400" sldId="1396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3:51.618" v="2802" actId="1076"/>
          <ac:picMkLst>
            <pc:docMk/>
            <pc:sldMk cId="1877443400" sldId="1396"/>
            <ac:picMk id="11266" creationId="{CD6079A1-A10D-EF07-6AAA-0166029AD26D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515045566" sldId="139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33:59.103" v="2814" actId="478"/>
          <ac:spMkLst>
            <pc:docMk/>
            <pc:sldMk cId="515045566" sldId="139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59.609" v="2815" actId="478"/>
          <ac:picMkLst>
            <pc:docMk/>
            <pc:sldMk cId="515045566" sldId="1397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35:18.701" v="2974" actId="1076"/>
          <ac:picMkLst>
            <pc:docMk/>
            <pc:sldMk cId="515045566" sldId="1397"/>
            <ac:picMk id="12290" creationId="{1AD82A8D-07FD-E931-E11D-57DCD9891C9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523854891" sldId="139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3" creationId="{BF61C064-5051-1184-7A12-5B1F560F19AD}"/>
          </ac:spMkLst>
        </pc:spChg>
        <pc:picChg chg="del mod">
          <ac:chgData name="伊健 杜" userId="e69aded81da48593" providerId="LiveId" clId="{F77DAFAA-FB70-429B-A75B-E88C4EBA42BC}" dt="2022-11-07T05:35:45.070" v="3075" actId="478"/>
          <ac:picMkLst>
            <pc:docMk/>
            <pc:sldMk cId="523854891" sldId="1398"/>
            <ac:picMk id="12290" creationId="{1AD82A8D-07FD-E931-E11D-57DCD9891C94}"/>
          </ac:picMkLst>
        </pc:picChg>
        <pc:picChg chg="add mod">
          <ac:chgData name="伊健 杜" userId="e69aded81da48593" providerId="LiveId" clId="{F77DAFAA-FB70-429B-A75B-E88C4EBA42BC}" dt="2022-11-07T05:35:57.249" v="3077" actId="1076"/>
          <ac:picMkLst>
            <pc:docMk/>
            <pc:sldMk cId="523854891" sldId="1398"/>
            <ac:picMk id="13314" creationId="{2CFDA1D5-9ABB-F843-B5BC-CCB7B6AE5501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4083393" sldId="139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2" creationId="{10304424-DB4A-36E7-9E0D-D32A5DD0F26C}"/>
          </ac:spMkLst>
        </pc:spChg>
        <pc:spChg chg="del mod">
          <ac:chgData name="伊健 杜" userId="e69aded81da48593" providerId="LiveId" clId="{F77DAFAA-FB70-429B-A75B-E88C4EBA42BC}" dt="2022-11-07T05:41:30.827" v="3379" actId="478"/>
          <ac:spMkLst>
            <pc:docMk/>
            <pc:sldMk cId="4083393" sldId="1399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0:35.022" v="3362" actId="478"/>
          <ac:picMkLst>
            <pc:docMk/>
            <pc:sldMk cId="4083393" sldId="1399"/>
            <ac:picMk id="13314" creationId="{2CFDA1D5-9ABB-F843-B5BC-CCB7B6AE5501}"/>
          </ac:picMkLst>
        </pc:picChg>
        <pc:picChg chg="add del mod">
          <ac:chgData name="伊健 杜" userId="e69aded81da48593" providerId="LiveId" clId="{F77DAFAA-FB70-429B-A75B-E88C4EBA42BC}" dt="2022-11-07T05:41:39.414" v="3384" actId="478"/>
          <ac:picMkLst>
            <pc:docMk/>
            <pc:sldMk cId="4083393" sldId="1399"/>
            <ac:picMk id="14338" creationId="{B5C9F78F-C4E3-8126-FB29-5DB425FD4F92}"/>
          </ac:picMkLst>
        </pc:picChg>
        <pc:picChg chg="add mod">
          <ac:chgData name="伊健 杜" userId="e69aded81da48593" providerId="LiveId" clId="{F77DAFAA-FB70-429B-A75B-E88C4EBA42BC}" dt="2022-11-07T05:44:10.753" v="3594" actId="1076"/>
          <ac:picMkLst>
            <pc:docMk/>
            <pc:sldMk cId="4083393" sldId="1399"/>
            <ac:picMk id="14340" creationId="{B05BAC35-5A4A-3AAC-5D66-1B37E17756D2}"/>
          </ac:picMkLst>
        </pc:picChg>
        <pc:picChg chg="add mod">
          <ac:chgData name="伊健 杜" userId="e69aded81da48593" providerId="LiveId" clId="{F77DAFAA-FB70-429B-A75B-E88C4EBA42BC}" dt="2022-11-07T05:44:15.658" v="3598" actId="1076"/>
          <ac:picMkLst>
            <pc:docMk/>
            <pc:sldMk cId="4083393" sldId="1399"/>
            <ac:picMk id="14342" creationId="{D14C53B8-6814-3BA3-BB03-8BA5EE967D10}"/>
          </ac:picMkLst>
        </pc:picChg>
        <pc:picChg chg="add mod">
          <ac:chgData name="伊健 杜" userId="e69aded81da48593" providerId="LiveId" clId="{F77DAFAA-FB70-429B-A75B-E88C4EBA42BC}" dt="2022-11-07T05:44:17.661" v="3599" actId="1076"/>
          <ac:picMkLst>
            <pc:docMk/>
            <pc:sldMk cId="4083393" sldId="1399"/>
            <ac:picMk id="14344" creationId="{AE10BE76-BB35-573E-8FD5-7DD8F219039A}"/>
          </ac:picMkLst>
        </pc:picChg>
      </pc:sldChg>
      <pc:sldChg chg="addSp modSp add mod">
        <pc:chgData name="伊健 杜" userId="e69aded81da48593" providerId="LiveId" clId="{F77DAFAA-FB70-429B-A75B-E88C4EBA42BC}" dt="2022-11-07T14:03:45.157" v="5966" actId="20577"/>
        <pc:sldMkLst>
          <pc:docMk/>
          <pc:sldMk cId="3279725066" sldId="140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279725066" sldId="1400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4:03:45.157" v="5966" actId="20577"/>
          <ac:spMkLst>
            <pc:docMk/>
            <pc:sldMk cId="3279725066" sldId="1400"/>
            <ac:spMk id="3" creationId="{3F3C556E-ACF7-DA60-633C-C3DCA0F21E56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31993153" sldId="140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0" creationId="{B05BAC35-5A4A-3AAC-5D66-1B37E17756D2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2" creationId="{D14C53B8-6814-3BA3-BB03-8BA5EE967D10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4" creationId="{AE10BE76-BB35-573E-8FD5-7DD8F219039A}"/>
          </ac:picMkLst>
        </pc:picChg>
        <pc:picChg chg="add mod">
          <ac:chgData name="伊健 杜" userId="e69aded81da48593" providerId="LiveId" clId="{F77DAFAA-FB70-429B-A75B-E88C4EBA42BC}" dt="2022-11-07T05:44:35.794" v="3605" actId="1076"/>
          <ac:picMkLst>
            <pc:docMk/>
            <pc:sldMk cId="831993153" sldId="1401"/>
            <ac:picMk id="15362" creationId="{C7A510D0-6D37-B2B0-C20A-92249D3E5D92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4041168246" sldId="140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41168246" sldId="1402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220055332" sldId="140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20055332" sldId="1403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2412945029" sldId="1404"/>
        </pc:sldMkLst>
        <pc:spChg chg="mod">
          <ac:chgData name="伊健 杜" userId="e69aded81da48593" providerId="LiveId" clId="{F77DAFAA-FB70-429B-A75B-E88C4EBA42BC}" dt="2022-11-07T05:48:53.585" v="3976"/>
          <ac:spMkLst>
            <pc:docMk/>
            <pc:sldMk cId="2412945029" sldId="140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5:48:40.920" v="3973" actId="20577"/>
          <ac:spMkLst>
            <pc:docMk/>
            <pc:sldMk cId="2412945029" sldId="1404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2412945029" sldId="1404"/>
            <ac:spMk id="4" creationId="{2691090D-D035-2EE7-556B-29D21742E484}"/>
          </ac:spMkLst>
        </pc:spChg>
        <pc:spChg chg="mod">
          <ac:chgData name="伊健 杜" userId="e69aded81da48593" providerId="LiveId" clId="{F77DAFAA-FB70-429B-A75B-E88C4EBA42BC}" dt="2022-11-07T05:46:44.312" v="3814"/>
          <ac:spMkLst>
            <pc:docMk/>
            <pc:sldMk cId="2412945029" sldId="140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49:37.699" v="4083" actId="478"/>
          <ac:picMkLst>
            <pc:docMk/>
            <pc:sldMk cId="2412945029" sldId="1404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50:07.277" v="4085" actId="1076"/>
          <ac:picMkLst>
            <pc:docMk/>
            <pc:sldMk cId="2412945029" sldId="1404"/>
            <ac:picMk id="16386" creationId="{89E7CD0A-7CAD-E686-C6D1-5111B6AE810F}"/>
          </ac:picMkLst>
        </pc:picChg>
      </pc:sldChg>
      <pc:sldChg chg="add del">
        <pc:chgData name="伊健 杜" userId="e69aded81da48593" providerId="LiveId" clId="{F77DAFAA-FB70-429B-A75B-E88C4EBA42BC}" dt="2022-11-07T05:46:23.392" v="3811" actId="47"/>
        <pc:sldMkLst>
          <pc:docMk/>
          <pc:sldMk cId="2838789192" sldId="1404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891103496" sldId="140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91103496" sldId="140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5:50:13.358" v="4087" actId="478"/>
          <ac:spMkLst>
            <pc:docMk/>
            <pc:sldMk cId="891103496" sldId="140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50:14.014" v="4088" actId="478"/>
          <ac:picMkLst>
            <pc:docMk/>
            <pc:sldMk cId="891103496" sldId="1405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5:53:41.967" v="4316" actId="1076"/>
          <ac:picMkLst>
            <pc:docMk/>
            <pc:sldMk cId="891103496" sldId="1405"/>
            <ac:picMk id="18434" creationId="{DB46DC53-8D1A-DFB5-21BA-C5539B829FFA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931008421" sldId="140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931008421" sldId="1406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5:55:28.866" v="4408" actId="478"/>
          <ac:picMkLst>
            <pc:docMk/>
            <pc:sldMk cId="1931008421" sldId="1406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5:55:59.370" v="4413" actId="1076"/>
          <ac:picMkLst>
            <pc:docMk/>
            <pc:sldMk cId="1931008421" sldId="1406"/>
            <ac:picMk id="19458" creationId="{6547FA45-2AC8-85E3-563C-FE64BDB04FD0}"/>
          </ac:picMkLst>
        </pc:picChg>
      </pc:sldChg>
      <pc:sldChg chg="add del">
        <pc:chgData name="伊健 杜" userId="e69aded81da48593" providerId="LiveId" clId="{F77DAFAA-FB70-429B-A75B-E88C4EBA42BC}" dt="2022-11-07T05:53:31.790" v="4310" actId="47"/>
        <pc:sldMkLst>
          <pc:docMk/>
          <pc:sldMk cId="4009022856" sldId="1406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160024942" sldId="1407"/>
        </pc:sldMkLst>
        <pc:spChg chg="mod">
          <ac:chgData name="伊健 杜" userId="e69aded81da48593" providerId="LiveId" clId="{F77DAFAA-FB70-429B-A75B-E88C4EBA42BC}" dt="2022-11-07T05:57:10.902" v="4476" actId="1076"/>
          <ac:spMkLst>
            <pc:docMk/>
            <pc:sldMk cId="1160024942" sldId="140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4" creationId="{2691090D-D035-2EE7-556B-29D21742E484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5" creationId="{FAD61C79-9328-5634-785A-53900BF58A80}"/>
          </ac:spMkLst>
        </pc:spChg>
        <pc:picChg chg="del">
          <ac:chgData name="伊健 杜" userId="e69aded81da48593" providerId="LiveId" clId="{F77DAFAA-FB70-429B-A75B-E88C4EBA42BC}" dt="2022-11-07T05:57:04.126" v="4471" actId="478"/>
          <ac:picMkLst>
            <pc:docMk/>
            <pc:sldMk cId="1160024942" sldId="1407"/>
            <ac:picMk id="19458" creationId="{6547FA45-2AC8-85E3-563C-FE64BDB04FD0}"/>
          </ac:picMkLst>
        </pc:picChg>
        <pc:picChg chg="add mod">
          <ac:chgData name="伊健 杜" userId="e69aded81da48593" providerId="LiveId" clId="{F77DAFAA-FB70-429B-A75B-E88C4EBA42BC}" dt="2022-11-07T05:57:10.509" v="4475" actId="14100"/>
          <ac:picMkLst>
            <pc:docMk/>
            <pc:sldMk cId="1160024942" sldId="1407"/>
            <ac:picMk id="20482" creationId="{78443E5C-CEAF-03AB-68F8-0600D30CE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679804985" sldId="140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79804985" sldId="1408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1587589837" sldId="140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587589837" sldId="1409"/>
            <ac:spMk id="2" creationId="{70E35AE9-6F03-2094-AF2D-CBE9496A6225}"/>
          </ac:spMkLst>
        </pc:spChg>
      </pc:sldChg>
      <pc:sldChg chg="add del">
        <pc:chgData name="伊健 杜" userId="e69aded81da48593" providerId="LiveId" clId="{F77DAFAA-FB70-429B-A75B-E88C4EBA42BC}" dt="2022-11-07T05:59:04.522" v="4670"/>
        <pc:sldMkLst>
          <pc:docMk/>
          <pc:sldMk cId="311979557" sldId="1410"/>
        </pc:sldMkLst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583844061" sldId="1410"/>
        </pc:sldMkLst>
        <pc:spChg chg="mod">
          <ac:chgData name="伊健 杜" userId="e69aded81da48593" providerId="LiveId" clId="{F77DAFAA-FB70-429B-A75B-E88C4EBA42BC}" dt="2022-11-07T05:59:10.532" v="4678" actId="27636"/>
          <ac:spMkLst>
            <pc:docMk/>
            <pc:sldMk cId="2583844061" sldId="141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583844061" sldId="1410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64214707" sldId="141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64214707" sldId="1411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1:33.852" v="4989" actId="478"/>
          <ac:picMkLst>
            <pc:docMk/>
            <pc:sldMk cId="864214707" sldId="1411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6:02:53.950" v="4993" actId="1076"/>
          <ac:picMkLst>
            <pc:docMk/>
            <pc:sldMk cId="864214707" sldId="1411"/>
            <ac:picMk id="21506" creationId="{1BC78613-1188-A6EB-EFA1-8833AA440FD7}"/>
          </ac:picMkLst>
        </pc:picChg>
      </pc:sldChg>
      <pc:sldChg chg="addSp delSp modSp add mod">
        <pc:chgData name="伊健 杜" userId="e69aded81da48593" providerId="LiveId" clId="{F77DAFAA-FB70-429B-A75B-E88C4EBA42BC}" dt="2022-11-07T08:27:36.627" v="5914" actId="478"/>
        <pc:sldMkLst>
          <pc:docMk/>
          <pc:sldMk cId="2639523561" sldId="141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39523561" sldId="1412"/>
            <ac:spMk id="2" creationId="{70E35AE9-6F03-2094-AF2D-CBE9496A6225}"/>
          </ac:spMkLst>
        </pc:spChg>
        <pc:spChg chg="add del mod">
          <ac:chgData name="伊健 杜" userId="e69aded81da48593" providerId="LiveId" clId="{F77DAFAA-FB70-429B-A75B-E88C4EBA42BC}" dt="2022-11-07T08:27:36.627" v="5914" actId="478"/>
          <ac:spMkLst>
            <pc:docMk/>
            <pc:sldMk cId="2639523561" sldId="1412"/>
            <ac:spMk id="3" creationId="{8E53FB10-B9B1-62A6-C290-5B42C28E0091}"/>
          </ac:spMkLst>
        </pc:spChg>
      </pc:sldChg>
      <pc:sldChg chg="add del">
        <pc:chgData name="伊健 杜" userId="e69aded81da48593" providerId="LiveId" clId="{F77DAFAA-FB70-429B-A75B-E88C4EBA42BC}" dt="2022-11-07T06:06:07.929" v="5228" actId="47"/>
        <pc:sldMkLst>
          <pc:docMk/>
          <pc:sldMk cId="3761613550" sldId="1413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618521800" sldId="141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2" creationId="{10304424-DB4A-36E7-9E0D-D32A5DD0F26C}"/>
          </ac:spMkLst>
        </pc:spChg>
        <pc:spChg chg="mod or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7:16.425" v="5253" actId="478"/>
          <ac:picMkLst>
            <pc:docMk/>
            <pc:sldMk cId="3618521800" sldId="1414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6:08:18.719" v="5414" actId="1076"/>
          <ac:picMkLst>
            <pc:docMk/>
            <pc:sldMk cId="3618521800" sldId="1414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448021114" sldId="141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6:09:36.544" v="5439" actId="478"/>
          <ac:spMkLst>
            <pc:docMk/>
            <pc:sldMk cId="1448021114" sldId="141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6:09:40.107" v="5440" actId="478"/>
          <ac:picMkLst>
            <pc:docMk/>
            <pc:sldMk cId="1448021114" sldId="1415"/>
            <ac:picMk id="23554" creationId="{D0960346-F0A1-7B97-FD2B-FCBDC591BC96}"/>
          </ac:picMkLst>
        </pc:picChg>
        <pc:picChg chg="add del mod">
          <ac:chgData name="伊健 杜" userId="e69aded81da48593" providerId="LiveId" clId="{F77DAFAA-FB70-429B-A75B-E88C4EBA42BC}" dt="2022-11-07T06:12:54.840" v="5585" actId="478"/>
          <ac:picMkLst>
            <pc:docMk/>
            <pc:sldMk cId="1448021114" sldId="1415"/>
            <ac:picMk id="25602" creationId="{E6BE88B4-726D-B5F0-561B-9D09DE0AD769}"/>
          </ac:picMkLst>
        </pc:picChg>
        <pc:picChg chg="add mod">
          <ac:chgData name="伊健 杜" userId="e69aded81da48593" providerId="LiveId" clId="{F77DAFAA-FB70-429B-A75B-E88C4EBA42BC}" dt="2022-11-07T06:12:59.209" v="5589" actId="1076"/>
          <ac:picMkLst>
            <pc:docMk/>
            <pc:sldMk cId="1448021114" sldId="1415"/>
            <ac:picMk id="25604" creationId="{99161DD0-4DBA-797F-65E1-50905273B6BF}"/>
          </ac:picMkLst>
        </pc:picChg>
      </pc:sldChg>
      <pc:sldChg chg="modSp add">
        <pc:chgData name="伊健 杜" userId="e69aded81da48593" providerId="LiveId" clId="{F77DAFAA-FB70-429B-A75B-E88C4EBA42BC}" dt="2022-11-07T07:03:26.364" v="5673"/>
        <pc:sldMkLst>
          <pc:docMk/>
          <pc:sldMk cId="2737223352" sldId="141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4" creationId="{2691090D-D035-2EE7-556B-29D21742E48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4051381320" sldId="141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51381320" sldId="1417"/>
            <ac:spMk id="2" creationId="{3F44BD07-34E6-11CB-145E-D7CED4A04639}"/>
          </ac:spMkLst>
        </pc:spChg>
        <pc:spChg chg="del">
          <ac:chgData name="伊健 杜" userId="e69aded81da48593" providerId="LiveId" clId="{F77DAFAA-FB70-429B-A75B-E88C4EBA42BC}" dt="2022-11-07T06:13:35.976" v="5618" actId="478"/>
          <ac:spMkLst>
            <pc:docMk/>
            <pc:sldMk cId="4051381320" sldId="1417"/>
            <ac:spMk id="3" creationId="{CF185C9F-6C16-1D1C-26D8-01DBF816EDD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2216947007" sldId="141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16947007" sldId="1418"/>
            <ac:spMk id="2" creationId="{9564E3D0-30D6-9A83-80A5-2AC9A32887CB}"/>
          </ac:spMkLst>
        </pc:spChg>
        <pc:spChg chg="del">
          <ac:chgData name="伊健 杜" userId="e69aded81da48593" providerId="LiveId" clId="{F77DAFAA-FB70-429B-A75B-E88C4EBA42BC}" dt="2022-11-07T06:14:33.785" v="5622" actId="478"/>
          <ac:spMkLst>
            <pc:docMk/>
            <pc:sldMk cId="2216947007" sldId="1418"/>
            <ac:spMk id="3" creationId="{29955978-9AF5-AAC0-3402-E560A9CD33BC}"/>
          </ac:spMkLst>
        </pc:spChg>
      </pc:sldChg>
      <pc:sldChg chg="add del">
        <pc:chgData name="伊健 杜" userId="e69aded81da48593" providerId="LiveId" clId="{F77DAFAA-FB70-429B-A75B-E88C4EBA42BC}" dt="2022-11-07T06:15:19.439" v="5672" actId="47"/>
        <pc:sldMkLst>
          <pc:docMk/>
          <pc:sldMk cId="3259491679" sldId="1419"/>
        </pc:sldMkLst>
      </pc:sldChg>
    </pc:docChg>
  </pc:docChgLst>
  <pc:docChgLst>
    <pc:chgData name="伊健 杜" userId="e69aded81da48593" providerId="LiveId" clId="{E3F85EF1-290B-4148-88B5-23DFFE72CE35}"/>
    <pc:docChg chg="undo custSel addSld delSld modSld sldOrd">
      <pc:chgData name="伊健 杜" userId="e69aded81da48593" providerId="LiveId" clId="{E3F85EF1-290B-4148-88B5-23DFFE72CE35}" dt="2022-11-03T18:34:00.690" v="4209"/>
      <pc:docMkLst>
        <pc:docMk/>
      </pc:docMkLst>
      <pc:sldChg chg="del">
        <pc:chgData name="伊健 杜" userId="e69aded81da48593" providerId="LiveId" clId="{E3F85EF1-290B-4148-88B5-23DFFE72CE35}" dt="2022-11-03T05:25:45.693" v="5" actId="47"/>
        <pc:sldMkLst>
          <pc:docMk/>
          <pc:sldMk cId="2191237938" sldId="1224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31345836" sldId="1263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3081789254" sldId="1269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638982244" sldId="1270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506974058" sldId="12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506974058" sldId="1275"/>
            <ac:spMk id="2" creationId="{9C74F706-AB23-7A24-27F9-BA8C6B6BFC20}"/>
          </ac:spMkLst>
        </pc:spChg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2289139157" sldId="1304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004238023" sldId="1308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176945365" sldId="1309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551861204" sldId="1311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859354121" sldId="1312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217310943" sldId="1315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866694763" sldId="1316"/>
        </pc:sldMkLst>
      </pc:sldChg>
      <pc:sldChg chg="addSp delSp modSp mod modAnim">
        <pc:chgData name="伊健 杜" userId="e69aded81da48593" providerId="LiveId" clId="{E3F85EF1-290B-4148-88B5-23DFFE72CE35}" dt="2022-11-03T17:55:54.322" v="4197"/>
        <pc:sldMkLst>
          <pc:docMk/>
          <pc:sldMk cId="705454762" sldId="1317"/>
        </pc:sldMkLst>
        <pc:spChg chg="del">
          <ac:chgData name="伊健 杜" userId="e69aded81da48593" providerId="LiveId" clId="{E3F85EF1-290B-4148-88B5-23DFFE72CE35}" dt="2022-11-03T05:25:53.649" v="6" actId="478"/>
          <ac:spMkLst>
            <pc:docMk/>
            <pc:sldMk cId="705454762" sldId="1317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07:13:01.001" v="3829" actId="403"/>
          <ac:spMkLst>
            <pc:docMk/>
            <pc:sldMk cId="705454762" sldId="1317"/>
            <ac:spMk id="3" creationId="{E96C096F-FCC5-5DB7-3541-AC4F55C00331}"/>
          </ac:spMkLst>
        </pc:spChg>
        <pc:spChg chg="add mod">
          <ac:chgData name="伊健 杜" userId="e69aded81da48593" providerId="LiveId" clId="{E3F85EF1-290B-4148-88B5-23DFFE72CE35}" dt="2022-11-03T07:14:04.741" v="3842" actId="1076"/>
          <ac:spMkLst>
            <pc:docMk/>
            <pc:sldMk cId="705454762" sldId="1317"/>
            <ac:spMk id="4" creationId="{C9FAA84A-7178-FD6C-849A-CF3E705F466D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4" creationId="{D3ADDBEC-F907-42BF-9AF4-1D79CDCDD256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6:59.100" v="11" actId="1076"/>
          <ac:picMkLst>
            <pc:docMk/>
            <pc:sldMk cId="705454762" sldId="1317"/>
            <ac:picMk id="1026" creationId="{695D47CE-3A45-76C9-F47C-FBCB60834D74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8" creationId="{35FAEAC5-BE9A-37FD-63A9-1ED1BAAF57F9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705454762" sldId="1317"/>
            <ac:inkMk id="5" creationId="{8B063A5D-4AB9-317B-EC6E-FF8DF2ED81BE}"/>
          </ac:inkMkLst>
        </pc:inkChg>
      </pc:sldChg>
      <pc:sldChg chg="addSp delSp modSp mod delAnim modAnim">
        <pc:chgData name="伊健 杜" userId="e69aded81da48593" providerId="LiveId" clId="{E3F85EF1-290B-4148-88B5-23DFFE72CE35}" dt="2022-11-03T17:06:12.941" v="3956"/>
        <pc:sldMkLst>
          <pc:docMk/>
          <pc:sldMk cId="2526001274" sldId="1319"/>
        </pc:sldMkLst>
        <pc:spChg chg="add mod">
          <ac:chgData name="伊健 杜" userId="e69aded81da48593" providerId="LiveId" clId="{E3F85EF1-290B-4148-88B5-23DFFE72CE35}" dt="2022-11-03T07:14:40.321" v="3880" actId="20577"/>
          <ac:spMkLst>
            <pc:docMk/>
            <pc:sldMk cId="2526001274" sldId="1319"/>
            <ac:spMk id="3" creationId="{1AFDA3E0-175C-D880-CFCD-52A019D970FB}"/>
          </ac:spMkLst>
        </pc:spChg>
        <pc:spChg chg="del">
          <ac:chgData name="伊健 杜" userId="e69aded81da48593" providerId="LiveId" clId="{E3F85EF1-290B-4148-88B5-23DFFE72CE35}" dt="2022-11-03T05:25:55.760" v="7" actId="478"/>
          <ac:spMkLst>
            <pc:docMk/>
            <pc:sldMk cId="2526001274" sldId="1319"/>
            <ac:spMk id="3" creationId="{DFE36949-4457-E46B-A77D-A91C4CA54CE9}"/>
          </ac:spMkLst>
        </pc:spChg>
        <pc:spChg chg="add del">
          <ac:chgData name="伊健 杜" userId="e69aded81da48593" providerId="LiveId" clId="{E3F85EF1-290B-4148-88B5-23DFFE72CE35}" dt="2022-11-03T05:29:04.432" v="25" actId="478"/>
          <ac:spMkLst>
            <pc:docMk/>
            <pc:sldMk cId="2526001274" sldId="1319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8:02.274" v="17" actId="1076"/>
          <ac:picMkLst>
            <pc:docMk/>
            <pc:sldMk cId="2526001274" sldId="1319"/>
            <ac:picMk id="2050" creationId="{8B410186-B510-3504-B98A-71E416F1B3D5}"/>
          </ac:picMkLst>
        </pc:picChg>
        <pc:picChg chg="add del mod">
          <ac:chgData name="伊健 杜" userId="e69aded81da48593" providerId="LiveId" clId="{E3F85EF1-290B-4148-88B5-23DFFE72CE35}" dt="2022-11-03T05:29:01.726" v="24" actId="478"/>
          <ac:picMkLst>
            <pc:docMk/>
            <pc:sldMk cId="2526001274" sldId="1319"/>
            <ac:picMk id="2052" creationId="{4498161F-A8C7-BCAA-E18E-0D0F17C826E5}"/>
          </ac:picMkLst>
        </pc:picChg>
        <pc:picChg chg="del">
          <ac:chgData name="伊健 杜" userId="e69aded81da48593" providerId="LiveId" clId="{E3F85EF1-290B-4148-88B5-23DFFE72CE35}" dt="2022-11-03T05:28:03.757" v="18" actId="478"/>
          <ac:picMkLst>
            <pc:docMk/>
            <pc:sldMk cId="2526001274" sldId="1319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7:54.699" v="12" actId="478"/>
          <ac:picMkLst>
            <pc:docMk/>
            <pc:sldMk cId="2526001274" sldId="1319"/>
            <ac:picMk id="36868" creationId="{35FAEAC5-BE9A-37FD-63A9-1ED1BAAF57F9}"/>
          </ac:picMkLst>
        </pc:picChg>
      </pc:sldChg>
      <pc:sldChg chg="del">
        <pc:chgData name="伊健 杜" userId="e69aded81da48593" providerId="LiveId" clId="{E3F85EF1-290B-4148-88B5-23DFFE72CE35}" dt="2022-11-03T06:40:44.381" v="3735" actId="47"/>
        <pc:sldMkLst>
          <pc:docMk/>
          <pc:sldMk cId="1678021334" sldId="1320"/>
        </pc:sldMkLst>
      </pc:sldChg>
      <pc:sldChg chg="addSp delSp modSp mod modAnim">
        <pc:chgData name="伊健 杜" userId="e69aded81da48593" providerId="LiveId" clId="{E3F85EF1-290B-4148-88B5-23DFFE72CE35}" dt="2022-11-03T17:08:09.707" v="4005"/>
        <pc:sldMkLst>
          <pc:docMk/>
          <pc:sldMk cId="687159467" sldId="1321"/>
        </pc:sldMkLst>
        <pc:spChg chg="mod">
          <ac:chgData name="伊健 杜" userId="e69aded81da48593" providerId="LiveId" clId="{E3F85EF1-290B-4148-88B5-23DFFE72CE35}" dt="2022-11-03T05:30:22.452" v="29" actId="1076"/>
          <ac:spMkLst>
            <pc:docMk/>
            <pc:sldMk cId="687159467" sldId="1321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5:25:58.178" v="8" actId="478"/>
          <ac:spMkLst>
            <pc:docMk/>
            <pc:sldMk cId="687159467" sldId="1321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3" creationId="{F4123CFD-384E-3663-296E-8352385012D9}"/>
          </ac:spMkLst>
        </pc:spChg>
        <pc:spChg chg="mod">
          <ac:chgData name="伊健 杜" userId="e69aded81da48593" providerId="LiveId" clId="{E3F85EF1-290B-4148-88B5-23DFFE72CE35}" dt="2022-11-03T05:30:55.696" v="41" actId="1076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30:27.516" v="33" actId="1076"/>
          <ac:picMkLst>
            <pc:docMk/>
            <pc:sldMk cId="687159467" sldId="1321"/>
            <ac:picMk id="3074" creationId="{4A430276-580F-8EB4-0FCD-1F61FA1D412C}"/>
          </ac:picMkLst>
        </pc:picChg>
        <pc:picChg chg="add mod">
          <ac:chgData name="伊健 杜" userId="e69aded81da48593" providerId="LiveId" clId="{E3F85EF1-290B-4148-88B5-23DFFE72CE35}" dt="2022-11-03T05:30:54.518" v="40" actId="1076"/>
          <ac:picMkLst>
            <pc:docMk/>
            <pc:sldMk cId="687159467" sldId="1321"/>
            <ac:picMk id="3076" creationId="{DC954262-0162-A35B-D332-5D49EC5C5F51}"/>
          </ac:picMkLst>
        </pc:picChg>
        <pc:picChg chg="del">
          <ac:chgData name="伊健 杜" userId="e69aded81da48593" providerId="LiveId" clId="{E3F85EF1-290B-4148-88B5-23DFFE72CE35}" dt="2022-11-03T05:30:10.795" v="26" actId="478"/>
          <ac:picMkLst>
            <pc:docMk/>
            <pc:sldMk cId="687159467" sldId="1321"/>
            <ac:picMk id="39942" creationId="{B77227A0-D410-8560-3CC7-E716CF80E424}"/>
          </ac:picMkLst>
        </pc:picChg>
        <pc:picChg chg="del mod">
          <ac:chgData name="伊健 杜" userId="e69aded81da48593" providerId="LiveId" clId="{E3F85EF1-290B-4148-88B5-23DFFE72CE35}" dt="2022-11-03T05:30:29.017" v="35" actId="478"/>
          <ac:picMkLst>
            <pc:docMk/>
            <pc:sldMk cId="687159467" sldId="1321"/>
            <ac:picMk id="39944" creationId="{E24EE2C1-D5FB-023C-470C-6BA9C87EAEF2}"/>
          </ac:picMkLst>
        </pc:picChg>
      </pc:sldChg>
      <pc:sldChg chg="del">
        <pc:chgData name="伊健 杜" userId="e69aded81da48593" providerId="LiveId" clId="{E3F85EF1-290B-4148-88B5-23DFFE72CE35}" dt="2022-11-03T05:31:03.178" v="42" actId="47"/>
        <pc:sldMkLst>
          <pc:docMk/>
          <pc:sldMk cId="2765582665" sldId="1322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4196840282" sldId="132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96840282" sldId="1323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26.149" v="3" actId="47"/>
        <pc:sldMkLst>
          <pc:docMk/>
          <pc:sldMk cId="3733128586" sldId="1324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056985637" sldId="1325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705418012" sldId="132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465334289" sldId="132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421640080" sldId="132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32675466" sldId="132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58982168" sldId="133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314888362" sldId="133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962851548" sldId="1332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985394919" sldId="1333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298261443" sldId="1334"/>
        </pc:sldMkLst>
      </pc:sldChg>
      <pc:sldChg chg="modSp del mod">
        <pc:chgData name="伊健 杜" userId="e69aded81da48593" providerId="LiveId" clId="{E3F85EF1-290B-4148-88B5-23DFFE72CE35}" dt="2022-11-03T17:14:11.125" v="4097" actId="47"/>
        <pc:sldMkLst>
          <pc:docMk/>
          <pc:sldMk cId="648752925" sldId="1335"/>
        </pc:sldMkLst>
        <pc:spChg chg="mod">
          <ac:chgData name="伊健 杜" userId="e69aded81da48593" providerId="LiveId" clId="{E3F85EF1-290B-4148-88B5-23DFFE72CE35}" dt="2022-11-03T17:13:20.328" v="4096"/>
          <ac:spMkLst>
            <pc:docMk/>
            <pc:sldMk cId="648752925" sldId="1335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446813328" sldId="133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989016679" sldId="133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245199294" sldId="133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822967702" sldId="133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46716110" sldId="134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918614799" sldId="134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183429978" sldId="1342"/>
        </pc:sldMkLst>
      </pc:sldChg>
      <pc:sldChg chg="modSp mod">
        <pc:chgData name="伊健 杜" userId="e69aded81da48593" providerId="LiveId" clId="{E3F85EF1-290B-4148-88B5-23DFFE72CE35}" dt="2022-11-03T17:10:12.927" v="4036"/>
        <pc:sldMkLst>
          <pc:docMk/>
          <pc:sldMk cId="4158349176" sldId="1345"/>
        </pc:sldMkLst>
        <pc:spChg chg="mod">
          <ac:chgData name="伊健 杜" userId="e69aded81da48593" providerId="LiveId" clId="{E3F85EF1-290B-4148-88B5-23DFFE72CE35}" dt="2022-11-03T17:10:12.927" v="4036"/>
          <ac:spMkLst>
            <pc:docMk/>
            <pc:sldMk cId="4158349176" sldId="1345"/>
            <ac:spMk id="2" creationId="{9C74F706-AB23-7A24-27F9-BA8C6B6BFC20}"/>
          </ac:spMkLst>
        </pc:spChg>
      </pc:sldChg>
      <pc:sldChg chg="modAnim">
        <pc:chgData name="伊健 杜" userId="e69aded81da48593" providerId="LiveId" clId="{E3F85EF1-290B-4148-88B5-23DFFE72CE35}" dt="2022-11-03T17:23:26.707" v="4099"/>
        <pc:sldMkLst>
          <pc:docMk/>
          <pc:sldMk cId="2540030139" sldId="1346"/>
        </pc:sldMkLst>
      </pc:sldChg>
      <pc:sldChg chg="modAnim">
        <pc:chgData name="伊健 杜" userId="e69aded81da48593" providerId="LiveId" clId="{E3F85EF1-290B-4148-88B5-23DFFE72CE35}" dt="2022-11-03T17:11:54.677" v="4051"/>
        <pc:sldMkLst>
          <pc:docMk/>
          <pc:sldMk cId="3208074802" sldId="1347"/>
        </pc:sldMkLst>
      </pc:sldChg>
      <pc:sldChg chg="modAnim">
        <pc:chgData name="伊健 杜" userId="e69aded81da48593" providerId="LiveId" clId="{E3F85EF1-290B-4148-88B5-23DFFE72CE35}" dt="2022-11-03T17:12:07.783" v="4053"/>
        <pc:sldMkLst>
          <pc:docMk/>
          <pc:sldMk cId="367432593" sldId="1348"/>
        </pc:sldMkLst>
      </pc:sldChg>
      <pc:sldChg chg="addSp delSp modSp mod modAnim">
        <pc:chgData name="伊健 杜" userId="e69aded81da48593" providerId="LiveId" clId="{E3F85EF1-290B-4148-88B5-23DFFE72CE35}" dt="2022-11-03T17:12:00.039" v="4052"/>
        <pc:sldMkLst>
          <pc:docMk/>
          <pc:sldMk cId="3766527611" sldId="1349"/>
        </pc:sldMkLst>
        <pc:spChg chg="mod">
          <ac:chgData name="伊健 杜" userId="e69aded81da48593" providerId="LiveId" clId="{E3F85EF1-290B-4148-88B5-23DFFE72CE35}" dt="2022-11-03T17:10:59.725" v="4049"/>
          <ac:spMkLst>
            <pc:docMk/>
            <pc:sldMk cId="3766527611" sldId="1349"/>
            <ac:spMk id="6" creationId="{B98CD463-5476-FBB2-CBE9-F9671C1182E6}"/>
          </ac:spMkLst>
        </pc:spChg>
        <pc:inkChg chg="add del mod">
          <ac:chgData name="伊健 杜" userId="e69aded81da48593" providerId="LiveId" clId="{E3F85EF1-290B-4148-88B5-23DFFE72CE35}" dt="2022-11-03T17:10:49.051" v="4038" actId="478"/>
          <ac:inkMkLst>
            <pc:docMk/>
            <pc:sldMk cId="3766527611" sldId="1349"/>
            <ac:inkMk id="3" creationId="{A4B92A08-21BE-BFAE-C3D5-03BBBC33A692}"/>
          </ac:inkMkLst>
        </pc:inkChg>
      </pc:sldChg>
      <pc:sldChg chg="addSp delSp modSp mod">
        <pc:chgData name="伊健 杜" userId="e69aded81da48593" providerId="LiveId" clId="{E3F85EF1-290B-4148-88B5-23DFFE72CE35}" dt="2022-11-03T17:55:54.322" v="4197"/>
        <pc:sldMkLst>
          <pc:docMk/>
          <pc:sldMk cId="3240948227" sldId="1350"/>
        </pc:sldMkLst>
        <pc:spChg chg="mod">
          <ac:chgData name="伊健 杜" userId="e69aded81da48593" providerId="LiveId" clId="{E3F85EF1-290B-4148-88B5-23DFFE72CE35}" dt="2022-11-03T17:13:04.431" v="4086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E3F85EF1-290B-4148-88B5-23DFFE72CE35}" dt="2022-11-03T17:13:10.850" v="4089" actId="478"/>
          <ac:spMkLst>
            <pc:docMk/>
            <pc:sldMk cId="3240948227" sldId="1350"/>
            <ac:spMk id="3" creationId="{D4B0251B-2DD6-39F4-B252-1F187CB8A607}"/>
          </ac:spMkLst>
        </pc:spChg>
        <pc:spChg chg="add mod">
          <ac:chgData name="伊健 杜" userId="e69aded81da48593" providerId="LiveId" clId="{E3F85EF1-290B-4148-88B5-23DFFE72CE35}" dt="2022-11-03T17:13:15.351" v="4090"/>
          <ac:spMkLst>
            <pc:docMk/>
            <pc:sldMk cId="3240948227" sldId="1350"/>
            <ac:spMk id="4" creationId="{1A0721F7-F62E-67FA-0C21-F69F4EDF4EE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5" creationId="{1857E20E-F506-F38C-6146-C8B8A9F555C1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6" creationId="{97D4A3F8-5382-C0F2-8030-8FFEC97A588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7" creationId="{1A88A18D-9388-9BD5-8A09-2A67329D076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8" creationId="{AA992F9F-BE47-21B2-2118-4F5F14F98C7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9" creationId="{2FF0D7D9-283E-93DA-5907-5A0625E7400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0" creationId="{4CB0E758-186D-F444-323E-C8D0CD50FFF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1" creationId="{3EB9D4B7-14C0-373F-92CA-5B5BE5E8E1EF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2" creationId="{8AC6C4F0-1100-BFB1-22C4-65AE51A13BCC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3" creationId="{18B0E85B-0033-B558-424C-5E6134704B37}"/>
          </ac:spMkLst>
        </pc:spChg>
        <pc:spChg chg="add mod">
          <ac:chgData name="伊健 杜" userId="e69aded81da48593" providerId="LiveId" clId="{E3F85EF1-290B-4148-88B5-23DFFE72CE35}" dt="2022-11-03T17:42:52.777" v="4196" actId="1076"/>
          <ac:spMkLst>
            <pc:docMk/>
            <pc:sldMk cId="3240948227" sldId="1350"/>
            <ac:spMk id="14" creationId="{F952F2A4-3733-0D4D-CE88-3D039494EB6F}"/>
          </ac:spMkLst>
        </pc:sp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3240948227" sldId="1350"/>
            <ac:inkMk id="15" creationId="{40A0AC45-9F74-D4A2-85B7-A6F7CFB5943C}"/>
          </ac:inkMkLst>
        </pc:ink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04427608" sldId="1351"/>
        </pc:sldMkLst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573841546" sldId="135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37:36.103" v="220"/>
          <ac:spMkLst>
            <pc:docMk/>
            <pc:sldMk cId="3573841546" sldId="1351"/>
            <ac:spMk id="5" creationId="{12133E31-EFD8-1428-E834-932512E03115}"/>
          </ac:spMkLst>
        </pc:spChg>
        <pc:picChg chg="add mod">
          <ac:chgData name="伊健 杜" userId="e69aded81da48593" providerId="LiveId" clId="{E3F85EF1-290B-4148-88B5-23DFFE72CE35}" dt="2022-11-03T05:38:27.730" v="243" actId="1076"/>
          <ac:picMkLst>
            <pc:docMk/>
            <pc:sldMk cId="3573841546" sldId="1351"/>
            <ac:picMk id="4098" creationId="{178DD455-64D0-B167-2408-7088C40D3BF3}"/>
          </ac:picMkLst>
        </pc:picChg>
        <pc:picChg chg="del">
          <ac:chgData name="伊健 杜" userId="e69aded81da48593" providerId="LiveId" clId="{E3F85EF1-290B-4148-88B5-23DFFE72CE35}" dt="2022-11-03T05:37:38.234" v="221" actId="478"/>
          <ac:picMkLst>
            <pc:docMk/>
            <pc:sldMk cId="3573841546" sldId="1351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1200436778" sldId="1352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38:35.035" v="245" actId="478"/>
          <ac:spMkLst>
            <pc:docMk/>
            <pc:sldMk cId="1200436778" sldId="1352"/>
            <ac:spMk id="5" creationId="{12133E31-EFD8-1428-E834-932512E03115}"/>
          </ac:spMkLst>
        </pc:spChg>
        <pc:picChg chg="del mod">
          <ac:chgData name="伊健 杜" userId="e69aded81da48593" providerId="LiveId" clId="{E3F85EF1-290B-4148-88B5-23DFFE72CE35}" dt="2022-11-03T05:38:59.532" v="337" actId="478"/>
          <ac:picMkLst>
            <pc:docMk/>
            <pc:sldMk cId="1200436778" sldId="1352"/>
            <ac:picMk id="4098" creationId="{178DD455-64D0-B167-2408-7088C40D3BF3}"/>
          </ac:picMkLst>
        </pc:picChg>
        <pc:picChg chg="add mod">
          <ac:chgData name="伊健 杜" userId="e69aded81da48593" providerId="LiveId" clId="{E3F85EF1-290B-4148-88B5-23DFFE72CE35}" dt="2022-11-03T05:39:44.687" v="340" actId="1076"/>
          <ac:picMkLst>
            <pc:docMk/>
            <pc:sldMk cId="1200436778" sldId="1352"/>
            <ac:picMk id="5122" creationId="{B9001175-1831-1714-36F0-1A660627EB95}"/>
          </ac:picMkLst>
        </pc:picChg>
      </pc:sldChg>
      <pc:sldChg chg="addSp delSp modSp add mod">
        <pc:chgData name="伊健 杜" userId="e69aded81da48593" providerId="LiveId" clId="{E3F85EF1-290B-4148-88B5-23DFFE72CE35}" dt="2022-11-03T17:55:54.322" v="4197"/>
        <pc:sldMkLst>
          <pc:docMk/>
          <pc:sldMk cId="1885241510" sldId="135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5:40:32.693" v="422" actId="478"/>
          <ac:picMkLst>
            <pc:docMk/>
            <pc:sldMk cId="1885241510" sldId="1353"/>
            <ac:picMk id="5122" creationId="{B9001175-1831-1714-36F0-1A660627EB95}"/>
          </ac:picMkLst>
        </pc:picChg>
        <pc:picChg chg="add mod">
          <ac:chgData name="伊健 杜" userId="e69aded81da48593" providerId="LiveId" clId="{E3F85EF1-290B-4148-88B5-23DFFE72CE35}" dt="2022-11-03T05:40:44.548" v="426" actId="14100"/>
          <ac:picMkLst>
            <pc:docMk/>
            <pc:sldMk cId="1885241510" sldId="1353"/>
            <ac:picMk id="6146" creationId="{91F6BE4B-6996-0AFB-B150-155604105361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1885241510" sldId="1353"/>
            <ac:inkMk id="4" creationId="{0D63003D-BAA1-C686-9C7B-45BCC194CE76}"/>
          </ac:inkMkLst>
        </pc:ink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2262443341" sldId="135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2443341" sldId="1354"/>
            <ac:spMk id="2" creationId="{9C74F706-AB23-7A24-27F9-BA8C6B6BFC20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1268994009" sldId="135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68994009" sldId="135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59:39.092" v="3895"/>
        <pc:sldMkLst>
          <pc:docMk/>
          <pc:sldMk cId="964826230" sldId="1356"/>
        </pc:sldMkLst>
        <pc:spChg chg="mod">
          <ac:chgData name="伊健 杜" userId="e69aded81da48593" providerId="LiveId" clId="{E3F85EF1-290B-4148-88B5-23DFFE72CE35}" dt="2022-11-03T05:42:48.808" v="645"/>
          <ac:spMkLst>
            <pc:docMk/>
            <pc:sldMk cId="964826230" sldId="1356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59:39.092" v="3895"/>
          <ac:spMkLst>
            <pc:docMk/>
            <pc:sldMk cId="964826230" sldId="1356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43:01.298" v="646"/>
          <ac:spMkLst>
            <pc:docMk/>
            <pc:sldMk cId="964826230" sldId="1356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3:43.249" v="647" actId="478"/>
          <ac:picMkLst>
            <pc:docMk/>
            <pc:sldMk cId="964826230" sldId="1356"/>
            <ac:picMk id="4098" creationId="{178DD455-64D0-B167-2408-7088C40D3BF3}"/>
          </ac:picMkLst>
        </pc:picChg>
        <pc:picChg chg="add del mod">
          <ac:chgData name="伊健 杜" userId="e69aded81da48593" providerId="LiveId" clId="{E3F85EF1-290B-4148-88B5-23DFFE72CE35}" dt="2022-11-03T05:48:11.265" v="980" actId="478"/>
          <ac:picMkLst>
            <pc:docMk/>
            <pc:sldMk cId="964826230" sldId="1356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56:05.406" v="1210" actId="1076"/>
          <ac:picMkLst>
            <pc:docMk/>
            <pc:sldMk cId="964826230" sldId="1356"/>
            <ac:picMk id="7172" creationId="{779C022D-D2B4-433E-BE0E-FAC970787E68}"/>
          </ac:picMkLst>
        </pc:picChg>
        <pc:picChg chg="add mod">
          <ac:chgData name="伊健 杜" userId="e69aded81da48593" providerId="LiveId" clId="{E3F85EF1-290B-4148-88B5-23DFFE72CE35}" dt="2022-11-03T05:56:07.621" v="1211" actId="1076"/>
          <ac:picMkLst>
            <pc:docMk/>
            <pc:sldMk cId="964826230" sldId="1356"/>
            <ac:picMk id="7174" creationId="{DD22AC21-EF0B-4C0B-2459-8658256FE962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2680465077" sldId="135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680465077" sldId="1357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5:43.449" v="861" actId="478"/>
          <ac:spMkLst>
            <pc:docMk/>
            <pc:sldMk cId="2680465077" sldId="1357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5:46.334" v="862" actId="478"/>
          <ac:picMkLst>
            <pc:docMk/>
            <pc:sldMk cId="2680465077" sldId="1357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46:54.597" v="977" actId="1076"/>
          <ac:picMkLst>
            <pc:docMk/>
            <pc:sldMk cId="2680465077" sldId="1357"/>
            <ac:picMk id="8194" creationId="{AD7272A4-7E17-C9B6-EAFA-7F7A05084B0D}"/>
          </ac:picMkLst>
        </pc:picChg>
      </pc:sldChg>
      <pc:sldChg chg="delSp modSp add mod delAnim">
        <pc:chgData name="伊健 杜" userId="e69aded81da48593" providerId="LiveId" clId="{E3F85EF1-290B-4148-88B5-23DFFE72CE35}" dt="2022-11-03T07:42:48.666" v="3881"/>
        <pc:sldMkLst>
          <pc:docMk/>
          <pc:sldMk cId="1439551912" sldId="1358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439551912" sldId="1358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8:08.497" v="979" actId="478"/>
          <ac:spMkLst>
            <pc:docMk/>
            <pc:sldMk cId="1439551912" sldId="1358"/>
            <ac:spMk id="5" creationId="{12133E31-EFD8-1428-E834-932512E03115}"/>
          </ac:spMkLst>
        </pc:spChg>
      </pc:sldChg>
      <pc:sldChg chg="modSp add mod">
        <pc:chgData name="伊健 杜" userId="e69aded81da48593" providerId="LiveId" clId="{E3F85EF1-290B-4148-88B5-23DFFE72CE35}" dt="2022-11-03T08:04:20.025" v="3906"/>
        <pc:sldMkLst>
          <pc:docMk/>
          <pc:sldMk cId="3474803134" sldId="1359"/>
        </pc:sldMkLst>
        <pc:spChg chg="mod">
          <ac:chgData name="伊健 杜" userId="e69aded81da48593" providerId="LiveId" clId="{E3F85EF1-290B-4148-88B5-23DFFE72CE35}" dt="2022-11-03T08:04:20.025" v="3906"/>
          <ac:spMkLst>
            <pc:docMk/>
            <pc:sldMk cId="3474803134" sldId="1359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5:59:21.677" v="1490" actId="47"/>
        <pc:sldMkLst>
          <pc:docMk/>
          <pc:sldMk cId="125024356" sldId="1360"/>
        </pc:sldMkLst>
        <pc:spChg chg="mod">
          <ac:chgData name="伊健 杜" userId="e69aded81da48593" providerId="LiveId" clId="{E3F85EF1-290B-4148-88B5-23DFFE72CE35}" dt="2022-11-03T05:59:19.719" v="1489" actId="20577"/>
          <ac:spMkLst>
            <pc:docMk/>
            <pc:sldMk cId="125024356" sldId="136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4068321830" sldId="136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59:52.985" v="1499"/>
          <ac:spMkLst>
            <pc:docMk/>
            <pc:sldMk cId="4068321830" sldId="1360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1:05.804" v="1643" actId="478"/>
          <ac:picMkLst>
            <pc:docMk/>
            <pc:sldMk cId="4068321830" sldId="1360"/>
            <ac:picMk id="7172" creationId="{779C022D-D2B4-433E-BE0E-FAC970787E68}"/>
          </ac:picMkLst>
        </pc:picChg>
        <pc:picChg chg="del">
          <ac:chgData name="伊健 杜" userId="e69aded81da48593" providerId="LiveId" clId="{E3F85EF1-290B-4148-88B5-23DFFE72CE35}" dt="2022-11-03T06:01:07.512" v="1644" actId="478"/>
          <ac:picMkLst>
            <pc:docMk/>
            <pc:sldMk cId="4068321830" sldId="1360"/>
            <ac:picMk id="7174" creationId="{DD22AC21-EF0B-4C0B-2459-8658256FE962}"/>
          </ac:picMkLst>
        </pc:picChg>
        <pc:picChg chg="add mod">
          <ac:chgData name="伊健 杜" userId="e69aded81da48593" providerId="LiveId" clId="{E3F85EF1-290B-4148-88B5-23DFFE72CE35}" dt="2022-11-03T06:01:49.566" v="1651" actId="1076"/>
          <ac:picMkLst>
            <pc:docMk/>
            <pc:sldMk cId="4068321830" sldId="1360"/>
            <ac:picMk id="10242" creationId="{6A07FEC1-CA61-2B55-A6F1-0080EDEC33A4}"/>
          </ac:picMkLst>
        </pc:picChg>
        <pc:picChg chg="add mod">
          <ac:chgData name="伊健 杜" userId="e69aded81da48593" providerId="LiveId" clId="{E3F85EF1-290B-4148-88B5-23DFFE72CE35}" dt="2022-11-03T06:01:56.583" v="1656" actId="1076"/>
          <ac:picMkLst>
            <pc:docMk/>
            <pc:sldMk cId="4068321830" sldId="1360"/>
            <ac:picMk id="10244" creationId="{B42C9586-3508-2701-8632-0494CE5C3446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934660800" sldId="136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4:49.381" v="1766" actId="478"/>
          <ac:spMkLst>
            <pc:docMk/>
            <pc:sldMk cId="934660800" sldId="1361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4:25.742" v="1761" actId="14100"/>
          <ac:picMkLst>
            <pc:docMk/>
            <pc:sldMk cId="934660800" sldId="1361"/>
            <ac:picMk id="11266" creationId="{EF2AEE13-F9AE-C94A-4DBB-EEA1AAD6D4D4}"/>
          </ac:picMkLst>
        </pc:picChg>
        <pc:picChg chg="add mod">
          <ac:chgData name="伊健 杜" userId="e69aded81da48593" providerId="LiveId" clId="{E3F85EF1-290B-4148-88B5-23DFFE72CE35}" dt="2022-11-03T06:04:43.600" v="1765" actId="14100"/>
          <ac:picMkLst>
            <pc:docMk/>
            <pc:sldMk cId="934660800" sldId="1361"/>
            <ac:picMk id="11268" creationId="{A1895F0D-26DD-9C68-04D7-A9B7C9747034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269712307" sldId="1362"/>
        </pc:sldMkLst>
        <pc:spChg chg="mod">
          <ac:chgData name="伊健 杜" userId="e69aded81da48593" providerId="LiveId" clId="{E3F85EF1-290B-4148-88B5-23DFFE72CE35}" dt="2022-11-03T06:07:50.374" v="1921" actId="20577"/>
          <ac:spMkLst>
            <pc:docMk/>
            <pc:sldMk cId="2269712307" sldId="136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9712307" sldId="1362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07:38.237" v="1918"/>
          <ac:spMkLst>
            <pc:docMk/>
            <pc:sldMk cId="2269712307" sldId="1362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8:31.171" v="1925" actId="1076"/>
          <ac:picMkLst>
            <pc:docMk/>
            <pc:sldMk cId="2269712307" sldId="1362"/>
            <ac:picMk id="12290" creationId="{3FA44E59-4435-353E-AD6F-627478113DE2}"/>
          </ac:picMkLst>
        </pc:picChg>
      </pc:sldChg>
      <pc:sldChg chg="modSp add del mod">
        <pc:chgData name="伊健 杜" userId="e69aded81da48593" providerId="LiveId" clId="{E3F85EF1-290B-4148-88B5-23DFFE72CE35}" dt="2022-11-03T06:06:01.241" v="1852" actId="47"/>
        <pc:sldMkLst>
          <pc:docMk/>
          <pc:sldMk cId="2420378799" sldId="1362"/>
        </pc:sldMkLst>
        <pc:spChg chg="mod">
          <ac:chgData name="伊健 杜" userId="e69aded81da48593" providerId="LiveId" clId="{E3F85EF1-290B-4148-88B5-23DFFE72CE35}" dt="2022-11-03T06:05:20.481" v="1802"/>
          <ac:spMkLst>
            <pc:docMk/>
            <pc:sldMk cId="2420378799" sldId="1362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6:05:58.954" v="1851" actId="47"/>
        <pc:sldMkLst>
          <pc:docMk/>
          <pc:sldMk cId="1128937387" sldId="1363"/>
        </pc:sldMkLst>
        <pc:spChg chg="mod">
          <ac:chgData name="伊健 杜" userId="e69aded81da48593" providerId="LiveId" clId="{E3F85EF1-290B-4148-88B5-23DFFE72CE35}" dt="2022-11-03T06:05:36.407" v="1850"/>
          <ac:spMkLst>
            <pc:docMk/>
            <pc:sldMk cId="1128937387" sldId="1363"/>
            <ac:spMk id="3" creationId="{BF61C064-5051-1184-7A12-5B1F560F19AD}"/>
          </ac:spMkLst>
        </pc:sp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4136416547" sldId="136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36416547" sldId="1363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8:34.278" v="1927" actId="478"/>
          <ac:spMkLst>
            <pc:docMk/>
            <pc:sldMk cId="4136416547" sldId="1363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35.424" v="1928" actId="478"/>
          <ac:picMkLst>
            <pc:docMk/>
            <pc:sldMk cId="4136416547" sldId="1363"/>
            <ac:picMk id="12290" creationId="{3FA44E59-4435-353E-AD6F-627478113DE2}"/>
          </ac:picMkLst>
        </pc:picChg>
        <pc:picChg chg="add mod">
          <ac:chgData name="伊健 杜" userId="e69aded81da48593" providerId="LiveId" clId="{E3F85EF1-290B-4148-88B5-23DFFE72CE35}" dt="2022-11-03T06:09:20.025" v="2045" actId="1076"/>
          <ac:picMkLst>
            <pc:docMk/>
            <pc:sldMk cId="4136416547" sldId="1363"/>
            <ac:picMk id="14338" creationId="{73E47CBB-473E-69E4-6FA2-64134A4F6748}"/>
          </ac:picMkLst>
        </pc:picChg>
      </pc:sldChg>
      <pc:sldChg chg="addSp delSp modSp add mod">
        <pc:chgData name="伊健 杜" userId="e69aded81da48593" providerId="LiveId" clId="{E3F85EF1-290B-4148-88B5-23DFFE72CE35}" dt="2022-11-03T08:11:00.364" v="3954" actId="20577"/>
        <pc:sldMkLst>
          <pc:docMk/>
          <pc:sldMk cId="3030512498" sldId="1364"/>
        </pc:sldMkLst>
        <pc:spChg chg="mod">
          <ac:chgData name="伊健 杜" userId="e69aded81da48593" providerId="LiveId" clId="{E3F85EF1-290B-4148-88B5-23DFFE72CE35}" dt="2022-11-03T08:11:00.364" v="3954" actId="20577"/>
          <ac:spMkLst>
            <pc:docMk/>
            <pc:sldMk cId="3030512498" sldId="1364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0:35.904" v="2116" actId="478"/>
          <ac:picMkLst>
            <pc:docMk/>
            <pc:sldMk cId="3030512498" sldId="1364"/>
            <ac:picMk id="14338" creationId="{73E47CBB-473E-69E4-6FA2-64134A4F6748}"/>
          </ac:picMkLst>
        </pc:picChg>
        <pc:picChg chg="add del mod">
          <ac:chgData name="伊健 杜" userId="e69aded81da48593" providerId="LiveId" clId="{E3F85EF1-290B-4148-88B5-23DFFE72CE35}" dt="2022-11-03T06:11:09.147" v="2120" actId="478"/>
          <ac:picMkLst>
            <pc:docMk/>
            <pc:sldMk cId="3030512498" sldId="1364"/>
            <ac:picMk id="15362" creationId="{E6016AD7-FA21-3498-03DB-25642D474A52}"/>
          </ac:picMkLst>
        </pc:picChg>
        <pc:picChg chg="add mod">
          <ac:chgData name="伊健 杜" userId="e69aded81da48593" providerId="LiveId" clId="{E3F85EF1-290B-4148-88B5-23DFFE72CE35}" dt="2022-11-03T06:11:20.356" v="2125" actId="1076"/>
          <ac:picMkLst>
            <pc:docMk/>
            <pc:sldMk cId="3030512498" sldId="1364"/>
            <ac:picMk id="15364" creationId="{255792A4-96B2-A8C6-6488-067E86255431}"/>
          </ac:picMkLst>
        </pc:pic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686505893" sldId="136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686505893" sldId="1365"/>
            <ac:spMk id="2" creationId="{9C74F706-AB23-7A24-27F9-BA8C6B6BFC20}"/>
          </ac:spMkLst>
        </pc:spChg>
      </pc:sldChg>
      <pc:sldChg chg="delSp modSp new mod">
        <pc:chgData name="伊健 杜" userId="e69aded81da48593" providerId="LiveId" clId="{E3F85EF1-290B-4148-88B5-23DFFE72CE35}" dt="2022-11-03T07:42:48.666" v="3881"/>
        <pc:sldMkLst>
          <pc:docMk/>
          <pc:sldMk cId="1327010284" sldId="136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327010284" sldId="1366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25:07.736" v="3051" actId="478"/>
          <ac:spMkLst>
            <pc:docMk/>
            <pc:sldMk cId="1327010284" sldId="1366"/>
            <ac:spMk id="3" creationId="{370E8D08-E1DA-73A4-ED61-008C2EA42D4B}"/>
          </ac:spMkLst>
        </pc:sp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1602721199" sldId="136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602721199" sldId="1367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469172313" sldId="1368"/>
        </pc:sldMkLst>
        <pc:spChg chg="mod">
          <ac:chgData name="伊健 杜" userId="e69aded81da48593" providerId="LiveId" clId="{E3F85EF1-290B-4148-88B5-23DFFE72CE35}" dt="2022-11-03T06:13:53.057" v="2422"/>
          <ac:spMkLst>
            <pc:docMk/>
            <pc:sldMk cId="2469172313" sldId="1368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469172313" sldId="1368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14:04.856" v="2425"/>
          <ac:spMkLst>
            <pc:docMk/>
            <pc:sldMk cId="2469172313" sldId="1368"/>
            <ac:spMk id="5" creationId="{12133E31-EFD8-1428-E834-932512E03115}"/>
          </ac:spMkLst>
        </pc:spChg>
        <pc:picChg chg="add del mod">
          <ac:chgData name="伊健 杜" userId="e69aded81da48593" providerId="LiveId" clId="{E3F85EF1-290B-4148-88B5-23DFFE72CE35}" dt="2022-11-03T06:16:07.005" v="2513"/>
          <ac:picMkLst>
            <pc:docMk/>
            <pc:sldMk cId="2469172313" sldId="1368"/>
            <ac:picMk id="4" creationId="{E5487EB8-038C-BED4-E590-5FE9CAC3F8B0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15:08.330" v="2511" actId="14100"/>
          <ac:picMkLst>
            <pc:docMk/>
            <pc:sldMk cId="2469172313" sldId="1368"/>
            <ac:picMk id="16386" creationId="{3B5DFCD6-C5EF-EFAA-843A-73D116B0625E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3815497795" sldId="136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815497795" sldId="1369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16:11.479" v="2515" actId="478"/>
          <ac:spMkLst>
            <pc:docMk/>
            <pc:sldMk cId="3815497795" sldId="1369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17:10.911" v="2600" actId="478"/>
          <ac:picMkLst>
            <pc:docMk/>
            <pc:sldMk cId="3815497795" sldId="1369"/>
            <ac:picMk id="16386" creationId="{3B5DFCD6-C5EF-EFAA-843A-73D116B0625E}"/>
          </ac:picMkLst>
        </pc:picChg>
        <pc:picChg chg="add mod">
          <ac:chgData name="伊健 杜" userId="e69aded81da48593" providerId="LiveId" clId="{E3F85EF1-290B-4148-88B5-23DFFE72CE35}" dt="2022-11-03T06:17:16.533" v="2603" actId="1076"/>
          <ac:picMkLst>
            <pc:docMk/>
            <pc:sldMk cId="3815497795" sldId="1369"/>
            <ac:picMk id="17410" creationId="{789B4400-87C9-E048-1D8C-1E458FC2842A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44965207" sldId="137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4965207" sldId="1370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8:21" v="2703" actId="478"/>
          <ac:picMkLst>
            <pc:docMk/>
            <pc:sldMk cId="3244965207" sldId="1370"/>
            <ac:picMk id="17410" creationId="{789B4400-87C9-E048-1D8C-1E458FC2842A}"/>
          </ac:picMkLst>
        </pc:picChg>
        <pc:picChg chg="add mod">
          <ac:chgData name="伊健 杜" userId="e69aded81da48593" providerId="LiveId" clId="{E3F85EF1-290B-4148-88B5-23DFFE72CE35}" dt="2022-11-03T06:18:46.526" v="2705" actId="1076"/>
          <ac:picMkLst>
            <pc:docMk/>
            <pc:sldMk cId="3244965207" sldId="1370"/>
            <ac:picMk id="18434" creationId="{4D1A4506-764B-F941-1499-31B6FC3A772E}"/>
          </ac:picMkLst>
        </pc:picChg>
      </pc:sldChg>
      <pc:sldChg chg="add del">
        <pc:chgData name="伊健 杜" userId="e69aded81da48593" providerId="LiveId" clId="{E3F85EF1-290B-4148-88B5-23DFFE72CE35}" dt="2022-11-03T06:20:04.616" v="2709" actId="47"/>
        <pc:sldMkLst>
          <pc:docMk/>
          <pc:sldMk cId="2447755677" sldId="1371"/>
        </pc:sldMkLst>
      </pc:sldChg>
      <pc:sldChg chg="addSp delSp modSp add mod delAnim modAnim">
        <pc:chgData name="伊健 杜" userId="e69aded81da48593" providerId="LiveId" clId="{E3F85EF1-290B-4148-88B5-23DFFE72CE35}" dt="2022-11-03T07:42:48.666" v="3881"/>
        <pc:sldMkLst>
          <pc:docMk/>
          <pc:sldMk cId="3242087974" sldId="1371"/>
        </pc:sldMkLst>
        <pc:spChg chg="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3" creationId="{F38ABC20-319B-E149-7C5E-E713DC369EE5}"/>
          </ac:spMkLst>
        </pc:spChg>
        <pc:spChg chg="del">
          <ac:chgData name="伊健 杜" userId="e69aded81da48593" providerId="LiveId" clId="{E3F85EF1-290B-4148-88B5-23DFFE72CE35}" dt="2022-11-03T06:21:01.442" v="2722" actId="478"/>
          <ac:spMkLst>
            <pc:docMk/>
            <pc:sldMk cId="3242087974" sldId="1371"/>
            <ac:spMk id="4" creationId="{45701113-2A52-29AB-3232-2CE38EC2C351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2087974" sldId="137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6:24:21.928" v="3039" actId="1076"/>
          <ac:picMkLst>
            <pc:docMk/>
            <pc:sldMk cId="3242087974" sldId="1371"/>
            <ac:picMk id="19458" creationId="{C9781AAC-DAC9-6168-D6F6-01AD9AEED0F2}"/>
          </ac:picMkLst>
        </pc:picChg>
        <pc:picChg chg="del mod">
          <ac:chgData name="伊健 杜" userId="e69aded81da48593" providerId="LiveId" clId="{E3F85EF1-290B-4148-88B5-23DFFE72CE35}" dt="2022-11-03T06:24:16.328" v="3036" actId="478"/>
          <ac:picMkLst>
            <pc:docMk/>
            <pc:sldMk cId="3242087974" sldId="1371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E3F85EF1-290B-4148-88B5-23DFFE72CE35}" dt="2022-11-03T18:34:00.690" v="4209"/>
        <pc:sldMkLst>
          <pc:docMk/>
          <pc:sldMk cId="2846275670" sldId="1372"/>
        </pc:sldMkLst>
        <pc:spChg chg="del">
          <ac:chgData name="伊健 杜" userId="e69aded81da48593" providerId="LiveId" clId="{E3F85EF1-290B-4148-88B5-23DFFE72CE35}" dt="2022-11-03T06:39:38.384" v="3711" actId="478"/>
          <ac:spMkLst>
            <pc:docMk/>
            <pc:sldMk cId="2846275670" sldId="1372"/>
            <ac:spMk id="2" creationId="{10304424-DB4A-36E7-9E0D-D32A5DD0F26C}"/>
          </ac:spMkLst>
        </pc:spChg>
        <pc:spChg chg="add del mod">
          <ac:chgData name="伊健 杜" userId="e69aded81da48593" providerId="LiveId" clId="{E3F85EF1-290B-4148-88B5-23DFFE72CE35}" dt="2022-11-03T06:39:42.838" v="3713" actId="21"/>
          <ac:spMkLst>
            <pc:docMk/>
            <pc:sldMk cId="2846275670" sldId="1372"/>
            <ac:spMk id="5" creationId="{42D613C0-3F0B-6556-18D8-46B5139523E3}"/>
          </ac:spMkLst>
        </pc:spChg>
        <pc:spChg chg="mod">
          <ac:chgData name="伊健 杜" userId="e69aded81da48593" providerId="LiveId" clId="{E3F85EF1-290B-4148-88B5-23DFFE72CE35}" dt="2022-11-03T18:34:00.690" v="4209"/>
          <ac:spMkLst>
            <pc:docMk/>
            <pc:sldMk cId="2846275670" sldId="1372"/>
            <ac:spMk id="6" creationId="{B98CD463-5476-FBB2-CBE9-F9671C1182E6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7" creationId="{24171F6E-6553-C4FF-74E3-0CAFEB01C961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8" creationId="{319EB967-EF6D-1243-F9FE-19BD3C48D50C}"/>
          </ac:spMkLst>
        </pc:spChg>
        <pc:picChg chg="add mod">
          <ac:chgData name="伊健 杜" userId="e69aded81da48593" providerId="LiveId" clId="{E3F85EF1-290B-4148-88B5-23DFFE72CE35}" dt="2022-11-03T06:24:53.471" v="3049" actId="14100"/>
          <ac:picMkLst>
            <pc:docMk/>
            <pc:sldMk cId="2846275670" sldId="1372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4:54.821" v="3050" actId="1076"/>
          <ac:picMkLst>
            <pc:docMk/>
            <pc:sldMk cId="2846275670" sldId="1372"/>
            <ac:picMk id="20482" creationId="{B82DCFC2-3A9D-14C1-98CB-40CB91A3DE52}"/>
          </ac:picMkLst>
        </pc:picChg>
        <pc:picChg chg="del mod">
          <ac:chgData name="伊健 杜" userId="e69aded81da48593" providerId="LiveId" clId="{E3F85EF1-290B-4148-88B5-23DFFE72CE35}" dt="2022-11-03T06:24:36.470" v="3043" actId="478"/>
          <ac:picMkLst>
            <pc:docMk/>
            <pc:sldMk cId="2846275670" sldId="1372"/>
            <ac:picMk id="20484" creationId="{1A28A3C3-244B-5FB8-1751-4688428B3717}"/>
          </ac:picMkLst>
        </pc:picChg>
      </pc:sldChg>
      <pc:sldChg chg="add del">
        <pc:chgData name="伊健 杜" userId="e69aded81da48593" providerId="LiveId" clId="{E3F85EF1-290B-4148-88B5-23DFFE72CE35}" dt="2022-11-03T06:20:03.699" v="2708" actId="47"/>
        <pc:sldMkLst>
          <pc:docMk/>
          <pc:sldMk cId="3149357999" sldId="1372"/>
        </pc:sldMkLst>
      </pc:sldChg>
      <pc:sldChg chg="addSp delSp modSp add mod ord">
        <pc:chgData name="伊健 杜" userId="e69aded81da48593" providerId="LiveId" clId="{E3F85EF1-290B-4148-88B5-23DFFE72CE35}" dt="2022-11-03T06:39:58.851" v="3721" actId="478"/>
        <pc:sldMkLst>
          <pc:docMk/>
          <pc:sldMk cId="1342042978" sldId="1373"/>
        </pc:sldMkLst>
        <pc:spChg chg="del">
          <ac:chgData name="伊健 杜" userId="e69aded81da48593" providerId="LiveId" clId="{E3F85EF1-290B-4148-88B5-23DFFE72CE35}" dt="2022-11-03T06:39:56.063" v="3719" actId="478"/>
          <ac:spMkLst>
            <pc:docMk/>
            <pc:sldMk cId="1342042978" sldId="1373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27:59.503" v="3127" actId="1076"/>
          <ac:spMkLst>
            <pc:docMk/>
            <pc:sldMk cId="1342042978" sldId="1373"/>
            <ac:spMk id="5" creationId="{7CDA5067-7DAC-8128-4770-8FA69F5AA46E}"/>
          </ac:spMkLst>
        </pc:spChg>
        <pc:spChg chg="del">
          <ac:chgData name="伊健 杜" userId="e69aded81da48593" providerId="LiveId" clId="{E3F85EF1-290B-4148-88B5-23DFFE72CE35}" dt="2022-11-03T06:27:52.381" v="3125" actId="478"/>
          <ac:spMkLst>
            <pc:docMk/>
            <pc:sldMk cId="1342042978" sldId="1373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8.851" v="3721" actId="478"/>
          <ac:spMkLst>
            <pc:docMk/>
            <pc:sldMk cId="1342042978" sldId="1373"/>
            <ac:spMk id="8" creationId="{8C0DA47F-4238-4A1D-C33E-B4315FDC3806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9" creationId="{9545370B-0F9D-F99B-58E0-EEA58FBC243B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10" creationId="{522C47DB-D4FD-E780-6743-C472164A3D3F}"/>
          </ac:spMkLst>
        </pc:sp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4" creationId="{1C97665D-B928-2241-F69A-A43E2029AB05}"/>
          </ac:picMkLst>
        </pc:pic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20482" creationId="{B82DCFC2-3A9D-14C1-98CB-40CB91A3DE52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21506" creationId="{413EA254-A600-CA26-9AAD-D14D86AB1525}"/>
          </ac:picMkLst>
        </pc:pic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905977177" sldId="137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3" creationId="{07EF43E7-57D1-FBAE-6219-81971BF5A95A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4" creationId="{A6292147-A733-0C1A-5C01-C05E7E3847AA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57977909" sldId="13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3" creationId="{1DFE0695-1E51-11D7-48EA-7704BE103315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78084188" sldId="137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3" creationId="{02D2B169-83DD-2856-B127-0BBDCC3801BA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2999367643" sldId="1377"/>
        </pc:sldMkLst>
        <pc:spChg chg="mod">
          <ac:chgData name="伊健 杜" userId="e69aded81da48593" providerId="LiveId" clId="{E3F85EF1-290B-4148-88B5-23DFFE72CE35}" dt="2022-11-03T06:35:04.359" v="3492"/>
          <ac:spMkLst>
            <pc:docMk/>
            <pc:sldMk cId="2999367643" sldId="1377"/>
            <ac:spMk id="3" creationId="{F38ABC20-319B-E149-7C5E-E713DC369EE5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999367643" sldId="1377"/>
            <ac:spMk id="6" creationId="{B98CD463-5476-FBB2-CBE9-F9671C1182E6}"/>
          </ac:spMkLst>
        </pc:spChg>
      </pc:sldChg>
      <pc:sldChg chg="addSp delSp modSp add mod ord">
        <pc:chgData name="伊健 杜" userId="e69aded81da48593" providerId="LiveId" clId="{E3F85EF1-290B-4148-88B5-23DFFE72CE35}" dt="2022-11-03T07:42:48.666" v="3881"/>
        <pc:sldMkLst>
          <pc:docMk/>
          <pc:sldMk cId="873510166" sldId="1378"/>
        </pc:sldMkLst>
        <pc:spChg chg="del mod">
          <ac:chgData name="伊健 杜" userId="e69aded81da48593" providerId="LiveId" clId="{E3F85EF1-290B-4148-88B5-23DFFE72CE35}" dt="2022-11-03T06:39:45.824" v="3714" actId="478"/>
          <ac:spMkLst>
            <pc:docMk/>
            <pc:sldMk cId="873510166" sldId="1378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6:39:27.084" v="3708" actId="478"/>
          <ac:spMkLst>
            <pc:docMk/>
            <pc:sldMk cId="873510166" sldId="1378"/>
            <ac:spMk id="3" creationId="{F38ABC20-319B-E149-7C5E-E713DC369EE5}"/>
          </ac:spMkLst>
        </pc:spChg>
        <pc:spChg chg="add del mod">
          <ac:chgData name="伊健 杜" userId="e69aded81da48593" providerId="LiveId" clId="{E3F85EF1-290B-4148-88B5-23DFFE72CE35}" dt="2022-11-03T06:39:47.769" v="3715" actId="21"/>
          <ac:spMkLst>
            <pc:docMk/>
            <pc:sldMk cId="873510166" sldId="1378"/>
            <ac:spMk id="5" creationId="{186C4632-F59D-2A55-15B1-8970A454E61D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873510166" sldId="1378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3.317" v="3717" actId="478"/>
          <ac:spMkLst>
            <pc:docMk/>
            <pc:sldMk cId="873510166" sldId="1378"/>
            <ac:spMk id="7" creationId="{5BA92B12-4828-B09E-886E-F38085C8AE90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8" creationId="{6578A724-3DBD-9F34-266E-AE499DCE2D0D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9" creationId="{0EFB1847-738B-3DAD-3A3C-31D2445B79AC}"/>
          </ac:spMkLst>
        </pc:spChg>
      </pc:sldChg>
      <pc:sldChg chg="modSp add">
        <pc:chgData name="伊健 杜" userId="e69aded81da48593" providerId="LiveId" clId="{E3F85EF1-290B-4148-88B5-23DFFE72CE35}" dt="2022-11-03T07:42:48.666" v="3881"/>
        <pc:sldMkLst>
          <pc:docMk/>
          <pc:sldMk cId="101191209" sldId="137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01191209" sldId="1379"/>
            <ac:spMk id="6" creationId="{B98CD463-5476-FBB2-CBE9-F9671C1182E6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26579327" sldId="138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26579327" sldId="1380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41:43.209" v="3750" actId="478"/>
          <ac:spMkLst>
            <pc:docMk/>
            <pc:sldMk cId="3226579327" sldId="1380"/>
            <ac:spMk id="3" creationId="{1DFE0695-1E51-11D7-48EA-7704BE103315}"/>
          </ac:spMkLst>
        </pc:spChg>
        <pc:picChg chg="add mod">
          <ac:chgData name="伊健 杜" userId="e69aded81da48593" providerId="LiveId" clId="{E3F85EF1-290B-4148-88B5-23DFFE72CE35}" dt="2022-11-03T06:42:34.238" v="3793" actId="1076"/>
          <ac:picMkLst>
            <pc:docMk/>
            <pc:sldMk cId="3226579327" sldId="1380"/>
            <ac:picMk id="22530" creationId="{25CB6A51-6F6A-6595-4918-69B61A37A6FB}"/>
          </ac:picMkLst>
        </pc:picChg>
        <pc:picChg chg="add mod">
          <ac:chgData name="伊健 杜" userId="e69aded81da48593" providerId="LiveId" clId="{E3F85EF1-290B-4148-88B5-23DFFE72CE35}" dt="2022-11-03T06:42:48.871" v="3797" actId="1076"/>
          <ac:picMkLst>
            <pc:docMk/>
            <pc:sldMk cId="3226579327" sldId="1380"/>
            <ac:picMk id="22532" creationId="{BA2533FA-EC8B-D3B1-75CD-636CDBEB69F7}"/>
          </ac:picMkLst>
        </pc:picChg>
        <pc:picChg chg="add mod">
          <ac:chgData name="伊健 杜" userId="e69aded81da48593" providerId="LiveId" clId="{E3F85EF1-290B-4148-88B5-23DFFE72CE35}" dt="2022-11-03T06:43:06.204" v="3800" actId="1076"/>
          <ac:picMkLst>
            <pc:docMk/>
            <pc:sldMk cId="3226579327" sldId="1380"/>
            <ac:picMk id="22534" creationId="{ADBB3681-1FCE-6EFB-DB2B-06E2B594E017}"/>
          </ac:picMkLst>
        </pc:picChg>
        <pc:picChg chg="add mod">
          <ac:chgData name="伊健 杜" userId="e69aded81da48593" providerId="LiveId" clId="{E3F85EF1-290B-4148-88B5-23DFFE72CE35}" dt="2022-11-03T06:44:20.990" v="3803" actId="1076"/>
          <ac:picMkLst>
            <pc:docMk/>
            <pc:sldMk cId="3226579327" sldId="1380"/>
            <ac:picMk id="22536" creationId="{BC12E9B3-E882-C792-33C9-387A9AD543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65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8718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033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41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4318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2018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7373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0181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5684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372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697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8420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3170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0875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792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128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283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829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604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975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699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907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984813" y="250142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至于</a:t>
            </a: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6E78AFC2-A6D1-6D8D-19BC-D04833663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23" y="2800439"/>
            <a:ext cx="3339402" cy="114562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TW" dirty="0"/>
              <a:t>TOPIC-A</a:t>
            </a:r>
            <a:r>
              <a:rPr lang="zh-TW" altLang="en-US" dirty="0"/>
              <a:t>，</a:t>
            </a:r>
          </a:p>
        </p:txBody>
      </p:sp>
      <p:sp>
        <p:nvSpPr>
          <p:cNvPr id="7" name="標題 5">
            <a:extLst>
              <a:ext uri="{FF2B5EF4-FFF2-40B4-BE49-F238E27FC236}">
                <a16:creationId xmlns:a16="http://schemas.microsoft.com/office/drawing/2014/main" id="{56D821EC-BCD9-B230-0383-57A1A2AEB645}"/>
              </a:ext>
            </a:extLst>
          </p:cNvPr>
          <p:cNvSpPr txBox="1">
            <a:spLocks/>
          </p:cNvSpPr>
          <p:nvPr/>
        </p:nvSpPr>
        <p:spPr>
          <a:xfrm>
            <a:off x="7278355" y="2767664"/>
            <a:ext cx="3339402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TOPIC-A-1</a:t>
            </a: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79AC1D3-F707-5BC9-5416-FB6AFBD17522}"/>
              </a:ext>
            </a:extLst>
          </p:cNvPr>
          <p:cNvSpPr txBox="1">
            <a:spLocks/>
          </p:cNvSpPr>
          <p:nvPr/>
        </p:nvSpPr>
        <p:spPr>
          <a:xfrm>
            <a:off x="4623990" y="2920064"/>
            <a:ext cx="2450049" cy="9932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至于</a:t>
            </a:r>
          </a:p>
        </p:txBody>
      </p:sp>
    </p:spTree>
    <p:extLst>
      <p:ext uri="{BB962C8B-B14F-4D97-AF65-F5344CB8AC3E}">
        <p14:creationId xmlns:p14="http://schemas.microsoft.com/office/powerpoint/2010/main" val="29428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369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你下学期想选什么课呢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DFE0695-1E51-11D7-48EA-7704BE103315}"/>
              </a:ext>
            </a:extLst>
          </p:cNvPr>
          <p:cNvSpPr txBox="1">
            <a:spLocks/>
          </p:cNvSpPr>
          <p:nvPr/>
        </p:nvSpPr>
        <p:spPr>
          <a:xfrm>
            <a:off x="2033954" y="38979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我想选</a:t>
            </a:r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en-US" altLang="zh-TW" dirty="0"/>
              <a:t>B</a:t>
            </a:r>
            <a:r>
              <a:rPr lang="zh-TW" altLang="en-US" b="1" dirty="0"/>
              <a:t>，</a:t>
            </a:r>
            <a:r>
              <a:rPr lang="en-US" altLang="zh-TW" dirty="0"/>
              <a:t>C……</a:t>
            </a:r>
            <a:r>
              <a:rPr lang="zh-TW" altLang="en-US" dirty="0"/>
              <a:t>另外</a:t>
            </a:r>
            <a:r>
              <a:rPr lang="zh-CN" altLang="en-US" dirty="0"/>
              <a:t>还有</a:t>
            </a:r>
            <a:r>
              <a:rPr lang="en-US" altLang="zh-TW" dirty="0"/>
              <a:t>Z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797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你除了中文课外，还选了什么课吗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7EF43E7-57D1-FBAE-6219-81971BF5A95A}"/>
              </a:ext>
            </a:extLst>
          </p:cNvPr>
          <p:cNvSpPr txBox="1">
            <a:spLocks/>
          </p:cNvSpPr>
          <p:nvPr/>
        </p:nvSpPr>
        <p:spPr>
          <a:xfrm>
            <a:off x="2033954" y="38979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我选了</a:t>
            </a:r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en-US" altLang="zh-TW" dirty="0"/>
              <a:t>B</a:t>
            </a:r>
            <a:r>
              <a:rPr lang="zh-TW" altLang="en-US" b="1" dirty="0"/>
              <a:t>，</a:t>
            </a:r>
            <a:r>
              <a:rPr lang="en-US" altLang="zh-TW" dirty="0"/>
              <a:t>C……</a:t>
            </a:r>
            <a:r>
              <a:rPr lang="zh-TW" altLang="en-US" dirty="0"/>
              <a:t>另外还选了</a:t>
            </a:r>
            <a:r>
              <a:rPr lang="en-US" altLang="zh-TW" dirty="0"/>
              <a:t>Z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6292147-A733-0C1A-5C01-C05E7E3847AA}"/>
              </a:ext>
            </a:extLst>
          </p:cNvPr>
          <p:cNvSpPr txBox="1">
            <a:spLocks/>
          </p:cNvSpPr>
          <p:nvPr/>
        </p:nvSpPr>
        <p:spPr>
          <a:xfrm>
            <a:off x="2209800" y="5223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除了</a:t>
            </a:r>
            <a:r>
              <a:rPr lang="en-US" altLang="zh-TW" dirty="0"/>
              <a:t>…….</a:t>
            </a:r>
            <a:r>
              <a:rPr lang="zh-TW" altLang="en-US" dirty="0"/>
              <a:t>我没另外选课</a:t>
            </a:r>
          </a:p>
        </p:txBody>
      </p:sp>
    </p:spTree>
    <p:extLst>
      <p:ext uri="{BB962C8B-B14F-4D97-AF65-F5344CB8AC3E}">
        <p14:creationId xmlns:p14="http://schemas.microsoft.com/office/powerpoint/2010/main" val="90597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369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你未来想去</a:t>
            </a:r>
            <a:r>
              <a:rPr lang="zh-CN" altLang="en-US" dirty="0"/>
              <a:t>哪</a:t>
            </a:r>
            <a:r>
              <a:rPr lang="zh-TW" altLang="en-US" dirty="0"/>
              <a:t>些国家呢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2D2B169-83DD-2856-B127-0BBDCC3801BA}"/>
              </a:ext>
            </a:extLst>
          </p:cNvPr>
          <p:cNvSpPr txBox="1">
            <a:spLocks/>
          </p:cNvSpPr>
          <p:nvPr/>
        </p:nvSpPr>
        <p:spPr>
          <a:xfrm>
            <a:off x="2033954" y="38979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我</a:t>
            </a:r>
            <a:r>
              <a:rPr lang="zh-CN" altLang="en-US" dirty="0"/>
              <a:t>想去</a:t>
            </a:r>
            <a:r>
              <a:rPr lang="en-US" altLang="zh-TW" dirty="0"/>
              <a:t>A</a:t>
            </a:r>
            <a:r>
              <a:rPr lang="zh-TW" altLang="en-US" dirty="0"/>
              <a:t>，</a:t>
            </a:r>
            <a:r>
              <a:rPr lang="en-US" altLang="zh-TW" dirty="0"/>
              <a:t>B</a:t>
            </a:r>
            <a:r>
              <a:rPr lang="zh-TW" altLang="en-US" b="1" dirty="0"/>
              <a:t>，</a:t>
            </a:r>
            <a:r>
              <a:rPr lang="en-US" altLang="zh-TW" dirty="0"/>
              <a:t>C……</a:t>
            </a:r>
            <a:r>
              <a:rPr lang="zh-TW" altLang="en-US" dirty="0"/>
              <a:t>另外还想去</a:t>
            </a:r>
          </a:p>
        </p:txBody>
      </p:sp>
    </p:spTree>
    <p:extLst>
      <p:ext uri="{BB962C8B-B14F-4D97-AF65-F5344CB8AC3E}">
        <p14:creationId xmlns:p14="http://schemas.microsoft.com/office/powerpoint/2010/main" val="327808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234033"/>
            <a:ext cx="10515600" cy="1325563"/>
          </a:xfrm>
        </p:spPr>
        <p:txBody>
          <a:bodyPr/>
          <a:lstStyle/>
          <a:p>
            <a:r>
              <a:rPr lang="zh-TW" altLang="en-US" dirty="0"/>
              <a:t>你最喜欢哪些电影</a:t>
            </a:r>
          </a:p>
        </p:txBody>
      </p:sp>
      <p:pic>
        <p:nvPicPr>
          <p:cNvPr id="22530" name="Picture 2" descr="Star Wars – Wikipedie">
            <a:extLst>
              <a:ext uri="{FF2B5EF4-FFF2-40B4-BE49-F238E27FC236}">
                <a16:creationId xmlns:a16="http://schemas.microsoft.com/office/drawing/2014/main" id="{25CB6A51-6F6A-6595-4918-69B61A37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2055568"/>
            <a:ext cx="4554384" cy="27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悲慘世界(音樂劇) - 维基百科，自由的百科全书">
            <a:extLst>
              <a:ext uri="{FF2B5EF4-FFF2-40B4-BE49-F238E27FC236}">
                <a16:creationId xmlns:a16="http://schemas.microsoft.com/office/drawing/2014/main" id="{BA2533FA-EC8B-D3B1-75CD-636CDBEB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26" y="2055568"/>
            <a:ext cx="2665169" cy="22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La La Land | Divadlo | Filmová místa.cz">
            <a:extLst>
              <a:ext uri="{FF2B5EF4-FFF2-40B4-BE49-F238E27FC236}">
                <a16:creationId xmlns:a16="http://schemas.microsoft.com/office/drawing/2014/main" id="{ADBB3681-1FCE-6EFB-DB2B-06E2B594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3" y="2055568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風之谷- 電影線上看- friday影音">
            <a:extLst>
              <a:ext uri="{FF2B5EF4-FFF2-40B4-BE49-F238E27FC236}">
                <a16:creationId xmlns:a16="http://schemas.microsoft.com/office/drawing/2014/main" id="{BC12E9B3-E882-C792-33C9-387A9AD5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56" y="4093858"/>
            <a:ext cx="3994638" cy="26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7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管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他的爸爸妈妈不太管他想选什么系，</a:t>
            </a:r>
            <a:endParaRPr lang="en-US" altLang="zh-TW" sz="3200" dirty="0"/>
          </a:p>
          <a:p>
            <a:pPr algn="ctr"/>
            <a:r>
              <a:rPr lang="zh-TW" altLang="en-US" sz="3200" dirty="0"/>
              <a:t>所以他才能选他喜欢的哲学系读。</a:t>
            </a:r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Guǎn</a:t>
            </a:r>
            <a:endParaRPr lang="en-US" altLang="zh-TW" dirty="0"/>
          </a:p>
        </p:txBody>
      </p:sp>
      <p:pic>
        <p:nvPicPr>
          <p:cNvPr id="1026" name="Picture 2" descr="職場上「學歷不重要」是真的嗎？大學講師中肯道出3個「高學歷者」才享有的好處-風傳媒">
            <a:extLst>
              <a:ext uri="{FF2B5EF4-FFF2-40B4-BE49-F238E27FC236}">
                <a16:creationId xmlns:a16="http://schemas.microsoft.com/office/drawing/2014/main" id="{771206FE-8C42-98EA-1E0C-31F9ED3F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92" y="3397313"/>
            <a:ext cx="5194277" cy="34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管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18051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他的爸爸管得非常多，有很多事情她爸爸不让他做，而且出门每十分钟还要给家里打个电话。</a:t>
            </a:r>
            <a:endParaRPr lang="en-US" altLang="zh-TW" sz="3200" dirty="0"/>
          </a:p>
        </p:txBody>
      </p:sp>
      <p:pic>
        <p:nvPicPr>
          <p:cNvPr id="2054" name="Picture 6" descr="嚴父- 安瑟管理文摘- udn部落格">
            <a:extLst>
              <a:ext uri="{FF2B5EF4-FFF2-40B4-BE49-F238E27FC236}">
                <a16:creationId xmlns:a16="http://schemas.microsoft.com/office/drawing/2014/main" id="{98586E43-83A9-FA0A-6281-244228D54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03724"/>
            <a:ext cx="19135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36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管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18051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他们家不太管他的学习，但是对他交朋友管得非常多</a:t>
            </a:r>
            <a:endParaRPr lang="en-US" altLang="zh-TW" sz="3200" dirty="0"/>
          </a:p>
        </p:txBody>
      </p:sp>
      <p:pic>
        <p:nvPicPr>
          <p:cNvPr id="3074" name="Picture 2" descr="2022熱門兒童遊戲｜防疫在家也能玩出學習力－Edx艾迪客">
            <a:extLst>
              <a:ext uri="{FF2B5EF4-FFF2-40B4-BE49-F238E27FC236}">
                <a16:creationId xmlns:a16="http://schemas.microsoft.com/office/drawing/2014/main" id="{E7C0D309-C60C-5DCF-8152-6F9063003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4"/>
          <a:stretch/>
        </p:blipFill>
        <p:spPr bwMode="auto">
          <a:xfrm>
            <a:off x="1049482" y="3429000"/>
            <a:ext cx="4499264" cy="34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家庭学校″在美国受欢迎也受批评| 在线报导| DW | 08.02.2010">
            <a:extLst>
              <a:ext uri="{FF2B5EF4-FFF2-40B4-BE49-F238E27FC236}">
                <a16:creationId xmlns:a16="http://schemas.microsoft.com/office/drawing/2014/main" id="{827D80C7-43AE-1661-7D33-BD5355AD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24" y="3638011"/>
            <a:ext cx="4095294" cy="30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0" y="1459933"/>
            <a:ext cx="11646478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你未来如果有小孩，你在什么地方会不管他，在什么地方会管得很多呢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73B27FF-72F0-1280-5E8F-B6C4DA81D24E}"/>
              </a:ext>
            </a:extLst>
          </p:cNvPr>
          <p:cNvSpPr txBox="1">
            <a:spLocks/>
          </p:cNvSpPr>
          <p:nvPr/>
        </p:nvSpPr>
        <p:spPr>
          <a:xfrm>
            <a:off x="232568" y="3752633"/>
            <a:ext cx="115039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我在</a:t>
            </a:r>
            <a:r>
              <a:rPr lang="en-US" altLang="zh-TW" dirty="0"/>
              <a:t>_________</a:t>
            </a:r>
            <a:r>
              <a:rPr lang="zh-TW" altLang="en-US" dirty="0"/>
              <a:t>会不管他，但是</a:t>
            </a:r>
            <a:r>
              <a:rPr lang="en-US" altLang="zh-TW" dirty="0"/>
              <a:t>________</a:t>
            </a:r>
            <a:r>
              <a:rPr lang="zh-TW" altLang="en-US" dirty="0"/>
              <a:t>会</a:t>
            </a:r>
            <a:endParaRPr lang="en-US" altLang="zh-TW" dirty="0"/>
          </a:p>
          <a:p>
            <a:pPr algn="ctr"/>
            <a:r>
              <a:rPr lang="zh-TW" altLang="en-US" dirty="0"/>
              <a:t>管得很多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2735BC9-335B-410C-39F5-A44EEAE631EF}"/>
              </a:ext>
            </a:extLst>
          </p:cNvPr>
          <p:cNvSpPr txBox="1"/>
          <p:nvPr/>
        </p:nvSpPr>
        <p:spPr>
          <a:xfrm>
            <a:off x="5164853" y="601896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重要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5834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申请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他为了能上化学系，申请了五个不同的大学的化学系。</a:t>
            </a:r>
            <a:endParaRPr lang="en-US" altLang="zh-TW" sz="3200" dirty="0"/>
          </a:p>
          <a:p>
            <a:pPr algn="ctr"/>
            <a:r>
              <a:rPr lang="zh-TW" altLang="en-US" sz="3200" dirty="0"/>
              <a:t>希望有一个能考过。</a:t>
            </a:r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Shēnqǐng</a:t>
            </a:r>
            <a:endParaRPr lang="en-US" altLang="zh-TW" dirty="0"/>
          </a:p>
        </p:txBody>
      </p:sp>
      <p:pic>
        <p:nvPicPr>
          <p:cNvPr id="4098" name="Picture 2" descr="考试中的省思| 华文说">
            <a:extLst>
              <a:ext uri="{FF2B5EF4-FFF2-40B4-BE49-F238E27FC236}">
                <a16:creationId xmlns:a16="http://schemas.microsoft.com/office/drawing/2014/main" id="{C57FF4F0-D0DD-B08D-DB3F-45D55AE9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68" y="3385164"/>
            <a:ext cx="4325762" cy="32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申请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她刚刚跟老师申请再考一次期末考。</a:t>
            </a:r>
            <a:endParaRPr lang="en-US" altLang="zh-TW" sz="3200" dirty="0"/>
          </a:p>
        </p:txBody>
      </p:sp>
      <p:pic>
        <p:nvPicPr>
          <p:cNvPr id="5122" name="Picture 2" descr="Profesor hablando con la chica (10-11 Fotografía de stock - Alamy">
            <a:extLst>
              <a:ext uri="{FF2B5EF4-FFF2-40B4-BE49-F238E27FC236}">
                <a16:creationId xmlns:a16="http://schemas.microsoft.com/office/drawing/2014/main" id="{7E62891A-6BDE-1ECF-EEB2-6334345D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22" y="3587559"/>
            <a:ext cx="4582823" cy="33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4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984813" y="250142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至于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391907E-5354-0B6C-CCAB-51D44A908426}"/>
              </a:ext>
            </a:extLst>
          </p:cNvPr>
          <p:cNvSpPr txBox="1">
            <a:spLocks/>
          </p:cNvSpPr>
          <p:nvPr/>
        </p:nvSpPr>
        <p:spPr>
          <a:xfrm>
            <a:off x="506512" y="1504418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A:</a:t>
            </a:r>
            <a:r>
              <a:rPr lang="zh-TW" altLang="en-US" sz="4000" dirty="0"/>
              <a:t>我们明年要不要一起去旅行</a:t>
            </a:r>
            <a:r>
              <a:rPr lang="en-US" altLang="zh-TW" sz="4000" dirty="0"/>
              <a:t>?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0B6FA2E-B8F9-8005-2EBD-DFCA37F98180}"/>
              </a:ext>
            </a:extLst>
          </p:cNvPr>
          <p:cNvSpPr txBox="1">
            <a:spLocks/>
          </p:cNvSpPr>
          <p:nvPr/>
        </p:nvSpPr>
        <p:spPr>
          <a:xfrm>
            <a:off x="506512" y="3891993"/>
            <a:ext cx="12445293" cy="159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B:</a:t>
            </a:r>
            <a:r>
              <a:rPr lang="zh-TW" altLang="en-US" sz="4000" dirty="0"/>
              <a:t>要先看我有没有钱，如果有钱，我一定会去，</a:t>
            </a:r>
            <a:endParaRPr lang="en-US" altLang="zh-TW" sz="4000" dirty="0"/>
          </a:p>
          <a:p>
            <a:endParaRPr lang="en-US" altLang="zh-TW" sz="4000" dirty="0"/>
          </a:p>
          <a:p>
            <a:br>
              <a:rPr lang="en-US" altLang="zh-TW" sz="4000" dirty="0"/>
            </a:br>
            <a:r>
              <a:rPr lang="zh-TW" altLang="en-US" sz="4000" dirty="0"/>
              <a:t>至于约什么时候，可能还要等明年才知道</a:t>
            </a:r>
            <a:endParaRPr lang="en-US" altLang="zh-TW" sz="4000" dirty="0"/>
          </a:p>
        </p:txBody>
      </p:sp>
      <p:sp>
        <p:nvSpPr>
          <p:cNvPr id="11" name="標題 5">
            <a:extLst>
              <a:ext uri="{FF2B5EF4-FFF2-40B4-BE49-F238E27FC236}">
                <a16:creationId xmlns:a16="http://schemas.microsoft.com/office/drawing/2014/main" id="{980E5025-976A-FEAB-B5AA-AF0A0BBB7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6556" y="2294207"/>
            <a:ext cx="2918934" cy="95608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TW" dirty="0"/>
              <a:t>TOPIC-A</a:t>
            </a:r>
            <a:endParaRPr lang="zh-TW" altLang="en-US" dirty="0"/>
          </a:p>
        </p:txBody>
      </p:sp>
      <p:sp>
        <p:nvSpPr>
          <p:cNvPr id="12" name="標題 5">
            <a:extLst>
              <a:ext uri="{FF2B5EF4-FFF2-40B4-BE49-F238E27FC236}">
                <a16:creationId xmlns:a16="http://schemas.microsoft.com/office/drawing/2014/main" id="{F9B2412C-1B9C-7ABA-7F36-03AA8B027AC9}"/>
              </a:ext>
            </a:extLst>
          </p:cNvPr>
          <p:cNvSpPr txBox="1">
            <a:spLocks/>
          </p:cNvSpPr>
          <p:nvPr/>
        </p:nvSpPr>
        <p:spPr>
          <a:xfrm>
            <a:off x="506512" y="4211571"/>
            <a:ext cx="2918934" cy="956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TOPIC-A</a:t>
            </a:r>
            <a:endParaRPr lang="zh-TW" altLang="en-US" dirty="0"/>
          </a:p>
        </p:txBody>
      </p:sp>
      <p:sp>
        <p:nvSpPr>
          <p:cNvPr id="13" name="標題 5">
            <a:extLst>
              <a:ext uri="{FF2B5EF4-FFF2-40B4-BE49-F238E27FC236}">
                <a16:creationId xmlns:a16="http://schemas.microsoft.com/office/drawing/2014/main" id="{D481CC81-3B66-3B1F-7A82-E8FA08BCF2B8}"/>
              </a:ext>
            </a:extLst>
          </p:cNvPr>
          <p:cNvSpPr txBox="1">
            <a:spLocks/>
          </p:cNvSpPr>
          <p:nvPr/>
        </p:nvSpPr>
        <p:spPr>
          <a:xfrm>
            <a:off x="506512" y="5854868"/>
            <a:ext cx="3663554" cy="956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TOPIC-A-1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395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申请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她跟台北经济文化办公室申请了</a:t>
            </a:r>
            <a:r>
              <a:rPr lang="en-US" altLang="zh-TW" sz="3200" dirty="0"/>
              <a:t>VISA</a:t>
            </a:r>
            <a:r>
              <a:rPr lang="zh-TW" altLang="en-US" sz="3200" dirty="0"/>
              <a:t>，希望能到台湾大学读书</a:t>
            </a:r>
            <a:endParaRPr lang="en-US" altLang="zh-TW" sz="3200" dirty="0"/>
          </a:p>
        </p:txBody>
      </p:sp>
      <p:pic>
        <p:nvPicPr>
          <p:cNvPr id="6146" name="Picture 2" descr="營業登記申請文件有哪些？5分鐘看完營業登記流程、費用懶人包- 十方廣華會計師事務所-公司登記| 財稅務簽證| 記帳服務">
            <a:extLst>
              <a:ext uri="{FF2B5EF4-FFF2-40B4-BE49-F238E27FC236}">
                <a16:creationId xmlns:a16="http://schemas.microsoft.com/office/drawing/2014/main" id="{67E464B6-CB53-FF12-C1AB-08DFEDA3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86" y="3331646"/>
            <a:ext cx="5379027" cy="313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6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申请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她上礼拜申请了一张信用卡，不知道能不能通过</a:t>
            </a:r>
            <a:endParaRPr lang="en-US" altLang="zh-TW" sz="3200" dirty="0"/>
          </a:p>
        </p:txBody>
      </p:sp>
      <p:pic>
        <p:nvPicPr>
          <p:cNvPr id="8194" name="Picture 2" descr="申請信用卡、扣帳卡或預付卡| Mastercard Hong Kong">
            <a:extLst>
              <a:ext uri="{FF2B5EF4-FFF2-40B4-BE49-F238E27FC236}">
                <a16:creationId xmlns:a16="http://schemas.microsoft.com/office/drawing/2014/main" id="{20726CE3-3AF3-8040-60F0-89DBB16B5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3075709"/>
            <a:ext cx="6724073" cy="37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16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你在高中毕业后申请了几个大学呢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749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除了大学，你还申请过什么吗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4502045-CA41-1383-56E6-4637943C38CC}"/>
              </a:ext>
            </a:extLst>
          </p:cNvPr>
          <p:cNvSpPr txBox="1">
            <a:spLocks/>
          </p:cNvSpPr>
          <p:nvPr/>
        </p:nvSpPr>
        <p:spPr>
          <a:xfrm>
            <a:off x="468085" y="5019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/>
              <a:t>奖学金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5840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省下来</a:t>
            </a:r>
            <a:r>
              <a:rPr lang="en-US" altLang="zh-TW" dirty="0"/>
              <a:t>(</a:t>
            </a:r>
            <a:r>
              <a:rPr lang="en-US" altLang="zh-TW" dirty="0" err="1"/>
              <a:t>vc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他们把平常吃晚饭的钱省下来，拿去买</a:t>
            </a:r>
            <a:r>
              <a:rPr lang="en-US" altLang="zh-TW" sz="3200" dirty="0" err="1"/>
              <a:t>iphone</a:t>
            </a:r>
            <a:r>
              <a:rPr lang="en-US" altLang="zh-TW" sz="3200" dirty="0"/>
              <a:t> 13</a:t>
            </a:r>
            <a:r>
              <a:rPr lang="zh-TW" altLang="en-US" sz="3200" dirty="0"/>
              <a:t>。</a:t>
            </a:r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Shěng</a:t>
            </a:r>
            <a:r>
              <a:rPr lang="en-US" altLang="zh-TW" dirty="0"/>
              <a:t> </a:t>
            </a:r>
            <a:r>
              <a:rPr lang="en-US" altLang="zh-TW" dirty="0" err="1"/>
              <a:t>xia</a:t>
            </a:r>
            <a:r>
              <a:rPr lang="en-US" altLang="zh-TW" dirty="0"/>
              <a:t> </a:t>
            </a:r>
            <a:r>
              <a:rPr lang="en-US" altLang="zh-TW" dirty="0" err="1"/>
              <a:t>lai</a:t>
            </a:r>
            <a:endParaRPr lang="en-US" altLang="zh-TW" dirty="0"/>
          </a:p>
        </p:txBody>
      </p:sp>
      <p:pic>
        <p:nvPicPr>
          <p:cNvPr id="9220" name="Picture 4" descr="买买买！！！ - 斗图大会- 商场表情库- 真正的斗图网站- dou.yuanmazg.com">
            <a:extLst>
              <a:ext uri="{FF2B5EF4-FFF2-40B4-BE49-F238E27FC236}">
                <a16:creationId xmlns:a16="http://schemas.microsoft.com/office/drawing/2014/main" id="{10AA33AA-5D43-F483-5619-1AEB85C0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91" y="2860774"/>
            <a:ext cx="3887871" cy="388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pple introduces iPhone 13 and iPhone 13 mini - Apple (CZ)">
            <a:extLst>
              <a:ext uri="{FF2B5EF4-FFF2-40B4-BE49-F238E27FC236}">
                <a16:creationId xmlns:a16="http://schemas.microsoft.com/office/drawing/2014/main" id="{37C3241E-3ADB-97AC-3EDC-30493B1E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5" y="3089895"/>
            <a:ext cx="2613635" cy="3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哭哭貓- 梗圖產生器（懶人模式）">
            <a:extLst>
              <a:ext uri="{FF2B5EF4-FFF2-40B4-BE49-F238E27FC236}">
                <a16:creationId xmlns:a16="http://schemas.microsoft.com/office/drawing/2014/main" id="{782F2528-3D60-9B5B-2ECF-08E495E9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92" y="3356264"/>
            <a:ext cx="3611976" cy="35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BD3F58E-2C5B-8D4E-FFEF-3B8175FD7D47}"/>
              </a:ext>
            </a:extLst>
          </p:cNvPr>
          <p:cNvSpPr txBox="1"/>
          <p:nvPr/>
        </p:nvSpPr>
        <p:spPr>
          <a:xfrm>
            <a:off x="8027835" y="3841660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对不起 钱包、肚子，</a:t>
            </a:r>
            <a:br>
              <a:rPr lang="en-US" altLang="zh-TW" dirty="0"/>
            </a:br>
            <a:r>
              <a:rPr lang="zh-TW" altLang="en-US" dirty="0"/>
              <a:t>但我需要那个东西</a:t>
            </a:r>
            <a:r>
              <a:rPr lang="en-US" altLang="zh-TW" dirty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25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省下来</a:t>
            </a:r>
            <a:r>
              <a:rPr lang="en-US" altLang="zh-TW" dirty="0"/>
              <a:t>(</a:t>
            </a:r>
            <a:r>
              <a:rPr lang="en-US" altLang="zh-TW" dirty="0" err="1"/>
              <a:t>vc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她决定不买新手机，把钱省下来，将来跟朋友去旅行</a:t>
            </a:r>
            <a:endParaRPr lang="en-US" altLang="zh-TW" sz="3200" dirty="0"/>
          </a:p>
        </p:txBody>
      </p:sp>
      <p:pic>
        <p:nvPicPr>
          <p:cNvPr id="10242" name="Picture 2" descr="省錢3大迷思】為何你很努力存錢，存款卻沒增加？ - 今周刊">
            <a:extLst>
              <a:ext uri="{FF2B5EF4-FFF2-40B4-BE49-F238E27FC236}">
                <a16:creationId xmlns:a16="http://schemas.microsoft.com/office/drawing/2014/main" id="{EE1AD3D2-3334-7E73-E9C2-F30441CC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88" y="2963948"/>
            <a:ext cx="5878223" cy="390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54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你曾经把哪些钱省下来，去买什么东西呢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9572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建议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他建议他申请化学系，因为他非常喜欢化学系</a:t>
            </a:r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Jiànyì</a:t>
            </a:r>
            <a:endParaRPr lang="en-US" altLang="zh-TW" dirty="0"/>
          </a:p>
        </p:txBody>
      </p:sp>
      <p:pic>
        <p:nvPicPr>
          <p:cNvPr id="11266" name="Picture 2" descr="3种方法来跟朋友聊天">
            <a:extLst>
              <a:ext uri="{FF2B5EF4-FFF2-40B4-BE49-F238E27FC236}">
                <a16:creationId xmlns:a16="http://schemas.microsoft.com/office/drawing/2014/main" id="{CD6079A1-A10D-EF07-6AAA-0166029A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2964743"/>
            <a:ext cx="5268686" cy="39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建议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教授建议他赶快换别的系，教授说</a:t>
            </a:r>
            <a:r>
              <a:rPr lang="en-US" altLang="zh-TW" sz="3200" dirty="0"/>
              <a:t>:</a:t>
            </a:r>
            <a:r>
              <a:rPr lang="zh-TW" altLang="en-US" sz="3200" dirty="0"/>
              <a:t>不喜欢经济就别读经济系</a:t>
            </a:r>
            <a:endParaRPr lang="en-US" altLang="zh-TW" sz="3200" dirty="0"/>
          </a:p>
        </p:txBody>
      </p:sp>
      <p:pic>
        <p:nvPicPr>
          <p:cNvPr id="12290" name="Picture 2" descr="有笔记本的教授谈话与学生库存照片. 图片包括有专业人员, 成熟, 通信, 长度, 教育, 男人, 诱饵- 69797688">
            <a:extLst>
              <a:ext uri="{FF2B5EF4-FFF2-40B4-BE49-F238E27FC236}">
                <a16:creationId xmlns:a16="http://schemas.microsoft.com/office/drawing/2014/main" id="{1AD82A8D-07FD-E931-E11D-57DCD989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78" y="2974312"/>
            <a:ext cx="5829175" cy="38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45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建议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他建议他的朋友少喝点酒，回家休息，他看起来快不能走路了</a:t>
            </a:r>
            <a:endParaRPr lang="en-US" altLang="zh-TW" sz="3200" dirty="0"/>
          </a:p>
        </p:txBody>
      </p:sp>
      <p:pic>
        <p:nvPicPr>
          <p:cNvPr id="13314" name="Picture 2" descr="一個喝醉的女人-插圖素材[75399095] - PIXTA圖庫">
            <a:extLst>
              <a:ext uri="{FF2B5EF4-FFF2-40B4-BE49-F238E27FC236}">
                <a16:creationId xmlns:a16="http://schemas.microsoft.com/office/drawing/2014/main" id="{2CFDA1D5-9ABB-F843-B5BC-CCB7B6AE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88" y="3587559"/>
            <a:ext cx="42862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5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至于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984813" y="2387902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B:</a:t>
            </a:r>
            <a:r>
              <a:rPr lang="zh-TW" altLang="en-US" sz="4000" dirty="0"/>
              <a:t>我要你解决他，至于用什么方法，我不在意</a:t>
            </a:r>
            <a:endParaRPr lang="en-US" altLang="zh-TW" sz="4000" dirty="0"/>
          </a:p>
        </p:txBody>
      </p:sp>
      <p:pic>
        <p:nvPicPr>
          <p:cNvPr id="17412" name="Picture 4" descr="經典中的經典！永遠的黑幫電影《教父》經過44 年「柯里昂」家族都變成什麼模樣？ JUKSY 街星">
            <a:extLst>
              <a:ext uri="{FF2B5EF4-FFF2-40B4-BE49-F238E27FC236}">
                <a16:creationId xmlns:a16="http://schemas.microsoft.com/office/drawing/2014/main" id="{EAE48264-726D-6C5D-2FA8-D27A8E86D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25" y="4481564"/>
            <a:ext cx="3900376" cy="23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C57D426F-F0AF-15A8-164B-B84F98651872}"/>
              </a:ext>
            </a:extLst>
          </p:cNvPr>
          <p:cNvSpPr txBox="1">
            <a:spLocks/>
          </p:cNvSpPr>
          <p:nvPr/>
        </p:nvSpPr>
        <p:spPr>
          <a:xfrm>
            <a:off x="984813" y="1540085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A:boss</a:t>
            </a:r>
            <a:r>
              <a:rPr lang="zh-TW" altLang="en-US" sz="4000" dirty="0"/>
              <a:t>，我们要拿他怎么办</a:t>
            </a:r>
            <a:r>
              <a:rPr lang="en-US" altLang="zh-TW" sz="4000" dirty="0"/>
              <a:t>?</a:t>
            </a:r>
          </a:p>
        </p:txBody>
      </p:sp>
      <p:sp>
        <p:nvSpPr>
          <p:cNvPr id="4" name="標題 5">
            <a:extLst>
              <a:ext uri="{FF2B5EF4-FFF2-40B4-BE49-F238E27FC236}">
                <a16:creationId xmlns:a16="http://schemas.microsoft.com/office/drawing/2014/main" id="{81DD1EE5-4787-9F36-47E3-D1C14D04E9C8}"/>
              </a:ext>
            </a:extLst>
          </p:cNvPr>
          <p:cNvSpPr txBox="1">
            <a:spLocks/>
          </p:cNvSpPr>
          <p:nvPr/>
        </p:nvSpPr>
        <p:spPr>
          <a:xfrm>
            <a:off x="7455933" y="1377680"/>
            <a:ext cx="2918934" cy="956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TOPIC-A</a:t>
            </a:r>
            <a:endParaRPr lang="zh-TW" altLang="en-US" dirty="0"/>
          </a:p>
        </p:txBody>
      </p:sp>
      <p:sp>
        <p:nvSpPr>
          <p:cNvPr id="5" name="標題 5">
            <a:extLst>
              <a:ext uri="{FF2B5EF4-FFF2-40B4-BE49-F238E27FC236}">
                <a16:creationId xmlns:a16="http://schemas.microsoft.com/office/drawing/2014/main" id="{12A329F3-C9E4-9265-3C7E-F57B5048EA2B}"/>
              </a:ext>
            </a:extLst>
          </p:cNvPr>
          <p:cNvSpPr txBox="1">
            <a:spLocks/>
          </p:cNvSpPr>
          <p:nvPr/>
        </p:nvSpPr>
        <p:spPr>
          <a:xfrm>
            <a:off x="5624156" y="3181584"/>
            <a:ext cx="3663554" cy="956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TOPIC-A-1</a:t>
            </a:r>
            <a:endParaRPr lang="zh-TW" altLang="en-US" dirty="0"/>
          </a:p>
        </p:txBody>
      </p:sp>
      <p:sp>
        <p:nvSpPr>
          <p:cNvPr id="7" name="標題 5">
            <a:extLst>
              <a:ext uri="{FF2B5EF4-FFF2-40B4-BE49-F238E27FC236}">
                <a16:creationId xmlns:a16="http://schemas.microsoft.com/office/drawing/2014/main" id="{894CF979-4040-B93E-9D53-DBC1BFC6347F}"/>
              </a:ext>
            </a:extLst>
          </p:cNvPr>
          <p:cNvSpPr txBox="1">
            <a:spLocks/>
          </p:cNvSpPr>
          <p:nvPr/>
        </p:nvSpPr>
        <p:spPr>
          <a:xfrm>
            <a:off x="1294098" y="3181584"/>
            <a:ext cx="2918934" cy="956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TOPIC-A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80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如果你的朋友快没钱了，</a:t>
            </a:r>
            <a:br>
              <a:rPr lang="en-US" altLang="zh-TW" dirty="0"/>
            </a:br>
            <a:r>
              <a:rPr lang="zh-TW" altLang="en-US" dirty="0"/>
              <a:t>你会怎么建议他呢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F3C556E-ACF7-DA60-633C-C3DCA0F21E56}"/>
              </a:ext>
            </a:extLst>
          </p:cNvPr>
          <p:cNvSpPr txBox="1">
            <a:spLocks/>
          </p:cNvSpPr>
          <p:nvPr/>
        </p:nvSpPr>
        <p:spPr>
          <a:xfrm>
            <a:off x="468085" y="5019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/>
              <a:t>友善自然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725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建议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92D89F3-B3CE-D43E-75D9-F54E6ABE72BA}"/>
              </a:ext>
            </a:extLst>
          </p:cNvPr>
          <p:cNvSpPr txBox="1"/>
          <p:nvPr/>
        </p:nvSpPr>
        <p:spPr>
          <a:xfrm>
            <a:off x="335666" y="1855316"/>
            <a:ext cx="12085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给大家一个建议，买要存起来的食物时绝对不能买自己喜欢吃的，</a:t>
            </a:r>
            <a:endParaRPr lang="en-US" altLang="zh-TW" sz="3200" dirty="0"/>
          </a:p>
          <a:p>
            <a:r>
              <a:rPr lang="zh-TW" altLang="en-US" sz="3200" dirty="0"/>
              <a:t>不然很快就会不小心把他吃完的</a:t>
            </a:r>
            <a:endParaRPr lang="en-US" altLang="zh-TW" sz="3200" dirty="0"/>
          </a:p>
        </p:txBody>
      </p:sp>
      <p:pic>
        <p:nvPicPr>
          <p:cNvPr id="14340" name="Picture 4" descr="哭哭猫猫表情包">
            <a:extLst>
              <a:ext uri="{FF2B5EF4-FFF2-40B4-BE49-F238E27FC236}">
                <a16:creationId xmlns:a16="http://schemas.microsoft.com/office/drawing/2014/main" id="{B05BAC35-5A4A-3AAC-5D66-1B37E177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1" y="3075709"/>
            <a:ext cx="3702627" cy="37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垃圾食品素材-垃圾食品图片-垃圾食品素材图片下载-觅知网">
            <a:extLst>
              <a:ext uri="{FF2B5EF4-FFF2-40B4-BE49-F238E27FC236}">
                <a16:creationId xmlns:a16="http://schemas.microsoft.com/office/drawing/2014/main" id="{D14C53B8-6814-3BA3-BB03-8BA5EE96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41" y="452732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垃圾食品素材-垃圾食品图片-垃圾食品素材图片下载-觅知网">
            <a:extLst>
              <a:ext uri="{FF2B5EF4-FFF2-40B4-BE49-F238E27FC236}">
                <a16:creationId xmlns:a16="http://schemas.microsoft.com/office/drawing/2014/main" id="{AE10BE76-BB35-573E-8FD5-7DD8F219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28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建议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92D89F3-B3CE-D43E-75D9-F54E6ABE72BA}"/>
              </a:ext>
            </a:extLst>
          </p:cNvPr>
          <p:cNvSpPr txBox="1"/>
          <p:nvPr/>
        </p:nvSpPr>
        <p:spPr>
          <a:xfrm>
            <a:off x="335666" y="1855316"/>
            <a:ext cx="1126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他给别人的建议都非常的好，但是他却不能解决自己的问题</a:t>
            </a:r>
            <a:endParaRPr lang="en-US" altLang="zh-TW" sz="3200" dirty="0"/>
          </a:p>
        </p:txBody>
      </p:sp>
      <p:pic>
        <p:nvPicPr>
          <p:cNvPr id="15362" name="Picture 2" descr="我在试错（9gag） #今日meme[超话]# #今... 来自今日memes - 微博">
            <a:extLst>
              <a:ext uri="{FF2B5EF4-FFF2-40B4-BE49-F238E27FC236}">
                <a16:creationId xmlns:a16="http://schemas.microsoft.com/office/drawing/2014/main" id="{C7A510D0-6D37-B2B0-C20A-92249D3E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42" y="3331830"/>
            <a:ext cx="3573607" cy="35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93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你有被人给过建议或给过别人建议吗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168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你最不喜欢收到什么建议呢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0055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经验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Jīngyàn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1862633" y="2053291"/>
            <a:ext cx="92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他有在中国读书的经验，他去年去中国交换了一年</a:t>
            </a:r>
            <a:endParaRPr lang="en-US" altLang="zh-TW" sz="3200" dirty="0"/>
          </a:p>
        </p:txBody>
      </p:sp>
      <p:pic>
        <p:nvPicPr>
          <p:cNvPr id="16386" name="Picture 2" descr="交換學生，體驗多元文化| 陳信佑| 遠見雜誌">
            <a:extLst>
              <a:ext uri="{FF2B5EF4-FFF2-40B4-BE49-F238E27FC236}">
                <a16:creationId xmlns:a16="http://schemas.microsoft.com/office/drawing/2014/main" id="{89E7CD0A-7CAD-E686-C6D1-5111B6AE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58325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经验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1332697" y="1764655"/>
            <a:ext cx="10033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上了大学后，他发现以前读书的经验变得没什么用了，</a:t>
            </a:r>
            <a:endParaRPr lang="en-US" altLang="zh-TW" sz="3200" dirty="0"/>
          </a:p>
          <a:p>
            <a:r>
              <a:rPr lang="zh-TW" altLang="en-US" sz="3200" dirty="0"/>
              <a:t>得重新适应</a:t>
            </a:r>
            <a:endParaRPr lang="en-US" altLang="zh-TW" sz="3200" dirty="0"/>
          </a:p>
        </p:txBody>
      </p:sp>
      <p:pic>
        <p:nvPicPr>
          <p:cNvPr id="18434" name="Picture 2" descr="給「年輕的我」三個建議：可以不喜歡讀書，但記得樂在學習！｜天下雜誌">
            <a:extLst>
              <a:ext uri="{FF2B5EF4-FFF2-40B4-BE49-F238E27FC236}">
                <a16:creationId xmlns:a16="http://schemas.microsoft.com/office/drawing/2014/main" id="{DB46DC53-8D1A-DFB5-21BA-C5539B82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39" y="2667201"/>
            <a:ext cx="5844616" cy="39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03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经验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1332697" y="1764655"/>
            <a:ext cx="92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他的经验告诉他，晚上去超市买肉通常会比较便宜</a:t>
            </a:r>
            <a:endParaRPr lang="en-US" altLang="zh-TW" sz="3200" dirty="0"/>
          </a:p>
        </p:txBody>
      </p:sp>
      <p:pic>
        <p:nvPicPr>
          <p:cNvPr id="19458" name="Picture 2" descr="顛覆「菜市場肉品才新鮮」的印象全聯成為全台最大生鮮超市的歷程@ 食力foodNEXT‧食事求實的知識頻道">
            <a:extLst>
              <a:ext uri="{FF2B5EF4-FFF2-40B4-BE49-F238E27FC236}">
                <a16:creationId xmlns:a16="http://schemas.microsoft.com/office/drawing/2014/main" id="{6547FA45-2AC8-85E3-563C-FE64BDB0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87" y="2541876"/>
            <a:ext cx="5754832" cy="43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08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经验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43873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3660261" y="199127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他有十年的修车经验</a:t>
            </a:r>
            <a:endParaRPr lang="en-US" altLang="zh-TW" sz="3200" dirty="0"/>
          </a:p>
        </p:txBody>
      </p:sp>
      <p:pic>
        <p:nvPicPr>
          <p:cNvPr id="20482" name="Picture 2" descr="INTI MEME - 本傻猫有修车10年经验| Facebook">
            <a:extLst>
              <a:ext uri="{FF2B5EF4-FFF2-40B4-BE49-F238E27FC236}">
                <a16:creationId xmlns:a16="http://schemas.microsoft.com/office/drawing/2014/main" id="{78443E5C-CEAF-03AB-68F8-0600D30C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20" y="2940627"/>
            <a:ext cx="3948551" cy="39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AD61C79-9328-5634-785A-53900BF58A80}"/>
              </a:ext>
            </a:extLst>
          </p:cNvPr>
          <p:cNvSpPr txBox="1"/>
          <p:nvPr/>
        </p:nvSpPr>
        <p:spPr>
          <a:xfrm>
            <a:off x="7183350" y="3655615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车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160024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你有几年学中文的经验呢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80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至于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984813" y="2581708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B:</a:t>
            </a:r>
            <a:r>
              <a:rPr lang="zh-TW" altLang="en-US" sz="4000" dirty="0"/>
              <a:t>我要你解决他，至于用什么方法，你怎么想</a:t>
            </a:r>
            <a:r>
              <a:rPr lang="en-US" altLang="zh-TW" sz="4000" dirty="0"/>
              <a:t>?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C57D426F-F0AF-15A8-164B-B84F98651872}"/>
              </a:ext>
            </a:extLst>
          </p:cNvPr>
          <p:cNvSpPr txBox="1">
            <a:spLocks/>
          </p:cNvSpPr>
          <p:nvPr/>
        </p:nvSpPr>
        <p:spPr>
          <a:xfrm>
            <a:off x="984813" y="1540085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A:boss</a:t>
            </a:r>
            <a:r>
              <a:rPr lang="zh-TW" altLang="en-US" sz="4000" dirty="0"/>
              <a:t>，我们要拿他怎么办</a:t>
            </a:r>
            <a:r>
              <a:rPr lang="en-US" altLang="zh-TW" sz="4000" dirty="0"/>
              <a:t>?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5C2E8A4-3BBE-EAB3-3C33-D70847B4658E}"/>
              </a:ext>
            </a:extLst>
          </p:cNvPr>
          <p:cNvSpPr txBox="1">
            <a:spLocks/>
          </p:cNvSpPr>
          <p:nvPr/>
        </p:nvSpPr>
        <p:spPr>
          <a:xfrm>
            <a:off x="984813" y="4355435"/>
            <a:ext cx="10992822" cy="1301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A:boss</a:t>
            </a:r>
            <a:r>
              <a:rPr lang="zh-TW" altLang="en-US" sz="4000" dirty="0"/>
              <a:t>，我觉得要把他丢进河里，至于他的朋友</a:t>
            </a:r>
            <a:r>
              <a:rPr lang="en-US" altLang="zh-TW" sz="4000" dirty="0"/>
              <a:t>……</a:t>
            </a:r>
          </a:p>
        </p:txBody>
      </p:sp>
      <p:pic>
        <p:nvPicPr>
          <p:cNvPr id="5" name="Picture 4" descr="經典中的經典！永遠的黑幫電影《教父》經過44 年「柯里昂」家族都變成什麼模樣？ JUKSY 街星">
            <a:extLst>
              <a:ext uri="{FF2B5EF4-FFF2-40B4-BE49-F238E27FC236}">
                <a16:creationId xmlns:a16="http://schemas.microsoft.com/office/drawing/2014/main" id="{97A1C70C-4ABB-5FCE-6DB4-1C88D1AF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06" y="822953"/>
            <a:ext cx="2697481" cy="15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5">
            <a:extLst>
              <a:ext uri="{FF2B5EF4-FFF2-40B4-BE49-F238E27FC236}">
                <a16:creationId xmlns:a16="http://schemas.microsoft.com/office/drawing/2014/main" id="{1F2C608B-807F-C508-33C9-2A9FD1A7E403}"/>
              </a:ext>
            </a:extLst>
          </p:cNvPr>
          <p:cNvSpPr txBox="1">
            <a:spLocks/>
          </p:cNvSpPr>
          <p:nvPr/>
        </p:nvSpPr>
        <p:spPr>
          <a:xfrm>
            <a:off x="8141659" y="3286336"/>
            <a:ext cx="3663554" cy="956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TOPIC-A-1</a:t>
            </a:r>
            <a:endParaRPr lang="zh-TW" altLang="en-US" dirty="0"/>
          </a:p>
        </p:txBody>
      </p:sp>
      <p:sp>
        <p:nvSpPr>
          <p:cNvPr id="8" name="標題 5">
            <a:extLst>
              <a:ext uri="{FF2B5EF4-FFF2-40B4-BE49-F238E27FC236}">
                <a16:creationId xmlns:a16="http://schemas.microsoft.com/office/drawing/2014/main" id="{B16EAF39-CF70-466A-E004-785EC76F7042}"/>
              </a:ext>
            </a:extLst>
          </p:cNvPr>
          <p:cNvSpPr txBox="1">
            <a:spLocks/>
          </p:cNvSpPr>
          <p:nvPr/>
        </p:nvSpPr>
        <p:spPr>
          <a:xfrm>
            <a:off x="8141659" y="5179178"/>
            <a:ext cx="3663554" cy="956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TOPIC-A-2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13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你最相信自己对什么事情的经验呢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7589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经验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1332697" y="1764655"/>
            <a:ext cx="10443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在经验过重考后，他决定下学期好好读书，绝对不要再有</a:t>
            </a:r>
            <a:endParaRPr lang="en-US" altLang="zh-TW" sz="3200" dirty="0"/>
          </a:p>
          <a:p>
            <a:r>
              <a:rPr lang="zh-TW" altLang="en-US" sz="3200" dirty="0"/>
              <a:t>这样的经验了</a:t>
            </a:r>
            <a:endParaRPr lang="en-US" altLang="zh-TW" sz="3200" dirty="0"/>
          </a:p>
        </p:txBody>
      </p:sp>
      <p:pic>
        <p:nvPicPr>
          <p:cNvPr id="18434" name="Picture 2" descr="給「年輕的我」三個建議：可以不喜歡讀書，但記得樂在學習！｜天下雜誌">
            <a:extLst>
              <a:ext uri="{FF2B5EF4-FFF2-40B4-BE49-F238E27FC236}">
                <a16:creationId xmlns:a16="http://schemas.microsoft.com/office/drawing/2014/main" id="{DB46DC53-8D1A-DFB5-21BA-C5539B82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39" y="2667201"/>
            <a:ext cx="5844616" cy="39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44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经验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1332697" y="1764655"/>
            <a:ext cx="10854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在经验过一年的交换生活后，他觉得自己的国家是最好的</a:t>
            </a:r>
            <a:endParaRPr lang="en-US" altLang="zh-TW" sz="3200" dirty="0"/>
          </a:p>
        </p:txBody>
      </p:sp>
      <p:pic>
        <p:nvPicPr>
          <p:cNvPr id="21506" name="Picture 2" descr="愛上台灣！這兩位交換學生直喊不想回家鄉- 生活- 自由時報電子報">
            <a:extLst>
              <a:ext uri="{FF2B5EF4-FFF2-40B4-BE49-F238E27FC236}">
                <a16:creationId xmlns:a16="http://schemas.microsoft.com/office/drawing/2014/main" id="{1BC78613-1188-A6EB-EFA1-8833AA440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986276"/>
            <a:ext cx="6601691" cy="37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14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你最喜欢什么经验呢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9523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意见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Jīngyàn</a:t>
            </a:r>
            <a:endParaRPr lang="en-US" altLang="zh-TW" dirty="0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D0960346-F0A1-7B97-FD2B-FCBDC591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97" y="0"/>
            <a:ext cx="562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3825698" y="7616"/>
            <a:ext cx="701886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A:</a:t>
            </a:r>
            <a:r>
              <a:rPr lang="zh-TW" altLang="en-US" sz="2800" dirty="0"/>
              <a:t>如果你问我的话，我会说一天</a:t>
            </a:r>
            <a:endParaRPr lang="en-US" altLang="zh-TW" sz="2800" dirty="0"/>
          </a:p>
          <a:p>
            <a:r>
              <a:rPr lang="zh-TW" altLang="en-US" sz="2800" dirty="0"/>
              <a:t>吃四次点心太多了</a:t>
            </a:r>
            <a:endParaRPr lang="en-US" altLang="zh-TW" sz="2800" dirty="0"/>
          </a:p>
          <a:p>
            <a:r>
              <a:rPr lang="zh-TW" altLang="en-US" sz="2800" dirty="0"/>
              <a:t>狗</a:t>
            </a:r>
            <a:r>
              <a:rPr lang="en-US" altLang="zh-TW" sz="2800" dirty="0"/>
              <a:t>:</a:t>
            </a:r>
            <a:r>
              <a:rPr lang="zh-TW" altLang="en-US" sz="2800" dirty="0"/>
              <a:t>没有人问你的意见</a:t>
            </a:r>
            <a:r>
              <a:rPr lang="en-US" altLang="zh-TW" sz="28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185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意见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55579" y="2116926"/>
            <a:ext cx="120808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他很喜欢听别人的意见，他认为这样可以让自己变得更好</a:t>
            </a:r>
            <a:endParaRPr lang="en-US" altLang="zh-TW" sz="3600" dirty="0"/>
          </a:p>
        </p:txBody>
      </p:sp>
      <p:pic>
        <p:nvPicPr>
          <p:cNvPr id="25604" name="Picture 4" descr="施政報告︱34場諮詢會「超額完成」 一安排不及往年">
            <a:extLst>
              <a:ext uri="{FF2B5EF4-FFF2-40B4-BE49-F238E27FC236}">
                <a16:creationId xmlns:a16="http://schemas.microsoft.com/office/drawing/2014/main" id="{99161DD0-4DBA-797F-65E1-50905273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24068"/>
            <a:ext cx="5746461" cy="38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21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意见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1" y="1764655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55579" y="2116926"/>
            <a:ext cx="120808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他很喜欢听别人的意见，他认为这样可以让自己变得更好</a:t>
            </a:r>
            <a:endParaRPr lang="en-US" altLang="zh-TW" sz="3600" dirty="0"/>
          </a:p>
        </p:txBody>
      </p:sp>
      <p:pic>
        <p:nvPicPr>
          <p:cNvPr id="25604" name="Picture 4" descr="施政報告︱34場諮詢會「超額完成」 一安排不及往年">
            <a:extLst>
              <a:ext uri="{FF2B5EF4-FFF2-40B4-BE49-F238E27FC236}">
                <a16:creationId xmlns:a16="http://schemas.microsoft.com/office/drawing/2014/main" id="{99161DD0-4DBA-797F-65E1-50905273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24068"/>
            <a:ext cx="5746461" cy="38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23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44BD07-34E6-11CB-145E-D7CED4A0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意见</a:t>
            </a:r>
            <a:r>
              <a:rPr lang="en-US" altLang="zh-TW" dirty="0" err="1"/>
              <a:t>v.s</a:t>
            </a:r>
            <a:r>
              <a:rPr lang="en-US" altLang="zh-TW" dirty="0"/>
              <a:t> </a:t>
            </a:r>
            <a:r>
              <a:rPr lang="zh-TW" altLang="en-US" dirty="0"/>
              <a:t>建议</a:t>
            </a:r>
          </a:p>
        </p:txBody>
      </p:sp>
    </p:spTree>
    <p:extLst>
      <p:ext uri="{BB962C8B-B14F-4D97-AF65-F5344CB8AC3E}">
        <p14:creationId xmlns:p14="http://schemas.microsoft.com/office/powerpoint/2010/main" val="4051381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64E3D0-30D6-9A83-80A5-2AC9A328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你比较常给建议还是意见呢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94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685800" y="2095018"/>
            <a:ext cx="10820400" cy="1333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这座城市有两个大学，一个是理科大学，另外一个是文科大学</a:t>
            </a:r>
            <a:endParaRPr lang="en-US" altLang="zh-TW" sz="4000" dirty="0"/>
          </a:p>
        </p:txBody>
      </p:sp>
      <p:pic>
        <p:nvPicPr>
          <p:cNvPr id="20482" name="Picture 2" descr="台灣哪一所大學最美？網狂推這間必朝聖- 日常- 網推">
            <a:extLst>
              <a:ext uri="{FF2B5EF4-FFF2-40B4-BE49-F238E27FC236}">
                <a16:creationId xmlns:a16="http://schemas.microsoft.com/office/drawing/2014/main" id="{B82DCFC2-3A9D-14C1-98CB-40CB91A3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01" y="3848963"/>
            <a:ext cx="4506686" cy="30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讀大學真的不用錢！華梵大學9月起全校免學雜費，年收恐少1億元| 聯合新聞網| 遠見雜誌">
            <a:extLst>
              <a:ext uri="{FF2B5EF4-FFF2-40B4-BE49-F238E27FC236}">
                <a16:creationId xmlns:a16="http://schemas.microsoft.com/office/drawing/2014/main" id="{CEA83D39-E23E-9FB7-B5C4-DBCC314B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57" y="3699904"/>
            <a:ext cx="4506686" cy="31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24171F6E-6553-C4FF-74E3-0CAFEB01C961}"/>
              </a:ext>
            </a:extLst>
          </p:cNvPr>
          <p:cNvSpPr txBox="1">
            <a:spLocks/>
          </p:cNvSpPr>
          <p:nvPr/>
        </p:nvSpPr>
        <p:spPr>
          <a:xfrm>
            <a:off x="3305982" y="282404"/>
            <a:ext cx="2790018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另外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319EB967-EF6D-1243-F9FE-19BD3C48D50C}"/>
              </a:ext>
            </a:extLst>
          </p:cNvPr>
          <p:cNvSpPr txBox="1">
            <a:spLocks/>
          </p:cNvSpPr>
          <p:nvPr/>
        </p:nvSpPr>
        <p:spPr>
          <a:xfrm>
            <a:off x="6096000" y="282404"/>
            <a:ext cx="2033991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627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685800" y="2095018"/>
            <a:ext cx="10820400" cy="1333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他很不喜欢李老师，另外张老师他也不喜欢</a:t>
            </a:r>
            <a:endParaRPr lang="en-US" altLang="zh-TW" sz="4000" dirty="0"/>
          </a:p>
        </p:txBody>
      </p:sp>
      <p:pic>
        <p:nvPicPr>
          <p:cNvPr id="19458" name="Picture 2" descr="考虑与右手象的Emoji黄色面孔库存例证. 插画包括有猜测, 思考, 要素, 意思号, 斟酌, 可笑- 96122542">
            <a:extLst>
              <a:ext uri="{FF2B5EF4-FFF2-40B4-BE49-F238E27FC236}">
                <a16:creationId xmlns:a16="http://schemas.microsoft.com/office/drawing/2014/main" id="{C9781AAC-DAC9-6168-D6F6-01AD9AEE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6578A724-3DBD-9F34-266E-AE499DCE2D0D}"/>
              </a:ext>
            </a:extLst>
          </p:cNvPr>
          <p:cNvSpPr txBox="1">
            <a:spLocks/>
          </p:cNvSpPr>
          <p:nvPr/>
        </p:nvSpPr>
        <p:spPr>
          <a:xfrm>
            <a:off x="3305982" y="282404"/>
            <a:ext cx="2790018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另外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EFB1847-738B-3DAD-3A3C-31D2445B79AC}"/>
              </a:ext>
            </a:extLst>
          </p:cNvPr>
          <p:cNvSpPr txBox="1">
            <a:spLocks/>
          </p:cNvSpPr>
          <p:nvPr/>
        </p:nvSpPr>
        <p:spPr>
          <a:xfrm>
            <a:off x="6096000" y="282404"/>
            <a:ext cx="2033991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351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eme Madlad - 我相信不少人都会这样🤣 | Facebook">
            <a:extLst>
              <a:ext uri="{FF2B5EF4-FFF2-40B4-BE49-F238E27FC236}">
                <a16:creationId xmlns:a16="http://schemas.microsoft.com/office/drawing/2014/main" id="{413EA254-A600-CA26-9AAD-D14D86AB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18" y="1380415"/>
            <a:ext cx="6149364" cy="54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eme Madlad - 我相信不少人都会这样🤣 | Facebook">
            <a:extLst>
              <a:ext uri="{FF2B5EF4-FFF2-40B4-BE49-F238E27FC236}">
                <a16:creationId xmlns:a16="http://schemas.microsoft.com/office/drawing/2014/main" id="{1C97665D-B928-2241-F69A-A43E2029A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7" t="12855" b="75646"/>
          <a:stretch/>
        </p:blipFill>
        <p:spPr bwMode="auto">
          <a:xfrm>
            <a:off x="4259752" y="2095018"/>
            <a:ext cx="4389588" cy="62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CDA5067-7DAC-8128-4770-8FA69F5AA46E}"/>
              </a:ext>
            </a:extLst>
          </p:cNvPr>
          <p:cNvSpPr/>
          <p:nvPr/>
        </p:nvSpPr>
        <p:spPr>
          <a:xfrm>
            <a:off x="8661248" y="2050784"/>
            <a:ext cx="770105" cy="7182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9545370B-0F9D-F99B-58E0-EEA58FBC243B}"/>
              </a:ext>
            </a:extLst>
          </p:cNvPr>
          <p:cNvSpPr txBox="1">
            <a:spLocks/>
          </p:cNvSpPr>
          <p:nvPr/>
        </p:nvSpPr>
        <p:spPr>
          <a:xfrm>
            <a:off x="3305982" y="282404"/>
            <a:ext cx="2790018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另外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522C47DB-D4FD-E780-6743-C472164A3D3F}"/>
              </a:ext>
            </a:extLst>
          </p:cNvPr>
          <p:cNvSpPr txBox="1">
            <a:spLocks/>
          </p:cNvSpPr>
          <p:nvPr/>
        </p:nvSpPr>
        <p:spPr>
          <a:xfrm>
            <a:off x="6096000" y="282404"/>
            <a:ext cx="2033991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204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35AE9-6F03-2094-AF2D-CBE9496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69" y="1428027"/>
            <a:ext cx="10515600" cy="1325563"/>
          </a:xfrm>
        </p:spPr>
        <p:txBody>
          <a:bodyPr/>
          <a:lstStyle/>
          <a:p>
            <a:r>
              <a:rPr lang="zh-TW" altLang="en-US" dirty="0"/>
              <a:t>布尔诺有几个大学呢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A487338-2C5E-3113-5270-919D59E87D9E}"/>
              </a:ext>
            </a:extLst>
          </p:cNvPr>
          <p:cNvSpPr txBox="1">
            <a:spLocks/>
          </p:cNvSpPr>
          <p:nvPr/>
        </p:nvSpPr>
        <p:spPr>
          <a:xfrm>
            <a:off x="5581591" y="4698540"/>
            <a:ext cx="2790018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另外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8124064-3BF4-6DA7-0D03-6A7A46F9FC95}"/>
              </a:ext>
            </a:extLst>
          </p:cNvPr>
          <p:cNvSpPr txBox="1">
            <a:spLocks/>
          </p:cNvSpPr>
          <p:nvPr/>
        </p:nvSpPr>
        <p:spPr>
          <a:xfrm>
            <a:off x="8371609" y="4698540"/>
            <a:ext cx="2033991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N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9DC16A7-B18D-E463-7535-C389C8FC3F21}"/>
              </a:ext>
            </a:extLst>
          </p:cNvPr>
          <p:cNvSpPr txBox="1">
            <a:spLocks/>
          </p:cNvSpPr>
          <p:nvPr/>
        </p:nvSpPr>
        <p:spPr>
          <a:xfrm>
            <a:off x="1108897" y="32949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除了</a:t>
            </a:r>
            <a:r>
              <a:rPr lang="en-US" altLang="zh-TW" dirty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048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982" y="282404"/>
            <a:ext cx="2790018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另外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685800" y="2095018"/>
            <a:ext cx="10820400" cy="1333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他下学期想选一门</a:t>
            </a:r>
            <a:r>
              <a:rPr lang="zh-CN" altLang="en-US" sz="4000" dirty="0"/>
              <a:t>电脑</a:t>
            </a:r>
            <a:r>
              <a:rPr lang="zh-TW" altLang="en-US" sz="4000" dirty="0"/>
              <a:t>课，另外还想去经济系选一门跟经济有关的课</a:t>
            </a:r>
            <a:endParaRPr lang="en-US" altLang="zh-TW" sz="4000" dirty="0"/>
          </a:p>
        </p:txBody>
      </p:sp>
      <p:pic>
        <p:nvPicPr>
          <p:cNvPr id="19458" name="Picture 2" descr="考虑与右手象的Emoji黄色面孔库存例证. 插画包括有猜测, 思考, 要素, 意思号, 斟酌, 可笑- 96122542">
            <a:extLst>
              <a:ext uri="{FF2B5EF4-FFF2-40B4-BE49-F238E27FC236}">
                <a16:creationId xmlns:a16="http://schemas.microsoft.com/office/drawing/2014/main" id="{C9781AAC-DAC9-6168-D6F6-01AD9AEE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F38ABC20-319B-E149-7C5E-E713DC369EE5}"/>
              </a:ext>
            </a:extLst>
          </p:cNvPr>
          <p:cNvSpPr txBox="1">
            <a:spLocks/>
          </p:cNvSpPr>
          <p:nvPr/>
        </p:nvSpPr>
        <p:spPr>
          <a:xfrm>
            <a:off x="6009733" y="282404"/>
            <a:ext cx="2033991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ADV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936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1308</Words>
  <Application>Microsoft Office PowerPoint</Application>
  <PresentationFormat>寬螢幕</PresentationFormat>
  <Paragraphs>171</Paragraphs>
  <Slides>48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佈景主題</vt:lpstr>
      <vt:lpstr>TOPIC-A，</vt:lpstr>
      <vt:lpstr>TOPIC-A</vt:lpstr>
      <vt:lpstr>至于</vt:lpstr>
      <vt:lpstr>至于</vt:lpstr>
      <vt:lpstr>PowerPoint 簡報</vt:lpstr>
      <vt:lpstr>PowerPoint 簡報</vt:lpstr>
      <vt:lpstr>PowerPoint 簡報</vt:lpstr>
      <vt:lpstr>布尔诺有几个大学呢?</vt:lpstr>
      <vt:lpstr>另外</vt:lpstr>
      <vt:lpstr>你下学期想选什么课呢?</vt:lpstr>
      <vt:lpstr>你除了中文课外，还选了什么课吗?</vt:lpstr>
      <vt:lpstr>你未来想去哪些国家呢</vt:lpstr>
      <vt:lpstr>你最喜欢哪些电影</vt:lpstr>
      <vt:lpstr>管(v)   </vt:lpstr>
      <vt:lpstr>管(N)   </vt:lpstr>
      <vt:lpstr>管(v)   </vt:lpstr>
      <vt:lpstr>你未来如果有小孩，你在什么地方会不管他，在什么地方会管得很多呢?</vt:lpstr>
      <vt:lpstr>申请(v)   </vt:lpstr>
      <vt:lpstr>申请(v)   </vt:lpstr>
      <vt:lpstr>申请(v)   </vt:lpstr>
      <vt:lpstr>申请(v)   </vt:lpstr>
      <vt:lpstr>你在高中毕业后申请了几个大学呢?</vt:lpstr>
      <vt:lpstr>除了大学，你还申请过什么吗?</vt:lpstr>
      <vt:lpstr>省下来(vc)   </vt:lpstr>
      <vt:lpstr>省下来(vc)   </vt:lpstr>
      <vt:lpstr>你曾经把哪些钱省下来，去买什么东西呢?</vt:lpstr>
      <vt:lpstr>建议(v)   </vt:lpstr>
      <vt:lpstr>建议(v)   </vt:lpstr>
      <vt:lpstr>建议(v)   </vt:lpstr>
      <vt:lpstr>如果你的朋友快没钱了， 你会怎么建议他呢?</vt:lpstr>
      <vt:lpstr>建议(N)   </vt:lpstr>
      <vt:lpstr>建议(N)   </vt:lpstr>
      <vt:lpstr>你有被人给过建议或给过别人建议吗?</vt:lpstr>
      <vt:lpstr>你最不喜欢收到什么建议呢?</vt:lpstr>
      <vt:lpstr>经验(N)   </vt:lpstr>
      <vt:lpstr>经验(N)   </vt:lpstr>
      <vt:lpstr>经验(N)   </vt:lpstr>
      <vt:lpstr>经验(N)   </vt:lpstr>
      <vt:lpstr>你有几年学中文的经验呢?</vt:lpstr>
      <vt:lpstr>你最相信自己对什么事情的经验呢?</vt:lpstr>
      <vt:lpstr>经验(V)   </vt:lpstr>
      <vt:lpstr>经验(V)   </vt:lpstr>
      <vt:lpstr>你最喜欢什么经验呢?</vt:lpstr>
      <vt:lpstr>意见(N)   </vt:lpstr>
      <vt:lpstr>意见(N)   </vt:lpstr>
      <vt:lpstr>意见(N)   </vt:lpstr>
      <vt:lpstr>意见v.s 建议</vt:lpstr>
      <vt:lpstr>你比较常给建议还是意见呢?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2022-11-07T14:03:46Z</dcterms:modified>
</cp:coreProperties>
</file>