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1494" r:id="rId2"/>
    <p:sldId id="1449" r:id="rId3"/>
    <p:sldId id="1459" r:id="rId4"/>
    <p:sldId id="1460" r:id="rId5"/>
    <p:sldId id="1462" r:id="rId6"/>
    <p:sldId id="1463" r:id="rId7"/>
    <p:sldId id="1461" r:id="rId8"/>
    <p:sldId id="1464" r:id="rId9"/>
    <p:sldId id="1465" r:id="rId10"/>
    <p:sldId id="1466" r:id="rId11"/>
    <p:sldId id="1467" r:id="rId12"/>
    <p:sldId id="1468" r:id="rId13"/>
    <p:sldId id="1469" r:id="rId14"/>
    <p:sldId id="1470" r:id="rId15"/>
    <p:sldId id="1471" r:id="rId16"/>
    <p:sldId id="1473" r:id="rId17"/>
    <p:sldId id="1474" r:id="rId18"/>
    <p:sldId id="1472" r:id="rId19"/>
    <p:sldId id="1476" r:id="rId20"/>
    <p:sldId id="1381" r:id="rId21"/>
    <p:sldId id="1477" r:id="rId22"/>
    <p:sldId id="1478" r:id="rId23"/>
    <p:sldId id="1485" r:id="rId24"/>
    <p:sldId id="1475" r:id="rId25"/>
    <p:sldId id="1479" r:id="rId26"/>
    <p:sldId id="1482" r:id="rId27"/>
    <p:sldId id="1480" r:id="rId28"/>
    <p:sldId id="1483" r:id="rId29"/>
    <p:sldId id="1484" r:id="rId30"/>
    <p:sldId id="1486" r:id="rId31"/>
    <p:sldId id="1487" r:id="rId32"/>
    <p:sldId id="1488" r:id="rId33"/>
    <p:sldId id="1489" r:id="rId34"/>
    <p:sldId id="1481" r:id="rId35"/>
    <p:sldId id="1490" r:id="rId36"/>
    <p:sldId id="1492" r:id="rId37"/>
    <p:sldId id="1493" r:id="rId38"/>
    <p:sldId id="1491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5517E-32B8-4409-8F16-BB1618B5910E}" v="208" dt="2022-11-09T18:18:23.876"/>
    <p1510:client id="{6B588052-41BA-4980-93D5-3F86EE3C7115}" v="72" dt="2022-11-10T17:33:49.980"/>
    <p1510:client id="{B0D7DC44-D5ED-4270-9AD9-0FAB85A003C5}" v="668" dt="2022-11-10T08:20:49.1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2801" autoAdjust="0"/>
  </p:normalViewPr>
  <p:slideViewPr>
    <p:cSldViewPr snapToGrid="0">
      <p:cViewPr varScale="1">
        <p:scale>
          <a:sx n="74" d="100"/>
          <a:sy n="74" d="100"/>
        </p:scale>
        <p:origin x="15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6B588052-41BA-4980-93D5-3F86EE3C7115}"/>
    <pc:docChg chg="custSel addSld delSld modSld sldOrd">
      <pc:chgData name="伊健 杜" userId="e69aded81da48593" providerId="LiveId" clId="{6B588052-41BA-4980-93D5-3F86EE3C7115}" dt="2022-11-10T17:33:49.978" v="594"/>
      <pc:docMkLst>
        <pc:docMk/>
      </pc:docMkLst>
      <pc:sldChg chg="modSp mod">
        <pc:chgData name="伊健 杜" userId="e69aded81da48593" providerId="LiveId" clId="{6B588052-41BA-4980-93D5-3F86EE3C7115}" dt="2022-11-10T14:30:48.582" v="19" actId="20577"/>
        <pc:sldMkLst>
          <pc:docMk/>
          <pc:sldMk cId="4267300696" sldId="1449"/>
        </pc:sldMkLst>
        <pc:spChg chg="mod">
          <ac:chgData name="伊健 杜" userId="e69aded81da48593" providerId="LiveId" clId="{6B588052-41BA-4980-93D5-3F86EE3C7115}" dt="2022-11-10T14:30:48.582" v="19" actId="20577"/>
          <ac:spMkLst>
            <pc:docMk/>
            <pc:sldMk cId="4267300696" sldId="1449"/>
            <ac:spMk id="2" creationId="{388B5FFA-1FF7-2EF5-BE3E-4B6B136CCBA4}"/>
          </ac:spMkLst>
        </pc:spChg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594431493" sldId="1452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595357290" sldId="1453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1013367840" sldId="1454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670725614" sldId="1455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14701143" sldId="1456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3423403746" sldId="1457"/>
        </pc:sldMkLst>
      </pc:sldChg>
      <pc:sldChg chg="del">
        <pc:chgData name="伊健 杜" userId="e69aded81da48593" providerId="LiveId" clId="{6B588052-41BA-4980-93D5-3F86EE3C7115}" dt="2022-11-10T14:30:40.822" v="0" actId="47"/>
        <pc:sldMkLst>
          <pc:docMk/>
          <pc:sldMk cId="2271864381" sldId="1458"/>
        </pc:sldMkLst>
      </pc:sldChg>
      <pc:sldChg chg="addSp modSp mod">
        <pc:chgData name="伊健 杜" userId="e69aded81da48593" providerId="LiveId" clId="{6B588052-41BA-4980-93D5-3F86EE3C7115}" dt="2022-11-10T17:16:25.557" v="512"/>
        <pc:sldMkLst>
          <pc:docMk/>
          <pc:sldMk cId="675966493" sldId="1472"/>
        </pc:sldMkLst>
        <pc:spChg chg="add mod">
          <ac:chgData name="伊健 杜" userId="e69aded81da48593" providerId="LiveId" clId="{6B588052-41BA-4980-93D5-3F86EE3C7115}" dt="2022-11-10T17:16:25.557" v="512"/>
          <ac:spMkLst>
            <pc:docMk/>
            <pc:sldMk cId="675966493" sldId="1472"/>
            <ac:spMk id="3" creationId="{0C416F1B-AA86-B0E5-EEA3-ED70196E4796}"/>
          </ac:spMkLst>
        </pc:spChg>
      </pc:sldChg>
      <pc:sldChg chg="modSp mod">
        <pc:chgData name="伊健 杜" userId="e69aded81da48593" providerId="LiveId" clId="{6B588052-41BA-4980-93D5-3F86EE3C7115}" dt="2022-11-10T17:12:27.236" v="463"/>
        <pc:sldMkLst>
          <pc:docMk/>
          <pc:sldMk cId="1640212114" sldId="1474"/>
        </pc:sldMkLst>
        <pc:spChg chg="mod">
          <ac:chgData name="伊健 杜" userId="e69aded81da48593" providerId="LiveId" clId="{6B588052-41BA-4980-93D5-3F86EE3C7115}" dt="2022-11-10T17:12:27.236" v="463"/>
          <ac:spMkLst>
            <pc:docMk/>
            <pc:sldMk cId="1640212114" sldId="1474"/>
            <ac:spMk id="4" creationId="{2691090D-D035-2EE7-556B-29D21742E484}"/>
          </ac:spMkLst>
        </pc:spChg>
      </pc:sldChg>
      <pc:sldChg chg="addSp modSp mod">
        <pc:chgData name="伊健 杜" userId="e69aded81da48593" providerId="LiveId" clId="{6B588052-41BA-4980-93D5-3F86EE3C7115}" dt="2022-11-10T17:27:51.696" v="541" actId="20577"/>
        <pc:sldMkLst>
          <pc:docMk/>
          <pc:sldMk cId="195725402" sldId="1479"/>
        </pc:sldMkLst>
        <pc:spChg chg="add mod">
          <ac:chgData name="伊健 杜" userId="e69aded81da48593" providerId="LiveId" clId="{6B588052-41BA-4980-93D5-3F86EE3C7115}" dt="2022-11-10T17:27:51.696" v="541" actId="20577"/>
          <ac:spMkLst>
            <pc:docMk/>
            <pc:sldMk cId="195725402" sldId="1479"/>
            <ac:spMk id="2" creationId="{21A2E70F-CBBC-E684-F5C3-5C4679306814}"/>
          </ac:spMkLst>
        </pc:spChg>
      </pc:sldChg>
      <pc:sldChg chg="addSp modSp mod">
        <pc:chgData name="伊健 杜" userId="e69aded81da48593" providerId="LiveId" clId="{6B588052-41BA-4980-93D5-3F86EE3C7115}" dt="2022-11-10T17:33:49.978" v="594"/>
        <pc:sldMkLst>
          <pc:docMk/>
          <pc:sldMk cId="3449016446" sldId="1482"/>
        </pc:sldMkLst>
        <pc:spChg chg="add mod">
          <ac:chgData name="伊健 杜" userId="e69aded81da48593" providerId="LiveId" clId="{6B588052-41BA-4980-93D5-3F86EE3C7115}" dt="2022-11-10T17:32:16.355" v="578" actId="1076"/>
          <ac:spMkLst>
            <pc:docMk/>
            <pc:sldMk cId="3449016446" sldId="1482"/>
            <ac:spMk id="2" creationId="{9155777A-2D1F-9D0E-2791-335E5901C308}"/>
          </ac:spMkLst>
        </pc:spChg>
        <pc:spChg chg="add mod">
          <ac:chgData name="伊健 杜" userId="e69aded81da48593" providerId="LiveId" clId="{6B588052-41BA-4980-93D5-3F86EE3C7115}" dt="2022-11-10T17:32:54.282" v="593" actId="20577"/>
          <ac:spMkLst>
            <pc:docMk/>
            <pc:sldMk cId="3449016446" sldId="1482"/>
            <ac:spMk id="3" creationId="{7522E019-6C90-EF42-4188-8E29213AE70D}"/>
          </ac:spMkLst>
        </pc:spChg>
        <pc:inkChg chg="add">
          <ac:chgData name="伊健 杜" userId="e69aded81da48593" providerId="LiveId" clId="{6B588052-41BA-4980-93D5-3F86EE3C7115}" dt="2022-11-10T17:33:49.978" v="594"/>
          <ac:inkMkLst>
            <pc:docMk/>
            <pc:sldMk cId="3449016446" sldId="1482"/>
            <ac:inkMk id="5" creationId="{A837E24F-4D1C-FD54-9F65-AC99A10813C6}"/>
          </ac:inkMkLst>
        </pc:inkChg>
      </pc:sldChg>
      <pc:sldChg chg="new del ord">
        <pc:chgData name="伊健 杜" userId="e69aded81da48593" providerId="LiveId" clId="{6B588052-41BA-4980-93D5-3F86EE3C7115}" dt="2022-11-10T14:31:03.979" v="25" actId="47"/>
        <pc:sldMkLst>
          <pc:docMk/>
          <pc:sldMk cId="3591905088" sldId="1490"/>
        </pc:sldMkLst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4089435537" sldId="1490"/>
        </pc:sldMkLst>
        <pc:spChg chg="mod">
          <ac:chgData name="伊健 杜" userId="e69aded81da48593" providerId="LiveId" clId="{6B588052-41BA-4980-93D5-3F86EE3C7115}" dt="2022-11-10T14:32:23.742" v="60" actId="20577"/>
          <ac:spMkLst>
            <pc:docMk/>
            <pc:sldMk cId="4089435537" sldId="1490"/>
            <ac:spMk id="2" creationId="{10304424-DB4A-36E7-9E0D-D32A5DD0F26C}"/>
          </ac:spMkLst>
        </pc:spChg>
        <pc:spChg chg="mod">
          <ac:chgData name="伊健 杜" userId="e69aded81da48593" providerId="LiveId" clId="{6B588052-41BA-4980-93D5-3F86EE3C7115}" dt="2022-11-10T14:37:33.978" v="379"/>
          <ac:spMkLst>
            <pc:docMk/>
            <pc:sldMk cId="4089435537" sldId="1490"/>
            <ac:spMk id="4" creationId="{2691090D-D035-2EE7-556B-29D21742E484}"/>
          </ac:spMkLst>
        </pc:spChg>
        <pc:spChg chg="mod">
          <ac:chgData name="伊健 杜" userId="e69aded81da48593" providerId="LiveId" clId="{6B588052-41BA-4980-93D5-3F86EE3C7115}" dt="2022-11-10T14:32:15.127" v="57"/>
          <ac:spMkLst>
            <pc:docMk/>
            <pc:sldMk cId="4089435537" sldId="1490"/>
            <ac:spMk id="5" creationId="{12133E31-EFD8-1428-E834-932512E03115}"/>
          </ac:spMkLst>
        </pc:spChg>
        <pc:picChg chg="add mod">
          <ac:chgData name="伊健 杜" userId="e69aded81da48593" providerId="LiveId" clId="{6B588052-41BA-4980-93D5-3F86EE3C7115}" dt="2022-11-10T14:33:03.243" v="175" actId="1076"/>
          <ac:picMkLst>
            <pc:docMk/>
            <pc:sldMk cId="4089435537" sldId="1490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3:44.918" v="181" actId="14100"/>
          <ac:picMkLst>
            <pc:docMk/>
            <pc:sldMk cId="4089435537" sldId="1490"/>
            <ac:picMk id="1026" creationId="{522BA1DB-5D54-EB18-0E59-6BEDBBBB0821}"/>
          </ac:picMkLst>
        </pc:picChg>
        <pc:picChg chg="del">
          <ac:chgData name="伊健 杜" userId="e69aded81da48593" providerId="LiveId" clId="{6B588052-41BA-4980-93D5-3F86EE3C7115}" dt="2022-11-10T14:32:51.353" v="173" actId="478"/>
          <ac:picMkLst>
            <pc:docMk/>
            <pc:sldMk cId="4089435537" sldId="1490"/>
            <ac:picMk id="11266" creationId="{ED9CB433-AB9A-1116-7543-D4E402AF8175}"/>
          </ac:picMkLst>
        </pc:picChg>
      </pc:sldChg>
      <pc:sldChg chg="delSp modSp new mod">
        <pc:chgData name="伊健 杜" userId="e69aded81da48593" providerId="LiveId" clId="{6B588052-41BA-4980-93D5-3F86EE3C7115}" dt="2022-11-10T14:49:13.865" v="452"/>
        <pc:sldMkLst>
          <pc:docMk/>
          <pc:sldMk cId="2154007388" sldId="1491"/>
        </pc:sldMkLst>
        <pc:spChg chg="mod">
          <ac:chgData name="伊健 杜" userId="e69aded81da48593" providerId="LiveId" clId="{6B588052-41BA-4980-93D5-3F86EE3C7115}" dt="2022-11-10T14:49:13.865" v="452"/>
          <ac:spMkLst>
            <pc:docMk/>
            <pc:sldMk cId="2154007388" sldId="1491"/>
            <ac:spMk id="2" creationId="{5752B7B4-69D2-8FC9-31BC-BD1D608ED079}"/>
          </ac:spMkLst>
        </pc:spChg>
        <pc:spChg chg="del">
          <ac:chgData name="伊健 杜" userId="e69aded81da48593" providerId="LiveId" clId="{6B588052-41BA-4980-93D5-3F86EE3C7115}" dt="2022-11-10T14:48:43.576" v="380" actId="478"/>
          <ac:spMkLst>
            <pc:docMk/>
            <pc:sldMk cId="2154007388" sldId="1491"/>
            <ac:spMk id="3" creationId="{B81D99C6-6E3A-D52A-CB8B-DE139E2D27B7}"/>
          </ac:spMkLst>
        </pc:spChg>
      </pc:sldChg>
      <pc:sldChg chg="addSp delSp modSp add mod delAnim">
        <pc:chgData name="伊健 杜" userId="e69aded81da48593" providerId="LiveId" clId="{6B588052-41BA-4980-93D5-3F86EE3C7115}" dt="2022-11-10T14:37:33.978" v="379"/>
        <pc:sldMkLst>
          <pc:docMk/>
          <pc:sldMk cId="3967100007" sldId="1492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967100007" sldId="1492"/>
            <ac:spMk id="4" creationId="{2691090D-D035-2EE7-556B-29D21742E484}"/>
          </ac:spMkLst>
        </pc:spChg>
        <pc:spChg chg="del">
          <ac:chgData name="伊健 杜" userId="e69aded81da48593" providerId="LiveId" clId="{6B588052-41BA-4980-93D5-3F86EE3C7115}" dt="2022-11-10T14:34:03.813" v="184" actId="478"/>
          <ac:spMkLst>
            <pc:docMk/>
            <pc:sldMk cId="3967100007" sldId="1492"/>
            <ac:spMk id="5" creationId="{12133E31-EFD8-1428-E834-932512E03115}"/>
          </ac:spMkLst>
        </pc:spChg>
        <pc:spChg chg="add del">
          <ac:chgData name="伊健 杜" userId="e69aded81da48593" providerId="LiveId" clId="{6B588052-41BA-4980-93D5-3F86EE3C7115}" dt="2022-11-10T14:35:47.369" v="274" actId="478"/>
          <ac:spMkLst>
            <pc:docMk/>
            <pc:sldMk cId="3967100007" sldId="1492"/>
            <ac:spMk id="7" creationId="{E8AC2491-A116-0A44-1CA6-AC5160ACFD25}"/>
          </ac:spMkLst>
        </pc:sp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6" creationId="{0B290404-1156-B3E9-9607-D254425A0BE9}"/>
          </ac:picMkLst>
        </pc:picChg>
        <pc:picChg chg="add mod">
          <ac:chgData name="伊健 杜" userId="e69aded81da48593" providerId="LiveId" clId="{6B588052-41BA-4980-93D5-3F86EE3C7115}" dt="2022-11-10T14:36:03.064" v="278" actId="1076"/>
          <ac:picMkLst>
            <pc:docMk/>
            <pc:sldMk cId="3967100007" sldId="1492"/>
            <ac:picMk id="9" creationId="{172B7112-FADF-DD1C-CF73-DB1252F3CC94}"/>
          </ac:picMkLst>
        </pc:picChg>
        <pc:picChg chg="del">
          <ac:chgData name="伊健 杜" userId="e69aded81da48593" providerId="LiveId" clId="{6B588052-41BA-4980-93D5-3F86EE3C7115}" dt="2022-11-10T14:35:42.718" v="272" actId="478"/>
          <ac:picMkLst>
            <pc:docMk/>
            <pc:sldMk cId="3967100007" sldId="1492"/>
            <ac:picMk id="1026" creationId="{522BA1DB-5D54-EB18-0E59-6BEDBBBB0821}"/>
          </ac:picMkLst>
        </pc:picChg>
      </pc:sldChg>
      <pc:sldChg chg="addSp delSp modSp add mod">
        <pc:chgData name="伊健 杜" userId="e69aded81da48593" providerId="LiveId" clId="{6B588052-41BA-4980-93D5-3F86EE3C7115}" dt="2022-11-10T14:37:33.978" v="379"/>
        <pc:sldMkLst>
          <pc:docMk/>
          <pc:sldMk cId="3865179364" sldId="1493"/>
        </pc:sldMkLst>
        <pc:spChg chg="mod">
          <ac:chgData name="伊健 杜" userId="e69aded81da48593" providerId="LiveId" clId="{6B588052-41BA-4980-93D5-3F86EE3C7115}" dt="2022-11-10T14:37:33.978" v="379"/>
          <ac:spMkLst>
            <pc:docMk/>
            <pc:sldMk cId="3865179364" sldId="1493"/>
            <ac:spMk id="4" creationId="{2691090D-D035-2EE7-556B-29D21742E484}"/>
          </ac:spMkLst>
        </pc:spChg>
        <pc:picChg chg="del">
          <ac:chgData name="伊健 杜" userId="e69aded81da48593" providerId="LiveId" clId="{6B588052-41BA-4980-93D5-3F86EE3C7115}" dt="2022-11-10T14:36:49.328" v="351" actId="478"/>
          <ac:picMkLst>
            <pc:docMk/>
            <pc:sldMk cId="3865179364" sldId="1493"/>
            <ac:picMk id="9" creationId="{172B7112-FADF-DD1C-CF73-DB1252F3CC94}"/>
          </ac:picMkLst>
        </pc:picChg>
        <pc:picChg chg="add mod">
          <ac:chgData name="伊健 杜" userId="e69aded81da48593" providerId="LiveId" clId="{6B588052-41BA-4980-93D5-3F86EE3C7115}" dt="2022-11-10T14:37:03.994" v="355" actId="1076"/>
          <ac:picMkLst>
            <pc:docMk/>
            <pc:sldMk cId="3865179364" sldId="1493"/>
            <ac:picMk id="3074" creationId="{AEDA0CBA-2C75-55FE-B207-267B20782D04}"/>
          </ac:picMkLst>
        </pc:picChg>
      </pc:sldChg>
      <pc:sldChg chg="new">
        <pc:chgData name="伊健 杜" userId="e69aded81da48593" providerId="LiveId" clId="{6B588052-41BA-4980-93D5-3F86EE3C7115}" dt="2022-11-10T16:55:22.421" v="453" actId="680"/>
        <pc:sldMkLst>
          <pc:docMk/>
          <pc:sldMk cId="1009653744" sldId="1494"/>
        </pc:sldMkLst>
      </pc:sldChg>
    </pc:docChg>
  </pc:docChgLst>
  <pc:docChgLst>
    <pc:chgData name="伊健 杜" userId="e69aded81da48593" providerId="LiveId" clId="{0055517E-32B8-4409-8F16-BB1618B5910E}"/>
    <pc:docChg chg="custSel addSld delSld modSld sldOrd">
      <pc:chgData name="伊健 杜" userId="e69aded81da48593" providerId="LiveId" clId="{0055517E-32B8-4409-8F16-BB1618B5910E}" dt="2022-11-09T18:18:23.875" v="1269"/>
      <pc:docMkLst>
        <pc:docMk/>
      </pc:docMkLst>
      <pc:sldChg chg="del">
        <pc:chgData name="伊健 杜" userId="e69aded81da48593" providerId="LiveId" clId="{0055517E-32B8-4409-8F16-BB1618B5910E}" dt="2022-11-09T13:26:05.946" v="0" actId="47"/>
        <pc:sldMkLst>
          <pc:docMk/>
          <pc:sldMk cId="3618521800" sldId="1414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1448021114" sldId="1415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737223352" sldId="1416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4051381320" sldId="1417"/>
        </pc:sldMkLst>
      </pc:sldChg>
      <pc:sldChg chg="del">
        <pc:chgData name="伊健 杜" userId="e69aded81da48593" providerId="LiveId" clId="{0055517E-32B8-4409-8F16-BB1618B5910E}" dt="2022-11-09T13:26:05.946" v="0" actId="47"/>
        <pc:sldMkLst>
          <pc:docMk/>
          <pc:sldMk cId="2216947007" sldId="1418"/>
        </pc:sldMkLst>
      </pc:sldChg>
      <pc:sldChg chg="modSp mod">
        <pc:chgData name="伊健 杜" userId="e69aded81da48593" providerId="LiveId" clId="{0055517E-32B8-4409-8F16-BB1618B5910E}" dt="2022-11-09T17:16:55.918" v="1256"/>
        <pc:sldMkLst>
          <pc:docMk/>
          <pc:sldMk cId="2439924124" sldId="1435"/>
        </pc:sldMkLst>
        <pc:spChg chg="mod">
          <ac:chgData name="伊健 杜" userId="e69aded81da48593" providerId="LiveId" clId="{0055517E-32B8-4409-8F16-BB1618B5910E}" dt="2022-11-09T17:16:55.918" v="1256"/>
          <ac:spMkLst>
            <pc:docMk/>
            <pc:sldMk cId="2439924124" sldId="1435"/>
            <ac:spMk id="7" creationId="{56D821EC-BCD9-B230-0383-57A1A2AEB645}"/>
          </ac:spMkLst>
        </pc:spChg>
      </pc:sldChg>
      <pc:sldChg chg="addSp">
        <pc:chgData name="伊健 杜" userId="e69aded81da48593" providerId="LiveId" clId="{0055517E-32B8-4409-8F16-BB1618B5910E}" dt="2022-11-09T18:18:23.875" v="1269"/>
        <pc:sldMkLst>
          <pc:docMk/>
          <pc:sldMk cId="192945686" sldId="1440"/>
        </pc:sldMkLst>
        <pc:inkChg chg="add">
          <ac:chgData name="伊健 杜" userId="e69aded81da48593" providerId="LiveId" clId="{0055517E-32B8-4409-8F16-BB1618B5910E}" dt="2022-11-09T18:18:23.875" v="1269"/>
          <ac:inkMkLst>
            <pc:docMk/>
            <pc:sldMk cId="192945686" sldId="1440"/>
            <ac:inkMk id="3" creationId="{82F9FCEC-954E-1B94-8BCD-8FE13211EF82}"/>
          </ac:inkMkLst>
        </pc:inkChg>
      </pc:sldChg>
      <pc:sldChg chg="addSp delSp modSp mod">
        <pc:chgData name="伊健 杜" userId="e69aded81da48593" providerId="LiveId" clId="{0055517E-32B8-4409-8F16-BB1618B5910E}" dt="2022-11-09T18:09:34.825" v="1268"/>
        <pc:sldMkLst>
          <pc:docMk/>
          <pc:sldMk cId="4267300696" sldId="1449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2" creationId="{388B5FFA-1FF7-2EF5-BE3E-4B6B136CCBA4}"/>
          </ac:spMkLst>
        </pc:spChg>
        <pc:spChg chg="del mod">
          <ac:chgData name="伊健 杜" userId="e69aded81da48593" providerId="LiveId" clId="{0055517E-32B8-4409-8F16-BB1618B5910E}" dt="2022-11-09T14:06:32.836" v="744" actId="478"/>
          <ac:spMkLst>
            <pc:docMk/>
            <pc:sldMk cId="4267300696" sldId="1449"/>
            <ac:spMk id="3" creationId="{7B1527F3-A322-33F7-8D23-BDF49A3F4029}"/>
          </ac:spMkLst>
        </pc:spChg>
        <pc:spChg chg="add del mod">
          <ac:chgData name="伊健 杜" userId="e69aded81da48593" providerId="LiveId" clId="{0055517E-32B8-4409-8F16-BB1618B5910E}" dt="2022-11-09T18:09:34.825" v="1268"/>
          <ac:spMkLst>
            <pc:docMk/>
            <pc:sldMk cId="4267300696" sldId="1449"/>
            <ac:spMk id="3" creationId="{BCC49285-2BAC-4F94-7B1A-F02C194C2DB6}"/>
          </ac:spMkLst>
        </pc:spChg>
        <pc:spChg chg="add mod">
          <ac:chgData name="伊健 杜" userId="e69aded81da48593" providerId="LiveId" clId="{0055517E-32B8-4409-8F16-BB1618B5910E}" dt="2022-11-09T14:43:19.604" v="1249"/>
          <ac:spMkLst>
            <pc:docMk/>
            <pc:sldMk cId="4267300696" sldId="1449"/>
            <ac:spMk id="4" creationId="{3B14E789-1E3D-6D7E-D3B9-B559E90FACC3}"/>
          </ac:spMkLst>
        </pc:spChg>
        <pc:picChg chg="add del mod">
          <ac:chgData name="伊健 杜" userId="e69aded81da48593" providerId="LiveId" clId="{0055517E-32B8-4409-8F16-BB1618B5910E}" dt="2022-11-09T14:35:00.226" v="876" actId="478"/>
          <ac:picMkLst>
            <pc:docMk/>
            <pc:sldMk cId="4267300696" sldId="1449"/>
            <ac:picMk id="8194" creationId="{346B41D4-73EE-0C4B-FF7D-B4D43C573197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2594431493" sldId="1452"/>
        </pc:sldMkLst>
        <pc:spChg chg="mod">
          <ac:chgData name="伊健 杜" userId="e69aded81da48593" providerId="LiveId" clId="{0055517E-32B8-4409-8F16-BB1618B5910E}" dt="2022-11-09T13:39:17.164" v="295"/>
          <ac:spMkLst>
            <pc:docMk/>
            <pc:sldMk cId="2594431493" sldId="1452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2594431493" sldId="1452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27:51.317" v="41" actId="20577"/>
          <ac:spMkLst>
            <pc:docMk/>
            <pc:sldMk cId="2594431493" sldId="1452"/>
            <ac:spMk id="5" creationId="{12133E31-EFD8-1428-E834-932512E03115}"/>
          </ac:spMkLst>
        </pc:spChg>
        <pc:picChg chg="add mod">
          <ac:chgData name="伊健 杜" userId="e69aded81da48593" providerId="LiveId" clId="{0055517E-32B8-4409-8F16-BB1618B5910E}" dt="2022-11-09T13:29:20.360" v="48" actId="1076"/>
          <ac:picMkLst>
            <pc:docMk/>
            <pc:sldMk cId="2594431493" sldId="1452"/>
            <ac:picMk id="1026" creationId="{809C8BCF-2BFE-8CA2-C593-F6F45B06698B}"/>
          </ac:picMkLst>
        </pc:picChg>
        <pc:picChg chg="del">
          <ac:chgData name="伊健 杜" userId="e69aded81da48593" providerId="LiveId" clId="{0055517E-32B8-4409-8F16-BB1618B5910E}" dt="2022-11-09T13:28:33.374" v="45" actId="478"/>
          <ac:picMkLst>
            <pc:docMk/>
            <pc:sldMk cId="2594431493" sldId="1452"/>
            <ac:picMk id="18435" creationId="{D5353299-E898-447D-6242-DC684615D076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595357290" sldId="1453"/>
        </pc:sldMkLst>
        <pc:spChg chg="mod">
          <ac:chgData name="伊健 杜" userId="e69aded81da48593" providerId="LiveId" clId="{0055517E-32B8-4409-8F16-BB1618B5910E}" dt="2022-11-09T13:39:12.916" v="290"/>
          <ac:spMkLst>
            <pc:docMk/>
            <pc:sldMk cId="595357290" sldId="1453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595357290" sldId="1453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36:02.708" v="177" actId="478"/>
          <ac:spMkLst>
            <pc:docMk/>
            <pc:sldMk cId="595357290" sldId="1453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3:36:44.842" v="273" actId="478"/>
          <ac:picMkLst>
            <pc:docMk/>
            <pc:sldMk cId="595357290" sldId="1453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39:00.483" v="284" actId="1076"/>
          <ac:picMkLst>
            <pc:docMk/>
            <pc:sldMk cId="595357290" sldId="1453"/>
            <ac:picMk id="2050" creationId="{3F8F45A0-2E66-2721-2025-36FE52801B53}"/>
          </ac:picMkLst>
        </pc:picChg>
        <pc:picChg chg="add mod">
          <ac:chgData name="伊健 杜" userId="e69aded81da48593" providerId="LiveId" clId="{0055517E-32B8-4409-8F16-BB1618B5910E}" dt="2022-11-09T13:39:01.143" v="285" actId="1076"/>
          <ac:picMkLst>
            <pc:docMk/>
            <pc:sldMk cId="595357290" sldId="1453"/>
            <ac:picMk id="2052" creationId="{85827C98-611A-EC77-67AA-2F3D1F353BE8}"/>
          </ac:picMkLst>
        </pc:picChg>
      </pc:sldChg>
      <pc:sldChg chg="modSp add mod ord">
        <pc:chgData name="伊健 杜" userId="e69aded81da48593" providerId="LiveId" clId="{0055517E-32B8-4409-8F16-BB1618B5910E}" dt="2022-11-09T14:43:19.604" v="1249"/>
        <pc:sldMkLst>
          <pc:docMk/>
          <pc:sldMk cId="1013367840" sldId="1454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1013367840" sldId="1454"/>
            <ac:spMk id="2" creationId="{5250EAEC-EAE0-A43C-B1EE-A4F82C88B364}"/>
          </ac:spMkLst>
        </pc:spChg>
      </pc:sldChg>
      <pc:sldChg chg="modSp add del mod">
        <pc:chgData name="伊健 杜" userId="e69aded81da48593" providerId="LiveId" clId="{0055517E-32B8-4409-8F16-BB1618B5910E}" dt="2022-11-09T13:39:25.403" v="301" actId="47"/>
        <pc:sldMkLst>
          <pc:docMk/>
          <pc:sldMk cId="1439378069" sldId="1454"/>
        </pc:sldMkLst>
        <pc:spChg chg="mod">
          <ac:chgData name="伊健 杜" userId="e69aded81da48593" providerId="LiveId" clId="{0055517E-32B8-4409-8F16-BB1618B5910E}" dt="2022-11-09T13:39:21.006" v="300"/>
          <ac:spMkLst>
            <pc:docMk/>
            <pc:sldMk cId="1439378069" sldId="1454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670725614" sldId="1455"/>
        </pc:sldMkLst>
        <pc:spChg chg="mod">
          <ac:chgData name="伊健 杜" userId="e69aded81da48593" providerId="LiveId" clId="{0055517E-32B8-4409-8F16-BB1618B5910E}" dt="2022-11-09T13:47:11.857" v="467"/>
          <ac:spMkLst>
            <pc:docMk/>
            <pc:sldMk cId="670725614" sldId="1455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670725614" sldId="1455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47:06.472" v="453"/>
          <ac:spMkLst>
            <pc:docMk/>
            <pc:sldMk cId="670725614" sldId="1455"/>
            <ac:spMk id="5" creationId="{12133E31-EFD8-1428-E834-932512E03115}"/>
          </ac:spMkLst>
        </pc:spChg>
        <pc:spChg chg="add del">
          <ac:chgData name="伊健 杜" userId="e69aded81da48593" providerId="LiveId" clId="{0055517E-32B8-4409-8F16-BB1618B5910E}" dt="2022-11-09T13:47:05.179" v="452"/>
          <ac:spMkLst>
            <pc:docMk/>
            <pc:sldMk cId="670725614" sldId="1455"/>
            <ac:spMk id="6" creationId="{E0E4D486-1A4A-43B3-3E3A-6BCB17278186}"/>
          </ac:spMkLst>
        </pc:spChg>
        <pc:picChg chg="del mod">
          <ac:chgData name="伊健 杜" userId="e69aded81da48593" providerId="LiveId" clId="{0055517E-32B8-4409-8F16-BB1618B5910E}" dt="2022-11-09T13:48:36.653" v="489" actId="478"/>
          <ac:picMkLst>
            <pc:docMk/>
            <pc:sldMk cId="670725614" sldId="1455"/>
            <ac:picMk id="1026" creationId="{809C8BCF-2BFE-8CA2-C593-F6F45B06698B}"/>
          </ac:picMkLst>
        </pc:picChg>
        <pc:picChg chg="add mod">
          <ac:chgData name="伊健 杜" userId="e69aded81da48593" providerId="LiveId" clId="{0055517E-32B8-4409-8F16-BB1618B5910E}" dt="2022-11-09T13:49:28.563" v="492" actId="1076"/>
          <ac:picMkLst>
            <pc:docMk/>
            <pc:sldMk cId="670725614" sldId="1455"/>
            <ac:picMk id="3075" creationId="{38F895C8-DB8B-F631-3AFE-8789C773ED81}"/>
          </ac:picMkLst>
        </pc:picChg>
      </pc:sldChg>
      <pc:sldChg chg="modSp add del mod">
        <pc:chgData name="伊健 杜" userId="e69aded81da48593" providerId="LiveId" clId="{0055517E-32B8-4409-8F16-BB1618B5910E}" dt="2022-11-09T13:40:30.637" v="330" actId="47"/>
        <pc:sldMkLst>
          <pc:docMk/>
          <pc:sldMk cId="1513714092" sldId="1455"/>
        </pc:sldMkLst>
        <pc:spChg chg="mod">
          <ac:chgData name="伊健 杜" userId="e69aded81da48593" providerId="LiveId" clId="{0055517E-32B8-4409-8F16-BB1618B5910E}" dt="2022-11-09T13:40:27.520" v="329" actId="20577"/>
          <ac:spMkLst>
            <pc:docMk/>
            <pc:sldMk cId="1513714092" sldId="1455"/>
            <ac:spMk id="4" creationId="{2691090D-D035-2EE7-556B-29D21742E484}"/>
          </ac:spMkLst>
        </pc:spChg>
      </pc:sldChg>
      <pc:sldChg chg="modSp add mod">
        <pc:chgData name="伊健 杜" userId="e69aded81da48593" providerId="LiveId" clId="{0055517E-32B8-4409-8F16-BB1618B5910E}" dt="2022-11-09T14:43:19.604" v="1249"/>
        <pc:sldMkLst>
          <pc:docMk/>
          <pc:sldMk cId="2214701143" sldId="1456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14701143" sldId="1456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3423403746" sldId="1457"/>
        </pc:sldMkLst>
        <pc:spChg chg="mod">
          <ac:chgData name="伊健 杜" userId="e69aded81da48593" providerId="LiveId" clId="{0055517E-32B8-4409-8F16-BB1618B5910E}" dt="2022-11-09T13:50:44.766" v="602"/>
          <ac:spMkLst>
            <pc:docMk/>
            <pc:sldMk cId="3423403746" sldId="1457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3423403746" sldId="1457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3:51:05.377" v="603"/>
          <ac:spMkLst>
            <pc:docMk/>
            <pc:sldMk cId="3423403746" sldId="1457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3:51:53.241" v="664" actId="478"/>
          <ac:picMkLst>
            <pc:docMk/>
            <pc:sldMk cId="3423403746" sldId="1457"/>
            <ac:picMk id="3075" creationId="{38F895C8-DB8B-F631-3AFE-8789C773ED81}"/>
          </ac:picMkLst>
        </pc:picChg>
        <pc:picChg chg="add mod">
          <ac:chgData name="伊健 杜" userId="e69aded81da48593" providerId="LiveId" clId="{0055517E-32B8-4409-8F16-BB1618B5910E}" dt="2022-11-09T13:56:03.287" v="671" actId="1076"/>
          <ac:picMkLst>
            <pc:docMk/>
            <pc:sldMk cId="3423403746" sldId="1457"/>
            <ac:picMk id="6146" creationId="{C09D487E-F268-B709-A194-4C3E1DC1E679}"/>
          </ac:picMkLst>
        </pc:picChg>
      </pc:sldChg>
      <pc:sldChg chg="addSp delSp modSp add mod delAnim">
        <pc:chgData name="伊健 杜" userId="e69aded81da48593" providerId="LiveId" clId="{0055517E-32B8-4409-8F16-BB1618B5910E}" dt="2022-11-09T14:43:19.604" v="1249"/>
        <pc:sldMkLst>
          <pc:docMk/>
          <pc:sldMk cId="2271864381" sldId="1458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271864381" sldId="1458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3:56:14.612" v="681" actId="478"/>
          <ac:spMkLst>
            <pc:docMk/>
            <pc:sldMk cId="2271864381" sldId="1458"/>
            <ac:spMk id="5" creationId="{12133E31-EFD8-1428-E834-932512E03115}"/>
          </ac:spMkLst>
        </pc:spChg>
        <pc:picChg chg="del mod">
          <ac:chgData name="伊健 杜" userId="e69aded81da48593" providerId="LiveId" clId="{0055517E-32B8-4409-8F16-BB1618B5910E}" dt="2022-11-09T14:04:39.561" v="739" actId="478"/>
          <ac:picMkLst>
            <pc:docMk/>
            <pc:sldMk cId="2271864381" sldId="1458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04:42.724" v="741" actId="1076"/>
          <ac:picMkLst>
            <pc:docMk/>
            <pc:sldMk cId="2271864381" sldId="1458"/>
            <ac:picMk id="7170" creationId="{AD908B8A-B511-5424-F09D-504D26B1B103}"/>
          </ac:picMkLst>
        </pc:picChg>
      </pc:sldChg>
      <pc:sldChg chg="addSp delSp modSp add mod">
        <pc:chgData name="伊健 杜" userId="e69aded81da48593" providerId="LiveId" clId="{0055517E-32B8-4409-8F16-BB1618B5910E}" dt="2022-11-09T14:43:19.604" v="1249"/>
        <pc:sldMkLst>
          <pc:docMk/>
          <pc:sldMk cId="1059608560" sldId="1459"/>
        </pc:sldMkLst>
        <pc:spChg chg="mod">
          <ac:chgData name="伊健 杜" userId="e69aded81da48593" providerId="LiveId" clId="{0055517E-32B8-4409-8F16-BB1618B5910E}" dt="2022-11-09T14:38:49.061" v="1044"/>
          <ac:spMkLst>
            <pc:docMk/>
            <pc:sldMk cId="1059608560" sldId="1459"/>
            <ac:spMk id="2" creationId="{10304424-DB4A-36E7-9E0D-D32A5DD0F26C}"/>
          </ac:spMkLst>
        </pc:spChg>
        <pc:spChg chg="mod">
          <ac:chgData name="伊健 杜" userId="e69aded81da48593" providerId="LiveId" clId="{0055517E-32B8-4409-8F16-BB1618B5910E}" dt="2022-11-09T14:40:02.443" v="1080" actId="1076"/>
          <ac:spMkLst>
            <pc:docMk/>
            <pc:sldMk cId="1059608560" sldId="1459"/>
            <ac:spMk id="3" creationId="{BF61C064-5051-1184-7A12-5B1F560F19AD}"/>
          </ac:spMkLst>
        </pc:spChg>
        <pc:spChg chg="mod">
          <ac:chgData name="伊健 杜" userId="e69aded81da48593" providerId="LiveId" clId="{0055517E-32B8-4409-8F16-BB1618B5910E}" dt="2022-11-09T14:43:19.604" v="1249"/>
          <ac:spMkLst>
            <pc:docMk/>
            <pc:sldMk cId="1059608560" sldId="1459"/>
            <ac:spMk id="4" creationId="{2691090D-D035-2EE7-556B-29D21742E484}"/>
          </ac:spMkLst>
        </pc:spChg>
        <pc:spChg chg="mod">
          <ac:chgData name="伊健 杜" userId="e69aded81da48593" providerId="LiveId" clId="{0055517E-32B8-4409-8F16-BB1618B5910E}" dt="2022-11-09T14:39:06.888" v="1046"/>
          <ac:spMkLst>
            <pc:docMk/>
            <pc:sldMk cId="1059608560" sldId="1459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39:46.943" v="1079" actId="478"/>
          <ac:picMkLst>
            <pc:docMk/>
            <pc:sldMk cId="1059608560" sldId="1459"/>
            <ac:picMk id="6146" creationId="{C09D487E-F268-B709-A194-4C3E1DC1E679}"/>
          </ac:picMkLst>
        </pc:picChg>
        <pc:picChg chg="add mod">
          <ac:chgData name="伊健 杜" userId="e69aded81da48593" providerId="LiveId" clId="{0055517E-32B8-4409-8F16-BB1618B5910E}" dt="2022-11-09T14:40:24.273" v="1099" actId="1076"/>
          <ac:picMkLst>
            <pc:docMk/>
            <pc:sldMk cId="1059608560" sldId="1459"/>
            <ac:picMk id="9218" creationId="{ACBD576C-4464-4F61-9E61-FDE744E88A84}"/>
          </ac:picMkLst>
        </pc:picChg>
      </pc:sldChg>
      <pc:sldChg chg="modSp add del mod">
        <pc:chgData name="伊健 杜" userId="e69aded81da48593" providerId="LiveId" clId="{0055517E-32B8-4409-8F16-BB1618B5910E}" dt="2022-11-09T14:18:48.380" v="870" actId="47"/>
        <pc:sldMkLst>
          <pc:docMk/>
          <pc:sldMk cId="3565426843" sldId="1459"/>
        </pc:sldMkLst>
        <pc:spChg chg="mod">
          <ac:chgData name="伊健 杜" userId="e69aded81da48593" providerId="LiveId" clId="{0055517E-32B8-4409-8F16-BB1618B5910E}" dt="2022-11-09T14:18:33.396" v="869"/>
          <ac:spMkLst>
            <pc:docMk/>
            <pc:sldMk cId="3565426843" sldId="1459"/>
            <ac:spMk id="2" creationId="{388B5FFA-1FF7-2EF5-BE3E-4B6B136CCBA4}"/>
          </ac:spMkLst>
        </pc:spChg>
      </pc:sldChg>
      <pc:sldChg chg="addSp delSp modSp add mod delAnim">
        <pc:chgData name="伊健 杜" userId="e69aded81da48593" providerId="LiveId" clId="{0055517E-32B8-4409-8F16-BB1618B5910E}" dt="2022-11-09T14:43:29.783" v="1250" actId="478"/>
        <pc:sldMkLst>
          <pc:docMk/>
          <pc:sldMk cId="217761373" sldId="1460"/>
        </pc:sldMkLst>
        <pc:spChg chg="mod">
          <ac:chgData name="伊健 杜" userId="e69aded81da48593" providerId="LiveId" clId="{0055517E-32B8-4409-8F16-BB1618B5910E}" dt="2022-11-09T14:43:19.604" v="1249"/>
          <ac:spMkLst>
            <pc:docMk/>
            <pc:sldMk cId="217761373" sldId="1460"/>
            <ac:spMk id="4" creationId="{2691090D-D035-2EE7-556B-29D21742E484}"/>
          </ac:spMkLst>
        </pc:spChg>
        <pc:spChg chg="del">
          <ac:chgData name="伊健 杜" userId="e69aded81da48593" providerId="LiveId" clId="{0055517E-32B8-4409-8F16-BB1618B5910E}" dt="2022-11-09T14:43:29.783" v="1250" actId="478"/>
          <ac:spMkLst>
            <pc:docMk/>
            <pc:sldMk cId="217761373" sldId="1460"/>
            <ac:spMk id="5" creationId="{12133E31-EFD8-1428-E834-932512E03115}"/>
          </ac:spMkLst>
        </pc:spChg>
        <pc:picChg chg="del">
          <ac:chgData name="伊健 杜" userId="e69aded81da48593" providerId="LiveId" clId="{0055517E-32B8-4409-8F16-BB1618B5910E}" dt="2022-11-09T14:41:06.733" v="1100" actId="478"/>
          <ac:picMkLst>
            <pc:docMk/>
            <pc:sldMk cId="217761373" sldId="1460"/>
            <ac:picMk id="9218" creationId="{ACBD576C-4464-4F61-9E61-FDE744E88A84}"/>
          </ac:picMkLst>
        </pc:picChg>
        <pc:picChg chg="add mod">
          <ac:chgData name="伊健 杜" userId="e69aded81da48593" providerId="LiveId" clId="{0055517E-32B8-4409-8F16-BB1618B5910E}" dt="2022-11-09T14:43:09.976" v="1248" actId="1076"/>
          <ac:picMkLst>
            <pc:docMk/>
            <pc:sldMk cId="217761373" sldId="1460"/>
            <ac:picMk id="10242" creationId="{C4FC5C21-3867-3F85-5182-478C34DE3678}"/>
          </ac:picMkLst>
        </pc:picChg>
      </pc:sldChg>
    </pc:docChg>
  </pc:docChgLst>
  <pc:docChgLst>
    <pc:chgData name="伊健 杜" userId="e69aded81da48593" providerId="LiveId" clId="{95D7FB42-CA58-4705-8E7F-D8BE2904693A}"/>
    <pc:docChg chg="undo redo custSel addSld delSld modSld sldOrd">
      <pc:chgData name="伊健 杜" userId="e69aded81da48593" providerId="LiveId" clId="{95D7FB42-CA58-4705-8E7F-D8BE2904693A}" dt="2022-11-02T17:59:43.762" v="4804"/>
      <pc:docMkLst>
        <pc:docMk/>
      </pc:docMkLst>
      <pc:sldChg chg="delSp modSp mod delAnim">
        <pc:chgData name="伊健 杜" userId="e69aded81da48593" providerId="LiveId" clId="{95D7FB42-CA58-4705-8E7F-D8BE2904693A}" dt="2022-11-02T16:49:12.707" v="4699" actId="1076"/>
        <pc:sldMkLst>
          <pc:docMk/>
          <pc:sldMk cId="2191237938" sldId="1224"/>
        </pc:sldMkLst>
        <pc:spChg chg="mod">
          <ac:chgData name="伊健 杜" userId="e69aded81da48593" providerId="LiveId" clId="{95D7FB42-CA58-4705-8E7F-D8BE2904693A}" dt="2022-11-02T16:49:05.147" v="4697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95D7FB42-CA58-4705-8E7F-D8BE2904693A}" dt="2022-11-02T16:49:11.031" v="4698" actId="478"/>
          <ac:spMkLst>
            <pc:docMk/>
            <pc:sldMk cId="2191237938" sldId="1224"/>
            <ac:spMk id="6" creationId="{B98CD463-5476-FBB2-CBE9-F9671C1182E6}"/>
          </ac:spMkLst>
        </pc:spChg>
        <pc:spChg chg="mod">
          <ac:chgData name="伊健 杜" userId="e69aded81da48593" providerId="LiveId" clId="{95D7FB42-CA58-4705-8E7F-D8BE2904693A}" dt="2022-11-02T16:49:12.707" v="4699" actId="1076"/>
          <ac:spMkLst>
            <pc:docMk/>
            <pc:sldMk cId="2191237938" sldId="1224"/>
            <ac:spMk id="7" creationId="{9F263233-ADF0-B716-9D48-C32FF551A828}"/>
          </ac:spMkLst>
        </pc:spChg>
      </pc:sldChg>
      <pc:sldChg chg="addSp delSp modSp mod ord">
        <pc:chgData name="伊健 杜" userId="e69aded81da48593" providerId="LiveId" clId="{95D7FB42-CA58-4705-8E7F-D8BE2904693A}" dt="2022-11-02T06:30:00.082" v="4655"/>
        <pc:sldMkLst>
          <pc:docMk/>
          <pc:sldMk cId="231345836" sldId="1263"/>
        </pc:sldMkLst>
        <pc:spChg chg="mod">
          <ac:chgData name="伊健 杜" userId="e69aded81da48593" providerId="LiveId" clId="{95D7FB42-CA58-4705-8E7F-D8BE2904693A}" dt="2022-11-02T06:21:41.986" v="3853" actId="21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21:48.108" v="3856" actId="1076"/>
          <ac:spMkLst>
            <pc:docMk/>
            <pc:sldMk cId="231345836" sldId="1263"/>
            <ac:spMk id="5" creationId="{12133E31-EFD8-1428-E834-932512E03115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31345836" sldId="1263"/>
            <ac:spMk id="6" creationId="{08D5D02D-6169-9FE1-5A4D-AC1BE24597CB}"/>
          </ac:spMkLst>
        </pc:spChg>
        <pc:picChg chg="add mod">
          <ac:chgData name="伊健 杜" userId="e69aded81da48593" providerId="LiveId" clId="{95D7FB42-CA58-4705-8E7F-D8BE2904693A}" dt="2022-11-02T05:01:02.006" v="238" actId="1076"/>
          <ac:picMkLst>
            <pc:docMk/>
            <pc:sldMk cId="231345836" sldId="1263"/>
            <ac:picMk id="4" creationId="{3126CF67-541F-EB36-BB3F-27BAB89EA7E5}"/>
          </ac:picMkLst>
        </pc:picChg>
        <pc:picChg chg="del">
          <ac:chgData name="伊健 杜" userId="e69aded81da48593" providerId="LiveId" clId="{95D7FB42-CA58-4705-8E7F-D8BE2904693A}" dt="2022-11-02T05:00:18.920" v="234" actId="478"/>
          <ac:picMkLst>
            <pc:docMk/>
            <pc:sldMk cId="231345836" sldId="1263"/>
            <ac:picMk id="1026" creationId="{B778539F-4A20-2783-37B2-C8DE20F5EEE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3081789254" sldId="1269"/>
        </pc:sldMkLst>
        <pc:spChg chg="del mod">
          <ac:chgData name="伊健 杜" userId="e69aded81da48593" providerId="LiveId" clId="{95D7FB42-CA58-4705-8E7F-D8BE2904693A}" dt="2022-11-02T06:21:51.572" v="3857" actId="478"/>
          <ac:spMkLst>
            <pc:docMk/>
            <pc:sldMk cId="3081789254" sldId="126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6:21:57.193" v="3859" actId="478"/>
          <ac:spMkLst>
            <pc:docMk/>
            <pc:sldMk cId="3081789254" sldId="1269"/>
            <ac:spMk id="5" creationId="{D6DE3C35-E306-345B-5E90-3A24EECF019A}"/>
          </ac:spMkLst>
        </pc:spChg>
        <pc:spChg chg="add del mod">
          <ac:chgData name="伊健 杜" userId="e69aded81da48593" providerId="LiveId" clId="{95D7FB42-CA58-4705-8E7F-D8BE2904693A}" dt="2022-11-02T06:22:51.421" v="3874" actId="478"/>
          <ac:spMkLst>
            <pc:docMk/>
            <pc:sldMk cId="3081789254" sldId="1269"/>
            <ac:spMk id="6" creationId="{23938129-8677-4F47-E77C-BB9ADE93C48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081789254" sldId="1269"/>
            <ac:spMk id="7" creationId="{18265B72-DA61-382A-12B3-243B82361928}"/>
          </ac:spMkLst>
        </pc:spChg>
        <pc:picChg chg="add mod">
          <ac:chgData name="伊健 杜" userId="e69aded81da48593" providerId="LiveId" clId="{95D7FB42-CA58-4705-8E7F-D8BE2904693A}" dt="2022-11-02T06:22:54.044" v="3875" actId="1076"/>
          <ac:picMkLst>
            <pc:docMk/>
            <pc:sldMk cId="3081789254" sldId="1269"/>
            <ac:picMk id="2050" creationId="{98B6D88E-9877-3AA8-ADF4-C22D1EDDA00A}"/>
          </ac:picMkLst>
        </pc:picChg>
        <pc:picChg chg="del">
          <ac:chgData name="伊健 杜" userId="e69aded81da48593" providerId="LiveId" clId="{95D7FB42-CA58-4705-8E7F-D8BE2904693A}" dt="2022-11-02T05:03:09.959" v="501" actId="478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mod ord delAnim modAnim">
        <pc:chgData name="伊健 杜" userId="e69aded81da48593" providerId="LiveId" clId="{95D7FB42-CA58-4705-8E7F-D8BE2904693A}" dt="2022-11-02T06:30:00.082" v="4655"/>
        <pc:sldMkLst>
          <pc:docMk/>
          <pc:sldMk cId="2638982244" sldId="1270"/>
        </pc:sldMkLst>
        <pc:spChg chg="del mod">
          <ac:chgData name="伊健 杜" userId="e69aded81da48593" providerId="LiveId" clId="{95D7FB42-CA58-4705-8E7F-D8BE2904693A}" dt="2022-11-02T06:22:11.201" v="3862" actId="478"/>
          <ac:spMkLst>
            <pc:docMk/>
            <pc:sldMk cId="2638982244" sldId="1270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4" creationId="{D81B3769-14C8-DAC2-91AE-FFB9BC642D8C}"/>
          </ac:spMkLst>
        </pc:spChg>
        <pc:spChg chg="add del mod">
          <ac:chgData name="伊健 杜" userId="e69aded81da48593" providerId="LiveId" clId="{95D7FB42-CA58-4705-8E7F-D8BE2904693A}" dt="2022-11-02T06:22:13.768" v="3863" actId="478"/>
          <ac:spMkLst>
            <pc:docMk/>
            <pc:sldMk cId="2638982244" sldId="1270"/>
            <ac:spMk id="6" creationId="{F8D8DDBB-C482-1951-C3A7-DAED815FF6CF}"/>
          </ac:spMkLst>
        </pc:spChg>
        <pc:spChg chg="add del mod">
          <ac:chgData name="伊健 杜" userId="e69aded81da48593" providerId="LiveId" clId="{95D7FB42-CA58-4705-8E7F-D8BE2904693A}" dt="2022-11-02T06:22:44.179" v="3871" actId="478"/>
          <ac:spMkLst>
            <pc:docMk/>
            <pc:sldMk cId="2638982244" sldId="1270"/>
            <ac:spMk id="7" creationId="{987D4A50-9377-A631-0B00-63BC6664981A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638982244" sldId="1270"/>
            <ac:spMk id="8" creationId="{D899C904-1601-9970-E180-D7AA63C415E7}"/>
          </ac:spMkLst>
        </pc:spChg>
        <pc:picChg chg="del mod">
          <ac:chgData name="伊健 杜" userId="e69aded81da48593" providerId="LiveId" clId="{95D7FB42-CA58-4705-8E7F-D8BE2904693A}" dt="2022-11-02T06:22:25.652" v="3867" actId="478"/>
          <ac:picMkLst>
            <pc:docMk/>
            <pc:sldMk cId="2638982244" sldId="1270"/>
            <ac:picMk id="2050" creationId="{7CE35C51-7EA0-7C2E-56FC-57D553C50E1F}"/>
          </ac:picMkLst>
        </pc:picChg>
        <pc:picChg chg="add mod">
          <ac:chgData name="伊健 杜" userId="e69aded81da48593" providerId="LiveId" clId="{95D7FB42-CA58-4705-8E7F-D8BE2904693A}" dt="2022-11-02T06:22:48.581" v="3873" actId="1076"/>
          <ac:picMkLst>
            <pc:docMk/>
            <pc:sldMk cId="2638982244" sldId="1270"/>
            <ac:picMk id="21506" creationId="{C77490A5-5145-EFEF-B789-E3F28836BE00}"/>
          </ac:picMkLst>
        </pc:pic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35332" sldId="127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27463538" sldId="1273"/>
        </pc:sldMkLst>
      </pc:sldChg>
      <pc:sldChg chg="addSp modSp mod ord">
        <pc:chgData name="伊健 杜" userId="e69aded81da48593" providerId="LiveId" clId="{95D7FB42-CA58-4705-8E7F-D8BE2904693A}" dt="2022-11-02T07:37:07.840" v="4665" actId="1076"/>
        <pc:sldMkLst>
          <pc:docMk/>
          <pc:sldMk cId="506974058" sldId="127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506974058" sldId="1275"/>
            <ac:spMk id="2" creationId="{9C74F706-AB23-7A24-27F9-BA8C6B6BFC20}"/>
          </ac:spMkLst>
        </pc:spChg>
        <pc:spChg chg="add mod">
          <ac:chgData name="伊健 杜" userId="e69aded81da48593" providerId="LiveId" clId="{95D7FB42-CA58-4705-8E7F-D8BE2904693A}" dt="2022-11-02T07:36:59.520" v="4660" actId="20577"/>
          <ac:spMkLst>
            <pc:docMk/>
            <pc:sldMk cId="506974058" sldId="1275"/>
            <ac:spMk id="3" creationId="{D22A154C-CC74-CEB0-A317-E7BC35E942DB}"/>
          </ac:spMkLst>
        </pc:spChg>
        <pc:spChg chg="add mod">
          <ac:chgData name="伊健 杜" userId="e69aded81da48593" providerId="LiveId" clId="{95D7FB42-CA58-4705-8E7F-D8BE2904693A}" dt="2022-11-02T07:37:07.840" v="4665" actId="1076"/>
          <ac:spMkLst>
            <pc:docMk/>
            <pc:sldMk cId="506974058" sldId="1275"/>
            <ac:spMk id="4" creationId="{57233A83-689A-9663-0A2F-B6233B440401}"/>
          </ac:spMkLst>
        </pc:spChg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490309790" sldId="127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39450385" sldId="127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02244236" sldId="127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869596173" sldId="127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3216909" sldId="128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91830168" sldId="128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57671835" sldId="128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319990706" sldId="128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80733278" sldId="128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730074842" sldId="128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45918873" sldId="128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25531657" sldId="128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770712489" sldId="128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442981392" sldId="128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21447932" sldId="129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667774540" sldId="129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4121958565" sldId="129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909874450" sldId="1293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954322" sldId="1294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559853023" sldId="1295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320756021" sldId="1296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261557416" sldId="1297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2127831529" sldId="1298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636849896" sldId="1299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1908596898" sldId="1300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603892820" sldId="1301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09897874" sldId="1302"/>
        </pc:sldMkLst>
      </pc:sldChg>
      <pc:sldChg chg="del">
        <pc:chgData name="伊健 杜" userId="e69aded81da48593" providerId="LiveId" clId="{95D7FB42-CA58-4705-8E7F-D8BE2904693A}" dt="2022-11-02T04:56:38.033" v="0" actId="47"/>
        <pc:sldMkLst>
          <pc:docMk/>
          <pc:sldMk cId="3757923126" sldId="1303"/>
        </pc:sldMkLst>
      </pc:sldChg>
      <pc:sldChg chg="del">
        <pc:chgData name="伊健 杜" userId="e69aded81da48593" providerId="LiveId" clId="{95D7FB42-CA58-4705-8E7F-D8BE2904693A}" dt="2022-11-02T16:49:23.855" v="4702" actId="47"/>
        <pc:sldMkLst>
          <pc:docMk/>
          <pc:sldMk cId="2348482222" sldId="1305"/>
        </pc:sldMkLst>
      </pc:sldChg>
      <pc:sldChg chg="del">
        <pc:chgData name="伊健 杜" userId="e69aded81da48593" providerId="LiveId" clId="{95D7FB42-CA58-4705-8E7F-D8BE2904693A}" dt="2022-11-02T16:49:21.401" v="4701" actId="47"/>
        <pc:sldMkLst>
          <pc:docMk/>
          <pc:sldMk cId="3575300161" sldId="1306"/>
        </pc:sldMkLst>
      </pc:sldChg>
      <pc:sldChg chg="del">
        <pc:chgData name="伊健 杜" userId="e69aded81da48593" providerId="LiveId" clId="{95D7FB42-CA58-4705-8E7F-D8BE2904693A}" dt="2022-11-02T16:49:18.847" v="4700" actId="47"/>
        <pc:sldMkLst>
          <pc:docMk/>
          <pc:sldMk cId="4272694972" sldId="1307"/>
        </pc:sldMkLst>
      </pc:sldChg>
      <pc:sldChg chg="modSp add del">
        <pc:chgData name="伊健 杜" userId="e69aded81da48593" providerId="LiveId" clId="{95D7FB42-CA58-4705-8E7F-D8BE2904693A}" dt="2022-11-02T16:50:43.040" v="4766"/>
        <pc:sldMkLst>
          <pc:docMk/>
          <pc:sldMk cId="3004238023" sldId="1308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3004238023" sldId="1308"/>
            <ac:spMk id="6" creationId="{B98CD463-5476-FBB2-CBE9-F9671C1182E6}"/>
          </ac:spMkLst>
        </pc:spChg>
      </pc:sldChg>
      <pc:sldChg chg="del">
        <pc:chgData name="伊健 杜" userId="e69aded81da48593" providerId="LiveId" clId="{95D7FB42-CA58-4705-8E7F-D8BE2904693A}" dt="2022-11-02T16:49:40.872" v="4735" actId="47"/>
        <pc:sldMkLst>
          <pc:docMk/>
          <pc:sldMk cId="4146648081" sldId="1310"/>
        </pc:sldMkLst>
      </pc:sldChg>
      <pc:sldChg chg="ord">
        <pc:chgData name="伊健 杜" userId="e69aded81da48593" providerId="LiveId" clId="{95D7FB42-CA58-4705-8E7F-D8BE2904693A}" dt="2022-11-02T16:49:49.034" v="4737"/>
        <pc:sldMkLst>
          <pc:docMk/>
          <pc:sldMk cId="3859354121" sldId="1312"/>
        </pc:sldMkLst>
      </pc:sldChg>
      <pc:sldChg chg="del ord">
        <pc:chgData name="伊健 杜" userId="e69aded81da48593" providerId="LiveId" clId="{95D7FB42-CA58-4705-8E7F-D8BE2904693A}" dt="2022-11-02T16:49:52.009" v="4740" actId="47"/>
        <pc:sldMkLst>
          <pc:docMk/>
          <pc:sldMk cId="1500026983" sldId="1313"/>
        </pc:sldMkLst>
      </pc:sldChg>
      <pc:sldChg chg="modAnim">
        <pc:chgData name="伊健 杜" userId="e69aded81da48593" providerId="LiveId" clId="{95D7FB42-CA58-4705-8E7F-D8BE2904693A}" dt="2022-11-02T16:49:57.699" v="4741"/>
        <pc:sldMkLst>
          <pc:docMk/>
          <pc:sldMk cId="4217310943" sldId="1315"/>
        </pc:sldMkLst>
      </pc:sldChg>
      <pc:sldChg chg="modSp">
        <pc:chgData name="伊健 杜" userId="e69aded81da48593" providerId="LiveId" clId="{95D7FB42-CA58-4705-8E7F-D8BE2904693A}" dt="2022-11-02T16:50:43.040" v="4766"/>
        <pc:sldMkLst>
          <pc:docMk/>
          <pc:sldMk cId="866694763" sldId="1316"/>
        </pc:sldMkLst>
        <pc:spChg chg="mod">
          <ac:chgData name="伊健 杜" userId="e69aded81da48593" providerId="LiveId" clId="{95D7FB42-CA58-4705-8E7F-D8BE2904693A}" dt="2022-11-02T16:50:43.040" v="4766"/>
          <ac:spMkLst>
            <pc:docMk/>
            <pc:sldMk cId="866694763" sldId="1316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16:50:05.792" v="4743" actId="1076"/>
          <ac:picMkLst>
            <pc:docMk/>
            <pc:sldMk cId="866694763" sldId="1316"/>
            <ac:picMk id="35842" creationId="{9F3214C6-5E29-8F36-8BE3-C4239BFEE8CA}"/>
          </ac:picMkLst>
        </pc:picChg>
        <pc:picChg chg="mod">
          <ac:chgData name="伊健 杜" userId="e69aded81da48593" providerId="LiveId" clId="{95D7FB42-CA58-4705-8E7F-D8BE2904693A}" dt="2022-11-02T16:50:07.119" v="4744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 del">
        <pc:chgData name="伊健 杜" userId="e69aded81da48593" providerId="LiveId" clId="{95D7FB42-CA58-4705-8E7F-D8BE2904693A}" dt="2022-11-02T05:01:11.143" v="240" actId="47"/>
        <pc:sldMkLst>
          <pc:docMk/>
          <pc:sldMk cId="3983922274" sldId="1323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4196840282" sldId="132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4196840282" sldId="1323"/>
            <ac:spMk id="3" creationId="{D22A154C-CC74-CEB0-A317-E7BC35E942DB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3733128586" sldId="132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2" creationId="{9C74F706-AB23-7A24-27F9-BA8C6B6BFC20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33128586" sldId="1324"/>
            <ac:spMk id="3" creationId="{D22A154C-CC74-CEB0-A317-E7BC35E942DB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056985637" sldId="132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056985637" sldId="1325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07:24.687" v="856"/>
          <ac:spMkLst>
            <pc:docMk/>
            <pc:sldMk cId="1056985637" sldId="1325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07:28.071" v="857" actId="478"/>
          <ac:picMkLst>
            <pc:docMk/>
            <pc:sldMk cId="1056985637" sldId="1325"/>
            <ac:picMk id="4" creationId="{3126CF67-541F-EB36-BB3F-27BAB89EA7E5}"/>
          </ac:picMkLst>
        </pc:picChg>
        <pc:picChg chg="add del mod">
          <ac:chgData name="伊健 杜" userId="e69aded81da48593" providerId="LiveId" clId="{95D7FB42-CA58-4705-8E7F-D8BE2904693A}" dt="2022-11-02T05:13:02.391" v="1068"/>
          <ac:picMkLst>
            <pc:docMk/>
            <pc:sldMk cId="1056985637" sldId="1325"/>
            <ac:picMk id="6" creationId="{7F21661E-F10D-789A-1F94-6F53B6BA4660}"/>
          </ac:picMkLst>
        </pc:picChg>
        <pc:picChg chg="add mod">
          <ac:chgData name="伊健 杜" userId="e69aded81da48593" providerId="LiveId" clId="{95D7FB42-CA58-4705-8E7F-D8BE2904693A}" dt="2022-11-02T05:13:24.222" v="1079" actId="1076"/>
          <ac:picMkLst>
            <pc:docMk/>
            <pc:sldMk cId="1056985637" sldId="1325"/>
            <ac:picMk id="7" creationId="{F60C47E9-28AB-2ED7-CAEB-880BCF5E07AF}"/>
          </ac:picMkLst>
        </pc:picChg>
        <pc:picChg chg="add del mod">
          <ac:chgData name="伊健 杜" userId="e69aded81da48593" providerId="LiveId" clId="{95D7FB42-CA58-4705-8E7F-D8BE2904693A}" dt="2022-11-02T05:13:16.036" v="1075" actId="21"/>
          <ac:picMkLst>
            <pc:docMk/>
            <pc:sldMk cId="1056985637" sldId="1325"/>
            <ac:picMk id="3074" creationId="{5AA2FEDC-E7D3-856C-FA90-6F44ADF5856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705418012" sldId="132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2" creationId="{10304424-DB4A-36E7-9E0D-D32A5DD0F26C}"/>
          </ac:spMkLst>
        </pc:spChg>
        <pc:spChg chg="add del mod">
          <ac:chgData name="伊健 杜" userId="e69aded81da48593" providerId="LiveId" clId="{95D7FB42-CA58-4705-8E7F-D8BE2904693A}" dt="2022-11-02T05:13:12.898" v="1072" actId="478"/>
          <ac:spMkLst>
            <pc:docMk/>
            <pc:sldMk cId="3705418012" sldId="1326"/>
            <ac:spMk id="3" creationId="{BF61C064-5051-1184-7A12-5B1F560F19AD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705418012" sldId="1326"/>
            <ac:spMk id="4" creationId="{47EACAF6-6B95-2452-AAA2-5C14424B0344}"/>
          </ac:spMkLst>
        </pc:spChg>
        <pc:spChg chg="del">
          <ac:chgData name="伊健 杜" userId="e69aded81da48593" providerId="LiveId" clId="{95D7FB42-CA58-4705-8E7F-D8BE2904693A}" dt="2022-11-02T05:11:49.210" v="977" actId="478"/>
          <ac:spMkLst>
            <pc:docMk/>
            <pc:sldMk cId="3705418012" sldId="1326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13:16.959" v="1076"/>
          <ac:picMkLst>
            <pc:docMk/>
            <pc:sldMk cId="3705418012" sldId="1326"/>
            <ac:picMk id="6" creationId="{1DEA944A-43B1-F021-B1E4-84A0826A4A78}"/>
          </ac:picMkLst>
        </pc:picChg>
        <pc:picChg chg="del">
          <ac:chgData name="伊健 杜" userId="e69aded81da48593" providerId="LiveId" clId="{95D7FB42-CA58-4705-8E7F-D8BE2904693A}" dt="2022-11-02T05:12:16.524" v="978" actId="478"/>
          <ac:picMkLst>
            <pc:docMk/>
            <pc:sldMk cId="3705418012" sldId="1326"/>
            <ac:picMk id="3074" creationId="{5AA2FEDC-E7D3-856C-FA90-6F44ADF58568}"/>
          </ac:picMkLst>
        </pc:picChg>
        <pc:picChg chg="add del">
          <ac:chgData name="伊健 杜" userId="e69aded81da48593" providerId="LiveId" clId="{95D7FB42-CA58-4705-8E7F-D8BE2904693A}" dt="2022-11-02T05:13:14.262" v="1073" actId="21"/>
          <ac:picMkLst>
            <pc:docMk/>
            <pc:sldMk cId="3705418012" sldId="1326"/>
            <ac:picMk id="4098" creationId="{D9329E3A-F26D-BD60-21BA-8DCF8E79C35B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465334289" sldId="132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465334289" sldId="1327"/>
            <ac:spMk id="2" creationId="{9C74F706-AB23-7A24-27F9-BA8C6B6BFC20}"/>
          </ac:spMkLst>
        </pc:spChg>
        <pc:spChg chg="del">
          <ac:chgData name="伊健 杜" userId="e69aded81da48593" providerId="LiveId" clId="{95D7FB42-CA58-4705-8E7F-D8BE2904693A}" dt="2022-11-02T05:13:32.441" v="1081" actId="478"/>
          <ac:spMkLst>
            <pc:docMk/>
            <pc:sldMk cId="3465334289" sldId="1327"/>
            <ac:spMk id="3" creationId="{D22A154C-CC74-CEB0-A317-E7BC35E942DB}"/>
          </ac:spMkLst>
        </pc:spChg>
      </pc:sldChg>
      <pc:sldChg chg="modSp add">
        <pc:chgData name="伊健 杜" userId="e69aded81da48593" providerId="LiveId" clId="{95D7FB42-CA58-4705-8E7F-D8BE2904693A}" dt="2022-11-02T06:30:00.082" v="4655"/>
        <pc:sldMkLst>
          <pc:docMk/>
          <pc:sldMk cId="421640080" sldId="132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421640080" sldId="132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32675466" sldId="132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32675466" sldId="1329"/>
            <ac:spMk id="3" creationId="{BF61C064-5051-1184-7A12-5B1F560F19AD}"/>
          </ac:spMkLst>
        </pc:spChg>
        <pc:picChg chg="del">
          <ac:chgData name="伊健 杜" userId="e69aded81da48593" providerId="LiveId" clId="{95D7FB42-CA58-4705-8E7F-D8BE2904693A}" dt="2022-11-02T05:27:45.161" v="1228" actId="478"/>
          <ac:picMkLst>
            <pc:docMk/>
            <pc:sldMk cId="132675466" sldId="1329"/>
            <ac:picMk id="7" creationId="{F60C47E9-28AB-2ED7-CAEB-880BCF5E07AF}"/>
          </ac:picMkLst>
        </pc:picChg>
        <pc:picChg chg="add mod">
          <ac:chgData name="伊健 杜" userId="e69aded81da48593" providerId="LiveId" clId="{95D7FB42-CA58-4705-8E7F-D8BE2904693A}" dt="2022-11-02T05:27:49.005" v="1232" actId="1076"/>
          <ac:picMkLst>
            <pc:docMk/>
            <pc:sldMk cId="132675466" sldId="1329"/>
            <ac:picMk id="5122" creationId="{AC97A310-B86E-D253-276B-501D8A38B82B}"/>
          </ac:picMkLst>
        </pc:picChg>
      </pc:sldChg>
      <pc:sldChg chg="add del">
        <pc:chgData name="伊健 杜" userId="e69aded81da48593" providerId="LiveId" clId="{95D7FB42-CA58-4705-8E7F-D8BE2904693A}" dt="2022-11-02T05:29:18.902" v="1326" actId="47"/>
        <pc:sldMkLst>
          <pc:docMk/>
          <pc:sldMk cId="577393900" sldId="1330"/>
        </pc:sldMkLst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558982168" sldId="133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58982168" sldId="1330"/>
            <ac:spMk id="2" creationId="{9C74F706-AB23-7A24-27F9-BA8C6B6BFC20}"/>
          </ac:spMkLst>
        </pc:sp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2314888362" sldId="133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314888362" sldId="133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962851548" sldId="133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962851548" sldId="1332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5:31:48.663" v="1477"/>
          <ac:spMkLst>
            <pc:docMk/>
            <pc:sldMk cId="3962851548" sldId="1332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0:22.234" v="1554" actId="478"/>
          <ac:picMkLst>
            <pc:docMk/>
            <pc:sldMk cId="3962851548" sldId="1332"/>
            <ac:picMk id="5122" creationId="{AC97A310-B86E-D253-276B-501D8A38B82B}"/>
          </ac:picMkLst>
        </pc:picChg>
        <pc:picChg chg="add mod">
          <ac:chgData name="伊健 杜" userId="e69aded81da48593" providerId="LiveId" clId="{95D7FB42-CA58-4705-8E7F-D8BE2904693A}" dt="2022-11-02T05:40:52.880" v="1559" actId="14100"/>
          <ac:picMkLst>
            <pc:docMk/>
            <pc:sldMk cId="3962851548" sldId="1332"/>
            <ac:picMk id="6146" creationId="{0438961E-4A45-E3A1-86A2-72DE5116E62D}"/>
          </ac:picMkLst>
        </pc:picChg>
      </pc:sldChg>
      <pc:sldChg chg="modSp add mod ord">
        <pc:chgData name="伊健 杜" userId="e69aded81da48593" providerId="LiveId" clId="{95D7FB42-CA58-4705-8E7F-D8BE2904693A}" dt="2022-11-02T06:30:00.082" v="4655"/>
        <pc:sldMkLst>
          <pc:docMk/>
          <pc:sldMk cId="1985394919" sldId="133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85394919" sldId="133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8:40:16.892" v="4692" actId="478"/>
        <pc:sldMkLst>
          <pc:docMk/>
          <pc:sldMk cId="3298261443" sldId="133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98261443" sldId="133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8:40:13.988" v="4691" actId="20577"/>
          <ac:spMkLst>
            <pc:docMk/>
            <pc:sldMk cId="3298261443" sldId="1334"/>
            <ac:spMk id="3" creationId="{BF61C064-5051-1184-7A12-5B1F560F19AD}"/>
          </ac:spMkLst>
        </pc:spChg>
        <pc:spChg chg="add del mod">
          <ac:chgData name="伊健 杜" userId="e69aded81da48593" providerId="LiveId" clId="{95D7FB42-CA58-4705-8E7F-D8BE2904693A}" dt="2022-11-02T08:40:16.892" v="4692" actId="478"/>
          <ac:spMkLst>
            <pc:docMk/>
            <pc:sldMk cId="3298261443" sldId="1334"/>
            <ac:spMk id="4" creationId="{D59D708D-F18A-F664-17B4-17C5C1C8EB27}"/>
          </ac:spMkLst>
        </pc:spChg>
        <pc:spChg chg="del">
          <ac:chgData name="伊健 杜" userId="e69aded81da48593" providerId="LiveId" clId="{95D7FB42-CA58-4705-8E7F-D8BE2904693A}" dt="2022-11-02T05:40:57.386" v="1561" actId="478"/>
          <ac:spMkLst>
            <pc:docMk/>
            <pc:sldMk cId="3298261443" sldId="133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5:41:46.610" v="1752" actId="478"/>
          <ac:picMkLst>
            <pc:docMk/>
            <pc:sldMk cId="3298261443" sldId="1334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5:42:13.800" v="1754" actId="1076"/>
          <ac:picMkLst>
            <pc:docMk/>
            <pc:sldMk cId="3298261443" sldId="1334"/>
            <ac:picMk id="8194" creationId="{222F0DF2-F703-DCF2-9560-92903917BDC6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648752925" sldId="1335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5:26.077" v="4098" actId="478"/>
          <ac:spMkLst>
            <pc:docMk/>
            <pc:sldMk cId="648752925" sldId="1335"/>
            <ac:spMk id="3" creationId="{DB78194C-4C76-B368-BCC5-DFABC5D5BDE4}"/>
          </ac:spMkLst>
        </pc:spChg>
        <pc:spChg chg="add del mod">
          <ac:chgData name="伊健 杜" userId="e69aded81da48593" providerId="LiveId" clId="{95D7FB42-CA58-4705-8E7F-D8BE2904693A}" dt="2022-11-02T06:25:38.517" v="4112" actId="478"/>
          <ac:spMkLst>
            <pc:docMk/>
            <pc:sldMk cId="648752925" sldId="1335"/>
            <ac:spMk id="4" creationId="{374DBABA-1579-65C2-79B9-CD5F0CD761F3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5" creationId="{1857E20E-F506-F38C-6146-C8B8A9F555C1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6" creationId="{97D4A3F8-5382-C0F2-8030-8FFEC97A588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7" creationId="{1A88A18D-9388-9BD5-8A09-2A67329D076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8" creationId="{AA992F9F-BE47-21B2-2118-4F5F14F98C7B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9" creationId="{2FF0D7D9-283E-93DA-5907-5A0625E7400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0" creationId="{4CB0E758-186D-F444-323E-C8D0CD50FFF8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1" creationId="{3EB9D4B7-14C0-373F-92CA-5B5BE5E8E1EF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2" creationId="{8AC6C4F0-1100-BFB1-22C4-65AE51A13BCC}"/>
          </ac:spMkLst>
        </pc:spChg>
        <pc:spChg chg="add del mod">
          <ac:chgData name="伊健 杜" userId="e69aded81da48593" providerId="LiveId" clId="{95D7FB42-CA58-4705-8E7F-D8BE2904693A}" dt="2022-11-02T06:29:28.976" v="4649" actId="478"/>
          <ac:spMkLst>
            <pc:docMk/>
            <pc:sldMk cId="648752925" sldId="1335"/>
            <ac:spMk id="13" creationId="{18B0E85B-0033-B558-424C-5E6134704B37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648752925" sldId="1335"/>
            <ac:spMk id="14" creationId="{72DDD2B9-D03F-567E-3F26-B53BEE53A1A5}"/>
          </ac:spMkLst>
        </pc:sp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1446813328" sldId="1336"/>
        </pc:sldMkLst>
        <pc:spChg chg="mod">
          <ac:chgData name="伊健 杜" userId="e69aded81da48593" providerId="LiveId" clId="{95D7FB42-CA58-4705-8E7F-D8BE2904693A}" dt="2022-11-02T06:01:17.046" v="2058"/>
          <ac:spMkLst>
            <pc:docMk/>
            <pc:sldMk cId="1446813328" sldId="1336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446813328" sldId="1336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1:26.065" v="2063"/>
          <ac:spMkLst>
            <pc:docMk/>
            <pc:sldMk cId="1446813328" sldId="1336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1:27.274" v="2064" actId="478"/>
          <ac:picMkLst>
            <pc:docMk/>
            <pc:sldMk cId="1446813328" sldId="1336"/>
            <ac:picMk id="6146" creationId="{0438961E-4A45-E3A1-86A2-72DE5116E62D}"/>
          </ac:picMkLst>
        </pc:picChg>
        <pc:picChg chg="add mod">
          <ac:chgData name="伊健 杜" userId="e69aded81da48593" providerId="LiveId" clId="{95D7FB42-CA58-4705-8E7F-D8BE2904693A}" dt="2022-11-02T06:03:24.080" v="2260" actId="1076"/>
          <ac:picMkLst>
            <pc:docMk/>
            <pc:sldMk cId="1446813328" sldId="1336"/>
            <ac:picMk id="10242" creationId="{3E7D7914-CD76-6DF0-2F57-B68D3FC315C6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989016679" sldId="133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989016679" sldId="1337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5:58:21.927" v="1910" actId="478"/>
          <ac:spMkLst>
            <pc:docMk/>
            <pc:sldMk cId="989016679" sldId="1337"/>
            <ac:spMk id="5" creationId="{12133E31-EFD8-1428-E834-932512E03115}"/>
          </ac:spMkLst>
        </pc:spChg>
        <pc:picChg chg="add mod">
          <ac:chgData name="伊健 杜" userId="e69aded81da48593" providerId="LiveId" clId="{95D7FB42-CA58-4705-8E7F-D8BE2904693A}" dt="2022-11-02T05:58:49.964" v="1982"/>
          <ac:picMkLst>
            <pc:docMk/>
            <pc:sldMk cId="989016679" sldId="1337"/>
            <ac:picMk id="4" creationId="{089D651C-9DFE-568A-0397-9403EC00EC21}"/>
          </ac:picMkLst>
        </pc:picChg>
        <pc:picChg chg="del">
          <ac:chgData name="伊健 杜" userId="e69aded81da48593" providerId="LiveId" clId="{95D7FB42-CA58-4705-8E7F-D8BE2904693A}" dt="2022-11-02T05:58:39.880" v="1981" actId="478"/>
          <ac:picMkLst>
            <pc:docMk/>
            <pc:sldMk cId="989016679" sldId="1337"/>
            <ac:picMk id="6146" creationId="{0438961E-4A45-E3A1-86A2-72DE5116E62D}"/>
          </ac:picMkLst>
        </pc:picChg>
      </pc:sldChg>
      <pc:sldChg chg="modSp add mod">
        <pc:chgData name="伊健 杜" userId="e69aded81da48593" providerId="LiveId" clId="{95D7FB42-CA58-4705-8E7F-D8BE2904693A}" dt="2022-11-02T06:30:00.082" v="4655"/>
        <pc:sldMkLst>
          <pc:docMk/>
          <pc:sldMk cId="1245199294" sldId="133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245199294" sldId="133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822967702" sldId="133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822967702" sldId="1339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3:28.003" v="2262" actId="478"/>
          <ac:spMkLst>
            <pc:docMk/>
            <pc:sldMk cId="822967702" sldId="1339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4:55.624" v="2517" actId="478"/>
          <ac:picMkLst>
            <pc:docMk/>
            <pc:sldMk cId="822967702" sldId="1339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5:21.473" v="2523" actId="1076"/>
          <ac:picMkLst>
            <pc:docMk/>
            <pc:sldMk cId="822967702" sldId="1339"/>
            <ac:picMk id="11266" creationId="{A009D25B-87F5-22F5-EADC-B3E906FC3CF1}"/>
          </ac:picMkLst>
        </pc:picChg>
      </pc:sldChg>
      <pc:sldChg chg="addSp modSp add mod">
        <pc:chgData name="伊健 杜" userId="e69aded81da48593" providerId="LiveId" clId="{95D7FB42-CA58-4705-8E7F-D8BE2904693A}" dt="2022-11-02T06:30:00.082" v="4655"/>
        <pc:sldMkLst>
          <pc:docMk/>
          <pc:sldMk cId="1546716110" sldId="134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546716110" sldId="1340"/>
            <ac:spMk id="2" creationId="{9C74F706-AB23-7A24-27F9-BA8C6B6BFC20}"/>
          </ac:spMkLst>
        </pc:spChg>
        <pc:picChg chg="add mod">
          <ac:chgData name="伊健 杜" userId="e69aded81da48593" providerId="LiveId" clId="{95D7FB42-CA58-4705-8E7F-D8BE2904693A}" dt="2022-11-02T06:06:25.257" v="2588" actId="1076"/>
          <ac:picMkLst>
            <pc:docMk/>
            <pc:sldMk cId="1546716110" sldId="1340"/>
            <ac:picMk id="3" creationId="{78A5F88A-9BCB-6797-8BC9-270D085411C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2918614799" sldId="1341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918614799" sldId="1341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6:31.118" v="2591" actId="478"/>
          <ac:picMkLst>
            <pc:docMk/>
            <pc:sldMk cId="2918614799" sldId="1341"/>
            <ac:picMk id="3" creationId="{78A5F88A-9BCB-6797-8BC9-270D085411C7}"/>
          </ac:picMkLst>
        </pc:picChg>
        <pc:picChg chg="add mod">
          <ac:chgData name="伊健 杜" userId="e69aded81da48593" providerId="LiveId" clId="{95D7FB42-CA58-4705-8E7F-D8BE2904693A}" dt="2022-11-02T06:06:53.760" v="2667"/>
          <ac:picMkLst>
            <pc:docMk/>
            <pc:sldMk cId="2918614799" sldId="1341"/>
            <ac:picMk id="4" creationId="{09083F10-5D9D-DB15-CC0C-9FC7D65D8F44}"/>
          </ac:picMkLst>
        </pc:picChg>
      </pc:sldChg>
      <pc:sldChg chg="delSp modSp add mod">
        <pc:chgData name="伊健 杜" userId="e69aded81da48593" providerId="LiveId" clId="{95D7FB42-CA58-4705-8E7F-D8BE2904693A}" dt="2022-11-02T06:30:00.082" v="4655"/>
        <pc:sldMkLst>
          <pc:docMk/>
          <pc:sldMk cId="3183429978" sldId="1342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183429978" sldId="1342"/>
            <ac:spMk id="2" creationId="{9C74F706-AB23-7A24-27F9-BA8C6B6BFC20}"/>
          </ac:spMkLst>
        </pc:spChg>
        <pc:picChg chg="del">
          <ac:chgData name="伊健 杜" userId="e69aded81da48593" providerId="LiveId" clId="{95D7FB42-CA58-4705-8E7F-D8BE2904693A}" dt="2022-11-02T06:07:06.145" v="2669" actId="478"/>
          <ac:picMkLst>
            <pc:docMk/>
            <pc:sldMk cId="3183429978" sldId="1342"/>
            <ac:picMk id="4" creationId="{09083F10-5D9D-DB15-CC0C-9FC7D65D8F44}"/>
          </ac:picMkLst>
        </pc:picChg>
      </pc:sldChg>
      <pc:sldChg chg="addSp delSp modSp add mod modNotesTx">
        <pc:chgData name="伊健 杜" userId="e69aded81da48593" providerId="LiveId" clId="{95D7FB42-CA58-4705-8E7F-D8BE2904693A}" dt="2022-11-02T08:39:53.661" v="4689" actId="20577"/>
        <pc:sldMkLst>
          <pc:docMk/>
          <pc:sldMk cId="1946223399" sldId="1343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95D7FB42-CA58-4705-8E7F-D8BE2904693A}" dt="2022-11-02T06:08:06.415" v="2721"/>
          <ac:spMkLst>
            <pc:docMk/>
            <pc:sldMk cId="1946223399" sldId="1343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08:38.908" v="2845" actId="478"/>
          <ac:picMkLst>
            <pc:docMk/>
            <pc:sldMk cId="1946223399" sldId="1343"/>
            <ac:picMk id="10242" creationId="{3E7D7914-CD76-6DF0-2F57-B68D3FC315C6}"/>
          </ac:picMkLst>
        </pc:picChg>
        <pc:picChg chg="add mod">
          <ac:chgData name="伊健 杜" userId="e69aded81da48593" providerId="LiveId" clId="{95D7FB42-CA58-4705-8E7F-D8BE2904693A}" dt="2022-11-02T06:09:05.518" v="2848" actId="1076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95D7FB42-CA58-4705-8E7F-D8BE2904693A}" dt="2022-11-02T06:30:00.082" v="4655"/>
        <pc:sldMkLst>
          <pc:docMk/>
          <pc:sldMk cId="3697570535" sldId="1344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97570535" sldId="1344"/>
            <ac:spMk id="3" creationId="{BF61C064-5051-1184-7A12-5B1F560F19AD}"/>
          </ac:spMkLst>
        </pc:spChg>
        <pc:spChg chg="del">
          <ac:chgData name="伊健 杜" userId="e69aded81da48593" providerId="LiveId" clId="{95D7FB42-CA58-4705-8E7F-D8BE2904693A}" dt="2022-11-02T06:09:48.985" v="2850" actId="478"/>
          <ac:spMkLst>
            <pc:docMk/>
            <pc:sldMk cId="3697570535" sldId="1344"/>
            <ac:spMk id="5" creationId="{12133E31-EFD8-1428-E834-932512E03115}"/>
          </ac:spMkLst>
        </pc:spChg>
        <pc:picChg chg="del">
          <ac:chgData name="伊健 杜" userId="e69aded81da48593" providerId="LiveId" clId="{95D7FB42-CA58-4705-8E7F-D8BE2904693A}" dt="2022-11-02T06:10:34.436" v="3029" actId="478"/>
          <ac:picMkLst>
            <pc:docMk/>
            <pc:sldMk cId="3697570535" sldId="1344"/>
            <ac:picMk id="12290" creationId="{5C8FFD6A-F15A-3ACC-A555-5C7A2CA01978}"/>
          </ac:picMkLst>
        </pc:picChg>
        <pc:picChg chg="add mod">
          <ac:chgData name="伊健 杜" userId="e69aded81da48593" providerId="LiveId" clId="{95D7FB42-CA58-4705-8E7F-D8BE2904693A}" dt="2022-11-02T06:10:49.544" v="3032" actId="1076"/>
          <ac:picMkLst>
            <pc:docMk/>
            <pc:sldMk cId="3697570535" sldId="1344"/>
            <ac:picMk id="16386" creationId="{F6E34604-2F8A-E3FE-C8DB-8D92BC94A52E}"/>
          </ac:picMkLst>
        </pc:picChg>
      </pc:sldChg>
      <pc:sldChg chg="modSp add mod">
        <pc:chgData name="伊健 杜" userId="e69aded81da48593" providerId="LiveId" clId="{95D7FB42-CA58-4705-8E7F-D8BE2904693A}" dt="2022-11-02T17:53:03.524" v="4796"/>
        <pc:sldMkLst>
          <pc:docMk/>
          <pc:sldMk cId="4158349176" sldId="1345"/>
        </pc:sldMkLst>
        <pc:spChg chg="mod">
          <ac:chgData name="伊健 杜" userId="e69aded81da48593" providerId="LiveId" clId="{95D7FB42-CA58-4705-8E7F-D8BE2904693A}" dt="2022-11-02T17:53:03.524" v="4796"/>
          <ac:spMkLst>
            <pc:docMk/>
            <pc:sldMk cId="4158349176" sldId="1345"/>
            <ac:spMk id="2" creationId="{9C74F706-AB23-7A24-27F9-BA8C6B6BFC20}"/>
          </ac:spMkLst>
        </pc:spChg>
      </pc:sldChg>
      <pc:sldChg chg="add del">
        <pc:chgData name="伊健 杜" userId="e69aded81da48593" providerId="LiveId" clId="{95D7FB42-CA58-4705-8E7F-D8BE2904693A}" dt="2022-11-02T06:11:33.546" v="3128" actId="47"/>
        <pc:sldMkLst>
          <pc:docMk/>
          <pc:sldMk cId="1408347231" sldId="1346"/>
        </pc:sldMkLst>
      </pc:sldChg>
      <pc:sldChg chg="addSp delSp modSp add mod delAnim modAnim">
        <pc:chgData name="伊健 杜" userId="e69aded81da48593" providerId="LiveId" clId="{95D7FB42-CA58-4705-8E7F-D8BE2904693A}" dt="2022-11-02T06:30:00.082" v="4655"/>
        <pc:sldMkLst>
          <pc:docMk/>
          <pc:sldMk cId="2540030139" sldId="1346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2" creationId="{10304424-DB4A-36E7-9E0D-D32A5DD0F26C}"/>
          </ac:spMkLst>
        </pc:spChg>
        <pc:spChg chg="del">
          <ac:chgData name="伊健 杜" userId="e69aded81da48593" providerId="LiveId" clId="{95D7FB42-CA58-4705-8E7F-D8BE2904693A}" dt="2022-11-02T06:12:08.344" v="3136" actId="478"/>
          <ac:spMkLst>
            <pc:docMk/>
            <pc:sldMk cId="2540030139" sldId="1346"/>
            <ac:spMk id="3" creationId="{79ADD3F7-63F7-3582-F3B6-AE28FFE30988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4" creationId="{45701113-2A52-29AB-3232-2CE38EC2C351}"/>
          </ac:spMkLst>
        </pc:spChg>
        <pc:spChg chg="del">
          <ac:chgData name="伊健 杜" userId="e69aded81da48593" providerId="LiveId" clId="{95D7FB42-CA58-4705-8E7F-D8BE2904693A}" dt="2022-11-02T06:13:01.317" v="3275" actId="478"/>
          <ac:spMkLst>
            <pc:docMk/>
            <pc:sldMk cId="2540030139" sldId="1346"/>
            <ac:spMk id="5" creationId="{98000F1A-9FFF-4B3A-2C00-4FC355446A3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2540030139" sldId="1346"/>
            <ac:spMk id="6" creationId="{B98CD463-5476-FBB2-CBE9-F9671C1182E6}"/>
          </ac:spMkLst>
        </pc:spChg>
        <pc:spChg chg="del">
          <ac:chgData name="伊健 杜" userId="e69aded81da48593" providerId="LiveId" clId="{95D7FB42-CA58-4705-8E7F-D8BE2904693A}" dt="2022-11-02T06:12:19.577" v="3137" actId="478"/>
          <ac:spMkLst>
            <pc:docMk/>
            <pc:sldMk cId="2540030139" sldId="1346"/>
            <ac:spMk id="7" creationId="{9F263233-ADF0-B716-9D48-C32FF551A828}"/>
          </ac:spMkLst>
        </pc:spChg>
        <pc:picChg chg="add del mod">
          <ac:chgData name="伊健 杜" userId="e69aded81da48593" providerId="LiveId" clId="{95D7FB42-CA58-4705-8E7F-D8BE2904693A}" dt="2022-11-02T06:14:04.411" v="3281" actId="478"/>
          <ac:picMkLst>
            <pc:docMk/>
            <pc:sldMk cId="2540030139" sldId="1346"/>
            <ac:picMk id="17410" creationId="{2609B990-CCFD-8CDF-E86B-A159A9D88FB9}"/>
          </ac:picMkLst>
        </pc:picChg>
        <pc:picChg chg="add del mod">
          <ac:chgData name="伊健 杜" userId="e69aded81da48593" providerId="LiveId" clId="{95D7FB42-CA58-4705-8E7F-D8BE2904693A}" dt="2022-11-02T06:14:15.394" v="3286" actId="478"/>
          <ac:picMkLst>
            <pc:docMk/>
            <pc:sldMk cId="2540030139" sldId="1346"/>
            <ac:picMk id="17412" creationId="{EAE48264-726D-6C5D-2FA8-D27A8E86DDC4}"/>
          </ac:picMkLst>
        </pc:picChg>
        <pc:picChg chg="add mod">
          <ac:chgData name="伊健 杜" userId="e69aded81da48593" providerId="LiveId" clId="{95D7FB42-CA58-4705-8E7F-D8BE2904693A}" dt="2022-11-02T06:18:53.741" v="3597" actId="1076"/>
          <ac:picMkLst>
            <pc:docMk/>
            <pc:sldMk cId="2540030139" sldId="1346"/>
            <ac:picMk id="17414" creationId="{120F844C-6C17-FDB3-0B15-DD82358A3C71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4" creationId="{013BE4EB-F961-91B3-E017-DFFF25041B09}"/>
          </ac:picMkLst>
        </pc:picChg>
        <pc:picChg chg="del">
          <ac:chgData name="伊健 杜" userId="e69aded81da48593" providerId="LiveId" clId="{95D7FB42-CA58-4705-8E7F-D8BE2904693A}" dt="2022-11-02T06:13:01.317" v="3275" actId="478"/>
          <ac:picMkLst>
            <pc:docMk/>
            <pc:sldMk cId="2540030139" sldId="1346"/>
            <ac:picMk id="23556" creationId="{E072605F-E2D2-F6BB-8F92-7B8B13DCD39D}"/>
          </ac:picMkLst>
        </pc:picChg>
      </pc:sldChg>
      <pc:sldChg chg="addSp modSp add mod ord modAnim">
        <pc:chgData name="伊健 杜" userId="e69aded81da48593" providerId="LiveId" clId="{95D7FB42-CA58-4705-8E7F-D8BE2904693A}" dt="2022-11-02T06:30:00.082" v="4655"/>
        <pc:sldMkLst>
          <pc:docMk/>
          <pc:sldMk cId="3208074802" sldId="1347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2" creationId="{10304424-DB4A-36E7-9E0D-D32A5DD0F26C}"/>
          </ac:spMkLst>
        </pc:spChg>
        <pc:spChg chg="add 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3" creationId="{C57D426F-F0AF-15A8-164B-B84F98651872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08074802" sldId="1347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18:59.025" v="3599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addSp delSp modSp add mod ord">
        <pc:chgData name="伊健 杜" userId="e69aded81da48593" providerId="LiveId" clId="{95D7FB42-CA58-4705-8E7F-D8BE2904693A}" dt="2022-11-02T06:30:00.082" v="4655"/>
        <pc:sldMkLst>
          <pc:docMk/>
          <pc:sldMk cId="367432593" sldId="1348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2" creationId="{10304424-DB4A-36E7-9E0D-D32A5DD0F26C}"/>
          </ac:spMkLst>
        </pc:spChg>
        <pc:spChg chg="add del">
          <ac:chgData name="伊健 杜" userId="e69aded81da48593" providerId="LiveId" clId="{95D7FB42-CA58-4705-8E7F-D8BE2904693A}" dt="2022-11-02T06:20:51.369" v="3844" actId="478"/>
          <ac:spMkLst>
            <pc:docMk/>
            <pc:sldMk cId="367432593" sldId="1348"/>
            <ac:spMk id="3" creationId="{2248E9FB-8F2C-F1AD-DB0C-556F00DC012F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67432593" sldId="1348"/>
            <ac:spMk id="6" creationId="{B98CD463-5476-FBB2-CBE9-F9671C1182E6}"/>
          </ac:spMkLst>
        </pc:spChg>
        <pc:picChg chg="del">
          <ac:chgData name="伊健 杜" userId="e69aded81da48593" providerId="LiveId" clId="{95D7FB42-CA58-4705-8E7F-D8BE2904693A}" dt="2022-11-02T06:20:35.368" v="3842" actId="478"/>
          <ac:picMkLst>
            <pc:docMk/>
            <pc:sldMk cId="367432593" sldId="1348"/>
            <ac:picMk id="17414" creationId="{120F844C-6C17-FDB3-0B15-DD82358A3C71}"/>
          </ac:picMkLst>
        </pc:picChg>
        <pc:picChg chg="add mod">
          <ac:chgData name="伊健 杜" userId="e69aded81da48593" providerId="LiveId" clId="{95D7FB42-CA58-4705-8E7F-D8BE2904693A}" dt="2022-11-02T06:21:05.706" v="3850" actId="14100"/>
          <ac:picMkLst>
            <pc:docMk/>
            <pc:sldMk cId="367432593" sldId="1348"/>
            <ac:picMk id="20484" creationId="{1A28A3C3-244B-5FB8-1751-4688428B3717}"/>
          </ac:picMkLst>
        </pc:picChg>
      </pc:sldChg>
      <pc:sldChg chg="modSp add mod ord">
        <pc:chgData name="伊健 杜" userId="e69aded81da48593" providerId="LiveId" clId="{95D7FB42-CA58-4705-8E7F-D8BE2904693A}" dt="2022-11-02T17:59:43.762" v="4804"/>
        <pc:sldMkLst>
          <pc:docMk/>
          <pc:sldMk cId="3766527611" sldId="1349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2" creationId="{10304424-DB4A-36E7-9E0D-D32A5DD0F26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766527611" sldId="1349"/>
            <ac:spMk id="4" creationId="{45701113-2A52-29AB-3232-2CE38EC2C351}"/>
          </ac:spMkLst>
        </pc:spChg>
        <pc:spChg chg="mod">
          <ac:chgData name="伊健 杜" userId="e69aded81da48593" providerId="LiveId" clId="{95D7FB42-CA58-4705-8E7F-D8BE2904693A}" dt="2022-11-02T17:59:43.762" v="4804"/>
          <ac:spMkLst>
            <pc:docMk/>
            <pc:sldMk cId="3766527611" sldId="1349"/>
            <ac:spMk id="6" creationId="{B98CD463-5476-FBB2-CBE9-F9671C1182E6}"/>
          </ac:spMkLst>
        </pc:spChg>
        <pc:picChg chg="mod">
          <ac:chgData name="伊健 杜" userId="e69aded81da48593" providerId="LiveId" clId="{95D7FB42-CA58-4705-8E7F-D8BE2904693A}" dt="2022-11-02T06:28:28.962" v="4486" actId="1076"/>
          <ac:picMkLst>
            <pc:docMk/>
            <pc:sldMk cId="3766527611" sldId="1349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95D7FB42-CA58-4705-8E7F-D8BE2904693A}" dt="2022-11-02T06:30:00.082" v="4655"/>
        <pc:sldMkLst>
          <pc:docMk/>
          <pc:sldMk cId="3240948227" sldId="1350"/>
        </pc:sldMkLst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95D7FB42-CA58-4705-8E7F-D8BE2904693A}" dt="2022-11-02T06:29:40.297" v="4654" actId="478"/>
          <ac:spMkLst>
            <pc:docMk/>
            <pc:sldMk cId="3240948227" sldId="1350"/>
            <ac:spMk id="3" creationId="{006B363D-F356-E688-79A2-1607082C44A7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5" creationId="{1857E20E-F506-F38C-6146-C8B8A9F555C1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6" creationId="{97D4A3F8-5382-C0F2-8030-8FFEC97A588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7" creationId="{1A88A18D-9388-9BD5-8A09-2A67329D076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8" creationId="{AA992F9F-BE47-21B2-2118-4F5F14F98C7B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9" creationId="{2FF0D7D9-283E-93DA-5907-5A0625E74008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2" creationId="{8AC6C4F0-1100-BFB1-22C4-65AE51A13BCC}"/>
          </ac:spMkLst>
        </pc:spChg>
        <pc:spChg chg="mod">
          <ac:chgData name="伊健 杜" userId="e69aded81da48593" providerId="LiveId" clId="{95D7FB42-CA58-4705-8E7F-D8BE2904693A}" dt="2022-11-02T06:30:00.082" v="4655"/>
          <ac:spMkLst>
            <pc:docMk/>
            <pc:sldMk cId="3240948227" sldId="1350"/>
            <ac:spMk id="13" creationId="{18B0E85B-0033-B558-424C-5E6134704B37}"/>
          </ac:spMkLst>
        </pc:spChg>
      </pc:sldChg>
      <pc:sldChg chg="addSp delSp modSp new mod">
        <pc:chgData name="伊健 杜" userId="e69aded81da48593" providerId="LiveId" clId="{95D7FB42-CA58-4705-8E7F-D8BE2904693A}" dt="2022-11-02T17:46:01.812" v="4785" actId="1076"/>
        <pc:sldMkLst>
          <pc:docMk/>
          <pc:sldMk cId="204427608" sldId="1351"/>
        </pc:sldMkLst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2" creationId="{4D6BC708-A9AC-C48F-BC2F-C1EEEC62D322}"/>
          </ac:spMkLst>
        </pc:spChg>
        <pc:spChg chg="del">
          <ac:chgData name="伊健 杜" userId="e69aded81da48593" providerId="LiveId" clId="{95D7FB42-CA58-4705-8E7F-D8BE2904693A}" dt="2022-11-02T17:45:22.135" v="4768" actId="478"/>
          <ac:spMkLst>
            <pc:docMk/>
            <pc:sldMk cId="204427608" sldId="1351"/>
            <ac:spMk id="3" creationId="{318F366D-4ED1-53C1-9B56-01081A7D04E5}"/>
          </ac:spMkLst>
        </pc:spChg>
        <pc:spChg chg="add mod">
          <ac:chgData name="伊健 杜" userId="e69aded81da48593" providerId="LiveId" clId="{95D7FB42-CA58-4705-8E7F-D8BE2904693A}" dt="2022-11-02T17:45:37.959" v="4773" actId="1076"/>
          <ac:spMkLst>
            <pc:docMk/>
            <pc:sldMk cId="204427608" sldId="1351"/>
            <ac:spMk id="4" creationId="{F700E435-D49D-FBD4-9FD7-389A1EAEB5AC}"/>
          </ac:spMkLst>
        </pc:spChg>
        <pc:spChg chg="add">
          <ac:chgData name="伊健 杜" userId="e69aded81da48593" providerId="LiveId" clId="{95D7FB42-CA58-4705-8E7F-D8BE2904693A}" dt="2022-11-02T17:45:36.134" v="4772" actId="11529"/>
          <ac:spMkLst>
            <pc:docMk/>
            <pc:sldMk cId="204427608" sldId="1351"/>
            <ac:spMk id="5" creationId="{24F163EE-CEDF-479A-9FDC-913AD291F037}"/>
          </ac:spMkLst>
        </pc:spChg>
        <pc:spChg chg="add mod">
          <ac:chgData name="伊健 杜" userId="e69aded81da48593" providerId="LiveId" clId="{95D7FB42-CA58-4705-8E7F-D8BE2904693A}" dt="2022-11-02T17:45:40.730" v="4775" actId="1076"/>
          <ac:spMkLst>
            <pc:docMk/>
            <pc:sldMk cId="204427608" sldId="1351"/>
            <ac:spMk id="6" creationId="{420AE113-D5B1-F1DA-CA11-490364B58616}"/>
          </ac:spMkLst>
        </pc:spChg>
        <pc:spChg chg="add mod">
          <ac:chgData name="伊健 杜" userId="e69aded81da48593" providerId="LiveId" clId="{95D7FB42-CA58-4705-8E7F-D8BE2904693A}" dt="2022-11-02T17:45:42.834" v="4777" actId="1076"/>
          <ac:spMkLst>
            <pc:docMk/>
            <pc:sldMk cId="204427608" sldId="1351"/>
            <ac:spMk id="7" creationId="{41AD1060-9775-69B2-6195-92379CDF3A98}"/>
          </ac:spMkLst>
        </pc:spChg>
        <pc:spChg chg="add mod">
          <ac:chgData name="伊健 杜" userId="e69aded81da48593" providerId="LiveId" clId="{95D7FB42-CA58-4705-8E7F-D8BE2904693A}" dt="2022-11-02T17:45:45.499" v="4779" actId="1076"/>
          <ac:spMkLst>
            <pc:docMk/>
            <pc:sldMk cId="204427608" sldId="1351"/>
            <ac:spMk id="8" creationId="{9E2733B3-17A3-298C-A949-814C2BA5AD39}"/>
          </ac:spMkLst>
        </pc:spChg>
        <pc:spChg chg="add mod">
          <ac:chgData name="伊健 杜" userId="e69aded81da48593" providerId="LiveId" clId="{95D7FB42-CA58-4705-8E7F-D8BE2904693A}" dt="2022-11-02T17:45:55.989" v="4781" actId="13822"/>
          <ac:spMkLst>
            <pc:docMk/>
            <pc:sldMk cId="204427608" sldId="1351"/>
            <ac:spMk id="9" creationId="{3F7E4337-9B64-2088-7674-2F077E33CC51}"/>
          </ac:spMkLst>
        </pc:spChg>
        <pc:spChg chg="add mod">
          <ac:chgData name="伊健 杜" userId="e69aded81da48593" providerId="LiveId" clId="{95D7FB42-CA58-4705-8E7F-D8BE2904693A}" dt="2022-11-02T17:45:58.994" v="4783" actId="1076"/>
          <ac:spMkLst>
            <pc:docMk/>
            <pc:sldMk cId="204427608" sldId="1351"/>
            <ac:spMk id="10" creationId="{5A30912B-D430-A291-5560-3C1559B7D33F}"/>
          </ac:spMkLst>
        </pc:spChg>
        <pc:spChg chg="add mod">
          <ac:chgData name="伊健 杜" userId="e69aded81da48593" providerId="LiveId" clId="{95D7FB42-CA58-4705-8E7F-D8BE2904693A}" dt="2022-11-02T17:46:01.812" v="4785" actId="1076"/>
          <ac:spMkLst>
            <pc:docMk/>
            <pc:sldMk cId="204427608" sldId="1351"/>
            <ac:spMk id="11" creationId="{66D60B78-6DAA-48D8-D937-6F9A4304CFB3}"/>
          </ac:spMkLst>
        </pc:spChg>
      </pc:sldChg>
    </pc:docChg>
  </pc:docChgLst>
  <pc:docChgLst>
    <pc:chgData name="伊健 杜" userId="e69aded81da48593" providerId="LiveId" clId="{30CCD38C-437B-425C-9677-8A97A5F7BB26}"/>
    <pc:docChg chg="undo custSel addSld delSld modSld sldOrd">
      <pc:chgData name="伊健 杜" userId="e69aded81da48593" providerId="LiveId" clId="{30CCD38C-437B-425C-9677-8A97A5F7BB26}" dt="2022-11-09T07:22:09.296" v="2988"/>
      <pc:docMkLst>
        <pc:docMk/>
      </pc:docMkLst>
      <pc:sldChg chg="del">
        <pc:chgData name="伊健 杜" userId="e69aded81da48593" providerId="LiveId" clId="{30CCD38C-437B-425C-9677-8A97A5F7BB26}" dt="2022-11-09T04:59:09.210" v="0" actId="47"/>
        <pc:sldMkLst>
          <pc:docMk/>
          <pc:sldMk cId="1946223399" sldId="134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158349176" sldId="134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8074802" sldId="134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846275670" sldId="137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342042978" sldId="137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05977177" sldId="137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57977909" sldId="137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8084188" sldId="137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999367643" sldId="137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510166" sldId="137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26579327" sldId="1380"/>
        </pc:sldMkLst>
      </pc:sldChg>
      <pc:sldChg chg="addSp delSp modSp add del mod">
        <pc:chgData name="伊健 杜" userId="e69aded81da48593" providerId="LiveId" clId="{30CCD38C-437B-425C-9677-8A97A5F7BB26}" dt="2022-11-09T05:20:01.727" v="531"/>
        <pc:sldMkLst>
          <pc:docMk/>
          <pc:sldMk cId="294288172" sldId="1381"/>
        </pc:sldMkLst>
        <pc:spChg chg="add del mod">
          <ac:chgData name="伊健 杜" userId="e69aded81da48593" providerId="LiveId" clId="{30CCD38C-437B-425C-9677-8A97A5F7BB26}" dt="2022-11-09T05:08:18.365" v="29" actId="478"/>
          <ac:spMkLst>
            <pc:docMk/>
            <pc:sldMk cId="294288172" sldId="1381"/>
            <ac:spMk id="3" creationId="{90029166-12B1-35C8-3BA7-4ADC117F138C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30CCD38C-437B-425C-9677-8A97A5F7BB26}" dt="2022-11-09T05:08:16.295" v="28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30CCD38C-437B-425C-9677-8A97A5F7BB26}" dt="2022-11-09T05:11:22.199" v="172" actId="1076"/>
          <ac:picMkLst>
            <pc:docMk/>
            <pc:sldMk cId="294288172" sldId="1381"/>
            <ac:picMk id="1026" creationId="{0C1E425F-8A25-EB54-335F-667F03446E7C}"/>
          </ac:picMkLst>
        </pc:picChg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73955953" sldId="138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31384839" sldId="138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630488861" sldId="138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148736043" sldId="138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0052197" sldId="138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406085488" sldId="138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754745189" sldId="138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41567216" sldId="138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735016085" sldId="139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737496656" sldId="139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215840503" sldId="139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32562266" sldId="139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04554190" sldId="139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919572076" sldId="139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877443400" sldId="139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15045566" sldId="139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523854891" sldId="139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83393" sldId="139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3279725066" sldId="140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31993153" sldId="140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4041168246" sldId="1402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220055332" sldId="1403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412945029" sldId="1404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91103496" sldId="1405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931008421" sldId="1406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160024942" sldId="1407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79804985" sldId="1408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1587589837" sldId="1409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583844061" sldId="1410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864214707" sldId="1411"/>
        </pc:sldMkLst>
      </pc:sldChg>
      <pc:sldChg chg="del">
        <pc:chgData name="伊健 杜" userId="e69aded81da48593" providerId="LiveId" clId="{30CCD38C-437B-425C-9677-8A97A5F7BB26}" dt="2022-11-09T04:59:09.210" v="0" actId="47"/>
        <pc:sldMkLst>
          <pc:docMk/>
          <pc:sldMk cId="2639523561" sldId="1412"/>
        </pc:sldMkLst>
      </pc:sldChg>
      <pc:sldChg chg="modSp">
        <pc:chgData name="伊健 杜" userId="e69aded81da48593" providerId="LiveId" clId="{30CCD38C-437B-425C-9677-8A97A5F7BB26}" dt="2022-11-09T07:09:36.240" v="2973"/>
        <pc:sldMkLst>
          <pc:docMk/>
          <pc:sldMk cId="3618521800" sldId="1414"/>
        </pc:sldMkLst>
        <pc:spChg chg="mod">
          <ac:chgData name="伊健 杜" userId="e69aded81da48593" providerId="LiveId" clId="{30CCD38C-437B-425C-9677-8A97A5F7BB26}" dt="2022-11-09T07:09:36.240" v="2973"/>
          <ac:spMkLst>
            <pc:docMk/>
            <pc:sldMk cId="3618521800" sldId="1414"/>
            <ac:spMk id="5" creationId="{12133E31-EFD8-1428-E834-932512E03115}"/>
          </ac:spMkLst>
        </pc:spChg>
      </pc:sldChg>
      <pc:sldChg chg="add del">
        <pc:chgData name="伊健 杜" userId="e69aded81da48593" providerId="LiveId" clId="{30CCD38C-437B-425C-9677-8A97A5F7BB26}" dt="2022-11-09T05:05:30.621" v="3" actId="47"/>
        <pc:sldMkLst>
          <pc:docMk/>
          <pc:sldMk cId="984652500" sldId="1419"/>
        </pc:sldMkLst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3970391449" sldId="1419"/>
        </pc:sldMkLst>
        <pc:spChg chg="mod">
          <ac:chgData name="伊健 杜" userId="e69aded81da48593" providerId="LiveId" clId="{30CCD38C-437B-425C-9677-8A97A5F7BB26}" dt="2022-11-09T05:14:32.663" v="275" actId="20577"/>
          <ac:spMkLst>
            <pc:docMk/>
            <pc:sldMk cId="3970391449" sldId="141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20:01.727" v="531"/>
          <ac:spMkLst>
            <pc:docMk/>
            <pc:sldMk cId="3970391449" sldId="141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1:26.159" v="174" actId="478"/>
          <ac:picMkLst>
            <pc:docMk/>
            <pc:sldMk cId="3970391449" sldId="1419"/>
            <ac:picMk id="1026" creationId="{0C1E425F-8A25-EB54-335F-667F03446E7C}"/>
          </ac:picMkLst>
        </pc:picChg>
        <pc:picChg chg="add mod">
          <ac:chgData name="伊健 杜" userId="e69aded81da48593" providerId="LiveId" clId="{30CCD38C-437B-425C-9677-8A97A5F7BB26}" dt="2022-11-09T05:12:56.713" v="211" actId="1076"/>
          <ac:picMkLst>
            <pc:docMk/>
            <pc:sldMk cId="3970391449" sldId="1419"/>
            <ac:picMk id="2050" creationId="{F8852BBF-52C5-BB79-15F7-90D3C06B1F72}"/>
          </ac:picMkLst>
        </pc:picChg>
      </pc:sldChg>
      <pc:sldChg chg="addSp delSp modSp add mod">
        <pc:chgData name="伊健 杜" userId="e69aded81da48593" providerId="LiveId" clId="{30CCD38C-437B-425C-9677-8A97A5F7BB26}" dt="2022-11-09T05:20:24.520" v="539"/>
        <pc:sldMkLst>
          <pc:docMk/>
          <pc:sldMk cId="810053395" sldId="1420"/>
        </pc:sldMkLst>
        <pc:spChg chg="del">
          <ac:chgData name="伊健 杜" userId="e69aded81da48593" providerId="LiveId" clId="{30CCD38C-437B-425C-9677-8A97A5F7BB26}" dt="2022-11-09T05:14:41.928" v="278" actId="478"/>
          <ac:spMkLst>
            <pc:docMk/>
            <pc:sldMk cId="810053395" sldId="1420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14:58.127" v="283"/>
          <ac:grpSpMkLst>
            <pc:docMk/>
            <pc:sldMk cId="810053395" sldId="1420"/>
            <ac:grpSpMk id="5" creationId="{AEBD6CBC-A9C7-94D3-F133-307606734FF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8" creationId="{F8D5813C-E979-80F7-274A-A948883BB6CE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1" creationId="{CCA5353D-A6DD-14DA-6420-1A29C1894265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14" creationId="{3990989D-E161-296B-F057-017655D6516B}"/>
          </ac:grpSpMkLst>
        </pc:grpChg>
        <pc:grpChg chg="del mod">
          <ac:chgData name="伊健 杜" userId="e69aded81da48593" providerId="LiveId" clId="{30CCD38C-437B-425C-9677-8A97A5F7BB26}" dt="2022-11-09T05:15:24.554" v="322"/>
          <ac:grpSpMkLst>
            <pc:docMk/>
            <pc:sldMk cId="810053395" sldId="1420"/>
            <ac:grpSpMk id="26" creationId="{A3A78112-0EC2-7763-2F80-F7064170D3C0}"/>
          </ac:grpSpMkLst>
        </pc:grpChg>
        <pc:grpChg chg="del mod">
          <ac:chgData name="伊健 杜" userId="e69aded81da48593" providerId="LiveId" clId="{30CCD38C-437B-425C-9677-8A97A5F7BB26}" dt="2022-11-09T05:15:24.022" v="320"/>
          <ac:grpSpMkLst>
            <pc:docMk/>
            <pc:sldMk cId="810053395" sldId="1420"/>
            <ac:grpSpMk id="42" creationId="{57047AA9-E487-4431-F2DF-03F8381D629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3" creationId="{D5D7F78C-EF00-EBA3-07B7-D1CE65D3505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5" creationId="{6F57B8BB-4986-3410-F0B5-5156D21C4972}"/>
          </ac:grpSpMkLst>
        </pc:grpChg>
        <pc:grpChg chg="del mod">
          <ac:chgData name="伊健 杜" userId="e69aded81da48593" providerId="LiveId" clId="{30CCD38C-437B-425C-9677-8A97A5F7BB26}" dt="2022-11-09T05:15:51.636" v="331"/>
          <ac:grpSpMkLst>
            <pc:docMk/>
            <pc:sldMk cId="810053395" sldId="1420"/>
            <ac:grpSpMk id="47" creationId="{DA0A4F83-EEA9-84FB-B2F2-CC22A606E018}"/>
          </ac:grpSpMkLst>
        </pc:grpChg>
        <pc:grpChg chg="del mod">
          <ac:chgData name="伊健 杜" userId="e69aded81da48593" providerId="LiveId" clId="{30CCD38C-437B-425C-9677-8A97A5F7BB26}" dt="2022-11-09T05:19:43.020" v="510"/>
          <ac:grpSpMkLst>
            <pc:docMk/>
            <pc:sldMk cId="810053395" sldId="1420"/>
            <ac:grpSpMk id="56" creationId="{6CDFE51C-E5F2-A0FD-F2AF-2E3E5E16C6AB}"/>
          </ac:grpSpMkLst>
        </pc:grpChg>
        <pc:grpChg chg="del 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58" creationId="{5AA1FEF2-433B-631C-9ED6-682D10D532C2}"/>
          </ac:grpSpMkLst>
        </pc:grpChg>
        <pc:grpChg chg="mod">
          <ac:chgData name="伊健 杜" userId="e69aded81da48593" providerId="LiveId" clId="{30CCD38C-437B-425C-9677-8A97A5F7BB26}" dt="2022-11-09T05:19:50.209" v="522"/>
          <ac:grpSpMkLst>
            <pc:docMk/>
            <pc:sldMk cId="810053395" sldId="1420"/>
            <ac:grpSpMk id="60" creationId="{DB308ED0-377C-2AE5-FCEB-1828DFECFE5A}"/>
          </ac:grpSpMkLst>
        </pc:grpChg>
        <pc:grpChg chg="del mod">
          <ac:chgData name="伊健 杜" userId="e69aded81da48593" providerId="LiveId" clId="{30CCD38C-437B-425C-9677-8A97A5F7BB26}" dt="2022-11-09T05:20:23.038" v="536"/>
          <ac:grpSpMkLst>
            <pc:docMk/>
            <pc:sldMk cId="810053395" sldId="1420"/>
            <ac:grpSpMk id="2053" creationId="{1C54C7B0-B8A1-6F2C-1833-A5B7A3C49A05}"/>
          </ac:grpSpMkLst>
        </pc:grpChg>
        <pc:grpChg chg="del 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5" creationId="{FCA1F1CC-C929-35F2-8C1B-AA9C5914F299}"/>
          </ac:grpSpMkLst>
        </pc:grpChg>
        <pc:grpChg chg="mod">
          <ac:chgData name="伊健 杜" userId="e69aded81da48593" providerId="LiveId" clId="{30CCD38C-437B-425C-9677-8A97A5F7BB26}" dt="2022-11-09T05:20:24.520" v="539"/>
          <ac:grpSpMkLst>
            <pc:docMk/>
            <pc:sldMk cId="810053395" sldId="1420"/>
            <ac:grpSpMk id="2058" creationId="{D8DBC7CA-E253-A936-E874-BB70ED5D3E90}"/>
          </ac:grpSpMkLst>
        </pc:grpChg>
        <pc:picChg chg="del">
          <ac:chgData name="伊健 杜" userId="e69aded81da48593" providerId="LiveId" clId="{30CCD38C-437B-425C-9677-8A97A5F7BB26}" dt="2022-11-09T05:14:40.477" v="277" actId="478"/>
          <ac:picMkLst>
            <pc:docMk/>
            <pc:sldMk cId="810053395" sldId="1420"/>
            <ac:picMk id="2050" creationId="{F8852BBF-52C5-BB79-15F7-90D3C06B1F72}"/>
          </ac:picMkLst>
        </pc:pic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2" creationId="{003C3009-28E9-18AD-8B83-F4F02282D1BA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" creationId="{D7A86DC0-AA30-5B0D-A2EB-CFE4B06AF05B}"/>
          </ac:inkMkLst>
        </pc:inkChg>
        <pc:inkChg chg="add del mod">
          <ac:chgData name="伊健 杜" userId="e69aded81da48593" providerId="LiveId" clId="{30CCD38C-437B-425C-9677-8A97A5F7BB26}" dt="2022-11-09T05:15:02.296" v="284"/>
          <ac:inkMkLst>
            <pc:docMk/>
            <pc:sldMk cId="810053395" sldId="1420"/>
            <ac:inkMk id="6" creationId="{1AEBE4DA-C687-4D1D-CF14-F1161B91184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9" creationId="{6B2F187A-B37F-8D9C-52E1-D422F7898D90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2" creationId="{9140502D-FD07-84BF-FEC8-8F964F6BD61E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5" creationId="{0D688D3B-D12A-5155-EEBD-A266EB1AE7F5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6" creationId="{9F7D2065-4EE2-15D3-FAC5-4BE7FF1707ED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7" creationId="{844028A8-5D18-9C80-8257-9CDAC5FE951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18" creationId="{AD31F624-9D17-23C8-176F-DA4CB317BD37}"/>
          </ac:inkMkLst>
        </pc:inkChg>
        <pc:inkChg chg="add del mod">
          <ac:chgData name="伊健 杜" userId="e69aded81da48593" providerId="LiveId" clId="{30CCD38C-437B-425C-9677-8A97A5F7BB26}" dt="2022-11-09T05:19:47.071" v="520"/>
          <ac:inkMkLst>
            <pc:docMk/>
            <pc:sldMk cId="810053395" sldId="1420"/>
            <ac:inkMk id="19" creationId="{AAAE60D4-E475-A746-6309-F234A5591AC6}"/>
          </ac:inkMkLst>
        </pc:inkChg>
        <pc:inkChg chg="add del mod">
          <ac:chgData name="伊健 杜" userId="e69aded81da48593" providerId="LiveId" clId="{30CCD38C-437B-425C-9677-8A97A5F7BB26}" dt="2022-11-09T05:19:46.417" v="513"/>
          <ac:inkMkLst>
            <pc:docMk/>
            <pc:sldMk cId="810053395" sldId="1420"/>
            <ac:inkMk id="20" creationId="{E46AAF9A-C9C0-9FAA-8D82-B7B28CFEB1A4}"/>
          </ac:inkMkLst>
        </pc:inkChg>
        <pc:inkChg chg="add del mod">
          <ac:chgData name="伊健 杜" userId="e69aded81da48593" providerId="LiveId" clId="{30CCD38C-437B-425C-9677-8A97A5F7BB26}" dt="2022-11-09T05:19:46.419" v="518"/>
          <ac:inkMkLst>
            <pc:docMk/>
            <pc:sldMk cId="810053395" sldId="1420"/>
            <ac:inkMk id="21" creationId="{5D15CFF6-6A4B-E7F4-3765-46EDBF1A490B}"/>
          </ac:inkMkLst>
        </pc:inkChg>
        <pc:inkChg chg="add del mod">
          <ac:chgData name="伊健 杜" userId="e69aded81da48593" providerId="LiveId" clId="{30CCD38C-437B-425C-9677-8A97A5F7BB26}" dt="2022-11-09T05:19:46.417" v="515"/>
          <ac:inkMkLst>
            <pc:docMk/>
            <pc:sldMk cId="810053395" sldId="1420"/>
            <ac:inkMk id="22" creationId="{EF7AB180-BE73-AF8C-B0B8-1352BCCF114F}"/>
          </ac:inkMkLst>
        </pc:inkChg>
        <pc:inkChg chg="add del mod">
          <ac:chgData name="伊健 杜" userId="e69aded81da48593" providerId="LiveId" clId="{30CCD38C-437B-425C-9677-8A97A5F7BB26}" dt="2022-11-09T05:19:46.419" v="517"/>
          <ac:inkMkLst>
            <pc:docMk/>
            <pc:sldMk cId="810053395" sldId="1420"/>
            <ac:inkMk id="23" creationId="{97657B48-81E9-66E4-2614-EE7F468C720A}"/>
          </ac:inkMkLst>
        </pc:inkChg>
        <pc:inkChg chg="add del mod">
          <ac:chgData name="伊健 杜" userId="e69aded81da48593" providerId="LiveId" clId="{30CCD38C-437B-425C-9677-8A97A5F7BB26}" dt="2022-11-09T05:19:47.071" v="519"/>
          <ac:inkMkLst>
            <pc:docMk/>
            <pc:sldMk cId="810053395" sldId="1420"/>
            <ac:inkMk id="24" creationId="{3EB84140-8DF9-89BF-160F-904604748CD9}"/>
          </ac:inkMkLst>
        </pc:inkChg>
        <pc:inkChg chg="add del mod">
          <ac:chgData name="伊健 杜" userId="e69aded81da48593" providerId="LiveId" clId="{30CCD38C-437B-425C-9677-8A97A5F7BB26}" dt="2022-11-09T05:19:46.419" v="516"/>
          <ac:inkMkLst>
            <pc:docMk/>
            <pc:sldMk cId="810053395" sldId="1420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7" creationId="{535C5BDF-3A31-B1D7-3135-2FA2E129F62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28" creationId="{C36C5096-CB04-24AF-FE08-6C5FF7D7CE40}"/>
          </ac:inkMkLst>
        </pc:inkChg>
        <pc:inkChg chg="add del mod">
          <ac:chgData name="伊健 杜" userId="e69aded81da48593" providerId="LiveId" clId="{30CCD38C-437B-425C-9677-8A97A5F7BB26}" dt="2022-11-09T05:19:45.130" v="512"/>
          <ac:inkMkLst>
            <pc:docMk/>
            <pc:sldMk cId="810053395" sldId="1420"/>
            <ac:inkMk id="29" creationId="{E72319B1-780C-563C-99BC-36406DF94CEA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0" creationId="{32549840-FF49-62D3-965F-475CFE2FD85C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1" creationId="{3199D14D-2591-0EF4-915D-5E125F047736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2" creationId="{7D23E708-8726-8C23-AAB9-BA066B7FF145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33" creationId="{8C9E229A-1251-941E-DEA9-EC646D5EB44D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4" creationId="{AAC5A151-ED77-30C3-089F-ACC8B825FA8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5" creationId="{AFCB28EB-8EB5-1F32-7408-857493A9C01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6" creationId="{D8397E00-40A7-AD5B-0025-459D63388E6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7" creationId="{76C98C18-E89B-F2A2-B85D-321A4435EE12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8" creationId="{E7552AA1-6AFE-DF09-E7DB-1B00EBC7A57C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39" creationId="{D80B06BA-7B59-B11B-D696-FA9CB8F80C0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0" creationId="{CD6CE364-2CAD-5637-32E8-06D18BFC386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1" creationId="{2CF56FD6-94AF-9750-74A7-7FCC153D7476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4" creationId="{05B86BB1-39FF-C158-5230-BC0C07748971}"/>
          </ac:inkMkLst>
        </pc:inkChg>
        <pc:inkChg chg="add del mod">
          <ac:chgData name="伊健 杜" userId="e69aded81da48593" providerId="LiveId" clId="{30CCD38C-437B-425C-9677-8A97A5F7BB26}" dt="2022-11-09T05:19:46.417" v="514"/>
          <ac:inkMkLst>
            <pc:docMk/>
            <pc:sldMk cId="810053395" sldId="1420"/>
            <ac:inkMk id="46" creationId="{F04F248D-B052-52E1-58E8-CD313C99581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8" creationId="{64EB2BA0-D194-966E-E711-682E6AB53A4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49" creationId="{B173F052-4033-A065-7B88-D7E4B35063E7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0" creationId="{CE42552F-9BAF-B0DD-1A30-54819745AEA5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1" creationId="{7338E5DC-22B4-C1A6-32CB-43207142D6F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2" creationId="{64224DE8-13E8-738C-3C65-A51C3A8C3241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3" creationId="{31E67BD5-0F25-F8C9-066D-572AA47F9B89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4" creationId="{2375B5A6-E6A8-CCB5-1183-77CFF1A7DACB}"/>
          </ac:inkMkLst>
        </pc:inkChg>
        <pc:inkChg chg="add mod">
          <ac:chgData name="伊健 杜" userId="e69aded81da48593" providerId="LiveId" clId="{30CCD38C-437B-425C-9677-8A97A5F7BB26}" dt="2022-11-09T05:19:43.020" v="510"/>
          <ac:inkMkLst>
            <pc:docMk/>
            <pc:sldMk cId="810053395" sldId="1420"/>
            <ac:inkMk id="55" creationId="{34D1864A-30AD-621B-685F-09F03FB0C11D}"/>
          </ac:inkMkLst>
        </pc:inkChg>
        <pc:inkChg chg="add del mod">
          <ac:chgData name="伊健 杜" userId="e69aded81da48593" providerId="LiveId" clId="{30CCD38C-437B-425C-9677-8A97A5F7BB26}" dt="2022-11-09T05:19:45.130" v="511"/>
          <ac:inkMkLst>
            <pc:docMk/>
            <pc:sldMk cId="810053395" sldId="1420"/>
            <ac:inkMk id="57" creationId="{77F835A1-DE5F-8025-442A-4483801927A2}"/>
          </ac:inkMkLst>
        </pc:inkChg>
        <pc:inkChg chg="add mod">
          <ac:chgData name="伊健 杜" userId="e69aded81da48593" providerId="LiveId" clId="{30CCD38C-437B-425C-9677-8A97A5F7BB26}" dt="2022-11-09T05:19:50.209" v="522"/>
          <ac:inkMkLst>
            <pc:docMk/>
            <pc:sldMk cId="810053395" sldId="1420"/>
            <ac:inkMk id="59" creationId="{05527D6E-6869-DA26-722B-6C3C9596708E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1" creationId="{DC1D89C4-8822-57F6-0EB3-68913579030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2" creationId="{87520545-D31D-BA8C-AE31-23B5424ABE2A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63" creationId="{29B58A19-C598-78FD-FF75-9399ECF82A82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48" creationId="{A0CA0850-DB6C-5920-78C6-D5289806325E}"/>
          </ac:inkMkLst>
        </pc:inkChg>
        <pc:inkChg chg="add del mod">
          <ac:chgData name="伊健 杜" userId="e69aded81da48593" providerId="LiveId" clId="{30CCD38C-437B-425C-9677-8A97A5F7BB26}" dt="2022-11-09T05:20:16.951" v="532"/>
          <ac:inkMkLst>
            <pc:docMk/>
            <pc:sldMk cId="810053395" sldId="1420"/>
            <ac:inkMk id="2049" creationId="{15BCD35F-AED6-BA87-5ACF-98F234258293}"/>
          </ac:inkMkLst>
        </pc:inkChg>
        <pc:inkChg chg="add del mod">
          <ac:chgData name="伊健 杜" userId="e69aded81da48593" providerId="LiveId" clId="{30CCD38C-437B-425C-9677-8A97A5F7BB26}" dt="2022-11-09T05:20:18.524" v="534"/>
          <ac:inkMkLst>
            <pc:docMk/>
            <pc:sldMk cId="810053395" sldId="1420"/>
            <ac:inkMk id="2051" creationId="{F50977F6-D014-BFC7-9F87-691D0A31526A}"/>
          </ac:inkMkLst>
        </pc:inkChg>
        <pc:inkChg chg="add del mod">
          <ac:chgData name="伊健 杜" userId="e69aded81da48593" providerId="LiveId" clId="{30CCD38C-437B-425C-9677-8A97A5F7BB26}" dt="2022-11-09T05:20:17.813" v="533"/>
          <ac:inkMkLst>
            <pc:docMk/>
            <pc:sldMk cId="810053395" sldId="1420"/>
            <ac:inkMk id="2052" creationId="{5643D510-FD31-AE2C-5A7F-B84B16B993F6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4" creationId="{D5F1B7F3-51AD-5C0E-5D07-2ADFA3BB51BF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6" creationId="{3C4A6DD6-9038-B226-DCB5-A4DEFF6C198C}"/>
          </ac:inkMkLst>
        </pc:inkChg>
        <pc:inkChg chg="add mod">
          <ac:chgData name="伊健 杜" userId="e69aded81da48593" providerId="LiveId" clId="{30CCD38C-437B-425C-9677-8A97A5F7BB26}" dt="2022-11-09T05:20:24.520" v="539"/>
          <ac:inkMkLst>
            <pc:docMk/>
            <pc:sldMk cId="810053395" sldId="1420"/>
            <ac:inkMk id="2057" creationId="{9875C5AB-5AA5-564B-71D4-3F0C8BE96C82}"/>
          </ac:inkMkLst>
        </pc:inkChg>
      </pc:sldChg>
      <pc:sldChg chg="addSp delSp modSp add mod">
        <pc:chgData name="伊健 杜" userId="e69aded81da48593" providerId="LiveId" clId="{30CCD38C-437B-425C-9677-8A97A5F7BB26}" dt="2022-11-09T05:20:31.662" v="541" actId="9405"/>
        <pc:sldMkLst>
          <pc:docMk/>
          <pc:sldMk cId="2351993904" sldId="1421"/>
        </pc:sldMkLst>
        <pc:grpChg chg="mod">
          <ac:chgData name="伊健 杜" userId="e69aded81da48593" providerId="LiveId" clId="{30CCD38C-437B-425C-9677-8A97A5F7BB26}" dt="2022-11-09T05:19:29.009" v="506"/>
          <ac:grpSpMkLst>
            <pc:docMk/>
            <pc:sldMk cId="2351993904" sldId="1421"/>
            <ac:grpSpMk id="42" creationId="{676D694A-6E05-E484-AD23-44D75A5C87D7}"/>
          </ac:grpSpMkLst>
        </pc:grpChg>
        <pc:grpChg chg="del mod">
          <ac:chgData name="伊健 杜" userId="e69aded81da48593" providerId="LiveId" clId="{30CCD38C-437B-425C-9677-8A97A5F7BB26}" dt="2022-11-09T05:16:47.333" v="378"/>
          <ac:grpSpMkLst>
            <pc:docMk/>
            <pc:sldMk cId="2351993904" sldId="1421"/>
            <ac:grpSpMk id="56" creationId="{6CDFE51C-E5F2-A0FD-F2AF-2E3E5E16C6AB}"/>
          </ac:grpSpMkLst>
        </pc:grpChg>
        <pc:inkChg chg="del mod">
          <ac:chgData name="伊健 杜" userId="e69aded81da48593" providerId="LiveId" clId="{30CCD38C-437B-425C-9677-8A97A5F7BB26}" dt="2022-11-09T05:16:47.332" v="374"/>
          <ac:inkMkLst>
            <pc:docMk/>
            <pc:sldMk cId="2351993904" sldId="1421"/>
            <ac:inkMk id="2" creationId="{003C3009-28E9-18AD-8B83-F4F02282D1BA}"/>
          </ac:inkMkLst>
        </pc:inkChg>
        <pc:inkChg chg="del mod">
          <ac:chgData name="伊健 杜" userId="e69aded81da48593" providerId="LiveId" clId="{30CCD38C-437B-425C-9677-8A97A5F7BB26}" dt="2022-11-09T05:16:47.328" v="346"/>
          <ac:inkMkLst>
            <pc:docMk/>
            <pc:sldMk cId="2351993904" sldId="1421"/>
            <ac:inkMk id="3" creationId="{D7A86DC0-AA30-5B0D-A2EB-CFE4B06AF05B}"/>
          </ac:inkMkLst>
        </pc:inkChg>
        <pc:inkChg chg="add">
          <ac:chgData name="伊健 杜" userId="e69aded81da48593" providerId="LiveId" clId="{30CCD38C-437B-425C-9677-8A97A5F7BB26}" dt="2022-11-09T05:16:38.442" v="333" actId="9405"/>
          <ac:inkMkLst>
            <pc:docMk/>
            <pc:sldMk cId="2351993904" sldId="1421"/>
            <ac:inkMk id="5" creationId="{88542541-CC04-35E6-EF16-3783CFB6324C}"/>
          </ac:inkMkLst>
        </pc:inkChg>
        <pc:inkChg chg="add del">
          <ac:chgData name="伊健 杜" userId="e69aded81da48593" providerId="LiveId" clId="{30CCD38C-437B-425C-9677-8A97A5F7BB26}" dt="2022-11-09T05:16:47.327" v="342"/>
          <ac:inkMkLst>
            <pc:docMk/>
            <pc:sldMk cId="2351993904" sldId="1421"/>
            <ac:inkMk id="6" creationId="{C6548A04-001A-9D62-81EB-69A257327D0F}"/>
          </ac:inkMkLst>
        </pc:inkChg>
        <pc:inkChg chg="add del">
          <ac:chgData name="伊健 杜" userId="e69aded81da48593" providerId="LiveId" clId="{30CCD38C-437B-425C-9677-8A97A5F7BB26}" dt="2022-11-09T05:16:47.332" v="373"/>
          <ac:inkMkLst>
            <pc:docMk/>
            <pc:sldMk cId="2351993904" sldId="1421"/>
            <ac:inkMk id="7" creationId="{B2E39B1C-67AF-F1CD-26F0-2F3B473AD5F2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8" creationId="{9E5C9DD6-882E-3B2E-0337-0D5096598CE8}"/>
          </ac:inkMkLst>
        </pc:inkChg>
        <pc:inkChg chg="del">
          <ac:chgData name="伊健 杜" userId="e69aded81da48593" providerId="LiveId" clId="{30CCD38C-437B-425C-9677-8A97A5F7BB26}" dt="2022-11-09T05:16:47.326" v="336"/>
          <ac:inkMkLst>
            <pc:docMk/>
            <pc:sldMk cId="2351993904" sldId="1421"/>
            <ac:inkMk id="9" creationId="{6B2F187A-B37F-8D9C-52E1-D422F7898D90}"/>
          </ac:inkMkLst>
        </pc:inkChg>
        <pc:inkChg chg="del mod">
          <ac:chgData name="伊健 杜" userId="e69aded81da48593" providerId="LiveId" clId="{30CCD38C-437B-425C-9677-8A97A5F7BB26}" dt="2022-11-09T05:16:47.330" v="357"/>
          <ac:inkMkLst>
            <pc:docMk/>
            <pc:sldMk cId="2351993904" sldId="1421"/>
            <ac:inkMk id="10" creationId="{0578AFA2-5E29-2D33-2A51-29398B579BF3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1" creationId="{B2E8F206-6D5F-891C-B081-CAF9C7ECBBCB}"/>
          </ac:inkMkLst>
        </pc:inkChg>
        <pc:inkChg chg="del mod">
          <ac:chgData name="伊健 杜" userId="e69aded81da48593" providerId="LiveId" clId="{30CCD38C-437B-425C-9677-8A97A5F7BB26}" dt="2022-11-09T05:16:47.329" v="352"/>
          <ac:inkMkLst>
            <pc:docMk/>
            <pc:sldMk cId="2351993904" sldId="1421"/>
            <ac:inkMk id="12" creationId="{9140502D-FD07-84BF-FEC8-8F964F6BD61E}"/>
          </ac:inkMkLst>
        </pc:inkChg>
        <pc:inkChg chg="del mod">
          <ac:chgData name="伊健 杜" userId="e69aded81da48593" providerId="LiveId" clId="{30CCD38C-437B-425C-9677-8A97A5F7BB26}" dt="2022-11-09T05:16:47.329" v="353"/>
          <ac:inkMkLst>
            <pc:docMk/>
            <pc:sldMk cId="2351993904" sldId="1421"/>
            <ac:inkMk id="13" creationId="{4AD94555-0DE1-EB8A-C11C-9B3773060EF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14" creationId="{70BD8CA6-D4E3-E578-C0E5-35585D870FF7}"/>
          </ac:inkMkLst>
        </pc:inkChg>
        <pc:inkChg chg="del mod">
          <ac:chgData name="伊健 杜" userId="e69aded81da48593" providerId="LiveId" clId="{30CCD38C-437B-425C-9677-8A97A5F7BB26}" dt="2022-11-09T05:16:47.332" v="372"/>
          <ac:inkMkLst>
            <pc:docMk/>
            <pc:sldMk cId="2351993904" sldId="1421"/>
            <ac:inkMk id="15" creationId="{0D688D3B-D12A-5155-EEBD-A266EB1AE7F5}"/>
          </ac:inkMkLst>
        </pc:inkChg>
        <pc:inkChg chg="del mod">
          <ac:chgData name="伊健 杜" userId="e69aded81da48593" providerId="LiveId" clId="{30CCD38C-437B-425C-9677-8A97A5F7BB26}" dt="2022-11-09T05:16:47.331" v="365"/>
          <ac:inkMkLst>
            <pc:docMk/>
            <pc:sldMk cId="2351993904" sldId="1421"/>
            <ac:inkMk id="16" creationId="{9F7D2065-4EE2-15D3-FAC5-4BE7FF1707ED}"/>
          </ac:inkMkLst>
        </pc:inkChg>
        <pc:inkChg chg="del mod">
          <ac:chgData name="伊健 杜" userId="e69aded81da48593" providerId="LiveId" clId="{30CCD38C-437B-425C-9677-8A97A5F7BB26}" dt="2022-11-09T05:16:47.329" v="348"/>
          <ac:inkMkLst>
            <pc:docMk/>
            <pc:sldMk cId="2351993904" sldId="1421"/>
            <ac:inkMk id="17" creationId="{844028A8-5D18-9C80-8257-9CDAC5FE951F}"/>
          </ac:inkMkLst>
        </pc:inkChg>
        <pc:inkChg chg="del mod">
          <ac:chgData name="伊健 杜" userId="e69aded81da48593" providerId="LiveId" clId="{30CCD38C-437B-425C-9677-8A97A5F7BB26}" dt="2022-11-09T05:16:47.327" v="341"/>
          <ac:inkMkLst>
            <pc:docMk/>
            <pc:sldMk cId="2351993904" sldId="1421"/>
            <ac:inkMk id="18" creationId="{AD31F624-9D17-23C8-176F-DA4CB317BD37}"/>
          </ac:inkMkLst>
        </pc:inkChg>
        <pc:inkChg chg="del mod">
          <ac:chgData name="伊健 杜" userId="e69aded81da48593" providerId="LiveId" clId="{30CCD38C-437B-425C-9677-8A97A5F7BB26}" dt="2022-11-09T05:16:47.331" v="364"/>
          <ac:inkMkLst>
            <pc:docMk/>
            <pc:sldMk cId="2351993904" sldId="1421"/>
            <ac:inkMk id="19" creationId="{AAAE60D4-E475-A746-6309-F234A5591AC6}"/>
          </ac:inkMkLst>
        </pc:inkChg>
        <pc:inkChg chg="del mod">
          <ac:chgData name="伊健 杜" userId="e69aded81da48593" providerId="LiveId" clId="{30CCD38C-437B-425C-9677-8A97A5F7BB26}" dt="2022-11-09T05:16:47.329" v="350"/>
          <ac:inkMkLst>
            <pc:docMk/>
            <pc:sldMk cId="2351993904" sldId="1421"/>
            <ac:inkMk id="20" creationId="{E46AAF9A-C9C0-9FAA-8D82-B7B28CFEB1A4}"/>
          </ac:inkMkLst>
        </pc:inkChg>
        <pc:inkChg chg="del mod">
          <ac:chgData name="伊健 杜" userId="e69aded81da48593" providerId="LiveId" clId="{30CCD38C-437B-425C-9677-8A97A5F7BB26}" dt="2022-11-09T05:16:47.333" v="376"/>
          <ac:inkMkLst>
            <pc:docMk/>
            <pc:sldMk cId="2351993904" sldId="1421"/>
            <ac:inkMk id="21" creationId="{5D15CFF6-6A4B-E7F4-3765-46EDBF1A490B}"/>
          </ac:inkMkLst>
        </pc:inkChg>
        <pc:inkChg chg="del mod">
          <ac:chgData name="伊健 杜" userId="e69aded81da48593" providerId="LiveId" clId="{30CCD38C-437B-425C-9677-8A97A5F7BB26}" dt="2022-11-09T05:16:47.331" v="359"/>
          <ac:inkMkLst>
            <pc:docMk/>
            <pc:sldMk cId="2351993904" sldId="1421"/>
            <ac:inkMk id="22" creationId="{EF7AB180-BE73-AF8C-B0B8-1352BCCF114F}"/>
          </ac:inkMkLst>
        </pc:inkChg>
        <pc:inkChg chg="del mod">
          <ac:chgData name="伊健 杜" userId="e69aded81da48593" providerId="LiveId" clId="{30CCD38C-437B-425C-9677-8A97A5F7BB26}" dt="2022-11-09T05:16:47.332" v="371"/>
          <ac:inkMkLst>
            <pc:docMk/>
            <pc:sldMk cId="2351993904" sldId="1421"/>
            <ac:inkMk id="23" creationId="{97657B48-81E9-66E4-2614-EE7F468C720A}"/>
          </ac:inkMkLst>
        </pc:inkChg>
        <pc:inkChg chg="del mod">
          <ac:chgData name="伊健 杜" userId="e69aded81da48593" providerId="LiveId" clId="{30CCD38C-437B-425C-9677-8A97A5F7BB26}" dt="2022-11-09T05:16:47.333" v="378"/>
          <ac:inkMkLst>
            <pc:docMk/>
            <pc:sldMk cId="2351993904" sldId="1421"/>
            <ac:inkMk id="24" creationId="{3EB84140-8DF9-89BF-160F-904604748CD9}"/>
          </ac:inkMkLst>
        </pc:inkChg>
        <pc:inkChg chg="del mod">
          <ac:chgData name="伊健 杜" userId="e69aded81da48593" providerId="LiveId" clId="{30CCD38C-437B-425C-9677-8A97A5F7BB26}" dt="2022-11-09T05:16:47.328" v="347"/>
          <ac:inkMkLst>
            <pc:docMk/>
            <pc:sldMk cId="2351993904" sldId="1421"/>
            <ac:inkMk id="25" creationId="{88D6D868-51FA-182B-0880-EEFA8BEE0FAB}"/>
          </ac:inkMkLst>
        </pc:inkChg>
        <pc:inkChg chg="add mod">
          <ac:chgData name="伊健 杜" userId="e69aded81da48593" providerId="LiveId" clId="{30CCD38C-437B-425C-9677-8A97A5F7BB26}" dt="2022-11-09T05:19:29.009" v="506"/>
          <ac:inkMkLst>
            <pc:docMk/>
            <pc:sldMk cId="2351993904" sldId="1421"/>
            <ac:inkMk id="26" creationId="{966FBB85-6DA8-8462-2E2F-99B68B8FD02A}"/>
          </ac:inkMkLst>
        </pc:inkChg>
        <pc:inkChg chg="del mod">
          <ac:chgData name="伊健 杜" userId="e69aded81da48593" providerId="LiveId" clId="{30CCD38C-437B-425C-9677-8A97A5F7BB26}" dt="2022-11-09T05:16:47.332" v="367"/>
          <ac:inkMkLst>
            <pc:docMk/>
            <pc:sldMk cId="2351993904" sldId="1421"/>
            <ac:inkMk id="27" creationId="{535C5BDF-3A31-B1D7-3135-2FA2E129F622}"/>
          </ac:inkMkLst>
        </pc:inkChg>
        <pc:inkChg chg="del mod">
          <ac:chgData name="伊健 杜" userId="e69aded81da48593" providerId="LiveId" clId="{30CCD38C-437B-425C-9677-8A97A5F7BB26}" dt="2022-11-09T05:16:47.330" v="358"/>
          <ac:inkMkLst>
            <pc:docMk/>
            <pc:sldMk cId="2351993904" sldId="1421"/>
            <ac:inkMk id="28" creationId="{C36C5096-CB04-24AF-FE08-6C5FF7D7CE40}"/>
          </ac:inkMkLst>
        </pc:inkChg>
        <pc:inkChg chg="del mod">
          <ac:chgData name="伊健 杜" userId="e69aded81da48593" providerId="LiveId" clId="{30CCD38C-437B-425C-9677-8A97A5F7BB26}" dt="2022-11-09T05:16:47.332" v="369"/>
          <ac:inkMkLst>
            <pc:docMk/>
            <pc:sldMk cId="2351993904" sldId="1421"/>
            <ac:inkMk id="29" creationId="{E72319B1-780C-563C-99BC-36406DF94CEA}"/>
          </ac:inkMkLst>
        </pc:inkChg>
        <pc:inkChg chg="del mod">
          <ac:chgData name="伊健 杜" userId="e69aded81da48593" providerId="LiveId" clId="{30CCD38C-437B-425C-9677-8A97A5F7BB26}" dt="2022-11-09T05:16:47.326" v="337"/>
          <ac:inkMkLst>
            <pc:docMk/>
            <pc:sldMk cId="2351993904" sldId="1421"/>
            <ac:inkMk id="30" creationId="{32549840-FF49-62D3-965F-475CFE2FD85C}"/>
          </ac:inkMkLst>
        </pc:inkChg>
        <pc:inkChg chg="del mod">
          <ac:chgData name="伊健 杜" userId="e69aded81da48593" providerId="LiveId" clId="{30CCD38C-437B-425C-9677-8A97A5F7BB26}" dt="2022-11-09T05:16:47.329" v="349"/>
          <ac:inkMkLst>
            <pc:docMk/>
            <pc:sldMk cId="2351993904" sldId="1421"/>
            <ac:inkMk id="31" creationId="{3199D14D-2591-0EF4-915D-5E125F047736}"/>
          </ac:inkMkLst>
        </pc:inkChg>
        <pc:inkChg chg="del mod">
          <ac:chgData name="伊健 杜" userId="e69aded81da48593" providerId="LiveId" clId="{30CCD38C-437B-425C-9677-8A97A5F7BB26}" dt="2022-11-09T05:16:47.331" v="363"/>
          <ac:inkMkLst>
            <pc:docMk/>
            <pc:sldMk cId="2351993904" sldId="1421"/>
            <ac:inkMk id="32" creationId="{7D23E708-8726-8C23-AAB9-BA066B7FF145}"/>
          </ac:inkMkLst>
        </pc:inkChg>
        <pc:inkChg chg="del mod">
          <ac:chgData name="伊健 杜" userId="e69aded81da48593" providerId="LiveId" clId="{30CCD38C-437B-425C-9677-8A97A5F7BB26}" dt="2022-11-09T05:16:47.329" v="351"/>
          <ac:inkMkLst>
            <pc:docMk/>
            <pc:sldMk cId="2351993904" sldId="1421"/>
            <ac:inkMk id="33" creationId="{8C9E229A-1251-941E-DEA9-EC646D5EB44D}"/>
          </ac:inkMkLst>
        </pc:inkChg>
        <pc:inkChg chg="del mod">
          <ac:chgData name="伊健 杜" userId="e69aded81da48593" providerId="LiveId" clId="{30CCD38C-437B-425C-9677-8A97A5F7BB26}" dt="2022-11-09T05:16:47.328" v="345"/>
          <ac:inkMkLst>
            <pc:docMk/>
            <pc:sldMk cId="2351993904" sldId="1421"/>
            <ac:inkMk id="34" creationId="{AAC5A151-ED77-30C3-089F-ACC8B825FA86}"/>
          </ac:inkMkLst>
        </pc:inkChg>
        <pc:inkChg chg="del mod">
          <ac:chgData name="伊健 杜" userId="e69aded81da48593" providerId="LiveId" clId="{30CCD38C-437B-425C-9677-8A97A5F7BB26}" dt="2022-11-09T05:16:47.331" v="366"/>
          <ac:inkMkLst>
            <pc:docMk/>
            <pc:sldMk cId="2351993904" sldId="1421"/>
            <ac:inkMk id="35" creationId="{AFCB28EB-8EB5-1F32-7408-857493A9C011}"/>
          </ac:inkMkLst>
        </pc:inkChg>
        <pc:inkChg chg="del mod">
          <ac:chgData name="伊健 杜" userId="e69aded81da48593" providerId="LiveId" clId="{30CCD38C-437B-425C-9677-8A97A5F7BB26}" dt="2022-11-09T05:16:47.327" v="340"/>
          <ac:inkMkLst>
            <pc:docMk/>
            <pc:sldMk cId="2351993904" sldId="1421"/>
            <ac:inkMk id="36" creationId="{D8397E00-40A7-AD5B-0025-459D63388E61}"/>
          </ac:inkMkLst>
        </pc:inkChg>
        <pc:inkChg chg="del mod">
          <ac:chgData name="伊健 杜" userId="e69aded81da48593" providerId="LiveId" clId="{30CCD38C-437B-425C-9677-8A97A5F7BB26}" dt="2022-11-09T05:16:47.331" v="361"/>
          <ac:inkMkLst>
            <pc:docMk/>
            <pc:sldMk cId="2351993904" sldId="1421"/>
            <ac:inkMk id="37" creationId="{76C98C18-E89B-F2A2-B85D-321A4435EE12}"/>
          </ac:inkMkLst>
        </pc:inkChg>
        <pc:inkChg chg="del mod">
          <ac:chgData name="伊健 杜" userId="e69aded81da48593" providerId="LiveId" clId="{30CCD38C-437B-425C-9677-8A97A5F7BB26}" dt="2022-11-09T05:16:47.333" v="377"/>
          <ac:inkMkLst>
            <pc:docMk/>
            <pc:sldMk cId="2351993904" sldId="1421"/>
            <ac:inkMk id="38" creationId="{E7552AA1-6AFE-DF09-E7DB-1B00EBC7A57C}"/>
          </ac:inkMkLst>
        </pc:inkChg>
        <pc:inkChg chg="del mod">
          <ac:chgData name="伊健 杜" userId="e69aded81da48593" providerId="LiveId" clId="{30CCD38C-437B-425C-9677-8A97A5F7BB26}" dt="2022-11-09T05:16:47.328" v="344"/>
          <ac:inkMkLst>
            <pc:docMk/>
            <pc:sldMk cId="2351993904" sldId="1421"/>
            <ac:inkMk id="39" creationId="{D80B06BA-7B59-B11B-D696-FA9CB8F80C09}"/>
          </ac:inkMkLst>
        </pc:inkChg>
        <pc:inkChg chg="del mod">
          <ac:chgData name="伊健 杜" userId="e69aded81da48593" providerId="LiveId" clId="{30CCD38C-437B-425C-9677-8A97A5F7BB26}" dt="2022-11-09T05:16:47.330" v="355"/>
          <ac:inkMkLst>
            <pc:docMk/>
            <pc:sldMk cId="2351993904" sldId="1421"/>
            <ac:inkMk id="40" creationId="{CD6CE364-2CAD-5637-32E8-06D18BFC3867}"/>
          </ac:inkMkLst>
        </pc:inkChg>
        <pc:inkChg chg="del mod">
          <ac:chgData name="伊健 杜" userId="e69aded81da48593" providerId="LiveId" clId="{30CCD38C-437B-425C-9677-8A97A5F7BB26}" dt="2022-11-09T05:16:47.330" v="356"/>
          <ac:inkMkLst>
            <pc:docMk/>
            <pc:sldMk cId="2351993904" sldId="1421"/>
            <ac:inkMk id="41" creationId="{2CF56FD6-94AF-9750-74A7-7FCC153D7476}"/>
          </ac:inkMkLst>
        </pc:inkChg>
        <pc:inkChg chg="add">
          <ac:chgData name="伊健 杜" userId="e69aded81da48593" providerId="LiveId" clId="{30CCD38C-437B-425C-9677-8A97A5F7BB26}" dt="2022-11-09T05:19:29.980" v="507" actId="9405"/>
          <ac:inkMkLst>
            <pc:docMk/>
            <pc:sldMk cId="2351993904" sldId="1421"/>
            <ac:inkMk id="43" creationId="{09FC8C8A-8A7C-D996-4548-0F118D7F687C}"/>
          </ac:inkMkLst>
        </pc:inkChg>
        <pc:inkChg chg="del mod">
          <ac:chgData name="伊健 杜" userId="e69aded81da48593" providerId="LiveId" clId="{30CCD38C-437B-425C-9677-8A97A5F7BB26}" dt="2022-11-09T05:16:47.333" v="379"/>
          <ac:inkMkLst>
            <pc:docMk/>
            <pc:sldMk cId="2351993904" sldId="1421"/>
            <ac:inkMk id="44" creationId="{05B86BB1-39FF-C158-5230-BC0C07748971}"/>
          </ac:inkMkLst>
        </pc:inkChg>
        <pc:inkChg chg="add">
          <ac:chgData name="伊健 杜" userId="e69aded81da48593" providerId="LiveId" clId="{30CCD38C-437B-425C-9677-8A97A5F7BB26}" dt="2022-11-09T05:20:30.942" v="540" actId="9405"/>
          <ac:inkMkLst>
            <pc:docMk/>
            <pc:sldMk cId="2351993904" sldId="1421"/>
            <ac:inkMk id="45" creationId="{430D0927-C078-B2E0-4694-E2ED3B382259}"/>
          </ac:inkMkLst>
        </pc:inkChg>
        <pc:inkChg chg="del mod">
          <ac:chgData name="伊健 杜" userId="e69aded81da48593" providerId="LiveId" clId="{30CCD38C-437B-425C-9677-8A97A5F7BB26}" dt="2022-11-09T05:16:47.331" v="362"/>
          <ac:inkMkLst>
            <pc:docMk/>
            <pc:sldMk cId="2351993904" sldId="1421"/>
            <ac:inkMk id="46" creationId="{F04F248D-B052-52E1-58E8-CD313C995819}"/>
          </ac:inkMkLst>
        </pc:inkChg>
        <pc:inkChg chg="add">
          <ac:chgData name="伊健 杜" userId="e69aded81da48593" providerId="LiveId" clId="{30CCD38C-437B-425C-9677-8A97A5F7BB26}" dt="2022-11-09T05:20:31.662" v="541" actId="9405"/>
          <ac:inkMkLst>
            <pc:docMk/>
            <pc:sldMk cId="2351993904" sldId="1421"/>
            <ac:inkMk id="47" creationId="{6739295F-54D2-46FD-BB4A-B261BF991B12}"/>
          </ac:inkMkLst>
        </pc:inkChg>
        <pc:inkChg chg="del mod">
          <ac:chgData name="伊健 杜" userId="e69aded81da48593" providerId="LiveId" clId="{30CCD38C-437B-425C-9677-8A97A5F7BB26}" dt="2022-11-09T05:16:47.332" v="368"/>
          <ac:inkMkLst>
            <pc:docMk/>
            <pc:sldMk cId="2351993904" sldId="1421"/>
            <ac:inkMk id="48" creationId="{64EB2BA0-D194-966E-E711-682E6AB53A4B}"/>
          </ac:inkMkLst>
        </pc:inkChg>
        <pc:inkChg chg="del mod">
          <ac:chgData name="伊健 杜" userId="e69aded81da48593" providerId="LiveId" clId="{30CCD38C-437B-425C-9677-8A97A5F7BB26}" dt="2022-11-09T05:16:47.327" v="338"/>
          <ac:inkMkLst>
            <pc:docMk/>
            <pc:sldMk cId="2351993904" sldId="1421"/>
            <ac:inkMk id="49" creationId="{B173F052-4033-A065-7B88-D7E4B35063E7}"/>
          </ac:inkMkLst>
        </pc:inkChg>
        <pc:inkChg chg="del mod">
          <ac:chgData name="伊健 杜" userId="e69aded81da48593" providerId="LiveId" clId="{30CCD38C-437B-425C-9677-8A97A5F7BB26}" dt="2022-11-09T05:16:47.333" v="375"/>
          <ac:inkMkLst>
            <pc:docMk/>
            <pc:sldMk cId="2351993904" sldId="1421"/>
            <ac:inkMk id="50" creationId="{CE42552F-9BAF-B0DD-1A30-54819745AEA5}"/>
          </ac:inkMkLst>
        </pc:inkChg>
        <pc:inkChg chg="del mod">
          <ac:chgData name="伊健 杜" userId="e69aded81da48593" providerId="LiveId" clId="{30CCD38C-437B-425C-9677-8A97A5F7BB26}" dt="2022-11-09T05:16:47.331" v="360"/>
          <ac:inkMkLst>
            <pc:docMk/>
            <pc:sldMk cId="2351993904" sldId="1421"/>
            <ac:inkMk id="51" creationId="{7338E5DC-22B4-C1A6-32CB-43207142D6FB}"/>
          </ac:inkMkLst>
        </pc:inkChg>
        <pc:inkChg chg="del mod">
          <ac:chgData name="伊健 杜" userId="e69aded81da48593" providerId="LiveId" clId="{30CCD38C-437B-425C-9677-8A97A5F7BB26}" dt="2022-11-09T05:16:47.332" v="370"/>
          <ac:inkMkLst>
            <pc:docMk/>
            <pc:sldMk cId="2351993904" sldId="1421"/>
            <ac:inkMk id="52" creationId="{64224DE8-13E8-738C-3C65-A51C3A8C3241}"/>
          </ac:inkMkLst>
        </pc:inkChg>
        <pc:inkChg chg="del mod">
          <ac:chgData name="伊健 杜" userId="e69aded81da48593" providerId="LiveId" clId="{30CCD38C-437B-425C-9677-8A97A5F7BB26}" dt="2022-11-09T05:16:47.328" v="343"/>
          <ac:inkMkLst>
            <pc:docMk/>
            <pc:sldMk cId="2351993904" sldId="1421"/>
            <ac:inkMk id="53" creationId="{31E67BD5-0F25-F8C9-066D-572AA47F9B89}"/>
          </ac:inkMkLst>
        </pc:inkChg>
        <pc:inkChg chg="del mod">
          <ac:chgData name="伊健 杜" userId="e69aded81da48593" providerId="LiveId" clId="{30CCD38C-437B-425C-9677-8A97A5F7BB26}" dt="2022-11-09T05:16:47.327" v="339"/>
          <ac:inkMkLst>
            <pc:docMk/>
            <pc:sldMk cId="2351993904" sldId="1421"/>
            <ac:inkMk id="54" creationId="{2375B5A6-E6A8-CCB5-1183-77CFF1A7DACB}"/>
          </ac:inkMkLst>
        </pc:inkChg>
        <pc:inkChg chg="del mod">
          <ac:chgData name="伊健 杜" userId="e69aded81da48593" providerId="LiveId" clId="{30CCD38C-437B-425C-9677-8A97A5F7BB26}" dt="2022-11-09T05:16:47.330" v="354"/>
          <ac:inkMkLst>
            <pc:docMk/>
            <pc:sldMk cId="2351993904" sldId="1421"/>
            <ac:inkMk id="55" creationId="{34D1864A-30AD-621B-685F-09F03FB0C11D}"/>
          </ac:inkMkLst>
        </pc:inkChg>
      </pc:sldChg>
      <pc:sldChg chg="addSp delSp modSp add mod">
        <pc:chgData name="伊健 杜" userId="e69aded81da48593" providerId="LiveId" clId="{30CCD38C-437B-425C-9677-8A97A5F7BB26}" dt="2022-11-09T05:20:01.727" v="531"/>
        <pc:sldMkLst>
          <pc:docMk/>
          <pc:sldMk cId="4078498991" sldId="1422"/>
        </pc:sldMkLst>
        <pc:spChg chg="mod">
          <ac:chgData name="伊健 杜" userId="e69aded81da48593" providerId="LiveId" clId="{30CCD38C-437B-425C-9677-8A97A5F7BB26}" dt="2022-11-09T05:20:01.727" v="531"/>
          <ac:spMkLst>
            <pc:docMk/>
            <pc:sldMk cId="4078498991" sldId="142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17:59.098" v="441" actId="478"/>
          <ac:picMkLst>
            <pc:docMk/>
            <pc:sldMk cId="4078498991" sldId="1422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19:14.374" v="501" actId="1076"/>
          <ac:picMkLst>
            <pc:docMk/>
            <pc:sldMk cId="4078498991" sldId="1422"/>
            <ac:picMk id="3074" creationId="{88B28155-79FC-119F-EA23-3F2C6EE45118}"/>
          </ac:picMkLst>
        </pc:picChg>
      </pc:sldChg>
      <pc:sldChg chg="delSp modSp new mod">
        <pc:chgData name="伊健 杜" userId="e69aded81da48593" providerId="LiveId" clId="{30CCD38C-437B-425C-9677-8A97A5F7BB26}" dt="2022-11-09T06:41:46.823" v="2972"/>
        <pc:sldMkLst>
          <pc:docMk/>
          <pc:sldMk cId="942731093" sldId="1423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42731093" sldId="1423"/>
            <ac:spMk id="2" creationId="{5250EAEC-EAE0-A43C-B1EE-A4F82C88B364}"/>
          </ac:spMkLst>
        </pc:spChg>
        <pc:spChg chg="del">
          <ac:chgData name="伊健 杜" userId="e69aded81da48593" providerId="LiveId" clId="{30CCD38C-437B-425C-9677-8A97A5F7BB26}" dt="2022-11-09T06:00:53.268" v="1532" actId="478"/>
          <ac:spMkLst>
            <pc:docMk/>
            <pc:sldMk cId="942731093" sldId="1423"/>
            <ac:spMk id="3" creationId="{B24D46FE-4928-1085-D34D-F13D9B1DE87C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729525006" sldId="142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729525006" sldId="1424"/>
            <ac:spMk id="7" creationId="{56D821EC-BCD9-B230-0383-57A1A2AEB645}"/>
          </ac:spMkLst>
        </pc:spChg>
        <pc:grpChg chg="del mod">
          <ac:chgData name="伊健 杜" userId="e69aded81da48593" providerId="LiveId" clId="{30CCD38C-437B-425C-9677-8A97A5F7BB26}" dt="2022-11-09T05:20:54.818" v="594"/>
          <ac:grpSpMkLst>
            <pc:docMk/>
            <pc:sldMk cId="2729525006" sldId="1424"/>
            <ac:grpSpMk id="6" creationId="{358191EA-1FAF-6675-597F-9C14B23B77E5}"/>
          </ac:grpSpMkLst>
        </pc:grpChg>
        <pc:picChg chg="del">
          <ac:chgData name="伊健 杜" userId="e69aded81da48593" providerId="LiveId" clId="{30CCD38C-437B-425C-9677-8A97A5F7BB26}" dt="2022-11-09T05:20:58.602" v="596" actId="478"/>
          <ac:picMkLst>
            <pc:docMk/>
            <pc:sldMk cId="2729525006" sldId="1424"/>
            <ac:picMk id="2050" creationId="{F8852BBF-52C5-BB79-15F7-90D3C06B1F72}"/>
          </ac:picMkLst>
        </pc:picChg>
        <pc:picChg chg="add mod">
          <ac:chgData name="伊健 杜" userId="e69aded81da48593" providerId="LiveId" clId="{30CCD38C-437B-425C-9677-8A97A5F7BB26}" dt="2022-11-09T05:21:35.975" v="607" actId="1076"/>
          <ac:picMkLst>
            <pc:docMk/>
            <pc:sldMk cId="2729525006" sldId="1424"/>
            <ac:picMk id="6146" creationId="{F89E676B-2EC1-EACF-A73F-087FA9730244}"/>
          </ac:picMkLst>
        </pc:picChg>
        <pc:inkChg chg="add del">
          <ac:chgData name="伊健 杜" userId="e69aded81da48593" providerId="LiveId" clId="{30CCD38C-437B-425C-9677-8A97A5F7BB26}" dt="2022-11-09T05:20:54.817" v="593"/>
          <ac:inkMkLst>
            <pc:docMk/>
            <pc:sldMk cId="2729525006" sldId="1424"/>
            <ac:inkMk id="2" creationId="{681C5513-BE58-D3E6-70DF-3C0B1EAB217B}"/>
          </ac:inkMkLst>
        </pc:inkChg>
        <pc:inkChg chg="add del mod">
          <ac:chgData name="伊健 杜" userId="e69aded81da48593" providerId="LiveId" clId="{30CCD38C-437B-425C-9677-8A97A5F7BB26}" dt="2022-11-09T05:20:54.818" v="594"/>
          <ac:inkMkLst>
            <pc:docMk/>
            <pc:sldMk cId="2729525006" sldId="1424"/>
            <ac:inkMk id="3" creationId="{2E6B8551-73FC-56E7-7582-B845987DFB48}"/>
          </ac:inkMkLst>
        </pc:inkChg>
        <pc:inkChg chg="add del mod">
          <ac:chgData name="伊健 杜" userId="e69aded81da48593" providerId="LiveId" clId="{30CCD38C-437B-425C-9677-8A97A5F7BB26}" dt="2022-11-09T05:20:54.818" v="595"/>
          <ac:inkMkLst>
            <pc:docMk/>
            <pc:sldMk cId="2729525006" sldId="1424"/>
            <ac:inkMk id="5" creationId="{9A67DE19-395B-5DEF-CFEE-3B7724C03356}"/>
          </ac:inkMkLst>
        </pc:inkChg>
      </pc:sldChg>
      <pc:sldChg chg="addSp delSp modSp add mod">
        <pc:chgData name="伊健 杜" userId="e69aded81da48593" providerId="LiveId" clId="{30CCD38C-437B-425C-9677-8A97A5F7BB26}" dt="2022-11-09T07:22:09.296" v="2988"/>
        <pc:sldMkLst>
          <pc:docMk/>
          <pc:sldMk cId="2785728662" sldId="1425"/>
        </pc:sldMkLst>
        <pc:spChg chg="del">
          <ac:chgData name="伊健 杜" userId="e69aded81da48593" providerId="LiveId" clId="{30CCD38C-437B-425C-9677-8A97A5F7BB26}" dt="2022-11-09T05:21:45.746" v="610" actId="478"/>
          <ac:spMkLst>
            <pc:docMk/>
            <pc:sldMk cId="2785728662" sldId="1425"/>
            <ac:spMk id="7" creationId="{56D821EC-BCD9-B230-0383-57A1A2AEB645}"/>
          </ac:spMkLst>
        </pc:spChg>
        <pc:spChg chg="add del mod">
          <ac:chgData name="伊健 杜" userId="e69aded81da48593" providerId="LiveId" clId="{30CCD38C-437B-425C-9677-8A97A5F7BB26}" dt="2022-11-09T05:24:36.245" v="734"/>
          <ac:spMkLst>
            <pc:docMk/>
            <pc:sldMk cId="2785728662" sldId="1425"/>
            <ac:spMk id="22" creationId="{2387B3F9-AC7E-94EA-7756-32DE838C88F9}"/>
          </ac:spMkLst>
        </pc:spChg>
        <pc:grpChg chg="add del mod">
          <ac:chgData name="伊健 杜" userId="e69aded81da48593" providerId="LiveId" clId="{30CCD38C-437B-425C-9677-8A97A5F7BB26}" dt="2022-11-09T05:22:13.699" v="642"/>
          <ac:grpSpMkLst>
            <pc:docMk/>
            <pc:sldMk cId="2785728662" sldId="1425"/>
            <ac:grpSpMk id="9" creationId="{2EB9FE00-C163-47BF-43C7-0BF9519D3167}"/>
          </ac:grpSpMkLst>
        </pc:grpChg>
        <pc:grpChg chg="add del mod">
          <ac:chgData name="伊健 杜" userId="e69aded81da48593" providerId="LiveId" clId="{30CCD38C-437B-425C-9677-8A97A5F7BB26}" dt="2022-11-09T05:22:11.845" v="633"/>
          <ac:grpSpMkLst>
            <pc:docMk/>
            <pc:sldMk cId="2785728662" sldId="1425"/>
            <ac:grpSpMk id="18" creationId="{7EDD6D03-44C9-024F-E3DE-54D0202C202F}"/>
          </ac:grpSpMkLst>
        </pc:grpChg>
        <pc:grpChg chg="mod">
          <ac:chgData name="伊健 杜" userId="e69aded81da48593" providerId="LiveId" clId="{30CCD38C-437B-425C-9677-8A97A5F7BB26}" dt="2022-11-09T05:22:11.238" v="630"/>
          <ac:grpSpMkLst>
            <pc:docMk/>
            <pc:sldMk cId="2785728662" sldId="1425"/>
            <ac:grpSpMk id="21" creationId="{B4801BA4-B571-3F40-96A6-1C9E361637F7}"/>
          </ac:grpSpMkLst>
        </pc:grpChg>
        <pc:graphicFrameChg chg="add mod modGraphic">
          <ac:chgData name="伊健 杜" userId="e69aded81da48593" providerId="LiveId" clId="{30CCD38C-437B-425C-9677-8A97A5F7BB26}" dt="2022-11-09T07:22:09.296" v="2988"/>
          <ac:graphicFrameMkLst>
            <pc:docMk/>
            <pc:sldMk cId="2785728662" sldId="1425"/>
            <ac:graphicFrameMk id="23" creationId="{C05560B2-51EC-FCA1-543C-243B0708FA13}"/>
          </ac:graphicFrameMkLst>
        </pc:graphicFrameChg>
        <pc:picChg chg="del">
          <ac:chgData name="伊健 杜" userId="e69aded81da48593" providerId="LiveId" clId="{30CCD38C-437B-425C-9677-8A97A5F7BB26}" dt="2022-11-09T05:21:45.746" v="610" actId="478"/>
          <ac:picMkLst>
            <pc:docMk/>
            <pc:sldMk cId="2785728662" sldId="1425"/>
            <ac:picMk id="6146" creationId="{F89E676B-2EC1-EACF-A73F-087FA9730244}"/>
          </ac:picMkLst>
        </pc:picChg>
        <pc:inkChg chg="add del mod">
          <ac:chgData name="伊健 杜" userId="e69aded81da48593" providerId="LiveId" clId="{30CCD38C-437B-425C-9677-8A97A5F7BB26}" dt="2022-11-09T05:22:14.597" v="646" actId="9405"/>
          <ac:inkMkLst>
            <pc:docMk/>
            <pc:sldMk cId="2785728662" sldId="1425"/>
            <ac:inkMk id="2" creationId="{8F87BE64-5D80-DAB0-B192-5E007D6767CB}"/>
          </ac:inkMkLst>
        </pc:inkChg>
        <pc:inkChg chg="add del mod">
          <ac:chgData name="伊健 杜" userId="e69aded81da48593" providerId="LiveId" clId="{30CCD38C-437B-425C-9677-8A97A5F7BB26}" dt="2022-11-09T05:22:14.381" v="645" actId="9405"/>
          <ac:inkMkLst>
            <pc:docMk/>
            <pc:sldMk cId="2785728662" sldId="1425"/>
            <ac:inkMk id="3" creationId="{A3B21563-1368-C49A-F46C-77E9F8DFCC4C}"/>
          </ac:inkMkLst>
        </pc:inkChg>
        <pc:inkChg chg="add del mod">
          <ac:chgData name="伊健 杜" userId="e69aded81da48593" providerId="LiveId" clId="{30CCD38C-437B-425C-9677-8A97A5F7BB26}" dt="2022-11-09T05:22:14.148" v="644" actId="9405"/>
          <ac:inkMkLst>
            <pc:docMk/>
            <pc:sldMk cId="2785728662" sldId="1425"/>
            <ac:inkMk id="5" creationId="{20BBDE96-2B31-F8B8-820B-F5716E333DD5}"/>
          </ac:inkMkLst>
        </pc:inkChg>
        <pc:inkChg chg="add del mod">
          <ac:chgData name="伊健 杜" userId="e69aded81da48593" providerId="LiveId" clId="{30CCD38C-437B-425C-9677-8A97A5F7BB26}" dt="2022-11-09T05:22:13.893" v="643" actId="9405"/>
          <ac:inkMkLst>
            <pc:docMk/>
            <pc:sldMk cId="2785728662" sldId="1425"/>
            <ac:inkMk id="6" creationId="{9639C98C-75AB-9FE6-8710-6C4C00D2E3C2}"/>
          </ac:inkMkLst>
        </pc:inkChg>
        <pc:inkChg chg="add del mod">
          <ac:chgData name="伊健 杜" userId="e69aded81da48593" providerId="LiveId" clId="{30CCD38C-437B-425C-9677-8A97A5F7BB26}" dt="2022-11-09T05:22:13.699" v="642"/>
          <ac:inkMkLst>
            <pc:docMk/>
            <pc:sldMk cId="2785728662" sldId="1425"/>
            <ac:inkMk id="8" creationId="{9210A95C-9947-9537-A9F4-1D52D5538A3E}"/>
          </ac:inkMkLst>
        </pc:inkChg>
        <pc:inkChg chg="add del mod">
          <ac:chgData name="伊健 杜" userId="e69aded81da48593" providerId="LiveId" clId="{30CCD38C-437B-425C-9677-8A97A5F7BB26}" dt="2022-11-09T05:22:13.521" v="640" actId="9405"/>
          <ac:inkMkLst>
            <pc:docMk/>
            <pc:sldMk cId="2785728662" sldId="1425"/>
            <ac:inkMk id="10" creationId="{64A07D66-1164-1157-1D87-7BDDBDFC2F1E}"/>
          </ac:inkMkLst>
        </pc:inkChg>
        <pc:inkChg chg="add del mod">
          <ac:chgData name="伊健 杜" userId="e69aded81da48593" providerId="LiveId" clId="{30CCD38C-437B-425C-9677-8A97A5F7BB26}" dt="2022-11-09T05:22:13.318" v="639" actId="9405"/>
          <ac:inkMkLst>
            <pc:docMk/>
            <pc:sldMk cId="2785728662" sldId="1425"/>
            <ac:inkMk id="11" creationId="{A6D0CE13-4A43-3589-78C6-7254FF224CB0}"/>
          </ac:inkMkLst>
        </pc:inkChg>
        <pc:inkChg chg="add del mod">
          <ac:chgData name="伊健 杜" userId="e69aded81da48593" providerId="LiveId" clId="{30CCD38C-437B-425C-9677-8A97A5F7BB26}" dt="2022-11-09T05:22:13.121" v="638" actId="9405"/>
          <ac:inkMkLst>
            <pc:docMk/>
            <pc:sldMk cId="2785728662" sldId="1425"/>
            <ac:inkMk id="12" creationId="{1CE66B4F-D0E1-568D-B366-D286B262A2BA}"/>
          </ac:inkMkLst>
        </pc:inkChg>
        <pc:inkChg chg="add del mod">
          <ac:chgData name="伊健 杜" userId="e69aded81da48593" providerId="LiveId" clId="{30CCD38C-437B-425C-9677-8A97A5F7BB26}" dt="2022-11-09T05:22:12.913" v="637" actId="9405"/>
          <ac:inkMkLst>
            <pc:docMk/>
            <pc:sldMk cId="2785728662" sldId="1425"/>
            <ac:inkMk id="13" creationId="{CC9FE5D4-2487-2580-26E3-79E4B3FDD011}"/>
          </ac:inkMkLst>
        </pc:inkChg>
        <pc:inkChg chg="add del mod">
          <ac:chgData name="伊健 杜" userId="e69aded81da48593" providerId="LiveId" clId="{30CCD38C-437B-425C-9677-8A97A5F7BB26}" dt="2022-11-09T05:22:12.695" v="636" actId="9405"/>
          <ac:inkMkLst>
            <pc:docMk/>
            <pc:sldMk cId="2785728662" sldId="1425"/>
            <ac:inkMk id="14" creationId="{2D003A36-AFAA-F422-C99C-76ABCA6DABD2}"/>
          </ac:inkMkLst>
        </pc:inkChg>
        <pc:inkChg chg="add del mod">
          <ac:chgData name="伊健 杜" userId="e69aded81da48593" providerId="LiveId" clId="{30CCD38C-437B-425C-9677-8A97A5F7BB26}" dt="2022-11-09T05:22:12.455" v="635" actId="9405"/>
          <ac:inkMkLst>
            <pc:docMk/>
            <pc:sldMk cId="2785728662" sldId="1425"/>
            <ac:inkMk id="15" creationId="{EDBD8EE6-01BD-16A8-5E0F-C8ECAD3D09E5}"/>
          </ac:inkMkLst>
        </pc:inkChg>
        <pc:inkChg chg="add del mod">
          <ac:chgData name="伊健 杜" userId="e69aded81da48593" providerId="LiveId" clId="{30CCD38C-437B-425C-9677-8A97A5F7BB26}" dt="2022-11-09T05:22:12.219" v="634" actId="9405"/>
          <ac:inkMkLst>
            <pc:docMk/>
            <pc:sldMk cId="2785728662" sldId="1425"/>
            <ac:inkMk id="16" creationId="{FC6319F1-57C5-3D66-9C08-467C51146949}"/>
          </ac:inkMkLst>
        </pc:inkChg>
        <pc:inkChg chg="add del mod">
          <ac:chgData name="伊健 杜" userId="e69aded81da48593" providerId="LiveId" clId="{30CCD38C-437B-425C-9677-8A97A5F7BB26}" dt="2022-11-09T05:22:11.845" v="633"/>
          <ac:inkMkLst>
            <pc:docMk/>
            <pc:sldMk cId="2785728662" sldId="1425"/>
            <ac:inkMk id="17" creationId="{3300F825-A467-AC8C-D111-819EE7438502}"/>
          </ac:inkMkLst>
        </pc:inkChg>
        <pc:inkChg chg="add del mod">
          <ac:chgData name="伊健 杜" userId="e69aded81da48593" providerId="LiveId" clId="{30CCD38C-437B-425C-9677-8A97A5F7BB26}" dt="2022-11-09T05:22:11.447" v="631" actId="9405"/>
          <ac:inkMkLst>
            <pc:docMk/>
            <pc:sldMk cId="2785728662" sldId="1425"/>
            <ac:inkMk id="19" creationId="{C598B00F-9CB9-B470-B4D4-CE20E30B693A}"/>
          </ac:inkMkLst>
        </pc:inkChg>
        <pc:inkChg chg="add del mod">
          <ac:chgData name="伊健 杜" userId="e69aded81da48593" providerId="LiveId" clId="{30CCD38C-437B-425C-9677-8A97A5F7BB26}" dt="2022-11-09T05:22:11.238" v="630"/>
          <ac:inkMkLst>
            <pc:docMk/>
            <pc:sldMk cId="2785728662" sldId="1425"/>
            <ac:inkMk id="20" creationId="{8F2E12F1-9AFA-C1F9-2EA8-B962C7668BB7}"/>
          </ac:inkMkLst>
        </pc:ink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164027112" sldId="142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64027112" sldId="1426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1:25.227" v="830" actId="478"/>
          <ac:picMkLst>
            <pc:docMk/>
            <pc:sldMk cId="164027112" sldId="1426"/>
            <ac:picMk id="6146" creationId="{F89E676B-2EC1-EACF-A73F-087FA9730244}"/>
          </ac:picMkLst>
        </pc:picChg>
        <pc:picChg chg="add mod">
          <ac:chgData name="伊健 杜" userId="e69aded81da48593" providerId="LiveId" clId="{30CCD38C-437B-425C-9677-8A97A5F7BB26}" dt="2022-11-09T05:32:48.707" v="863" actId="1076"/>
          <ac:picMkLst>
            <pc:docMk/>
            <pc:sldMk cId="164027112" sldId="1426"/>
            <ac:picMk id="7170" creationId="{2903808D-7698-1AEA-AEFE-0A82983A09D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72919059" sldId="142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672919059" sldId="1427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3:04.029" v="918" actId="478"/>
          <ac:picMkLst>
            <pc:docMk/>
            <pc:sldMk cId="2672919059" sldId="1427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3:24.803" v="926" actId="1076"/>
          <ac:picMkLst>
            <pc:docMk/>
            <pc:sldMk cId="2672919059" sldId="1427"/>
            <ac:picMk id="9218" creationId="{10AA3EC8-E4B0-6238-4B9F-1F2055E9D9EC}"/>
          </ac:picMkLst>
        </pc:picChg>
      </pc:sldChg>
      <pc:sldChg chg="modSp add del mod">
        <pc:chgData name="伊健 杜" userId="e69aded81da48593" providerId="LiveId" clId="{30CCD38C-437B-425C-9677-8A97A5F7BB26}" dt="2022-11-09T05:34:07.765" v="972" actId="47"/>
        <pc:sldMkLst>
          <pc:docMk/>
          <pc:sldMk cId="3436696635" sldId="1428"/>
        </pc:sldMkLst>
        <pc:spChg chg="mod">
          <ac:chgData name="伊健 杜" userId="e69aded81da48593" providerId="LiveId" clId="{30CCD38C-437B-425C-9677-8A97A5F7BB26}" dt="2022-11-09T05:33:49.013" v="961"/>
          <ac:spMkLst>
            <pc:docMk/>
            <pc:sldMk cId="3436696635" sldId="1428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5:33:54.302" v="970" actId="20577"/>
          <ac:spMkLst>
            <pc:docMk/>
            <pc:sldMk cId="3436696635" sldId="1428"/>
            <ac:spMk id="7" creationId="{56D821EC-BCD9-B230-0383-57A1A2AEB645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156209871" sldId="1429"/>
        </pc:sldMkLst>
        <pc:spChg chg="mod">
          <ac:chgData name="伊健 杜" userId="e69aded81da48593" providerId="LiveId" clId="{30CCD38C-437B-425C-9677-8A97A5F7BB26}" dt="2022-11-09T05:34:11.892" v="978"/>
          <ac:spMkLst>
            <pc:docMk/>
            <pc:sldMk cId="156209871" sldId="1429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156209871" sldId="1429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4:25.881" v="1018" actId="478"/>
          <ac:picMkLst>
            <pc:docMk/>
            <pc:sldMk cId="156209871" sldId="1429"/>
            <ac:picMk id="7170" creationId="{2903808D-7698-1AEA-AEFE-0A82983A09DB}"/>
          </ac:picMkLst>
        </pc:picChg>
        <pc:picChg chg="add mod">
          <ac:chgData name="伊健 杜" userId="e69aded81da48593" providerId="LiveId" clId="{30CCD38C-437B-425C-9677-8A97A5F7BB26}" dt="2022-11-09T05:34:39.336" v="1020" actId="1076"/>
          <ac:picMkLst>
            <pc:docMk/>
            <pc:sldMk cId="156209871" sldId="1429"/>
            <ac:picMk id="10242" creationId="{2B579C9F-B949-E9CB-9C34-9AC5DA646FF8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59243786" sldId="143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59243786" sldId="1430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269173313" sldId="143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269173313" sldId="1431"/>
            <ac:spMk id="7" creationId="{56D821EC-BCD9-B230-0383-57A1A2AEB645}"/>
          </ac:spMkLst>
        </pc:spChg>
      </pc:sldChg>
      <pc:sldChg chg="addSp delSp modSp add del mod">
        <pc:chgData name="伊健 杜" userId="e69aded81da48593" providerId="LiveId" clId="{30CCD38C-437B-425C-9677-8A97A5F7BB26}" dt="2022-11-09T05:38:51.739" v="1218" actId="47"/>
        <pc:sldMkLst>
          <pc:docMk/>
          <pc:sldMk cId="668921006" sldId="1432"/>
        </pc:sldMkLst>
        <pc:spChg chg="add del mod">
          <ac:chgData name="伊健 杜" userId="e69aded81da48593" providerId="LiveId" clId="{30CCD38C-437B-425C-9677-8A97A5F7BB26}" dt="2022-11-09T05:38:33.595" v="1217"/>
          <ac:spMkLst>
            <pc:docMk/>
            <pc:sldMk cId="668921006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38:03.034" v="1173" actId="478"/>
          <ac:picMkLst>
            <pc:docMk/>
            <pc:sldMk cId="668921006" sldId="1432"/>
            <ac:picMk id="10242" creationId="{2B579C9F-B949-E9CB-9C34-9AC5DA646FF8}"/>
          </ac:picMkLst>
        </pc:picChg>
      </pc:sldChg>
      <pc:sldChg chg="addSp delSp modSp add mod ord">
        <pc:chgData name="伊健 杜" userId="e69aded81da48593" providerId="LiveId" clId="{30CCD38C-437B-425C-9677-8A97A5F7BB26}" dt="2022-11-09T06:41:46.823" v="2972"/>
        <pc:sldMkLst>
          <pc:docMk/>
          <pc:sldMk cId="4030080968" sldId="143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4030080968" sldId="1432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40:14.690" v="1222" actId="478"/>
          <ac:picMkLst>
            <pc:docMk/>
            <pc:sldMk cId="4030080968" sldId="1432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5:40:44.725" v="1275" actId="1076"/>
          <ac:picMkLst>
            <pc:docMk/>
            <pc:sldMk cId="4030080968" sldId="1432"/>
            <ac:picMk id="12290" creationId="{8747A7E7-38E5-248C-3FCA-7151D7599D35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346583848" sldId="1433"/>
        </pc:sldMkLst>
        <pc:spChg chg="add del mod">
          <ac:chgData name="伊健 杜" userId="e69aded81da48593" providerId="LiveId" clId="{30CCD38C-437B-425C-9677-8A97A5F7BB26}" dt="2022-11-09T05:51:11.659" v="1284" actId="478"/>
          <ac:spMkLst>
            <pc:docMk/>
            <pc:sldMk cId="2346583848" sldId="1433"/>
            <ac:spMk id="2" creationId="{7B9D5C56-8DD8-3656-3FA7-45C49D6D8E6F}"/>
          </ac:spMkLst>
        </pc:spChg>
        <pc:spChg chg="add mod">
          <ac:chgData name="伊健 杜" userId="e69aded81da48593" providerId="LiveId" clId="{30CCD38C-437B-425C-9677-8A97A5F7BB26}" dt="2022-11-09T06:00:13.706" v="1474" actId="20577"/>
          <ac:spMkLst>
            <pc:docMk/>
            <pc:sldMk cId="2346583848" sldId="1433"/>
            <ac:spMk id="3" creationId="{ADDF99B9-0AB7-679D-7526-4B7D86916F34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346583848" sldId="1433"/>
            <ac:spMk id="4" creationId="{767FBCC3-E590-DDD9-AC6E-390CBBE40FB6}"/>
          </ac:spMkLst>
        </pc:spChg>
        <pc:spChg chg="add mod">
          <ac:chgData name="伊健 杜" userId="e69aded81da48593" providerId="LiveId" clId="{30CCD38C-437B-425C-9677-8A97A5F7BB26}" dt="2022-11-09T05:51:40.478" v="1300" actId="1076"/>
          <ac:spMkLst>
            <pc:docMk/>
            <pc:sldMk cId="2346583848" sldId="1433"/>
            <ac:spMk id="5" creationId="{70119A4B-9E7B-C85D-70A6-243C7759AB11}"/>
          </ac:spMkLst>
        </pc:spChg>
        <pc:spChg chg="del">
          <ac:chgData name="伊健 杜" userId="e69aded81da48593" providerId="LiveId" clId="{30CCD38C-437B-425C-9677-8A97A5F7BB26}" dt="2022-11-09T05:51:00.686" v="1279" actId="478"/>
          <ac:spMkLst>
            <pc:docMk/>
            <pc:sldMk cId="2346583848" sldId="1433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0:59.595" v="1278" actId="478"/>
          <ac:picMkLst>
            <pc:docMk/>
            <pc:sldMk cId="2346583848" sldId="1433"/>
            <ac:picMk id="10242" creationId="{2B579C9F-B949-E9CB-9C34-9AC5DA646FF8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3175524254" sldId="143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3175524254" sldId="1434"/>
            <ac:spMk id="7" creationId="{56D821EC-BCD9-B230-0383-57A1A2AEB645}"/>
          </ac:spMkLst>
        </pc:spChg>
        <pc:picChg chg="del">
          <ac:chgData name="伊健 杜" userId="e69aded81da48593" providerId="LiveId" clId="{30CCD38C-437B-425C-9677-8A97A5F7BB26}" dt="2022-11-09T05:59:15.942" v="1457" actId="478"/>
          <ac:picMkLst>
            <pc:docMk/>
            <pc:sldMk cId="3175524254" sldId="1434"/>
            <ac:picMk id="10242" creationId="{2B579C9F-B949-E9CB-9C34-9AC5DA646FF8}"/>
          </ac:picMkLst>
        </pc:picChg>
        <pc:picChg chg="add mod">
          <ac:chgData name="伊健 杜" userId="e69aded81da48593" providerId="LiveId" clId="{30CCD38C-437B-425C-9677-8A97A5F7BB26}" dt="2022-11-09T06:00:07" v="1463" actId="1076"/>
          <ac:picMkLst>
            <pc:docMk/>
            <pc:sldMk cId="3175524254" sldId="1434"/>
            <ac:picMk id="16386" creationId="{D458ADAB-8FA3-3D24-6D79-C54F0B74B113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439924124" sldId="143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4" creationId="{767FBCC3-E590-DDD9-AC6E-390CBBE40FB6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439924124" sldId="1435"/>
            <ac:spMk id="7" creationId="{56D821EC-BCD9-B230-0383-57A1A2AEB645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691953513" sldId="1436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691953513" sldId="1436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2151421389" sldId="143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2151421389" sldId="1437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50437629" sldId="1438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50437629" sldId="1438"/>
            <ac:spMk id="2" creationId="{5250EAEC-EAE0-A43C-B1EE-A4F82C88B364}"/>
          </ac:spMkLst>
        </pc:spChg>
      </pc:sldChg>
      <pc:sldChg chg="modSp add mod ord">
        <pc:chgData name="伊健 杜" userId="e69aded81da48593" providerId="LiveId" clId="{30CCD38C-437B-425C-9677-8A97A5F7BB26}" dt="2022-11-09T06:02:36.030" v="1819"/>
        <pc:sldMkLst>
          <pc:docMk/>
          <pc:sldMk cId="2764529976" sldId="1439"/>
        </pc:sldMkLst>
        <pc:spChg chg="mod">
          <ac:chgData name="伊健 杜" userId="e69aded81da48593" providerId="LiveId" clId="{30CCD38C-437B-425C-9677-8A97A5F7BB26}" dt="2022-11-09T06:02:34.943" v="1817"/>
          <ac:spMkLst>
            <pc:docMk/>
            <pc:sldMk cId="2764529976" sldId="1439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92945686" sldId="144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92945686" sldId="1440"/>
            <ac:spMk id="2" creationId="{5250EAEC-EAE0-A43C-B1EE-A4F82C88B364}"/>
          </ac:spMkLst>
        </pc:spChg>
      </pc:sldChg>
      <pc:sldChg chg="delSp modSp new mod">
        <pc:chgData name="伊健 杜" userId="e69aded81da48593" providerId="LiveId" clId="{30CCD38C-437B-425C-9677-8A97A5F7BB26}" dt="2022-11-09T06:20:06.655" v="2037"/>
        <pc:sldMkLst>
          <pc:docMk/>
          <pc:sldMk cId="235991790" sldId="1441"/>
        </pc:sldMkLst>
        <pc:spChg chg="mod">
          <ac:chgData name="伊健 杜" userId="e69aded81da48593" providerId="LiveId" clId="{30CCD38C-437B-425C-9677-8A97A5F7BB26}" dt="2022-11-09T06:20:06.655" v="2037"/>
          <ac:spMkLst>
            <pc:docMk/>
            <pc:sldMk cId="235991790" sldId="1441"/>
            <ac:spMk id="2" creationId="{98461BEF-648E-6F08-C966-507244661ADF}"/>
          </ac:spMkLst>
        </pc:spChg>
        <pc:spChg chg="del">
          <ac:chgData name="伊健 杜" userId="e69aded81da48593" providerId="LiveId" clId="{30CCD38C-437B-425C-9677-8A97A5F7BB26}" dt="2022-11-09T06:03:22.624" v="1947" actId="478"/>
          <ac:spMkLst>
            <pc:docMk/>
            <pc:sldMk cId="235991790" sldId="1441"/>
            <ac:spMk id="3" creationId="{C9F1920C-7515-0F64-9AF8-D765C3607953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496280559" sldId="1442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96280559" sldId="1442"/>
            <ac:spMk id="2" creationId="{5250EAEC-EAE0-A43C-B1EE-A4F82C88B364}"/>
          </ac:spMkLst>
        </pc:spChg>
      </pc:sldChg>
      <pc:sldChg chg="addSp delSp modSp new mod">
        <pc:chgData name="伊健 杜" userId="e69aded81da48593" providerId="LiveId" clId="{30CCD38C-437B-425C-9677-8A97A5F7BB26}" dt="2022-11-09T06:41:46.823" v="2972"/>
        <pc:sldMkLst>
          <pc:docMk/>
          <pc:sldMk cId="3923063049" sldId="1443"/>
        </pc:sldMkLst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2" creationId="{48903692-8100-ADBF-E5BC-5BE170055825}"/>
          </ac:spMkLst>
        </pc:spChg>
        <pc:spChg chg="del">
          <ac:chgData name="伊健 杜" userId="e69aded81da48593" providerId="LiveId" clId="{30CCD38C-437B-425C-9677-8A97A5F7BB26}" dt="2022-11-09T06:05:13.503" v="1962" actId="478"/>
          <ac:spMkLst>
            <pc:docMk/>
            <pc:sldMk cId="3923063049" sldId="1443"/>
            <ac:spMk id="3" creationId="{2BEC8B69-D38B-533C-D3A8-5A52563202CD}"/>
          </ac:spMkLst>
        </pc:spChg>
        <pc:spChg chg="add mod">
          <ac:chgData name="伊健 杜" userId="e69aded81da48593" providerId="LiveId" clId="{30CCD38C-437B-425C-9677-8A97A5F7BB26}" dt="2022-11-09T06:41:46.823" v="2972"/>
          <ac:spMkLst>
            <pc:docMk/>
            <pc:sldMk cId="3923063049" sldId="1443"/>
            <ac:spMk id="6" creationId="{5E4D1B4D-F2DA-CAEC-87C9-747E26C3D0E5}"/>
          </ac:spMkLst>
        </pc:spChg>
        <pc:picChg chg="add mod">
          <ac:chgData name="伊健 杜" userId="e69aded81da48593" providerId="LiveId" clId="{30CCD38C-437B-425C-9677-8A97A5F7BB26}" dt="2022-11-09T06:05:59.381" v="1970" actId="1076"/>
          <ac:picMkLst>
            <pc:docMk/>
            <pc:sldMk cId="3923063049" sldId="1443"/>
            <ac:picMk id="5" creationId="{B1183973-E68B-8756-0AD3-87F56EDF1182}"/>
          </ac:picMkLst>
        </pc:pic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911985890" sldId="1444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911985890" sldId="1444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3162248287" sldId="1445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3162248287" sldId="1445"/>
            <ac:spMk id="2" creationId="{5250EAEC-EAE0-A43C-B1EE-A4F82C88B364}"/>
          </ac:spMkLst>
        </pc:sp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928688457" sldId="1446"/>
        </pc:sldMkLst>
        <pc:spChg chg="mod">
          <ac:chgData name="伊健 杜" userId="e69aded81da48593" providerId="LiveId" clId="{30CCD38C-437B-425C-9677-8A97A5F7BB26}" dt="2022-11-09T06:37:22.738" v="2480" actId="1076"/>
          <ac:spMkLst>
            <pc:docMk/>
            <pc:sldMk cId="2928688457" sldId="1446"/>
            <ac:spMk id="2" creationId="{10304424-DB4A-36E7-9E0D-D32A5DD0F26C}"/>
          </ac:spMkLst>
        </pc:spChg>
        <pc:spChg chg="mod">
          <ac:chgData name="伊健 杜" userId="e69aded81da48593" providerId="LiveId" clId="{30CCD38C-437B-425C-9677-8A97A5F7BB26}" dt="2022-11-09T06:41:46.823" v="2972"/>
          <ac:spMkLst>
            <pc:docMk/>
            <pc:sldMk cId="2928688457" sldId="1446"/>
            <ac:spMk id="4" creationId="{2691090D-D035-2EE7-556B-29D21742E484}"/>
          </ac:spMkLst>
        </pc:spChg>
        <pc:spChg chg="mod">
          <ac:chgData name="伊健 杜" userId="e69aded81da48593" providerId="LiveId" clId="{30CCD38C-437B-425C-9677-8A97A5F7BB26}" dt="2022-11-09T06:30:27.558" v="2410"/>
          <ac:spMkLst>
            <pc:docMk/>
            <pc:sldMk cId="2928688457" sldId="1446"/>
            <ac:spMk id="5" creationId="{12133E31-EFD8-1428-E834-932512E03115}"/>
          </ac:spMkLst>
        </pc:spChg>
        <pc:spChg chg="add del">
          <ac:chgData name="伊健 杜" userId="e69aded81da48593" providerId="LiveId" clId="{30CCD38C-437B-425C-9677-8A97A5F7BB26}" dt="2022-11-09T06:30:26.226" v="2409"/>
          <ac:spMkLst>
            <pc:docMk/>
            <pc:sldMk cId="2928688457" sldId="1446"/>
            <ac:spMk id="6" creationId="{3966AC68-3504-5C1A-36DE-9BD7913233C7}"/>
          </ac:spMkLst>
        </pc:spChg>
        <pc:picChg chg="add mod">
          <ac:chgData name="伊健 杜" userId="e69aded81da48593" providerId="LiveId" clId="{30CCD38C-437B-425C-9677-8A97A5F7BB26}" dt="2022-11-09T06:37:59.176" v="2509" actId="1076"/>
          <ac:picMkLst>
            <pc:docMk/>
            <pc:sldMk cId="2928688457" sldId="1446"/>
            <ac:picMk id="18435" creationId="{D5353299-E898-447D-6242-DC684615D076}"/>
          </ac:picMkLst>
        </pc:picChg>
        <pc:picChg chg="del mod">
          <ac:chgData name="伊健 杜" userId="e69aded81da48593" providerId="LiveId" clId="{30CCD38C-437B-425C-9677-8A97A5F7BB26}" dt="2022-11-09T06:37:21.205" v="2479" actId="478"/>
          <ac:picMkLst>
            <pc:docMk/>
            <pc:sldMk cId="2928688457" sldId="1446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30CCD38C-437B-425C-9677-8A97A5F7BB26}" dt="2022-11-09T06:41:46.823" v="2972"/>
        <pc:sldMkLst>
          <pc:docMk/>
          <pc:sldMk cId="1431316633" sldId="1447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431316633" sldId="1447"/>
            <ac:spMk id="4" creationId="{2691090D-D035-2EE7-556B-29D21742E484}"/>
          </ac:spMkLst>
        </pc:spChg>
        <pc:spChg chg="del">
          <ac:chgData name="伊健 杜" userId="e69aded81da48593" providerId="LiveId" clId="{30CCD38C-437B-425C-9677-8A97A5F7BB26}" dt="2022-11-09T06:38:18.687" v="2511" actId="478"/>
          <ac:spMkLst>
            <pc:docMk/>
            <pc:sldMk cId="1431316633" sldId="1447"/>
            <ac:spMk id="5" creationId="{12133E31-EFD8-1428-E834-932512E03115}"/>
          </ac:spMkLst>
        </pc:spChg>
        <pc:picChg chg="del">
          <ac:chgData name="伊健 杜" userId="e69aded81da48593" providerId="LiveId" clId="{30CCD38C-437B-425C-9677-8A97A5F7BB26}" dt="2022-11-09T06:38:31.712" v="2538" actId="478"/>
          <ac:picMkLst>
            <pc:docMk/>
            <pc:sldMk cId="1431316633" sldId="1447"/>
            <ac:picMk id="18435" creationId="{D5353299-E898-447D-6242-DC684615D076}"/>
          </ac:picMkLst>
        </pc:picChg>
        <pc:picChg chg="add mod">
          <ac:chgData name="伊健 杜" userId="e69aded81da48593" providerId="LiveId" clId="{30CCD38C-437B-425C-9677-8A97A5F7BB26}" dt="2022-11-09T06:38:34.609" v="2541" actId="14100"/>
          <ac:picMkLst>
            <pc:docMk/>
            <pc:sldMk cId="1431316633" sldId="1447"/>
            <ac:picMk id="20482" creationId="{3D11FCDC-EB18-B50B-744E-F63AAE7B566B}"/>
          </ac:picMkLst>
        </pc:picChg>
      </pc:sldChg>
      <pc:sldChg chg="addSp delSp modSp add mod">
        <pc:chgData name="伊健 杜" userId="e69aded81da48593" providerId="LiveId" clId="{30CCD38C-437B-425C-9677-8A97A5F7BB26}" dt="2022-11-09T06:41:46.823" v="2972"/>
        <pc:sldMkLst>
          <pc:docMk/>
          <pc:sldMk cId="2656425758" sldId="1448"/>
        </pc:sldMkLst>
        <pc:spChg chg="mod">
          <ac:chgData name="伊健 杜" userId="e69aded81da48593" providerId="LiveId" clId="{30CCD38C-437B-425C-9677-8A97A5F7BB26}" dt="2022-11-09T06:40:04.157" v="2690" actId="1076"/>
          <ac:spMkLst>
            <pc:docMk/>
            <pc:sldMk cId="2656425758" sldId="1448"/>
            <ac:spMk id="2" creationId="{10304424-DB4A-36E7-9E0D-D32A5DD0F26C}"/>
          </ac:spMkLst>
        </pc:spChg>
        <pc:spChg chg="mod ord">
          <ac:chgData name="伊健 杜" userId="e69aded81da48593" providerId="LiveId" clId="{30CCD38C-437B-425C-9677-8A97A5F7BB26}" dt="2022-11-09T06:41:46.823" v="2972"/>
          <ac:spMkLst>
            <pc:docMk/>
            <pc:sldMk cId="2656425758" sldId="1448"/>
            <ac:spMk id="4" creationId="{2691090D-D035-2EE7-556B-29D21742E484}"/>
          </ac:spMkLst>
        </pc:spChg>
        <pc:spChg chg="add del">
          <ac:chgData name="伊健 杜" userId="e69aded81da48593" providerId="LiveId" clId="{30CCD38C-437B-425C-9677-8A97A5F7BB26}" dt="2022-11-09T06:39:47.053" v="2684" actId="478"/>
          <ac:spMkLst>
            <pc:docMk/>
            <pc:sldMk cId="2656425758" sldId="1448"/>
            <ac:spMk id="5" creationId="{493E47ED-C16F-8DD4-2C54-788013FFE747}"/>
          </ac:spMkLst>
        </pc:spChg>
        <pc:picChg chg="add mod">
          <ac:chgData name="伊健 杜" userId="e69aded81da48593" providerId="LiveId" clId="{30CCD38C-437B-425C-9677-8A97A5F7BB26}" dt="2022-11-09T06:40:37.833" v="2821" actId="1076"/>
          <ac:picMkLst>
            <pc:docMk/>
            <pc:sldMk cId="2656425758" sldId="1448"/>
            <ac:picMk id="7" creationId="{A1749EBA-5FCF-F106-18BF-285B195D3DCA}"/>
          </ac:picMkLst>
        </pc:picChg>
        <pc:picChg chg="del">
          <ac:chgData name="伊健 杜" userId="e69aded81da48593" providerId="LiveId" clId="{30CCD38C-437B-425C-9677-8A97A5F7BB26}" dt="2022-11-09T06:39:28.134" v="2682" actId="478"/>
          <ac:picMkLst>
            <pc:docMk/>
            <pc:sldMk cId="2656425758" sldId="1448"/>
            <ac:picMk id="20482" creationId="{3D11FCDC-EB18-B50B-744E-F63AAE7B566B}"/>
          </ac:picMkLst>
        </pc:picChg>
      </pc:sldChg>
      <pc:sldChg chg="new">
        <pc:chgData name="伊健 杜" userId="e69aded81da48593" providerId="LiveId" clId="{30CCD38C-437B-425C-9677-8A97A5F7BB26}" dt="2022-11-09T06:40:40.860" v="2822" actId="680"/>
        <pc:sldMkLst>
          <pc:docMk/>
          <pc:sldMk cId="4267300696" sldId="1449"/>
        </pc:sldMkLst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111685882" sldId="1450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111685882" sldId="1450"/>
            <ac:spMk id="2" creationId="{5250EAEC-EAE0-A43C-B1EE-A4F82C88B364}"/>
          </ac:spMkLst>
        </pc:spChg>
      </pc:sldChg>
      <pc:sldChg chg="modSp add mod">
        <pc:chgData name="伊健 杜" userId="e69aded81da48593" providerId="LiveId" clId="{30CCD38C-437B-425C-9677-8A97A5F7BB26}" dt="2022-11-09T06:41:46.823" v="2972"/>
        <pc:sldMkLst>
          <pc:docMk/>
          <pc:sldMk cId="1217770176" sldId="1451"/>
        </pc:sldMkLst>
        <pc:spChg chg="mod">
          <ac:chgData name="伊健 杜" userId="e69aded81da48593" providerId="LiveId" clId="{30CCD38C-437B-425C-9677-8A97A5F7BB26}" dt="2022-11-09T06:41:46.823" v="2972"/>
          <ac:spMkLst>
            <pc:docMk/>
            <pc:sldMk cId="1217770176" sldId="1451"/>
            <ac:spMk id="2" creationId="{5250EAEC-EAE0-A43C-B1EE-A4F82C88B364}"/>
          </ac:spMkLst>
        </pc:spChg>
      </pc:sldChg>
    </pc:docChg>
  </pc:docChgLst>
  <pc:docChgLst>
    <pc:chgData name="伊健 杜" userId="e69aded81da48593" providerId="LiveId" clId="{C7CE18D2-1084-4D29-B39A-B5CC4ABA390D}"/>
    <pc:docChg chg="undo custSel addSld delSld modSld sldOrd">
      <pc:chgData name="伊健 杜" userId="e69aded81da48593" providerId="LiveId" clId="{C7CE18D2-1084-4D29-B39A-B5CC4ABA390D}" dt="2022-10-31T14:30:58.694" v="5551" actId="20577"/>
      <pc:docMkLst>
        <pc:docMk/>
      </pc:docMkLst>
      <pc:sldChg chg="del">
        <pc:chgData name="伊健 杜" userId="e69aded81da48593" providerId="LiveId" clId="{C7CE18D2-1084-4D29-B39A-B5CC4ABA390D}" dt="2022-10-31T01:50:28.523" v="0" actId="47"/>
        <pc:sldMkLst>
          <pc:docMk/>
          <pc:sldMk cId="779196328" sldId="77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37386635" sldId="80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27291954" sldId="8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17980094" sldId="110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148409511" sldId="122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076361054" sldId="1223"/>
        </pc:sldMkLst>
      </pc:sldChg>
      <pc:sldChg chg="addSp delSp modSp add del mod modAnim">
        <pc:chgData name="伊健 杜" userId="e69aded81da48593" providerId="LiveId" clId="{C7CE18D2-1084-4D29-B39A-B5CC4ABA390D}" dt="2022-10-31T05:26:51.049" v="4627" actId="1076"/>
        <pc:sldMkLst>
          <pc:docMk/>
          <pc:sldMk cId="2191237938" sldId="1224"/>
        </pc:sldMkLst>
        <pc:spChg chg="mod">
          <ac:chgData name="伊健 杜" userId="e69aded81da48593" providerId="LiveId" clId="{C7CE18D2-1084-4D29-B39A-B5CC4ABA390D}" dt="2022-10-31T05:14:26.479" v="4351" actId="20577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20:43.908" v="4419" actId="1076"/>
          <ac:spMkLst>
            <pc:docMk/>
            <pc:sldMk cId="2191237938" sldId="1224"/>
            <ac:spMk id="3" creationId="{79ADD3F7-63F7-3582-F3B6-AE28FFE30988}"/>
          </ac:spMkLst>
        </pc:spChg>
        <pc:spChg chg="del">
          <ac:chgData name="伊健 杜" userId="e69aded81da48593" providerId="LiveId" clId="{C7CE18D2-1084-4D29-B39A-B5CC4ABA390D}" dt="2022-10-31T05:18:31.765" v="4402" actId="478"/>
          <ac:spMkLst>
            <pc:docMk/>
            <pc:sldMk cId="2191237938" sldId="1224"/>
            <ac:spMk id="4" creationId="{09E56E70-F6AB-7194-E0D1-4F13705A8672}"/>
          </ac:spMkLst>
        </pc:spChg>
        <pc:spChg chg="add mod">
          <ac:chgData name="伊健 杜" userId="e69aded81da48593" providerId="LiveId" clId="{C7CE18D2-1084-4D29-B39A-B5CC4ABA390D}" dt="2022-10-31T05:26:49.467" v="4626" actId="1076"/>
          <ac:spMkLst>
            <pc:docMk/>
            <pc:sldMk cId="2191237938" sldId="1224"/>
            <ac:spMk id="5" creationId="{98000F1A-9FFF-4B3A-2C00-4FC355446A37}"/>
          </ac:spMkLst>
        </pc:spChg>
        <pc:spChg chg="add mod">
          <ac:chgData name="伊健 杜" userId="e69aded81da48593" providerId="LiveId" clId="{C7CE18D2-1084-4D29-B39A-B5CC4ABA390D}" dt="2022-10-31T05:26:45.568" v="4624" actId="1076"/>
          <ac:spMkLst>
            <pc:docMk/>
            <pc:sldMk cId="2191237938" sldId="1224"/>
            <ac:spMk id="6" creationId="{B98CD463-5476-FBB2-CBE9-F9671C1182E6}"/>
          </ac:spMkLst>
        </pc:spChg>
        <pc:spChg chg="add mod">
          <ac:chgData name="伊健 杜" userId="e69aded81da48593" providerId="LiveId" clId="{C7CE18D2-1084-4D29-B39A-B5CC4ABA390D}" dt="2022-10-31T05:26:47.644" v="4625" actId="1076"/>
          <ac:spMkLst>
            <pc:docMk/>
            <pc:sldMk cId="2191237938" sldId="1224"/>
            <ac:spMk id="7" creationId="{9F263233-ADF0-B716-9D48-C32FF551A828}"/>
          </ac:spMkLst>
        </pc:spChg>
        <pc:picChg chg="add mod">
          <ac:chgData name="伊健 杜" userId="e69aded81da48593" providerId="LiveId" clId="{C7CE18D2-1084-4D29-B39A-B5CC4ABA390D}" dt="2022-10-31T05:26:43.216" v="4622" actId="1076"/>
          <ac:picMkLst>
            <pc:docMk/>
            <pc:sldMk cId="2191237938" sldId="1224"/>
            <ac:picMk id="23554" creationId="{013BE4EB-F961-91B3-E017-DFFF25041B09}"/>
          </ac:picMkLst>
        </pc:picChg>
        <pc:picChg chg="add mod">
          <ac:chgData name="伊健 杜" userId="e69aded81da48593" providerId="LiveId" clId="{C7CE18D2-1084-4D29-B39A-B5CC4ABA390D}" dt="2022-10-31T05:26:51.049" v="4627" actId="1076"/>
          <ac:picMkLst>
            <pc:docMk/>
            <pc:sldMk cId="2191237938" sldId="1224"/>
            <ac:picMk id="23556" creationId="{E072605F-E2D2-F6BB-8F92-7B8B13DCD39D}"/>
          </ac:picMkLst>
        </pc:picChg>
        <pc:picChg chg="del">
          <ac:chgData name="伊健 杜" userId="e69aded81da48593" providerId="LiveId" clId="{C7CE18D2-1084-4D29-B39A-B5CC4ABA390D}" dt="2022-10-31T05:17:00.283" v="4354" actId="478"/>
          <ac:picMkLst>
            <pc:docMk/>
            <pc:sldMk cId="2191237938" sldId="1224"/>
            <ac:picMk id="28674" creationId="{A40A8865-A165-2AB6-166A-1CADC0196258}"/>
          </ac:picMkLst>
        </pc:picChg>
        <pc:picChg chg="del">
          <ac:chgData name="伊健 杜" userId="e69aded81da48593" providerId="LiveId" clId="{C7CE18D2-1084-4D29-B39A-B5CC4ABA390D}" dt="2022-10-31T05:18:32.220" v="4403" actId="478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445471504" sldId="122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489747112" sldId="122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7723273" sldId="122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80445705" sldId="123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46555008" sldId="123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13721485" sldId="123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19084626" sldId="123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334529074" sldId="123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19107729" sldId="123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40485138" sldId="123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5719720" sldId="123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087681956" sldId="123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39024017" sldId="124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87321728" sldId="124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25483163" sldId="124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9138086" sldId="124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616758888" sldId="124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430537256" sldId="124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770500061" sldId="124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81031037" sldId="124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322135688" sldId="124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288142045" sldId="125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558851808" sldId="125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3739957134" sldId="1252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9108550" sldId="1253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60934878" sldId="125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586954474" sldId="1255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889584553" sldId="1256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126681231" sldId="1257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42729002" sldId="1258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204848823" sldId="1259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080193001" sldId="1260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94199228" sldId="1261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2907809411" sldId="1262"/>
        </pc:sldMkLst>
      </pc:sldChg>
      <pc:sldChg chg="addSp delSp modSp mod">
        <pc:chgData name="伊健 杜" userId="e69aded81da48593" providerId="LiveId" clId="{C7CE18D2-1084-4D29-B39A-B5CC4ABA390D}" dt="2022-10-31T08:34:09.759" v="5536" actId="478"/>
        <pc:sldMkLst>
          <pc:docMk/>
          <pc:sldMk cId="231345836" sldId="1263"/>
        </pc:sldMkLst>
        <pc:spChg chg="mod">
          <ac:chgData name="伊健 杜" userId="e69aded81da48593" providerId="LiveId" clId="{C7CE18D2-1084-4D29-B39A-B5CC4ABA390D}" dt="2022-10-31T01:50:46.553" v="12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1:52:12.631" v="88"/>
          <ac:spMkLst>
            <pc:docMk/>
            <pc:sldMk cId="231345836" sldId="1263"/>
            <ac:spMk id="5" creationId="{12133E31-EFD8-1428-E834-932512E03115}"/>
          </ac:spMkLst>
        </pc:spChg>
        <pc:picChg chg="add mod">
          <ac:chgData name="伊健 杜" userId="e69aded81da48593" providerId="LiveId" clId="{C7CE18D2-1084-4D29-B39A-B5CC4ABA390D}" dt="2022-10-31T01:53:13.089" v="94" actId="14100"/>
          <ac:picMkLst>
            <pc:docMk/>
            <pc:sldMk cId="231345836" sldId="1263"/>
            <ac:picMk id="1026" creationId="{B778539F-4A20-2783-37B2-C8DE20F5EEE4}"/>
          </ac:picMkLst>
        </pc:picChg>
        <pc:picChg chg="del">
          <ac:chgData name="伊健 杜" userId="e69aded81da48593" providerId="LiveId" clId="{C7CE18D2-1084-4D29-B39A-B5CC4ABA390D}" dt="2022-10-31T01:51:13.063" v="87" actId="478"/>
          <ac:picMkLst>
            <pc:docMk/>
            <pc:sldMk cId="231345836" sldId="1263"/>
            <ac:picMk id="24578" creationId="{6C02BF58-DBCB-9454-E145-314DB0BA9C6B}"/>
          </ac:picMkLst>
        </pc:pic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4" creationId="{DE33EF13-8299-79E9-62C2-9608C2951604}"/>
          </ac:inkMkLst>
        </pc:inkChg>
        <pc:inkChg chg="add del">
          <ac:chgData name="伊健 杜" userId="e69aded81da48593" providerId="LiveId" clId="{C7CE18D2-1084-4D29-B39A-B5CC4ABA390D}" dt="2022-10-31T08:34:09.759" v="5536" actId="478"/>
          <ac:inkMkLst>
            <pc:docMk/>
            <pc:sldMk cId="231345836" sldId="1263"/>
            <ac:inkMk id="6" creationId="{B3F09155-CD2B-D092-8B1E-81C953A9AB07}"/>
          </ac:inkMkLst>
        </pc:inkChg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493532599" sldId="1264"/>
        </pc:sldMkLst>
      </pc:sldChg>
      <pc:sldChg chg="del">
        <pc:chgData name="伊健 杜" userId="e69aded81da48593" providerId="LiveId" clId="{C7CE18D2-1084-4D29-B39A-B5CC4ABA390D}" dt="2022-10-31T01:50:28.523" v="0" actId="47"/>
        <pc:sldMkLst>
          <pc:docMk/>
          <pc:sldMk cId="1517982712" sldId="1265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631157930" sldId="1266"/>
        </pc:sldMkLst>
      </pc:sldChg>
      <pc:sldChg chg="del">
        <pc:chgData name="伊健 杜" userId="e69aded81da48593" providerId="LiveId" clId="{C7CE18D2-1084-4D29-B39A-B5CC4ABA390D}" dt="2022-10-31T01:53:29.231" v="95" actId="47"/>
        <pc:sldMkLst>
          <pc:docMk/>
          <pc:sldMk cId="1163166653" sldId="1267"/>
        </pc:sldMkLst>
      </pc:sldChg>
      <pc:sldChg chg="modSp del mod ord">
        <pc:chgData name="伊健 杜" userId="e69aded81da48593" providerId="LiveId" clId="{C7CE18D2-1084-4D29-B39A-B5CC4ABA390D}" dt="2022-10-31T03:24:26.305" v="980" actId="47"/>
        <pc:sldMkLst>
          <pc:docMk/>
          <pc:sldMk cId="1193100960" sldId="1268"/>
        </pc:sldMkLst>
        <pc:spChg chg="mod">
          <ac:chgData name="伊健 杜" userId="e69aded81da48593" providerId="LiveId" clId="{C7CE18D2-1084-4D29-B39A-B5CC4ABA390D}" dt="2022-10-31T01:57:43.989" v="299" actId="20577"/>
          <ac:spMkLst>
            <pc:docMk/>
            <pc:sldMk cId="1193100960" sldId="1268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081789254" sldId="126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81789254" sldId="1269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1:53:34.057" v="98" actId="478"/>
          <ac:spMkLst>
            <pc:docMk/>
            <pc:sldMk cId="3081789254" sldId="1269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3:36.333" v="99" actId="478"/>
          <ac:picMkLst>
            <pc:docMk/>
            <pc:sldMk cId="3081789254" sldId="1269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4:12.110" v="148" actId="1076"/>
          <ac:picMkLst>
            <pc:docMk/>
            <pc:sldMk cId="3081789254" sldId="1269"/>
            <ac:picMk id="3074" creationId="{27038C83-C66E-FFB9-3FB9-583BC58C1D74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638982244" sldId="127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638982244" sldId="1270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2:13:06.311" v="303" actId="478"/>
          <ac:spMkLst>
            <pc:docMk/>
            <pc:sldMk cId="2638982244" sldId="1270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1:55:49.490" v="204" actId="478"/>
          <ac:picMkLst>
            <pc:docMk/>
            <pc:sldMk cId="2638982244" sldId="1270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1:57:02.702" v="208" actId="1076"/>
          <ac:picMkLst>
            <pc:docMk/>
            <pc:sldMk cId="2638982244" sldId="1270"/>
            <ac:picMk id="2050" creationId="{7CE35C51-7EA0-7C2E-56FC-57D553C50E1F}"/>
          </ac:picMkLst>
        </pc:picChg>
      </pc:sldChg>
      <pc:sldChg chg="modSp add del mod">
        <pc:chgData name="伊健 杜" userId="e69aded81da48593" providerId="LiveId" clId="{C7CE18D2-1084-4D29-B39A-B5CC4ABA390D}" dt="2022-10-31T06:12:14.677" v="5075" actId="47"/>
        <pc:sldMkLst>
          <pc:docMk/>
          <pc:sldMk cId="3502924633" sldId="1271"/>
        </pc:sldMkLst>
        <pc:spChg chg="mod">
          <ac:chgData name="伊健 杜" userId="e69aded81da48593" providerId="LiveId" clId="{C7CE18D2-1084-4D29-B39A-B5CC4ABA390D}" dt="2022-10-31T02:12:55.355" v="302" actId="20577"/>
          <ac:spMkLst>
            <pc:docMk/>
            <pc:sldMk cId="3502924633" sldId="1271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435332" sldId="127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14:52.284" v="459" actId="20577"/>
          <ac:spMkLst>
            <pc:docMk/>
            <pc:sldMk cId="435332" sldId="1272"/>
            <ac:spMk id="3" creationId="{BF61C064-5051-1184-7A12-5B1F560F19AD}"/>
          </ac:spMkLst>
        </pc:spChg>
        <pc:spChg chg="mod">
          <ac:chgData name="伊健 杜" userId="e69aded81da48593" providerId="LiveId" clId="{C7CE18D2-1084-4D29-B39A-B5CC4ABA390D}" dt="2022-10-31T03:10:37.864" v="316"/>
          <ac:spMkLst>
            <pc:docMk/>
            <pc:sldMk cId="435332" sldId="1272"/>
            <ac:spMk id="5" creationId="{12133E31-EFD8-1428-E834-932512E03115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35332" sldId="1272"/>
            <ac:spMk id="7" creationId="{3AFD834D-3803-F6E5-F35E-650910E3E788}"/>
          </ac:spMkLst>
        </pc:spChg>
        <pc:picChg chg="add del">
          <ac:chgData name="伊健 杜" userId="e69aded81da48593" providerId="LiveId" clId="{C7CE18D2-1084-4D29-B39A-B5CC4ABA390D}" dt="2022-10-31T03:13:57.739" v="397" actId="478"/>
          <ac:picMkLst>
            <pc:docMk/>
            <pc:sldMk cId="435332" sldId="1272"/>
            <ac:picMk id="6" creationId="{FEF06512-EC9A-565B-6C62-FF661B5670A1}"/>
          </ac:picMkLst>
        </pc:picChg>
        <pc:picChg chg="del">
          <ac:chgData name="伊健 杜" userId="e69aded81da48593" providerId="LiveId" clId="{C7CE18D2-1084-4D29-B39A-B5CC4ABA390D}" dt="2022-10-31T03:13:53.913" v="395" actId="478"/>
          <ac:picMkLst>
            <pc:docMk/>
            <pc:sldMk cId="435332" sldId="1272"/>
            <ac:picMk id="1026" creationId="{B778539F-4A20-2783-37B2-C8DE20F5EEE4}"/>
          </ac:picMkLst>
        </pc:picChg>
        <pc:picChg chg="add mod">
          <ac:chgData name="伊健 杜" userId="e69aded81da48593" providerId="LiveId" clId="{C7CE18D2-1084-4D29-B39A-B5CC4ABA390D}" dt="2022-10-31T03:28:38.786" v="1083" actId="1076"/>
          <ac:picMkLst>
            <pc:docMk/>
            <pc:sldMk cId="435332" sldId="1272"/>
            <ac:picMk id="4098" creationId="{18F751D0-483E-1832-A479-F9F74F2A795A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527463538" sldId="127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7463538" sldId="1273"/>
            <ac:spMk id="3" creationId="{BF61C064-5051-1184-7A12-5B1F560F19AD}"/>
          </ac:spMkLst>
        </pc:spChg>
        <pc:spChg chg="del">
          <ac:chgData name="伊健 杜" userId="e69aded81da48593" providerId="LiveId" clId="{C7CE18D2-1084-4D29-B39A-B5CC4ABA390D}" dt="2022-10-31T03:14:33.282" v="404" actId="478"/>
          <ac:spMkLst>
            <pc:docMk/>
            <pc:sldMk cId="2527463538" sldId="1273"/>
            <ac:spMk id="5" creationId="{12133E31-EFD8-1428-E834-932512E03115}"/>
          </ac:spMkLst>
        </pc:spChg>
        <pc:picChg chg="del">
          <ac:chgData name="伊健 杜" userId="e69aded81da48593" providerId="LiveId" clId="{C7CE18D2-1084-4D29-B39A-B5CC4ABA390D}" dt="2022-10-31T03:15:57.325" v="557" actId="478"/>
          <ac:picMkLst>
            <pc:docMk/>
            <pc:sldMk cId="2527463538" sldId="1273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16:29.900" v="559" actId="1076"/>
          <ac:picMkLst>
            <pc:docMk/>
            <pc:sldMk cId="2527463538" sldId="1273"/>
            <ac:picMk id="5122" creationId="{29B81296-E6CF-21EF-0879-72D2C07EC852}"/>
          </ac:picMkLst>
        </pc:picChg>
      </pc:sldChg>
      <pc:sldChg chg="modSp add del mod">
        <pc:chgData name="伊健 杜" userId="e69aded81da48593" providerId="LiveId" clId="{C7CE18D2-1084-4D29-B39A-B5CC4ABA390D}" dt="2022-10-31T03:24:29.047" v="981" actId="47"/>
        <pc:sldMkLst>
          <pc:docMk/>
          <pc:sldMk cId="3304733542" sldId="1274"/>
        </pc:sldMkLst>
        <pc:spChg chg="mod">
          <ac:chgData name="伊健 杜" userId="e69aded81da48593" providerId="LiveId" clId="{C7CE18D2-1084-4D29-B39A-B5CC4ABA390D}" dt="2022-10-31T03:22:13.463" v="976" actId="20577"/>
          <ac:spMkLst>
            <pc:docMk/>
            <pc:sldMk cId="3304733542" sldId="1274"/>
            <ac:spMk id="3" creationId="{BF61C064-5051-1184-7A12-5B1F560F19AD}"/>
          </ac:spMkLst>
        </pc:spChg>
        <pc:picChg chg="mod">
          <ac:chgData name="伊健 杜" userId="e69aded81da48593" providerId="LiveId" clId="{C7CE18D2-1084-4D29-B39A-B5CC4ABA390D}" dt="2022-10-31T03:19:22" v="776" actId="1076"/>
          <ac:picMkLst>
            <pc:docMk/>
            <pc:sldMk cId="3304733542" sldId="1274"/>
            <ac:picMk id="5122" creationId="{29B81296-E6CF-21EF-0879-72D2C07EC852}"/>
          </ac:picMkLst>
        </pc:picChg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506974058" sldId="127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506974058" sldId="127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490309790" sldId="1276"/>
        </pc:sldMkLst>
        <pc:spChg chg="mod">
          <ac:chgData name="伊健 杜" userId="e69aded81da48593" providerId="LiveId" clId="{C7CE18D2-1084-4D29-B39A-B5CC4ABA390D}" dt="2022-10-31T03:27:01.824" v="987"/>
          <ac:spMkLst>
            <pc:docMk/>
            <pc:sldMk cId="3490309790" sldId="1276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3:27:05.333" v="989"/>
          <ac:spMkLst>
            <pc:docMk/>
            <pc:sldMk cId="3490309790" sldId="127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490309790" sldId="1276"/>
            <ac:spMk id="7" creationId="{3AFD834D-3803-F6E5-F35E-650910E3E788}"/>
          </ac:spMkLst>
        </pc:spChg>
        <pc:picChg chg="add del mod">
          <ac:chgData name="伊健 杜" userId="e69aded81da48593" providerId="LiveId" clId="{C7CE18D2-1084-4D29-B39A-B5CC4ABA390D}" dt="2022-10-31T03:28:36.694" v="1082" actId="478"/>
          <ac:picMkLst>
            <pc:docMk/>
            <pc:sldMk cId="3490309790" sldId="1276"/>
            <ac:picMk id="4" creationId="{F514818E-1531-CF7A-9E41-EB5474A055DF}"/>
          </ac:picMkLst>
        </pc:picChg>
        <pc:picChg chg="add mod">
          <ac:chgData name="伊健 杜" userId="e69aded81da48593" providerId="LiveId" clId="{C7CE18D2-1084-4D29-B39A-B5CC4ABA390D}" dt="2022-10-31T03:28:35.085" v="1080" actId="1076"/>
          <ac:picMkLst>
            <pc:docMk/>
            <pc:sldMk cId="3490309790" sldId="1276"/>
            <ac:picMk id="6" creationId="{EB4D476D-F76A-5728-432D-EDEB3C9F3E74}"/>
          </ac:picMkLst>
        </pc:picChg>
        <pc:picChg chg="add mod">
          <ac:chgData name="伊健 杜" userId="e69aded81da48593" providerId="LiveId" clId="{C7CE18D2-1084-4D29-B39A-B5CC4ABA390D}" dt="2022-10-31T03:28:47.827" v="1090" actId="1076"/>
          <ac:picMkLst>
            <pc:docMk/>
            <pc:sldMk cId="3490309790" sldId="1276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27:38.046" v="1065" actId="478"/>
          <ac:picMkLst>
            <pc:docMk/>
            <pc:sldMk cId="3490309790" sldId="1276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28:14.268" v="1071" actId="1076"/>
          <ac:picMkLst>
            <pc:docMk/>
            <pc:sldMk cId="3490309790" sldId="1276"/>
            <ac:picMk id="6146" creationId="{77CDDE4A-5E96-9764-61BF-A2741A59E36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939450385" sldId="1277"/>
        </pc:sldMkLst>
        <pc:spChg chg="del">
          <ac:chgData name="伊健 杜" userId="e69aded81da48593" providerId="LiveId" clId="{C7CE18D2-1084-4D29-B39A-B5CC4ABA390D}" dt="2022-10-31T03:28:55.667" v="1092" actId="478"/>
          <ac:spMkLst>
            <pc:docMk/>
            <pc:sldMk cId="3939450385" sldId="127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939450385" sldId="127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" creationId="{EB4D476D-F76A-5728-432D-EDEB3C9F3E74}"/>
          </ac:picMkLst>
        </pc:picChg>
        <pc:picChg chg="del mod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3:30:19.396" v="1214" actId="478"/>
          <ac:picMkLst>
            <pc:docMk/>
            <pc:sldMk cId="3939450385" sldId="127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3:30:23.090" v="1218" actId="1076"/>
          <ac:picMkLst>
            <pc:docMk/>
            <pc:sldMk cId="3939450385" sldId="1277"/>
            <ac:picMk id="8194" creationId="{4AF4B657-6611-9795-9511-98906C126CE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402244236" sldId="127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02244236" sldId="1278"/>
            <ac:spMk id="2" creationId="{9C74F706-AB23-7A24-27F9-BA8C6B6BFC20}"/>
          </ac:spMkLst>
        </pc:spChg>
      </pc:sldChg>
      <pc:sldChg chg="addSp delSp modSp add mod ord">
        <pc:chgData name="伊健 杜" userId="e69aded81da48593" providerId="LiveId" clId="{C7CE18D2-1084-4D29-B39A-B5CC4ABA390D}" dt="2022-10-31T08:33:30.713" v="5510" actId="478"/>
        <pc:sldMkLst>
          <pc:docMk/>
          <pc:sldMk cId="869596173" sldId="127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2" creationId="{9C74F706-AB23-7A24-27F9-BA8C6B6BFC20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869596173" sldId="1279"/>
            <ac:spMk id="3" creationId="{934ED7B4-3010-A3EB-2543-DF25BBB5BF1D}"/>
          </ac:spMkLst>
        </pc:spChg>
        <pc:inkChg chg="add del">
          <ac:chgData name="伊健 杜" userId="e69aded81da48593" providerId="LiveId" clId="{C7CE18D2-1084-4D29-B39A-B5CC4ABA390D}" dt="2022-10-31T08:33:30.713" v="5510" actId="478"/>
          <ac:inkMkLst>
            <pc:docMk/>
            <pc:sldMk cId="869596173" sldId="1279"/>
            <ac:inkMk id="4" creationId="{F1F84AFC-4B3A-719A-57A9-DF8BF107A295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3216909" sldId="128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2" creationId="{10304424-DB4A-36E7-9E0D-D32A5DD0F26C}"/>
          </ac:spMkLst>
        </pc:spChg>
        <pc:spChg chg="add del">
          <ac:chgData name="伊健 杜" userId="e69aded81da48593" providerId="LiveId" clId="{C7CE18D2-1084-4D29-B39A-B5CC4ABA390D}" dt="2022-10-31T03:32:22.729" v="1334"/>
          <ac:spMkLst>
            <pc:docMk/>
            <pc:sldMk cId="63216909" sldId="1280"/>
            <ac:spMk id="4" creationId="{68866883-5BBE-F34C-B79D-996EAAC53603}"/>
          </ac:spMkLst>
        </pc:spChg>
        <pc:spChg chg="mod">
          <ac:chgData name="伊健 杜" userId="e69aded81da48593" providerId="LiveId" clId="{C7CE18D2-1084-4D29-B39A-B5CC4ABA390D}" dt="2022-10-31T03:32:26.784" v="1336" actId="20577"/>
          <ac:spMkLst>
            <pc:docMk/>
            <pc:sldMk cId="63216909" sldId="128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3216909" sldId="128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3:32:51.916" v="1425" actId="478"/>
          <ac:picMkLst>
            <pc:docMk/>
            <pc:sldMk cId="63216909" sldId="1280"/>
            <ac:picMk id="4098" creationId="{18F751D0-483E-1832-A479-F9F74F2A795A}"/>
          </ac:picMkLst>
        </pc:picChg>
        <pc:picChg chg="add mod">
          <ac:chgData name="伊健 杜" userId="e69aded81da48593" providerId="LiveId" clId="{C7CE18D2-1084-4D29-B39A-B5CC4ABA390D}" dt="2022-10-31T03:33:11.766" v="1429" actId="1076"/>
          <ac:picMkLst>
            <pc:docMk/>
            <pc:sldMk cId="63216909" sldId="1280"/>
            <ac:picMk id="9219" creationId="{A21CF330-C437-73FD-3333-627B5B142406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191830168" sldId="128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3:33:39.270" v="1431" actId="478"/>
          <ac:spMkLst>
            <pc:docMk/>
            <pc:sldMk cId="2191830168" sldId="128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191830168" sldId="128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3:34:06.444" v="1524" actId="478"/>
          <ac:picMkLst>
            <pc:docMk/>
            <pc:sldMk cId="2191830168" sldId="1281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3:34:32.675" v="1528" actId="1076"/>
          <ac:picMkLst>
            <pc:docMk/>
            <pc:sldMk cId="2191830168" sldId="1281"/>
            <ac:picMk id="10242" creationId="{29952CAE-78D3-9A59-00B3-91E9F3404AD3}"/>
          </ac:picMkLst>
        </pc:picChg>
      </pc:sldChg>
      <pc:sldChg chg="addSp delSp modSp add mod">
        <pc:chgData name="伊健 杜" userId="e69aded81da48593" providerId="LiveId" clId="{C7CE18D2-1084-4D29-B39A-B5CC4ABA390D}" dt="2022-10-31T13:22:24.113" v="5537" actId="20577"/>
        <pc:sldMkLst>
          <pc:docMk/>
          <pc:sldMk cId="157671835" sldId="128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22:24.113" v="5537" actId="20577"/>
          <ac:spMkLst>
            <pc:docMk/>
            <pc:sldMk cId="157671835" sldId="128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7671835" sldId="1282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20:29.575" v="1740" actId="478"/>
          <ac:picMkLst>
            <pc:docMk/>
            <pc:sldMk cId="157671835" sldId="1282"/>
            <ac:picMk id="9219" creationId="{A21CF330-C437-73FD-3333-627B5B142406}"/>
          </ac:picMkLst>
        </pc:picChg>
        <pc:picChg chg="add mod">
          <ac:chgData name="伊健 杜" userId="e69aded81da48593" providerId="LiveId" clId="{C7CE18D2-1084-4D29-B39A-B5CC4ABA390D}" dt="2022-10-31T04:20:59.267" v="1744" actId="1076"/>
          <ac:picMkLst>
            <pc:docMk/>
            <pc:sldMk cId="157671835" sldId="1282"/>
            <ac:picMk id="11266" creationId="{7D90EBE3-B36D-BE3D-2F8E-B36B15085397}"/>
          </ac:picMkLst>
        </pc:picChg>
        <pc:inkChg chg="add del">
          <ac:chgData name="伊健 杜" userId="e69aded81da48593" providerId="LiveId" clId="{C7CE18D2-1084-4D29-B39A-B5CC4ABA390D}" dt="2022-10-31T08:34:01.563" v="5534" actId="478"/>
          <ac:inkMkLst>
            <pc:docMk/>
            <pc:sldMk cId="157671835" sldId="1282"/>
            <ac:inkMk id="4" creationId="{CCC9D466-11F7-BDC9-228E-D2BA122F5B81}"/>
          </ac:inkMkLst>
        </pc:ink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3319990706" sldId="128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21:09.247" v="1746" actId="478"/>
          <ac:spMkLst>
            <pc:docMk/>
            <pc:sldMk cId="3319990706" sldId="1283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319990706" sldId="128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21:37.659" v="1846" actId="478"/>
          <ac:picMkLst>
            <pc:docMk/>
            <pc:sldMk cId="3319990706" sldId="1283"/>
            <ac:picMk id="11266" creationId="{7D90EBE3-B36D-BE3D-2F8E-B36B15085397}"/>
          </ac:picMkLst>
        </pc:picChg>
        <pc:picChg chg="add mod">
          <ac:chgData name="伊健 杜" userId="e69aded81da48593" providerId="LiveId" clId="{C7CE18D2-1084-4D29-B39A-B5CC4ABA390D}" dt="2022-10-31T04:23:19.915" v="1850" actId="1076"/>
          <ac:picMkLst>
            <pc:docMk/>
            <pc:sldMk cId="3319990706" sldId="1283"/>
            <ac:picMk id="12290" creationId="{FA1E4DD0-714E-444D-1AFD-CE0161D8D2E8}"/>
          </ac:picMkLst>
        </pc:picChg>
      </pc:sldChg>
      <pc:sldChg chg="addSp delSp modSp add mod">
        <pc:chgData name="伊健 杜" userId="e69aded81da48593" providerId="LiveId" clId="{C7CE18D2-1084-4D29-B39A-B5CC4ABA390D}" dt="2022-10-31T08:34:03.951" v="5535" actId="478"/>
        <pc:sldMkLst>
          <pc:docMk/>
          <pc:sldMk cId="780733278" sldId="128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80733278" sldId="1284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4:03.951" v="5535" actId="478"/>
          <ac:inkMkLst>
            <pc:docMk/>
            <pc:sldMk cId="780733278" sldId="1284"/>
            <ac:inkMk id="3" creationId="{FCFB363A-108E-A1E6-A76C-F4B9CCA82774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730074842" sldId="128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730074842" sldId="128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2745918873" sldId="1286"/>
        </pc:sldMkLst>
        <pc:spChg chg="mod">
          <ac:chgData name="伊健 杜" userId="e69aded81da48593" providerId="LiveId" clId="{C7CE18D2-1084-4D29-B39A-B5CC4ABA390D}" dt="2022-10-31T13:27:10.993" v="5538"/>
          <ac:spMkLst>
            <pc:docMk/>
            <pc:sldMk cId="2745918873" sldId="1286"/>
            <ac:spMk id="2" creationId="{9C74F706-AB23-7A24-27F9-BA8C6B6BFC20}"/>
          </ac:spMkLst>
        </pc:spChg>
        <pc:inkChg chg="add del">
          <ac:chgData name="伊健 杜" userId="e69aded81da48593" providerId="LiveId" clId="{C7CE18D2-1084-4D29-B39A-B5CC4ABA390D}" dt="2022-10-31T08:33:59.668" v="5533" actId="478"/>
          <ac:inkMkLst>
            <pc:docMk/>
            <pc:sldMk cId="2745918873" sldId="1286"/>
            <ac:inkMk id="3" creationId="{0956CE97-A7F3-D9C0-06E4-A3789C3EAA58}"/>
          </ac:inkMkLst>
        </pc:ink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2425531657" sldId="128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46:20.937" v="2072"/>
          <ac:spMkLst>
            <pc:docMk/>
            <pc:sldMk cId="2425531657" sldId="1287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425531657" sldId="128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" creationId="{EB4D476D-F76A-5728-432D-EDEB3C9F3E74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8" creationId="{841500D3-FB69-0931-A087-F132E0E1DDA9}"/>
          </ac:picMkLst>
        </pc:picChg>
        <pc:picChg chg="del">
          <ac:chgData name="伊健 杜" userId="e69aded81da48593" providerId="LiveId" clId="{C7CE18D2-1084-4D29-B39A-B5CC4ABA390D}" dt="2022-10-31T04:48:18.636" v="2222" actId="478"/>
          <ac:picMkLst>
            <pc:docMk/>
            <pc:sldMk cId="2425531657" sldId="1287"/>
            <ac:picMk id="6146" creationId="{77CDDE4A-5E96-9764-61BF-A2741A59E366}"/>
          </ac:picMkLst>
        </pc:picChg>
        <pc:picChg chg="add mod">
          <ac:chgData name="伊健 杜" userId="e69aded81da48593" providerId="LiveId" clId="{C7CE18D2-1084-4D29-B39A-B5CC4ABA390D}" dt="2022-10-31T04:48:41.267" v="2226" actId="1076"/>
          <ac:picMkLst>
            <pc:docMk/>
            <pc:sldMk cId="2425531657" sldId="1287"/>
            <ac:picMk id="13314" creationId="{D8C1870D-B647-81AA-996B-BFCBED402D28}"/>
          </ac:picMkLst>
        </pc:pic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770712489" sldId="128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48:45.397" v="2228" actId="478"/>
          <ac:spMkLst>
            <pc:docMk/>
            <pc:sldMk cId="2770712489" sldId="1288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770712489" sldId="1288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49:56.738" v="2358" actId="478"/>
          <ac:picMkLst>
            <pc:docMk/>
            <pc:sldMk cId="2770712489" sldId="1288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0:27.911" v="2362" actId="1076"/>
          <ac:picMkLst>
            <pc:docMk/>
            <pc:sldMk cId="2770712489" sldId="1288"/>
            <ac:picMk id="15362" creationId="{C0F620E4-2F01-9A12-A474-CC65A1433A77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442981392" sldId="128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442981392" sldId="1289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21447932" sldId="129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21447932" sldId="129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667774540" sldId="129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4:52:36.836" v="2570"/>
          <ac:spMkLst>
            <pc:docMk/>
            <pc:sldMk cId="667774540" sldId="1291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667774540" sldId="1291"/>
            <ac:spMk id="7" creationId="{3AFD834D-3803-F6E5-F35E-650910E3E788}"/>
          </ac:spMkLst>
        </pc:spChg>
        <pc:picChg chg="del mod">
          <ac:chgData name="伊健 杜" userId="e69aded81da48593" providerId="LiveId" clId="{C7CE18D2-1084-4D29-B39A-B5CC4ABA390D}" dt="2022-10-31T04:53:25.066" v="2663" actId="478"/>
          <ac:picMkLst>
            <pc:docMk/>
            <pc:sldMk cId="667774540" sldId="1291"/>
            <ac:picMk id="13314" creationId="{D8C1870D-B647-81AA-996B-BFCBED402D28}"/>
          </ac:picMkLst>
        </pc:picChg>
        <pc:picChg chg="add mod">
          <ac:chgData name="伊健 杜" userId="e69aded81da48593" providerId="LiveId" clId="{C7CE18D2-1084-4D29-B39A-B5CC4ABA390D}" dt="2022-10-31T04:53:53.066" v="2668" actId="1076"/>
          <ac:picMkLst>
            <pc:docMk/>
            <pc:sldMk cId="667774540" sldId="1291"/>
            <ac:picMk id="16386" creationId="{45963156-F6F5-68E9-A80E-493F2FA4D14E}"/>
          </ac:picMkLst>
        </pc:picChg>
      </pc:sldChg>
      <pc:sldChg chg="addSp delSp modSp add mod ord delAnim">
        <pc:chgData name="伊健 杜" userId="e69aded81da48593" providerId="LiveId" clId="{C7CE18D2-1084-4D29-B39A-B5CC4ABA390D}" dt="2022-10-31T06:25:08.888" v="5442"/>
        <pc:sldMkLst>
          <pc:docMk/>
          <pc:sldMk cId="4121958565" sldId="129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3:59.660" v="2670" actId="478"/>
          <ac:spMkLst>
            <pc:docMk/>
            <pc:sldMk cId="4121958565" sldId="1292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21958565" sldId="1292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4:21.986" v="2747" actId="478"/>
          <ac:picMkLst>
            <pc:docMk/>
            <pc:sldMk cId="4121958565" sldId="1292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4:54:44.559" v="2752" actId="1076"/>
          <ac:picMkLst>
            <pc:docMk/>
            <pc:sldMk cId="4121958565" sldId="1292"/>
            <ac:picMk id="17410" creationId="{4311F74B-13D2-536E-D68E-D19A2C1A990D}"/>
          </ac:picMkLst>
        </pc:picChg>
      </pc:sldChg>
      <pc:sldChg chg="addSp delSp modSp add mod">
        <pc:chgData name="伊健 杜" userId="e69aded81da48593" providerId="LiveId" clId="{C7CE18D2-1084-4D29-B39A-B5CC4ABA390D}" dt="2022-10-31T13:48:31.423" v="5541" actId="20577"/>
        <pc:sldMkLst>
          <pc:docMk/>
          <pc:sldMk cId="3909874450" sldId="129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909874450" sldId="1293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13:48:31.423" v="5541" actId="20577"/>
          <ac:spMkLst>
            <pc:docMk/>
            <pc:sldMk cId="3909874450" sldId="1293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4:56:14.420" v="2863" actId="478"/>
          <ac:picMkLst>
            <pc:docMk/>
            <pc:sldMk cId="3909874450" sldId="1293"/>
            <ac:picMk id="17410" creationId="{4311F74B-13D2-536E-D68E-D19A2C1A990D}"/>
          </ac:picMkLst>
        </pc:picChg>
        <pc:picChg chg="add mod">
          <ac:chgData name="伊健 杜" userId="e69aded81da48593" providerId="LiveId" clId="{C7CE18D2-1084-4D29-B39A-B5CC4ABA390D}" dt="2022-10-31T04:56:45.176" v="2867" actId="1076"/>
          <ac:picMkLst>
            <pc:docMk/>
            <pc:sldMk cId="3909874450" sldId="1293"/>
            <ac:picMk id="18434" creationId="{A60D05AE-99E8-4ECE-CA64-775E012ABC0F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954322" sldId="1294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954322" sldId="1294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559853023" sldId="1295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59853023" sldId="1295"/>
            <ac:spMk id="2" creationId="{9C74F706-AB23-7A24-27F9-BA8C6B6BFC20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1320756021" sldId="129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2" creationId="{10304424-DB4A-36E7-9E0D-D32A5DD0F26C}"/>
          </ac:spMkLst>
        </pc:spChg>
        <pc:spChg chg="del">
          <ac:chgData name="伊健 杜" userId="e69aded81da48593" providerId="LiveId" clId="{C7CE18D2-1084-4D29-B39A-B5CC4ABA390D}" dt="2022-10-31T04:59:27.112" v="3036" actId="478"/>
          <ac:spMkLst>
            <pc:docMk/>
            <pc:sldMk cId="1320756021" sldId="1296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320756021" sldId="1296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261557416" sldId="1297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261557416" sldId="1297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1:02.030" v="3227" actId="478"/>
          <ac:picMkLst>
            <pc:docMk/>
            <pc:sldMk cId="1261557416" sldId="1297"/>
            <ac:picMk id="18434" creationId="{A60D05AE-99E8-4ECE-CA64-775E012ABC0F}"/>
          </ac:picMkLst>
        </pc:picChg>
        <pc:picChg chg="add mod">
          <ac:chgData name="伊健 杜" userId="e69aded81da48593" providerId="LiveId" clId="{C7CE18D2-1084-4D29-B39A-B5CC4ABA390D}" dt="2022-10-31T05:01:07.673" v="3232" actId="1076"/>
          <ac:picMkLst>
            <pc:docMk/>
            <pc:sldMk cId="1261557416" sldId="1297"/>
            <ac:picMk id="19458" creationId="{49B6F2EB-20E2-B76D-BF04-CCA6490022A1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2127831529" sldId="1298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127831529" sldId="1298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C7CE18D2-1084-4D29-B39A-B5CC4ABA390D}" dt="2022-10-31T05:02:10.702" v="3364" actId="47"/>
        <pc:sldMkLst>
          <pc:docMk/>
          <pc:sldMk cId="2355826726" sldId="1298"/>
        </pc:sldMkLst>
        <pc:spChg chg="mod">
          <ac:chgData name="伊健 杜" userId="e69aded81da48593" providerId="LiveId" clId="{C7CE18D2-1084-4D29-B39A-B5CC4ABA390D}" dt="2022-10-31T05:01:56.253" v="3363" actId="20577"/>
          <ac:spMkLst>
            <pc:docMk/>
            <pc:sldMk cId="2355826726" sldId="1298"/>
            <ac:spMk id="7" creationId="{3AFD834D-3803-F6E5-F35E-650910E3E788}"/>
          </ac:spMkLst>
        </pc:sp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636849896" sldId="129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2" creationId="{10304424-DB4A-36E7-9E0D-D32A5DD0F26C}"/>
          </ac:spMkLst>
        </pc:spChg>
        <pc:spChg chg="mod">
          <ac:chgData name="伊健 杜" userId="e69aded81da48593" providerId="LiveId" clId="{C7CE18D2-1084-4D29-B39A-B5CC4ABA390D}" dt="2022-10-31T05:06:48.603" v="3687"/>
          <ac:spMkLst>
            <pc:docMk/>
            <pc:sldMk cId="1636849896" sldId="1299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636849896" sldId="1299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7:23.107" v="3783" actId="478"/>
          <ac:picMkLst>
            <pc:docMk/>
            <pc:sldMk cId="1636849896" sldId="1299"/>
            <ac:picMk id="16386" creationId="{45963156-F6F5-68E9-A80E-493F2FA4D14E}"/>
          </ac:picMkLst>
        </pc:picChg>
        <pc:picChg chg="add mod">
          <ac:chgData name="伊健 杜" userId="e69aded81da48593" providerId="LiveId" clId="{C7CE18D2-1084-4D29-B39A-B5CC4ABA390D}" dt="2022-10-31T05:07:37.404" v="3786" actId="1076"/>
          <ac:picMkLst>
            <pc:docMk/>
            <pc:sldMk cId="1636849896" sldId="1299"/>
            <ac:picMk id="21506" creationId="{2934FDB7-6354-D3CB-43A6-E43B95B681C7}"/>
          </ac:picMkLst>
        </pc:picChg>
      </pc:sldChg>
      <pc:sldChg chg="new del">
        <pc:chgData name="伊健 杜" userId="e69aded81da48593" providerId="LiveId" clId="{C7CE18D2-1084-4D29-B39A-B5CC4ABA390D}" dt="2022-10-31T05:01:44.161" v="3315" actId="680"/>
        <pc:sldMkLst>
          <pc:docMk/>
          <pc:sldMk cId="3657275645" sldId="1299"/>
        </pc:sldMkLst>
      </pc:sldChg>
      <pc:sldChg chg="addSp delSp modSp add mod delAnim">
        <pc:chgData name="伊健 杜" userId="e69aded81da48593" providerId="LiveId" clId="{C7CE18D2-1084-4D29-B39A-B5CC4ABA390D}" dt="2022-10-31T14:04:09.130" v="5549"/>
        <pc:sldMkLst>
          <pc:docMk/>
          <pc:sldMk cId="1908596898" sldId="130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2" creationId="{10304424-DB4A-36E7-9E0D-D32A5DD0F26C}"/>
          </ac:spMkLst>
        </pc:spChg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1908596898" sldId="1300"/>
            <ac:spMk id="4" creationId="{6D15FC25-1B99-0048-292D-532F53222D6C}"/>
          </ac:spMkLst>
        </pc:spChg>
        <pc:spChg chg="del">
          <ac:chgData name="伊健 杜" userId="e69aded81da48593" providerId="LiveId" clId="{C7CE18D2-1084-4D29-B39A-B5CC4ABA390D}" dt="2022-10-31T05:08:01.990" v="3798" actId="478"/>
          <ac:spMkLst>
            <pc:docMk/>
            <pc:sldMk cId="1908596898" sldId="1300"/>
            <ac:spMk id="5" creationId="{12133E31-EFD8-1428-E834-932512E03115}"/>
          </ac:spMkLst>
        </pc:spChg>
        <pc:spChg chg="mod">
          <ac:chgData name="伊健 杜" userId="e69aded81da48593" providerId="LiveId" clId="{C7CE18D2-1084-4D29-B39A-B5CC4ABA390D}" dt="2022-10-31T14:04:09.130" v="5549"/>
          <ac:spMkLst>
            <pc:docMk/>
            <pc:sldMk cId="1908596898" sldId="1300"/>
            <ac:spMk id="7" creationId="{3AFD834D-3803-F6E5-F35E-650910E3E788}"/>
          </ac:spMkLst>
        </pc:spChg>
        <pc:picChg chg="del">
          <ac:chgData name="伊健 杜" userId="e69aded81da48593" providerId="LiveId" clId="{C7CE18D2-1084-4D29-B39A-B5CC4ABA390D}" dt="2022-10-31T05:09:59.711" v="3988" actId="478"/>
          <ac:picMkLst>
            <pc:docMk/>
            <pc:sldMk cId="1908596898" sldId="1300"/>
            <ac:picMk id="21506" creationId="{2934FDB7-6354-D3CB-43A6-E43B95B681C7}"/>
          </ac:picMkLst>
        </pc:picChg>
        <pc:picChg chg="add mod">
          <ac:chgData name="伊健 杜" userId="e69aded81da48593" providerId="LiveId" clId="{C7CE18D2-1084-4D29-B39A-B5CC4ABA390D}" dt="2022-10-31T05:10:14.399" v="3990" actId="1076"/>
          <ac:picMkLst>
            <pc:docMk/>
            <pc:sldMk cId="1908596898" sldId="1300"/>
            <ac:picMk id="22530" creationId="{3B6303E0-178B-515C-F93A-ED1AD04A5AFA}"/>
          </ac:picMkLst>
        </pc:picChg>
      </pc:sldChg>
      <pc:sldChg chg="delSp modSp add del mod">
        <pc:chgData name="伊健 杜" userId="e69aded81da48593" providerId="LiveId" clId="{C7CE18D2-1084-4D29-B39A-B5CC4ABA390D}" dt="2022-10-31T05:10:49.198" v="4040" actId="47"/>
        <pc:sldMkLst>
          <pc:docMk/>
          <pc:sldMk cId="2801521011" sldId="1301"/>
        </pc:sldMkLst>
        <pc:spChg chg="del">
          <ac:chgData name="伊健 杜" userId="e69aded81da48593" providerId="LiveId" clId="{C7CE18D2-1084-4D29-B39A-B5CC4ABA390D}" dt="2022-10-31T05:10:23.849" v="3992" actId="478"/>
          <ac:spMkLst>
            <pc:docMk/>
            <pc:sldMk cId="2801521011" sldId="1301"/>
            <ac:spMk id="4" creationId="{6D15FC25-1B99-0048-292D-532F53222D6C}"/>
          </ac:spMkLst>
        </pc:spChg>
        <pc:spChg chg="mod">
          <ac:chgData name="伊健 杜" userId="e69aded81da48593" providerId="LiveId" clId="{C7CE18D2-1084-4D29-B39A-B5CC4ABA390D}" dt="2022-10-31T05:10:47.035" v="4039" actId="20577"/>
          <ac:spMkLst>
            <pc:docMk/>
            <pc:sldMk cId="2801521011" sldId="1301"/>
            <ac:spMk id="7" creationId="{3AFD834D-3803-F6E5-F35E-650910E3E788}"/>
          </ac:spMkLst>
        </pc:spChg>
      </pc:sldChg>
      <pc:sldChg chg="addSp modSp add mod">
        <pc:chgData name="伊健 杜" userId="e69aded81da48593" providerId="LiveId" clId="{C7CE18D2-1084-4D29-B39A-B5CC4ABA390D}" dt="2022-10-31T14:30:54.337" v="5550"/>
        <pc:sldMkLst>
          <pc:docMk/>
          <pc:sldMk cId="3603892820" sldId="1301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603892820" sldId="1301"/>
            <ac:spMk id="2" creationId="{9C74F706-AB23-7A24-27F9-BA8C6B6BFC20}"/>
          </ac:spMkLst>
        </pc:spChg>
        <pc:inkChg chg="add">
          <ac:chgData name="伊健 杜" userId="e69aded81da48593" providerId="LiveId" clId="{C7CE18D2-1084-4D29-B39A-B5CC4ABA390D}" dt="2022-10-31T14:30:54.337" v="5550"/>
          <ac:inkMkLst>
            <pc:docMk/>
            <pc:sldMk cId="3603892820" sldId="1301"/>
            <ac:inkMk id="3" creationId="{6C2AF4BD-AD6B-A8FA-807B-BE6D1AFC4C6C}"/>
          </ac:inkMkLst>
        </pc:ink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09897874" sldId="130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09897874" sldId="1302"/>
            <ac:spMk id="2" creationId="{9C74F706-AB23-7A24-27F9-BA8C6B6BFC20}"/>
          </ac:spMkLst>
        </pc:sp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757923126" sldId="1303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757923126" sldId="1303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C7CE18D2-1084-4D29-B39A-B5CC4ABA390D}" dt="2022-10-31T06:25:08.888" v="5442"/>
        <pc:sldMkLst>
          <pc:docMk/>
          <pc:sldMk cId="2289139157" sldId="1304"/>
        </pc:sldMkLst>
        <pc:spChg chg="del">
          <ac:chgData name="伊健 杜" userId="e69aded81da48593" providerId="LiveId" clId="{C7CE18D2-1084-4D29-B39A-B5CC4ABA390D}" dt="2022-10-31T05:22:40.209" v="4481" actId="478"/>
          <ac:spMkLst>
            <pc:docMk/>
            <pc:sldMk cId="2289139157" sldId="1304"/>
            <ac:spMk id="3" creationId="{79ADD3F7-63F7-3582-F3B6-AE28FFE30988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289139157" sldId="1304"/>
            <ac:spMk id="6" creationId="{B98CD463-5476-FBB2-CBE9-F9671C1182E6}"/>
          </ac:spMkLst>
        </pc:spChg>
        <pc:spChg chg="del">
          <ac:chgData name="伊健 杜" userId="e69aded81da48593" providerId="LiveId" clId="{C7CE18D2-1084-4D29-B39A-B5CC4ABA390D}" dt="2022-10-31T05:25:21.961" v="4516" actId="478"/>
          <ac:spMkLst>
            <pc:docMk/>
            <pc:sldMk cId="2289139157" sldId="1304"/>
            <ac:spMk id="7" creationId="{9F263233-ADF0-B716-9D48-C32FF551A828}"/>
          </ac:spMkLst>
        </pc:spChg>
        <pc:picChg chg="del mod">
          <ac:chgData name="伊健 杜" userId="e69aded81da48593" providerId="LiveId" clId="{C7CE18D2-1084-4D29-B39A-B5CC4ABA390D}" dt="2022-10-31T05:22:44.096" v="4484" actId="478"/>
          <ac:picMkLst>
            <pc:docMk/>
            <pc:sldMk cId="2289139157" sldId="1304"/>
            <ac:picMk id="23554" creationId="{013BE4EB-F961-91B3-E017-DFFF25041B09}"/>
          </ac:picMkLst>
        </pc:picChg>
        <pc:picChg chg="del">
          <ac:chgData name="伊健 杜" userId="e69aded81da48593" providerId="LiveId" clId="{C7CE18D2-1084-4D29-B39A-B5CC4ABA390D}" dt="2022-10-31T05:22:44.442" v="4485" actId="478"/>
          <ac:picMkLst>
            <pc:docMk/>
            <pc:sldMk cId="2289139157" sldId="1304"/>
            <ac:picMk id="23556" creationId="{E072605F-E2D2-F6BB-8F92-7B8B13DCD39D}"/>
          </ac:picMkLst>
        </pc:picChg>
        <pc:picChg chg="add mod">
          <ac:chgData name="伊健 杜" userId="e69aded81da48593" providerId="LiveId" clId="{C7CE18D2-1084-4D29-B39A-B5CC4ABA390D}" dt="2022-10-31T05:24:25.767" v="4489" actId="1076"/>
          <ac:picMkLst>
            <pc:docMk/>
            <pc:sldMk cId="2289139157" sldId="1304"/>
            <ac:picMk id="24578" creationId="{01122103-048E-E73C-B4F5-9810C5AFBBFC}"/>
          </ac:picMkLst>
        </pc:picChg>
        <pc:picChg chg="add mod">
          <ac:chgData name="伊健 杜" userId="e69aded81da48593" providerId="LiveId" clId="{C7CE18D2-1084-4D29-B39A-B5CC4ABA390D}" dt="2022-10-31T05:25:08.761" v="4493" actId="1076"/>
          <ac:picMkLst>
            <pc:docMk/>
            <pc:sldMk cId="2289139157" sldId="1304"/>
            <ac:picMk id="24580" creationId="{95D2D08A-0F33-3651-CB62-282218CCD2D6}"/>
          </ac:picMkLst>
        </pc:picChg>
      </pc:sldChg>
      <pc:sldChg chg="delSp modSp add mod ord">
        <pc:chgData name="伊健 杜" userId="e69aded81da48593" providerId="LiveId" clId="{C7CE18D2-1084-4D29-B39A-B5CC4ABA390D}" dt="2022-10-31T06:25:08.888" v="5442"/>
        <pc:sldMkLst>
          <pc:docMk/>
          <pc:sldMk cId="2348482222" sldId="1305"/>
        </pc:sldMkLst>
        <pc:spChg chg="del mod">
          <ac:chgData name="伊健 杜" userId="e69aded81da48593" providerId="LiveId" clId="{C7CE18D2-1084-4D29-B39A-B5CC4ABA390D}" dt="2022-10-31T05:26:10.630" v="4550" actId="478"/>
          <ac:spMkLst>
            <pc:docMk/>
            <pc:sldMk cId="2348482222" sldId="1305"/>
            <ac:spMk id="5" creationId="{98000F1A-9FFF-4B3A-2C00-4FC355446A37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2348482222" sldId="1305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5:26:10.630" v="4550" actId="478"/>
          <ac:picMkLst>
            <pc:docMk/>
            <pc:sldMk cId="2348482222" sldId="1305"/>
            <ac:picMk id="24580" creationId="{95D2D08A-0F33-3651-CB62-282218CCD2D6}"/>
          </ac:picMkLst>
        </pc:picChg>
      </pc:sldChg>
      <pc:sldChg chg="modSp add mod">
        <pc:chgData name="伊健 杜" userId="e69aded81da48593" providerId="LiveId" clId="{C7CE18D2-1084-4D29-B39A-B5CC4ABA390D}" dt="2022-10-31T06:25:08.888" v="5442"/>
        <pc:sldMkLst>
          <pc:docMk/>
          <pc:sldMk cId="3575300161" sldId="1306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575300161" sldId="1306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272694972" sldId="1307"/>
        </pc:sldMkLst>
        <pc:spChg chg="add 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272694972" sldId="1307"/>
            <ac:spMk id="6" creationId="{B98CD463-5476-FBB2-CBE9-F9671C1182E6}"/>
          </ac:spMkLst>
        </pc:spChg>
      </pc:sldChg>
      <pc:sldChg chg="delSp modSp add mod delAnim">
        <pc:chgData name="伊健 杜" userId="e69aded81da48593" providerId="LiveId" clId="{C7CE18D2-1084-4D29-B39A-B5CC4ABA390D}" dt="2022-10-31T06:25:08.888" v="5442"/>
        <pc:sldMkLst>
          <pc:docMk/>
          <pc:sldMk cId="3004238023" sldId="1308"/>
        </pc:sldMkLst>
        <pc:spChg chg="del">
          <ac:chgData name="伊健 杜" userId="e69aded81da48593" providerId="LiveId" clId="{C7CE18D2-1084-4D29-B39A-B5CC4ABA390D}" dt="2022-10-31T05:29:21.442" v="4824" actId="478"/>
          <ac:spMkLst>
            <pc:docMk/>
            <pc:sldMk cId="3004238023" sldId="1308"/>
            <ac:spMk id="3" creationId="{006AF459-B9E1-EF76-5096-9131B855349F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004238023" sldId="1308"/>
            <ac:spMk id="6" creationId="{B98CD463-5476-FBB2-CBE9-F9671C1182E6}"/>
          </ac:spMkLst>
        </pc:spChg>
      </pc:sldChg>
      <pc:sldChg chg="addSp modSp add mod modAnim">
        <pc:chgData name="伊健 杜" userId="e69aded81da48593" providerId="LiveId" clId="{C7CE18D2-1084-4D29-B39A-B5CC4ABA390D}" dt="2022-10-31T06:25:08.888" v="5442"/>
        <pc:sldMkLst>
          <pc:docMk/>
          <pc:sldMk cId="4176945365" sldId="1309"/>
        </pc:sldMkLst>
        <pc:spChg chg="add mod">
          <ac:chgData name="伊健 杜" userId="e69aded81da48593" providerId="LiveId" clId="{C7CE18D2-1084-4D29-B39A-B5CC4ABA390D}" dt="2022-10-31T06:21:51.902" v="5441" actId="207"/>
          <ac:spMkLst>
            <pc:docMk/>
            <pc:sldMk cId="4176945365" sldId="1309"/>
            <ac:spMk id="3" creationId="{DFE36949-4457-E46B-A77D-A91C4CA54CE9}"/>
          </ac:spMkLst>
        </pc:spChg>
        <pc:spChg chg="add mod">
          <ac:chgData name="伊健 杜" userId="e69aded81da48593" providerId="LiveId" clId="{C7CE18D2-1084-4D29-B39A-B5CC4ABA390D}" dt="2022-10-31T06:04:22.926" v="4864" actId="1076"/>
          <ac:spMkLst>
            <pc:docMk/>
            <pc:sldMk cId="4176945365" sldId="1309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4176945365" sldId="1309"/>
            <ac:spMk id="6" creationId="{B98CD463-5476-FBB2-CBE9-F9671C1182E6}"/>
          </ac:spMkLst>
        </pc:spChg>
        <pc:picChg chg="add mod">
          <ac:chgData name="伊健 杜" userId="e69aded81da48593" providerId="LiveId" clId="{C7CE18D2-1084-4D29-B39A-B5CC4ABA390D}" dt="2022-10-31T06:03:05.487" v="4857" actId="1076"/>
          <ac:picMkLst>
            <pc:docMk/>
            <pc:sldMk cId="4176945365" sldId="1309"/>
            <ac:picMk id="25602" creationId="{B3CE3D4E-DE1E-4032-81BC-A79786EDF4DD}"/>
          </ac:picMkLst>
        </pc:picChg>
        <pc:picChg chg="add mod">
          <ac:chgData name="伊健 杜" userId="e69aded81da48593" providerId="LiveId" clId="{C7CE18D2-1084-4D29-B39A-B5CC4ABA390D}" dt="2022-10-31T06:04:16.325" v="4862" actId="14100"/>
          <ac:picMkLst>
            <pc:docMk/>
            <pc:sldMk cId="4176945365" sldId="1309"/>
            <ac:picMk id="25604" creationId="{B53D956D-3363-F8DC-B73C-EDD11135486C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4146648081" sldId="1310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4146648081" sldId="1310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78" creationId="{01122103-048E-E73C-B4F5-9810C5AFBBFC}"/>
          </ac:picMkLst>
        </pc:picChg>
        <pc:picChg chg="del mod">
          <ac:chgData name="伊健 杜" userId="e69aded81da48593" providerId="LiveId" clId="{C7CE18D2-1084-4D29-B39A-B5CC4ABA390D}" dt="2022-10-31T06:05:48.580" v="4885" actId="478"/>
          <ac:picMkLst>
            <pc:docMk/>
            <pc:sldMk cId="4146648081" sldId="1310"/>
            <ac:picMk id="24580" creationId="{95D2D08A-0F33-3651-CB62-282218CCD2D6}"/>
          </ac:picMkLst>
        </pc:picChg>
        <pc:picChg chg="add mod">
          <ac:chgData name="伊健 杜" userId="e69aded81da48593" providerId="LiveId" clId="{C7CE18D2-1084-4D29-B39A-B5CC4ABA390D}" dt="2022-10-31T06:06:45.689" v="4894" actId="1076"/>
          <ac:picMkLst>
            <pc:docMk/>
            <pc:sldMk cId="4146648081" sldId="1310"/>
            <ac:picMk id="30722" creationId="{BBAFF35F-93E9-CF2D-E3FF-4F5A87F4CB6A}"/>
          </ac:picMkLst>
        </pc:picChg>
        <pc:picChg chg="add mod">
          <ac:chgData name="伊健 杜" userId="e69aded81da48593" providerId="LiveId" clId="{C7CE18D2-1084-4D29-B39A-B5CC4ABA390D}" dt="2022-10-31T06:06:43.125" v="4892" actId="1076"/>
          <ac:picMkLst>
            <pc:docMk/>
            <pc:sldMk cId="4146648081" sldId="1310"/>
            <ac:picMk id="30724" creationId="{6AB12FE8-FCE4-F06C-442F-2FAA8BC52369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3551861204" sldId="1311"/>
        </pc:sldMkLst>
        <pc:spChg chg="mod">
          <ac:chgData name="伊健 杜" userId="e69aded81da48593" providerId="LiveId" clId="{C7CE18D2-1084-4D29-B39A-B5CC4ABA390D}" dt="2022-10-31T06:09:48.676" v="4951" actId="1076"/>
          <ac:spMkLst>
            <pc:docMk/>
            <pc:sldMk cId="3551861204" sldId="1311"/>
            <ac:spMk id="4" creationId="{64C35CC3-FB4C-CB99-3B61-9FB07A0AF91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3551861204" sldId="131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09:36.266" v="4940" actId="478"/>
          <ac:picMkLst>
            <pc:docMk/>
            <pc:sldMk cId="3551861204" sldId="1311"/>
            <ac:picMk id="25602" creationId="{B3CE3D4E-DE1E-4032-81BC-A79786EDF4DD}"/>
          </ac:picMkLst>
        </pc:picChg>
        <pc:picChg chg="del">
          <ac:chgData name="伊健 杜" userId="e69aded81da48593" providerId="LiveId" clId="{C7CE18D2-1084-4D29-B39A-B5CC4ABA390D}" dt="2022-10-31T06:09:11.446" v="4937" actId="478"/>
          <ac:picMkLst>
            <pc:docMk/>
            <pc:sldMk cId="3551861204" sldId="1311"/>
            <ac:picMk id="25604" creationId="{B53D956D-3363-F8DC-B73C-EDD11135486C}"/>
          </ac:picMkLst>
        </pc:picChg>
        <pc:picChg chg="add mod">
          <ac:chgData name="伊健 杜" userId="e69aded81da48593" providerId="LiveId" clId="{C7CE18D2-1084-4D29-B39A-B5CC4ABA390D}" dt="2022-10-31T06:09:52.680" v="4954" actId="1076"/>
          <ac:picMkLst>
            <pc:docMk/>
            <pc:sldMk cId="3551861204" sldId="1311"/>
            <ac:picMk id="31746" creationId="{8743AA6B-E9D4-8286-47EC-D09B59288934}"/>
          </ac:picMkLst>
        </pc:picChg>
        <pc:picChg chg="add mod">
          <ac:chgData name="伊健 杜" userId="e69aded81da48593" providerId="LiveId" clId="{C7CE18D2-1084-4D29-B39A-B5CC4ABA390D}" dt="2022-10-31T06:09:50.814" v="4953" actId="1076"/>
          <ac:picMkLst>
            <pc:docMk/>
            <pc:sldMk cId="3551861204" sldId="1311"/>
            <ac:picMk id="31748" creationId="{F4BFBE4A-135D-D899-DD7E-5214426855E8}"/>
          </ac:picMkLst>
        </pc:picChg>
      </pc:sldChg>
      <pc:sldChg chg="addSp delSp modSp add">
        <pc:chgData name="伊健 杜" userId="e69aded81da48593" providerId="LiveId" clId="{C7CE18D2-1084-4D29-B39A-B5CC4ABA390D}" dt="2022-10-31T06:25:08.888" v="5442"/>
        <pc:sldMkLst>
          <pc:docMk/>
          <pc:sldMk cId="3859354121" sldId="1312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3859354121" sldId="131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1:22.012" v="5050" actId="478"/>
          <ac:picMkLst>
            <pc:docMk/>
            <pc:sldMk cId="3859354121" sldId="1312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1:50.446" v="5056" actId="478"/>
          <ac:picMkLst>
            <pc:docMk/>
            <pc:sldMk cId="3859354121" sldId="1312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1:32.276" v="5055" actId="1076"/>
          <ac:picMkLst>
            <pc:docMk/>
            <pc:sldMk cId="3859354121" sldId="1312"/>
            <ac:picMk id="32770" creationId="{B167517D-A38E-0A5F-1298-1BA0F9FE7544}"/>
          </ac:picMkLst>
        </pc:picChg>
        <pc:picChg chg="add mod">
          <ac:chgData name="伊健 杜" userId="e69aded81da48593" providerId="LiveId" clId="{C7CE18D2-1084-4D29-B39A-B5CC4ABA390D}" dt="2022-10-31T06:11:56.277" v="5059" actId="1076"/>
          <ac:picMkLst>
            <pc:docMk/>
            <pc:sldMk cId="3859354121" sldId="1312"/>
            <ac:picMk id="32772" creationId="{5C98A238-F2F9-9A1A-EC39-F959F1D56D9D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1500026983" sldId="1313"/>
        </pc:sldMkLst>
        <pc:spChg chg="mod ord">
          <ac:chgData name="伊健 杜" userId="e69aded81da48593" providerId="LiveId" clId="{C7CE18D2-1084-4D29-B39A-B5CC4ABA390D}" dt="2022-10-31T06:13:47.815" v="5140" actId="1076"/>
          <ac:spMkLst>
            <pc:docMk/>
            <pc:sldMk cId="1500026983" sldId="1313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3:49.589" v="5142" actId="1076"/>
          <ac:spMkLst>
            <pc:docMk/>
            <pc:sldMk cId="1500026983" sldId="1313"/>
            <ac:spMk id="5" creationId="{73A84218-54E7-57D5-44CD-69A47386C651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1500026983" sldId="1313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6" creationId="{8743AA6B-E9D4-8286-47EC-D09B59288934}"/>
          </ac:picMkLst>
        </pc:picChg>
        <pc:picChg chg="del">
          <ac:chgData name="伊健 杜" userId="e69aded81da48593" providerId="LiveId" clId="{C7CE18D2-1084-4D29-B39A-B5CC4ABA390D}" dt="2022-10-31T06:12:31.865" v="5112" actId="478"/>
          <ac:picMkLst>
            <pc:docMk/>
            <pc:sldMk cId="1500026983" sldId="1313"/>
            <ac:picMk id="31748" creationId="{F4BFBE4A-135D-D899-DD7E-5214426855E8}"/>
          </ac:picMkLst>
        </pc:picChg>
        <pc:picChg chg="add mod">
          <ac:chgData name="伊健 杜" userId="e69aded81da48593" providerId="LiveId" clId="{C7CE18D2-1084-4D29-B39A-B5CC4ABA390D}" dt="2022-10-31T06:13:32.244" v="5127" actId="1076"/>
          <ac:picMkLst>
            <pc:docMk/>
            <pc:sldMk cId="1500026983" sldId="1313"/>
            <ac:picMk id="33794" creationId="{801EF863-77A1-2AB3-2665-DC103A1B36D0}"/>
          </ac:picMkLst>
        </pc:picChg>
        <pc:picChg chg="add mod">
          <ac:chgData name="伊健 杜" userId="e69aded81da48593" providerId="LiveId" clId="{C7CE18D2-1084-4D29-B39A-B5CC4ABA390D}" dt="2022-10-31T06:13:23.025" v="5120" actId="1076"/>
          <ac:picMkLst>
            <pc:docMk/>
            <pc:sldMk cId="1500026983" sldId="1313"/>
            <ac:picMk id="33796" creationId="{0A63D339-0010-4B57-6B96-50F1FCF78897}"/>
          </ac:picMkLst>
        </pc:picChg>
        <pc:picChg chg="add mod">
          <ac:chgData name="伊健 杜" userId="e69aded81da48593" providerId="LiveId" clId="{C7CE18D2-1084-4D29-B39A-B5CC4ABA390D}" dt="2022-10-31T06:13:34.950" v="5131" actId="1076"/>
          <ac:picMkLst>
            <pc:docMk/>
            <pc:sldMk cId="1500026983" sldId="1313"/>
            <ac:picMk id="33798" creationId="{CDAC17C9-0F11-67BF-3639-5331AB8E9C5A}"/>
          </ac:picMkLst>
        </pc:picChg>
      </pc:sldChg>
      <pc:sldChg chg="new del">
        <pc:chgData name="伊健 杜" userId="e69aded81da48593" providerId="LiveId" clId="{C7CE18D2-1084-4D29-B39A-B5CC4ABA390D}" dt="2022-10-31T06:14:17.145" v="5183" actId="47"/>
        <pc:sldMkLst>
          <pc:docMk/>
          <pc:sldMk cId="2620397497" sldId="1314"/>
        </pc:sldMkLst>
      </pc:sldChg>
      <pc:sldChg chg="addSp delSp modSp add mod modAnim">
        <pc:chgData name="伊健 杜" userId="e69aded81da48593" providerId="LiveId" clId="{C7CE18D2-1084-4D29-B39A-B5CC4ABA390D}" dt="2022-10-31T06:20:55.693" v="5367"/>
        <pc:sldMkLst>
          <pc:docMk/>
          <pc:sldMk cId="4217310943" sldId="1315"/>
        </pc:sldMkLst>
        <pc:spChg chg="mod">
          <ac:chgData name="伊健 杜" userId="e69aded81da48593" providerId="LiveId" clId="{C7CE18D2-1084-4D29-B39A-B5CC4ABA390D}" dt="2022-10-31T06:20:55.693" v="5367"/>
          <ac:spMkLst>
            <pc:docMk/>
            <pc:sldMk cId="4217310943" sldId="1315"/>
            <ac:spMk id="3" creationId="{DFE36949-4457-E46B-A77D-A91C4CA54CE9}"/>
          </ac:spMkLst>
        </pc:spChg>
        <pc:spChg chg="del">
          <ac:chgData name="伊健 杜" userId="e69aded81da48593" providerId="LiveId" clId="{C7CE18D2-1084-4D29-B39A-B5CC4ABA390D}" dt="2022-10-31T06:14:27.095" v="5186" actId="478"/>
          <ac:spMkLst>
            <pc:docMk/>
            <pc:sldMk cId="4217310943" sldId="1315"/>
            <ac:spMk id="4" creationId="{64C35CC3-FB4C-CB99-3B61-9FB07A0AF911}"/>
          </ac:spMkLst>
        </pc:spChg>
        <pc:spChg chg="add mod">
          <ac:chgData name="伊健 杜" userId="e69aded81da48593" providerId="LiveId" clId="{C7CE18D2-1084-4D29-B39A-B5CC4ABA390D}" dt="2022-10-31T06:16:31.541" v="5244" actId="1076"/>
          <ac:spMkLst>
            <pc:docMk/>
            <pc:sldMk cId="4217310943" sldId="1315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6:35.313" v="5256" actId="20577"/>
          <ac:spMkLst>
            <pc:docMk/>
            <pc:sldMk cId="4217310943" sldId="1315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0" creationId="{B167517D-A38E-0A5F-1298-1BA0F9FE7544}"/>
          </ac:picMkLst>
        </pc:picChg>
        <pc:picChg chg="del">
          <ac:chgData name="伊健 杜" userId="e69aded81da48593" providerId="LiveId" clId="{C7CE18D2-1084-4D29-B39A-B5CC4ABA390D}" dt="2022-10-31T06:14:27.095" v="5186" actId="478"/>
          <ac:picMkLst>
            <pc:docMk/>
            <pc:sldMk cId="4217310943" sldId="1315"/>
            <ac:picMk id="32772" creationId="{5C98A238-F2F9-9A1A-EC39-F959F1D56D9D}"/>
          </ac:picMkLst>
        </pc:picChg>
        <pc:picChg chg="add mod">
          <ac:chgData name="伊健 杜" userId="e69aded81da48593" providerId="LiveId" clId="{C7CE18D2-1084-4D29-B39A-B5CC4ABA390D}" dt="2022-10-31T06:16:13.384" v="5240" actId="1076"/>
          <ac:picMkLst>
            <pc:docMk/>
            <pc:sldMk cId="4217310943" sldId="1315"/>
            <ac:picMk id="34818" creationId="{4F17213B-FD08-55FD-BF3B-285E04AE54FD}"/>
          </ac:picMkLst>
        </pc:picChg>
        <pc:picChg chg="add mod">
          <ac:chgData name="伊健 杜" userId="e69aded81da48593" providerId="LiveId" clId="{C7CE18D2-1084-4D29-B39A-B5CC4ABA390D}" dt="2022-10-31T06:16:25.482" v="5242" actId="1076"/>
          <ac:picMkLst>
            <pc:docMk/>
            <pc:sldMk cId="4217310943" sldId="1315"/>
            <ac:picMk id="34820" creationId="{A67CF7B3-A736-E0B0-E955-1F20C6F66B44}"/>
          </ac:picMkLst>
        </pc:picChg>
      </pc:sldChg>
      <pc:sldChg chg="addSp delSp modSp add mod modNotesTx">
        <pc:chgData name="伊健 杜" userId="e69aded81da48593" providerId="LiveId" clId="{C7CE18D2-1084-4D29-B39A-B5CC4ABA390D}" dt="2022-10-31T14:30:58.694" v="5551" actId="20577"/>
        <pc:sldMkLst>
          <pc:docMk/>
          <pc:sldMk cId="866694763" sldId="1316"/>
        </pc:sldMkLst>
        <pc:spChg chg="add mod">
          <ac:chgData name="伊健 杜" userId="e69aded81da48593" providerId="LiveId" clId="{C7CE18D2-1084-4D29-B39A-B5CC4ABA390D}" dt="2022-10-31T06:18:05.556" v="5286" actId="1076"/>
          <ac:spMkLst>
            <pc:docMk/>
            <pc:sldMk cId="866694763" sldId="1316"/>
            <ac:spMk id="4" creationId="{D3ADDBEC-F907-42BF-9AF4-1D79CDCDD256}"/>
          </ac:spMkLst>
        </pc:spChg>
        <pc:spChg chg="del">
          <ac:chgData name="伊健 杜" userId="e69aded81da48593" providerId="LiveId" clId="{C7CE18D2-1084-4D29-B39A-B5CC4ABA390D}" dt="2022-10-31T06:16:40.906" v="5259" actId="478"/>
          <ac:spMkLst>
            <pc:docMk/>
            <pc:sldMk cId="866694763" sldId="1316"/>
            <ac:spMk id="5" creationId="{A1DEBC2B-01E1-AD1A-0C60-A66892F8D6B6}"/>
          </ac:spMkLst>
        </pc:spChg>
        <pc:spChg chg="mod">
          <ac:chgData name="伊健 杜" userId="e69aded81da48593" providerId="LiveId" clId="{C7CE18D2-1084-4D29-B39A-B5CC4ABA390D}" dt="2022-10-31T06:17:24.561" v="5284"/>
          <ac:spMkLst>
            <pc:docMk/>
            <pc:sldMk cId="866694763" sldId="1316"/>
            <ac:spMk id="6" creationId="{B98CD463-5476-FBB2-CBE9-F9671C1182E6}"/>
          </ac:spMkLst>
        </pc:spChg>
        <pc:picChg chg="del mod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18" creationId="{4F17213B-FD08-55FD-BF3B-285E04AE54FD}"/>
          </ac:picMkLst>
        </pc:picChg>
        <pc:picChg chg="del">
          <ac:chgData name="伊健 杜" userId="e69aded81da48593" providerId="LiveId" clId="{C7CE18D2-1084-4D29-B39A-B5CC4ABA390D}" dt="2022-10-31T06:16:40.906" v="5259" actId="478"/>
          <ac:picMkLst>
            <pc:docMk/>
            <pc:sldMk cId="866694763" sldId="1316"/>
            <ac:picMk id="34820" creationId="{A67CF7B3-A736-E0B0-E955-1F20C6F66B44}"/>
          </ac:picMkLst>
        </pc:picChg>
        <pc:picChg chg="add mod">
          <ac:chgData name="伊健 杜" userId="e69aded81da48593" providerId="LiveId" clId="{C7CE18D2-1084-4D29-B39A-B5CC4ABA390D}" dt="2022-10-31T06:17:09.034" v="5264" actId="1076"/>
          <ac:picMkLst>
            <pc:docMk/>
            <pc:sldMk cId="866694763" sldId="1316"/>
            <ac:picMk id="35842" creationId="{9F3214C6-5E29-8F36-8BE3-C4239BFEE8CA}"/>
          </ac:picMkLst>
        </pc:picChg>
        <pc:picChg chg="add mod">
          <ac:chgData name="伊健 杜" userId="e69aded81da48593" providerId="LiveId" clId="{C7CE18D2-1084-4D29-B39A-B5CC4ABA390D}" dt="2022-10-31T06:17:08.175" v="5263" actId="1076"/>
          <ac:picMkLst>
            <pc:docMk/>
            <pc:sldMk cId="866694763" sldId="1316"/>
            <ac:picMk id="35844" creationId="{102D9B1F-7113-0454-3591-54A0DA2641EB}"/>
          </ac:picMkLst>
        </pc:picChg>
      </pc:sldChg>
      <pc:sldChg chg="addSp delSp modSp add mod">
        <pc:chgData name="伊健 杜" userId="e69aded81da48593" providerId="LiveId" clId="{C7CE18D2-1084-4D29-B39A-B5CC4ABA390D}" dt="2022-10-31T06:25:08.888" v="5442"/>
        <pc:sldMkLst>
          <pc:docMk/>
          <pc:sldMk cId="705454762" sldId="1317"/>
        </pc:sldMkLst>
        <pc:spChg chg="mod">
          <ac:chgData name="伊健 杜" userId="e69aded81da48593" providerId="LiveId" clId="{C7CE18D2-1084-4D29-B39A-B5CC4ABA390D}" dt="2022-10-31T06:19:35.355" v="5296" actId="1076"/>
          <ac:spMkLst>
            <pc:docMk/>
            <pc:sldMk cId="705454762" sldId="1317"/>
            <ac:spMk id="3" creationId="{DFE36949-4457-E46B-A77D-A91C4CA54CE9}"/>
          </ac:spMkLst>
        </pc:spChg>
        <pc:spChg chg="mod">
          <ac:chgData name="伊健 杜" userId="e69aded81da48593" providerId="LiveId" clId="{C7CE18D2-1084-4D29-B39A-B5CC4ABA390D}" dt="2022-10-31T06:25:08.888" v="5442"/>
          <ac:spMkLst>
            <pc:docMk/>
            <pc:sldMk cId="705454762" sldId="1317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19:11.972" v="5288" actId="478"/>
          <ac:picMkLst>
            <pc:docMk/>
            <pc:sldMk cId="705454762" sldId="1317"/>
            <ac:picMk id="35842" creationId="{9F3214C6-5E29-8F36-8BE3-C4239BFEE8CA}"/>
          </ac:picMkLst>
        </pc:picChg>
        <pc:picChg chg="del">
          <ac:chgData name="伊健 杜" userId="e69aded81da48593" providerId="LiveId" clId="{C7CE18D2-1084-4D29-B39A-B5CC4ABA390D}" dt="2022-10-31T06:19:29.426" v="5292" actId="478"/>
          <ac:picMkLst>
            <pc:docMk/>
            <pc:sldMk cId="705454762" sldId="1317"/>
            <ac:picMk id="35844" creationId="{102D9B1F-7113-0454-3591-54A0DA2641EB}"/>
          </ac:picMkLst>
        </pc:picChg>
        <pc:picChg chg="add mod">
          <ac:chgData name="伊健 杜" userId="e69aded81da48593" providerId="LiveId" clId="{C7CE18D2-1084-4D29-B39A-B5CC4ABA390D}" dt="2022-10-31T06:19:16.229" v="5291" actId="1076"/>
          <ac:picMkLst>
            <pc:docMk/>
            <pc:sldMk cId="705454762" sldId="1317"/>
            <ac:picMk id="36866" creationId="{30CB1FCB-1A5C-6FDA-2A2D-FC0012677C46}"/>
          </ac:picMkLst>
        </pc:picChg>
        <pc:picChg chg="add mod">
          <ac:chgData name="伊健 杜" userId="e69aded81da48593" providerId="LiveId" clId="{C7CE18D2-1084-4D29-B39A-B5CC4ABA390D}" dt="2022-10-31T06:19:32.830" v="5295" actId="1076"/>
          <ac:picMkLst>
            <pc:docMk/>
            <pc:sldMk cId="705454762" sldId="1317"/>
            <ac:picMk id="36868" creationId="{35FAEAC5-BE9A-37FD-63A9-1ED1BAAF57F9}"/>
          </ac:picMkLst>
        </pc:picChg>
      </pc:sldChg>
      <pc:sldChg chg="new del">
        <pc:chgData name="伊健 杜" userId="e69aded81da48593" providerId="LiveId" clId="{C7CE18D2-1084-4D29-B39A-B5CC4ABA390D}" dt="2022-10-31T06:20:04.007" v="5328" actId="47"/>
        <pc:sldMkLst>
          <pc:docMk/>
          <pc:sldMk cId="2191989755" sldId="1318"/>
        </pc:sldMkLst>
      </pc:sldChg>
      <pc:sldChg chg="modSp add">
        <pc:chgData name="伊健 杜" userId="e69aded81da48593" providerId="LiveId" clId="{C7CE18D2-1084-4D29-B39A-B5CC4ABA390D}" dt="2022-10-31T06:25:08.888" v="5442"/>
        <pc:sldMkLst>
          <pc:docMk/>
          <pc:sldMk cId="2526001274" sldId="1319"/>
        </pc:sldMkLst>
        <pc:spChg chg="mod">
          <ac:chgData name="伊健 杜" userId="e69aded81da48593" providerId="LiveId" clId="{C7CE18D2-1084-4D29-B39A-B5CC4ABA390D}" dt="2022-10-31T06:25:08.888" v="5442"/>
          <ac:spMkLst>
            <pc:docMk/>
            <pc:sldMk cId="2526001274" sldId="1319"/>
            <ac:spMk id="6" creationId="{B98CD463-5476-FBB2-CBE9-F9671C1182E6}"/>
          </ac:spMkLst>
        </pc:spChg>
      </pc:sldChg>
      <pc:sldChg chg="addSp delSp modSp new mod">
        <pc:chgData name="伊健 杜" userId="e69aded81da48593" providerId="LiveId" clId="{C7CE18D2-1084-4D29-B39A-B5CC4ABA390D}" dt="2022-10-31T06:30:06.701" v="5449" actId="478"/>
        <pc:sldMkLst>
          <pc:docMk/>
          <pc:sldMk cId="1678021334" sldId="1320"/>
        </pc:sldMkLst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2" creationId="{8CA4B8AA-7B08-1529-A652-95B50A3B0879}"/>
          </ac:spMkLst>
        </pc:spChg>
        <pc:spChg chg="del">
          <ac:chgData name="伊健 杜" userId="e69aded81da48593" providerId="LiveId" clId="{C7CE18D2-1084-4D29-B39A-B5CC4ABA390D}" dt="2022-10-31T06:28:47.383" v="5444" actId="478"/>
          <ac:spMkLst>
            <pc:docMk/>
            <pc:sldMk cId="1678021334" sldId="1320"/>
            <ac:spMk id="3" creationId="{C1B4B0D0-2BD9-DC69-8632-51302F06C8DA}"/>
          </ac:spMkLst>
        </pc:spChg>
        <pc:picChg chg="add del mod">
          <ac:chgData name="伊健 杜" userId="e69aded81da48593" providerId="LiveId" clId="{C7CE18D2-1084-4D29-B39A-B5CC4ABA390D}" dt="2022-10-31T06:30:06.701" v="5449" actId="478"/>
          <ac:picMkLst>
            <pc:docMk/>
            <pc:sldMk cId="1678021334" sldId="1320"/>
            <ac:picMk id="37890" creationId="{732834AE-01A7-A5D0-E19C-6E869F9BD818}"/>
          </ac:picMkLst>
        </pc:picChg>
      </pc:sldChg>
      <pc:sldChg chg="addSp delSp modSp add mod">
        <pc:chgData name="伊健 杜" userId="e69aded81da48593" providerId="LiveId" clId="{C7CE18D2-1084-4D29-B39A-B5CC4ABA390D}" dt="2022-10-31T13:27:10.993" v="5538"/>
        <pc:sldMkLst>
          <pc:docMk/>
          <pc:sldMk cId="687159467" sldId="1321"/>
        </pc:sldMkLst>
        <pc:spChg chg="del">
          <ac:chgData name="伊健 杜" userId="e69aded81da48593" providerId="LiveId" clId="{C7CE18D2-1084-4D29-B39A-B5CC4ABA390D}" dt="2022-10-31T06:30:49.510" v="5456" actId="478"/>
          <ac:spMkLst>
            <pc:docMk/>
            <pc:sldMk cId="687159467" sldId="1321"/>
            <ac:spMk id="4" creationId="{D3ADDBEC-F907-42BF-9AF4-1D79CDCDD256}"/>
          </ac:spMkLst>
        </pc:spChg>
        <pc:spChg chg="add mod">
          <ac:chgData name="伊健 杜" userId="e69aded81da48593" providerId="LiveId" clId="{C7CE18D2-1084-4D29-B39A-B5CC4ABA390D}" dt="2022-10-31T06:32:26.420" v="5471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C7CE18D2-1084-4D29-B39A-B5CC4ABA390D}" dt="2022-10-31T13:27:10.993" v="5538"/>
          <ac:spMkLst>
            <pc:docMk/>
            <pc:sldMk cId="687159467" sldId="1321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6" creationId="{30CB1FCB-1A5C-6FDA-2A2D-FC0012677C46}"/>
          </ac:picMkLst>
        </pc:picChg>
        <pc:picChg chg="del">
          <ac:chgData name="伊健 杜" userId="e69aded81da48593" providerId="LiveId" clId="{C7CE18D2-1084-4D29-B39A-B5CC4ABA390D}" dt="2022-10-31T06:30:10.797" v="5451" actId="478"/>
          <ac:picMkLst>
            <pc:docMk/>
            <pc:sldMk cId="687159467" sldId="1321"/>
            <ac:picMk id="36868" creationId="{35FAEAC5-BE9A-37FD-63A9-1ED1BAAF57F9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38" creationId="{2531F6BF-DF5C-7319-7D70-A8987ADBB818}"/>
          </ac:picMkLst>
        </pc:picChg>
        <pc:picChg chg="add del mod">
          <ac:chgData name="伊健 杜" userId="e69aded81da48593" providerId="LiveId" clId="{C7CE18D2-1084-4D29-B39A-B5CC4ABA390D}" dt="2022-10-31T06:30:49.510" v="5456" actId="478"/>
          <ac:picMkLst>
            <pc:docMk/>
            <pc:sldMk cId="687159467" sldId="1321"/>
            <ac:picMk id="39940" creationId="{B6289445-C0BA-1488-035E-3009139D4787}"/>
          </ac:picMkLst>
        </pc:picChg>
        <pc:picChg chg="add mod">
          <ac:chgData name="伊健 杜" userId="e69aded81da48593" providerId="LiveId" clId="{C7CE18D2-1084-4D29-B39A-B5CC4ABA390D}" dt="2022-10-31T06:31:10.727" v="5466" actId="1076"/>
          <ac:picMkLst>
            <pc:docMk/>
            <pc:sldMk cId="687159467" sldId="1321"/>
            <ac:picMk id="39942" creationId="{B77227A0-D410-8560-3CC7-E716CF80E424}"/>
          </ac:picMkLst>
        </pc:picChg>
        <pc:picChg chg="add mod">
          <ac:chgData name="伊健 杜" userId="e69aded81da48593" providerId="LiveId" clId="{C7CE18D2-1084-4D29-B39A-B5CC4ABA390D}" dt="2022-10-31T06:31:09.842" v="5465" actId="1076"/>
          <ac:picMkLst>
            <pc:docMk/>
            <pc:sldMk cId="687159467" sldId="1321"/>
            <ac:picMk id="39944" creationId="{E24EE2C1-D5FB-023C-470C-6BA9C87EAEF2}"/>
          </ac:picMkLst>
        </pc:picChg>
      </pc:sldChg>
      <pc:sldChg chg="addSp delSp modSp add mod delAnim">
        <pc:chgData name="伊健 杜" userId="e69aded81da48593" providerId="LiveId" clId="{C7CE18D2-1084-4D29-B39A-B5CC4ABA390D}" dt="2022-10-31T06:33:37.176" v="5507" actId="1076"/>
        <pc:sldMkLst>
          <pc:docMk/>
          <pc:sldMk cId="2765582665" sldId="1322"/>
        </pc:sldMkLst>
        <pc:spChg chg="del">
          <ac:chgData name="伊健 杜" userId="e69aded81da48593" providerId="LiveId" clId="{C7CE18D2-1084-4D29-B39A-B5CC4ABA390D}" dt="2022-10-31T06:33:31.309" v="5503" actId="478"/>
          <ac:spMkLst>
            <pc:docMk/>
            <pc:sldMk cId="2765582665" sldId="1322"/>
            <ac:spMk id="5" creationId="{C843E1B4-4F3D-F620-6E91-250547A5DACC}"/>
          </ac:spMkLst>
        </pc:spChg>
        <pc:spChg chg="del">
          <ac:chgData name="伊健 杜" userId="e69aded81da48593" providerId="LiveId" clId="{C7CE18D2-1084-4D29-B39A-B5CC4ABA390D}" dt="2022-10-31T06:33:36.234" v="5506" actId="478"/>
          <ac:spMkLst>
            <pc:docMk/>
            <pc:sldMk cId="2765582665" sldId="1322"/>
            <ac:spMk id="6" creationId="{B98CD463-5476-FBB2-CBE9-F9671C1182E6}"/>
          </ac:spMkLst>
        </pc:sp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2" creationId="{B77227A0-D410-8560-3CC7-E716CF80E424}"/>
          </ac:picMkLst>
        </pc:picChg>
        <pc:picChg chg="del">
          <ac:chgData name="伊健 杜" userId="e69aded81da48593" providerId="LiveId" clId="{C7CE18D2-1084-4D29-B39A-B5CC4ABA390D}" dt="2022-10-31T06:33:31.309" v="5503" actId="478"/>
          <ac:picMkLst>
            <pc:docMk/>
            <pc:sldMk cId="2765582665" sldId="1322"/>
            <ac:picMk id="39944" creationId="{E24EE2C1-D5FB-023C-470C-6BA9C87EAEF2}"/>
          </ac:picMkLst>
        </pc:picChg>
        <pc:picChg chg="add mod">
          <ac:chgData name="伊健 杜" userId="e69aded81da48593" providerId="LiveId" clId="{C7CE18D2-1084-4D29-B39A-B5CC4ABA390D}" dt="2022-10-31T06:33:37.176" v="5507" actId="1076"/>
          <ac:picMkLst>
            <pc:docMk/>
            <pc:sldMk cId="2765582665" sldId="1322"/>
            <ac:picMk id="40962" creationId="{39EB705D-8374-4D8A-19C5-513967A70EBE}"/>
          </ac:picMkLst>
        </pc:picChg>
      </pc:sldChg>
    </pc:docChg>
  </pc:docChgLst>
  <pc:docChgLst>
    <pc:chgData name="伊健 杜" userId="e69aded81da48593" providerId="LiveId" clId="{8316A85E-3CC5-46D2-AC8D-005C5FC4976A}"/>
    <pc:docChg chg="undo custSel addSld delSld modSld sldOrd">
      <pc:chgData name="伊健 杜" userId="e69aded81da48593" providerId="LiveId" clId="{8316A85E-3CC5-46D2-AC8D-005C5FC4976A}" dt="2022-10-20T06:49:39.802" v="4113" actId="1076"/>
      <pc:docMkLst>
        <pc:docMk/>
      </pc:docMkLst>
      <pc:sldChg chg="modSp add mod">
        <pc:chgData name="伊健 杜" userId="e69aded81da48593" providerId="LiveId" clId="{8316A85E-3CC5-46D2-AC8D-005C5FC4976A}" dt="2022-10-20T05:31:01.914" v="3469" actId="20577"/>
        <pc:sldMkLst>
          <pc:docMk/>
          <pc:sldMk cId="779196328" sldId="775"/>
        </pc:sldMkLst>
        <pc:spChg chg="mod">
          <ac:chgData name="伊健 杜" userId="e69aded81da48593" providerId="LiveId" clId="{8316A85E-3CC5-46D2-AC8D-005C5FC4976A}" dt="2022-10-20T05:31:01.914" v="3469" actId="20577"/>
          <ac:spMkLst>
            <pc:docMk/>
            <pc:sldMk cId="779196328" sldId="775"/>
            <ac:spMk id="2" creationId="{81F4B079-5182-7332-4978-966F1AEEF4D2}"/>
          </ac:spMkLst>
        </pc:spChg>
      </pc:sldChg>
      <pc:sldChg chg="add">
        <pc:chgData name="伊健 杜" userId="e69aded81da48593" providerId="LiveId" clId="{8316A85E-3CC5-46D2-AC8D-005C5FC4976A}" dt="2022-10-20T05:30:43.105" v="3461"/>
        <pc:sldMkLst>
          <pc:docMk/>
          <pc:sldMk cId="2037386635" sldId="805"/>
        </pc:sldMkLst>
      </pc:sldChg>
      <pc:sldChg chg="modSp add del mod">
        <pc:chgData name="伊健 杜" userId="e69aded81da48593" providerId="LiveId" clId="{8316A85E-3CC5-46D2-AC8D-005C5FC4976A}" dt="2022-10-20T05:31:32.876" v="3476" actId="47"/>
        <pc:sldMkLst>
          <pc:docMk/>
          <pc:sldMk cId="3181458092" sldId="806"/>
        </pc:sldMkLst>
        <pc:spChg chg="mod">
          <ac:chgData name="伊健 杜" userId="e69aded81da48593" providerId="LiveId" clId="{8316A85E-3CC5-46D2-AC8D-005C5FC4976A}" dt="2022-10-20T05:31:18.306" v="3475" actId="20577"/>
          <ac:spMkLst>
            <pc:docMk/>
            <pc:sldMk cId="3181458092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8316A85E-3CC5-46D2-AC8D-005C5FC4976A}" dt="2022-10-20T05:31:36.046" v="3477" actId="47"/>
        <pc:sldMkLst>
          <pc:docMk/>
          <pc:sldMk cId="1585694845" sldId="807"/>
        </pc:sldMkLst>
      </pc:sldChg>
      <pc:sldChg chg="modSp add del mod">
        <pc:chgData name="伊健 杜" userId="e69aded81da48593" providerId="LiveId" clId="{8316A85E-3CC5-46D2-AC8D-005C5FC4976A}" dt="2022-10-20T06:07:27.922" v="4065"/>
        <pc:sldMkLst>
          <pc:docMk/>
          <pc:sldMk cId="1627291954" sldId="80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627291954" sldId="808"/>
            <ac:spMk id="2" creationId="{9C74F706-AB23-7A24-27F9-BA8C6B6BFC20}"/>
          </ac:spMkLst>
        </pc:spChg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17980094" sldId="1108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148409511" sldId="1222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076361054" sldId="1223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191237938" sldId="1224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2445471504" sldId="1225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3489747112" sldId="1226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1567723273" sldId="1229"/>
        </pc:sldMkLst>
      </pc:sldChg>
      <pc:sldChg chg="add">
        <pc:chgData name="伊健 杜" userId="e69aded81da48593" providerId="LiveId" clId="{8316A85E-3CC5-46D2-AC8D-005C5FC4976A}" dt="2022-10-19T21:45:44.208" v="0"/>
        <pc:sldMkLst>
          <pc:docMk/>
          <pc:sldMk cId="780445705" sldId="1230"/>
        </pc:sldMkLst>
      </pc:sldChg>
      <pc:sldChg chg="modSp add">
        <pc:chgData name="伊健 杜" userId="e69aded81da48593" providerId="LiveId" clId="{8316A85E-3CC5-46D2-AC8D-005C5FC4976A}" dt="2022-10-20T06:07:27.922" v="4065"/>
        <pc:sldMkLst>
          <pc:docMk/>
          <pc:sldMk cId="3346555008" sldId="123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46555008" sldId="1231"/>
            <ac:spMk id="2" creationId="{8A0BB264-39FA-6F6B-0B2E-6767F2A32EC7}"/>
          </ac:spMkLst>
        </pc:spChg>
      </pc:sldChg>
      <pc:sldChg chg="addSp modSp add">
        <pc:chgData name="伊健 杜" userId="e69aded81da48593" providerId="LiveId" clId="{8316A85E-3CC5-46D2-AC8D-005C5FC4976A}" dt="2022-10-20T06:46:38.903" v="4066"/>
        <pc:sldMkLst>
          <pc:docMk/>
          <pc:sldMk cId="3813721485" sldId="123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13721485" sldId="1232"/>
            <ac:spMk id="2" creationId="{8A0BB264-39FA-6F6B-0B2E-6767F2A32EC7}"/>
          </ac:spMkLst>
        </pc:spChg>
        <pc:inkChg chg="add">
          <ac:chgData name="伊健 杜" userId="e69aded81da48593" providerId="LiveId" clId="{8316A85E-3CC5-46D2-AC8D-005C5FC4976A}" dt="2022-10-20T06:46:38.903" v="4066"/>
          <ac:inkMkLst>
            <pc:docMk/>
            <pc:sldMk cId="3813721485" sldId="1232"/>
            <ac:inkMk id="3" creationId="{6B15B5CB-6FB7-E84D-D3F8-FB3AB2B90674}"/>
          </ac:inkMkLst>
        </pc:ink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419084626" sldId="123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19084626" sldId="1233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2:51:59.056" v="4" actId="1076"/>
          <ac:picMkLst>
            <pc:docMk/>
            <pc:sldMk cId="419084626" sldId="1233"/>
            <ac:picMk id="1026" creationId="{99E984E1-5362-A05D-754B-A1837B464C14}"/>
          </ac:picMkLst>
        </pc:picChg>
      </pc:sldChg>
      <pc:sldChg chg="addSp delSp modSp add del mod ord delAnim">
        <pc:chgData name="伊健 杜" userId="e69aded81da48593" providerId="LiveId" clId="{8316A85E-3CC5-46D2-AC8D-005C5FC4976A}" dt="2022-10-20T03:17:23.173" v="281" actId="47"/>
        <pc:sldMkLst>
          <pc:docMk/>
          <pc:sldMk cId="1179004887" sldId="1234"/>
        </pc:sldMkLst>
        <pc:spChg chg="del">
          <ac:chgData name="伊健 杜" userId="e69aded81da48593" providerId="LiveId" clId="{8316A85E-3CC5-46D2-AC8D-005C5FC4976A}" dt="2022-10-20T02:52:55.903" v="6" actId="478"/>
          <ac:spMkLst>
            <pc:docMk/>
            <pc:sldMk cId="1179004887" sldId="1234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3:08:54.940" v="122" actId="1076"/>
          <ac:spMkLst>
            <pc:docMk/>
            <pc:sldMk cId="1179004887" sldId="1234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2:52:58.311" v="7" actId="478"/>
          <ac:picMkLst>
            <pc:docMk/>
            <pc:sldMk cId="1179004887" sldId="1234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08:56.368" v="123" actId="1076"/>
          <ac:picMkLst>
            <pc:docMk/>
            <pc:sldMk cId="1179004887" sldId="1234"/>
            <ac:picMk id="2050" creationId="{62C4FAA9-8830-F93D-8B16-29A0D7522E5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334529074" sldId="123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334529074" sldId="1235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11:44.661" v="246" actId="478"/>
          <ac:picMkLst>
            <pc:docMk/>
            <pc:sldMk cId="1334529074" sldId="1235"/>
            <ac:picMk id="2050" creationId="{62C4FAA9-8830-F93D-8B16-29A0D7522E5B}"/>
          </ac:picMkLst>
        </pc:picChg>
        <pc:picChg chg="add mod">
          <ac:chgData name="伊健 杜" userId="e69aded81da48593" providerId="LiveId" clId="{8316A85E-3CC5-46D2-AC8D-005C5FC4976A}" dt="2022-10-20T03:16:24.024" v="248" actId="1076"/>
          <ac:picMkLst>
            <pc:docMk/>
            <pc:sldMk cId="1334529074" sldId="1235"/>
            <ac:picMk id="3074" creationId="{BB3C6F33-68FE-2F96-E655-34271D8C72E9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1919107729" sldId="123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919107729" sldId="1236"/>
            <ac:spMk id="2" creationId="{56AD718D-6CCF-0EAF-2732-19F5FCE3963A}"/>
          </ac:spMkLst>
        </pc:spChg>
        <pc:spChg chg="del">
          <ac:chgData name="伊健 杜" userId="e69aded81da48593" providerId="LiveId" clId="{8316A85E-3CC5-46D2-AC8D-005C5FC4976A}" dt="2022-10-20T03:16:32.056" v="250" actId="478"/>
          <ac:spMkLst>
            <pc:docMk/>
            <pc:sldMk cId="1919107729" sldId="1236"/>
            <ac:spMk id="3" creationId="{8E98134F-2336-9BF5-68BD-9AE8296F4CA3}"/>
          </ac:spMkLst>
        </pc:spChg>
      </pc:sldChg>
      <pc:sldChg chg="modSp add del mod">
        <pc:chgData name="伊健 杜" userId="e69aded81da48593" providerId="LiveId" clId="{8316A85E-3CC5-46D2-AC8D-005C5FC4976A}" dt="2022-10-20T03:16:57.358" v="273" actId="47"/>
        <pc:sldMkLst>
          <pc:docMk/>
          <pc:sldMk cId="3382465926" sldId="1237"/>
        </pc:sldMkLst>
        <pc:spChg chg="mod">
          <ac:chgData name="伊健 杜" userId="e69aded81da48593" providerId="LiveId" clId="{8316A85E-3CC5-46D2-AC8D-005C5FC4976A}" dt="2022-10-20T03:16:53.276" v="272"/>
          <ac:spMkLst>
            <pc:docMk/>
            <pc:sldMk cId="3382465926" sldId="1237"/>
            <ac:spMk id="8" creationId="{0B8B5D8F-F503-2BCC-2FEF-37CE1A2FF963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840485138" sldId="123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840485138" sldId="1237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885719720" sldId="123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3:20:22.160" v="466"/>
          <ac:spMkLst>
            <pc:docMk/>
            <pc:sldMk cId="2885719720" sldId="1238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5719720" sldId="1238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2:40.963" v="660" actId="478"/>
          <ac:picMkLst>
            <pc:docMk/>
            <pc:sldMk cId="2885719720" sldId="1238"/>
            <ac:picMk id="1026" creationId="{99E984E1-5362-A05D-754B-A1837B464C14}"/>
          </ac:picMkLst>
        </pc:picChg>
        <pc:picChg chg="add mod">
          <ac:chgData name="伊健 杜" userId="e69aded81da48593" providerId="LiveId" clId="{8316A85E-3CC5-46D2-AC8D-005C5FC4976A}" dt="2022-10-20T03:24:06.948" v="664" actId="1076"/>
          <ac:picMkLst>
            <pc:docMk/>
            <pc:sldMk cId="2885719720" sldId="1238"/>
            <ac:picMk id="4098" creationId="{45F17502-6D89-4E15-0E44-49BD37DDF1B0}"/>
          </ac:picMkLst>
        </pc:picChg>
        <pc:picChg chg="add del">
          <ac:chgData name="伊健 杜" userId="e69aded81da48593" providerId="LiveId" clId="{8316A85E-3CC5-46D2-AC8D-005C5FC4976A}" dt="2022-10-20T03:24:10.762" v="666" actId="478"/>
          <ac:picMkLst>
            <pc:docMk/>
            <pc:sldMk cId="2885719720" sldId="1238"/>
            <ac:picMk id="4100" creationId="{1C25D572-E83C-4E65-8786-7515FC7091F0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087681956" sldId="123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2" creationId="{10304424-DB4A-36E7-9E0D-D32A5DD0F26C}"/>
          </ac:spMkLst>
        </pc:spChg>
        <pc:spChg chg="del">
          <ac:chgData name="伊健 杜" userId="e69aded81da48593" providerId="LiveId" clId="{8316A85E-3CC5-46D2-AC8D-005C5FC4976A}" dt="2022-10-20T03:24:16.558" v="668" actId="478"/>
          <ac:spMkLst>
            <pc:docMk/>
            <pc:sldMk cId="2087681956" sldId="1239"/>
            <ac:spMk id="3" creationId="{BAB82766-BDC2-26FC-C2D3-3468B609A4DA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087681956" sldId="1239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3:24:48.586" v="749" actId="478"/>
          <ac:picMkLst>
            <pc:docMk/>
            <pc:sldMk cId="2087681956" sldId="1239"/>
            <ac:picMk id="4098" creationId="{45F17502-6D89-4E15-0E44-49BD37DDF1B0}"/>
          </ac:picMkLst>
        </pc:picChg>
        <pc:picChg chg="add mod">
          <ac:chgData name="伊健 杜" userId="e69aded81da48593" providerId="LiveId" clId="{8316A85E-3CC5-46D2-AC8D-005C5FC4976A}" dt="2022-10-20T03:26:43.513" v="752" actId="1076"/>
          <ac:picMkLst>
            <pc:docMk/>
            <pc:sldMk cId="2087681956" sldId="1239"/>
            <ac:picMk id="6146" creationId="{C1A7C25A-B43E-AD01-88F2-B7E9A1729C2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39024017" sldId="124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39024017" sldId="1240"/>
            <ac:spMk id="8" creationId="{0B8B5D8F-F503-2BCC-2FEF-37CE1A2FF963}"/>
          </ac:spMkLst>
        </pc:spChg>
        <pc:picChg chg="del">
          <ac:chgData name="伊健 杜" userId="e69aded81da48593" providerId="LiveId" clId="{8316A85E-3CC5-46D2-AC8D-005C5FC4976A}" dt="2022-10-20T04:03:25.594" v="939" actId="478"/>
          <ac:picMkLst>
            <pc:docMk/>
            <pc:sldMk cId="2539024017" sldId="1240"/>
            <ac:picMk id="6146" creationId="{C1A7C25A-B43E-AD01-88F2-B7E9A1729C2C}"/>
          </ac:picMkLst>
        </pc:picChg>
        <pc:picChg chg="add mod">
          <ac:chgData name="伊健 杜" userId="e69aded81da48593" providerId="LiveId" clId="{8316A85E-3CC5-46D2-AC8D-005C5FC4976A}" dt="2022-10-20T04:06:08.439" v="985" actId="1076"/>
          <ac:picMkLst>
            <pc:docMk/>
            <pc:sldMk cId="2539024017" sldId="1240"/>
            <ac:picMk id="7170" creationId="{9FCE2EBE-ECFA-2752-C7AB-E22709FD652D}"/>
          </ac:picMkLst>
        </pc:pic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387321728" sldId="124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87321728" sldId="1241"/>
            <ac:spMk id="2" creationId="{73F1FA83-3F29-2E4B-6BCA-B987373B6731}"/>
          </ac:spMkLst>
        </pc:spChg>
        <pc:spChg chg="del">
          <ac:chgData name="伊健 杜" userId="e69aded81da48593" providerId="LiveId" clId="{8316A85E-3CC5-46D2-AC8D-005C5FC4976A}" dt="2022-10-20T04:06:27.266" v="993" actId="478"/>
          <ac:spMkLst>
            <pc:docMk/>
            <pc:sldMk cId="387321728" sldId="1241"/>
            <ac:spMk id="3" creationId="{E85E42D9-240E-CAD7-9032-F5C8A196F81F}"/>
          </ac:spMkLst>
        </pc:sp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425483163" sldId="124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2" creationId="{10304424-DB4A-36E7-9E0D-D32A5DD0F26C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425483163" sldId="1242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4:14:28.618" v="1332"/>
          <ac:spMkLst>
            <pc:docMk/>
            <pc:sldMk cId="1425483163" sldId="1242"/>
            <ac:spMk id="5" creationId="{12133E31-EFD8-1428-E834-932512E03115}"/>
          </ac:spMkLst>
        </pc:spChg>
        <pc:spChg chg="del">
          <ac:chgData name="伊健 杜" userId="e69aded81da48593" providerId="LiveId" clId="{8316A85E-3CC5-46D2-AC8D-005C5FC4976A}" dt="2022-10-20T04:10:54.593" v="1135" actId="478"/>
          <ac:spMkLst>
            <pc:docMk/>
            <pc:sldMk cId="1425483163" sldId="1242"/>
            <ac:spMk id="8" creationId="{0B8B5D8F-F503-2BCC-2FEF-37CE1A2FF963}"/>
          </ac:spMkLst>
        </pc:spChg>
        <pc:picChg chg="add mod">
          <ac:chgData name="伊健 杜" userId="e69aded81da48593" providerId="LiveId" clId="{8316A85E-3CC5-46D2-AC8D-005C5FC4976A}" dt="2022-10-20T04:10:54.954" v="1136"/>
          <ac:picMkLst>
            <pc:docMk/>
            <pc:sldMk cId="1425483163" sldId="1242"/>
            <ac:picMk id="4" creationId="{0AA213CA-0716-CA96-E540-A73238D62E2B}"/>
          </ac:picMkLst>
        </pc:picChg>
        <pc:picChg chg="del">
          <ac:chgData name="伊健 杜" userId="e69aded81da48593" providerId="LiveId" clId="{8316A85E-3CC5-46D2-AC8D-005C5FC4976A}" dt="2022-10-20T04:10:54.593" v="1135" actId="478"/>
          <ac:picMkLst>
            <pc:docMk/>
            <pc:sldMk cId="1425483163" sldId="1242"/>
            <ac:picMk id="7170" creationId="{9FCE2EBE-ECFA-2752-C7AB-E22709FD652D}"/>
          </ac:picMkLst>
        </pc:picChg>
      </pc:sldChg>
      <pc:sldChg chg="add del">
        <pc:chgData name="伊健 杜" userId="e69aded81da48593" providerId="LiveId" clId="{8316A85E-3CC5-46D2-AC8D-005C5FC4976A}" dt="2022-10-20T04:10:35.776" v="1130" actId="47"/>
        <pc:sldMkLst>
          <pc:docMk/>
          <pc:sldMk cId="215047776" sldId="1243"/>
        </pc:sldMkLst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089138086" sldId="124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9138086" sldId="1243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13:08.363" v="1328" actId="478"/>
          <ac:picMkLst>
            <pc:docMk/>
            <pc:sldMk cId="1089138086" sldId="1243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14:15.487" v="1330" actId="1076"/>
          <ac:picMkLst>
            <pc:docMk/>
            <pc:sldMk cId="1089138086" sldId="1243"/>
            <ac:picMk id="8194" creationId="{44612E98-DDE3-93E0-05DC-230A20AD273C}"/>
          </ac:picMkLst>
        </pc:picChg>
      </pc:sldChg>
      <pc:sldChg chg="addSp delSp modSp add del mod">
        <pc:chgData name="伊健 杜" userId="e69aded81da48593" providerId="LiveId" clId="{8316A85E-3CC5-46D2-AC8D-005C5FC4976A}" dt="2022-10-20T04:19:10.905" v="1363" actId="47"/>
        <pc:sldMkLst>
          <pc:docMk/>
          <pc:sldMk cId="2514831466" sldId="1244"/>
        </pc:sldMkLst>
        <pc:spChg chg="del">
          <ac:chgData name="伊健 杜" userId="e69aded81da48593" providerId="LiveId" clId="{8316A85E-3CC5-46D2-AC8D-005C5FC4976A}" dt="2022-10-20T04:14:39.137" v="1334" actId="478"/>
          <ac:spMkLst>
            <pc:docMk/>
            <pc:sldMk cId="2514831466" sldId="1244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4:18:42.850" v="1361" actId="20577"/>
          <ac:spMkLst>
            <pc:docMk/>
            <pc:sldMk cId="2514831466" sldId="1244"/>
            <ac:spMk id="3" creationId="{BF61C064-5051-1184-7A12-5B1F560F19AD}"/>
          </ac:spMkLst>
        </pc:spChg>
        <pc:spChg chg="add del mod">
          <ac:chgData name="伊健 杜" userId="e69aded81da48593" providerId="LiveId" clId="{8316A85E-3CC5-46D2-AC8D-005C5FC4976A}" dt="2022-10-20T04:14:41.075" v="1335" actId="478"/>
          <ac:spMkLst>
            <pc:docMk/>
            <pc:sldMk cId="2514831466" sldId="1244"/>
            <ac:spMk id="5" creationId="{93150273-2C30-0F56-47B4-2CFD53FFE262}"/>
          </ac:spMkLst>
        </pc:spChg>
        <pc:picChg chg="del">
          <ac:chgData name="伊健 杜" userId="e69aded81da48593" providerId="LiveId" clId="{8316A85E-3CC5-46D2-AC8D-005C5FC4976A}" dt="2022-10-20T04:14:32.877" v="1333" actId="478"/>
          <ac:picMkLst>
            <pc:docMk/>
            <pc:sldMk cId="2514831466" sldId="1244"/>
            <ac:picMk id="8194" creationId="{44612E98-DDE3-93E0-05DC-230A20AD273C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616758888" sldId="1245"/>
        </pc:sldMkLst>
        <pc:spChg chg="mod">
          <ac:chgData name="伊健 杜" userId="e69aded81da48593" providerId="LiveId" clId="{8316A85E-3CC5-46D2-AC8D-005C5FC4976A}" dt="2022-10-20T04:19:23.943" v="1372"/>
          <ac:spMkLst>
            <pc:docMk/>
            <pc:sldMk cId="1616758888" sldId="124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616758888" sldId="1245"/>
            <ac:spMk id="3" creationId="{BF61C064-5051-1184-7A12-5B1F560F19AD}"/>
          </ac:spMkLst>
        </pc:spChg>
        <pc:spChg chg="del mod">
          <ac:chgData name="伊健 杜" userId="e69aded81da48593" providerId="LiveId" clId="{8316A85E-3CC5-46D2-AC8D-005C5FC4976A}" dt="2022-10-20T04:29:16.901" v="1397" actId="478"/>
          <ac:spMkLst>
            <pc:docMk/>
            <pc:sldMk cId="1616758888" sldId="124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29:52.731" v="1485" actId="478"/>
          <ac:picMkLst>
            <pc:docMk/>
            <pc:sldMk cId="1616758888" sldId="1245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30:35.184" v="1489" actId="1076"/>
          <ac:picMkLst>
            <pc:docMk/>
            <pc:sldMk cId="1616758888" sldId="1245"/>
            <ac:picMk id="11266" creationId="{5D30A5D4-DD66-B197-EB4C-3CB84798BDB0}"/>
          </ac:picMkLst>
        </pc:picChg>
      </pc:sldChg>
      <pc:sldChg chg="modSp add ord">
        <pc:chgData name="伊健 杜" userId="e69aded81da48593" providerId="LiveId" clId="{8316A85E-3CC5-46D2-AC8D-005C5FC4976A}" dt="2022-10-20T06:07:27.922" v="4065"/>
        <pc:sldMkLst>
          <pc:docMk/>
          <pc:sldMk cId="1430537256" sldId="124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430537256" sldId="1246"/>
            <ac:spMk id="3" creationId="{BF61C064-5051-1184-7A12-5B1F560F19AD}"/>
          </ac:spMkLst>
        </pc:spChg>
      </pc:sldChg>
      <pc:sldChg chg="delSp modSp new mod">
        <pc:chgData name="伊健 杜" userId="e69aded81da48593" providerId="LiveId" clId="{8316A85E-3CC5-46D2-AC8D-005C5FC4976A}" dt="2022-10-20T06:07:27.922" v="4065"/>
        <pc:sldMkLst>
          <pc:docMk/>
          <pc:sldMk cId="770500061" sldId="124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770500061" sldId="1247"/>
            <ac:spMk id="2" creationId="{23860F4C-2C4F-DA0C-8088-358B2EF0EE42}"/>
          </ac:spMkLst>
        </pc:spChg>
        <pc:spChg chg="del">
          <ac:chgData name="伊健 杜" userId="e69aded81da48593" providerId="LiveId" clId="{8316A85E-3CC5-46D2-AC8D-005C5FC4976A}" dt="2022-10-20T04:30:57.896" v="1491" actId="478"/>
          <ac:spMkLst>
            <pc:docMk/>
            <pc:sldMk cId="770500061" sldId="1247"/>
            <ac:spMk id="3" creationId="{C7444341-917E-A512-AE56-46CCA9BAE3C6}"/>
          </ac:spMkLst>
        </pc:spChg>
      </pc:sldChg>
      <pc:sldChg chg="addSp delSp modSp add mod">
        <pc:chgData name="伊健 杜" userId="e69aded81da48593" providerId="LiveId" clId="{8316A85E-3CC5-46D2-AC8D-005C5FC4976A}" dt="2022-10-20T06:49:39.802" v="4113" actId="1076"/>
        <pc:sldMkLst>
          <pc:docMk/>
          <pc:sldMk cId="2181031037" sldId="124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81031037" sldId="124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49:39.802" v="4113" actId="1076"/>
          <ac:spMkLst>
            <pc:docMk/>
            <pc:sldMk cId="2181031037" sldId="1248"/>
            <ac:spMk id="4" creationId="{9A43FD41-147B-FB44-ECC9-7F5EB8F58C73}"/>
          </ac:spMkLst>
        </pc:spChg>
        <pc:spChg chg="add mod">
          <ac:chgData name="伊健 杜" userId="e69aded81da48593" providerId="LiveId" clId="{8316A85E-3CC5-46D2-AC8D-005C5FC4976A}" dt="2022-10-20T06:49:37.543" v="4112" actId="403"/>
          <ac:spMkLst>
            <pc:docMk/>
            <pc:sldMk cId="2181031037" sldId="1248"/>
            <ac:spMk id="5" creationId="{300E1B1D-6E1A-9E6F-0E9A-D5A40D5EEE91}"/>
          </ac:spMkLst>
        </pc:spChg>
        <pc:inkChg chg="add del">
          <ac:chgData name="伊健 杜" userId="e69aded81da48593" providerId="LiveId" clId="{8316A85E-3CC5-46D2-AC8D-005C5FC4976A}" dt="2022-10-20T06:48:23.681" v="4067" actId="478"/>
          <ac:inkMkLst>
            <pc:docMk/>
            <pc:sldMk cId="2181031037" sldId="1248"/>
            <ac:inkMk id="3" creationId="{F0AD5BCE-F37D-C26D-47C5-CE84F8E7F14E}"/>
          </ac:inkMkLst>
        </pc:ink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3322135688" sldId="1249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322135688" sldId="1249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288142045" sldId="125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4288142045" sldId="1250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45:45.571" v="1732"/>
          <ac:spMkLst>
            <pc:docMk/>
            <pc:sldMk cId="4288142045" sldId="125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6:11.558" v="1849" actId="478"/>
          <ac:picMkLst>
            <pc:docMk/>
            <pc:sldMk cId="4288142045" sldId="1250"/>
            <ac:picMk id="4" creationId="{0AA213CA-0716-CA96-E540-A73238D62E2B}"/>
          </ac:picMkLst>
        </pc:picChg>
        <pc:picChg chg="add mod">
          <ac:chgData name="伊健 杜" userId="e69aded81da48593" providerId="LiveId" clId="{8316A85E-3CC5-46D2-AC8D-005C5FC4976A}" dt="2022-10-20T04:46:32.861" v="1851" actId="1076"/>
          <ac:picMkLst>
            <pc:docMk/>
            <pc:sldMk cId="4288142045" sldId="1250"/>
            <ac:picMk id="13314" creationId="{E4FA0C7B-C9CD-5868-99E5-1B5A249B4AA3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3558851808" sldId="1251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558851808" sldId="1251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46:38.388" v="1853" actId="478"/>
          <ac:spMkLst>
            <pc:docMk/>
            <pc:sldMk cId="3558851808" sldId="1251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47:14.285" v="1946" actId="478"/>
          <ac:picMkLst>
            <pc:docMk/>
            <pc:sldMk cId="3558851808" sldId="1251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47:32.995" v="1958" actId="1076"/>
          <ac:picMkLst>
            <pc:docMk/>
            <pc:sldMk cId="3558851808" sldId="1251"/>
            <ac:picMk id="14338" creationId="{82F77D66-07A6-4D1C-A240-76C2246E73B9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3739957134" sldId="125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3739957134" sldId="1252"/>
            <ac:spMk id="3" creationId="{BF61C064-5051-1184-7A12-5B1F560F19AD}"/>
          </ac:spMkLst>
        </pc:spChg>
        <pc:picChg chg="add mod">
          <ac:chgData name="伊健 杜" userId="e69aded81da48593" providerId="LiveId" clId="{8316A85E-3CC5-46D2-AC8D-005C5FC4976A}" dt="2022-10-20T04:49:09.590" v="2228"/>
          <ac:picMkLst>
            <pc:docMk/>
            <pc:sldMk cId="3739957134" sldId="1252"/>
            <ac:picMk id="4" creationId="{3622CE6F-335E-1F55-1C6F-82E6A8A588D3}"/>
          </ac:picMkLst>
        </pc:picChg>
        <pc:picChg chg="del">
          <ac:chgData name="伊健 杜" userId="e69aded81da48593" providerId="LiveId" clId="{8316A85E-3CC5-46D2-AC8D-005C5FC4976A}" dt="2022-10-20T04:49:09.247" v="2227" actId="478"/>
          <ac:picMkLst>
            <pc:docMk/>
            <pc:sldMk cId="3739957134" sldId="1252"/>
            <ac:picMk id="14338" creationId="{82F77D66-07A6-4D1C-A240-76C2246E73B9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209108550" sldId="125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9108550" sldId="1253"/>
            <ac:spMk id="2" creationId="{23860F4C-2C4F-DA0C-8088-358B2EF0EE42}"/>
          </ac:spMkLst>
        </pc:sp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560934878" sldId="125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60934878" sldId="1254"/>
            <ac:spMk id="2" creationId="{23860F4C-2C4F-DA0C-8088-358B2EF0EE42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586954474" sldId="125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586954474" sldId="1255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4:51:36.149" v="2364"/>
          <ac:spMkLst>
            <pc:docMk/>
            <pc:sldMk cId="2586954474" sldId="1255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2:02.802" v="2456" actId="478"/>
          <ac:picMkLst>
            <pc:docMk/>
            <pc:sldMk cId="2586954474" sldId="1255"/>
            <ac:picMk id="13314" creationId="{E4FA0C7B-C9CD-5868-99E5-1B5A249B4AA3}"/>
          </ac:picMkLst>
        </pc:picChg>
        <pc:picChg chg="add mod">
          <ac:chgData name="伊健 杜" userId="e69aded81da48593" providerId="LiveId" clId="{8316A85E-3CC5-46D2-AC8D-005C5FC4976A}" dt="2022-10-20T04:54:57.495" v="2460" actId="1076"/>
          <ac:picMkLst>
            <pc:docMk/>
            <pc:sldMk cId="2586954474" sldId="1255"/>
            <ac:picMk id="15362" creationId="{B0420729-A13E-1303-D5F8-B308630DA272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2889584553" sldId="125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889584553" sldId="125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4:55:27.744" v="2462" actId="478"/>
          <ac:spMkLst>
            <pc:docMk/>
            <pc:sldMk cId="2889584553" sldId="1256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4:55:29.671" v="2463" actId="478"/>
          <ac:picMkLst>
            <pc:docMk/>
            <pc:sldMk cId="2889584553" sldId="1256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4:55:36.036" v="2469" actId="1076"/>
          <ac:picMkLst>
            <pc:docMk/>
            <pc:sldMk cId="2889584553" sldId="1256"/>
            <ac:picMk id="17410" creationId="{B34FE876-10E2-DCBA-B21C-84BD90862C9C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126681231" sldId="125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126681231" sldId="1257"/>
            <ac:spMk id="3" creationId="{BF61C064-5051-1184-7A12-5B1F560F19AD}"/>
          </ac:spMkLst>
        </pc:spChg>
        <pc:picChg chg="del">
          <ac:chgData name="伊健 杜" userId="e69aded81da48593" providerId="LiveId" clId="{8316A85E-3CC5-46D2-AC8D-005C5FC4976A}" dt="2022-10-20T04:58:23.643" v="2585" actId="478"/>
          <ac:picMkLst>
            <pc:docMk/>
            <pc:sldMk cId="2126681231" sldId="1257"/>
            <ac:picMk id="17410" creationId="{B34FE876-10E2-DCBA-B21C-84BD90862C9C}"/>
          </ac:picMkLst>
        </pc:picChg>
        <pc:picChg chg="add mod">
          <ac:chgData name="伊健 杜" userId="e69aded81da48593" providerId="LiveId" clId="{8316A85E-3CC5-46D2-AC8D-005C5FC4976A}" dt="2022-10-20T04:58:35.289" v="2589" actId="1076"/>
          <ac:picMkLst>
            <pc:docMk/>
            <pc:sldMk cId="2126681231" sldId="1257"/>
            <ac:picMk id="18434" creationId="{19E8EC0A-2526-3406-7CE2-8AF9B70DDF91}"/>
          </ac:picMkLst>
        </pc:picChg>
      </pc:sldChg>
      <pc:sldChg chg="addSp modSp add mod">
        <pc:chgData name="伊健 杜" userId="e69aded81da48593" providerId="LiveId" clId="{8316A85E-3CC5-46D2-AC8D-005C5FC4976A}" dt="2022-10-20T06:07:27.922" v="4065"/>
        <pc:sldMkLst>
          <pc:docMk/>
          <pc:sldMk cId="1542729002" sldId="125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2" creationId="{23860F4C-2C4F-DA0C-8088-358B2EF0EE42}"/>
          </ac:spMkLst>
        </pc:spChg>
        <pc:spChg chg="add mod">
          <ac:chgData name="伊健 杜" userId="e69aded81da48593" providerId="LiveId" clId="{8316A85E-3CC5-46D2-AC8D-005C5FC4976A}" dt="2022-10-20T06:07:27.922" v="4065"/>
          <ac:spMkLst>
            <pc:docMk/>
            <pc:sldMk cId="1542729002" sldId="1258"/>
            <ac:spMk id="3" creationId="{B14ADFE7-2281-1E32-1AA9-48D150DFAB20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1204848823" sldId="1259"/>
        </pc:sldMkLst>
        <pc:spChg chg="mod">
          <ac:chgData name="伊健 杜" userId="e69aded81da48593" providerId="LiveId" clId="{8316A85E-3CC5-46D2-AC8D-005C5FC4976A}" dt="2022-10-20T05:03:20.716" v="2904" actId="20577"/>
          <ac:spMkLst>
            <pc:docMk/>
            <pc:sldMk cId="1204848823" sldId="1259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204848823" sldId="1259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03:34.615" v="2905"/>
          <ac:spMkLst>
            <pc:docMk/>
            <pc:sldMk cId="1204848823" sldId="1259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14:11.220" v="3228" actId="478"/>
          <ac:picMkLst>
            <pc:docMk/>
            <pc:sldMk cId="1204848823" sldId="1259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1:52.692" v="3234" actId="1076"/>
          <ac:picMkLst>
            <pc:docMk/>
            <pc:sldMk cId="1204848823" sldId="1259"/>
            <ac:picMk id="21506" creationId="{0A7A05D9-5A10-91EE-CB1F-D9AED0598B94}"/>
          </ac:picMkLst>
        </pc:pic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1080193001" sldId="1260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080193001" sldId="1260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27:47.184" v="3332" actId="478"/>
          <ac:spMkLst>
            <pc:docMk/>
            <pc:sldMk cId="1080193001" sldId="1260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06:27.219" v="3106" actId="478"/>
          <ac:picMkLst>
            <pc:docMk/>
            <pc:sldMk cId="1080193001" sldId="1260"/>
            <ac:picMk id="15362" creationId="{B0420729-A13E-1303-D5F8-B308630DA272}"/>
          </ac:picMkLst>
        </pc:picChg>
        <pc:picChg chg="add mod">
          <ac:chgData name="伊健 杜" userId="e69aded81da48593" providerId="LiveId" clId="{8316A85E-3CC5-46D2-AC8D-005C5FC4976A}" dt="2022-10-20T05:22:41.688" v="3244" actId="1076"/>
          <ac:picMkLst>
            <pc:docMk/>
            <pc:sldMk cId="1080193001" sldId="1260"/>
            <ac:picMk id="20482" creationId="{A4E727E9-F952-2C9C-6C8A-F80EBD648128}"/>
          </ac:picMkLst>
        </pc:picChg>
        <pc:picChg chg="add mod">
          <ac:chgData name="伊健 杜" userId="e69aded81da48593" providerId="LiveId" clId="{8316A85E-3CC5-46D2-AC8D-005C5FC4976A}" dt="2022-10-20T05:22:43.348" v="3245" actId="1076"/>
          <ac:picMkLst>
            <pc:docMk/>
            <pc:sldMk cId="1080193001" sldId="1260"/>
            <ac:picMk id="20484" creationId="{CD887DF0-C457-9C8B-95D7-AE5D5E5AD9E1}"/>
          </ac:picMkLst>
        </pc:picChg>
      </pc:sldChg>
      <pc:sldChg chg="addSp delSp add mod">
        <pc:chgData name="伊健 杜" userId="e69aded81da48593" providerId="LiveId" clId="{8316A85E-3CC5-46D2-AC8D-005C5FC4976A}" dt="2022-10-20T05:14:23.787" v="3230" actId="478"/>
        <pc:sldMkLst>
          <pc:docMk/>
          <pc:sldMk cId="194199228" sldId="1261"/>
        </pc:sldMkLst>
        <pc:spChg chg="del">
          <ac:chgData name="伊健 杜" userId="e69aded81da48593" providerId="LiveId" clId="{8316A85E-3CC5-46D2-AC8D-005C5FC4976A}" dt="2022-10-20T05:14:23.787" v="3230" actId="478"/>
          <ac:spMkLst>
            <pc:docMk/>
            <pc:sldMk cId="194199228" sldId="1261"/>
            <ac:spMk id="3" creationId="{BF61C064-5051-1184-7A12-5B1F560F19AD}"/>
          </ac:spMkLst>
        </pc:spChg>
        <pc:picChg chg="add">
          <ac:chgData name="伊健 杜" userId="e69aded81da48593" providerId="LiveId" clId="{8316A85E-3CC5-46D2-AC8D-005C5FC4976A}" dt="2022-10-20T05:14:21.405" v="3229"/>
          <ac:picMkLst>
            <pc:docMk/>
            <pc:sldMk cId="194199228" sldId="1261"/>
            <ac:picMk id="19458" creationId="{219BDA39-63EC-ED5D-043E-275D61EC5E12}"/>
          </ac:picMkLst>
        </pc:picChg>
      </pc:sldChg>
      <pc:sldChg chg="addSp delSp modSp new mod modAnim">
        <pc:chgData name="伊健 杜" userId="e69aded81da48593" providerId="LiveId" clId="{8316A85E-3CC5-46D2-AC8D-005C5FC4976A}" dt="2022-10-20T06:07:27.922" v="4065"/>
        <pc:sldMkLst>
          <pc:docMk/>
          <pc:sldMk cId="2907809411" sldId="1262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907809411" sldId="1262"/>
            <ac:spMk id="2" creationId="{161ED692-F11C-8BE8-2166-6A0AF63B579C}"/>
          </ac:spMkLst>
        </pc:spChg>
        <pc:spChg chg="del">
          <ac:chgData name="伊健 杜" userId="e69aded81da48593" providerId="LiveId" clId="{8316A85E-3CC5-46D2-AC8D-005C5FC4976A}" dt="2022-10-20T05:22:50.995" v="3247" actId="478"/>
          <ac:spMkLst>
            <pc:docMk/>
            <pc:sldMk cId="2907809411" sldId="1262"/>
            <ac:spMk id="3" creationId="{9430E20B-678F-71C3-6EB9-7D6199C5A689}"/>
          </ac:spMkLst>
        </pc:spChg>
        <pc:spChg chg="add mod">
          <ac:chgData name="伊健 杜" userId="e69aded81da48593" providerId="LiveId" clId="{8316A85E-3CC5-46D2-AC8D-005C5FC4976A}" dt="2022-10-20T05:29:20.886" v="3458" actId="1076"/>
          <ac:spMkLst>
            <pc:docMk/>
            <pc:sldMk cId="2907809411" sldId="1262"/>
            <ac:spMk id="4" creationId="{FDCEAD1E-797A-EE08-A92C-D8A99B63FA6D}"/>
          </ac:spMkLst>
        </pc:spChg>
        <pc:spChg chg="add del">
          <ac:chgData name="伊健 杜" userId="e69aded81da48593" providerId="LiveId" clId="{8316A85E-3CC5-46D2-AC8D-005C5FC4976A}" dt="2022-10-20T05:29:13.239" v="3452"/>
          <ac:spMkLst>
            <pc:docMk/>
            <pc:sldMk cId="2907809411" sldId="1262"/>
            <ac:spMk id="5" creationId="{286CB45C-90A3-13C1-FD66-24FB87416F13}"/>
          </ac:spMkLst>
        </pc:sp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231345836" sldId="1263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231345836" sldId="1263"/>
            <ac:spMk id="3" creationId="{BF61C064-5051-1184-7A12-5B1F560F19AD}"/>
          </ac:spMkLst>
        </pc:spChg>
        <pc:spChg chg="mod">
          <ac:chgData name="伊健 杜" userId="e69aded81da48593" providerId="LiveId" clId="{8316A85E-3CC5-46D2-AC8D-005C5FC4976A}" dt="2022-10-20T05:35:37.856" v="3655"/>
          <ac:spMkLst>
            <pc:docMk/>
            <pc:sldMk cId="231345836" sldId="1263"/>
            <ac:spMk id="5" creationId="{12133E31-EFD8-1428-E834-932512E03115}"/>
          </ac:spMkLst>
        </pc:spChg>
        <pc:picChg chg="del">
          <ac:chgData name="伊健 杜" userId="e69aded81da48593" providerId="LiveId" clId="{8316A85E-3CC5-46D2-AC8D-005C5FC4976A}" dt="2022-10-20T05:36:02.391" v="3720" actId="478"/>
          <ac:picMkLst>
            <pc:docMk/>
            <pc:sldMk cId="231345836" sldId="1263"/>
            <ac:picMk id="21506" creationId="{0A7A05D9-5A10-91EE-CB1F-D9AED0598B94}"/>
          </ac:picMkLst>
        </pc:picChg>
        <pc:picChg chg="add mod">
          <ac:chgData name="伊健 杜" userId="e69aded81da48593" providerId="LiveId" clId="{8316A85E-3CC5-46D2-AC8D-005C5FC4976A}" dt="2022-10-20T05:36:55.105" v="3722" actId="1076"/>
          <ac:picMkLst>
            <pc:docMk/>
            <pc:sldMk cId="231345836" sldId="1263"/>
            <ac:picMk id="24578" creationId="{6C02BF58-DBCB-9454-E145-314DB0BA9C6B}"/>
          </ac:picMkLst>
        </pc:picChg>
      </pc:sldChg>
      <pc:sldChg chg="addSp delSp modSp add mod">
        <pc:chgData name="伊健 杜" userId="e69aded81da48593" providerId="LiveId" clId="{8316A85E-3CC5-46D2-AC8D-005C5FC4976A}" dt="2022-10-20T06:07:27.922" v="4065"/>
        <pc:sldMkLst>
          <pc:docMk/>
          <pc:sldMk cId="493532599" sldId="1264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493532599" sldId="1264"/>
            <ac:spMk id="4" creationId="{CFC1CF28-580E-2280-640A-ADB8853307E7}"/>
          </ac:spMkLst>
        </pc:sp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" creationId="{0CC30FD8-3045-E258-9A1F-29FF1AF77DF8}"/>
          </ac:picMkLst>
        </pc:picChg>
        <pc:picChg chg="del mod">
          <ac:chgData name="伊健 杜" userId="e69aded81da48593" providerId="LiveId" clId="{8316A85E-3CC5-46D2-AC8D-005C5FC4976A}" dt="2022-10-20T05:34:58.073" v="3625" actId="478"/>
          <ac:picMkLst>
            <pc:docMk/>
            <pc:sldMk cId="493532599" sldId="1264"/>
            <ac:picMk id="5" creationId="{5B52084A-CAAE-01D6-3F9B-7ED50C865CB5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4" creationId="{CA972930-DFE7-CB84-2F69-E5F79E129449}"/>
          </ac:picMkLst>
        </pc:picChg>
        <pc:picChg chg="del">
          <ac:chgData name="伊健 杜" userId="e69aded81da48593" providerId="LiveId" clId="{8316A85E-3CC5-46D2-AC8D-005C5FC4976A}" dt="2022-10-20T05:34:38.496" v="3621" actId="478"/>
          <ac:picMkLst>
            <pc:docMk/>
            <pc:sldMk cId="493532599" sldId="1264"/>
            <ac:picMk id="3076" creationId="{050BB82E-47A9-2798-4A30-57B1DEAF27DE}"/>
          </ac:picMkLst>
        </pc:picChg>
        <pc:picChg chg="add mod">
          <ac:chgData name="伊健 杜" userId="e69aded81da48593" providerId="LiveId" clId="{8316A85E-3CC5-46D2-AC8D-005C5FC4976A}" dt="2022-10-20T05:35:01.274" v="3628" actId="1076"/>
          <ac:picMkLst>
            <pc:docMk/>
            <pc:sldMk cId="493532599" sldId="1264"/>
            <ac:picMk id="23554" creationId="{65C254DE-7327-2FA9-855B-547DF5873C2D}"/>
          </ac:picMkLst>
        </pc:picChg>
      </pc:sldChg>
      <pc:sldChg chg="modSp add mod ord">
        <pc:chgData name="伊健 杜" userId="e69aded81da48593" providerId="LiveId" clId="{8316A85E-3CC5-46D2-AC8D-005C5FC4976A}" dt="2022-10-20T06:07:27.922" v="4065"/>
        <pc:sldMkLst>
          <pc:docMk/>
          <pc:sldMk cId="1517982712" sldId="1265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517982712" sldId="1265"/>
            <ac:spMk id="2" creationId="{9C74F706-AB23-7A24-27F9-BA8C6B6BFC20}"/>
          </ac:spMkLst>
        </pc:spChg>
      </pc:sldChg>
      <pc:sldChg chg="addSp delSp modSp add mod delAnim">
        <pc:chgData name="伊健 杜" userId="e69aded81da48593" providerId="LiveId" clId="{8316A85E-3CC5-46D2-AC8D-005C5FC4976A}" dt="2022-10-20T06:07:27.922" v="4065"/>
        <pc:sldMkLst>
          <pc:docMk/>
          <pc:sldMk cId="631157930" sldId="1266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631157930" sldId="1266"/>
            <ac:spMk id="3" creationId="{BF61C064-5051-1184-7A12-5B1F560F19AD}"/>
          </ac:spMkLst>
        </pc:spChg>
        <pc:spChg chg="del">
          <ac:chgData name="伊健 杜" userId="e69aded81da48593" providerId="LiveId" clId="{8316A85E-3CC5-46D2-AC8D-005C5FC4976A}" dt="2022-10-20T05:37:10.893" v="3738" actId="478"/>
          <ac:spMkLst>
            <pc:docMk/>
            <pc:sldMk cId="631157930" sldId="1266"/>
            <ac:spMk id="5" creationId="{12133E31-EFD8-1428-E834-932512E03115}"/>
          </ac:spMkLst>
        </pc:spChg>
        <pc:picChg chg="add mod">
          <ac:chgData name="伊健 杜" userId="e69aded81da48593" providerId="LiveId" clId="{8316A85E-3CC5-46D2-AC8D-005C5FC4976A}" dt="2022-10-20T05:39:22.765" v="3893" actId="14100"/>
          <ac:picMkLst>
            <pc:docMk/>
            <pc:sldMk cId="631157930" sldId="1266"/>
            <ac:picMk id="4" creationId="{BD574A8B-8805-3B31-72D8-8D1B1926AF16}"/>
          </ac:picMkLst>
        </pc:picChg>
        <pc:picChg chg="del">
          <ac:chgData name="伊健 杜" userId="e69aded81da48593" providerId="LiveId" clId="{8316A85E-3CC5-46D2-AC8D-005C5FC4976A}" dt="2022-10-20T05:38:21.247" v="3876" actId="478"/>
          <ac:picMkLst>
            <pc:docMk/>
            <pc:sldMk cId="631157930" sldId="1266"/>
            <ac:picMk id="24578" creationId="{6C02BF58-DBCB-9454-E145-314DB0BA9C6B}"/>
          </ac:picMkLst>
        </pc:picChg>
        <pc:picChg chg="add mod">
          <ac:chgData name="伊健 杜" userId="e69aded81da48593" providerId="LiveId" clId="{8316A85E-3CC5-46D2-AC8D-005C5FC4976A}" dt="2022-10-20T05:39:20.609" v="3891" actId="1076"/>
          <ac:picMkLst>
            <pc:docMk/>
            <pc:sldMk cId="631157930" sldId="1266"/>
            <ac:picMk id="25602" creationId="{5B9794D6-1D4A-3C07-4524-5B06984083CE}"/>
          </ac:picMkLst>
        </pc:picChg>
      </pc:sldChg>
      <pc:sldChg chg="addSp delSp modSp add mod modAnim">
        <pc:chgData name="伊健 杜" userId="e69aded81da48593" providerId="LiveId" clId="{8316A85E-3CC5-46D2-AC8D-005C5FC4976A}" dt="2022-10-20T06:07:27.922" v="4065"/>
        <pc:sldMkLst>
          <pc:docMk/>
          <pc:sldMk cId="1163166653" sldId="1267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2" creationId="{10304424-DB4A-36E7-9E0D-D32A5DD0F26C}"/>
          </ac:spMkLst>
        </pc:spChg>
        <pc:spChg chg="mod">
          <ac:chgData name="伊健 杜" userId="e69aded81da48593" providerId="LiveId" clId="{8316A85E-3CC5-46D2-AC8D-005C5FC4976A}" dt="2022-10-20T06:07:27.922" v="4065"/>
          <ac:spMkLst>
            <pc:docMk/>
            <pc:sldMk cId="1163166653" sldId="1267"/>
            <ac:spMk id="3" creationId="{BF61C064-5051-1184-7A12-5B1F560F19AD}"/>
          </ac:spMkLst>
        </pc:spChg>
        <pc:spChg chg="add mod">
          <ac:chgData name="伊健 杜" userId="e69aded81da48593" providerId="LiveId" clId="{8316A85E-3CC5-46D2-AC8D-005C5FC4976A}" dt="2022-10-20T05:44:03.703" v="4011" actId="1076"/>
          <ac:spMkLst>
            <pc:docMk/>
            <pc:sldMk cId="1163166653" sldId="1267"/>
            <ac:spMk id="7" creationId="{3ECDF439-2ACE-0289-DF2A-6FCE7B0CBB24}"/>
          </ac:spMkLst>
        </pc:spChg>
        <pc:spChg chg="add mod">
          <ac:chgData name="伊健 杜" userId="e69aded81da48593" providerId="LiveId" clId="{8316A85E-3CC5-46D2-AC8D-005C5FC4976A}" dt="2022-10-20T05:44:32.321" v="4020" actId="1076"/>
          <ac:spMkLst>
            <pc:docMk/>
            <pc:sldMk cId="1163166653" sldId="1267"/>
            <ac:spMk id="8" creationId="{13FB9BE2-CEAF-56E5-E8D3-F07A1E958A8D}"/>
          </ac:spMkLst>
        </pc:spChg>
        <pc:spChg chg="add mod">
          <ac:chgData name="伊健 杜" userId="e69aded81da48593" providerId="LiveId" clId="{8316A85E-3CC5-46D2-AC8D-005C5FC4976A}" dt="2022-10-20T05:44:20.604" v="4017" actId="1076"/>
          <ac:spMkLst>
            <pc:docMk/>
            <pc:sldMk cId="1163166653" sldId="1267"/>
            <ac:spMk id="9" creationId="{C57F0B1D-1799-7A30-9689-1321E4664BD1}"/>
          </ac:spMkLst>
        </pc:sp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4" creationId="{BD574A8B-8805-3B31-72D8-8D1B1926AF16}"/>
          </ac:picMkLst>
        </pc:picChg>
        <pc:picChg chg="add mod">
          <ac:chgData name="伊健 杜" userId="e69aded81da48593" providerId="LiveId" clId="{8316A85E-3CC5-46D2-AC8D-005C5FC4976A}" dt="2022-10-20T05:41:43.759" v="3999" actId="1076"/>
          <ac:picMkLst>
            <pc:docMk/>
            <pc:sldMk cId="1163166653" sldId="1267"/>
            <ac:picMk id="5" creationId="{50776847-6693-C07B-4A84-514696170E56}"/>
          </ac:picMkLst>
        </pc:picChg>
        <pc:picChg chg="add mod">
          <ac:chgData name="伊健 杜" userId="e69aded81da48593" providerId="LiveId" clId="{8316A85E-3CC5-46D2-AC8D-005C5FC4976A}" dt="2022-10-20T05:41:48.979" v="4002" actId="14100"/>
          <ac:picMkLst>
            <pc:docMk/>
            <pc:sldMk cId="1163166653" sldId="1267"/>
            <ac:picMk id="6" creationId="{4ADD58AF-FB50-D8DD-D5C7-D8D38C94F847}"/>
          </ac:picMkLst>
        </pc:picChg>
        <pc:picChg chg="del">
          <ac:chgData name="伊健 杜" userId="e69aded81da48593" providerId="LiveId" clId="{8316A85E-3CC5-46D2-AC8D-005C5FC4976A}" dt="2022-10-20T05:39:31.635" v="3895" actId="478"/>
          <ac:picMkLst>
            <pc:docMk/>
            <pc:sldMk cId="1163166653" sldId="1267"/>
            <ac:picMk id="25602" creationId="{5B9794D6-1D4A-3C07-4524-5B06984083CE}"/>
          </ac:picMkLst>
        </pc:picChg>
        <pc:picChg chg="add mod">
          <ac:chgData name="伊健 杜" userId="e69aded81da48593" providerId="LiveId" clId="{8316A85E-3CC5-46D2-AC8D-005C5FC4976A}" dt="2022-10-20T05:43:29.571" v="4005" actId="1076"/>
          <ac:picMkLst>
            <pc:docMk/>
            <pc:sldMk cId="1163166653" sldId="1267"/>
            <ac:picMk id="26626" creationId="{F35406D3-C2A4-C2E6-597C-A3FED7E464C1}"/>
          </ac:picMkLst>
        </pc:picChg>
      </pc:sldChg>
      <pc:sldChg chg="modSp add mod">
        <pc:chgData name="伊健 杜" userId="e69aded81da48593" providerId="LiveId" clId="{8316A85E-3CC5-46D2-AC8D-005C5FC4976A}" dt="2022-10-20T06:07:27.922" v="4065"/>
        <pc:sldMkLst>
          <pc:docMk/>
          <pc:sldMk cId="1193100960" sldId="1268"/>
        </pc:sldMkLst>
        <pc:spChg chg="mod">
          <ac:chgData name="伊健 杜" userId="e69aded81da48593" providerId="LiveId" clId="{8316A85E-3CC5-46D2-AC8D-005C5FC4976A}" dt="2022-10-20T06:07:27.922" v="4065"/>
          <ac:spMkLst>
            <pc:docMk/>
            <pc:sldMk cId="1193100960" sldId="1268"/>
            <ac:spMk id="2" creationId="{9C74F706-AB23-7A24-27F9-BA8C6B6BFC20}"/>
          </ac:spMkLst>
        </pc:spChg>
      </pc:sldChg>
    </pc:docChg>
  </pc:docChgLst>
  <pc:docChgLst>
    <pc:chgData name="伊健 杜" userId="e69aded81da48593" providerId="LiveId" clId="{B0D7DC44-D5ED-4270-9AD9-0FAB85A003C5}"/>
    <pc:docChg chg="undo custSel addSld delSld modSld sldOrd">
      <pc:chgData name="伊健 杜" userId="e69aded81da48593" providerId="LiveId" clId="{B0D7DC44-D5ED-4270-9AD9-0FAB85A003C5}" dt="2022-11-10T14:30:05.206" v="3948" actId="478"/>
      <pc:docMkLst>
        <pc:docMk/>
      </pc:docMkLst>
      <pc:sldChg chg="addSp delSp modSp add del mod">
        <pc:chgData name="伊健 杜" userId="e69aded81da48593" providerId="LiveId" clId="{B0D7DC44-D5ED-4270-9AD9-0FAB85A003C5}" dt="2022-11-10T06:47:36.314" v="3940"/>
        <pc:sldMkLst>
          <pc:docMk/>
          <pc:sldMk cId="294288172" sldId="1381"/>
        </pc:sldMkLst>
        <pc:spChg chg="add del mod">
          <ac:chgData name="伊健 杜" userId="e69aded81da48593" providerId="LiveId" clId="{B0D7DC44-D5ED-4270-9AD9-0FAB85A003C5}" dt="2022-11-10T05:52:14.608" v="2080" actId="478"/>
          <ac:spMkLst>
            <pc:docMk/>
            <pc:sldMk cId="294288172" sldId="1381"/>
            <ac:spMk id="3" creationId="{A6D8A8E9-BEE2-2383-B1FF-46FB6406EE36}"/>
          </ac:spMkLst>
        </pc:spChg>
        <pc:spChg chg="mod">
          <ac:chgData name="伊健 杜" userId="e69aded81da48593" providerId="LiveId" clId="{B0D7DC44-D5ED-4270-9AD9-0FAB85A003C5}" dt="2022-11-10T05:42:43.576" v="2078" actId="5793"/>
          <ac:spMkLst>
            <pc:docMk/>
            <pc:sldMk cId="294288172" sldId="1381"/>
            <ac:spMk id="4" creationId="{767FBCC3-E590-DDD9-AC6E-390CBBE40FB6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6" creationId="{6E78AFC2-A6D1-6D8D-19BC-D04833663EB2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294288172" sldId="1381"/>
            <ac:spMk id="7" creationId="{56D821EC-BCD9-B230-0383-57A1A2AEB645}"/>
          </ac:spMkLst>
        </pc:spChg>
        <pc:spChg chg="del">
          <ac:chgData name="伊健 杜" userId="e69aded81da48593" providerId="LiveId" clId="{B0D7DC44-D5ED-4270-9AD9-0FAB85A003C5}" dt="2022-11-10T05:52:12.479" v="2079" actId="478"/>
          <ac:spMkLst>
            <pc:docMk/>
            <pc:sldMk cId="294288172" sldId="1381"/>
            <ac:spMk id="9" creationId="{B79AC1D3-F707-5BC9-5416-FB6AFBD17522}"/>
          </ac:spMkLst>
        </pc:spChg>
        <pc:picChg chg="add mod">
          <ac:chgData name="伊健 杜" userId="e69aded81da48593" providerId="LiveId" clId="{B0D7DC44-D5ED-4270-9AD9-0FAB85A003C5}" dt="2022-11-10T05:54:04.307" v="2208" actId="1076"/>
          <ac:picMkLst>
            <pc:docMk/>
            <pc:sldMk cId="294288172" sldId="1381"/>
            <ac:picMk id="1026" creationId="{1C10E53D-853A-7C63-7E33-3AE4BE3CF8DF}"/>
          </ac:picMkLst>
        </pc:picChg>
        <pc:picChg chg="add mod">
          <ac:chgData name="伊健 杜" userId="e69aded81da48593" providerId="LiveId" clId="{B0D7DC44-D5ED-4270-9AD9-0FAB85A003C5}" dt="2022-11-10T05:54:57.031" v="2212" actId="1076"/>
          <ac:picMkLst>
            <pc:docMk/>
            <pc:sldMk cId="294288172" sldId="1381"/>
            <ac:picMk id="1028" creationId="{7FFE106F-ABE2-FCC7-D7C8-3BA157D909F5}"/>
          </ac:picMkLst>
        </pc:pic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70391449" sldId="141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810053395" sldId="142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1993904" sldId="142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78498991" sldId="142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42731093" sldId="142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29525006" sldId="142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85728662" sldId="142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64027112" sldId="142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72919059" sldId="142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56209871" sldId="142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59243786" sldId="143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269173313" sldId="143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4030080968" sldId="143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46583848" sldId="143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75524254" sldId="143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439924124" sldId="143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691953513" sldId="143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151421389" sldId="143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50437629" sldId="1438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764529976" sldId="1439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92945686" sldId="144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35991790" sldId="1441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96280559" sldId="1442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923063049" sldId="1443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911985890" sldId="1444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3162248287" sldId="1445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928688457" sldId="1446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431316633" sldId="1447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2656425758" sldId="1448"/>
        </pc:sldMkLst>
      </pc:sldChg>
      <pc:sldChg chg="addSp delSp mod">
        <pc:chgData name="伊健 杜" userId="e69aded81da48593" providerId="LiveId" clId="{B0D7DC44-D5ED-4270-9AD9-0FAB85A003C5}" dt="2022-11-10T14:30:02.236" v="3947" actId="478"/>
        <pc:sldMkLst>
          <pc:docMk/>
          <pc:sldMk cId="4267300696" sldId="1449"/>
        </pc:sldMkLst>
        <pc:inkChg chg="add del">
          <ac:chgData name="伊健 杜" userId="e69aded81da48593" providerId="LiveId" clId="{B0D7DC44-D5ED-4270-9AD9-0FAB85A003C5}" dt="2022-11-10T14:30:02.236" v="3947" actId="478"/>
          <ac:inkMkLst>
            <pc:docMk/>
            <pc:sldMk cId="4267300696" sldId="1449"/>
            <ac:inkMk id="3" creationId="{DFC896A7-2DC6-87E7-F0BC-122F6EE517E0}"/>
          </ac:inkMkLst>
        </pc:inkChg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111685882" sldId="1450"/>
        </pc:sldMkLst>
      </pc:sldChg>
      <pc:sldChg chg="del">
        <pc:chgData name="伊健 杜" userId="e69aded81da48593" providerId="LiveId" clId="{B0D7DC44-D5ED-4270-9AD9-0FAB85A003C5}" dt="2022-11-10T04:12:57.362" v="0" actId="47"/>
        <pc:sldMkLst>
          <pc:docMk/>
          <pc:sldMk cId="1217770176" sldId="1451"/>
        </pc:sldMkLst>
      </pc:sldChg>
      <pc:sldChg chg="addSp">
        <pc:chgData name="伊健 杜" userId="e69aded81da48593" providerId="LiveId" clId="{B0D7DC44-D5ED-4270-9AD9-0FAB85A003C5}" dt="2022-11-10T08:20:49.157" v="3943"/>
        <pc:sldMkLst>
          <pc:docMk/>
          <pc:sldMk cId="670725614" sldId="1455"/>
        </pc:sldMkLst>
        <pc:inkChg chg="add">
          <ac:chgData name="伊健 杜" userId="e69aded81da48593" providerId="LiveId" clId="{B0D7DC44-D5ED-4270-9AD9-0FAB85A003C5}" dt="2022-11-10T08:20:49.157" v="3943"/>
          <ac:inkMkLst>
            <pc:docMk/>
            <pc:sldMk cId="670725614" sldId="1455"/>
            <ac:inkMk id="6" creationId="{02C89A9D-0C1A-C587-E73F-1893E694308B}"/>
          </ac:inkMkLst>
        </pc:inkChg>
      </pc:sldChg>
      <pc:sldChg chg="addSp delSp mod">
        <pc:chgData name="伊健 杜" userId="e69aded81da48593" providerId="LiveId" clId="{B0D7DC44-D5ED-4270-9AD9-0FAB85A003C5}" dt="2022-11-10T14:30:05.206" v="3948" actId="478"/>
        <pc:sldMkLst>
          <pc:docMk/>
          <pc:sldMk cId="3423403746" sldId="1457"/>
        </pc:sldMkLst>
        <pc:inkChg chg="add del">
          <ac:chgData name="伊健 杜" userId="e69aded81da48593" providerId="LiveId" clId="{B0D7DC44-D5ED-4270-9AD9-0FAB85A003C5}" dt="2022-11-10T14:30:05.206" v="3948" actId="478"/>
          <ac:inkMkLst>
            <pc:docMk/>
            <pc:sldMk cId="3423403746" sldId="1457"/>
            <ac:inkMk id="6" creationId="{EEB7F586-2C32-4952-6E4B-CEE5F2BC2974}"/>
          </ac:inkMkLst>
        </pc:ink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1431194953" sldId="146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431194953" sldId="1461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4:44:47.691" v="180"/>
          <ac:spMkLst>
            <pc:docMk/>
            <pc:sldMk cId="1431194953" sldId="1461"/>
            <ac:spMk id="5" creationId="{12133E31-EFD8-1428-E834-932512E03115}"/>
          </ac:spMkLst>
        </pc:spChg>
        <pc:picChg chg="add mod">
          <ac:chgData name="伊健 杜" userId="e69aded81da48593" providerId="LiveId" clId="{B0D7DC44-D5ED-4270-9AD9-0FAB85A003C5}" dt="2022-11-10T04:47:03.363" v="363" actId="1076"/>
          <ac:picMkLst>
            <pc:docMk/>
            <pc:sldMk cId="1431194953" sldId="1461"/>
            <ac:picMk id="1026" creationId="{E326AE45-F156-7E91-3B5B-7C32BCDA2A5E}"/>
          </ac:picMkLst>
        </pc:picChg>
        <pc:picChg chg="del">
          <ac:chgData name="伊健 杜" userId="e69aded81da48593" providerId="LiveId" clId="{B0D7DC44-D5ED-4270-9AD9-0FAB85A003C5}" dt="2022-11-10T04:45:59.121" v="182" actId="478"/>
          <ac:picMkLst>
            <pc:docMk/>
            <pc:sldMk cId="1431194953" sldId="1461"/>
            <ac:picMk id="9218" creationId="{ACBD576C-4464-4F61-9E61-FDE744E88A84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1431194953" sldId="1461"/>
            <ac:inkMk id="6" creationId="{79F7E9ED-3001-3C1A-89B7-58CEC72B1BBB}"/>
          </ac:inkMkLst>
        </pc:ink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371216994" sldId="146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71216994" sldId="1462"/>
            <ac:spMk id="2" creationId="{E8BEA2AA-8AED-B586-5B48-3D3F15A05FC7}"/>
          </ac:spMkLst>
        </pc:spChg>
        <pc:spChg chg="del">
          <ac:chgData name="伊健 杜" userId="e69aded81da48593" providerId="LiveId" clId="{B0D7DC44-D5ED-4270-9AD9-0FAB85A003C5}" dt="2022-11-10T04:13:13.789" v="3" actId="478"/>
          <ac:spMkLst>
            <pc:docMk/>
            <pc:sldMk cId="371216994" sldId="1462"/>
            <ac:spMk id="3" creationId="{24734867-538A-CBF6-37BF-FAEA1CA2089C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2370013421" sldId="146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370013421" sldId="1463"/>
            <ac:spMk id="2" creationId="{E8BEA2AA-8AED-B586-5B48-3D3F15A05FC7}"/>
          </ac:spMkLst>
        </pc:sp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3874138281" sldId="146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874138281" sldId="146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4:48:55.921" v="564" actId="478"/>
          <ac:spMkLst>
            <pc:docMk/>
            <pc:sldMk cId="3874138281" sldId="1464"/>
            <ac:spMk id="5" creationId="{12133E31-EFD8-1428-E834-932512E03115}"/>
          </ac:spMkLst>
        </pc:spChg>
        <pc:spChg chg="add del">
          <ac:chgData name="伊健 杜" userId="e69aded81da48593" providerId="LiveId" clId="{B0D7DC44-D5ED-4270-9AD9-0FAB85A003C5}" dt="2022-11-10T04:52:06.301" v="570" actId="478"/>
          <ac:spMkLst>
            <pc:docMk/>
            <pc:sldMk cId="3874138281" sldId="1464"/>
            <ac:spMk id="6" creationId="{D4C79B64-7813-36F9-DC25-501D2DF2D3EB}"/>
          </ac:spMkLst>
        </pc:spChg>
        <pc:picChg chg="del mod">
          <ac:chgData name="伊健 杜" userId="e69aded81da48593" providerId="LiveId" clId="{B0D7DC44-D5ED-4270-9AD9-0FAB85A003C5}" dt="2022-11-10T04:52:01.488" v="568" actId="478"/>
          <ac:picMkLst>
            <pc:docMk/>
            <pc:sldMk cId="3874138281" sldId="1464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4:52:24.740" v="575" actId="14100"/>
          <ac:picMkLst>
            <pc:docMk/>
            <pc:sldMk cId="3874138281" sldId="1464"/>
            <ac:picMk id="2052" creationId="{56C7EE9B-F217-49E5-7491-10187C1FEE60}"/>
          </ac:picMkLst>
        </pc:picChg>
      </pc:sldChg>
      <pc:sldChg chg="delSp modSp new mod">
        <pc:chgData name="伊健 杜" userId="e69aded81da48593" providerId="LiveId" clId="{B0D7DC44-D5ED-4270-9AD9-0FAB85A003C5}" dt="2022-11-10T06:47:36.314" v="3940"/>
        <pc:sldMkLst>
          <pc:docMk/>
          <pc:sldMk cId="4125116478" sldId="146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4125116478" sldId="1465"/>
            <ac:spMk id="2" creationId="{8FE4F1E2-F6CF-1D2C-8382-65D524BCF9AB}"/>
          </ac:spMkLst>
        </pc:spChg>
        <pc:spChg chg="del">
          <ac:chgData name="伊健 杜" userId="e69aded81da48593" providerId="LiveId" clId="{B0D7DC44-D5ED-4270-9AD9-0FAB85A003C5}" dt="2022-11-10T04:55:10.481" v="777" actId="478"/>
          <ac:spMkLst>
            <pc:docMk/>
            <pc:sldMk cId="4125116478" sldId="1465"/>
            <ac:spMk id="3" creationId="{2D579B64-E346-1538-5D06-DA3C68C21C86}"/>
          </ac:spMkLst>
        </pc:spChg>
      </pc:sldChg>
      <pc:sldChg chg="addSp delSp modSp add mod">
        <pc:chgData name="伊健 杜" userId="e69aded81da48593" providerId="LiveId" clId="{B0D7DC44-D5ED-4270-9AD9-0FAB85A003C5}" dt="2022-11-10T08:20:49.157" v="3943"/>
        <pc:sldMkLst>
          <pc:docMk/>
          <pc:sldMk cId="3985115302" sldId="1466"/>
        </pc:sldMkLst>
        <pc:spChg chg="mod">
          <ac:chgData name="伊健 杜" userId="e69aded81da48593" providerId="LiveId" clId="{B0D7DC44-D5ED-4270-9AD9-0FAB85A003C5}" dt="2022-11-10T05:02:52.036" v="932"/>
          <ac:spMkLst>
            <pc:docMk/>
            <pc:sldMk cId="3985115302" sldId="1466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985115302" sldId="1466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5:03:02.029" v="933"/>
          <ac:spMkLst>
            <pc:docMk/>
            <pc:sldMk cId="3985115302" sldId="1466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3:27.116" v="1003" actId="478"/>
          <ac:picMkLst>
            <pc:docMk/>
            <pc:sldMk cId="3985115302" sldId="1466"/>
            <ac:picMk id="1026" creationId="{E326AE45-F156-7E91-3B5B-7C32BCDA2A5E}"/>
          </ac:picMkLst>
        </pc:picChg>
        <pc:picChg chg="add mod">
          <ac:chgData name="伊健 杜" userId="e69aded81da48593" providerId="LiveId" clId="{B0D7DC44-D5ED-4270-9AD9-0FAB85A003C5}" dt="2022-11-10T05:03:56.025" v="1007" actId="1076"/>
          <ac:picMkLst>
            <pc:docMk/>
            <pc:sldMk cId="3985115302" sldId="1466"/>
            <ac:picMk id="3074" creationId="{65819E6C-0FA8-14E8-233C-EE2DAA164507}"/>
          </ac:picMkLst>
        </pc:picChg>
        <pc:inkChg chg="add">
          <ac:chgData name="伊健 杜" userId="e69aded81da48593" providerId="LiveId" clId="{B0D7DC44-D5ED-4270-9AD9-0FAB85A003C5}" dt="2022-11-10T08:20:49.157" v="3943"/>
          <ac:inkMkLst>
            <pc:docMk/>
            <pc:sldMk cId="3985115302" sldId="1466"/>
            <ac:inkMk id="6" creationId="{D7222A44-0FA7-C4DB-310A-65D502551CEA}"/>
          </ac:inkMkLst>
        </pc:ink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59145991" sldId="146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9145991" sldId="1467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04:08.903" v="1010" actId="478"/>
          <ac:spMkLst>
            <pc:docMk/>
            <pc:sldMk cId="159145991" sldId="1467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5:04:50.494" v="1085" actId="478"/>
          <ac:picMkLst>
            <pc:docMk/>
            <pc:sldMk cId="159145991" sldId="1467"/>
            <ac:picMk id="3074" creationId="{65819E6C-0FA8-14E8-233C-EE2DAA164507}"/>
          </ac:picMkLst>
        </pc:picChg>
        <pc:picChg chg="add del mod">
          <ac:chgData name="伊健 杜" userId="e69aded81da48593" providerId="LiveId" clId="{B0D7DC44-D5ED-4270-9AD9-0FAB85A003C5}" dt="2022-11-10T05:08:50.167" v="1229" actId="478"/>
          <ac:picMkLst>
            <pc:docMk/>
            <pc:sldMk cId="159145991" sldId="1467"/>
            <ac:picMk id="4098" creationId="{82D5CC4C-59D7-E2A7-5FDD-046CE782CDB0}"/>
          </ac:picMkLst>
        </pc:picChg>
        <pc:picChg chg="add mod">
          <ac:chgData name="伊健 杜" userId="e69aded81da48593" providerId="LiveId" clId="{B0D7DC44-D5ED-4270-9AD9-0FAB85A003C5}" dt="2022-11-10T05:09:31.369" v="1334" actId="1076"/>
          <ac:picMkLst>
            <pc:docMk/>
            <pc:sldMk cId="159145991" sldId="1467"/>
            <ac:picMk id="4100" creationId="{9E2DE05B-61A2-577E-5E3A-5B17492F4F9A}"/>
          </ac:picMkLst>
        </pc:picChg>
      </pc:sldChg>
      <pc:sldChg chg="addSp delSp modSp new mod modAnim">
        <pc:chgData name="伊健 杜" userId="e69aded81da48593" providerId="LiveId" clId="{B0D7DC44-D5ED-4270-9AD9-0FAB85A003C5}" dt="2022-11-10T05:15:17.777" v="1476" actId="1076"/>
        <pc:sldMkLst>
          <pc:docMk/>
          <pc:sldMk cId="761569582" sldId="1468"/>
        </pc:sldMkLst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2" creationId="{34E9BCC5-9DA2-FF6A-794E-49308AADF568}"/>
          </ac:spMkLst>
        </pc:spChg>
        <pc:spChg chg="del">
          <ac:chgData name="伊健 杜" userId="e69aded81da48593" providerId="LiveId" clId="{B0D7DC44-D5ED-4270-9AD9-0FAB85A003C5}" dt="2022-11-10T05:07:23.489" v="1197" actId="478"/>
          <ac:spMkLst>
            <pc:docMk/>
            <pc:sldMk cId="761569582" sldId="1468"/>
            <ac:spMk id="3" creationId="{4496A970-91DA-0C50-4045-DD84B1308A67}"/>
          </ac:spMkLst>
        </pc:spChg>
        <pc:spChg chg="add mod">
          <ac:chgData name="伊健 杜" userId="e69aded81da48593" providerId="LiveId" clId="{B0D7DC44-D5ED-4270-9AD9-0FAB85A003C5}" dt="2022-11-10T05:15:17.777" v="1476" actId="1076"/>
          <ac:spMkLst>
            <pc:docMk/>
            <pc:sldMk cId="761569582" sldId="1468"/>
            <ac:spMk id="4" creationId="{986313F1-811F-BC56-7F64-821CFFE4B0A1}"/>
          </ac:spMkLst>
        </pc:spChg>
        <pc:picChg chg="add">
          <ac:chgData name="伊健 杜" userId="e69aded81da48593" providerId="LiveId" clId="{B0D7DC44-D5ED-4270-9AD9-0FAB85A003C5}" dt="2022-11-10T05:07:25.203" v="1198"/>
          <ac:picMkLst>
            <pc:docMk/>
            <pc:sldMk cId="761569582" sldId="1468"/>
            <ac:picMk id="5122" creationId="{EC03F858-9A00-C288-809B-E9917961A6C7}"/>
          </ac:picMkLst>
        </pc:picChg>
      </pc:sldChg>
      <pc:sldChg chg="modSp add del mod">
        <pc:chgData name="伊健 杜" userId="e69aded81da48593" providerId="LiveId" clId="{B0D7DC44-D5ED-4270-9AD9-0FAB85A003C5}" dt="2022-11-10T05:06:58.769" v="1196" actId="47"/>
        <pc:sldMkLst>
          <pc:docMk/>
          <pc:sldMk cId="1133983298" sldId="1469"/>
        </pc:sldMkLst>
        <pc:spChg chg="mod">
          <ac:chgData name="伊健 杜" userId="e69aded81da48593" providerId="LiveId" clId="{B0D7DC44-D5ED-4270-9AD9-0FAB85A003C5}" dt="2022-11-10T05:06:07.607" v="1193" actId="122"/>
          <ac:spMkLst>
            <pc:docMk/>
            <pc:sldMk cId="1133983298" sldId="1469"/>
            <ac:spMk id="2" creationId="{8FE4F1E2-F6CF-1D2C-8382-65D524BCF9AB}"/>
          </ac:spMkLst>
        </pc:sp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1597814909" sldId="1469"/>
        </pc:sldMkLst>
        <pc:spChg chg="add mod">
          <ac:chgData name="伊健 杜" userId="e69aded81da48593" providerId="LiveId" clId="{B0D7DC44-D5ED-4270-9AD9-0FAB85A003C5}" dt="2022-11-10T05:15:41.523" v="1517" actId="20577"/>
          <ac:spMkLst>
            <pc:docMk/>
            <pc:sldMk cId="1597814909" sldId="1469"/>
            <ac:spMk id="2" creationId="{5B9FA5CE-C363-524E-3A61-AEEB5039AD00}"/>
          </ac:spMkLst>
        </pc:spChg>
        <pc:spChg chg="add mod">
          <ac:chgData name="伊健 杜" userId="e69aded81da48593" providerId="LiveId" clId="{B0D7DC44-D5ED-4270-9AD9-0FAB85A003C5}" dt="2022-11-10T05:15:50.951" v="1527"/>
          <ac:spMkLst>
            <pc:docMk/>
            <pc:sldMk cId="1597814909" sldId="1469"/>
            <ac:spMk id="3" creationId="{CABB9E58-B9AB-97E4-9049-F58A3D7CAA03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1597814909" sldId="1469"/>
            <ac:spMk id="4" creationId="{4A284112-4381-146D-949E-BE731500B42A}"/>
          </ac:spMkLst>
        </pc:spChg>
        <pc:picChg chg="del">
          <ac:chgData name="伊健 杜" userId="e69aded81da48593" providerId="LiveId" clId="{B0D7DC44-D5ED-4270-9AD9-0FAB85A003C5}" dt="2022-11-10T05:09:46.398" v="1340" actId="478"/>
          <ac:picMkLst>
            <pc:docMk/>
            <pc:sldMk cId="1597814909" sldId="1469"/>
            <ac:picMk id="5122" creationId="{EC03F858-9A00-C288-809B-E9917961A6C7}"/>
          </ac:picMkLst>
        </pc:picChg>
        <pc:picChg chg="add mod">
          <ac:chgData name="伊健 杜" userId="e69aded81da48593" providerId="LiveId" clId="{B0D7DC44-D5ED-4270-9AD9-0FAB85A003C5}" dt="2022-11-10T05:16:02.502" v="1550" actId="1076"/>
          <ac:picMkLst>
            <pc:docMk/>
            <pc:sldMk cId="1597814909" sldId="1469"/>
            <ac:picMk id="6146" creationId="{F8E09DA7-F382-3DDD-3FF5-9EA9895E1059}"/>
          </ac:picMkLst>
        </pc:picChg>
      </pc:sldChg>
      <pc:sldChg chg="addSp delSp modSp add mod modAnim">
        <pc:chgData name="伊健 杜" userId="e69aded81da48593" providerId="LiveId" clId="{B0D7DC44-D5ED-4270-9AD9-0FAB85A003C5}" dt="2022-11-10T14:29:53.970" v="3946" actId="478"/>
        <pc:sldMkLst>
          <pc:docMk/>
          <pc:sldMk cId="4000166668" sldId="1470"/>
        </pc:sldMkLst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2" creationId="{484BFC50-4CC9-3C0E-51AC-3B63F14E2CDB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4000166668" sldId="1470"/>
            <ac:spMk id="3" creationId="{34C6720E-5040-DDCA-1DF3-AB3C310B0271}"/>
          </ac:spMkLst>
        </pc:spChg>
        <pc:picChg chg="del">
          <ac:chgData name="伊健 杜" userId="e69aded81da48593" providerId="LiveId" clId="{B0D7DC44-D5ED-4270-9AD9-0FAB85A003C5}" dt="2022-11-10T05:10:11.592" v="1345" actId="478"/>
          <ac:picMkLst>
            <pc:docMk/>
            <pc:sldMk cId="4000166668" sldId="1470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6:16.277" v="1564" actId="1076"/>
          <ac:picMkLst>
            <pc:docMk/>
            <pc:sldMk cId="4000166668" sldId="1470"/>
            <ac:picMk id="7170" creationId="{6F799F95-A0D2-5178-6044-838974E454F8}"/>
          </ac:picMkLst>
        </pc:picChg>
        <pc:inkChg chg="add del">
          <ac:chgData name="伊健 杜" userId="e69aded81da48593" providerId="LiveId" clId="{B0D7DC44-D5ED-4270-9AD9-0FAB85A003C5}" dt="2022-11-10T14:29:53.970" v="3946" actId="478"/>
          <ac:inkMkLst>
            <pc:docMk/>
            <pc:sldMk cId="4000166668" sldId="1470"/>
            <ac:inkMk id="4" creationId="{DA15F038-149C-F439-E277-7C10E6FF78FD}"/>
          </ac:inkMkLst>
        </pc:inkChg>
      </pc:sldChg>
      <pc:sldChg chg="addSp delSp modSp add mod modAnim">
        <pc:chgData name="伊健 杜" userId="e69aded81da48593" providerId="LiveId" clId="{B0D7DC44-D5ED-4270-9AD9-0FAB85A003C5}" dt="2022-11-10T06:47:36.314" v="3940"/>
        <pc:sldMkLst>
          <pc:docMk/>
          <pc:sldMk cId="2573173427" sldId="1471"/>
        </pc:sldMkLst>
        <pc:spChg chg="add del">
          <ac:chgData name="伊健 杜" userId="e69aded81da48593" providerId="LiveId" clId="{B0D7DC44-D5ED-4270-9AD9-0FAB85A003C5}" dt="2022-11-10T05:13:13.240" v="1424" actId="478"/>
          <ac:spMkLst>
            <pc:docMk/>
            <pc:sldMk cId="2573173427" sldId="1471"/>
            <ac:spMk id="2" creationId="{72249F1D-324B-045A-FB2E-1B47A4E94924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5" creationId="{05DF654D-A5E3-1B36-B5FA-23EFDEBB49F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2573173427" sldId="1471"/>
            <ac:spMk id="6" creationId="{E0B8026A-B8B2-A695-A38D-7267192073E5}"/>
          </ac:spMkLst>
        </pc:spChg>
        <pc:picChg chg="add mod">
          <ac:chgData name="伊健 杜" userId="e69aded81da48593" providerId="LiveId" clId="{B0D7DC44-D5ED-4270-9AD9-0FAB85A003C5}" dt="2022-11-10T05:14:55.414" v="1434" actId="1076"/>
          <ac:picMkLst>
            <pc:docMk/>
            <pc:sldMk cId="2573173427" sldId="1471"/>
            <ac:picMk id="4" creationId="{A973F66E-1100-78EA-3E78-128C64E08015}"/>
          </ac:picMkLst>
        </pc:picChg>
        <pc:picChg chg="del">
          <ac:chgData name="伊健 杜" userId="e69aded81da48593" providerId="LiveId" clId="{B0D7DC44-D5ED-4270-9AD9-0FAB85A003C5}" dt="2022-11-10T05:13:10.186" v="1422" actId="478"/>
          <ac:picMkLst>
            <pc:docMk/>
            <pc:sldMk cId="2573173427" sldId="1471"/>
            <ac:picMk id="6146" creationId="{F8E09DA7-F382-3DDD-3FF5-9EA9895E1059}"/>
          </ac:picMkLst>
        </pc:picChg>
        <pc:picChg chg="add mod">
          <ac:chgData name="伊健 杜" userId="e69aded81da48593" providerId="LiveId" clId="{B0D7DC44-D5ED-4270-9AD9-0FAB85A003C5}" dt="2022-11-10T05:14:42.797" v="1428" actId="1076"/>
          <ac:picMkLst>
            <pc:docMk/>
            <pc:sldMk cId="2573173427" sldId="1471"/>
            <ac:picMk id="8196" creationId="{448DB5D9-D726-CEBF-408C-EF90A2252216}"/>
          </ac:picMkLst>
        </pc:picChg>
        <pc:picChg chg="add mod">
          <ac:chgData name="伊健 杜" userId="e69aded81da48593" providerId="LiveId" clId="{B0D7DC44-D5ED-4270-9AD9-0FAB85A003C5}" dt="2022-11-10T05:14:53.916" v="1433" actId="14100"/>
          <ac:picMkLst>
            <pc:docMk/>
            <pc:sldMk cId="2573173427" sldId="1471"/>
            <ac:picMk id="8198" creationId="{17283646-C0D7-8B33-6E0B-E8D8378E7CF1}"/>
          </ac:picMkLst>
        </pc:pic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675966493" sldId="1472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675966493" sldId="1472"/>
            <ac:spMk id="2" creationId="{41965EE3-0EDD-5805-15D3-07D154C2590F}"/>
          </ac:spMkLst>
        </pc:spChg>
        <pc:spChg chg="del">
          <ac:chgData name="伊健 杜" userId="e69aded81da48593" providerId="LiveId" clId="{B0D7DC44-D5ED-4270-9AD9-0FAB85A003C5}" dt="2022-11-10T05:17:05.705" v="1609" actId="478"/>
          <ac:spMkLst>
            <pc:docMk/>
            <pc:sldMk cId="675966493" sldId="1472"/>
            <ac:spMk id="3" creationId="{FBEAA08E-7DBC-25C6-7C11-57CED398BD08}"/>
          </ac:spMkLst>
        </pc:spChg>
        <pc:spChg chg="add mod">
          <ac:chgData name="伊健 杜" userId="e69aded81da48593" providerId="LiveId" clId="{B0D7DC44-D5ED-4270-9AD9-0FAB85A003C5}" dt="2022-11-10T05:23:03.857" v="1986"/>
          <ac:spMkLst>
            <pc:docMk/>
            <pc:sldMk cId="675966493" sldId="1472"/>
            <ac:spMk id="4" creationId="{5597DB0E-6A51-AA74-B034-2599555C1844}"/>
          </ac:spMkLst>
        </pc:spChg>
        <pc:spChg chg="add del mod">
          <ac:chgData name="伊健 杜" userId="e69aded81da48593" providerId="LiveId" clId="{B0D7DC44-D5ED-4270-9AD9-0FAB85A003C5}" dt="2022-11-10T05:23:36.008" v="2058" actId="478"/>
          <ac:spMkLst>
            <pc:docMk/>
            <pc:sldMk cId="675966493" sldId="1472"/>
            <ac:spMk id="5" creationId="{77F0351E-F27E-F78A-F35F-58A633DF1EBE}"/>
          </ac:spMkLst>
        </pc:spChg>
      </pc:sldChg>
      <pc:sldChg chg="delSp modSp add mod delAnim">
        <pc:chgData name="伊健 杜" userId="e69aded81da48593" providerId="LiveId" clId="{B0D7DC44-D5ED-4270-9AD9-0FAB85A003C5}" dt="2022-11-10T06:47:36.314" v="3940"/>
        <pc:sldMkLst>
          <pc:docMk/>
          <pc:sldMk cId="1931050750" sldId="1473"/>
        </pc:sldMkLst>
        <pc:spChg chg="mod">
          <ac:chgData name="伊健 杜" userId="e69aded81da48593" providerId="LiveId" clId="{B0D7DC44-D5ED-4270-9AD9-0FAB85A003C5}" dt="2022-11-10T05:17:32.982" v="1649"/>
          <ac:spMkLst>
            <pc:docMk/>
            <pc:sldMk cId="1931050750" sldId="147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31050750" sldId="1473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5:20:11.870" v="1740" actId="478"/>
          <ac:spMkLst>
            <pc:docMk/>
            <pc:sldMk cId="1931050750" sldId="1473"/>
            <ac:spMk id="5" creationId="{12133E31-EFD8-1428-E834-932512E03115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40212114" sldId="147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40212114" sldId="1474"/>
            <ac:spMk id="4" creationId="{2691090D-D035-2EE7-556B-29D21742E484}"/>
          </ac:spMkLst>
        </pc:spChg>
        <pc:picChg chg="del">
          <ac:chgData name="伊健 杜" userId="e69aded81da48593" providerId="LiveId" clId="{B0D7DC44-D5ED-4270-9AD9-0FAB85A003C5}" dt="2022-11-10T05:20:41.790" v="1821" actId="478"/>
          <ac:picMkLst>
            <pc:docMk/>
            <pc:sldMk cId="1640212114" sldId="1474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5:22:06.123" v="1897" actId="1076"/>
          <ac:picMkLst>
            <pc:docMk/>
            <pc:sldMk cId="1640212114" sldId="1474"/>
            <ac:picMk id="9218" creationId="{C56585A9-07CD-1A47-587C-D38F3284323E}"/>
          </ac:picMkLst>
        </pc:picChg>
        <pc:picChg chg="add mod">
          <ac:chgData name="伊健 杜" userId="e69aded81da48593" providerId="LiveId" clId="{B0D7DC44-D5ED-4270-9AD9-0FAB85A003C5}" dt="2022-11-10T05:22:03.304" v="1894" actId="1076"/>
          <ac:picMkLst>
            <pc:docMk/>
            <pc:sldMk cId="1640212114" sldId="1474"/>
            <ac:picMk id="9220" creationId="{C6A4A289-AF61-B603-E52B-3026BFB528F4}"/>
          </ac:picMkLst>
        </pc:picChg>
      </pc:sldChg>
      <pc:sldChg chg="addSp delSp modSp new mod">
        <pc:chgData name="伊健 杜" userId="e69aded81da48593" providerId="LiveId" clId="{B0D7DC44-D5ED-4270-9AD9-0FAB85A003C5}" dt="2022-11-10T14:29:49.888" v="3945" actId="478"/>
        <pc:sldMkLst>
          <pc:docMk/>
          <pc:sldMk cId="3782381404" sldId="1475"/>
        </pc:sldMkLst>
        <pc:spChg chg="del">
          <ac:chgData name="伊健 杜" userId="e69aded81da48593" providerId="LiveId" clId="{B0D7DC44-D5ED-4270-9AD9-0FAB85A003C5}" dt="2022-11-10T06:12:17.886" v="2502" actId="478"/>
          <ac:spMkLst>
            <pc:docMk/>
            <pc:sldMk cId="3782381404" sldId="1475"/>
            <ac:spMk id="2" creationId="{781406AD-D747-5771-1110-0D34AB985920}"/>
          </ac:spMkLst>
        </pc:spChg>
        <pc:spChg chg="del">
          <ac:chgData name="伊健 杜" userId="e69aded81da48593" providerId="LiveId" clId="{B0D7DC44-D5ED-4270-9AD9-0FAB85A003C5}" dt="2022-11-10T06:12:16.150" v="2501" actId="478"/>
          <ac:spMkLst>
            <pc:docMk/>
            <pc:sldMk cId="3782381404" sldId="1475"/>
            <ac:spMk id="3" creationId="{B20FB104-3BBF-C161-0F7F-42F6E53F309F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4" creationId="{4397235D-C889-2142-301D-89BBDC351676}"/>
          </ac:spMkLst>
        </pc:spChg>
        <pc:spChg chg="add mod">
          <ac:chgData name="伊健 杜" userId="e69aded81da48593" providerId="LiveId" clId="{B0D7DC44-D5ED-4270-9AD9-0FAB85A003C5}" dt="2022-11-10T06:47:36.314" v="3940"/>
          <ac:spMkLst>
            <pc:docMk/>
            <pc:sldMk cId="3782381404" sldId="1475"/>
            <ac:spMk id="5" creationId="{61B1063F-6D6B-831A-4F92-77B2B26CE771}"/>
          </ac:spMkLst>
        </pc:spChg>
        <pc:picChg chg="add del">
          <ac:chgData name="伊健 杜" userId="e69aded81da48593" providerId="LiveId" clId="{B0D7DC44-D5ED-4270-9AD9-0FAB85A003C5}" dt="2022-11-10T06:12:20.767" v="2504" actId="478"/>
          <ac:picMkLst>
            <pc:docMk/>
            <pc:sldMk cId="3782381404" sldId="1475"/>
            <ac:picMk id="4098" creationId="{8A9BE9B2-0800-68C4-7CAB-7E18A5231536}"/>
          </ac:picMkLst>
        </pc:picChg>
        <pc:inkChg chg="add del">
          <ac:chgData name="伊健 杜" userId="e69aded81da48593" providerId="LiveId" clId="{B0D7DC44-D5ED-4270-9AD9-0FAB85A003C5}" dt="2022-11-10T14:29:49.888" v="3945" actId="478"/>
          <ac:inkMkLst>
            <pc:docMk/>
            <pc:sldMk cId="3782381404" sldId="1475"/>
            <ac:inkMk id="2" creationId="{75E12C86-A55E-D202-8875-A03435F7AF3A}"/>
          </ac:inkMkLst>
        </pc:inkChg>
      </pc:sldChg>
      <pc:sldChg chg="modSp add">
        <pc:chgData name="伊健 杜" userId="e69aded81da48593" providerId="LiveId" clId="{B0D7DC44-D5ED-4270-9AD9-0FAB85A003C5}" dt="2022-11-10T06:47:36.314" v="3940"/>
        <pc:sldMkLst>
          <pc:docMk/>
          <pc:sldMk cId="1523414700" sldId="147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3414700" sldId="1476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711575520" sldId="147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11575520" sldId="1477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6" creationId="{1C10E53D-853A-7C63-7E33-3AE4BE3CF8DF}"/>
          </ac:picMkLst>
        </pc:picChg>
        <pc:picChg chg="del">
          <ac:chgData name="伊健 杜" userId="e69aded81da48593" providerId="LiveId" clId="{B0D7DC44-D5ED-4270-9AD9-0FAB85A003C5}" dt="2022-11-10T05:56:01.895" v="2353" actId="478"/>
          <ac:picMkLst>
            <pc:docMk/>
            <pc:sldMk cId="711575520" sldId="1477"/>
            <ac:picMk id="1028" creationId="{7FFE106F-ABE2-FCC7-D7C8-3BA157D909F5}"/>
          </ac:picMkLst>
        </pc:picChg>
        <pc:picChg chg="add mod">
          <ac:chgData name="伊健 杜" userId="e69aded81da48593" providerId="LiveId" clId="{B0D7DC44-D5ED-4270-9AD9-0FAB85A003C5}" dt="2022-11-10T05:56:38.543" v="2358" actId="1076"/>
          <ac:picMkLst>
            <pc:docMk/>
            <pc:sldMk cId="711575520" sldId="1477"/>
            <ac:picMk id="2050" creationId="{CC91472B-390B-0B3B-83B5-60690B3EA582}"/>
          </ac:picMkLst>
        </pc:picChg>
      </pc:sldChg>
      <pc:sldChg chg="addSp delSp modSp add mod">
        <pc:chgData name="伊健 杜" userId="e69aded81da48593" providerId="LiveId" clId="{B0D7DC44-D5ED-4270-9AD9-0FAB85A003C5}" dt="2022-11-10T08:14:05.679" v="3941" actId="20577"/>
        <pc:sldMkLst>
          <pc:docMk/>
          <pc:sldMk cId="4218203950" sldId="1478"/>
        </pc:sldMkLst>
        <pc:spChg chg="mod">
          <ac:chgData name="伊健 杜" userId="e69aded81da48593" providerId="LiveId" clId="{B0D7DC44-D5ED-4270-9AD9-0FAB85A003C5}" dt="2022-11-10T08:14:05.679" v="3941" actId="20577"/>
          <ac:spMkLst>
            <pc:docMk/>
            <pc:sldMk cId="4218203950" sldId="1478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09:40.683" v="2439" actId="478"/>
          <ac:picMkLst>
            <pc:docMk/>
            <pc:sldMk cId="4218203950" sldId="1478"/>
            <ac:picMk id="2050" creationId="{CC91472B-390B-0B3B-83B5-60690B3EA582}"/>
          </ac:picMkLst>
        </pc:picChg>
        <pc:picChg chg="add mod">
          <ac:chgData name="伊健 杜" userId="e69aded81da48593" providerId="LiveId" clId="{B0D7DC44-D5ED-4270-9AD9-0FAB85A003C5}" dt="2022-11-10T06:10:37.752" v="2450" actId="1076"/>
          <ac:picMkLst>
            <pc:docMk/>
            <pc:sldMk cId="4218203950" sldId="1478"/>
            <ac:picMk id="3074" creationId="{BAED11FC-30B4-7673-E1DA-1AE692C1592C}"/>
          </ac:picMkLst>
        </pc:picChg>
      </pc:sldChg>
      <pc:sldChg chg="modSp add del mod">
        <pc:chgData name="伊健 杜" userId="e69aded81da48593" providerId="LiveId" clId="{B0D7DC44-D5ED-4270-9AD9-0FAB85A003C5}" dt="2022-11-10T06:47:36.314" v="3940"/>
        <pc:sldMkLst>
          <pc:docMk/>
          <pc:sldMk cId="195725402" sldId="147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95725402" sldId="1479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525651430" sldId="1480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4" creationId="{4397235D-C889-2142-301D-89BBDC351676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525651430" sldId="1480"/>
            <ac:spMk id="5" creationId="{61B1063F-6D6B-831A-4F92-77B2B26CE771}"/>
          </ac:spMkLst>
        </pc:spChg>
      </pc:sldChg>
      <pc:sldChg chg="modSp add del mod">
        <pc:chgData name="伊健 杜" userId="e69aded81da48593" providerId="LiveId" clId="{B0D7DC44-D5ED-4270-9AD9-0FAB85A003C5}" dt="2022-11-10T06:17:40.015" v="2842" actId="47"/>
        <pc:sldMkLst>
          <pc:docMk/>
          <pc:sldMk cId="3366108952" sldId="1480"/>
        </pc:sldMkLst>
        <pc:spChg chg="mod">
          <ac:chgData name="伊健 杜" userId="e69aded81da48593" providerId="LiveId" clId="{B0D7DC44-D5ED-4270-9AD9-0FAB85A003C5}" dt="2022-11-10T06:17:36.991" v="2841" actId="20577"/>
          <ac:spMkLst>
            <pc:docMk/>
            <pc:sldMk cId="3366108952" sldId="1480"/>
            <ac:spMk id="4" creationId="{4397235D-C889-2142-301D-89BBDC351676}"/>
          </ac:spMkLst>
        </pc:spChg>
      </pc:sldChg>
      <pc:sldChg chg="addSp delSp modSp new mod">
        <pc:chgData name="伊健 杜" userId="e69aded81da48593" providerId="LiveId" clId="{B0D7DC44-D5ED-4270-9AD9-0FAB85A003C5}" dt="2022-11-10T06:47:36.314" v="3940"/>
        <pc:sldMkLst>
          <pc:docMk/>
          <pc:sldMk cId="3428114764" sldId="1481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28114764" sldId="1481"/>
            <ac:spMk id="2" creationId="{9A9F4016-E56A-6C37-44A5-418E731E556C}"/>
          </ac:spMkLst>
        </pc:spChg>
        <pc:spChg chg="del">
          <ac:chgData name="伊健 杜" userId="e69aded81da48593" providerId="LiveId" clId="{B0D7DC44-D5ED-4270-9AD9-0FAB85A003C5}" dt="2022-11-10T06:45:39.029" v="3813" actId="478"/>
          <ac:spMkLst>
            <pc:docMk/>
            <pc:sldMk cId="3428114764" sldId="1481"/>
            <ac:spMk id="3" creationId="{7541AE96-F8F5-4998-A2B0-EB50CAEDC744}"/>
          </ac:spMkLst>
        </pc:spChg>
        <pc:picChg chg="add mod">
          <ac:chgData name="伊健 杜" userId="e69aded81da48593" providerId="LiveId" clId="{B0D7DC44-D5ED-4270-9AD9-0FAB85A003C5}" dt="2022-11-10T06:45:47.212" v="3818" actId="1076"/>
          <ac:picMkLst>
            <pc:docMk/>
            <pc:sldMk cId="3428114764" sldId="1481"/>
            <ac:picMk id="14338" creationId="{2769814B-76E0-9701-0F82-D5FD9E949720}"/>
          </ac:picMkLst>
        </pc:picChg>
      </pc:sldChg>
      <pc:sldChg chg="addSp delSp modSp add mod ord">
        <pc:chgData name="伊健 杜" userId="e69aded81da48593" providerId="LiveId" clId="{B0D7DC44-D5ED-4270-9AD9-0FAB85A003C5}" dt="2022-11-10T14:29:46.217" v="3944" actId="478"/>
        <pc:sldMkLst>
          <pc:docMk/>
          <pc:sldMk cId="3449016446" sldId="1482"/>
        </pc:sldMkLst>
        <pc:spChg chg="mod">
          <ac:chgData name="伊健 杜" userId="e69aded81da48593" providerId="LiveId" clId="{B0D7DC44-D5ED-4270-9AD9-0FAB85A003C5}" dt="2022-11-10T08:19:52.104" v="3942" actId="20577"/>
          <ac:spMkLst>
            <pc:docMk/>
            <pc:sldMk cId="3449016446" sldId="1482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23:26.430" v="3219" actId="478"/>
          <ac:spMkLst>
            <pc:docMk/>
            <pc:sldMk cId="3449016446" sldId="1482"/>
            <ac:spMk id="5" creationId="{61B1063F-6D6B-831A-4F92-77B2B26CE771}"/>
          </ac:spMkLst>
        </pc:spChg>
        <pc:inkChg chg="add del">
          <ac:chgData name="伊健 杜" userId="e69aded81da48593" providerId="LiveId" clId="{B0D7DC44-D5ED-4270-9AD9-0FAB85A003C5}" dt="2022-11-10T14:29:46.217" v="3944" actId="478"/>
          <ac:inkMkLst>
            <pc:docMk/>
            <pc:sldMk cId="3449016446" sldId="1482"/>
            <ac:inkMk id="2" creationId="{433175F0-8441-9035-BA92-B563BB3D700E}"/>
          </ac:inkMkLst>
        </pc:ink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1638466634" sldId="1483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638466634" sldId="1483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24:45.010" v="3245"/>
          <ac:spMkLst>
            <pc:docMk/>
            <pc:sldMk cId="1638466634" sldId="1483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5:14.004" v="3291" actId="478"/>
          <ac:picMkLst>
            <pc:docMk/>
            <pc:sldMk cId="1638466634" sldId="1483"/>
            <ac:picMk id="3074" creationId="{65819E6C-0FA8-14E8-233C-EE2DAA164507}"/>
          </ac:picMkLst>
        </pc:picChg>
        <pc:picChg chg="add mod">
          <ac:chgData name="伊健 杜" userId="e69aded81da48593" providerId="LiveId" clId="{B0D7DC44-D5ED-4270-9AD9-0FAB85A003C5}" dt="2022-11-10T06:26:06.423" v="3369" actId="1076"/>
          <ac:picMkLst>
            <pc:docMk/>
            <pc:sldMk cId="1638466634" sldId="1483"/>
            <ac:picMk id="5122" creationId="{A3F6B26B-1E41-FC39-6AC8-648F8984AD30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13206502" sldId="1484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13206502" sldId="1484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26:12.809" v="3371" actId="478"/>
          <ac:spMkLst>
            <pc:docMk/>
            <pc:sldMk cId="13206502" sldId="1484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26:40.855" v="3473" actId="478"/>
          <ac:picMkLst>
            <pc:docMk/>
            <pc:sldMk cId="13206502" sldId="1484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27:51.150" v="3477" actId="1076"/>
          <ac:picMkLst>
            <pc:docMk/>
            <pc:sldMk cId="13206502" sldId="1484"/>
            <ac:picMk id="9218" creationId="{EB872691-00A1-4E6D-E41B-34F6AEAC0207}"/>
          </ac:picMkLst>
        </pc:pic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476073830" sldId="1485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476073830" sldId="1485"/>
            <ac:spMk id="7" creationId="{56D821EC-BCD9-B230-0383-57A1A2AEB645}"/>
          </ac:spMkLst>
        </pc:spChg>
        <pc:picChg chg="del">
          <ac:chgData name="伊健 杜" userId="e69aded81da48593" providerId="LiveId" clId="{B0D7DC44-D5ED-4270-9AD9-0FAB85A003C5}" dt="2022-11-10T06:28:08.857" v="3538" actId="478"/>
          <ac:picMkLst>
            <pc:docMk/>
            <pc:sldMk cId="3476073830" sldId="1485"/>
            <ac:picMk id="3074" creationId="{BAED11FC-30B4-7673-E1DA-1AE692C1592C}"/>
          </ac:picMkLst>
        </pc:picChg>
        <pc:picChg chg="add mod">
          <ac:chgData name="伊健 杜" userId="e69aded81da48593" providerId="LiveId" clId="{B0D7DC44-D5ED-4270-9AD9-0FAB85A003C5}" dt="2022-11-10T06:29:51.212" v="3543" actId="1076"/>
          <ac:picMkLst>
            <pc:docMk/>
            <pc:sldMk cId="3476073830" sldId="1485"/>
            <ac:picMk id="10242" creationId="{0BEFD21A-46D1-B13B-132C-6868C45BB00E}"/>
          </ac:picMkLst>
        </pc:picChg>
        <pc:picChg chg="add mod">
          <ac:chgData name="伊健 杜" userId="e69aded81da48593" providerId="LiveId" clId="{B0D7DC44-D5ED-4270-9AD9-0FAB85A003C5}" dt="2022-11-10T06:36:28.528" v="3551" actId="14100"/>
          <ac:picMkLst>
            <pc:docMk/>
            <pc:sldMk cId="3476073830" sldId="1485"/>
            <ac:picMk id="10244" creationId="{2BD05E8B-D369-97E1-F35D-EE1981CB8E22}"/>
          </ac:picMkLst>
        </pc:picChg>
      </pc:sldChg>
      <pc:sldChg chg="delSp modSp add mod">
        <pc:chgData name="伊健 杜" userId="e69aded81da48593" providerId="LiveId" clId="{B0D7DC44-D5ED-4270-9AD9-0FAB85A003C5}" dt="2022-11-10T06:47:36.314" v="3940"/>
        <pc:sldMkLst>
          <pc:docMk/>
          <pc:sldMk cId="2539798659" sldId="1486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2539798659" sldId="1486"/>
            <ac:spMk id="4" creationId="{4397235D-C889-2142-301D-89BBDC351676}"/>
          </ac:spMkLst>
        </pc:spChg>
        <pc:spChg chg="del">
          <ac:chgData name="伊健 杜" userId="e69aded81da48593" providerId="LiveId" clId="{B0D7DC44-D5ED-4270-9AD9-0FAB85A003C5}" dt="2022-11-10T06:37:00.022" v="3625" actId="478"/>
          <ac:spMkLst>
            <pc:docMk/>
            <pc:sldMk cId="2539798659" sldId="1486"/>
            <ac:spMk id="5" creationId="{61B1063F-6D6B-831A-4F92-77B2B26CE771}"/>
          </ac:spMkLst>
        </pc:spChg>
      </pc:sldChg>
      <pc:sldChg chg="modSp add mod">
        <pc:chgData name="伊健 杜" userId="e69aded81da48593" providerId="LiveId" clId="{B0D7DC44-D5ED-4270-9AD9-0FAB85A003C5}" dt="2022-11-10T06:47:36.314" v="3940"/>
        <pc:sldMkLst>
          <pc:docMk/>
          <pc:sldMk cId="1999749704" sldId="1487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1999749704" sldId="1487"/>
            <ac:spMk id="4" creationId="{4397235D-C889-2142-301D-89BBDC351676}"/>
          </ac:spMkLst>
        </pc:spChg>
      </pc:sldChg>
      <pc:sldChg chg="addSp delSp modSp add mod">
        <pc:chgData name="伊健 杜" userId="e69aded81da48593" providerId="LiveId" clId="{B0D7DC44-D5ED-4270-9AD9-0FAB85A003C5}" dt="2022-11-10T06:47:36.314" v="3940"/>
        <pc:sldMkLst>
          <pc:docMk/>
          <pc:sldMk cId="3158373548" sldId="1488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3158373548" sldId="1488"/>
            <ac:spMk id="4" creationId="{2691090D-D035-2EE7-556B-29D21742E484}"/>
          </ac:spMkLst>
        </pc:spChg>
        <pc:spChg chg="mod">
          <ac:chgData name="伊健 杜" userId="e69aded81da48593" providerId="LiveId" clId="{B0D7DC44-D5ED-4270-9AD9-0FAB85A003C5}" dt="2022-11-10T06:37:52.447" v="3703"/>
          <ac:spMkLst>
            <pc:docMk/>
            <pc:sldMk cId="3158373548" sldId="1488"/>
            <ac:spMk id="5" creationId="{12133E31-EFD8-1428-E834-932512E03115}"/>
          </ac:spMkLst>
        </pc:spChg>
        <pc:picChg chg="del">
          <ac:chgData name="伊健 杜" userId="e69aded81da48593" providerId="LiveId" clId="{B0D7DC44-D5ED-4270-9AD9-0FAB85A003C5}" dt="2022-11-10T06:41:54.466" v="3803" actId="478"/>
          <ac:picMkLst>
            <pc:docMk/>
            <pc:sldMk cId="3158373548" sldId="1488"/>
            <ac:picMk id="5122" creationId="{A3F6B26B-1E41-FC39-6AC8-648F8984AD30}"/>
          </ac:picMkLst>
        </pc:picChg>
        <pc:picChg chg="add mod">
          <ac:chgData name="伊健 杜" userId="e69aded81da48593" providerId="LiveId" clId="{B0D7DC44-D5ED-4270-9AD9-0FAB85A003C5}" dt="2022-11-10T06:44:56.661" v="3808" actId="1076"/>
          <ac:picMkLst>
            <pc:docMk/>
            <pc:sldMk cId="3158373548" sldId="1488"/>
            <ac:picMk id="11266" creationId="{ED9CB433-AB9A-1116-7543-D4E402AF8175}"/>
          </ac:picMkLst>
        </pc:picChg>
      </pc:sldChg>
      <pc:sldChg chg="addSp delSp modSp add mod delAnim">
        <pc:chgData name="伊健 杜" userId="e69aded81da48593" providerId="LiveId" clId="{B0D7DC44-D5ED-4270-9AD9-0FAB85A003C5}" dt="2022-11-10T06:47:36.314" v="3940"/>
        <pc:sldMkLst>
          <pc:docMk/>
          <pc:sldMk cId="775996364" sldId="1489"/>
        </pc:sldMkLst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2" creationId="{10304424-DB4A-36E7-9E0D-D32A5DD0F26C}"/>
          </ac:spMkLst>
        </pc:spChg>
        <pc:spChg chg="mod">
          <ac:chgData name="伊健 杜" userId="e69aded81da48593" providerId="LiveId" clId="{B0D7DC44-D5ED-4270-9AD9-0FAB85A003C5}" dt="2022-11-10T06:47:36.314" v="3940"/>
          <ac:spMkLst>
            <pc:docMk/>
            <pc:sldMk cId="775996364" sldId="1489"/>
            <ac:spMk id="4" creationId="{2691090D-D035-2EE7-556B-29D21742E484}"/>
          </ac:spMkLst>
        </pc:spChg>
        <pc:spChg chg="del">
          <ac:chgData name="伊健 杜" userId="e69aded81da48593" providerId="LiveId" clId="{B0D7DC44-D5ED-4270-9AD9-0FAB85A003C5}" dt="2022-11-10T06:45:01.863" v="3810" actId="478"/>
          <ac:spMkLst>
            <pc:docMk/>
            <pc:sldMk cId="775996364" sldId="1489"/>
            <ac:spMk id="5" creationId="{12133E31-EFD8-1428-E834-932512E03115}"/>
          </ac:spMkLst>
        </pc:spChg>
        <pc:picChg chg="del mod">
          <ac:chgData name="伊健 杜" userId="e69aded81da48593" providerId="LiveId" clId="{B0D7DC44-D5ED-4270-9AD9-0FAB85A003C5}" dt="2022-11-10T06:46:32.896" v="3933" actId="478"/>
          <ac:picMkLst>
            <pc:docMk/>
            <pc:sldMk cId="775996364" sldId="1489"/>
            <ac:picMk id="11266" creationId="{ED9CB433-AB9A-1116-7543-D4E402AF8175}"/>
          </ac:picMkLst>
        </pc:picChg>
        <pc:picChg chg="add mod">
          <ac:chgData name="伊健 杜" userId="e69aded81da48593" providerId="LiveId" clId="{B0D7DC44-D5ED-4270-9AD9-0FAB85A003C5}" dt="2022-11-10T06:47:01.614" v="3935" actId="1076"/>
          <ac:picMkLst>
            <pc:docMk/>
            <pc:sldMk cId="775996364" sldId="1489"/>
            <ac:picMk id="15362" creationId="{DA00CF20-4109-796E-C075-056BE64BE6FA}"/>
          </ac:picMkLst>
        </pc:picChg>
        <pc:picChg chg="add mod">
          <ac:chgData name="伊健 杜" userId="e69aded81da48593" providerId="LiveId" clId="{B0D7DC44-D5ED-4270-9AD9-0FAB85A003C5}" dt="2022-11-10T06:47:26.050" v="3939" actId="1076"/>
          <ac:picMkLst>
            <pc:docMk/>
            <pc:sldMk cId="775996364" sldId="1489"/>
            <ac:picMk id="15364" creationId="{9620ED17-A799-B3E6-3A20-878B03E6BDA8}"/>
          </ac:picMkLst>
        </pc:picChg>
      </pc:sldChg>
    </pc:docChg>
  </pc:docChgLst>
  <pc:docChgLst>
    <pc:chgData name="伊健 杜" userId="e69aded81da48593" providerId="LiveId" clId="{F77DAFAA-FB70-429B-A75B-E88C4EBA42BC}"/>
    <pc:docChg chg="custSel addSld delSld modSld">
      <pc:chgData name="伊健 杜" userId="e69aded81da48593" providerId="LiveId" clId="{F77DAFAA-FB70-429B-A75B-E88C4EBA42BC}" dt="2022-11-07T14:03:45.157" v="5966" actId="20577"/>
      <pc:docMkLst>
        <pc:docMk/>
      </pc:docMkLst>
      <pc:sldChg chg="del">
        <pc:chgData name="伊健 杜" userId="e69aded81da48593" providerId="LiveId" clId="{F77DAFAA-FB70-429B-A75B-E88C4EBA42BC}" dt="2022-11-07T04:49:39.707" v="0" actId="47"/>
        <pc:sldMkLst>
          <pc:docMk/>
          <pc:sldMk cId="506974058" sldId="127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705454762" sldId="131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26001274" sldId="131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7159467" sldId="132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96840282" sldId="1323"/>
        </pc:sldMkLst>
      </pc:sldChg>
      <pc:sldChg chg="addSp delSp modSp add del mod">
        <pc:chgData name="伊健 杜" userId="e69aded81da48593" providerId="LiveId" clId="{F77DAFAA-FB70-429B-A75B-E88C4EBA42BC}" dt="2022-11-07T07:03:26.364" v="5673"/>
        <pc:sldMkLst>
          <pc:docMk/>
          <pc:sldMk cId="1946223399" sldId="1343"/>
        </pc:sldMkLst>
        <pc:spChg chg="mod">
          <ac:chgData name="伊健 杜" userId="e69aded81da48593" providerId="LiveId" clId="{F77DAFAA-FB70-429B-A75B-E88C4EBA42BC}" dt="2022-11-07T05:16:43.366" v="1573"/>
          <ac:spMkLst>
            <pc:docMk/>
            <pc:sldMk cId="1946223399" sldId="134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946223399" sldId="1343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03:07.145" v="332"/>
          <ac:spMkLst>
            <pc:docMk/>
            <pc:sldMk cId="1946223399" sldId="1343"/>
            <ac:spMk id="5" creationId="{12133E31-EFD8-1428-E834-932512E03115}"/>
          </ac:spMkLst>
        </pc:spChg>
        <pc:picChg chg="add mod">
          <ac:chgData name="伊健 杜" userId="e69aded81da48593" providerId="LiveId" clId="{F77DAFAA-FB70-429B-A75B-E88C4EBA42BC}" dt="2022-11-07T05:06:15.697" v="730" actId="14100"/>
          <ac:picMkLst>
            <pc:docMk/>
            <pc:sldMk cId="1946223399" sldId="1343"/>
            <ac:picMk id="1026" creationId="{771206FE-8C42-98EA-1E0C-31F9ED3FEF5A}"/>
          </ac:picMkLst>
        </pc:picChg>
        <pc:picChg chg="del">
          <ac:chgData name="伊健 杜" userId="e69aded81da48593" providerId="LiveId" clId="{F77DAFAA-FB70-429B-A75B-E88C4EBA42BC}" dt="2022-11-07T05:05:34.891" v="726" actId="478"/>
          <ac:picMkLst>
            <pc:docMk/>
            <pc:sldMk cId="1946223399" sldId="1343"/>
            <ac:picMk id="12290" creationId="{5C8FFD6A-F15A-3ACC-A555-5C7A2CA01978}"/>
          </ac:picMkLst>
        </pc:picChg>
      </pc:sldChg>
      <pc:sldChg chg="add del">
        <pc:chgData name="伊健 杜" userId="e69aded81da48593" providerId="LiveId" clId="{F77DAFAA-FB70-429B-A75B-E88C4EBA42BC}" dt="2022-11-07T05:06:22.586" v="735" actId="47"/>
        <pc:sldMkLst>
          <pc:docMk/>
          <pc:sldMk cId="3697570535" sldId="1344"/>
        </pc:sldMkLst>
      </pc:sldChg>
      <pc:sldChg chg="addSp modSp add del mod">
        <pc:chgData name="伊健 杜" userId="e69aded81da48593" providerId="LiveId" clId="{F77DAFAA-FB70-429B-A75B-E88C4EBA42BC}" dt="2022-11-07T07:43:31.969" v="5880" actId="1036"/>
        <pc:sldMkLst>
          <pc:docMk/>
          <pc:sldMk cId="4158349176" sldId="134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2" creationId="{9C74F706-AB23-7A24-27F9-BA8C6B6BFC20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158349176" sldId="1345"/>
            <ac:spMk id="3" creationId="{573B27FF-72F0-1280-5E8F-B6C4DA81D24E}"/>
          </ac:spMkLst>
        </pc:spChg>
        <pc:spChg chg="add mod">
          <ac:chgData name="伊健 杜" userId="e69aded81da48593" providerId="LiveId" clId="{F77DAFAA-FB70-429B-A75B-E88C4EBA42BC}" dt="2022-11-07T07:43:31.969" v="5880" actId="1036"/>
          <ac:spMkLst>
            <pc:docMk/>
            <pc:sldMk cId="4158349176" sldId="1345"/>
            <ac:spMk id="4" creationId="{52735BC9-335B-410C-39F5-A44EEAE631EF}"/>
          </ac:spMkLst>
        </pc:sp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540030139" sldId="1346"/>
        </pc:sldMkLst>
      </pc:sldChg>
      <pc:sldChg chg="addSp modSp add del mod modAnim">
        <pc:chgData name="伊健 杜" userId="e69aded81da48593" providerId="LiveId" clId="{F77DAFAA-FB70-429B-A75B-E88C4EBA42BC}" dt="2022-11-07T04:57:07.868" v="170" actId="1076"/>
        <pc:sldMkLst>
          <pc:docMk/>
          <pc:sldMk cId="3208074802" sldId="1347"/>
        </pc:sldMkLst>
        <pc:spChg chg="add mod">
          <ac:chgData name="伊健 杜" userId="e69aded81da48593" providerId="LiveId" clId="{F77DAFAA-FB70-429B-A75B-E88C4EBA42BC}" dt="2022-11-07T04:56:30.798" v="160" actId="1076"/>
          <ac:spMkLst>
            <pc:docMk/>
            <pc:sldMk cId="3208074802" sldId="1347"/>
            <ac:spMk id="4" creationId="{81DD1EE5-4787-9F36-47E3-D1C14D04E9C8}"/>
          </ac:spMkLst>
        </pc:spChg>
        <pc:spChg chg="add mod">
          <ac:chgData name="伊健 杜" userId="e69aded81da48593" providerId="LiveId" clId="{F77DAFAA-FB70-429B-A75B-E88C4EBA42BC}" dt="2022-11-07T04:56:43.226" v="165" actId="1076"/>
          <ac:spMkLst>
            <pc:docMk/>
            <pc:sldMk cId="3208074802" sldId="1347"/>
            <ac:spMk id="5" creationId="{12A329F3-C9E4-9265-3C7E-F57B5048EA2B}"/>
          </ac:spMkLst>
        </pc:spChg>
        <pc:spChg chg="add mod">
          <ac:chgData name="伊健 杜" userId="e69aded81da48593" providerId="LiveId" clId="{F77DAFAA-FB70-429B-A75B-E88C4EBA42BC}" dt="2022-11-07T04:57:06.150" v="169" actId="1076"/>
          <ac:spMkLst>
            <pc:docMk/>
            <pc:sldMk cId="3208074802" sldId="1347"/>
            <ac:spMk id="7" creationId="{894CF979-4040-B93E-9D53-DBC1BFC6347F}"/>
          </ac:spMkLst>
        </pc:spChg>
        <pc:picChg chg="mod">
          <ac:chgData name="伊健 杜" userId="e69aded81da48593" providerId="LiveId" clId="{F77DAFAA-FB70-429B-A75B-E88C4EBA42BC}" dt="2022-11-07T04:57:07.868" v="170" actId="1076"/>
          <ac:picMkLst>
            <pc:docMk/>
            <pc:sldMk cId="3208074802" sldId="1347"/>
            <ac:picMk id="17412" creationId="{EAE48264-726D-6C5D-2FA8-D27A8E86DDC4}"/>
          </ac:picMkLst>
        </pc:picChg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67432593" sldId="134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766527611" sldId="134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0948227" sldId="135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573841546" sldId="135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00436778" sldId="135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885241510" sldId="135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2443341" sldId="135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268994009" sldId="1355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64826230" sldId="135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680465077" sldId="135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439551912" sldId="135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474803134" sldId="135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068321830" sldId="1360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934660800" sldId="1361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269712307" sldId="1362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4136416547" sldId="1363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030512498" sldId="1364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686505893" sldId="1365"/>
        </pc:sldMkLst>
      </pc:sldChg>
      <pc:sldChg chg="del">
        <pc:chgData name="伊健 杜" userId="e69aded81da48593" providerId="LiveId" clId="{F77DAFAA-FB70-429B-A75B-E88C4EBA42BC}" dt="2022-11-07T04:59:29.779" v="246" actId="47"/>
        <pc:sldMkLst>
          <pc:docMk/>
          <pc:sldMk cId="1327010284" sldId="1366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1602721199" sldId="1367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2469172313" sldId="1368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815497795" sldId="1369"/>
        </pc:sldMkLst>
      </pc:sldChg>
      <pc:sldChg chg="del">
        <pc:chgData name="伊健 杜" userId="e69aded81da48593" providerId="LiveId" clId="{F77DAFAA-FB70-429B-A75B-E88C4EBA42BC}" dt="2022-11-07T04:49:39.707" v="0" actId="47"/>
        <pc:sldMkLst>
          <pc:docMk/>
          <pc:sldMk cId="3244965207" sldId="1370"/>
        </pc:sldMkLst>
      </pc:sldChg>
      <pc:sldChg chg="del">
        <pc:chgData name="伊健 杜" userId="e69aded81da48593" providerId="LiveId" clId="{F77DAFAA-FB70-429B-A75B-E88C4EBA42BC}" dt="2022-11-07T04:58:26.473" v="243" actId="47"/>
        <pc:sldMkLst>
          <pc:docMk/>
          <pc:sldMk cId="3242087974" sldId="1371"/>
        </pc:sldMkLst>
      </pc:sldChg>
      <pc:sldChg chg="addSp delSp modSp mod">
        <pc:chgData name="伊健 杜" userId="e69aded81da48593" providerId="LiveId" clId="{F77DAFAA-FB70-429B-A75B-E88C4EBA42BC}" dt="2022-11-07T07:27:18.179" v="5844" actId="478"/>
        <pc:sldMkLst>
          <pc:docMk/>
          <pc:sldMk cId="905977177" sldId="1374"/>
        </pc:sldMkLst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5" creationId="{8B7ED2A6-7F8B-25CB-3591-CF9640A3FF12}"/>
          </ac:spMkLst>
        </pc:spChg>
        <pc:spChg chg="add del mod">
          <ac:chgData name="伊健 杜" userId="e69aded81da48593" providerId="LiveId" clId="{F77DAFAA-FB70-429B-A75B-E88C4EBA42BC}" dt="2022-11-07T07:27:18.179" v="5844" actId="478"/>
          <ac:spMkLst>
            <pc:docMk/>
            <pc:sldMk cId="905977177" sldId="1374"/>
            <ac:spMk id="6" creationId="{F4BAC907-3539-FEA5-9DD6-6AC335D20710}"/>
          </ac:spMkLst>
        </pc:spChg>
      </pc:sldChg>
      <pc:sldChg chg="modSp mod">
        <pc:chgData name="伊健 杜" userId="e69aded81da48593" providerId="LiveId" clId="{F77DAFAA-FB70-429B-A75B-E88C4EBA42BC}" dt="2022-11-07T13:16:20.036" v="5936"/>
        <pc:sldMkLst>
          <pc:docMk/>
          <pc:sldMk cId="3257977909" sldId="1375"/>
        </pc:sldMkLst>
        <pc:spChg chg="mod">
          <ac:chgData name="伊健 杜" userId="e69aded81da48593" providerId="LiveId" clId="{F77DAFAA-FB70-429B-A75B-E88C4EBA42BC}" dt="2022-11-07T13:16:14.050" v="5929"/>
          <ac:spMkLst>
            <pc:docMk/>
            <pc:sldMk cId="3257977909" sldId="1375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13:16:20.036" v="5936"/>
          <ac:spMkLst>
            <pc:docMk/>
            <pc:sldMk cId="3257977909" sldId="1375"/>
            <ac:spMk id="3" creationId="{1DFE0695-1E51-11D7-48EA-7704BE103315}"/>
          </ac:spMkLst>
        </pc:spChg>
      </pc:sldChg>
      <pc:sldChg chg="modSp mod">
        <pc:chgData name="伊健 杜" userId="e69aded81da48593" providerId="LiveId" clId="{F77DAFAA-FB70-429B-A75B-E88C4EBA42BC}" dt="2022-11-07T07:29:44.515" v="5862" actId="20577"/>
        <pc:sldMkLst>
          <pc:docMk/>
          <pc:sldMk cId="3278084188" sldId="1376"/>
        </pc:sldMkLst>
        <pc:spChg chg="mod">
          <ac:chgData name="伊健 杜" userId="e69aded81da48593" providerId="LiveId" clId="{F77DAFAA-FB70-429B-A75B-E88C4EBA42BC}" dt="2022-11-07T07:29:35.159" v="5852" actId="20577"/>
          <ac:spMkLst>
            <pc:docMk/>
            <pc:sldMk cId="3278084188" sldId="1376"/>
            <ac:spMk id="2" creationId="{70E35AE9-6F03-2094-AF2D-CBE9496A6225}"/>
          </ac:spMkLst>
        </pc:spChg>
        <pc:spChg chg="mod">
          <ac:chgData name="伊健 杜" userId="e69aded81da48593" providerId="LiveId" clId="{F77DAFAA-FB70-429B-A75B-E88C4EBA42BC}" dt="2022-11-07T07:29:44.515" v="5862" actId="20577"/>
          <ac:spMkLst>
            <pc:docMk/>
            <pc:sldMk cId="3278084188" sldId="1376"/>
            <ac:spMk id="3" creationId="{02D2B169-83DD-2856-B127-0BBDCC3801BA}"/>
          </ac:spMkLst>
        </pc:spChg>
      </pc:sldChg>
      <pc:sldChg chg="modSp mod">
        <pc:chgData name="伊健 杜" userId="e69aded81da48593" providerId="LiveId" clId="{F77DAFAA-FB70-429B-A75B-E88C4EBA42BC}" dt="2022-11-07T07:14:34.828" v="5684" actId="20577"/>
        <pc:sldMkLst>
          <pc:docMk/>
          <pc:sldMk cId="2999367643" sldId="1377"/>
        </pc:sldMkLst>
        <pc:spChg chg="mod">
          <ac:chgData name="伊健 杜" userId="e69aded81da48593" providerId="LiveId" clId="{F77DAFAA-FB70-429B-A75B-E88C4EBA42BC}" dt="2022-11-07T07:14:34.828" v="5684" actId="20577"/>
          <ac:spMkLst>
            <pc:docMk/>
            <pc:sldMk cId="2999367643" sldId="1377"/>
            <ac:spMk id="6" creationId="{B98CD463-5476-FBB2-CBE9-F9671C1182E6}"/>
          </ac:spMkLst>
        </pc:spChg>
      </pc:sldChg>
      <pc:sldChg chg="del">
        <pc:chgData name="伊健 杜" userId="e69aded81da48593" providerId="LiveId" clId="{F77DAFAA-FB70-429B-A75B-E88C4EBA42BC}" dt="2022-11-07T13:16:05.898" v="5915" actId="47"/>
        <pc:sldMkLst>
          <pc:docMk/>
          <pc:sldMk cId="101191209" sldId="1379"/>
        </pc:sldMkLst>
      </pc:sldChg>
      <pc:sldChg chg="addSp delSp modSp new mod modAnim">
        <pc:chgData name="伊健 杜" userId="e69aded81da48593" providerId="LiveId" clId="{F77DAFAA-FB70-429B-A75B-E88C4EBA42BC}" dt="2022-11-07T04:53:37.406" v="54" actId="13822"/>
        <pc:sldMkLst>
          <pc:docMk/>
          <pc:sldMk cId="294288172" sldId="1381"/>
        </pc:sldMkLst>
        <pc:spChg chg="del mod">
          <ac:chgData name="伊健 杜" userId="e69aded81da48593" providerId="LiveId" clId="{F77DAFAA-FB70-429B-A75B-E88C4EBA42BC}" dt="2022-11-07T04:51:15.471" v="9" actId="478"/>
          <ac:spMkLst>
            <pc:docMk/>
            <pc:sldMk cId="294288172" sldId="1381"/>
            <ac:spMk id="2" creationId="{11205448-8213-631D-B091-17D8B86382BD}"/>
          </ac:spMkLst>
        </pc:spChg>
        <pc:spChg chg="del">
          <ac:chgData name="伊健 杜" userId="e69aded81da48593" providerId="LiveId" clId="{F77DAFAA-FB70-429B-A75B-E88C4EBA42BC}" dt="2022-11-07T04:50:47.652" v="5" actId="478"/>
          <ac:spMkLst>
            <pc:docMk/>
            <pc:sldMk cId="294288172" sldId="1381"/>
            <ac:spMk id="3" creationId="{40C40DEF-9AEB-0F83-7173-45C3B808BDC4}"/>
          </ac:spMkLst>
        </pc:spChg>
        <pc:spChg chg="add mod">
          <ac:chgData name="伊健 杜" userId="e69aded81da48593" providerId="LiveId" clId="{F77DAFAA-FB70-429B-A75B-E88C4EBA42BC}" dt="2022-11-07T04:51:09.250" v="7"/>
          <ac:spMkLst>
            <pc:docMk/>
            <pc:sldMk cId="294288172" sldId="1381"/>
            <ac:spMk id="4" creationId="{767FBCC3-E590-DDD9-AC6E-390CBBE40FB6}"/>
          </ac:spMkLst>
        </pc:spChg>
        <pc:spChg chg="add mod">
          <ac:chgData name="伊健 杜" userId="e69aded81da48593" providerId="LiveId" clId="{F77DAFAA-FB70-429B-A75B-E88C4EBA42BC}" dt="2022-11-07T04:53:37.406" v="54" actId="13822"/>
          <ac:spMkLst>
            <pc:docMk/>
            <pc:sldMk cId="294288172" sldId="1381"/>
            <ac:spMk id="6" creationId="{6E78AFC2-A6D1-6D8D-19BC-D04833663EB2}"/>
          </ac:spMkLst>
        </pc:spChg>
        <pc:spChg chg="add mod">
          <ac:chgData name="伊健 杜" userId="e69aded81da48593" providerId="LiveId" clId="{F77DAFAA-FB70-429B-A75B-E88C4EBA42BC}" dt="2022-11-07T04:53:10.761" v="49" actId="20577"/>
          <ac:spMkLst>
            <pc:docMk/>
            <pc:sldMk cId="294288172" sldId="1381"/>
            <ac:spMk id="7" creationId="{56D821EC-BCD9-B230-0383-57A1A2AEB645}"/>
          </ac:spMkLst>
        </pc:spChg>
        <pc:spChg chg="add del mod">
          <ac:chgData name="伊健 杜" userId="e69aded81da48593" providerId="LiveId" clId="{F77DAFAA-FB70-429B-A75B-E88C4EBA42BC}" dt="2022-11-07T04:52:13.034" v="39" actId="478"/>
          <ac:spMkLst>
            <pc:docMk/>
            <pc:sldMk cId="294288172" sldId="1381"/>
            <ac:spMk id="8" creationId="{41F48A9A-D351-0471-F6C5-E76741416BEA}"/>
          </ac:spMkLst>
        </pc:spChg>
        <pc:spChg chg="add mod">
          <ac:chgData name="伊健 杜" userId="e69aded81da48593" providerId="LiveId" clId="{F77DAFAA-FB70-429B-A75B-E88C4EBA42BC}" dt="2022-11-07T04:53:06.052" v="48" actId="1076"/>
          <ac:spMkLst>
            <pc:docMk/>
            <pc:sldMk cId="294288172" sldId="1381"/>
            <ac:spMk id="9" creationId="{B79AC1D3-F707-5BC9-5416-FB6AFBD17522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0" creationId="{0E40C518-BE44-AF32-E695-4A49FE4D1FC3}"/>
          </ac:spMkLst>
        </pc:spChg>
        <pc:spChg chg="add del mod">
          <ac:chgData name="伊健 杜" userId="e69aded81da48593" providerId="LiveId" clId="{F77DAFAA-FB70-429B-A75B-E88C4EBA42BC}" dt="2022-11-07T04:53:01.285" v="47" actId="478"/>
          <ac:spMkLst>
            <pc:docMk/>
            <pc:sldMk cId="294288172" sldId="1381"/>
            <ac:spMk id="11" creationId="{BABA26B3-204D-B664-87AF-91AE52F8A454}"/>
          </ac:spMkLst>
        </pc:spChg>
        <pc:picChg chg="add del mod">
          <ac:chgData name="伊健 杜" userId="e69aded81da48593" providerId="LiveId" clId="{F77DAFAA-FB70-429B-A75B-E88C4EBA42BC}" dt="2022-11-07T04:53:01.285" v="47" actId="478"/>
          <ac:picMkLst>
            <pc:docMk/>
            <pc:sldMk cId="294288172" sldId="1381"/>
            <ac:picMk id="12" creationId="{F85E75A8-38A0-3DA3-154D-1E7D39DD3A92}"/>
          </ac:picMkLst>
        </pc:picChg>
      </pc:sldChg>
      <pc:sldChg chg="addSp delSp modSp add mod modAnim">
        <pc:chgData name="伊健 杜" userId="e69aded81da48593" providerId="LiveId" clId="{F77DAFAA-FB70-429B-A75B-E88C4EBA42BC}" dt="2022-11-07T04:55:02.163" v="80" actId="27636"/>
        <pc:sldMkLst>
          <pc:docMk/>
          <pc:sldMk cId="873955953" sldId="1382"/>
        </pc:sldMkLst>
        <pc:spChg chg="add del mod">
          <ac:chgData name="伊健 杜" userId="e69aded81da48593" providerId="LiveId" clId="{F77DAFAA-FB70-429B-A75B-E88C4EBA42BC}" dt="2022-11-07T04:53:18.603" v="52" actId="478"/>
          <ac:spMkLst>
            <pc:docMk/>
            <pc:sldMk cId="873955953" sldId="1382"/>
            <ac:spMk id="3" creationId="{36695C90-5147-45A7-69EE-FD7790B3B9BE}"/>
          </ac:spMkLst>
        </pc:spChg>
        <pc:spChg chg="add mod">
          <ac:chgData name="伊健 杜" userId="e69aded81da48593" providerId="LiveId" clId="{F77DAFAA-FB70-429B-A75B-E88C4EBA42BC}" dt="2022-11-07T04:53:54.818" v="60" actId="1076"/>
          <ac:spMkLst>
            <pc:docMk/>
            <pc:sldMk cId="873955953" sldId="1382"/>
            <ac:spMk id="5" creationId="{1391907E-5354-0B6C-CCAB-51D44A908426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6" creationId="{6E78AFC2-A6D1-6D8D-19BC-D04833663EB2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7" creationId="{56D821EC-BCD9-B230-0383-57A1A2AEB645}"/>
          </ac:spMkLst>
        </pc:spChg>
        <pc:spChg chg="add mod">
          <ac:chgData name="伊健 杜" userId="e69aded81da48593" providerId="LiveId" clId="{F77DAFAA-FB70-429B-A75B-E88C4EBA42BC}" dt="2022-11-07T04:54:27.537" v="71" actId="20577"/>
          <ac:spMkLst>
            <pc:docMk/>
            <pc:sldMk cId="873955953" sldId="1382"/>
            <ac:spMk id="8" creationId="{80B6FA2E-B8F9-8005-2EBD-DFCA37F98180}"/>
          </ac:spMkLst>
        </pc:spChg>
        <pc:spChg chg="del">
          <ac:chgData name="伊健 杜" userId="e69aded81da48593" providerId="LiveId" clId="{F77DAFAA-FB70-429B-A75B-E88C4EBA42BC}" dt="2022-11-07T04:53:17.160" v="51" actId="478"/>
          <ac:spMkLst>
            <pc:docMk/>
            <pc:sldMk cId="873955953" sldId="1382"/>
            <ac:spMk id="9" creationId="{B79AC1D3-F707-5BC9-5416-FB6AFBD17522}"/>
          </ac:spMkLst>
        </pc:spChg>
        <pc:spChg chg="add mod">
          <ac:chgData name="伊健 杜" userId="e69aded81da48593" providerId="LiveId" clId="{F77DAFAA-FB70-429B-A75B-E88C4EBA42BC}" dt="2022-11-07T04:54:06.583" v="65" actId="1076"/>
          <ac:spMkLst>
            <pc:docMk/>
            <pc:sldMk cId="873955953" sldId="1382"/>
            <ac:spMk id="11" creationId="{980E5025-976A-FEAB-B5AA-AF0A0BBB72FC}"/>
          </ac:spMkLst>
        </pc:spChg>
        <pc:spChg chg="add mod">
          <ac:chgData name="伊健 杜" userId="e69aded81da48593" providerId="LiveId" clId="{F77DAFAA-FB70-429B-A75B-E88C4EBA42BC}" dt="2022-11-07T04:54:34.586" v="72" actId="1076"/>
          <ac:spMkLst>
            <pc:docMk/>
            <pc:sldMk cId="873955953" sldId="1382"/>
            <ac:spMk id="12" creationId="{F9B2412C-1B9C-7ABA-7F36-03AA8B027AC9}"/>
          </ac:spMkLst>
        </pc:spChg>
        <pc:spChg chg="add mod">
          <ac:chgData name="伊健 杜" userId="e69aded81da48593" providerId="LiveId" clId="{F77DAFAA-FB70-429B-A75B-E88C4EBA42BC}" dt="2022-11-07T04:55:02.163" v="80" actId="27636"/>
          <ac:spMkLst>
            <pc:docMk/>
            <pc:sldMk cId="873955953" sldId="1382"/>
            <ac:spMk id="13" creationId="{D481CC81-3B66-3B1F-7A82-E8FA08BCF2B8}"/>
          </ac:spMkLst>
        </pc:spChg>
        <pc:picChg chg="add del mod">
          <ac:chgData name="伊健 杜" userId="e69aded81da48593" providerId="LiveId" clId="{F77DAFAA-FB70-429B-A75B-E88C4EBA42BC}" dt="2022-11-07T04:53:56.777" v="61" actId="478"/>
          <ac:picMkLst>
            <pc:docMk/>
            <pc:sldMk cId="873955953" sldId="1382"/>
            <ac:picMk id="10" creationId="{0F01FD6B-0229-490A-6B8A-3CF99EB1B43F}"/>
          </ac:picMkLst>
        </pc:picChg>
      </pc:sldChg>
      <pc:sldChg chg="addSp delSp modSp add mod modAnim">
        <pc:chgData name="伊健 杜" userId="e69aded81da48593" providerId="LiveId" clId="{F77DAFAA-FB70-429B-A75B-E88C4EBA42BC}" dt="2022-11-07T07:03:26.364" v="5673"/>
        <pc:sldMkLst>
          <pc:docMk/>
          <pc:sldMk cId="431384839" sldId="1383"/>
        </pc:sldMkLst>
        <pc:spChg chg="mod">
          <ac:chgData name="伊健 杜" userId="e69aded81da48593" providerId="LiveId" clId="{F77DAFAA-FB70-429B-A75B-E88C4EBA42BC}" dt="2022-11-07T04:57:28.303" v="178" actId="20577"/>
          <ac:spMkLst>
            <pc:docMk/>
            <pc:sldMk cId="431384839" sldId="1383"/>
            <ac:spMk id="3" creationId="{C57D426F-F0AF-15A8-164B-B84F98651872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4" creationId="{15C2E8A4-3BBE-EAB3-3C33-D70847B4658E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431384839" sldId="1383"/>
            <ac:spMk id="6" creationId="{B98CD463-5476-FBB2-CBE9-F9671C1182E6}"/>
          </ac:spMkLst>
        </pc:spChg>
        <pc:spChg chg="add mod">
          <ac:chgData name="伊健 杜" userId="e69aded81da48593" providerId="LiveId" clId="{F77DAFAA-FB70-429B-A75B-E88C4EBA42BC}" dt="2022-11-07T04:57:17.577" v="173" actId="1076"/>
          <ac:spMkLst>
            <pc:docMk/>
            <pc:sldMk cId="431384839" sldId="1383"/>
            <ac:spMk id="7" creationId="{1F2C608B-807F-C508-33C9-2A9FD1A7E403}"/>
          </ac:spMkLst>
        </pc:spChg>
        <pc:spChg chg="add mod">
          <ac:chgData name="伊健 杜" userId="e69aded81da48593" providerId="LiveId" clId="{F77DAFAA-FB70-429B-A75B-E88C4EBA42BC}" dt="2022-11-07T04:57:58.039" v="230" actId="20577"/>
          <ac:spMkLst>
            <pc:docMk/>
            <pc:sldMk cId="431384839" sldId="1383"/>
            <ac:spMk id="8" creationId="{B16EAF39-CF70-466A-E004-785EC76F7042}"/>
          </ac:spMkLst>
        </pc:spChg>
        <pc:picChg chg="add mod">
          <ac:chgData name="伊健 杜" userId="e69aded81da48593" providerId="LiveId" clId="{F77DAFAA-FB70-429B-A75B-E88C4EBA42BC}" dt="2022-11-07T04:58:14.742" v="242" actId="1076"/>
          <ac:picMkLst>
            <pc:docMk/>
            <pc:sldMk cId="431384839" sldId="1383"/>
            <ac:picMk id="5" creationId="{97A1C70C-4ABB-5FCE-6DB4-1C88D1AFEF46}"/>
          </ac:picMkLst>
        </pc:picChg>
        <pc:picChg chg="del">
          <ac:chgData name="伊健 杜" userId="e69aded81da48593" providerId="LiveId" clId="{F77DAFAA-FB70-429B-A75B-E88C4EBA42BC}" dt="2022-11-07T04:55:44.870" v="84" actId="478"/>
          <ac:picMkLst>
            <pc:docMk/>
            <pc:sldMk cId="431384839" sldId="1383"/>
            <ac:picMk id="17412" creationId="{EAE48264-726D-6C5D-2FA8-D27A8E86DDC4}"/>
          </ac:picMkLst>
        </pc:picChg>
      </pc:sldChg>
      <pc:sldChg chg="addSp modSp add mod">
        <pc:chgData name="伊健 杜" userId="e69aded81da48593" providerId="LiveId" clId="{F77DAFAA-FB70-429B-A75B-E88C4EBA42BC}" dt="2022-11-07T04:59:57.816" v="317" actId="20577"/>
        <pc:sldMkLst>
          <pc:docMk/>
          <pc:sldMk cId="1630488861" sldId="1384"/>
        </pc:sldMkLst>
        <pc:spChg chg="mod">
          <ac:chgData name="伊健 杜" userId="e69aded81da48593" providerId="LiveId" clId="{F77DAFAA-FB70-429B-A75B-E88C4EBA42BC}" dt="2022-11-07T04:59:33.365" v="247" actId="1076"/>
          <ac:spMkLst>
            <pc:docMk/>
            <pc:sldMk cId="1630488861" sldId="1384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3" creationId="{AA487338-2C5E-3113-5270-919D59E87D9E}"/>
          </ac:spMkLst>
        </pc:spChg>
        <pc:spChg chg="add mod">
          <ac:chgData name="伊健 杜" userId="e69aded81da48593" providerId="LiveId" clId="{F77DAFAA-FB70-429B-A75B-E88C4EBA42BC}" dt="2022-11-07T04:59:37.089" v="248" actId="1076"/>
          <ac:spMkLst>
            <pc:docMk/>
            <pc:sldMk cId="1630488861" sldId="1384"/>
            <ac:spMk id="4" creationId="{F8124064-3BF4-6DA7-0D03-6A7A46F9FC95}"/>
          </ac:spMkLst>
        </pc:spChg>
        <pc:spChg chg="add mod">
          <ac:chgData name="伊健 杜" userId="e69aded81da48593" providerId="LiveId" clId="{F77DAFAA-FB70-429B-A75B-E88C4EBA42BC}" dt="2022-11-07T04:59:57.816" v="317" actId="20577"/>
          <ac:spMkLst>
            <pc:docMk/>
            <pc:sldMk cId="1630488861" sldId="1384"/>
            <ac:spMk id="5" creationId="{09DC16A7-B18D-E463-7535-C389C8FC3F21}"/>
          </ac:spMkLst>
        </pc:sp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148736043" sldId="1385"/>
        </pc:sldMkLst>
        <pc:spChg chg="mod">
          <ac:chgData name="伊健 杜" userId="e69aded81da48593" providerId="LiveId" clId="{F77DAFAA-FB70-429B-A75B-E88C4EBA42BC}" dt="2022-11-07T05:08:46.325" v="898" actId="1076"/>
          <ac:spMkLst>
            <pc:docMk/>
            <pc:sldMk cId="2148736043" sldId="138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148736043" sldId="1385"/>
            <ac:spMk id="3" creationId="{BF61C064-5051-1184-7A12-5B1F560F19AD}"/>
          </ac:spMkLst>
        </pc:spChg>
        <pc:spChg chg="add del">
          <ac:chgData name="伊健 杜" userId="e69aded81da48593" providerId="LiveId" clId="{F77DAFAA-FB70-429B-A75B-E88C4EBA42BC}" dt="2022-11-07T05:08:17.838" v="880" actId="478"/>
          <ac:spMkLst>
            <pc:docMk/>
            <pc:sldMk cId="2148736043" sldId="1385"/>
            <ac:spMk id="4" creationId="{0698DECE-0D7D-8EDB-BCAC-60F3369B551E}"/>
          </ac:spMkLst>
        </pc:spChg>
        <pc:spChg chg="del mod">
          <ac:chgData name="伊健 杜" userId="e69aded81da48593" providerId="LiveId" clId="{F77DAFAA-FB70-429B-A75B-E88C4EBA42BC}" dt="2022-11-07T05:06:25.801" v="737" actId="478"/>
          <ac:spMkLst>
            <pc:docMk/>
            <pc:sldMk cId="2148736043" sldId="138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07:06.591" v="878" actId="478"/>
          <ac:picMkLst>
            <pc:docMk/>
            <pc:sldMk cId="2148736043" sldId="1385"/>
            <ac:picMk id="1026" creationId="{771206FE-8C42-98EA-1E0C-31F9ED3FEF5A}"/>
          </ac:picMkLst>
        </pc:picChg>
        <pc:picChg chg="add del mod">
          <ac:chgData name="伊健 杜" userId="e69aded81da48593" providerId="LiveId" clId="{F77DAFAA-FB70-429B-A75B-E88C4EBA42BC}" dt="2022-11-07T05:11:21.239" v="1211" actId="478"/>
          <ac:picMkLst>
            <pc:docMk/>
            <pc:sldMk cId="2148736043" sldId="1385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2:20.059" v="1228" actId="1076"/>
          <ac:picMkLst>
            <pc:docMk/>
            <pc:sldMk cId="2148736043" sldId="1385"/>
            <ac:picMk id="2054" creationId="{98586E43-83A9-FA0A-6281-244228D54AA7}"/>
          </ac:picMkLst>
        </pc:picChg>
      </pc:sldChg>
      <pc:sldChg chg="delSp add del mod">
        <pc:chgData name="伊健 杜" userId="e69aded81da48593" providerId="LiveId" clId="{F77DAFAA-FB70-429B-A75B-E88C4EBA42BC}" dt="2022-11-07T05:00:19.599" v="320" actId="47"/>
        <pc:sldMkLst>
          <pc:docMk/>
          <pc:sldMk cId="3606728115" sldId="1385"/>
        </pc:sldMkLst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3" creationId="{AA487338-2C5E-3113-5270-919D59E87D9E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4" creationId="{F8124064-3BF4-6DA7-0D03-6A7A46F9FC95}"/>
          </ac:spMkLst>
        </pc:spChg>
        <pc:spChg chg="del">
          <ac:chgData name="伊健 杜" userId="e69aded81da48593" providerId="LiveId" clId="{F77DAFAA-FB70-429B-A75B-E88C4EBA42BC}" dt="2022-11-07T05:00:13.787" v="319" actId="478"/>
          <ac:spMkLst>
            <pc:docMk/>
            <pc:sldMk cId="3606728115" sldId="1385"/>
            <ac:spMk id="5" creationId="{09DC16A7-B18D-E463-7535-C389C8FC3F21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20052197" sldId="1386"/>
        </pc:sldMkLst>
        <pc:spChg chg="mod">
          <ac:chgData name="伊健 杜" userId="e69aded81da48593" providerId="LiveId" clId="{F77DAFAA-FB70-429B-A75B-E88C4EBA42BC}" dt="2022-11-07T05:16:39.108" v="1567"/>
          <ac:spMkLst>
            <pc:docMk/>
            <pc:sldMk cId="320052197" sldId="138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20052197" sldId="1386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13:08.992" v="1345" actId="478"/>
          <ac:picMkLst>
            <pc:docMk/>
            <pc:sldMk cId="320052197" sldId="1386"/>
            <ac:picMk id="2052" creationId="{1B17CA50-AFA3-35B4-66BC-00FC60CB990B}"/>
          </ac:picMkLst>
        </pc:picChg>
        <pc:picChg chg="add mod">
          <ac:chgData name="伊健 杜" userId="e69aded81da48593" providerId="LiveId" clId="{F77DAFAA-FB70-429B-A75B-E88C4EBA42BC}" dt="2022-11-07T05:14:05.039" v="1350" actId="1076"/>
          <ac:picMkLst>
            <pc:docMk/>
            <pc:sldMk cId="320052197" sldId="1386"/>
            <ac:picMk id="3074" creationId="{E7C0D309-C60C-5DCF-8152-6F9063003B78}"/>
          </ac:picMkLst>
        </pc:picChg>
        <pc:picChg chg="add mod">
          <ac:chgData name="伊健 杜" userId="e69aded81da48593" providerId="LiveId" clId="{F77DAFAA-FB70-429B-A75B-E88C4EBA42BC}" dt="2022-11-07T05:14:39.359" v="1357" actId="14100"/>
          <ac:picMkLst>
            <pc:docMk/>
            <pc:sldMk cId="320052197" sldId="1386"/>
            <ac:picMk id="3076" creationId="{827D80C7-43AE-1661-7D33-BD5355AD0A60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406085488" sldId="138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3406085488" sldId="138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17:05.315" v="1574"/>
          <ac:spMkLst>
            <pc:docMk/>
            <pc:sldMk cId="3406085488" sldId="138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8:17.375" v="1796" actId="478"/>
          <ac:picMkLst>
            <pc:docMk/>
            <pc:sldMk cId="3406085488" sldId="1387"/>
            <ac:picMk id="1026" creationId="{771206FE-8C42-98EA-1E0C-31F9ED3FEF5A}"/>
          </ac:picMkLst>
        </pc:picChg>
        <pc:picChg chg="add mod">
          <ac:chgData name="伊健 杜" userId="e69aded81da48593" providerId="LiveId" clId="{F77DAFAA-FB70-429B-A75B-E88C4EBA42BC}" dt="2022-11-07T05:18:58.571" v="1800" actId="1076"/>
          <ac:picMkLst>
            <pc:docMk/>
            <pc:sldMk cId="3406085488" sldId="1387"/>
            <ac:picMk id="4098" creationId="{C57FF4F0-D0DD-B08D-DB3F-45D55AE9E475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2754745189" sldId="138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54745189" sldId="1388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19:04.004" v="1802" actId="478"/>
          <ac:spMkLst>
            <pc:docMk/>
            <pc:sldMk cId="2754745189" sldId="1388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19:50.732" v="1927" actId="478"/>
          <ac:picMkLst>
            <pc:docMk/>
            <pc:sldMk cId="2754745189" sldId="1388"/>
            <ac:picMk id="4098" creationId="{C57FF4F0-D0DD-B08D-DB3F-45D55AE9E475}"/>
          </ac:picMkLst>
        </pc:picChg>
        <pc:picChg chg="add mod">
          <ac:chgData name="伊健 杜" userId="e69aded81da48593" providerId="LiveId" clId="{F77DAFAA-FB70-429B-A75B-E88C4EBA42BC}" dt="2022-11-07T05:20:17.273" v="1930" actId="1076"/>
          <ac:picMkLst>
            <pc:docMk/>
            <pc:sldMk cId="2754745189" sldId="1388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41567216" sldId="138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41567216" sldId="1389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08.069" v="2047" actId="478"/>
          <ac:picMkLst>
            <pc:docMk/>
            <pc:sldMk cId="841567216" sldId="1389"/>
            <ac:picMk id="5122" creationId="{7E62891A-6BDE-1ECF-EEB2-6334345DC5E4}"/>
          </ac:picMkLst>
        </pc:picChg>
        <pc:picChg chg="add mod">
          <ac:chgData name="伊健 杜" userId="e69aded81da48593" providerId="LiveId" clId="{F77DAFAA-FB70-429B-A75B-E88C4EBA42BC}" dt="2022-11-07T05:21:34.776" v="2050" actId="1076"/>
          <ac:picMkLst>
            <pc:docMk/>
            <pc:sldMk cId="841567216" sldId="1389"/>
            <ac:picMk id="6146" creationId="{67E464B6-CB53-FF12-C1AB-08DFEDA34F0C}"/>
          </ac:picMkLst>
        </pc:picChg>
      </pc:sldChg>
      <pc:sldChg chg="delSp add del">
        <pc:chgData name="伊健 杜" userId="e69aded81da48593" providerId="LiveId" clId="{F77DAFAA-FB70-429B-A75B-E88C4EBA42BC}" dt="2022-11-07T05:20:31.111" v="1940" actId="47"/>
        <pc:sldMkLst>
          <pc:docMk/>
          <pc:sldMk cId="3850203054" sldId="1389"/>
        </pc:sldMkLst>
        <pc:picChg chg="del">
          <ac:chgData name="伊健 杜" userId="e69aded81da48593" providerId="LiveId" clId="{F77DAFAA-FB70-429B-A75B-E88C4EBA42BC}" dt="2022-11-07T05:20:28.637" v="1939" actId="478"/>
          <ac:picMkLst>
            <pc:docMk/>
            <pc:sldMk cId="3850203054" sldId="1389"/>
            <ac:picMk id="5122" creationId="{7E62891A-6BDE-1ECF-EEB2-6334345DC5E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735016085" sldId="139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735016085" sldId="1390"/>
            <ac:spMk id="3" creationId="{BF61C064-5051-1184-7A12-5B1F560F19AD}"/>
          </ac:spMkLst>
        </pc:spChg>
        <pc:picChg chg="del">
          <ac:chgData name="伊健 杜" userId="e69aded81da48593" providerId="LiveId" clId="{F77DAFAA-FB70-429B-A75B-E88C4EBA42BC}" dt="2022-11-07T05:21:39.052" v="2052" actId="478"/>
          <ac:picMkLst>
            <pc:docMk/>
            <pc:sldMk cId="735016085" sldId="1390"/>
            <ac:picMk id="6146" creationId="{67E464B6-CB53-FF12-C1AB-08DFEDA34F0C}"/>
          </ac:picMkLst>
        </pc:picChg>
        <pc:picChg chg="add mod">
          <ac:chgData name="伊健 杜" userId="e69aded81da48593" providerId="LiveId" clId="{F77DAFAA-FB70-429B-A75B-E88C4EBA42BC}" dt="2022-11-07T05:22:12.712" v="2135" actId="1076"/>
          <ac:picMkLst>
            <pc:docMk/>
            <pc:sldMk cId="735016085" sldId="1390"/>
            <ac:picMk id="8194" creationId="{20726CE3-3AF3-8040-60F0-89DBB16B5D88}"/>
          </ac:picMkLst>
        </pc:picChg>
      </pc:sldChg>
      <pc:sldChg chg="addSp delSp modSp add mod">
        <pc:chgData name="伊健 杜" userId="e69aded81da48593" providerId="LiveId" clId="{F77DAFAA-FB70-429B-A75B-E88C4EBA42BC}" dt="2022-11-07T07:51:23.774" v="5913" actId="478"/>
        <pc:sldMkLst>
          <pc:docMk/>
          <pc:sldMk cId="1737496656" sldId="1391"/>
        </pc:sldMkLst>
        <pc:spChg chg="mod">
          <ac:chgData name="伊健 杜" userId="e69aded81da48593" providerId="LiveId" clId="{F77DAFAA-FB70-429B-A75B-E88C4EBA42BC}" dt="2022-11-07T07:47:54.009" v="5881" actId="20577"/>
          <ac:spMkLst>
            <pc:docMk/>
            <pc:sldMk cId="1737496656" sldId="1391"/>
            <ac:spMk id="2" creationId="{70E35AE9-6F03-2094-AF2D-CBE9496A6225}"/>
          </ac:spMkLst>
        </pc:spChg>
        <pc:spChg chg="del">
          <ac:chgData name="伊健 杜" userId="e69aded81da48593" providerId="LiveId" clId="{F77DAFAA-FB70-429B-A75B-E88C4EBA42BC}" dt="2022-11-07T05:22:22.542" v="2137" actId="478"/>
          <ac:spMkLst>
            <pc:docMk/>
            <pc:sldMk cId="1737496656" sldId="1391"/>
            <ac:spMk id="3" creationId="{02D2B169-83DD-2856-B127-0BBDCC3801BA}"/>
          </ac:spMkLst>
        </pc:spChg>
        <pc:spChg chg="add del mod">
          <ac:chgData name="伊健 杜" userId="e69aded81da48593" providerId="LiveId" clId="{F77DAFAA-FB70-429B-A75B-E88C4EBA42BC}" dt="2022-11-07T07:51:23.774" v="5913" actId="478"/>
          <ac:spMkLst>
            <pc:docMk/>
            <pc:sldMk cId="1737496656" sldId="1391"/>
            <ac:spMk id="3" creationId="{D44A0AD1-072C-4265-80BA-69E508689C69}"/>
          </ac:spMkLst>
        </pc:spChg>
      </pc:sldChg>
      <pc:sldChg chg="addSp modSp add mod">
        <pc:chgData name="伊健 杜" userId="e69aded81da48593" providerId="LiveId" clId="{F77DAFAA-FB70-429B-A75B-E88C4EBA42BC}" dt="2022-11-07T13:50:47.132" v="5952" actId="20577"/>
        <pc:sldMkLst>
          <pc:docMk/>
          <pc:sldMk cId="4215840503" sldId="139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215840503" sldId="1392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3:50:47.132" v="5952" actId="20577"/>
          <ac:spMkLst>
            <pc:docMk/>
            <pc:sldMk cId="4215840503" sldId="1392"/>
            <ac:spMk id="3" creationId="{94502045-CA41-1383-56E6-4637943C38CC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932562266" sldId="139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932562266" sldId="1393"/>
            <ac:spMk id="4" creationId="{8BD3F58E-2C5B-8D4E-FFEF-3B8175FD7D47}"/>
          </ac:spMkLst>
        </pc:spChg>
        <pc:spChg chg="mod">
          <ac:chgData name="伊健 杜" userId="e69aded81da48593" providerId="LiveId" clId="{F77DAFAA-FB70-429B-A75B-E88C4EBA42BC}" dt="2022-11-07T05:24:20.486" v="2300" actId="20577"/>
          <ac:spMkLst>
            <pc:docMk/>
            <pc:sldMk cId="932562266" sldId="1393"/>
            <ac:spMk id="5" creationId="{12133E31-EFD8-1428-E834-932512E03115}"/>
          </ac:spMkLst>
        </pc:spChg>
        <pc:picChg chg="del mod">
          <ac:chgData name="伊健 杜" userId="e69aded81da48593" providerId="LiveId" clId="{F77DAFAA-FB70-429B-A75B-E88C4EBA42BC}" dt="2022-11-07T05:27:24.290" v="2379" actId="478"/>
          <ac:picMkLst>
            <pc:docMk/>
            <pc:sldMk cId="932562266" sldId="1393"/>
            <ac:picMk id="4098" creationId="{C57FF4F0-D0DD-B08D-DB3F-45D55AE9E475}"/>
          </ac:picMkLst>
        </pc:picChg>
        <pc:picChg chg="add del mod">
          <ac:chgData name="伊健 杜" userId="e69aded81da48593" providerId="LiveId" clId="{F77DAFAA-FB70-429B-A75B-E88C4EBA42BC}" dt="2022-11-07T05:28:40.831" v="2386" actId="478"/>
          <ac:picMkLst>
            <pc:docMk/>
            <pc:sldMk cId="932562266" sldId="1393"/>
            <ac:picMk id="9218" creationId="{25F849C4-A9B3-8D8C-706D-11267852E0C8}"/>
          </ac:picMkLst>
        </pc:picChg>
        <pc:picChg chg="add mod">
          <ac:chgData name="伊健 杜" userId="e69aded81da48593" providerId="LiveId" clId="{F77DAFAA-FB70-429B-A75B-E88C4EBA42BC}" dt="2022-11-07T05:37:31.266" v="3079" actId="1076"/>
          <ac:picMkLst>
            <pc:docMk/>
            <pc:sldMk cId="932562266" sldId="1393"/>
            <ac:picMk id="9220" creationId="{10AA33AA-5D43-F483-5619-1AEB85C0553E}"/>
          </ac:picMkLst>
        </pc:picChg>
        <pc:picChg chg="add mod">
          <ac:chgData name="伊健 杜" userId="e69aded81da48593" providerId="LiveId" clId="{F77DAFAA-FB70-429B-A75B-E88C4EBA42BC}" dt="2022-11-07T05:37:30.166" v="3078" actId="1076"/>
          <ac:picMkLst>
            <pc:docMk/>
            <pc:sldMk cId="932562266" sldId="1393"/>
            <ac:picMk id="9222" creationId="{37C3241E-3ADB-97AC-3EDC-30493B1EEF8D}"/>
          </ac:picMkLst>
        </pc:picChg>
        <pc:picChg chg="add del mod">
          <ac:chgData name="伊健 杜" userId="e69aded81da48593" providerId="LiveId" clId="{F77DAFAA-FB70-429B-A75B-E88C4EBA42BC}" dt="2022-11-07T05:37:49.727" v="3084" actId="478"/>
          <ac:picMkLst>
            <pc:docMk/>
            <pc:sldMk cId="932562266" sldId="1393"/>
            <ac:picMk id="9224" creationId="{AD79A8C8-C92F-2C86-C201-CCDEE8C98851}"/>
          </ac:picMkLst>
        </pc:picChg>
        <pc:picChg chg="add mod">
          <ac:chgData name="伊健 杜" userId="e69aded81da48593" providerId="LiveId" clId="{F77DAFAA-FB70-429B-A75B-E88C4EBA42BC}" dt="2022-11-07T05:39:14.137" v="3193" actId="196"/>
          <ac:picMkLst>
            <pc:docMk/>
            <pc:sldMk cId="932562266" sldId="1393"/>
            <ac:picMk id="9226" creationId="{782F2528-3D60-9B5B-2ECF-08E495E96256}"/>
          </ac:picMkLst>
        </pc:picChg>
      </pc:sldChg>
      <pc:sldChg chg="add del">
        <pc:chgData name="伊健 杜" userId="e69aded81da48593" providerId="LiveId" clId="{F77DAFAA-FB70-429B-A75B-E88C4EBA42BC}" dt="2022-11-07T05:23:10.352" v="2269" actId="47"/>
        <pc:sldMkLst>
          <pc:docMk/>
          <pc:sldMk cId="1036664746" sldId="1393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104554190" sldId="139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04554190" sldId="1394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29:07.268" v="2391" actId="478"/>
          <ac:spMkLst>
            <pc:docMk/>
            <pc:sldMk cId="1104554190" sldId="139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29:48.369" v="2530" actId="478"/>
          <ac:picMkLst>
            <pc:docMk/>
            <pc:sldMk cId="1104554190" sldId="1394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0:12.099" v="2533" actId="1076"/>
          <ac:picMkLst>
            <pc:docMk/>
            <pc:sldMk cId="1104554190" sldId="1394"/>
            <ac:picMk id="10242" creationId="{EE1AD3D2-3334-7E73-E9C2-F30441CC6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919572076" sldId="139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919572076" sldId="1395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877443400" sldId="139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877443400" sldId="1396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5:32:31.375" v="2640"/>
          <ac:spMkLst>
            <pc:docMk/>
            <pc:sldMk cId="1877443400" sldId="1396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0" creationId="{10AA33AA-5D43-F483-5619-1AEB85C0553E}"/>
          </ac:picMkLst>
        </pc:picChg>
        <pc:picChg chg="del">
          <ac:chgData name="伊健 杜" userId="e69aded81da48593" providerId="LiveId" clId="{F77DAFAA-FB70-429B-A75B-E88C4EBA42BC}" dt="2022-11-07T05:33:29.790" v="2798" actId="478"/>
          <ac:picMkLst>
            <pc:docMk/>
            <pc:sldMk cId="1877443400" sldId="1396"/>
            <ac:picMk id="9222" creationId="{37C3241E-3ADB-97AC-3EDC-30493B1EEF8D}"/>
          </ac:picMkLst>
        </pc:picChg>
        <pc:picChg chg="add mod">
          <ac:chgData name="伊健 杜" userId="e69aded81da48593" providerId="LiveId" clId="{F77DAFAA-FB70-429B-A75B-E88C4EBA42BC}" dt="2022-11-07T05:33:51.618" v="2802" actId="1076"/>
          <ac:picMkLst>
            <pc:docMk/>
            <pc:sldMk cId="1877443400" sldId="1396"/>
            <ac:picMk id="11266" creationId="{CD6079A1-A10D-EF07-6AAA-0166029AD26D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515045566" sldId="139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15045566" sldId="1397"/>
            <ac:spMk id="3" creationId="{BF61C064-5051-1184-7A12-5B1F560F19AD}"/>
          </ac:spMkLst>
        </pc:spChg>
        <pc:spChg chg="del">
          <ac:chgData name="伊健 杜" userId="e69aded81da48593" providerId="LiveId" clId="{F77DAFAA-FB70-429B-A75B-E88C4EBA42BC}" dt="2022-11-07T05:33:59.103" v="2814" actId="478"/>
          <ac:spMkLst>
            <pc:docMk/>
            <pc:sldMk cId="515045566" sldId="1397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33:59.609" v="2815" actId="478"/>
          <ac:picMkLst>
            <pc:docMk/>
            <pc:sldMk cId="515045566" sldId="1397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35:18.701" v="2974" actId="1076"/>
          <ac:picMkLst>
            <pc:docMk/>
            <pc:sldMk cId="515045566" sldId="1397"/>
            <ac:picMk id="12290" creationId="{1AD82A8D-07FD-E931-E11D-57DCD9891C94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523854891" sldId="139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523854891" sldId="1398"/>
            <ac:spMk id="3" creationId="{BF61C064-5051-1184-7A12-5B1F560F19AD}"/>
          </ac:spMkLst>
        </pc:spChg>
        <pc:picChg chg="del mod">
          <ac:chgData name="伊健 杜" userId="e69aded81da48593" providerId="LiveId" clId="{F77DAFAA-FB70-429B-A75B-E88C4EBA42BC}" dt="2022-11-07T05:35:45.070" v="3075" actId="478"/>
          <ac:picMkLst>
            <pc:docMk/>
            <pc:sldMk cId="523854891" sldId="1398"/>
            <ac:picMk id="12290" creationId="{1AD82A8D-07FD-E931-E11D-57DCD9891C94}"/>
          </ac:picMkLst>
        </pc:picChg>
        <pc:picChg chg="add mod">
          <ac:chgData name="伊健 杜" userId="e69aded81da48593" providerId="LiveId" clId="{F77DAFAA-FB70-429B-A75B-E88C4EBA42BC}" dt="2022-11-07T05:35:57.249" v="3077" actId="1076"/>
          <ac:picMkLst>
            <pc:docMk/>
            <pc:sldMk cId="523854891" sldId="1398"/>
            <ac:picMk id="13314" creationId="{2CFDA1D5-9ABB-F843-B5BC-CCB7B6AE5501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4083393" sldId="139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2" creationId="{10304424-DB4A-36E7-9E0D-D32A5DD0F26C}"/>
          </ac:spMkLst>
        </pc:spChg>
        <pc:spChg chg="del mod">
          <ac:chgData name="伊健 杜" userId="e69aded81da48593" providerId="LiveId" clId="{F77DAFAA-FB70-429B-A75B-E88C4EBA42BC}" dt="2022-11-07T05:41:30.827" v="3379" actId="478"/>
          <ac:spMkLst>
            <pc:docMk/>
            <pc:sldMk cId="4083393" sldId="1399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4083393" sldId="1399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0:35.022" v="3362" actId="478"/>
          <ac:picMkLst>
            <pc:docMk/>
            <pc:sldMk cId="4083393" sldId="1399"/>
            <ac:picMk id="13314" creationId="{2CFDA1D5-9ABB-F843-B5BC-CCB7B6AE5501}"/>
          </ac:picMkLst>
        </pc:picChg>
        <pc:picChg chg="add del mod">
          <ac:chgData name="伊健 杜" userId="e69aded81da48593" providerId="LiveId" clId="{F77DAFAA-FB70-429B-A75B-E88C4EBA42BC}" dt="2022-11-07T05:41:39.414" v="3384" actId="478"/>
          <ac:picMkLst>
            <pc:docMk/>
            <pc:sldMk cId="4083393" sldId="1399"/>
            <ac:picMk id="14338" creationId="{B5C9F78F-C4E3-8126-FB29-5DB425FD4F92}"/>
          </ac:picMkLst>
        </pc:picChg>
        <pc:picChg chg="add mod">
          <ac:chgData name="伊健 杜" userId="e69aded81da48593" providerId="LiveId" clId="{F77DAFAA-FB70-429B-A75B-E88C4EBA42BC}" dt="2022-11-07T05:44:10.753" v="3594" actId="1076"/>
          <ac:picMkLst>
            <pc:docMk/>
            <pc:sldMk cId="4083393" sldId="1399"/>
            <ac:picMk id="14340" creationId="{B05BAC35-5A4A-3AAC-5D66-1B37E17756D2}"/>
          </ac:picMkLst>
        </pc:picChg>
        <pc:picChg chg="add mod">
          <ac:chgData name="伊健 杜" userId="e69aded81da48593" providerId="LiveId" clId="{F77DAFAA-FB70-429B-A75B-E88C4EBA42BC}" dt="2022-11-07T05:44:15.658" v="3598" actId="1076"/>
          <ac:picMkLst>
            <pc:docMk/>
            <pc:sldMk cId="4083393" sldId="1399"/>
            <ac:picMk id="14342" creationId="{D14C53B8-6814-3BA3-BB03-8BA5EE967D10}"/>
          </ac:picMkLst>
        </pc:picChg>
        <pc:picChg chg="add mod">
          <ac:chgData name="伊健 杜" userId="e69aded81da48593" providerId="LiveId" clId="{F77DAFAA-FB70-429B-A75B-E88C4EBA42BC}" dt="2022-11-07T05:44:17.661" v="3599" actId="1076"/>
          <ac:picMkLst>
            <pc:docMk/>
            <pc:sldMk cId="4083393" sldId="1399"/>
            <ac:picMk id="14344" creationId="{AE10BE76-BB35-573E-8FD5-7DD8F219039A}"/>
          </ac:picMkLst>
        </pc:picChg>
      </pc:sldChg>
      <pc:sldChg chg="addSp modSp add mod">
        <pc:chgData name="伊健 杜" userId="e69aded81da48593" providerId="LiveId" clId="{F77DAFAA-FB70-429B-A75B-E88C4EBA42BC}" dt="2022-11-07T14:03:45.157" v="5966" actId="20577"/>
        <pc:sldMkLst>
          <pc:docMk/>
          <pc:sldMk cId="3279725066" sldId="1400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279725066" sldId="1400"/>
            <ac:spMk id="2" creationId="{70E35AE9-6F03-2094-AF2D-CBE9496A6225}"/>
          </ac:spMkLst>
        </pc:spChg>
        <pc:spChg chg="add mod">
          <ac:chgData name="伊健 杜" userId="e69aded81da48593" providerId="LiveId" clId="{F77DAFAA-FB70-429B-A75B-E88C4EBA42BC}" dt="2022-11-07T14:03:45.157" v="5966" actId="20577"/>
          <ac:spMkLst>
            <pc:docMk/>
            <pc:sldMk cId="3279725066" sldId="1400"/>
            <ac:spMk id="3" creationId="{3F3C556E-ACF7-DA60-633C-C3DCA0F21E56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31993153" sldId="140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831993153" sldId="1401"/>
            <ac:spMk id="4" creationId="{992D89F3-B3CE-D43E-75D9-F54E6ABE72BA}"/>
          </ac:spMkLst>
        </pc:sp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0" creationId="{B05BAC35-5A4A-3AAC-5D66-1B37E17756D2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2" creationId="{D14C53B8-6814-3BA3-BB03-8BA5EE967D10}"/>
          </ac:picMkLst>
        </pc:picChg>
        <pc:picChg chg="del">
          <ac:chgData name="伊健 杜" userId="e69aded81da48593" providerId="LiveId" clId="{F77DAFAA-FB70-429B-A75B-E88C4EBA42BC}" dt="2022-11-07T05:44:24.533" v="3601" actId="478"/>
          <ac:picMkLst>
            <pc:docMk/>
            <pc:sldMk cId="831993153" sldId="1401"/>
            <ac:picMk id="14344" creationId="{AE10BE76-BB35-573E-8FD5-7DD8F219039A}"/>
          </ac:picMkLst>
        </pc:picChg>
        <pc:picChg chg="add mod">
          <ac:chgData name="伊健 杜" userId="e69aded81da48593" providerId="LiveId" clId="{F77DAFAA-FB70-429B-A75B-E88C4EBA42BC}" dt="2022-11-07T05:44:35.794" v="3605" actId="1076"/>
          <ac:picMkLst>
            <pc:docMk/>
            <pc:sldMk cId="831993153" sldId="1401"/>
            <ac:picMk id="15362" creationId="{C7A510D0-6D37-B2B0-C20A-92249D3E5D92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4041168246" sldId="140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41168246" sldId="1402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220055332" sldId="1403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20055332" sldId="1403"/>
            <ac:spMk id="2" creationId="{70E35AE9-6F03-2094-AF2D-CBE9496A6225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2412945029" sldId="1404"/>
        </pc:sldMkLst>
        <pc:spChg chg="mod">
          <ac:chgData name="伊健 杜" userId="e69aded81da48593" providerId="LiveId" clId="{F77DAFAA-FB70-429B-A75B-E88C4EBA42BC}" dt="2022-11-07T05:48:53.585" v="3976"/>
          <ac:spMkLst>
            <pc:docMk/>
            <pc:sldMk cId="2412945029" sldId="1404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5:48:40.920" v="3973" actId="20577"/>
          <ac:spMkLst>
            <pc:docMk/>
            <pc:sldMk cId="2412945029" sldId="1404"/>
            <ac:spMk id="3" creationId="{BF61C064-5051-1184-7A12-5B1F560F19AD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2412945029" sldId="1404"/>
            <ac:spMk id="4" creationId="{2691090D-D035-2EE7-556B-29D21742E484}"/>
          </ac:spMkLst>
        </pc:spChg>
        <pc:spChg chg="mod">
          <ac:chgData name="伊健 杜" userId="e69aded81da48593" providerId="LiveId" clId="{F77DAFAA-FB70-429B-A75B-E88C4EBA42BC}" dt="2022-11-07T05:46:44.312" v="3814"/>
          <ac:spMkLst>
            <pc:docMk/>
            <pc:sldMk cId="2412945029" sldId="1404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49:37.699" v="4083" actId="478"/>
          <ac:picMkLst>
            <pc:docMk/>
            <pc:sldMk cId="2412945029" sldId="1404"/>
            <ac:picMk id="11266" creationId="{CD6079A1-A10D-EF07-6AAA-0166029AD26D}"/>
          </ac:picMkLst>
        </pc:picChg>
        <pc:picChg chg="add mod">
          <ac:chgData name="伊健 杜" userId="e69aded81da48593" providerId="LiveId" clId="{F77DAFAA-FB70-429B-A75B-E88C4EBA42BC}" dt="2022-11-07T05:50:07.277" v="4085" actId="1076"/>
          <ac:picMkLst>
            <pc:docMk/>
            <pc:sldMk cId="2412945029" sldId="1404"/>
            <ac:picMk id="16386" creationId="{89E7CD0A-7CAD-E686-C6D1-5111B6AE810F}"/>
          </ac:picMkLst>
        </pc:picChg>
      </pc:sldChg>
      <pc:sldChg chg="add del">
        <pc:chgData name="伊健 杜" userId="e69aded81da48593" providerId="LiveId" clId="{F77DAFAA-FB70-429B-A75B-E88C4EBA42BC}" dt="2022-11-07T05:46:23.392" v="3811" actId="47"/>
        <pc:sldMkLst>
          <pc:docMk/>
          <pc:sldMk cId="2838789192" sldId="1404"/>
        </pc:sldMkLst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891103496" sldId="140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91103496" sldId="140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5:50:13.358" v="4087" actId="478"/>
          <ac:spMkLst>
            <pc:docMk/>
            <pc:sldMk cId="891103496" sldId="140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5:50:14.014" v="4088" actId="478"/>
          <ac:picMkLst>
            <pc:docMk/>
            <pc:sldMk cId="891103496" sldId="1405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5:53:41.967" v="4316" actId="1076"/>
          <ac:picMkLst>
            <pc:docMk/>
            <pc:sldMk cId="891103496" sldId="1405"/>
            <ac:picMk id="18434" creationId="{DB46DC53-8D1A-DFB5-21BA-C5539B829FFA}"/>
          </ac:picMkLst>
        </pc:pic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931008421" sldId="140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931008421" sldId="1406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5:55:28.866" v="4408" actId="478"/>
          <ac:picMkLst>
            <pc:docMk/>
            <pc:sldMk cId="1931008421" sldId="1406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5:55:59.370" v="4413" actId="1076"/>
          <ac:picMkLst>
            <pc:docMk/>
            <pc:sldMk cId="1931008421" sldId="1406"/>
            <ac:picMk id="19458" creationId="{6547FA45-2AC8-85E3-563C-FE64BDB04FD0}"/>
          </ac:picMkLst>
        </pc:picChg>
      </pc:sldChg>
      <pc:sldChg chg="add del">
        <pc:chgData name="伊健 杜" userId="e69aded81da48593" providerId="LiveId" clId="{F77DAFAA-FB70-429B-A75B-E88C4EBA42BC}" dt="2022-11-07T05:53:31.790" v="4310" actId="47"/>
        <pc:sldMkLst>
          <pc:docMk/>
          <pc:sldMk cId="4009022856" sldId="1406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1160024942" sldId="1407"/>
        </pc:sldMkLst>
        <pc:spChg chg="mod">
          <ac:chgData name="伊健 杜" userId="e69aded81da48593" providerId="LiveId" clId="{F77DAFAA-FB70-429B-A75B-E88C4EBA42BC}" dt="2022-11-07T05:57:10.902" v="4476" actId="1076"/>
          <ac:spMkLst>
            <pc:docMk/>
            <pc:sldMk cId="1160024942" sldId="1407"/>
            <ac:spMk id="3" creationId="{BF61C064-5051-1184-7A12-5B1F560F19AD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4" creationId="{2691090D-D035-2EE7-556B-29D21742E484}"/>
          </ac:spMkLst>
        </pc:spChg>
        <pc:spChg chg="add mod">
          <ac:chgData name="伊健 杜" userId="e69aded81da48593" providerId="LiveId" clId="{F77DAFAA-FB70-429B-A75B-E88C4EBA42BC}" dt="2022-11-07T07:03:26.364" v="5673"/>
          <ac:spMkLst>
            <pc:docMk/>
            <pc:sldMk cId="1160024942" sldId="1407"/>
            <ac:spMk id="5" creationId="{FAD61C79-9328-5634-785A-53900BF58A80}"/>
          </ac:spMkLst>
        </pc:spChg>
        <pc:picChg chg="del">
          <ac:chgData name="伊健 杜" userId="e69aded81da48593" providerId="LiveId" clId="{F77DAFAA-FB70-429B-A75B-E88C4EBA42BC}" dt="2022-11-07T05:57:04.126" v="4471" actId="478"/>
          <ac:picMkLst>
            <pc:docMk/>
            <pc:sldMk cId="1160024942" sldId="1407"/>
            <ac:picMk id="19458" creationId="{6547FA45-2AC8-85E3-563C-FE64BDB04FD0}"/>
          </ac:picMkLst>
        </pc:picChg>
        <pc:picChg chg="add mod">
          <ac:chgData name="伊健 杜" userId="e69aded81da48593" providerId="LiveId" clId="{F77DAFAA-FB70-429B-A75B-E88C4EBA42BC}" dt="2022-11-07T05:57:10.509" v="4475" actId="14100"/>
          <ac:picMkLst>
            <pc:docMk/>
            <pc:sldMk cId="1160024942" sldId="1407"/>
            <ac:picMk id="20482" creationId="{78443E5C-CEAF-03AB-68F8-0600D30CEA64}"/>
          </ac:picMkLst>
        </pc:pic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679804985" sldId="140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79804985" sldId="1408"/>
            <ac:spMk id="2" creationId="{70E35AE9-6F03-2094-AF2D-CBE9496A6225}"/>
          </ac:spMkLst>
        </pc:spChg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1587589837" sldId="1409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587589837" sldId="1409"/>
            <ac:spMk id="2" creationId="{70E35AE9-6F03-2094-AF2D-CBE9496A6225}"/>
          </ac:spMkLst>
        </pc:spChg>
      </pc:sldChg>
      <pc:sldChg chg="add del">
        <pc:chgData name="伊健 杜" userId="e69aded81da48593" providerId="LiveId" clId="{F77DAFAA-FB70-429B-A75B-E88C4EBA42BC}" dt="2022-11-07T05:59:04.522" v="4670"/>
        <pc:sldMkLst>
          <pc:docMk/>
          <pc:sldMk cId="311979557" sldId="1410"/>
        </pc:sldMkLst>
      </pc:sldChg>
      <pc:sldChg chg="modSp add mod">
        <pc:chgData name="伊健 杜" userId="e69aded81da48593" providerId="LiveId" clId="{F77DAFAA-FB70-429B-A75B-E88C4EBA42BC}" dt="2022-11-07T07:03:26.364" v="5673"/>
        <pc:sldMkLst>
          <pc:docMk/>
          <pc:sldMk cId="2583844061" sldId="1410"/>
        </pc:sldMkLst>
        <pc:spChg chg="mod">
          <ac:chgData name="伊健 杜" userId="e69aded81da48593" providerId="LiveId" clId="{F77DAFAA-FB70-429B-A75B-E88C4EBA42BC}" dt="2022-11-07T05:59:10.532" v="4678" actId="27636"/>
          <ac:spMkLst>
            <pc:docMk/>
            <pc:sldMk cId="2583844061" sldId="1410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583844061" sldId="1410"/>
            <ac:spMk id="4" creationId="{2691090D-D035-2EE7-556B-29D21742E484}"/>
          </ac:spMkLst>
        </pc:spChg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864214707" sldId="1411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864214707" sldId="1411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1:33.852" v="4989" actId="478"/>
          <ac:picMkLst>
            <pc:docMk/>
            <pc:sldMk cId="864214707" sldId="1411"/>
            <ac:picMk id="18434" creationId="{DB46DC53-8D1A-DFB5-21BA-C5539B829FFA}"/>
          </ac:picMkLst>
        </pc:picChg>
        <pc:picChg chg="add mod">
          <ac:chgData name="伊健 杜" userId="e69aded81da48593" providerId="LiveId" clId="{F77DAFAA-FB70-429B-A75B-E88C4EBA42BC}" dt="2022-11-07T06:02:53.950" v="4993" actId="1076"/>
          <ac:picMkLst>
            <pc:docMk/>
            <pc:sldMk cId="864214707" sldId="1411"/>
            <ac:picMk id="21506" creationId="{1BC78613-1188-A6EB-EFA1-8833AA440FD7}"/>
          </ac:picMkLst>
        </pc:picChg>
      </pc:sldChg>
      <pc:sldChg chg="addSp delSp modSp add mod">
        <pc:chgData name="伊健 杜" userId="e69aded81da48593" providerId="LiveId" clId="{F77DAFAA-FB70-429B-A75B-E88C4EBA42BC}" dt="2022-11-07T08:27:36.627" v="5914" actId="478"/>
        <pc:sldMkLst>
          <pc:docMk/>
          <pc:sldMk cId="2639523561" sldId="1412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639523561" sldId="1412"/>
            <ac:spMk id="2" creationId="{70E35AE9-6F03-2094-AF2D-CBE9496A6225}"/>
          </ac:spMkLst>
        </pc:spChg>
        <pc:spChg chg="add del mod">
          <ac:chgData name="伊健 杜" userId="e69aded81da48593" providerId="LiveId" clId="{F77DAFAA-FB70-429B-A75B-E88C4EBA42BC}" dt="2022-11-07T08:27:36.627" v="5914" actId="478"/>
          <ac:spMkLst>
            <pc:docMk/>
            <pc:sldMk cId="2639523561" sldId="1412"/>
            <ac:spMk id="3" creationId="{8E53FB10-B9B1-62A6-C290-5B42C28E0091}"/>
          </ac:spMkLst>
        </pc:spChg>
      </pc:sldChg>
      <pc:sldChg chg="add del">
        <pc:chgData name="伊健 杜" userId="e69aded81da48593" providerId="LiveId" clId="{F77DAFAA-FB70-429B-A75B-E88C4EBA42BC}" dt="2022-11-07T06:06:07.929" v="5228" actId="47"/>
        <pc:sldMkLst>
          <pc:docMk/>
          <pc:sldMk cId="3761613550" sldId="1413"/>
        </pc:sldMkLst>
      </pc:sldChg>
      <pc:sldChg chg="addSp delSp modSp add mod">
        <pc:chgData name="伊健 杜" userId="e69aded81da48593" providerId="LiveId" clId="{F77DAFAA-FB70-429B-A75B-E88C4EBA42BC}" dt="2022-11-07T07:03:26.364" v="5673"/>
        <pc:sldMkLst>
          <pc:docMk/>
          <pc:sldMk cId="3618521800" sldId="1414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2" creationId="{10304424-DB4A-36E7-9E0D-D32A5DD0F26C}"/>
          </ac:spMkLst>
        </pc:spChg>
        <pc:spChg chg="mod ord">
          <ac:chgData name="伊健 杜" userId="e69aded81da48593" providerId="LiveId" clId="{F77DAFAA-FB70-429B-A75B-E88C4EBA42BC}" dt="2022-11-07T07:03:26.364" v="5673"/>
          <ac:spMkLst>
            <pc:docMk/>
            <pc:sldMk cId="3618521800" sldId="1414"/>
            <ac:spMk id="4" creationId="{2691090D-D035-2EE7-556B-29D21742E484}"/>
          </ac:spMkLst>
        </pc:spChg>
        <pc:picChg chg="del">
          <ac:chgData name="伊健 杜" userId="e69aded81da48593" providerId="LiveId" clId="{F77DAFAA-FB70-429B-A75B-E88C4EBA42BC}" dt="2022-11-07T06:07:16.425" v="5253" actId="478"/>
          <ac:picMkLst>
            <pc:docMk/>
            <pc:sldMk cId="3618521800" sldId="1414"/>
            <ac:picMk id="16386" creationId="{89E7CD0A-7CAD-E686-C6D1-5111B6AE810F}"/>
          </ac:picMkLst>
        </pc:picChg>
        <pc:picChg chg="add mod">
          <ac:chgData name="伊健 杜" userId="e69aded81da48593" providerId="LiveId" clId="{F77DAFAA-FB70-429B-A75B-E88C4EBA42BC}" dt="2022-11-07T06:08:18.719" v="5414" actId="1076"/>
          <ac:picMkLst>
            <pc:docMk/>
            <pc:sldMk cId="3618521800" sldId="1414"/>
            <ac:picMk id="23554" creationId="{D0960346-F0A1-7B97-FD2B-FCBDC591BC96}"/>
          </ac:picMkLst>
        </pc:picChg>
      </pc:sldChg>
      <pc:sldChg chg="addSp delSp modSp add mod delAnim">
        <pc:chgData name="伊健 杜" userId="e69aded81da48593" providerId="LiveId" clId="{F77DAFAA-FB70-429B-A75B-E88C4EBA42BC}" dt="2022-11-07T07:03:26.364" v="5673"/>
        <pc:sldMkLst>
          <pc:docMk/>
          <pc:sldMk cId="1448021114" sldId="1415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1448021114" sldId="1415"/>
            <ac:spMk id="4" creationId="{2691090D-D035-2EE7-556B-29D21742E484}"/>
          </ac:spMkLst>
        </pc:spChg>
        <pc:spChg chg="del">
          <ac:chgData name="伊健 杜" userId="e69aded81da48593" providerId="LiveId" clId="{F77DAFAA-FB70-429B-A75B-E88C4EBA42BC}" dt="2022-11-07T06:09:36.544" v="5439" actId="478"/>
          <ac:spMkLst>
            <pc:docMk/>
            <pc:sldMk cId="1448021114" sldId="1415"/>
            <ac:spMk id="5" creationId="{12133E31-EFD8-1428-E834-932512E03115}"/>
          </ac:spMkLst>
        </pc:spChg>
        <pc:picChg chg="del">
          <ac:chgData name="伊健 杜" userId="e69aded81da48593" providerId="LiveId" clId="{F77DAFAA-FB70-429B-A75B-E88C4EBA42BC}" dt="2022-11-07T06:09:40.107" v="5440" actId="478"/>
          <ac:picMkLst>
            <pc:docMk/>
            <pc:sldMk cId="1448021114" sldId="1415"/>
            <ac:picMk id="23554" creationId="{D0960346-F0A1-7B97-FD2B-FCBDC591BC96}"/>
          </ac:picMkLst>
        </pc:picChg>
        <pc:picChg chg="add del mod">
          <ac:chgData name="伊健 杜" userId="e69aded81da48593" providerId="LiveId" clId="{F77DAFAA-FB70-429B-A75B-E88C4EBA42BC}" dt="2022-11-07T06:12:54.840" v="5585" actId="478"/>
          <ac:picMkLst>
            <pc:docMk/>
            <pc:sldMk cId="1448021114" sldId="1415"/>
            <ac:picMk id="25602" creationId="{E6BE88B4-726D-B5F0-561B-9D09DE0AD769}"/>
          </ac:picMkLst>
        </pc:picChg>
        <pc:picChg chg="add mod">
          <ac:chgData name="伊健 杜" userId="e69aded81da48593" providerId="LiveId" clId="{F77DAFAA-FB70-429B-A75B-E88C4EBA42BC}" dt="2022-11-07T06:12:59.209" v="5589" actId="1076"/>
          <ac:picMkLst>
            <pc:docMk/>
            <pc:sldMk cId="1448021114" sldId="1415"/>
            <ac:picMk id="25604" creationId="{99161DD0-4DBA-797F-65E1-50905273B6BF}"/>
          </ac:picMkLst>
        </pc:picChg>
      </pc:sldChg>
      <pc:sldChg chg="modSp add">
        <pc:chgData name="伊健 杜" userId="e69aded81da48593" providerId="LiveId" clId="{F77DAFAA-FB70-429B-A75B-E88C4EBA42BC}" dt="2022-11-07T07:03:26.364" v="5673"/>
        <pc:sldMkLst>
          <pc:docMk/>
          <pc:sldMk cId="2737223352" sldId="1416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2" creationId="{10304424-DB4A-36E7-9E0D-D32A5DD0F26C}"/>
          </ac:spMkLst>
        </pc:spChg>
        <pc:spChg chg="mod">
          <ac:chgData name="伊健 杜" userId="e69aded81da48593" providerId="LiveId" clId="{F77DAFAA-FB70-429B-A75B-E88C4EBA42BC}" dt="2022-11-07T07:03:26.364" v="5673"/>
          <ac:spMkLst>
            <pc:docMk/>
            <pc:sldMk cId="2737223352" sldId="1416"/>
            <ac:spMk id="4" creationId="{2691090D-D035-2EE7-556B-29D21742E48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4051381320" sldId="1417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4051381320" sldId="1417"/>
            <ac:spMk id="2" creationId="{3F44BD07-34E6-11CB-145E-D7CED4A04639}"/>
          </ac:spMkLst>
        </pc:spChg>
        <pc:spChg chg="del">
          <ac:chgData name="伊健 杜" userId="e69aded81da48593" providerId="LiveId" clId="{F77DAFAA-FB70-429B-A75B-E88C4EBA42BC}" dt="2022-11-07T06:13:35.976" v="5618" actId="478"/>
          <ac:spMkLst>
            <pc:docMk/>
            <pc:sldMk cId="4051381320" sldId="1417"/>
            <ac:spMk id="3" creationId="{CF185C9F-6C16-1D1C-26D8-01DBF816EDD4}"/>
          </ac:spMkLst>
        </pc:spChg>
      </pc:sldChg>
      <pc:sldChg chg="delSp modSp new mod">
        <pc:chgData name="伊健 杜" userId="e69aded81da48593" providerId="LiveId" clId="{F77DAFAA-FB70-429B-A75B-E88C4EBA42BC}" dt="2022-11-07T07:03:26.364" v="5673"/>
        <pc:sldMkLst>
          <pc:docMk/>
          <pc:sldMk cId="2216947007" sldId="1418"/>
        </pc:sldMkLst>
        <pc:spChg chg="mod">
          <ac:chgData name="伊健 杜" userId="e69aded81da48593" providerId="LiveId" clId="{F77DAFAA-FB70-429B-A75B-E88C4EBA42BC}" dt="2022-11-07T07:03:26.364" v="5673"/>
          <ac:spMkLst>
            <pc:docMk/>
            <pc:sldMk cId="2216947007" sldId="1418"/>
            <ac:spMk id="2" creationId="{9564E3D0-30D6-9A83-80A5-2AC9A32887CB}"/>
          </ac:spMkLst>
        </pc:spChg>
        <pc:spChg chg="del">
          <ac:chgData name="伊健 杜" userId="e69aded81da48593" providerId="LiveId" clId="{F77DAFAA-FB70-429B-A75B-E88C4EBA42BC}" dt="2022-11-07T06:14:33.785" v="5622" actId="478"/>
          <ac:spMkLst>
            <pc:docMk/>
            <pc:sldMk cId="2216947007" sldId="1418"/>
            <ac:spMk id="3" creationId="{29955978-9AF5-AAC0-3402-E560A9CD33BC}"/>
          </ac:spMkLst>
        </pc:spChg>
      </pc:sldChg>
      <pc:sldChg chg="add del">
        <pc:chgData name="伊健 杜" userId="e69aded81da48593" providerId="LiveId" clId="{F77DAFAA-FB70-429B-A75B-E88C4EBA42BC}" dt="2022-11-07T06:15:19.439" v="5672" actId="47"/>
        <pc:sldMkLst>
          <pc:docMk/>
          <pc:sldMk cId="3259491679" sldId="1419"/>
        </pc:sldMkLst>
      </pc:sldChg>
    </pc:docChg>
  </pc:docChgLst>
  <pc:docChgLst>
    <pc:chgData name="伊健 杜" userId="e69aded81da48593" providerId="LiveId" clId="{E3F85EF1-290B-4148-88B5-23DFFE72CE35}"/>
    <pc:docChg chg="undo custSel addSld delSld modSld sldOrd">
      <pc:chgData name="伊健 杜" userId="e69aded81da48593" providerId="LiveId" clId="{E3F85EF1-290B-4148-88B5-23DFFE72CE35}" dt="2022-11-03T18:34:00.690" v="4209"/>
      <pc:docMkLst>
        <pc:docMk/>
      </pc:docMkLst>
      <pc:sldChg chg="del">
        <pc:chgData name="伊健 杜" userId="e69aded81da48593" providerId="LiveId" clId="{E3F85EF1-290B-4148-88B5-23DFFE72CE35}" dt="2022-11-03T05:25:45.693" v="5" actId="47"/>
        <pc:sldMkLst>
          <pc:docMk/>
          <pc:sldMk cId="2191237938" sldId="1224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31345836" sldId="1263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3081789254" sldId="1269"/>
        </pc:sldMkLst>
      </pc:sldChg>
      <pc:sldChg chg="add del">
        <pc:chgData name="伊健 杜" userId="e69aded81da48593" providerId="LiveId" clId="{E3F85EF1-290B-4148-88B5-23DFFE72CE35}" dt="2022-11-03T05:25:31.955" v="4" actId="47"/>
        <pc:sldMkLst>
          <pc:docMk/>
          <pc:sldMk cId="2638982244" sldId="1270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506974058" sldId="12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506974058" sldId="1275"/>
            <ac:spMk id="2" creationId="{9C74F706-AB23-7A24-27F9-BA8C6B6BFC20}"/>
          </ac:spMkLst>
        </pc:spChg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2289139157" sldId="1304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004238023" sldId="1308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176945365" sldId="1309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551861204" sldId="1311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3859354121" sldId="1312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4217310943" sldId="1315"/>
        </pc:sldMkLst>
      </pc:sldChg>
      <pc:sldChg chg="del">
        <pc:chgData name="伊健 杜" userId="e69aded81da48593" providerId="LiveId" clId="{E3F85EF1-290B-4148-88B5-23DFFE72CE35}" dt="2022-11-03T05:25:45.693" v="5" actId="47"/>
        <pc:sldMkLst>
          <pc:docMk/>
          <pc:sldMk cId="866694763" sldId="1316"/>
        </pc:sldMkLst>
      </pc:sldChg>
      <pc:sldChg chg="addSp delSp modSp mod modAnim">
        <pc:chgData name="伊健 杜" userId="e69aded81da48593" providerId="LiveId" clId="{E3F85EF1-290B-4148-88B5-23DFFE72CE35}" dt="2022-11-03T17:55:54.322" v="4197"/>
        <pc:sldMkLst>
          <pc:docMk/>
          <pc:sldMk cId="705454762" sldId="1317"/>
        </pc:sldMkLst>
        <pc:spChg chg="del">
          <ac:chgData name="伊健 杜" userId="e69aded81da48593" providerId="LiveId" clId="{E3F85EF1-290B-4148-88B5-23DFFE72CE35}" dt="2022-11-03T05:25:53.649" v="6" actId="478"/>
          <ac:spMkLst>
            <pc:docMk/>
            <pc:sldMk cId="705454762" sldId="1317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07:13:01.001" v="3829" actId="403"/>
          <ac:spMkLst>
            <pc:docMk/>
            <pc:sldMk cId="705454762" sldId="1317"/>
            <ac:spMk id="3" creationId="{E96C096F-FCC5-5DB7-3541-AC4F55C00331}"/>
          </ac:spMkLst>
        </pc:spChg>
        <pc:spChg chg="add mod">
          <ac:chgData name="伊健 杜" userId="e69aded81da48593" providerId="LiveId" clId="{E3F85EF1-290B-4148-88B5-23DFFE72CE35}" dt="2022-11-03T07:14:04.741" v="3842" actId="1076"/>
          <ac:spMkLst>
            <pc:docMk/>
            <pc:sldMk cId="705454762" sldId="1317"/>
            <ac:spMk id="4" creationId="{C9FAA84A-7178-FD6C-849A-CF3E705F466D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4" creationId="{D3ADDBEC-F907-42BF-9AF4-1D79CDCDD256}"/>
          </ac:spMkLst>
        </pc:spChg>
        <pc:spChg chg="del">
          <ac:chgData name="伊健 杜" userId="e69aded81da48593" providerId="LiveId" clId="{E3F85EF1-290B-4148-88B5-23DFFE72CE35}" dt="2022-11-03T05:26:55.828" v="9" actId="478"/>
          <ac:spMkLst>
            <pc:docMk/>
            <pc:sldMk cId="705454762" sldId="1317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6:59.100" v="11" actId="1076"/>
          <ac:picMkLst>
            <pc:docMk/>
            <pc:sldMk cId="705454762" sldId="1317"/>
            <ac:picMk id="1026" creationId="{695D47CE-3A45-76C9-F47C-FBCB60834D74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6:55.828" v="9" actId="478"/>
          <ac:picMkLst>
            <pc:docMk/>
            <pc:sldMk cId="705454762" sldId="1317"/>
            <ac:picMk id="36868" creationId="{35FAEAC5-BE9A-37FD-63A9-1ED1BAAF57F9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705454762" sldId="1317"/>
            <ac:inkMk id="5" creationId="{8B063A5D-4AB9-317B-EC6E-FF8DF2ED81BE}"/>
          </ac:inkMkLst>
        </pc:inkChg>
      </pc:sldChg>
      <pc:sldChg chg="addSp delSp modSp mod delAnim modAnim">
        <pc:chgData name="伊健 杜" userId="e69aded81da48593" providerId="LiveId" clId="{E3F85EF1-290B-4148-88B5-23DFFE72CE35}" dt="2022-11-03T17:06:12.941" v="3956"/>
        <pc:sldMkLst>
          <pc:docMk/>
          <pc:sldMk cId="2526001274" sldId="1319"/>
        </pc:sldMkLst>
        <pc:spChg chg="add mod">
          <ac:chgData name="伊健 杜" userId="e69aded81da48593" providerId="LiveId" clId="{E3F85EF1-290B-4148-88B5-23DFFE72CE35}" dt="2022-11-03T07:14:40.321" v="3880" actId="20577"/>
          <ac:spMkLst>
            <pc:docMk/>
            <pc:sldMk cId="2526001274" sldId="1319"/>
            <ac:spMk id="3" creationId="{1AFDA3E0-175C-D880-CFCD-52A019D970FB}"/>
          </ac:spMkLst>
        </pc:spChg>
        <pc:spChg chg="del">
          <ac:chgData name="伊健 杜" userId="e69aded81da48593" providerId="LiveId" clId="{E3F85EF1-290B-4148-88B5-23DFFE72CE35}" dt="2022-11-03T05:25:55.760" v="7" actId="478"/>
          <ac:spMkLst>
            <pc:docMk/>
            <pc:sldMk cId="2526001274" sldId="1319"/>
            <ac:spMk id="3" creationId="{DFE36949-4457-E46B-A77D-A91C4CA54CE9}"/>
          </ac:spMkLst>
        </pc:spChg>
        <pc:spChg chg="add del">
          <ac:chgData name="伊健 杜" userId="e69aded81da48593" providerId="LiveId" clId="{E3F85EF1-290B-4148-88B5-23DFFE72CE35}" dt="2022-11-03T05:29:04.432" v="25" actId="478"/>
          <ac:spMkLst>
            <pc:docMk/>
            <pc:sldMk cId="2526001274" sldId="1319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28:02.274" v="17" actId="1076"/>
          <ac:picMkLst>
            <pc:docMk/>
            <pc:sldMk cId="2526001274" sldId="1319"/>
            <ac:picMk id="2050" creationId="{8B410186-B510-3504-B98A-71E416F1B3D5}"/>
          </ac:picMkLst>
        </pc:picChg>
        <pc:picChg chg="add del mod">
          <ac:chgData name="伊健 杜" userId="e69aded81da48593" providerId="LiveId" clId="{E3F85EF1-290B-4148-88B5-23DFFE72CE35}" dt="2022-11-03T05:29:01.726" v="24" actId="478"/>
          <ac:picMkLst>
            <pc:docMk/>
            <pc:sldMk cId="2526001274" sldId="1319"/>
            <ac:picMk id="2052" creationId="{4498161F-A8C7-BCAA-E18E-0D0F17C826E5}"/>
          </ac:picMkLst>
        </pc:picChg>
        <pc:picChg chg="del">
          <ac:chgData name="伊健 杜" userId="e69aded81da48593" providerId="LiveId" clId="{E3F85EF1-290B-4148-88B5-23DFFE72CE35}" dt="2022-11-03T05:28:03.757" v="18" actId="478"/>
          <ac:picMkLst>
            <pc:docMk/>
            <pc:sldMk cId="2526001274" sldId="1319"/>
            <ac:picMk id="36866" creationId="{30CB1FCB-1A5C-6FDA-2A2D-FC0012677C46}"/>
          </ac:picMkLst>
        </pc:picChg>
        <pc:picChg chg="del">
          <ac:chgData name="伊健 杜" userId="e69aded81da48593" providerId="LiveId" clId="{E3F85EF1-290B-4148-88B5-23DFFE72CE35}" dt="2022-11-03T05:27:54.699" v="12" actId="478"/>
          <ac:picMkLst>
            <pc:docMk/>
            <pc:sldMk cId="2526001274" sldId="1319"/>
            <ac:picMk id="36868" creationId="{35FAEAC5-BE9A-37FD-63A9-1ED1BAAF57F9}"/>
          </ac:picMkLst>
        </pc:picChg>
      </pc:sldChg>
      <pc:sldChg chg="del">
        <pc:chgData name="伊健 杜" userId="e69aded81da48593" providerId="LiveId" clId="{E3F85EF1-290B-4148-88B5-23DFFE72CE35}" dt="2022-11-03T06:40:44.381" v="3735" actId="47"/>
        <pc:sldMkLst>
          <pc:docMk/>
          <pc:sldMk cId="1678021334" sldId="1320"/>
        </pc:sldMkLst>
      </pc:sldChg>
      <pc:sldChg chg="addSp delSp modSp mod modAnim">
        <pc:chgData name="伊健 杜" userId="e69aded81da48593" providerId="LiveId" clId="{E3F85EF1-290B-4148-88B5-23DFFE72CE35}" dt="2022-11-03T17:08:09.707" v="4005"/>
        <pc:sldMkLst>
          <pc:docMk/>
          <pc:sldMk cId="687159467" sldId="1321"/>
        </pc:sldMkLst>
        <pc:spChg chg="mod">
          <ac:chgData name="伊健 杜" userId="e69aded81da48593" providerId="LiveId" clId="{E3F85EF1-290B-4148-88B5-23DFFE72CE35}" dt="2022-11-03T05:30:22.452" v="29" actId="1076"/>
          <ac:spMkLst>
            <pc:docMk/>
            <pc:sldMk cId="687159467" sldId="1321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5:25:58.178" v="8" actId="478"/>
          <ac:spMkLst>
            <pc:docMk/>
            <pc:sldMk cId="687159467" sldId="1321"/>
            <ac:spMk id="3" creationId="{DFE36949-4457-E46B-A77D-A91C4CA54CE9}"/>
          </ac:spMkLst>
        </pc:spChg>
        <pc:spChg chg="add 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3" creationId="{F4123CFD-384E-3663-296E-8352385012D9}"/>
          </ac:spMkLst>
        </pc:spChg>
        <pc:spChg chg="mod">
          <ac:chgData name="伊健 杜" userId="e69aded81da48593" providerId="LiveId" clId="{E3F85EF1-290B-4148-88B5-23DFFE72CE35}" dt="2022-11-03T05:30:55.696" v="41" actId="1076"/>
          <ac:spMkLst>
            <pc:docMk/>
            <pc:sldMk cId="687159467" sldId="1321"/>
            <ac:spMk id="5" creationId="{C843E1B4-4F3D-F620-6E91-250547A5DACC}"/>
          </ac:spMkLst>
        </pc:spChg>
        <pc:spChg chg="mod">
          <ac:chgData name="伊健 杜" userId="e69aded81da48593" providerId="LiveId" clId="{E3F85EF1-290B-4148-88B5-23DFFE72CE35}" dt="2022-11-03T17:08:09.707" v="4005"/>
          <ac:spMkLst>
            <pc:docMk/>
            <pc:sldMk cId="687159467" sldId="132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5:30:27.516" v="33" actId="1076"/>
          <ac:picMkLst>
            <pc:docMk/>
            <pc:sldMk cId="687159467" sldId="1321"/>
            <ac:picMk id="3074" creationId="{4A430276-580F-8EB4-0FCD-1F61FA1D412C}"/>
          </ac:picMkLst>
        </pc:picChg>
        <pc:picChg chg="add mod">
          <ac:chgData name="伊健 杜" userId="e69aded81da48593" providerId="LiveId" clId="{E3F85EF1-290B-4148-88B5-23DFFE72CE35}" dt="2022-11-03T05:30:54.518" v="40" actId="1076"/>
          <ac:picMkLst>
            <pc:docMk/>
            <pc:sldMk cId="687159467" sldId="1321"/>
            <ac:picMk id="3076" creationId="{DC954262-0162-A35B-D332-5D49EC5C5F51}"/>
          </ac:picMkLst>
        </pc:picChg>
        <pc:picChg chg="del">
          <ac:chgData name="伊健 杜" userId="e69aded81da48593" providerId="LiveId" clId="{E3F85EF1-290B-4148-88B5-23DFFE72CE35}" dt="2022-11-03T05:30:10.795" v="26" actId="478"/>
          <ac:picMkLst>
            <pc:docMk/>
            <pc:sldMk cId="687159467" sldId="1321"/>
            <ac:picMk id="39942" creationId="{B77227A0-D410-8560-3CC7-E716CF80E424}"/>
          </ac:picMkLst>
        </pc:picChg>
        <pc:picChg chg="del mod">
          <ac:chgData name="伊健 杜" userId="e69aded81da48593" providerId="LiveId" clId="{E3F85EF1-290B-4148-88B5-23DFFE72CE35}" dt="2022-11-03T05:30:29.017" v="35" actId="478"/>
          <ac:picMkLst>
            <pc:docMk/>
            <pc:sldMk cId="687159467" sldId="1321"/>
            <ac:picMk id="39944" creationId="{E24EE2C1-D5FB-023C-470C-6BA9C87EAEF2}"/>
          </ac:picMkLst>
        </pc:picChg>
      </pc:sldChg>
      <pc:sldChg chg="del">
        <pc:chgData name="伊健 杜" userId="e69aded81da48593" providerId="LiveId" clId="{E3F85EF1-290B-4148-88B5-23DFFE72CE35}" dt="2022-11-03T05:31:03.178" v="42" actId="47"/>
        <pc:sldMkLst>
          <pc:docMk/>
          <pc:sldMk cId="2765582665" sldId="1322"/>
        </pc:sldMkLst>
      </pc:sldChg>
      <pc:sldChg chg="modSp add del mod">
        <pc:chgData name="伊健 杜" userId="e69aded81da48593" providerId="LiveId" clId="{E3F85EF1-290B-4148-88B5-23DFFE72CE35}" dt="2022-11-03T07:42:48.666" v="3881"/>
        <pc:sldMkLst>
          <pc:docMk/>
          <pc:sldMk cId="4196840282" sldId="132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96840282" sldId="1323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26.149" v="3" actId="47"/>
        <pc:sldMkLst>
          <pc:docMk/>
          <pc:sldMk cId="3733128586" sldId="1324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056985637" sldId="1325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705418012" sldId="132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465334289" sldId="132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421640080" sldId="132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32675466" sldId="132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58982168" sldId="133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314888362" sldId="133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962851548" sldId="1332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985394919" sldId="1333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298261443" sldId="1334"/>
        </pc:sldMkLst>
      </pc:sldChg>
      <pc:sldChg chg="modSp del mod">
        <pc:chgData name="伊健 杜" userId="e69aded81da48593" providerId="LiveId" clId="{E3F85EF1-290B-4148-88B5-23DFFE72CE35}" dt="2022-11-03T17:14:11.125" v="4097" actId="47"/>
        <pc:sldMkLst>
          <pc:docMk/>
          <pc:sldMk cId="648752925" sldId="1335"/>
        </pc:sldMkLst>
        <pc:spChg chg="mod">
          <ac:chgData name="伊健 杜" userId="e69aded81da48593" providerId="LiveId" clId="{E3F85EF1-290B-4148-88B5-23DFFE72CE35}" dt="2022-11-03T17:13:20.328" v="4096"/>
          <ac:spMkLst>
            <pc:docMk/>
            <pc:sldMk cId="648752925" sldId="1335"/>
            <ac:spMk id="2" creationId="{9C74F706-AB23-7A24-27F9-BA8C6B6BFC20}"/>
          </ac:spMkLst>
        </pc:sp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446813328" sldId="1336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989016679" sldId="1337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245199294" sldId="1338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822967702" sldId="1339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1546716110" sldId="1340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918614799" sldId="1341"/>
        </pc:sldMkLst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3183429978" sldId="1342"/>
        </pc:sldMkLst>
      </pc:sldChg>
      <pc:sldChg chg="modSp mod">
        <pc:chgData name="伊健 杜" userId="e69aded81da48593" providerId="LiveId" clId="{E3F85EF1-290B-4148-88B5-23DFFE72CE35}" dt="2022-11-03T17:10:12.927" v="4036"/>
        <pc:sldMkLst>
          <pc:docMk/>
          <pc:sldMk cId="4158349176" sldId="1345"/>
        </pc:sldMkLst>
        <pc:spChg chg="mod">
          <ac:chgData name="伊健 杜" userId="e69aded81da48593" providerId="LiveId" clId="{E3F85EF1-290B-4148-88B5-23DFFE72CE35}" dt="2022-11-03T17:10:12.927" v="4036"/>
          <ac:spMkLst>
            <pc:docMk/>
            <pc:sldMk cId="4158349176" sldId="1345"/>
            <ac:spMk id="2" creationId="{9C74F706-AB23-7A24-27F9-BA8C6B6BFC20}"/>
          </ac:spMkLst>
        </pc:spChg>
      </pc:sldChg>
      <pc:sldChg chg="modAnim">
        <pc:chgData name="伊健 杜" userId="e69aded81da48593" providerId="LiveId" clId="{E3F85EF1-290B-4148-88B5-23DFFE72CE35}" dt="2022-11-03T17:23:26.707" v="4099"/>
        <pc:sldMkLst>
          <pc:docMk/>
          <pc:sldMk cId="2540030139" sldId="1346"/>
        </pc:sldMkLst>
      </pc:sldChg>
      <pc:sldChg chg="modAnim">
        <pc:chgData name="伊健 杜" userId="e69aded81da48593" providerId="LiveId" clId="{E3F85EF1-290B-4148-88B5-23DFFE72CE35}" dt="2022-11-03T17:11:54.677" v="4051"/>
        <pc:sldMkLst>
          <pc:docMk/>
          <pc:sldMk cId="3208074802" sldId="1347"/>
        </pc:sldMkLst>
      </pc:sldChg>
      <pc:sldChg chg="modAnim">
        <pc:chgData name="伊健 杜" userId="e69aded81da48593" providerId="LiveId" clId="{E3F85EF1-290B-4148-88B5-23DFFE72CE35}" dt="2022-11-03T17:12:07.783" v="4053"/>
        <pc:sldMkLst>
          <pc:docMk/>
          <pc:sldMk cId="367432593" sldId="1348"/>
        </pc:sldMkLst>
      </pc:sldChg>
      <pc:sldChg chg="addSp delSp modSp mod modAnim">
        <pc:chgData name="伊健 杜" userId="e69aded81da48593" providerId="LiveId" clId="{E3F85EF1-290B-4148-88B5-23DFFE72CE35}" dt="2022-11-03T17:12:00.039" v="4052"/>
        <pc:sldMkLst>
          <pc:docMk/>
          <pc:sldMk cId="3766527611" sldId="1349"/>
        </pc:sldMkLst>
        <pc:spChg chg="mod">
          <ac:chgData name="伊健 杜" userId="e69aded81da48593" providerId="LiveId" clId="{E3F85EF1-290B-4148-88B5-23DFFE72CE35}" dt="2022-11-03T17:10:59.725" v="4049"/>
          <ac:spMkLst>
            <pc:docMk/>
            <pc:sldMk cId="3766527611" sldId="1349"/>
            <ac:spMk id="6" creationId="{B98CD463-5476-FBB2-CBE9-F9671C1182E6}"/>
          </ac:spMkLst>
        </pc:spChg>
        <pc:inkChg chg="add del mod">
          <ac:chgData name="伊健 杜" userId="e69aded81da48593" providerId="LiveId" clId="{E3F85EF1-290B-4148-88B5-23DFFE72CE35}" dt="2022-11-03T17:10:49.051" v="4038" actId="478"/>
          <ac:inkMkLst>
            <pc:docMk/>
            <pc:sldMk cId="3766527611" sldId="1349"/>
            <ac:inkMk id="3" creationId="{A4B92A08-21BE-BFAE-C3D5-03BBBC33A692}"/>
          </ac:inkMkLst>
        </pc:inkChg>
      </pc:sldChg>
      <pc:sldChg chg="addSp delSp modSp mod">
        <pc:chgData name="伊健 杜" userId="e69aded81da48593" providerId="LiveId" clId="{E3F85EF1-290B-4148-88B5-23DFFE72CE35}" dt="2022-11-03T17:55:54.322" v="4197"/>
        <pc:sldMkLst>
          <pc:docMk/>
          <pc:sldMk cId="3240948227" sldId="1350"/>
        </pc:sldMkLst>
        <pc:spChg chg="mod">
          <ac:chgData name="伊健 杜" userId="e69aded81da48593" providerId="LiveId" clId="{E3F85EF1-290B-4148-88B5-23DFFE72CE35}" dt="2022-11-03T17:13:04.431" v="4086"/>
          <ac:spMkLst>
            <pc:docMk/>
            <pc:sldMk cId="3240948227" sldId="1350"/>
            <ac:spMk id="2" creationId="{9C74F706-AB23-7A24-27F9-BA8C6B6BFC20}"/>
          </ac:spMkLst>
        </pc:spChg>
        <pc:spChg chg="add del mod">
          <ac:chgData name="伊健 杜" userId="e69aded81da48593" providerId="LiveId" clId="{E3F85EF1-290B-4148-88B5-23DFFE72CE35}" dt="2022-11-03T17:13:10.850" v="4089" actId="478"/>
          <ac:spMkLst>
            <pc:docMk/>
            <pc:sldMk cId="3240948227" sldId="1350"/>
            <ac:spMk id="3" creationId="{D4B0251B-2DD6-39F4-B252-1F187CB8A607}"/>
          </ac:spMkLst>
        </pc:spChg>
        <pc:spChg chg="add mod">
          <ac:chgData name="伊健 杜" userId="e69aded81da48593" providerId="LiveId" clId="{E3F85EF1-290B-4148-88B5-23DFFE72CE35}" dt="2022-11-03T17:13:15.351" v="4090"/>
          <ac:spMkLst>
            <pc:docMk/>
            <pc:sldMk cId="3240948227" sldId="1350"/>
            <ac:spMk id="4" creationId="{1A0721F7-F62E-67FA-0C21-F69F4EDF4EE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5" creationId="{1857E20E-F506-F38C-6146-C8B8A9F555C1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6" creationId="{97D4A3F8-5382-C0F2-8030-8FFEC97A588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7" creationId="{1A88A18D-9388-9BD5-8A09-2A67329D076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8" creationId="{AA992F9F-BE47-21B2-2118-4F5F14F98C7B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9" creationId="{2FF0D7D9-283E-93DA-5907-5A0625E7400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0" creationId="{4CB0E758-186D-F444-323E-C8D0CD50FFF8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1" creationId="{3EB9D4B7-14C0-373F-92CA-5B5BE5E8E1EF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2" creationId="{8AC6C4F0-1100-BFB1-22C4-65AE51A13BCC}"/>
          </ac:spMkLst>
        </pc:spChg>
        <pc:spChg chg="del">
          <ac:chgData name="伊健 杜" userId="e69aded81da48593" providerId="LiveId" clId="{E3F85EF1-290B-4148-88B5-23DFFE72CE35}" dt="2022-11-03T17:12:44.433" v="4069" actId="478"/>
          <ac:spMkLst>
            <pc:docMk/>
            <pc:sldMk cId="3240948227" sldId="1350"/>
            <ac:spMk id="13" creationId="{18B0E85B-0033-B558-424C-5E6134704B37}"/>
          </ac:spMkLst>
        </pc:spChg>
        <pc:spChg chg="add mod">
          <ac:chgData name="伊健 杜" userId="e69aded81da48593" providerId="LiveId" clId="{E3F85EF1-290B-4148-88B5-23DFFE72CE35}" dt="2022-11-03T17:42:52.777" v="4196" actId="1076"/>
          <ac:spMkLst>
            <pc:docMk/>
            <pc:sldMk cId="3240948227" sldId="1350"/>
            <ac:spMk id="14" creationId="{F952F2A4-3733-0D4D-CE88-3D039494EB6F}"/>
          </ac:spMkLst>
        </pc:sp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3240948227" sldId="1350"/>
            <ac:inkMk id="15" creationId="{40A0AC45-9F74-D4A2-85B7-A6F7CFB5943C}"/>
          </ac:inkMkLst>
        </pc:inkChg>
      </pc:sldChg>
      <pc:sldChg chg="add del">
        <pc:chgData name="伊健 杜" userId="e69aded81da48593" providerId="LiveId" clId="{E3F85EF1-290B-4148-88B5-23DFFE72CE35}" dt="2022-11-03T05:25:12.176" v="2" actId="47"/>
        <pc:sldMkLst>
          <pc:docMk/>
          <pc:sldMk cId="204427608" sldId="1351"/>
        </pc:sldMkLst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573841546" sldId="135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573841546" sldId="1351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37:36.103" v="220"/>
          <ac:spMkLst>
            <pc:docMk/>
            <pc:sldMk cId="3573841546" sldId="1351"/>
            <ac:spMk id="5" creationId="{12133E31-EFD8-1428-E834-932512E03115}"/>
          </ac:spMkLst>
        </pc:spChg>
        <pc:picChg chg="add mod">
          <ac:chgData name="伊健 杜" userId="e69aded81da48593" providerId="LiveId" clId="{E3F85EF1-290B-4148-88B5-23DFFE72CE35}" dt="2022-11-03T05:38:27.730" v="243" actId="1076"/>
          <ac:picMkLst>
            <pc:docMk/>
            <pc:sldMk cId="3573841546" sldId="1351"/>
            <ac:picMk id="4098" creationId="{178DD455-64D0-B167-2408-7088C40D3BF3}"/>
          </ac:picMkLst>
        </pc:picChg>
        <pc:picChg chg="del">
          <ac:chgData name="伊健 杜" userId="e69aded81da48593" providerId="LiveId" clId="{E3F85EF1-290B-4148-88B5-23DFFE72CE35}" dt="2022-11-03T05:37:38.234" v="221" actId="478"/>
          <ac:picMkLst>
            <pc:docMk/>
            <pc:sldMk cId="3573841546" sldId="1351"/>
            <ac:picMk id="12290" creationId="{5C8FFD6A-F15A-3ACC-A555-5C7A2CA01978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1200436778" sldId="1352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200436778" sldId="1352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38:35.035" v="245" actId="478"/>
          <ac:spMkLst>
            <pc:docMk/>
            <pc:sldMk cId="1200436778" sldId="1352"/>
            <ac:spMk id="5" creationId="{12133E31-EFD8-1428-E834-932512E03115}"/>
          </ac:spMkLst>
        </pc:spChg>
        <pc:picChg chg="del mod">
          <ac:chgData name="伊健 杜" userId="e69aded81da48593" providerId="LiveId" clId="{E3F85EF1-290B-4148-88B5-23DFFE72CE35}" dt="2022-11-03T05:38:59.532" v="337" actId="478"/>
          <ac:picMkLst>
            <pc:docMk/>
            <pc:sldMk cId="1200436778" sldId="1352"/>
            <ac:picMk id="4098" creationId="{178DD455-64D0-B167-2408-7088C40D3BF3}"/>
          </ac:picMkLst>
        </pc:picChg>
        <pc:picChg chg="add mod">
          <ac:chgData name="伊健 杜" userId="e69aded81da48593" providerId="LiveId" clId="{E3F85EF1-290B-4148-88B5-23DFFE72CE35}" dt="2022-11-03T05:39:44.687" v="340" actId="1076"/>
          <ac:picMkLst>
            <pc:docMk/>
            <pc:sldMk cId="1200436778" sldId="1352"/>
            <ac:picMk id="5122" creationId="{B9001175-1831-1714-36F0-1A660627EB95}"/>
          </ac:picMkLst>
        </pc:picChg>
      </pc:sldChg>
      <pc:sldChg chg="addSp delSp modSp add mod">
        <pc:chgData name="伊健 杜" userId="e69aded81da48593" providerId="LiveId" clId="{E3F85EF1-290B-4148-88B5-23DFFE72CE35}" dt="2022-11-03T17:55:54.322" v="4197"/>
        <pc:sldMkLst>
          <pc:docMk/>
          <pc:sldMk cId="1885241510" sldId="135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1885241510" sldId="1353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5:40:32.693" v="422" actId="478"/>
          <ac:picMkLst>
            <pc:docMk/>
            <pc:sldMk cId="1885241510" sldId="1353"/>
            <ac:picMk id="5122" creationId="{B9001175-1831-1714-36F0-1A660627EB95}"/>
          </ac:picMkLst>
        </pc:picChg>
        <pc:picChg chg="add mod">
          <ac:chgData name="伊健 杜" userId="e69aded81da48593" providerId="LiveId" clId="{E3F85EF1-290B-4148-88B5-23DFFE72CE35}" dt="2022-11-03T05:40:44.548" v="426" actId="14100"/>
          <ac:picMkLst>
            <pc:docMk/>
            <pc:sldMk cId="1885241510" sldId="1353"/>
            <ac:picMk id="6146" creationId="{91F6BE4B-6996-0AFB-B150-155604105361}"/>
          </ac:picMkLst>
        </pc:picChg>
        <pc:inkChg chg="add">
          <ac:chgData name="伊健 杜" userId="e69aded81da48593" providerId="LiveId" clId="{E3F85EF1-290B-4148-88B5-23DFFE72CE35}" dt="2022-11-03T17:55:54.322" v="4197"/>
          <ac:inkMkLst>
            <pc:docMk/>
            <pc:sldMk cId="1885241510" sldId="1353"/>
            <ac:inkMk id="4" creationId="{0D63003D-BAA1-C686-9C7B-45BCC194CE76}"/>
          </ac:inkMkLst>
        </pc:ink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2262443341" sldId="135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2443341" sldId="1354"/>
            <ac:spMk id="2" creationId="{9C74F706-AB23-7A24-27F9-BA8C6B6BFC20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1268994009" sldId="135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268994009" sldId="1355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59:39.092" v="3895"/>
        <pc:sldMkLst>
          <pc:docMk/>
          <pc:sldMk cId="964826230" sldId="1356"/>
        </pc:sldMkLst>
        <pc:spChg chg="mod">
          <ac:chgData name="伊健 杜" userId="e69aded81da48593" providerId="LiveId" clId="{E3F85EF1-290B-4148-88B5-23DFFE72CE35}" dt="2022-11-03T05:42:48.808" v="645"/>
          <ac:spMkLst>
            <pc:docMk/>
            <pc:sldMk cId="964826230" sldId="1356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59:39.092" v="3895"/>
          <ac:spMkLst>
            <pc:docMk/>
            <pc:sldMk cId="964826230" sldId="1356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43:01.298" v="646"/>
          <ac:spMkLst>
            <pc:docMk/>
            <pc:sldMk cId="964826230" sldId="1356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3:43.249" v="647" actId="478"/>
          <ac:picMkLst>
            <pc:docMk/>
            <pc:sldMk cId="964826230" sldId="1356"/>
            <ac:picMk id="4098" creationId="{178DD455-64D0-B167-2408-7088C40D3BF3}"/>
          </ac:picMkLst>
        </pc:picChg>
        <pc:picChg chg="add del mod">
          <ac:chgData name="伊健 杜" userId="e69aded81da48593" providerId="LiveId" clId="{E3F85EF1-290B-4148-88B5-23DFFE72CE35}" dt="2022-11-03T05:48:11.265" v="980" actId="478"/>
          <ac:picMkLst>
            <pc:docMk/>
            <pc:sldMk cId="964826230" sldId="1356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56:05.406" v="1210" actId="1076"/>
          <ac:picMkLst>
            <pc:docMk/>
            <pc:sldMk cId="964826230" sldId="1356"/>
            <ac:picMk id="7172" creationId="{779C022D-D2B4-433E-BE0E-FAC970787E68}"/>
          </ac:picMkLst>
        </pc:picChg>
        <pc:picChg chg="add mod">
          <ac:chgData name="伊健 杜" userId="e69aded81da48593" providerId="LiveId" clId="{E3F85EF1-290B-4148-88B5-23DFFE72CE35}" dt="2022-11-03T05:56:07.621" v="1211" actId="1076"/>
          <ac:picMkLst>
            <pc:docMk/>
            <pc:sldMk cId="964826230" sldId="1356"/>
            <ac:picMk id="7174" creationId="{DD22AC21-EF0B-4C0B-2459-8658256FE962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2680465077" sldId="135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2680465077" sldId="1357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5:43.449" v="861" actId="478"/>
          <ac:spMkLst>
            <pc:docMk/>
            <pc:sldMk cId="2680465077" sldId="1357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5:45:46.334" v="862" actId="478"/>
          <ac:picMkLst>
            <pc:docMk/>
            <pc:sldMk cId="2680465077" sldId="1357"/>
            <ac:picMk id="7170" creationId="{F1261F47-7D6C-17BC-7B81-55D47F46011B}"/>
          </ac:picMkLst>
        </pc:picChg>
        <pc:picChg chg="add mod">
          <ac:chgData name="伊健 杜" userId="e69aded81da48593" providerId="LiveId" clId="{E3F85EF1-290B-4148-88B5-23DFFE72CE35}" dt="2022-11-03T05:46:54.597" v="977" actId="1076"/>
          <ac:picMkLst>
            <pc:docMk/>
            <pc:sldMk cId="2680465077" sldId="1357"/>
            <ac:picMk id="8194" creationId="{AD7272A4-7E17-C9B6-EAFA-7F7A05084B0D}"/>
          </ac:picMkLst>
        </pc:picChg>
      </pc:sldChg>
      <pc:sldChg chg="delSp modSp add mod delAnim">
        <pc:chgData name="伊健 杜" userId="e69aded81da48593" providerId="LiveId" clId="{E3F85EF1-290B-4148-88B5-23DFFE72CE35}" dt="2022-11-03T07:42:48.666" v="3881"/>
        <pc:sldMkLst>
          <pc:docMk/>
          <pc:sldMk cId="1439551912" sldId="1358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439551912" sldId="1358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5:48:08.497" v="979" actId="478"/>
          <ac:spMkLst>
            <pc:docMk/>
            <pc:sldMk cId="1439551912" sldId="1358"/>
            <ac:spMk id="5" creationId="{12133E31-EFD8-1428-E834-932512E03115}"/>
          </ac:spMkLst>
        </pc:spChg>
      </pc:sldChg>
      <pc:sldChg chg="modSp add mod">
        <pc:chgData name="伊健 杜" userId="e69aded81da48593" providerId="LiveId" clId="{E3F85EF1-290B-4148-88B5-23DFFE72CE35}" dt="2022-11-03T08:04:20.025" v="3906"/>
        <pc:sldMkLst>
          <pc:docMk/>
          <pc:sldMk cId="3474803134" sldId="1359"/>
        </pc:sldMkLst>
        <pc:spChg chg="mod">
          <ac:chgData name="伊健 杜" userId="e69aded81da48593" providerId="LiveId" clId="{E3F85EF1-290B-4148-88B5-23DFFE72CE35}" dt="2022-11-03T08:04:20.025" v="3906"/>
          <ac:spMkLst>
            <pc:docMk/>
            <pc:sldMk cId="3474803134" sldId="1359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5:59:21.677" v="1490" actId="47"/>
        <pc:sldMkLst>
          <pc:docMk/>
          <pc:sldMk cId="125024356" sldId="1360"/>
        </pc:sldMkLst>
        <pc:spChg chg="mod">
          <ac:chgData name="伊健 杜" userId="e69aded81da48593" providerId="LiveId" clId="{E3F85EF1-290B-4148-88B5-23DFFE72CE35}" dt="2022-11-03T05:59:19.719" v="1489" actId="20577"/>
          <ac:spMkLst>
            <pc:docMk/>
            <pc:sldMk cId="125024356" sldId="1360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4068321830" sldId="136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4068321830" sldId="1360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5:59:52.985" v="1499"/>
          <ac:spMkLst>
            <pc:docMk/>
            <pc:sldMk cId="4068321830" sldId="1360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1:05.804" v="1643" actId="478"/>
          <ac:picMkLst>
            <pc:docMk/>
            <pc:sldMk cId="4068321830" sldId="1360"/>
            <ac:picMk id="7172" creationId="{779C022D-D2B4-433E-BE0E-FAC970787E68}"/>
          </ac:picMkLst>
        </pc:picChg>
        <pc:picChg chg="del">
          <ac:chgData name="伊健 杜" userId="e69aded81da48593" providerId="LiveId" clId="{E3F85EF1-290B-4148-88B5-23DFFE72CE35}" dt="2022-11-03T06:01:07.512" v="1644" actId="478"/>
          <ac:picMkLst>
            <pc:docMk/>
            <pc:sldMk cId="4068321830" sldId="1360"/>
            <ac:picMk id="7174" creationId="{DD22AC21-EF0B-4C0B-2459-8658256FE962}"/>
          </ac:picMkLst>
        </pc:picChg>
        <pc:picChg chg="add mod">
          <ac:chgData name="伊健 杜" userId="e69aded81da48593" providerId="LiveId" clId="{E3F85EF1-290B-4148-88B5-23DFFE72CE35}" dt="2022-11-03T06:01:49.566" v="1651" actId="1076"/>
          <ac:picMkLst>
            <pc:docMk/>
            <pc:sldMk cId="4068321830" sldId="1360"/>
            <ac:picMk id="10242" creationId="{6A07FEC1-CA61-2B55-A6F1-0080EDEC33A4}"/>
          </ac:picMkLst>
        </pc:picChg>
        <pc:picChg chg="add mod">
          <ac:chgData name="伊健 杜" userId="e69aded81da48593" providerId="LiveId" clId="{E3F85EF1-290B-4148-88B5-23DFFE72CE35}" dt="2022-11-03T06:01:56.583" v="1656" actId="1076"/>
          <ac:picMkLst>
            <pc:docMk/>
            <pc:sldMk cId="4068321830" sldId="1360"/>
            <ac:picMk id="10244" creationId="{B42C9586-3508-2701-8632-0494CE5C3446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934660800" sldId="1361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934660800" sldId="1361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4:49.381" v="1766" actId="478"/>
          <ac:spMkLst>
            <pc:docMk/>
            <pc:sldMk cId="934660800" sldId="1361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4:22.224" v="1758" actId="478"/>
          <ac:picMkLst>
            <pc:docMk/>
            <pc:sldMk cId="934660800" sldId="1361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4:25.742" v="1761" actId="14100"/>
          <ac:picMkLst>
            <pc:docMk/>
            <pc:sldMk cId="934660800" sldId="1361"/>
            <ac:picMk id="11266" creationId="{EF2AEE13-F9AE-C94A-4DBB-EEA1AAD6D4D4}"/>
          </ac:picMkLst>
        </pc:picChg>
        <pc:picChg chg="add mod">
          <ac:chgData name="伊健 杜" userId="e69aded81da48593" providerId="LiveId" clId="{E3F85EF1-290B-4148-88B5-23DFFE72CE35}" dt="2022-11-03T06:04:43.600" v="1765" actId="14100"/>
          <ac:picMkLst>
            <pc:docMk/>
            <pc:sldMk cId="934660800" sldId="1361"/>
            <ac:picMk id="11268" creationId="{A1895F0D-26DD-9C68-04D7-A9B7C9747034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269712307" sldId="1362"/>
        </pc:sldMkLst>
        <pc:spChg chg="mod">
          <ac:chgData name="伊健 杜" userId="e69aded81da48593" providerId="LiveId" clId="{E3F85EF1-290B-4148-88B5-23DFFE72CE35}" dt="2022-11-03T06:07:50.374" v="1921" actId="20577"/>
          <ac:spMkLst>
            <pc:docMk/>
            <pc:sldMk cId="2269712307" sldId="1362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269712307" sldId="1362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07:38.237" v="1918"/>
          <ac:spMkLst>
            <pc:docMk/>
            <pc:sldMk cId="2269712307" sldId="1362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08:26.713" v="1922" actId="478"/>
          <ac:picMkLst>
            <pc:docMk/>
            <pc:sldMk cId="2269712307" sldId="1362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08:31.171" v="1925" actId="1076"/>
          <ac:picMkLst>
            <pc:docMk/>
            <pc:sldMk cId="2269712307" sldId="1362"/>
            <ac:picMk id="12290" creationId="{3FA44E59-4435-353E-AD6F-627478113DE2}"/>
          </ac:picMkLst>
        </pc:picChg>
      </pc:sldChg>
      <pc:sldChg chg="modSp add del mod">
        <pc:chgData name="伊健 杜" userId="e69aded81da48593" providerId="LiveId" clId="{E3F85EF1-290B-4148-88B5-23DFFE72CE35}" dt="2022-11-03T06:06:01.241" v="1852" actId="47"/>
        <pc:sldMkLst>
          <pc:docMk/>
          <pc:sldMk cId="2420378799" sldId="1362"/>
        </pc:sldMkLst>
        <pc:spChg chg="mod">
          <ac:chgData name="伊健 杜" userId="e69aded81da48593" providerId="LiveId" clId="{E3F85EF1-290B-4148-88B5-23DFFE72CE35}" dt="2022-11-03T06:05:20.481" v="1802"/>
          <ac:spMkLst>
            <pc:docMk/>
            <pc:sldMk cId="2420378799" sldId="1362"/>
            <ac:spMk id="2" creationId="{9C74F706-AB23-7A24-27F9-BA8C6B6BFC20}"/>
          </ac:spMkLst>
        </pc:spChg>
      </pc:sldChg>
      <pc:sldChg chg="modSp add del mod">
        <pc:chgData name="伊健 杜" userId="e69aded81da48593" providerId="LiveId" clId="{E3F85EF1-290B-4148-88B5-23DFFE72CE35}" dt="2022-11-03T06:05:58.954" v="1851" actId="47"/>
        <pc:sldMkLst>
          <pc:docMk/>
          <pc:sldMk cId="1128937387" sldId="1363"/>
        </pc:sldMkLst>
        <pc:spChg chg="mod">
          <ac:chgData name="伊健 杜" userId="e69aded81da48593" providerId="LiveId" clId="{E3F85EF1-290B-4148-88B5-23DFFE72CE35}" dt="2022-11-03T06:05:36.407" v="1850"/>
          <ac:spMkLst>
            <pc:docMk/>
            <pc:sldMk cId="1128937387" sldId="1363"/>
            <ac:spMk id="3" creationId="{BF61C064-5051-1184-7A12-5B1F560F19AD}"/>
          </ac:spMkLst>
        </pc:sp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4136416547" sldId="1363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4136416547" sldId="1363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08:34.278" v="1927" actId="478"/>
          <ac:spMkLst>
            <pc:docMk/>
            <pc:sldMk cId="4136416547" sldId="1363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08:35.424" v="1928" actId="478"/>
          <ac:picMkLst>
            <pc:docMk/>
            <pc:sldMk cId="4136416547" sldId="1363"/>
            <ac:picMk id="12290" creationId="{3FA44E59-4435-353E-AD6F-627478113DE2}"/>
          </ac:picMkLst>
        </pc:picChg>
        <pc:picChg chg="add mod">
          <ac:chgData name="伊健 杜" userId="e69aded81da48593" providerId="LiveId" clId="{E3F85EF1-290B-4148-88B5-23DFFE72CE35}" dt="2022-11-03T06:09:20.025" v="2045" actId="1076"/>
          <ac:picMkLst>
            <pc:docMk/>
            <pc:sldMk cId="4136416547" sldId="1363"/>
            <ac:picMk id="14338" creationId="{73E47CBB-473E-69E4-6FA2-64134A4F6748}"/>
          </ac:picMkLst>
        </pc:picChg>
      </pc:sldChg>
      <pc:sldChg chg="addSp delSp modSp add mod">
        <pc:chgData name="伊健 杜" userId="e69aded81da48593" providerId="LiveId" clId="{E3F85EF1-290B-4148-88B5-23DFFE72CE35}" dt="2022-11-03T08:11:00.364" v="3954" actId="20577"/>
        <pc:sldMkLst>
          <pc:docMk/>
          <pc:sldMk cId="3030512498" sldId="1364"/>
        </pc:sldMkLst>
        <pc:spChg chg="mod">
          <ac:chgData name="伊健 杜" userId="e69aded81da48593" providerId="LiveId" clId="{E3F85EF1-290B-4148-88B5-23DFFE72CE35}" dt="2022-11-03T08:11:00.364" v="3954" actId="20577"/>
          <ac:spMkLst>
            <pc:docMk/>
            <pc:sldMk cId="3030512498" sldId="1364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0:35.904" v="2116" actId="478"/>
          <ac:picMkLst>
            <pc:docMk/>
            <pc:sldMk cId="3030512498" sldId="1364"/>
            <ac:picMk id="14338" creationId="{73E47CBB-473E-69E4-6FA2-64134A4F6748}"/>
          </ac:picMkLst>
        </pc:picChg>
        <pc:picChg chg="add del mod">
          <ac:chgData name="伊健 杜" userId="e69aded81da48593" providerId="LiveId" clId="{E3F85EF1-290B-4148-88B5-23DFFE72CE35}" dt="2022-11-03T06:11:09.147" v="2120" actId="478"/>
          <ac:picMkLst>
            <pc:docMk/>
            <pc:sldMk cId="3030512498" sldId="1364"/>
            <ac:picMk id="15362" creationId="{E6016AD7-FA21-3498-03DB-25642D474A52}"/>
          </ac:picMkLst>
        </pc:picChg>
        <pc:picChg chg="add mod">
          <ac:chgData name="伊健 杜" userId="e69aded81da48593" providerId="LiveId" clId="{E3F85EF1-290B-4148-88B5-23DFFE72CE35}" dt="2022-11-03T06:11:20.356" v="2125" actId="1076"/>
          <ac:picMkLst>
            <pc:docMk/>
            <pc:sldMk cId="3030512498" sldId="1364"/>
            <ac:picMk id="15364" creationId="{255792A4-96B2-A8C6-6488-067E86255431}"/>
          </ac:picMkLst>
        </pc:pic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686505893" sldId="136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686505893" sldId="1365"/>
            <ac:spMk id="2" creationId="{9C74F706-AB23-7A24-27F9-BA8C6B6BFC20}"/>
          </ac:spMkLst>
        </pc:spChg>
      </pc:sldChg>
      <pc:sldChg chg="delSp modSp new mod">
        <pc:chgData name="伊健 杜" userId="e69aded81da48593" providerId="LiveId" clId="{E3F85EF1-290B-4148-88B5-23DFFE72CE35}" dt="2022-11-03T07:42:48.666" v="3881"/>
        <pc:sldMkLst>
          <pc:docMk/>
          <pc:sldMk cId="1327010284" sldId="136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327010284" sldId="1366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25:07.736" v="3051" actId="478"/>
          <ac:spMkLst>
            <pc:docMk/>
            <pc:sldMk cId="1327010284" sldId="1366"/>
            <ac:spMk id="3" creationId="{370E8D08-E1DA-73A4-ED61-008C2EA42D4B}"/>
          </ac:spMkLst>
        </pc:spChg>
      </pc:sldChg>
      <pc:sldChg chg="modSp add mod">
        <pc:chgData name="伊健 杜" userId="e69aded81da48593" providerId="LiveId" clId="{E3F85EF1-290B-4148-88B5-23DFFE72CE35}" dt="2022-11-03T07:42:48.666" v="3881"/>
        <pc:sldMkLst>
          <pc:docMk/>
          <pc:sldMk cId="1602721199" sldId="1367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602721199" sldId="1367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2469172313" sldId="1368"/>
        </pc:sldMkLst>
        <pc:spChg chg="mod">
          <ac:chgData name="伊健 杜" userId="e69aded81da48593" providerId="LiveId" clId="{E3F85EF1-290B-4148-88B5-23DFFE72CE35}" dt="2022-11-03T06:13:53.057" v="2422"/>
          <ac:spMkLst>
            <pc:docMk/>
            <pc:sldMk cId="2469172313" sldId="1368"/>
            <ac:spMk id="2" creationId="{10304424-DB4A-36E7-9E0D-D32A5DD0F26C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469172313" sldId="1368"/>
            <ac:spMk id="3" creationId="{BF61C064-5051-1184-7A12-5B1F560F19AD}"/>
          </ac:spMkLst>
        </pc:spChg>
        <pc:spChg chg="mod">
          <ac:chgData name="伊健 杜" userId="e69aded81da48593" providerId="LiveId" clId="{E3F85EF1-290B-4148-88B5-23DFFE72CE35}" dt="2022-11-03T06:14:04.856" v="2425"/>
          <ac:spMkLst>
            <pc:docMk/>
            <pc:sldMk cId="2469172313" sldId="1368"/>
            <ac:spMk id="5" creationId="{12133E31-EFD8-1428-E834-932512E03115}"/>
          </ac:spMkLst>
        </pc:spChg>
        <pc:picChg chg="add del mod">
          <ac:chgData name="伊健 杜" userId="e69aded81da48593" providerId="LiveId" clId="{E3F85EF1-290B-4148-88B5-23DFFE72CE35}" dt="2022-11-03T06:16:07.005" v="2513"/>
          <ac:picMkLst>
            <pc:docMk/>
            <pc:sldMk cId="2469172313" sldId="1368"/>
            <ac:picMk id="4" creationId="{E5487EB8-038C-BED4-E590-5FE9CAC3F8B0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2" creationId="{6A07FEC1-CA61-2B55-A6F1-0080EDEC33A4}"/>
          </ac:picMkLst>
        </pc:picChg>
        <pc:picChg chg="del">
          <ac:chgData name="伊健 杜" userId="e69aded81da48593" providerId="LiveId" clId="{E3F85EF1-290B-4148-88B5-23DFFE72CE35}" dt="2022-11-03T06:14:37.267" v="2508" actId="478"/>
          <ac:picMkLst>
            <pc:docMk/>
            <pc:sldMk cId="2469172313" sldId="1368"/>
            <ac:picMk id="10244" creationId="{B42C9586-3508-2701-8632-0494CE5C3446}"/>
          </ac:picMkLst>
        </pc:picChg>
        <pc:picChg chg="add mod">
          <ac:chgData name="伊健 杜" userId="e69aded81da48593" providerId="LiveId" clId="{E3F85EF1-290B-4148-88B5-23DFFE72CE35}" dt="2022-11-03T06:15:08.330" v="2511" actId="14100"/>
          <ac:picMkLst>
            <pc:docMk/>
            <pc:sldMk cId="2469172313" sldId="1368"/>
            <ac:picMk id="16386" creationId="{3B5DFCD6-C5EF-EFAA-843A-73D116B0625E}"/>
          </ac:picMkLst>
        </pc:picChg>
      </pc:sldChg>
      <pc:sldChg chg="addSp delSp modSp add mod delAnim">
        <pc:chgData name="伊健 杜" userId="e69aded81da48593" providerId="LiveId" clId="{E3F85EF1-290B-4148-88B5-23DFFE72CE35}" dt="2022-11-03T07:42:48.666" v="3881"/>
        <pc:sldMkLst>
          <pc:docMk/>
          <pc:sldMk cId="3815497795" sldId="136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815497795" sldId="1369"/>
            <ac:spMk id="3" creationId="{BF61C064-5051-1184-7A12-5B1F560F19AD}"/>
          </ac:spMkLst>
        </pc:spChg>
        <pc:spChg chg="del">
          <ac:chgData name="伊健 杜" userId="e69aded81da48593" providerId="LiveId" clId="{E3F85EF1-290B-4148-88B5-23DFFE72CE35}" dt="2022-11-03T06:16:11.479" v="2515" actId="478"/>
          <ac:spMkLst>
            <pc:docMk/>
            <pc:sldMk cId="3815497795" sldId="1369"/>
            <ac:spMk id="5" creationId="{12133E31-EFD8-1428-E834-932512E03115}"/>
          </ac:spMkLst>
        </pc:spChg>
        <pc:picChg chg="del">
          <ac:chgData name="伊健 杜" userId="e69aded81da48593" providerId="LiveId" clId="{E3F85EF1-290B-4148-88B5-23DFFE72CE35}" dt="2022-11-03T06:17:10.911" v="2600" actId="478"/>
          <ac:picMkLst>
            <pc:docMk/>
            <pc:sldMk cId="3815497795" sldId="1369"/>
            <ac:picMk id="16386" creationId="{3B5DFCD6-C5EF-EFAA-843A-73D116B0625E}"/>
          </ac:picMkLst>
        </pc:picChg>
        <pc:picChg chg="add mod">
          <ac:chgData name="伊健 杜" userId="e69aded81da48593" providerId="LiveId" clId="{E3F85EF1-290B-4148-88B5-23DFFE72CE35}" dt="2022-11-03T06:17:16.533" v="2603" actId="1076"/>
          <ac:picMkLst>
            <pc:docMk/>
            <pc:sldMk cId="3815497795" sldId="1369"/>
            <ac:picMk id="17410" creationId="{789B4400-87C9-E048-1D8C-1E458FC2842A}"/>
          </ac:picMkLst>
        </pc:pic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44965207" sldId="137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4965207" sldId="1370"/>
            <ac:spMk id="3" creationId="{BF61C064-5051-1184-7A12-5B1F560F19AD}"/>
          </ac:spMkLst>
        </pc:spChg>
        <pc:picChg chg="del">
          <ac:chgData name="伊健 杜" userId="e69aded81da48593" providerId="LiveId" clId="{E3F85EF1-290B-4148-88B5-23DFFE72CE35}" dt="2022-11-03T06:18:21" v="2703" actId="478"/>
          <ac:picMkLst>
            <pc:docMk/>
            <pc:sldMk cId="3244965207" sldId="1370"/>
            <ac:picMk id="17410" creationId="{789B4400-87C9-E048-1D8C-1E458FC2842A}"/>
          </ac:picMkLst>
        </pc:picChg>
        <pc:picChg chg="add mod">
          <ac:chgData name="伊健 杜" userId="e69aded81da48593" providerId="LiveId" clId="{E3F85EF1-290B-4148-88B5-23DFFE72CE35}" dt="2022-11-03T06:18:46.526" v="2705" actId="1076"/>
          <ac:picMkLst>
            <pc:docMk/>
            <pc:sldMk cId="3244965207" sldId="1370"/>
            <ac:picMk id="18434" creationId="{4D1A4506-764B-F941-1499-31B6FC3A772E}"/>
          </ac:picMkLst>
        </pc:picChg>
      </pc:sldChg>
      <pc:sldChg chg="add del">
        <pc:chgData name="伊健 杜" userId="e69aded81da48593" providerId="LiveId" clId="{E3F85EF1-290B-4148-88B5-23DFFE72CE35}" dt="2022-11-03T06:20:04.616" v="2709" actId="47"/>
        <pc:sldMkLst>
          <pc:docMk/>
          <pc:sldMk cId="2447755677" sldId="1371"/>
        </pc:sldMkLst>
      </pc:sldChg>
      <pc:sldChg chg="addSp delSp modSp add mod delAnim modAnim">
        <pc:chgData name="伊健 杜" userId="e69aded81da48593" providerId="LiveId" clId="{E3F85EF1-290B-4148-88B5-23DFFE72CE35}" dt="2022-11-03T07:42:48.666" v="3881"/>
        <pc:sldMkLst>
          <pc:docMk/>
          <pc:sldMk cId="3242087974" sldId="1371"/>
        </pc:sldMkLst>
        <pc:spChg chg="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34:37.220" v="3482" actId="1076"/>
          <ac:spMkLst>
            <pc:docMk/>
            <pc:sldMk cId="3242087974" sldId="1371"/>
            <ac:spMk id="3" creationId="{F38ABC20-319B-E149-7C5E-E713DC369EE5}"/>
          </ac:spMkLst>
        </pc:spChg>
        <pc:spChg chg="del">
          <ac:chgData name="伊健 杜" userId="e69aded81da48593" providerId="LiveId" clId="{E3F85EF1-290B-4148-88B5-23DFFE72CE35}" dt="2022-11-03T06:21:01.442" v="2722" actId="478"/>
          <ac:spMkLst>
            <pc:docMk/>
            <pc:sldMk cId="3242087974" sldId="1371"/>
            <ac:spMk id="4" creationId="{45701113-2A52-29AB-3232-2CE38EC2C351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3242087974" sldId="1371"/>
            <ac:spMk id="6" creationId="{B98CD463-5476-FBB2-CBE9-F9671C1182E6}"/>
          </ac:spMkLst>
        </pc:spChg>
        <pc:picChg chg="add mod">
          <ac:chgData name="伊健 杜" userId="e69aded81da48593" providerId="LiveId" clId="{E3F85EF1-290B-4148-88B5-23DFFE72CE35}" dt="2022-11-03T06:24:21.928" v="3039" actId="1076"/>
          <ac:picMkLst>
            <pc:docMk/>
            <pc:sldMk cId="3242087974" sldId="1371"/>
            <ac:picMk id="19458" creationId="{C9781AAC-DAC9-6168-D6F6-01AD9AEED0F2}"/>
          </ac:picMkLst>
        </pc:picChg>
        <pc:picChg chg="del mod">
          <ac:chgData name="伊健 杜" userId="e69aded81da48593" providerId="LiveId" clId="{E3F85EF1-290B-4148-88B5-23DFFE72CE35}" dt="2022-11-03T06:24:16.328" v="3036" actId="478"/>
          <ac:picMkLst>
            <pc:docMk/>
            <pc:sldMk cId="3242087974" sldId="1371"/>
            <ac:picMk id="20484" creationId="{1A28A3C3-244B-5FB8-1751-4688428B3717}"/>
          </ac:picMkLst>
        </pc:picChg>
      </pc:sldChg>
      <pc:sldChg chg="addSp delSp modSp add mod">
        <pc:chgData name="伊健 杜" userId="e69aded81da48593" providerId="LiveId" clId="{E3F85EF1-290B-4148-88B5-23DFFE72CE35}" dt="2022-11-03T18:34:00.690" v="4209"/>
        <pc:sldMkLst>
          <pc:docMk/>
          <pc:sldMk cId="2846275670" sldId="1372"/>
        </pc:sldMkLst>
        <pc:spChg chg="del">
          <ac:chgData name="伊健 杜" userId="e69aded81da48593" providerId="LiveId" clId="{E3F85EF1-290B-4148-88B5-23DFFE72CE35}" dt="2022-11-03T06:39:38.384" v="3711" actId="478"/>
          <ac:spMkLst>
            <pc:docMk/>
            <pc:sldMk cId="2846275670" sldId="1372"/>
            <ac:spMk id="2" creationId="{10304424-DB4A-36E7-9E0D-D32A5DD0F26C}"/>
          </ac:spMkLst>
        </pc:spChg>
        <pc:spChg chg="add del mod">
          <ac:chgData name="伊健 杜" userId="e69aded81da48593" providerId="LiveId" clId="{E3F85EF1-290B-4148-88B5-23DFFE72CE35}" dt="2022-11-03T06:39:42.838" v="3713" actId="21"/>
          <ac:spMkLst>
            <pc:docMk/>
            <pc:sldMk cId="2846275670" sldId="1372"/>
            <ac:spMk id="5" creationId="{42D613C0-3F0B-6556-18D8-46B5139523E3}"/>
          </ac:spMkLst>
        </pc:spChg>
        <pc:spChg chg="mod">
          <ac:chgData name="伊健 杜" userId="e69aded81da48593" providerId="LiveId" clId="{E3F85EF1-290B-4148-88B5-23DFFE72CE35}" dt="2022-11-03T18:34:00.690" v="4209"/>
          <ac:spMkLst>
            <pc:docMk/>
            <pc:sldMk cId="2846275670" sldId="1372"/>
            <ac:spMk id="6" creationId="{B98CD463-5476-FBB2-CBE9-F9671C1182E6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7" creationId="{24171F6E-6553-C4FF-74E3-0CAFEB01C961}"/>
          </ac:spMkLst>
        </pc:spChg>
        <pc:spChg chg="add mod">
          <ac:chgData name="伊健 杜" userId="e69aded81da48593" providerId="LiveId" clId="{E3F85EF1-290B-4148-88B5-23DFFE72CE35}" dt="2022-11-03T06:39:38.535" v="3712"/>
          <ac:spMkLst>
            <pc:docMk/>
            <pc:sldMk cId="2846275670" sldId="1372"/>
            <ac:spMk id="8" creationId="{319EB967-EF6D-1243-F9FE-19BD3C48D50C}"/>
          </ac:spMkLst>
        </pc:spChg>
        <pc:picChg chg="add mod">
          <ac:chgData name="伊健 杜" userId="e69aded81da48593" providerId="LiveId" clId="{E3F85EF1-290B-4148-88B5-23DFFE72CE35}" dt="2022-11-03T06:24:53.471" v="3049" actId="14100"/>
          <ac:picMkLst>
            <pc:docMk/>
            <pc:sldMk cId="2846275670" sldId="1372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4:54.821" v="3050" actId="1076"/>
          <ac:picMkLst>
            <pc:docMk/>
            <pc:sldMk cId="2846275670" sldId="1372"/>
            <ac:picMk id="20482" creationId="{B82DCFC2-3A9D-14C1-98CB-40CB91A3DE52}"/>
          </ac:picMkLst>
        </pc:picChg>
        <pc:picChg chg="del mod">
          <ac:chgData name="伊健 杜" userId="e69aded81da48593" providerId="LiveId" clId="{E3F85EF1-290B-4148-88B5-23DFFE72CE35}" dt="2022-11-03T06:24:36.470" v="3043" actId="478"/>
          <ac:picMkLst>
            <pc:docMk/>
            <pc:sldMk cId="2846275670" sldId="1372"/>
            <ac:picMk id="20484" creationId="{1A28A3C3-244B-5FB8-1751-4688428B3717}"/>
          </ac:picMkLst>
        </pc:picChg>
      </pc:sldChg>
      <pc:sldChg chg="add del">
        <pc:chgData name="伊健 杜" userId="e69aded81da48593" providerId="LiveId" clId="{E3F85EF1-290B-4148-88B5-23DFFE72CE35}" dt="2022-11-03T06:20:03.699" v="2708" actId="47"/>
        <pc:sldMkLst>
          <pc:docMk/>
          <pc:sldMk cId="3149357999" sldId="1372"/>
        </pc:sldMkLst>
      </pc:sldChg>
      <pc:sldChg chg="addSp delSp modSp add mod ord">
        <pc:chgData name="伊健 杜" userId="e69aded81da48593" providerId="LiveId" clId="{E3F85EF1-290B-4148-88B5-23DFFE72CE35}" dt="2022-11-03T06:39:58.851" v="3721" actId="478"/>
        <pc:sldMkLst>
          <pc:docMk/>
          <pc:sldMk cId="1342042978" sldId="1373"/>
        </pc:sldMkLst>
        <pc:spChg chg="del">
          <ac:chgData name="伊健 杜" userId="e69aded81da48593" providerId="LiveId" clId="{E3F85EF1-290B-4148-88B5-23DFFE72CE35}" dt="2022-11-03T06:39:56.063" v="3719" actId="478"/>
          <ac:spMkLst>
            <pc:docMk/>
            <pc:sldMk cId="1342042978" sldId="1373"/>
            <ac:spMk id="2" creationId="{10304424-DB4A-36E7-9E0D-D32A5DD0F26C}"/>
          </ac:spMkLst>
        </pc:spChg>
        <pc:spChg chg="add mod">
          <ac:chgData name="伊健 杜" userId="e69aded81da48593" providerId="LiveId" clId="{E3F85EF1-290B-4148-88B5-23DFFE72CE35}" dt="2022-11-03T06:27:59.503" v="3127" actId="1076"/>
          <ac:spMkLst>
            <pc:docMk/>
            <pc:sldMk cId="1342042978" sldId="1373"/>
            <ac:spMk id="5" creationId="{7CDA5067-7DAC-8128-4770-8FA69F5AA46E}"/>
          </ac:spMkLst>
        </pc:spChg>
        <pc:spChg chg="del">
          <ac:chgData name="伊健 杜" userId="e69aded81da48593" providerId="LiveId" clId="{E3F85EF1-290B-4148-88B5-23DFFE72CE35}" dt="2022-11-03T06:27:52.381" v="3125" actId="478"/>
          <ac:spMkLst>
            <pc:docMk/>
            <pc:sldMk cId="1342042978" sldId="1373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8.851" v="3721" actId="478"/>
          <ac:spMkLst>
            <pc:docMk/>
            <pc:sldMk cId="1342042978" sldId="1373"/>
            <ac:spMk id="8" creationId="{8C0DA47F-4238-4A1D-C33E-B4315FDC3806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9" creationId="{9545370B-0F9D-F99B-58E0-EEA58FBC243B}"/>
          </ac:spMkLst>
        </pc:spChg>
        <pc:spChg chg="add mod">
          <ac:chgData name="伊健 杜" userId="e69aded81da48593" providerId="LiveId" clId="{E3F85EF1-290B-4148-88B5-23DFFE72CE35}" dt="2022-11-03T06:39:56.494" v="3720"/>
          <ac:spMkLst>
            <pc:docMk/>
            <pc:sldMk cId="1342042978" sldId="1373"/>
            <ac:spMk id="10" creationId="{522C47DB-D4FD-E780-6743-C472164A3D3F}"/>
          </ac:spMkLst>
        </pc:sp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3" creationId="{CEA83D39-E23E-9FB7-B5C4-DBCC314BA8DE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4" creationId="{1C97665D-B928-2241-F69A-A43E2029AB05}"/>
          </ac:picMkLst>
        </pc:picChg>
        <pc:picChg chg="del">
          <ac:chgData name="伊健 杜" userId="e69aded81da48593" providerId="LiveId" clId="{E3F85EF1-290B-4148-88B5-23DFFE72CE35}" dt="2022-11-03T06:26:40.140" v="3106" actId="478"/>
          <ac:picMkLst>
            <pc:docMk/>
            <pc:sldMk cId="1342042978" sldId="1373"/>
            <ac:picMk id="20482" creationId="{B82DCFC2-3A9D-14C1-98CB-40CB91A3DE52}"/>
          </ac:picMkLst>
        </pc:picChg>
        <pc:picChg chg="add mod">
          <ac:chgData name="伊健 杜" userId="e69aded81da48593" providerId="LiveId" clId="{E3F85EF1-290B-4148-88B5-23DFFE72CE35}" dt="2022-11-03T06:27:55.795" v="3126" actId="1076"/>
          <ac:picMkLst>
            <pc:docMk/>
            <pc:sldMk cId="1342042978" sldId="1373"/>
            <ac:picMk id="21506" creationId="{413EA254-A600-CA26-9AAD-D14D86AB1525}"/>
          </ac:picMkLst>
        </pc:pic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905977177" sldId="1374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3" creationId="{07EF43E7-57D1-FBAE-6219-81971BF5A95A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905977177" sldId="1374"/>
            <ac:spMk id="4" creationId="{A6292147-A733-0C1A-5C01-C05E7E3847AA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57977909" sldId="1375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57977909" sldId="1375"/>
            <ac:spMk id="3" creationId="{1DFE0695-1E51-11D7-48EA-7704BE103315}"/>
          </ac:spMkLst>
        </pc:spChg>
      </pc:sldChg>
      <pc:sldChg chg="addSp modSp add mod ord">
        <pc:chgData name="伊健 杜" userId="e69aded81da48593" providerId="LiveId" clId="{E3F85EF1-290B-4148-88B5-23DFFE72CE35}" dt="2022-11-03T07:42:48.666" v="3881"/>
        <pc:sldMkLst>
          <pc:docMk/>
          <pc:sldMk cId="3278084188" sldId="1376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2" creationId="{70E35AE9-6F03-2094-AF2D-CBE9496A6225}"/>
          </ac:spMkLst>
        </pc:spChg>
        <pc:spChg chg="add mod">
          <ac:chgData name="伊健 杜" userId="e69aded81da48593" providerId="LiveId" clId="{E3F85EF1-290B-4148-88B5-23DFFE72CE35}" dt="2022-11-03T07:42:48.666" v="3881"/>
          <ac:spMkLst>
            <pc:docMk/>
            <pc:sldMk cId="3278084188" sldId="1376"/>
            <ac:spMk id="3" creationId="{02D2B169-83DD-2856-B127-0BBDCC3801BA}"/>
          </ac:spMkLst>
        </pc:spChg>
      </pc:sldChg>
      <pc:sldChg chg="modSp add mod ord">
        <pc:chgData name="伊健 杜" userId="e69aded81da48593" providerId="LiveId" clId="{E3F85EF1-290B-4148-88B5-23DFFE72CE35}" dt="2022-11-03T07:42:48.666" v="3881"/>
        <pc:sldMkLst>
          <pc:docMk/>
          <pc:sldMk cId="2999367643" sldId="1377"/>
        </pc:sldMkLst>
        <pc:spChg chg="mod">
          <ac:chgData name="伊健 杜" userId="e69aded81da48593" providerId="LiveId" clId="{E3F85EF1-290B-4148-88B5-23DFFE72CE35}" dt="2022-11-03T06:35:04.359" v="3492"/>
          <ac:spMkLst>
            <pc:docMk/>
            <pc:sldMk cId="2999367643" sldId="1377"/>
            <ac:spMk id="3" creationId="{F38ABC20-319B-E149-7C5E-E713DC369EE5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2999367643" sldId="1377"/>
            <ac:spMk id="6" creationId="{B98CD463-5476-FBB2-CBE9-F9671C1182E6}"/>
          </ac:spMkLst>
        </pc:spChg>
      </pc:sldChg>
      <pc:sldChg chg="addSp delSp modSp add mod ord">
        <pc:chgData name="伊健 杜" userId="e69aded81da48593" providerId="LiveId" clId="{E3F85EF1-290B-4148-88B5-23DFFE72CE35}" dt="2022-11-03T07:42:48.666" v="3881"/>
        <pc:sldMkLst>
          <pc:docMk/>
          <pc:sldMk cId="873510166" sldId="1378"/>
        </pc:sldMkLst>
        <pc:spChg chg="del mod">
          <ac:chgData name="伊健 杜" userId="e69aded81da48593" providerId="LiveId" clId="{E3F85EF1-290B-4148-88B5-23DFFE72CE35}" dt="2022-11-03T06:39:45.824" v="3714" actId="478"/>
          <ac:spMkLst>
            <pc:docMk/>
            <pc:sldMk cId="873510166" sldId="1378"/>
            <ac:spMk id="2" creationId="{10304424-DB4A-36E7-9E0D-D32A5DD0F26C}"/>
          </ac:spMkLst>
        </pc:spChg>
        <pc:spChg chg="del">
          <ac:chgData name="伊健 杜" userId="e69aded81da48593" providerId="LiveId" clId="{E3F85EF1-290B-4148-88B5-23DFFE72CE35}" dt="2022-11-03T06:39:27.084" v="3708" actId="478"/>
          <ac:spMkLst>
            <pc:docMk/>
            <pc:sldMk cId="873510166" sldId="1378"/>
            <ac:spMk id="3" creationId="{F38ABC20-319B-E149-7C5E-E713DC369EE5}"/>
          </ac:spMkLst>
        </pc:spChg>
        <pc:spChg chg="add del mod">
          <ac:chgData name="伊健 杜" userId="e69aded81da48593" providerId="LiveId" clId="{E3F85EF1-290B-4148-88B5-23DFFE72CE35}" dt="2022-11-03T06:39:47.769" v="3715" actId="21"/>
          <ac:spMkLst>
            <pc:docMk/>
            <pc:sldMk cId="873510166" sldId="1378"/>
            <ac:spMk id="5" creationId="{186C4632-F59D-2A55-15B1-8970A454E61D}"/>
          </ac:spMkLst>
        </pc:spChg>
        <pc:spChg chg="mod">
          <ac:chgData name="伊健 杜" userId="e69aded81da48593" providerId="LiveId" clId="{E3F85EF1-290B-4148-88B5-23DFFE72CE35}" dt="2022-11-03T07:42:48.666" v="3881"/>
          <ac:spMkLst>
            <pc:docMk/>
            <pc:sldMk cId="873510166" sldId="1378"/>
            <ac:spMk id="6" creationId="{B98CD463-5476-FBB2-CBE9-F9671C1182E6}"/>
          </ac:spMkLst>
        </pc:spChg>
        <pc:spChg chg="add del mod">
          <ac:chgData name="伊健 杜" userId="e69aded81da48593" providerId="LiveId" clId="{E3F85EF1-290B-4148-88B5-23DFFE72CE35}" dt="2022-11-03T06:39:53.317" v="3717" actId="478"/>
          <ac:spMkLst>
            <pc:docMk/>
            <pc:sldMk cId="873510166" sldId="1378"/>
            <ac:spMk id="7" creationId="{5BA92B12-4828-B09E-886E-F38085C8AE90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8" creationId="{6578A724-3DBD-9F34-266E-AE499DCE2D0D}"/>
          </ac:spMkLst>
        </pc:spChg>
        <pc:spChg chg="add mod">
          <ac:chgData name="伊健 杜" userId="e69aded81da48593" providerId="LiveId" clId="{E3F85EF1-290B-4148-88B5-23DFFE72CE35}" dt="2022-11-03T06:39:53.546" v="3718"/>
          <ac:spMkLst>
            <pc:docMk/>
            <pc:sldMk cId="873510166" sldId="1378"/>
            <ac:spMk id="9" creationId="{0EFB1847-738B-3DAD-3A3C-31D2445B79AC}"/>
          </ac:spMkLst>
        </pc:spChg>
      </pc:sldChg>
      <pc:sldChg chg="modSp add">
        <pc:chgData name="伊健 杜" userId="e69aded81da48593" providerId="LiveId" clId="{E3F85EF1-290B-4148-88B5-23DFFE72CE35}" dt="2022-11-03T07:42:48.666" v="3881"/>
        <pc:sldMkLst>
          <pc:docMk/>
          <pc:sldMk cId="101191209" sldId="1379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101191209" sldId="1379"/>
            <ac:spMk id="6" creationId="{B98CD463-5476-FBB2-CBE9-F9671C1182E6}"/>
          </ac:spMkLst>
        </pc:spChg>
      </pc:sldChg>
      <pc:sldChg chg="addSp delSp modSp add mod">
        <pc:chgData name="伊健 杜" userId="e69aded81da48593" providerId="LiveId" clId="{E3F85EF1-290B-4148-88B5-23DFFE72CE35}" dt="2022-11-03T07:42:48.666" v="3881"/>
        <pc:sldMkLst>
          <pc:docMk/>
          <pc:sldMk cId="3226579327" sldId="1380"/>
        </pc:sldMkLst>
        <pc:spChg chg="mod">
          <ac:chgData name="伊健 杜" userId="e69aded81da48593" providerId="LiveId" clId="{E3F85EF1-290B-4148-88B5-23DFFE72CE35}" dt="2022-11-03T07:42:48.666" v="3881"/>
          <ac:spMkLst>
            <pc:docMk/>
            <pc:sldMk cId="3226579327" sldId="1380"/>
            <ac:spMk id="2" creationId="{70E35AE9-6F03-2094-AF2D-CBE9496A6225}"/>
          </ac:spMkLst>
        </pc:spChg>
        <pc:spChg chg="del">
          <ac:chgData name="伊健 杜" userId="e69aded81da48593" providerId="LiveId" clId="{E3F85EF1-290B-4148-88B5-23DFFE72CE35}" dt="2022-11-03T06:41:43.209" v="3750" actId="478"/>
          <ac:spMkLst>
            <pc:docMk/>
            <pc:sldMk cId="3226579327" sldId="1380"/>
            <ac:spMk id="3" creationId="{1DFE0695-1E51-11D7-48EA-7704BE103315}"/>
          </ac:spMkLst>
        </pc:spChg>
        <pc:picChg chg="add mod">
          <ac:chgData name="伊健 杜" userId="e69aded81da48593" providerId="LiveId" clId="{E3F85EF1-290B-4148-88B5-23DFFE72CE35}" dt="2022-11-03T06:42:34.238" v="3793" actId="1076"/>
          <ac:picMkLst>
            <pc:docMk/>
            <pc:sldMk cId="3226579327" sldId="1380"/>
            <ac:picMk id="22530" creationId="{25CB6A51-6F6A-6595-4918-69B61A37A6FB}"/>
          </ac:picMkLst>
        </pc:picChg>
        <pc:picChg chg="add mod">
          <ac:chgData name="伊健 杜" userId="e69aded81da48593" providerId="LiveId" clId="{E3F85EF1-290B-4148-88B5-23DFFE72CE35}" dt="2022-11-03T06:42:48.871" v="3797" actId="1076"/>
          <ac:picMkLst>
            <pc:docMk/>
            <pc:sldMk cId="3226579327" sldId="1380"/>
            <ac:picMk id="22532" creationId="{BA2533FA-EC8B-D3B1-75CD-636CDBEB69F7}"/>
          </ac:picMkLst>
        </pc:picChg>
        <pc:picChg chg="add mod">
          <ac:chgData name="伊健 杜" userId="e69aded81da48593" providerId="LiveId" clId="{E3F85EF1-290B-4148-88B5-23DFFE72CE35}" dt="2022-11-03T06:43:06.204" v="3800" actId="1076"/>
          <ac:picMkLst>
            <pc:docMk/>
            <pc:sldMk cId="3226579327" sldId="1380"/>
            <ac:picMk id="22534" creationId="{ADBB3681-1FCE-6EFB-DB2B-06E2B594E017}"/>
          </ac:picMkLst>
        </pc:picChg>
        <pc:picChg chg="add mod">
          <ac:chgData name="伊健 杜" userId="e69aded81da48593" providerId="LiveId" clId="{E3F85EF1-290B-4148-88B5-23DFFE72CE35}" dt="2022-11-03T06:44:20.990" v="3803" actId="1076"/>
          <ac:picMkLst>
            <pc:docMk/>
            <pc:sldMk cId="3226579327" sldId="1380"/>
            <ac:picMk id="22536" creationId="{BC12E9B3-E882-C792-33C9-387A9AD5433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1-10T07:51:20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20552 4777 0,'28'-28'0,"0"28"0,-1 0 31,1 0-31,-1 0 16,1 0-16,0 0 15,-1 0-15,1 0 0,-1 0 0,1 0 0,0 0 16,-1 0-16,1 0 0,-28 28 47,0-1 0,0 1-47,0-1 0,0 1 0,0 0 15,-28-28-15,28 27 0,0 1 0,0-1 0,-27-27 16,27 28-16,0 0 0,-28-28 0,0 27 0,28 1 0,0-1 0,-27-27 0,-1 28 16,28 0-16,-27-28 0,-1 27 0,0 1 0,1-1 15,-1 1-15,28 0 0,-27-1 0,-1-27 0,28 28 16,28-28 31,-1 0-47,1 0 0,-1 0 0,1 0 15,0 0-15,-1 0 0,1 0 0,-1 0 16,1 0-16,0 0 0,-1 0 0,1 0 0,0 0 0,-1 0 16,1 0-16,-1 0 0,1 0 15,0 0-15,-1 0 0,1 0 0,0 0 31</inkml:trace>
  <inkml:trace contextRef="#ctx0" brushRef="#br0" timeOffset="592.16">21436 4832 0,'0'27'46,"-27"-27"-30,27 28-16,0 0 0,-28-28 0,28 27 16,0 1-16,0-1 0,0 1 0,0 0 15,-28-1-15,28 1 0,0-1 16,0 1-16,0 0 0,-27-28 0,27 27 16,0 1-16,27-28 15,-27 27 1,28-27-16,0 0 0,-1 0 15,1 0-15,-1 28 0,1-28 16,0 0-16,-1 0 0,1-28 16,0 28-16,-1 0 0,1 0 0,-1-27 0,-27-1 0,28 28 15,0-27-15,-28-1 0,27 0 0,1 1 16,0 27-16,-28-28 0,27 28 0,-27-27 0,28-1 0,-28 0 16,0 1-1,-28 27-15,1-28 16,-1 28-16,0 0 0,1 0 15,-1 0-15,0 0 16,1-27-16,-1 27 0,1 0 0,-1 0 0,0 0 0,1 0 16,-1 0-16,0 0 0,1-28 0,-1 28 0,1 0 15,-1 0-15,0 0 0,1 0 0,-29-28 0,29 28 16,-1 0-16</inkml:trace>
  <inkml:trace contextRef="#ctx0" brushRef="#br0" timeOffset="1254.04">22182 4859 0,'0'28'47,"0"0"-47,0-1 0,0 1 0,-28-28 16,28 55-16,0-27 0,0-1 0,0 1 0,0-1 15,0 1-15,0 0 0,0-1 16,0 1-16,28-28 47,0 0-32,-28-28-15,0 1 16,0-1-16,0 0 0,27 28 0,-27-27 16,0-1-16,0 1 0,28 27 0,-28-28 0,0 0 15,28 28 17,-1 0-17,28 0 1,-27 0-1,-28 28-15,28-28 16,-28 28-16,0-1 0,27 1 0,-27-1 16,28-27-16,-28 28 0,0 0 0,0-1 15,0 1-15,28-28 63,-1 0-48,-27-28-15,28 28 0</inkml:trace>
  <inkml:trace contextRef="#ctx0" brushRef="#br0" timeOffset="2139.98">22845 4942 0,'-28'0'31,"1"28"-15,27-1-16,-28-27 0,28 28 15,0 0-15,0-1 16,0 1-16,0-1 0,0 1 15,0 0 1,28-28-16,-1 0 16,1 0-16,0 0 0,-28 27 0,27-27 15,1 0-15,0 0 16,-1 0-16,1 0 16,-1 0-1,-27-27-15,0-1 0,0 0 0,0 1 16,0-1-16,0 1 15,0-1-15,0 0 0,0 84 79,0-29-79,0 1 15,0-1-15,0 29 0,0-29 0,0 1 0,0-1 16,0 1-16,0 27 0,0-27 0,0 0 0,0-1 0,0 1 15,0-1-15,0 1 0,0 0 0,28-1 0,-28 1 16,0-1-16,0 1 0,0 0 0,0-1 0,0 1 16,0-1-16,0 1 0,0 0 15,0-1-15,0 1 16,0-1-16,-28-27 16,1 0 15,-1 0-31,1 0 15,-1 0-15,0 0 0,1-27 16,-29-1-16,29 28 0,-1-27 16,1 27-16,-1-28 0,0 28 0,1 0 0,27-28 15,0 1 1,0-1 0,0 1-16,27-1 15,-27 0-15,28 28 0,0 0 16,-1 0-16,1 0 0,-1 0 15,1 0-15,0 0 16,-1 0-16,1 0 0,0 0 0,-1 0 0,1 0 0,-1 0 16,29 0-16,-1 0 0,28 0 0,-56 28 0,29-28 0,26 0 0,-54 0 15,27 0-15,-27 0 0,27 0 0,0 0 0,-27 0 0,27 0 0,-27 0 16,27 0-16,-27 0 0,27 0 0,0 0 0,-27 0 0,0 0 0,-56 0 62,0 0-46,1 0-16,-1 0 0</inkml:trace>
  <inkml:trace contextRef="#ctx0" brushRef="#br0" timeOffset="2920.24">21105 4142 0,'27'27'62,"1"1"-62,-28-1 0,28-27 16,-1 0-16,-27 28 0,28 0 0,-28-1 15,27-27-15,-27 28 0,28-28 0,-28 27 16,28-27-16,-1 0 16,1 0-16,0 0 15,-28 28-15,27-28 31,1 0-15,-1 0 0,1 0-1,0 0 1,-28-28-16,0 1 0,27 27 16,1-28-16,-28 1 0,0-1 0,0 0 15,28 1-15,-1-1 16,-27 1-16,28-1 0,-1 28 0,-27-28 15,0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1-10T07:56:47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20442 8255 0,'-28'0'32,"1"0"-32,-1 28 15,0-28-15,28 27 0,-27-27 16,27 28-16,0 0 0,-28-28 0,0 0 16,28 27-16,0 1 0,-27-1 0,-1-27 0,1 28 0,27 0 0,-28-1 15,28 1-15,-28 0 0,28-1 0,0 1 0,-27-28 16,-1 27-16,28 1 0,0 0 0,-28-28 0,28 27 0,0 1 0,-27 27 15,27-27-15,27-28 32,29 0-17,-29-28-15,1 28 0,0-28 0,27 28 16,-55-27-16,27-1 0,1 1 0,0 27 0,-1-28 0,1 28 0,0-55 16,-1 55-16,28-28 0,-55 1 0,28-1 0,0 28 0,-1-28 0,1 28 15,-28-27-15,0-1 0,28 28 0,-28-28 0,27 1 16,-27-1-16,28 28 0,-28-27 15,0-1-15,0 0 16,0 1 0,0-1-16,-28 28 15,28-27-15,-27 27 0,27-28 16,-28 28 0,0 0-1,28-28 1,0 56 31,28 0-32,-28-1-15,0 1 0,0-1 0,28-27 0,-1 28 16,1 0-16,-28-1 0,27-27 0,-27 28 0,28-28 16,-28 27-16,28 1 0,-1 0 0,1-28 0,-28 27 0,27-27 15,1 0-15,-28 28 0,55 0 0,-27-28 0,0 27 16,-1-27-16,1 28 0,-28-1 0,27-27 0,1 0 15,0 0-15,-1 0 0,1 0 0,-28 28 0,28-28 16,-1 0-16,1 0 0,-1 0 0,1 0 16,0 0-16,-1 0 0,1-28 31,-28 1-31,28-1 0</inkml:trace>
  <inkml:trace contextRef="#ctx0" brushRef="#br0" timeOffset="391.3">21270 8117 0,'0'28'15,"0"-1"-15,28-27 0,-28 28 0,28 0 16,-28-1-16,0 1 0,0-1 0,0 1 16,0 0-16,0-1 0,0 1 0,0-1 15,27-27-15,-27 28 0,0 0 0,0-1 0,0 1 16,0 0-16,0-1 15,0 1-15,0-1 0,0 1 16,0 0 0,0-1-16,0 1 0,0-1 15</inkml:trace>
  <inkml:trace contextRef="#ctx0" brushRef="#br0" timeOffset="669.21">21077 7869 0,'-28'0'16,"56"0"31,-28 27-32</inkml:trace>
  <inkml:trace contextRef="#ctx0" brushRef="#br0" timeOffset="1205.21">20469 7482 0,'28'28'63,"0"-1"-48,27 1-15,-55 0 0,28-28 0,-28 27 0,0 1 16,27-1-16,1-27 0,-1 28 0,-27 0 0,28-28 16,0 27-16,-28 1 0,0-1 0,27-27 0,1 28 0,-28 0 0,27-28 0,1 27 15,-28 1-15,28 0 0,-28-1 0,27-27 0,-27 28 16,28-28-16,0 27 0,-1 1 0,1-28 16</inkml:trace>
  <inkml:trace contextRef="#ctx0" brushRef="#br0" timeOffset="16787.3">19585 8172 0,'-27'0'47,"-1"0"-31,1 0-1,27 28-15,-28 0 0,0-28 16,28 27-16,0 1 0,-27-28 0,27 27 16,-28-27-16,28 28 0,0 0 0,-28-1 15,28 1-15,0-1 16,0 1 15,28-28 0,0 0-15,-1 0-16,-27 28 0,28-28 16,0 0-16,-1 0 0,28 0 15,-55 27-15,28-27 16,0 0-16,-28 28 0,27-28 16,1 0-1,-28 28 32,0-1-31,0 1-1,0-1-15,0 1 0,-28-28 16,28 28-16,0-1 16,-27-27-16,-1 0 0,28 28 15,-28-28-15,1 27 0,-1-27 16,1 0-16,-1 0 0,28 28 15,-28-28-15,1 0 16,-1 0-16,0 0 16,1 0-16,-1 0 15,1 0-15,-1 0 0,0 0 16,1 0-16,-1 0 16,0 0-16,1 0 0,-1 0 15,1 0-15,-1 0 16,28-28-16,-28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1-10T17:31:26.9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3536 10574 0,'0'28'16,"0"0"-16,0-1 0,0 1 15,0-1-15,0 1 0,0 0 0,0-1 0,0 28 0,0-27 0,0 0 16,-28-1-16,28 1 0,0-1 0,0 29 0,0-29 0,0 29 0,-27-29 0,27 1 16,0 27-16,0-27 0,0 27 0,0 0 0,0-27 0,0 27 0,-28-28 0,28 29 15,-27-1-15,27-28 0,0 56 0,0-27 0,0-29 0,0 28 0,0-27 16,0 27-16,0 0 0,0-27 0,0 27 0,0-27 0,0 27 0,0 0 0,0-27 15,0 27-15,0-27 0,0 27 0,0-27 0,0-1 0,0 1 0,0-1 0,0 29 16,0-29-16,0 1 0,0-1 0,0 1 0,0 0 0,0-1 0,-28 1 0,28 27 16,0-27-16,0-1 0,0 1 0,0-1 0,0 1 15,0 0-15,-28-1 0,28 1 0,0 0 16,0-1-16,0 1 16,0-1-16,0 1 15,0 0-15,0-1 16</inkml:trace>
  <inkml:trace contextRef="#ctx0" brushRef="#br0" timeOffset="337.65">3315 11734 0,'-28'0'31,"1"0"-31,-1 0 16,1 0-16,27 28 0,-28-28 0,0 0 0,1 27 16,-1-27-16,0 28 0,1-1 0,-1-27 0,1 0 0,-1 28 15,0-28-15,1 28 0,-1-28 0,0 27 0,1-27 0,-1 0 16,1 0-16,27 28 0,-28-28 0,0 27 0,1-27 0,-1 0 0,0 28 16,1-28-16,-1 0 0,28 28 0,-27-28 15,-1 0-15</inkml:trace>
  <inkml:trace contextRef="#ctx0" brushRef="#br0" timeOffset="637.44">3647 11900 0,'27'0'0,"1"0"0,27 0 15,-55 27-15,28-27 0,-1 0 0,-27 28 16,28-28-16,27 0 0,-27 0 0,-28 27 0,27 1 16,1-28-16,0 0 0,-1 28 0,1-28 15,0 0-15,-1 27 0,1-27 16,-28 28-16,27-28 0,1 0 0,-28 27 15,28-27-15,-1 0 0,-27 28 0,28-28 0,0 0 16,-1 0-16,1 0 16,-1 0-16</inkml:trace>
  <inkml:trace contextRef="#ctx0" brushRef="#br0" timeOffset="991.81">4751 11182 0,'28'0'0,"0"0"0,-1 0 0,1 0 0,27-28 16,-55 1-16,28 27 0,-1 0 0,1 0 0,0-28 0,-1 28 0,1 0 15,0 0-15,-1 0 0,1-28 0,27 28 0,-27 0 0,-1 0 0,1 0 0,0 0 16,-1-27-16,28 27 0,-27 0 0,0 0 0,-1 0 0,29-28 0,-29 28 16,1 0-16,27 0 0,-27 0 0,-1 0 0,1 0 0,0 0 15,-1 0-15,28 0 0,-27 0 0,0-28 0,27 28 16,-27 0-16,-1 0 0,1 0 0,-1 0 0,1 0 0,0 0 16,-1-27-16,1 27 0,0 0 0,-1 0 15,-27-28 32</inkml:trace>
  <inkml:trace contextRef="#ctx0" brushRef="#br0" timeOffset="1322.43">5884 10353 0,'-28'28'16,"28"0"-16,0-1 16,0 1-16,0 0 0,0 27 0,0-28 0,0 1 15,0 0-15,0 27 0,0-28 0,0 1 0,0 27 0,0-27 16,0-1-16,0 1 0,0 27 0,0-27 0,0 27 0,0-27 15,0-1-15,0 1 0,0 0 0,0-1 0,0 1 0,0-1 0,0 29 16,0-29-16,0 28 0,0-27 0,0 0 0,0-1 0,0 1 16,0-1-16,0 29 0,0-29 0,0 1 15,0-1-15,0 1 0,0 0 0,0-1 0,0 1 16,0 0-16</inkml:trace>
  <inkml:trace contextRef="#ctx0" brushRef="#br0" timeOffset="1740.11">5055 11541 0,'28'0'0,"0"0"16,-1 0-16,-27-28 0,55 28 0,-27 0 0,0 0 0,27 0 15,-27 0-15,-1 0 0,28 0 0,-27 0 16,27 0-16,-27 0 0,0 0 0,-1 0 0,1 0 0,27 0 0,-27 0 0,-1-28 15,29 28-15,-29 0 0,1 0 0,27 0 0,-27 0 0,-1 0 0,29 0 16,-29 0-16,1 0 0,-1 0 0,1 0 0,27 0 0,-27 0 0,0 0 16,-1 0-16,1 0 0,-1 0 0,1 0 0,0 0 0,-1 0 15,1 0-15,0 0 0,-1 0 32,1 0-32,-1 0 15,1 0-15,-28 28 0,28-28 0,-28 28 16</inkml:trace>
  <inkml:trace contextRef="#ctx0" brushRef="#br0" timeOffset="2108.25">5332 12038 0,'27'0'15,"1"0"-15,-1 0 0,1 0 16,27 0-16,-27 0 0,0 0 0,-1 0 0,1 0 0,-1 0 15,1 0-15,27-28 0,-27 28 0,0 0 0,27 0 0,-28 0 0,1 0 16,0 0-16,-1-28 0,29 28 0,-29 0 0,1 0 0,-1 0 0,1 0 16,27 0-16,-27 0 0,27-27 0,-27 27 0,-1 0 0,1 0 15,0 0-15,-1 0 0,1 0 0,0 0 0,-56 27 63,0 1-48,1-28-15,-1 0 0</inkml:trace>
  <inkml:trace contextRef="#ctx0" brushRef="#br0" timeOffset="2409.19">4917 12645 0,'0'28'0,"0"-1"0,0 1 16,-27-1-16,27 1 0,0 0 0,-28 27 0,28 0 0,0 0 15,-28 1-15,28-1 0,0-28 0,0 1 0,0 0 0,0-1 16,0 28-16,0-27 0,0 0 0,0 27 0,0 0 0,0-27 0,0-1 16,0 28-16,0-27 0,0 0 0,0-1 0,0 29 0,0-29 0,0 1 15,0-1-15,0 1 0,0 0 16,0-56 31,0 0-47,0 1 15,0-1-15,0 1 0</inkml:trace>
  <inkml:trace contextRef="#ctx0" brushRef="#br0" timeOffset="2905.63">5387 12590 0,'27'0'0,"1"0"0,0 0 0,-1-28 0,1 28 16,0 0-16,-28-27 0,27 27 0,28 0 0,-27 0 15,0 0-15,-1 0 0,29 0 0,-29 0 0,1 0 16,-1 0-16,1-28 0,0 28 0,-1 0 16,1 0-16,0 0 0,-1 0 15,1 0 1,-1 0-16,1 0 16,0 0-16,-1 0 15,1 0-15,0 0 16,-1 0-16,1 28 0,-28-1 0,0 1 15,27-28-15,-27 27 0,28 1 0,-28 0 16,28-1-16,-28 1 0,27-1 0,-27 1 0,28 0 0,-28-1 16,0 1-16,28-1 0,-28 1 0,0 0 0,27-1 0,1 29 0,-28-29 15,0 1-15,0-1 0,0 29 0,27-56 0,-27 55 0,0-28 0,0 1 0,0 27 16,28-27-16,-28-1 0,0 29 0,0-1 0,0-28 0,0 1 0,0 27 16,0-27-16,0 27 0,0-27 0,0-1 0,0 1 0,0 0 0,0-1 15,0 1-15,0 27 0,0-27 0,0-1 0,0 1 16,0-1-16,0 1 0,0 0 0,0-1 15,0 1-15,-28-28 47</inkml:trace>
  <inkml:trace contextRef="#ctx0" brushRef="#br0" timeOffset="3312.05">5000 13225 0,'28'0'15,"-1"0"-15,1 0 16,0 0-16,-1 0 0,1 0 0,-1 0 0,1 0 16,0 0-16,27 0 0,-27 0 0,-1 0 15,1 0-15,-1 0 0,29 0 0,-29 0 0,29 0 0,-29 0 16,1 0-16,27 0 0,-27 0 0,-1 0 16,1 0-16,27 0 0,-27 0 0,-1 0 15,1 0-15,0 0 0,-1 0 16,-27 27 46,-27 1-46,-1 0 0</inkml:trace>
  <inkml:trace contextRef="#ctx0" brushRef="#br0" timeOffset="3607.84">5083 13639 0,'28'0'31,"-1"0"-31,1 0 0,-1 0 16,1 0-16,0 0 0,-1 0 0,-27 28 0,28-28 0,27 0 0,-27 0 16,-1 0-16,1 0 0,0 0 0,-1 0 0,1 0 0,0 0 0,-1 27 15,1-27-15,27 0 0,0 0 0,-27 0 0,0 0 0,-1 0 0,1 0 16,27 0-16,-27 0 0,-1 0 0,1 0 0,0 0 0,-1 0 0,1 0 0,-1 0 16,29 0-16,-29 0 0,1 0 0,0 0 0,-1 0 15,1 0-15</inkml:trace>
  <inkml:trace contextRef="#ctx0" brushRef="#br0" timeOffset="4231.46">8646 11016 0,'0'28'16,"0"-1"-16,0 1 15,0 0-15,-27-1 0,27 1 16,0-1-16,0 1 0,0 0 0,-28-28 0,28 27 0,0 1 16,0-1-16,0 29 0,0-29 0,0 28 0,0-27 0,-27 0 15,27-1-15,0 28 0,-28 1 0,0-1 0,28 0 0,0-27 0,0 27 16,0 28-16,-27-83 0,-1 55 0,28-27 0,-28 27 0,1 28 0,27-56 15,-28 56-15,1-28 0,27-27 0,0 27 0,-28 28 0,0-28 0,1-27 0,-1 27 16,28 28-16,-28-56 0,1 29 0,27-1 0,-28 0 0,1-27 0,-1 27 0,0 0 16,1-55-16,27 55 0,0-27 0,-28-28 0,0 28 0,28-1 0,-27 1 0,-28-28 15,55 27-15,0 1 0,-28-28 0,0 0 0,1 0 16,27-28 46</inkml:trace>
  <inkml:trace contextRef="#ctx0" brushRef="#br0" timeOffset="4532.58">8674 12562 0,'28'0'0,"-1"0"16,1 0-16,0 0 0,-1 0 0,1 28 0,-28-1 0,55-27 15,-55 56-15,83-56 0,-55 27 0,-1 1 0,1-1 0,27 1 0,28 0 16,-55 27-16,-1-28 0,28 29 0,1-56 0,-1 27 0,0 29 16,0-29-16,1 28 0,-1-27 0,0 0 0,0-1 0,1 1 0,-1 27 0,0-27 15,0 27-15,1-28 0,-1-27 0,-28 28 0,29 0 0,-1-1 0,0 28 0,0-55 16,1 28-16,-29-28 0,1 28 0,0-1 0,27-27 0,-28 28 0,1-28 0,27 28 15,-27-28-15,0 0 0,-1 0 0,-27 27 16,28-27 0,-1-27-1</inkml:trace>
  <inkml:trace contextRef="#ctx0" brushRef="#br0" timeOffset="5034.2">11243 10215 0,'0'28'16,"0"0"-16,0-1 0,0 1 15,0-1-15,0 29 0,0-29 0,0 1 16,0 0-16,0-1 0,0 1 0,0-1 0,0 29 0,0-29 16,0 28-16,0-27 0,0 27 0,0-27 0,0-1 15,0 1-15,0 0 0,0-1 0,0 1 0,-28-1 0,28 1 0,0 0 0,0-1 16,-27 1-16,27 0 0,-28-1 15,28 1-15,-27-1 16,-1-27-16,0 0 16,1 0-16</inkml:trace>
  <inkml:trace contextRef="#ctx0" brushRef="#br0" timeOffset="5344.33">11657 10685 0,'28'-28'0,"0"28"0,-1-27 16,1 27-16,0 0 0,-1 0 0,28 0 16,-27 0-16,0 0 0,-1 0 15,1 0-15,0 0 0,-28-28 16,27 28-16,1 0 0,-28-28 0,55 28 0,-27 0 15,-1 0-15,1 0 0,0 0 0,-1-27 16,1 27-16,-1 0 0,1-28 0,0 28 0,-1 0 0,1 0 16,0-27-16,-1 27 0,28 0 0,-27 0 0,0 0 0,-1 0 0,1-28 15,0 28-15,-1 0 0,1 0 0,-1 0 0,1 0 0,0 0 16,-1-28-16,1 28 0,-1 0 0,1 0 0,0 0 16,-1 0-16</inkml:trace>
  <inkml:trace contextRef="#ctx0" brushRef="#br0" timeOffset="5636.07">11547 11237 0,'0'28'0,"0"-1"15,28-27-15,27 0 0,-28 0 0,1 0 16,0 28-16,-1-1 0,1-27 0,27 0 0,-55 28 0,28-28 16,-1 0-16,1 0 0,0 0 0,-1 28 0,1-28 0,27 0 15,-27 0-15,-1 0 0,29 27 0,-1-27 0,-27 0 16,-1 0-16,1 0 0,-1 0 0,1 0 15,0 0-15,-1 0 0,1 0 0,0-27 16,-1 27-16,1-28 0</inkml:trace>
  <inkml:trace contextRef="#ctx0" brushRef="#br0" timeOffset="5987.18">13039 9829 0,'27'0'16,"-27"28"-1,0-1-15,0 1 0,0-1 0,0 29 16,0-29-16,0 1 0,0-1 0,0 1 0,0 0 15,0-1-15,0 1 0,0 27 0,0-27 0,0 27 0,0 0 16,0-27-16,0-1 0,0 1 0,0 0 0,0-1 0,0 1 16,0-1-16,0 1 0,0 0 0,0-1 0,0 1 0,0-1 15,0 1-15,0 0 0,0-1 0,0 1 0,0-1 16,0 1-16,0 0 0,0 27 0,0-28 0,0 1 16,0 0-16,0-1 0,0 1 15,-27 0-15,27-1 0,-28 1 0,0-28 16</inkml:trace>
  <inkml:trace contextRef="#ctx0" brushRef="#br0" timeOffset="6291.52">13342 10519 0,'28'-27'0,"0"27"0,-1 0 0,1-28 0,0 28 0,-1-28 15,1 28-15,-1 0 0,1 0 0,0 0 0,-28-27 0,27 27 16,1 0-16,-28-28 0,28 28 0,-1 0 0,1 0 0,-1 0 0,1 0 0,0 0 16,-1-28-16,1 28 0,27 0 0,-55-27 15,28 27-15,-1 0 0,1-28 0,0 28 16,-1 0-16,-27 28 78</inkml:trace>
  <inkml:trace contextRef="#ctx0" brushRef="#br0" timeOffset="6556.11">13619 10906 0,'0'27'0,"0"1"16,0-1-1,27-27-15,1 0 16,0 0-16,-1 28 0,1 0 15,-1-28-15,1 0 0,-28 27 0,28-27 16,-28 28-16,27-28 0,29 28 0,-29-1 16,1-27-16,-28 28 0,27-1 0,1-27 0,-28 28 15,28-28-15,-28 28 0,0-1 0,0 1 16,0-1-16</inkml:trace>
  <inkml:trace contextRef="#ctx0" brushRef="#br0" timeOffset="7207.26">11768 11982 0,'28'0'31,"-1"0"-15,1 0-16,-1 0 0,1 0 0,0 0 15,-1 0-15,1-27 0,27 27 0,-27 0 0,27 0 0,-27 0 16,-1 0-16,1 0 0,0 0 0,-1 0 0,28 0 15,-27 0-15,-28-28 0,28 28 0,-1 0 0,1 0 0,0 0 16,-1 0-16,1 0 0,-1 0 0,1 0 16,0 0-16,-1 0 15,1 0 17,0 0-32,-28 28 31,0-1-31,0 1 15,27-28-15,-27 28 0,0-1 0,0 1 0,0-1 16,0 1-16,0 0 0,0-1 16,0 1-16,0-1 0,-27 1 0,27 0 15,0-1-15,-28 1 0,28 0 0,-28-28 0,28 27 16,0 1-16,-27-28 0,27 27 0,0 1 0,-28 0 16,0-1-16,28 1 0,-27-28 0,27 27 0,-28 1 15,28 0-15,-27-1 0,27 1 0</inkml:trace>
  <inkml:trace contextRef="#ctx0" brushRef="#br0" timeOffset="7608.97">11713 12424 0,'27'0'0,"1"0"0,0 0 16,-1 0-16,1 28 0,-1-28 0,1 0 15,-28 27-15,28-27 0,-1 0 0,1 0 16,0 28-16,-1-28 0,1 0 0,-28 28 0,27-28 16,1 0-16,27 0 0,-27 0 0,0 27 15,-1-27-15,-27 28 16,28-28-16,-1 0 0,-27 27 62</inkml:trace>
  <inkml:trace contextRef="#ctx0" brushRef="#br0" timeOffset="7919.5">11685 12949 0,'28'0'16,"-1"0"-16,1 0 0,0 0 16,-1 0-16,1 0 0,-1 0 0,1 0 0,0 0 0,27 0 15,-27 0-15,27 0 0,-28 0 0,1 0 16,0 0-16,-1 0 0,1 0 0,27 0 0,-27 0 0,-1 0 15,1 0-15,0 0 0,-1 0 0,1 0 0,0 0 0,-1 0 16,1 0-16</inkml:trace>
  <inkml:trace contextRef="#ctx0" brushRef="#br0" timeOffset="8461.79">11713 12397 0,'0'27'0,"0"1"0,0-1 0,-28 1 0,28 0 16,0-1-16,0 1 0,0-1 0,0 1 0,0 0 0,-28-1 0,28 28 16,-27-55-16,27 56 0,0-29 0,0 28 0,-28 1 0,28-1 15,-27-55-15,27 55 0,0-27 0,-28-1 0,28 1 0,0 0 0,-28-1 16,28 28-16,0 1 0,0-29 0,-27-27 0,27 55 0,-28-27 0,28 0 15,0-1-15,-28 1 0,28-1 0,0 1 0,0 0 16,-27 27-16,-1-27 0,28-1 16,28-27 77,-1 0-93,1 0 0,0 0 16,-1 0-16,1 0 0,0 0 0,27 0 0,-28 0 16,29 0-16,-29 0 0,1 0 0,0 0 0,-1-27 0,1 27 15,-28-28-15,27 28 0,1 0 16,0 0-16,-28-28 16,0 1-1</inkml:trace>
  <inkml:trace contextRef="#ctx0" brushRef="#br0" timeOffset="8679.34">11989 13501 0,'28'0'0,"-1"0"0,1 0 15,-1 27-15,1 1 0,0-28 0,-1 0 0,1 0 16,0 28-16,-1-28 0,-27 27 0,55-27 0,-27 28 15,0-28-15,-1 0 0,1 0 0,0 0 0,-1 0 16,1 0-16,-1 0 0,1 0 0,0 0 16,-1 0-16,1 0 0,0 0 15,-28-28-15,27 28 0,1-27 0,-28-1 16</inkml:trace>
  <inkml:trace contextRef="#ctx0" brushRef="#br0" timeOffset="9147.5">12873 11955 0,'27'0'15,"1"0"-15,0 0 0,-1 0 0,1 0 16,0 0-16,-1 0 0,1 0 0,27 27 16,-27-27-16,-1 0 0,1 0 0,0 0 0,27 0 0,-28 0 15,29 0-15,-29 0 0,29 0 0,-29 0 0,28 0 0,-27 0 16,27 0-16,-27 0 0,0 0 0,-1 0 0,1 0 0,-1 0 0,29 0 0,-29 0 16,29 0-16,-29 0 0,1 0 0,27 0 0,-27 0 15,-1-27-15,1 27 0,0 0 0,-1 0 16,1 0-16,-1 0 15,1 0-15,0 0 16,-28 27 15,0 1-31,0 0 0,0-1 0,0 28 16,0-27-16,27-28 0,-27 55 0,0-27 0,0-1 0,0 1 0,0 0 0,0 27 16,0-27-16,-27-1 0,27 1 0,0-1 0,0 1 0,0 27 0,-28-55 0,28 28 15,-28-1-15,1 1 0,27 0 0,0-1 0,0 1 0,-28-1 0,28 29 16,-27-56-16,27 27 0,0 1 0,-28-28 15,0 0-15,1 0 0,-1 0 16,0 0-16,1 0 0,-1 0 0,1 0 0,-1 0 16,0 0-16,1 0 0,-1 0 0,-27-28 0,27 1 15</inkml:trace>
  <inkml:trace contextRef="#ctx0" brushRef="#br0" timeOffset="9465.53">13177 12369 0,'27'0'0,"1"0"16,0 0-16,-28 28 16,27-1-16,1 1 15,-28-1-15,27 1 0,-27 0 0,0 27 0,0 0 16,0 0-16,0-27 0,28-1 0,-28 29 0,0-29 0,0 1 0,0 27 0,0-27 15,28 27-15,-28 0 0,0-27 0,0 27 0,0-27 0,27 27 0,-27 28 16,28-56-16,-28 56 0,0-28 0,0-27 0,28 55 0,-28-28 0,0 0 0,0 28 16,0-28-16,0-27 0,0 55 0,0-56 0,0 28 0,0 28 0,0-55 0,0 55 15,27-28-15,-27 0 0,0 0 0,0 1 0,0-29 0,28 28 0,-28 1 0,0-1 16,0 0-16,0-27 0,0 27 0,27-28 0,-27 29 0,0-1 0,0 0 16,28 0-16,-28-27 0,0 0 0,0 27 0,0-28 0,0 1 0,0 0 15,0-1-15,0 28 0,0-27 0,0 0 0,0-1 0,0 1 0,0-1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00FF2-EC38-4FD3-AC3C-8D0DB6A136C4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87D9B-48DA-4DE5-9D70-E8C840A7929D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176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946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31584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24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29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1120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1700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255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25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38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58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67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511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344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539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1349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55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43BE51-62B6-9EEB-9EC7-35D2D0A78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7ACBC2-2388-9944-C1D1-D539A5D43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A30FF-4652-C858-906B-74C6E761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17CCAF-2BE8-5A50-4FB1-C7493E112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8FB995-FF0C-1FBB-4D9D-3E9D8ED4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02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F4CCCE-CDC5-A7AC-BE8E-83FBA573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916054-48CE-CD7F-4428-D1E7D24BB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C92EF0-545C-255B-2DCA-15746995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F08B3A-89AC-33A4-ACAA-323DC57B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E4C720-45E3-C706-2057-0C98BE9E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110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6C9DB61-F5EE-E2AE-1E8A-E29D5F0B8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7FDECA6-93FD-5182-4ACA-6FD2D2E39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999805C-2A7C-F3B5-FDA2-084FD649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B151D-BFED-1C76-0FDF-E1F87D9C3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A57207-B75B-A872-8F6C-2092A8CB6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523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F90CDD-1535-F28D-DDB4-A9666F4C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55CC94-0364-A8BF-4BC7-E68A3BB3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5570EB-72F2-C66C-7D2F-1A72E7AA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EDE8F1-307C-E54F-ADC3-10DB9D43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1D0FD2-DB1C-08D3-E78A-62F97E58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0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E3B51B-D83F-F8CA-2F58-52835BC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B0DE03-F919-3409-511A-8F3878EE0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E132CC-CE9A-24E4-CBFF-8869AB323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EDFD61A-5F7C-E1DF-6872-D89B3ADA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DC6399-E8D7-6032-F3F4-4D04D0A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09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AEA8A-2DAE-3B93-F157-78B3BF269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621CC6-EB4F-6EE7-7251-48FAAB48D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812A75-CBE5-A065-8253-A7779AAE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593D613-D639-EA10-418E-8F700B79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F15A83-17C8-CB14-AA8F-58226471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41D918-B5FB-F7EB-6AB1-2B2EB88C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271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0B396-F230-ABC7-8846-998ABF44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D824BE-84BD-83B7-688D-5BA47563A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49DB470-5E88-99A0-A2BA-62561360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8392DEA-9F97-9B1F-DA46-F1A7F42B9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8602B80-6FA7-D1AB-0F54-BC886D21B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511279AC-DDAC-1104-8D52-D2C68C6F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4D3333A-2726-C59D-1064-3B9A0FEC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F43D33-8B46-A5BD-23B2-0A54FE73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35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B535D-2132-094B-6244-FAC8A6E0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EBEBFA-6E7F-7DCD-0A12-F04B9383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8CCA58-24B7-126A-9711-E5844689B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4B85588-2BD1-1AEC-A978-0FC5EC8B0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984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8EEC789-F43A-AFDE-978D-CA0EE4EF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19F129C-4D9C-6CD8-06EC-7AA7C4181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0D3FAF-BA5A-36BE-33E9-5FC2B56D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610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E98E1-6E1F-35FD-0D77-543AEE66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132EB-C96D-A1CA-4E73-AD24E3465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258BED5-119E-8039-62D4-B7F2BFDC7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5D0A29-F7EE-740F-6C25-82A60904E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52F9F2-9819-9FB7-1986-B4BF5E751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426162-1232-FBCC-4FD8-9DA5409BB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464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DDB115-384F-DB88-E080-C70F994D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F445956-778D-A13C-C980-18EFA144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F3453A-82CC-E154-D0D2-DE6851A63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14FCB88-FEAB-E43D-0539-0DB15BB6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FD87AB-4396-0170-D1BB-E2DBCFC0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0B3487-BFD1-2EB0-31F6-55A146A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0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BD8D1FA-F5FB-D0C3-6057-A3EC018B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6E9E5B3-D62B-A072-46CF-D8B55F074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5373E4-AC8A-F340-6D1C-5138D126E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345F-7915-494B-B76E-0C2349FAD0A8}" type="datetimeFigureOut">
              <a:rPr lang="zh-TW" altLang="en-US" smtClean="0"/>
              <a:t>2022/11/10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FBC350-01E8-9314-96C4-04F6CA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53C0E-13C3-DF5E-A28A-7CFADD6D9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167C-75D8-4A72-BA94-A54FC8569E27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668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6534D7-6FB3-7275-6EC3-CAB5A7858C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B24E570-D2C9-D3A6-C62F-777F23B7F6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653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迷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Mí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55177" y="2012611"/>
            <a:ext cx="112816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他是一个</a:t>
            </a:r>
            <a:r>
              <a:rPr lang="zh-TW" altLang="en-US" sz="4000" dirty="0">
                <a:solidFill>
                  <a:srgbClr val="00B0F0"/>
                </a:solidFill>
              </a:rPr>
              <a:t>足球</a:t>
            </a:r>
            <a:r>
              <a:rPr lang="zh-TW" altLang="en-US" sz="4000" dirty="0">
                <a:solidFill>
                  <a:srgbClr val="FF0000"/>
                </a:solidFill>
              </a:rPr>
              <a:t>迷</a:t>
            </a:r>
            <a:r>
              <a:rPr lang="zh-TW" altLang="en-US" sz="4000" dirty="0"/>
              <a:t>，为了看比赛可以一天不睡觉</a:t>
            </a:r>
            <a:endParaRPr lang="en-US" altLang="zh-TW" sz="4000" dirty="0"/>
          </a:p>
        </p:txBody>
      </p:sp>
      <p:pic>
        <p:nvPicPr>
          <p:cNvPr id="3074" name="Picture 2" descr="世界杯揭幕熬夜看球赛营养全攻略_湖北频道_凤凰网">
            <a:extLst>
              <a:ext uri="{FF2B5EF4-FFF2-40B4-BE49-F238E27FC236}">
                <a16:creationId xmlns:a16="http://schemas.microsoft.com/office/drawing/2014/main" id="{65819E6C-0FA8-14E8-233C-EE2DAA16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4" y="3231020"/>
            <a:ext cx="4719911" cy="34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7222A44-0FA7-C4DB-310A-65D502551CEA}"/>
                  </a:ext>
                </a:extLst>
              </p14:cNvPr>
              <p14:cNvContentPartPr/>
              <p14:nvPr/>
            </p14:nvContentPartPr>
            <p14:xfrm>
              <a:off x="6841800" y="2693520"/>
              <a:ext cx="865800" cy="4975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D7222A44-0FA7-C4DB-310A-65D502551C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32440" y="2684160"/>
                <a:ext cx="884520" cy="5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1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迷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55177" y="1397478"/>
            <a:ext cx="1128164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他是</a:t>
            </a:r>
            <a:r>
              <a:rPr lang="en-US" altLang="zh-TW" sz="4000" dirty="0"/>
              <a:t>STARWAR</a:t>
            </a:r>
            <a:r>
              <a:rPr lang="zh-TW" altLang="en-US" sz="4000" dirty="0"/>
              <a:t>的</a:t>
            </a:r>
            <a:r>
              <a:rPr lang="zh-TW" altLang="en-US" sz="4000" dirty="0">
                <a:solidFill>
                  <a:srgbClr val="00B0F0"/>
                </a:solidFill>
              </a:rPr>
              <a:t>影</a:t>
            </a:r>
            <a:r>
              <a:rPr lang="zh-TW" altLang="en-US" sz="4000" dirty="0">
                <a:solidFill>
                  <a:srgbClr val="FF0000"/>
                </a:solidFill>
              </a:rPr>
              <a:t>迷</a:t>
            </a:r>
            <a:r>
              <a:rPr lang="zh-TW" altLang="en-US" sz="4000" dirty="0"/>
              <a:t>，只要是</a:t>
            </a:r>
            <a:r>
              <a:rPr lang="en-US" altLang="zh-TW" sz="4000" dirty="0"/>
              <a:t>STARWAR</a:t>
            </a:r>
            <a:r>
              <a:rPr lang="zh-TW" altLang="en-US" sz="4000" dirty="0"/>
              <a:t>出了新的电影或是动画，他都会去看</a:t>
            </a:r>
            <a:endParaRPr lang="en-US" altLang="zh-TW" sz="4000" dirty="0"/>
          </a:p>
        </p:txBody>
      </p:sp>
      <p:pic>
        <p:nvPicPr>
          <p:cNvPr id="4100" name="Picture 4" descr="星際大戰》到底應該怎麼看？所謂「開山刀順序」你聽過嗎？">
            <a:extLst>
              <a:ext uri="{FF2B5EF4-FFF2-40B4-BE49-F238E27FC236}">
                <a16:creationId xmlns:a16="http://schemas.microsoft.com/office/drawing/2014/main" id="{9E2DE05B-61A2-577E-5E3A-5B17492F4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82" y="2955503"/>
            <a:ext cx="3672881" cy="36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棒球迷必看！在「甲子園」觀戰日本棒球、買票懶人包| ETtoday旅遊雲| ETtoday新聞雲">
            <a:extLst>
              <a:ext uri="{FF2B5EF4-FFF2-40B4-BE49-F238E27FC236}">
                <a16:creationId xmlns:a16="http://schemas.microsoft.com/office/drawing/2014/main" id="{EC03F858-9A00-C288-809B-E9917961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28587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86313F1-811F-BC56-7F64-821CFFE4B0A1}"/>
              </a:ext>
            </a:extLst>
          </p:cNvPr>
          <p:cNvSpPr txBox="1">
            <a:spLocks/>
          </p:cNvSpPr>
          <p:nvPr/>
        </p:nvSpPr>
        <p:spPr>
          <a:xfrm>
            <a:off x="285424" y="18684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球迷</a:t>
            </a:r>
            <a:r>
              <a:rPr lang="en-US" altLang="zh-TW" dirty="0"/>
              <a:t>/</a:t>
            </a:r>
            <a:r>
              <a:rPr lang="zh-TW" altLang="en-US" dirty="0"/>
              <a:t>棒球迷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615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歌迷為什麽常說「我喜歡他們以前的歌」？心理學研究其實是「這個效應」在影響你的行為- Cheers快樂工作人">
            <a:extLst>
              <a:ext uri="{FF2B5EF4-FFF2-40B4-BE49-F238E27FC236}">
                <a16:creationId xmlns:a16="http://schemas.microsoft.com/office/drawing/2014/main" id="{F8E09DA7-F382-3DDD-3FF5-9EA9895E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142" y="1434229"/>
            <a:ext cx="6252325" cy="419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B9FA5CE-C363-524E-3A61-AEEB5039AD00}"/>
              </a:ext>
            </a:extLst>
          </p:cNvPr>
          <p:cNvSpPr txBox="1">
            <a:spLocks/>
          </p:cNvSpPr>
          <p:nvPr/>
        </p:nvSpPr>
        <p:spPr>
          <a:xfrm>
            <a:off x="285424" y="186849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歌迷</a:t>
            </a:r>
            <a:endParaRPr lang="en-US" altLang="zh-TW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CABB9E58-B9AB-97E4-9049-F58A3D7CAA03}"/>
              </a:ext>
            </a:extLst>
          </p:cNvPr>
          <p:cNvSpPr txBox="1">
            <a:spLocks/>
          </p:cNvSpPr>
          <p:nvPr/>
        </p:nvSpPr>
        <p:spPr>
          <a:xfrm>
            <a:off x="285423" y="1153166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XXX</a:t>
            </a:r>
            <a:r>
              <a:rPr lang="zh-TW" altLang="en-US" dirty="0"/>
              <a:t>的歌迷</a:t>
            </a:r>
            <a:endParaRPr lang="en-US" altLang="zh-TW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A284112-4381-146D-949E-BE731500B42A}"/>
              </a:ext>
            </a:extLst>
          </p:cNvPr>
          <p:cNvSpPr txBox="1">
            <a:spLocks/>
          </p:cNvSpPr>
          <p:nvPr/>
        </p:nvSpPr>
        <p:spPr>
          <a:xfrm>
            <a:off x="285422" y="1920303"/>
            <a:ext cx="4259483" cy="87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流行音乐迷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781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未提供相片說明。">
            <a:extLst>
              <a:ext uri="{FF2B5EF4-FFF2-40B4-BE49-F238E27FC236}">
                <a16:creationId xmlns:a16="http://schemas.microsoft.com/office/drawing/2014/main" id="{6F799F95-A0D2-5178-6044-838974E4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36" y="120581"/>
            <a:ext cx="8505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84BFC50-4CC9-3C0E-51AC-3B63F14E2CDB}"/>
              </a:ext>
            </a:extLst>
          </p:cNvPr>
          <p:cNvSpPr txBox="1"/>
          <p:nvPr/>
        </p:nvSpPr>
        <p:spPr>
          <a:xfrm>
            <a:off x="2528662" y="311499"/>
            <a:ext cx="66479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当我的父母问我钱花到哪里去时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4C6720E-5040-DDCA-1DF3-AB3C310B0271}"/>
              </a:ext>
            </a:extLst>
          </p:cNvPr>
          <p:cNvSpPr txBox="1">
            <a:spLocks/>
          </p:cNvSpPr>
          <p:nvPr/>
        </p:nvSpPr>
        <p:spPr>
          <a:xfrm>
            <a:off x="124649" y="1957035"/>
            <a:ext cx="4259483" cy="83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音乐迷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01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973F66E-1100-78EA-3E78-128C64E0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972" y="72003"/>
            <a:ext cx="5166808" cy="3025402"/>
          </a:xfrm>
          <a:prstGeom prst="rect">
            <a:avLst/>
          </a:prstGeom>
        </p:spPr>
      </p:pic>
      <p:pic>
        <p:nvPicPr>
          <p:cNvPr id="8196" name="Picture 4" descr="原神：伦敦MCM漫展联动原神老外被限量版门票馋哭– 电竞之心">
            <a:extLst>
              <a:ext uri="{FF2B5EF4-FFF2-40B4-BE49-F238E27FC236}">
                <a16:creationId xmlns:a16="http://schemas.microsoft.com/office/drawing/2014/main" id="{448DB5D9-D726-CEBF-408C-EF90A2252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190875"/>
            <a:ext cx="666750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動漫展】年度最大檔！周四登場3折超殺福袋搶吸三倍券｜蘋果新聞網｜蘋果日報">
            <a:extLst>
              <a:ext uri="{FF2B5EF4-FFF2-40B4-BE49-F238E27FC236}">
                <a16:creationId xmlns:a16="http://schemas.microsoft.com/office/drawing/2014/main" id="{17283646-C0D7-8B33-6E0B-E8D8378E7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2" y="3564644"/>
            <a:ext cx="4948394" cy="3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5DF654D-A5E3-1B36-B5FA-23EFDEBB49F6}"/>
              </a:ext>
            </a:extLst>
          </p:cNvPr>
          <p:cNvSpPr txBox="1">
            <a:spLocks/>
          </p:cNvSpPr>
          <p:nvPr/>
        </p:nvSpPr>
        <p:spPr>
          <a:xfrm>
            <a:off x="480527" y="299056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动漫迷</a:t>
            </a:r>
            <a:endParaRPr lang="en-US" altLang="zh-TW" dirty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0B8026A-B8B2-A695-A38D-7267192073E5}"/>
              </a:ext>
            </a:extLst>
          </p:cNvPr>
          <p:cNvSpPr txBox="1">
            <a:spLocks/>
          </p:cNvSpPr>
          <p:nvPr/>
        </p:nvSpPr>
        <p:spPr>
          <a:xfrm>
            <a:off x="1534846" y="908748"/>
            <a:ext cx="4259483" cy="218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动画迷</a:t>
            </a:r>
            <a:endParaRPr lang="en-US" altLang="zh-TW" dirty="0"/>
          </a:p>
          <a:p>
            <a:r>
              <a:rPr lang="zh-TW" altLang="en-US" dirty="0"/>
              <a:t>漫画迷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731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55177" y="2012611"/>
            <a:ext cx="112816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他十分迷足球，只要是足球比赛他都会看</a:t>
            </a:r>
            <a:endParaRPr lang="en-US" altLang="zh-TW" sz="4000" dirty="0"/>
          </a:p>
        </p:txBody>
      </p:sp>
      <p:pic>
        <p:nvPicPr>
          <p:cNvPr id="3074" name="Picture 2" descr="世界杯揭幕熬夜看球赛营养全攻略_湖北频道_凤凰网">
            <a:extLst>
              <a:ext uri="{FF2B5EF4-FFF2-40B4-BE49-F238E27FC236}">
                <a16:creationId xmlns:a16="http://schemas.microsoft.com/office/drawing/2014/main" id="{65819E6C-0FA8-14E8-233C-EE2DAA16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4" y="3231020"/>
            <a:ext cx="4719911" cy="34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050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335666" y="1532752"/>
            <a:ext cx="1128164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4000" dirty="0"/>
              <a:t>A:</a:t>
            </a:r>
            <a:r>
              <a:rPr lang="zh-TW" altLang="en-US" sz="4000" dirty="0"/>
              <a:t>你喜欢哪位明星呢</a:t>
            </a:r>
            <a:r>
              <a:rPr lang="en-US" altLang="zh-TW" sz="4000" dirty="0"/>
              <a:t>?</a:t>
            </a:r>
            <a:br>
              <a:rPr lang="en-US" altLang="zh-TW" sz="4000" dirty="0"/>
            </a:br>
            <a:r>
              <a:rPr lang="en-US" altLang="zh-TW" sz="4000" dirty="0"/>
              <a:t>B:</a:t>
            </a:r>
            <a:r>
              <a:rPr lang="zh-TW" altLang="en-US" sz="4000" dirty="0"/>
              <a:t>我很迷这一位明星，只要是他的电影我都看</a:t>
            </a:r>
            <a:endParaRPr lang="en-US" altLang="zh-TW" sz="4000" dirty="0"/>
          </a:p>
        </p:txBody>
      </p:sp>
      <p:pic>
        <p:nvPicPr>
          <p:cNvPr id="9218" name="Picture 2" descr="Disney+《洛基》第二季即將回歸！「全新劇情走向、角色與上線時間」一次看">
            <a:extLst>
              <a:ext uri="{FF2B5EF4-FFF2-40B4-BE49-F238E27FC236}">
                <a16:creationId xmlns:a16="http://schemas.microsoft.com/office/drawing/2014/main" id="{C56585A9-07CD-1A47-587C-D38F32843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8" y="2952821"/>
            <a:ext cx="3708808" cy="37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脫單完美計劃~練習聊天｜Accupass 活動通">
            <a:extLst>
              <a:ext uri="{FF2B5EF4-FFF2-40B4-BE49-F238E27FC236}">
                <a16:creationId xmlns:a16="http://schemas.microsoft.com/office/drawing/2014/main" id="{C6A4A289-AF61-B603-E52B-3026BFB52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68" y="3211432"/>
            <a:ext cx="7190304" cy="35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1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965EE3-0EDD-5805-15D3-07D154C2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8723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请帮我问你的朋友，他迷什么呢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5597DB0E-6A51-AA74-B034-2599555C1844}"/>
              </a:ext>
            </a:extLst>
          </p:cNvPr>
          <p:cNvSpPr txBox="1">
            <a:spLocks/>
          </p:cNvSpPr>
          <p:nvPr/>
        </p:nvSpPr>
        <p:spPr>
          <a:xfrm>
            <a:off x="838200" y="26071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我是</a:t>
            </a:r>
            <a:r>
              <a:rPr lang="en-US" altLang="zh-TW" dirty="0"/>
              <a:t>……</a:t>
            </a:r>
            <a:r>
              <a:rPr lang="zh-TW" altLang="en-US" dirty="0"/>
              <a:t>迷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C416F1B-AA86-B0E5-EEA3-ED70196E4796}"/>
              </a:ext>
            </a:extLst>
          </p:cNvPr>
          <p:cNvSpPr txBox="1">
            <a:spLocks/>
          </p:cNvSpPr>
          <p:nvPr/>
        </p:nvSpPr>
        <p:spPr>
          <a:xfrm>
            <a:off x="759488" y="40055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7200" dirty="0"/>
              <a:t>家里蹲</a:t>
            </a:r>
          </a:p>
        </p:txBody>
      </p:sp>
    </p:spTree>
    <p:extLst>
      <p:ext uri="{BB962C8B-B14F-4D97-AF65-F5344CB8AC3E}">
        <p14:creationId xmlns:p14="http://schemas.microsoft.com/office/powerpoint/2010/main" val="67596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迷</a:t>
            </a:r>
            <a:r>
              <a:rPr lang="en-US" altLang="zh-TW" dirty="0"/>
              <a:t>(v)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55177" y="2012611"/>
            <a:ext cx="112816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他十分迷足球，只要是足球比赛他都会看</a:t>
            </a:r>
            <a:endParaRPr lang="en-US" altLang="zh-TW" sz="4000" dirty="0"/>
          </a:p>
        </p:txBody>
      </p:sp>
      <p:pic>
        <p:nvPicPr>
          <p:cNvPr id="3074" name="Picture 2" descr="世界杯揭幕熬夜看球赛营养全攻略_湖北频道_凤凰网">
            <a:extLst>
              <a:ext uri="{FF2B5EF4-FFF2-40B4-BE49-F238E27FC236}">
                <a16:creationId xmlns:a16="http://schemas.microsoft.com/office/drawing/2014/main" id="{65819E6C-0FA8-14E8-233C-EE2DAA16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44" y="3231020"/>
            <a:ext cx="4719911" cy="34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14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B5FFA-1FF7-2EF5-BE3E-4B6B136C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26" y="254130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</a:t>
            </a:r>
            <a:r>
              <a:rPr lang="zh-CN" altLang="en-US" dirty="0"/>
              <a:t>讨厌</a:t>
            </a:r>
            <a:r>
              <a:rPr lang="zh-TW" altLang="en-US" dirty="0"/>
              <a:t>什么性格的人呢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B14E789-1E3D-6D7E-D3B9-B559E90FACC3}"/>
              </a:ext>
            </a:extLst>
          </p:cNvPr>
          <p:cNvSpPr txBox="1"/>
          <p:nvPr/>
        </p:nvSpPr>
        <p:spPr>
          <a:xfrm>
            <a:off x="1948888" y="2049865"/>
            <a:ext cx="8552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害羞、活泼、开朗、积极、可爱、内向</a:t>
            </a:r>
            <a:endParaRPr lang="en-US" altLang="zh-TW" sz="3600" dirty="0"/>
          </a:p>
          <a:p>
            <a:r>
              <a:rPr lang="en-US" altLang="zh-TW" sz="3600" dirty="0" err="1"/>
              <a:t>Hàixiū</a:t>
            </a:r>
            <a:r>
              <a:rPr lang="en-US" altLang="zh-TW" sz="3600" dirty="0"/>
              <a:t> </a:t>
            </a:r>
            <a:r>
              <a:rPr lang="en-US" altLang="zh-TW" sz="3600" dirty="0" err="1"/>
              <a:t>huópō</a:t>
            </a:r>
            <a:r>
              <a:rPr lang="zh-TW" altLang="en-US" sz="3600" dirty="0"/>
              <a:t> </a:t>
            </a:r>
            <a:r>
              <a:rPr lang="en-US" altLang="zh-TW" sz="3600" dirty="0"/>
              <a:t> </a:t>
            </a:r>
            <a:r>
              <a:rPr lang="en-US" altLang="zh-TW" sz="3600" dirty="0" err="1"/>
              <a:t>kāilǎng</a:t>
            </a:r>
            <a:r>
              <a:rPr lang="zh-TW" altLang="en-US" sz="3600" dirty="0"/>
              <a:t> </a:t>
            </a:r>
            <a:r>
              <a:rPr lang="en-US" altLang="zh-TW" sz="3600" dirty="0"/>
              <a:t> </a:t>
            </a:r>
            <a:r>
              <a:rPr lang="zh-TW" altLang="en-US" sz="3600" dirty="0"/>
              <a:t>  </a:t>
            </a:r>
            <a:r>
              <a:rPr lang="en-US" altLang="zh-TW" sz="3600" dirty="0" err="1"/>
              <a:t>jījí</a:t>
            </a:r>
            <a:r>
              <a:rPr lang="en-US" altLang="zh-TW" sz="3600" dirty="0"/>
              <a:t> </a:t>
            </a:r>
            <a:r>
              <a:rPr lang="zh-TW" altLang="en-US" sz="3600" dirty="0"/>
              <a:t>      </a:t>
            </a:r>
            <a:r>
              <a:rPr lang="en-US" altLang="zh-TW" sz="3600" dirty="0" err="1"/>
              <a:t>kě‘ài</a:t>
            </a:r>
            <a:r>
              <a:rPr lang="zh-TW" altLang="en-US" sz="3600" dirty="0"/>
              <a:t> </a:t>
            </a:r>
            <a:r>
              <a:rPr lang="en-US" altLang="zh-TW" sz="3600" dirty="0"/>
              <a:t> </a:t>
            </a:r>
            <a:r>
              <a:rPr lang="en-US" altLang="zh-TW" sz="3600" dirty="0" err="1"/>
              <a:t>nèixiàng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6730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在</a:t>
            </a:r>
            <a:r>
              <a:rPr lang="en-US" altLang="zh-TW" dirty="0"/>
              <a:t>……</a:t>
            </a:r>
            <a:r>
              <a:rPr lang="zh-TW" altLang="en-US" dirty="0"/>
              <a:t>上</a:t>
            </a:r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56D821EC-BCD9-B230-0383-57A1A2AEB645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虽然他们是男女朋友，但是</a:t>
            </a:r>
            <a:r>
              <a:rPr lang="zh-TW" altLang="en-US" sz="4400" dirty="0">
                <a:solidFill>
                  <a:srgbClr val="FF0000"/>
                </a:solidFill>
              </a:rPr>
              <a:t>在</a:t>
            </a:r>
            <a:r>
              <a:rPr lang="zh-TW" altLang="en-US" sz="4400" dirty="0"/>
              <a:t>喜欢的音乐</a:t>
            </a:r>
            <a:r>
              <a:rPr lang="zh-TW" altLang="en-US" sz="4400" dirty="0">
                <a:solidFill>
                  <a:srgbClr val="FF0000"/>
                </a:solidFill>
              </a:rPr>
              <a:t>上</a:t>
            </a:r>
            <a:r>
              <a:rPr lang="zh-TW" altLang="en-US" sz="4400" dirty="0"/>
              <a:t>他们很不一样</a:t>
            </a:r>
          </a:p>
        </p:txBody>
      </p:sp>
      <p:pic>
        <p:nvPicPr>
          <p:cNvPr id="1026" name="Picture 2" descr="搞不懂古典樂？這5 位不同類型的女音樂家YouTuber 一定要按訂閱！ | GQ Taiwan">
            <a:extLst>
              <a:ext uri="{FF2B5EF4-FFF2-40B4-BE49-F238E27FC236}">
                <a16:creationId xmlns:a16="http://schemas.microsoft.com/office/drawing/2014/main" id="{1C10E53D-853A-7C63-7E33-3AE4BE3C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601" y="3315956"/>
            <a:ext cx="5625612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經典搖滾樂團| JIBAO - 洞悉教材的趨勢">
            <a:extLst>
              <a:ext uri="{FF2B5EF4-FFF2-40B4-BE49-F238E27FC236}">
                <a16:creationId xmlns:a16="http://schemas.microsoft.com/office/drawing/2014/main" id="{7FFE106F-ABE2-FCC7-D7C8-3BA157D9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13" y="3175032"/>
            <a:ext cx="4843880" cy="322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8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在</a:t>
            </a:r>
            <a:r>
              <a:rPr lang="en-US" altLang="zh-TW" dirty="0"/>
              <a:t>……</a:t>
            </a:r>
            <a:r>
              <a:rPr lang="zh-TW" altLang="en-US" dirty="0"/>
              <a:t>上</a:t>
            </a:r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56D821EC-BCD9-B230-0383-57A1A2AEB645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他在做饭上一直有很多问题，怎么样都不能做出好吃的菜</a:t>
            </a:r>
          </a:p>
        </p:txBody>
      </p:sp>
      <p:pic>
        <p:nvPicPr>
          <p:cNvPr id="2050" name="Picture 2" descr="地獄廚神系列！日網民分享姐姐煮的「熔岩燒魚」 - ezone.hk - 網絡生活- 網絡熱話- D191217">
            <a:extLst>
              <a:ext uri="{FF2B5EF4-FFF2-40B4-BE49-F238E27FC236}">
                <a16:creationId xmlns:a16="http://schemas.microsoft.com/office/drawing/2014/main" id="{CC91472B-390B-0B3B-83B5-60690B3E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16" y="2858210"/>
            <a:ext cx="3966168" cy="396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575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在</a:t>
            </a:r>
            <a:r>
              <a:rPr lang="en-US" altLang="zh-TW" dirty="0"/>
              <a:t>……</a:t>
            </a:r>
            <a:r>
              <a:rPr lang="zh-TW" altLang="en-US" dirty="0"/>
              <a:t>上</a:t>
            </a:r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56D821EC-BCD9-B230-0383-57A1A2AEB645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在天气上，捷克比台湾冷很多</a:t>
            </a:r>
          </a:p>
        </p:txBody>
      </p:sp>
      <p:pic>
        <p:nvPicPr>
          <p:cNvPr id="3074" name="Picture 2" descr="開心上班必備的三個想法- 大人學">
            <a:extLst>
              <a:ext uri="{FF2B5EF4-FFF2-40B4-BE49-F238E27FC236}">
                <a16:creationId xmlns:a16="http://schemas.microsoft.com/office/drawing/2014/main" id="{BAED11FC-30B4-7673-E1DA-1AE692C1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62" y="3008505"/>
            <a:ext cx="5774243" cy="384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03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67FBCC3-E590-DDD9-AC6E-390CBBE40FB6}"/>
              </a:ext>
            </a:extLst>
          </p:cNvPr>
          <p:cNvSpPr txBox="1">
            <a:spLocks/>
          </p:cNvSpPr>
          <p:nvPr/>
        </p:nvSpPr>
        <p:spPr>
          <a:xfrm>
            <a:off x="984813" y="250142"/>
            <a:ext cx="10820400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在</a:t>
            </a:r>
            <a:r>
              <a:rPr lang="en-US" altLang="zh-TW" dirty="0"/>
              <a:t>……</a:t>
            </a:r>
            <a:r>
              <a:rPr lang="zh-TW" altLang="en-US" dirty="0"/>
              <a:t>上</a:t>
            </a:r>
          </a:p>
        </p:txBody>
      </p:sp>
      <p:sp>
        <p:nvSpPr>
          <p:cNvPr id="7" name="標題 5">
            <a:extLst>
              <a:ext uri="{FF2B5EF4-FFF2-40B4-BE49-F238E27FC236}">
                <a16:creationId xmlns:a16="http://schemas.microsoft.com/office/drawing/2014/main" id="{56D821EC-BCD9-B230-0383-57A1A2AEB645}"/>
              </a:ext>
            </a:extLst>
          </p:cNvPr>
          <p:cNvSpPr txBox="1">
            <a:spLocks/>
          </p:cNvSpPr>
          <p:nvPr/>
        </p:nvSpPr>
        <p:spPr>
          <a:xfrm>
            <a:off x="0" y="1300604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他觉得在可爱上，猫跟狗不分上下</a:t>
            </a:r>
          </a:p>
        </p:txBody>
      </p:sp>
      <p:pic>
        <p:nvPicPr>
          <p:cNvPr id="10242" name="Picture 2" descr="真想養貓！6種適合新手認養的可愛貓咪| 布偶貓| 網紅貓| 大紀元">
            <a:extLst>
              <a:ext uri="{FF2B5EF4-FFF2-40B4-BE49-F238E27FC236}">
                <a16:creationId xmlns:a16="http://schemas.microsoft.com/office/drawing/2014/main" id="{0BEFD21A-46D1-B13B-132C-6868C45BB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3159937"/>
            <a:ext cx="5171882" cy="34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可愛狗狗- 可愛狗狗updated their profile picture.">
            <a:extLst>
              <a:ext uri="{FF2B5EF4-FFF2-40B4-BE49-F238E27FC236}">
                <a16:creationId xmlns:a16="http://schemas.microsoft.com/office/drawing/2014/main" id="{2BD05E8B-D369-97E1-F35D-EE1981CB8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217" y="3159937"/>
            <a:ext cx="3447921" cy="34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73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你觉得在学习上最重要的是什么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5" name="標題 5">
            <a:extLst>
              <a:ext uri="{FF2B5EF4-FFF2-40B4-BE49-F238E27FC236}">
                <a16:creationId xmlns:a16="http://schemas.microsoft.com/office/drawing/2014/main" id="{61B1063F-6D6B-831A-4F92-77B2B26CE771}"/>
              </a:ext>
            </a:extLst>
          </p:cNvPr>
          <p:cNvSpPr txBox="1">
            <a:spLocks/>
          </p:cNvSpPr>
          <p:nvPr/>
        </p:nvSpPr>
        <p:spPr>
          <a:xfrm>
            <a:off x="274656" y="3332046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我觉得在学习上，</a:t>
            </a:r>
            <a:r>
              <a:rPr lang="en-US" altLang="zh-TW" sz="4400" dirty="0"/>
              <a:t>…….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82381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在工作上你觉得哪些性格很重要</a:t>
            </a:r>
          </a:p>
        </p:txBody>
      </p:sp>
      <p:sp>
        <p:nvSpPr>
          <p:cNvPr id="5" name="標題 5">
            <a:extLst>
              <a:ext uri="{FF2B5EF4-FFF2-40B4-BE49-F238E27FC236}">
                <a16:creationId xmlns:a16="http://schemas.microsoft.com/office/drawing/2014/main" id="{61B1063F-6D6B-831A-4F92-77B2B26CE771}"/>
              </a:ext>
            </a:extLst>
          </p:cNvPr>
          <p:cNvSpPr txBox="1">
            <a:spLocks/>
          </p:cNvSpPr>
          <p:nvPr/>
        </p:nvSpPr>
        <p:spPr>
          <a:xfrm>
            <a:off x="274656" y="3332046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我觉得在工作上，</a:t>
            </a:r>
            <a:r>
              <a:rPr lang="en-US" altLang="zh-TW" sz="4400" dirty="0"/>
              <a:t>…….</a:t>
            </a:r>
            <a:endParaRPr lang="zh-TW" altLang="en-US" sz="4400" dirty="0"/>
          </a:p>
        </p:txBody>
      </p:sp>
      <p:sp>
        <p:nvSpPr>
          <p:cNvPr id="2" name="標題 5">
            <a:extLst>
              <a:ext uri="{FF2B5EF4-FFF2-40B4-BE49-F238E27FC236}">
                <a16:creationId xmlns:a16="http://schemas.microsoft.com/office/drawing/2014/main" id="{21A2E70F-CBBC-E684-F5C3-5C4679306814}"/>
              </a:ext>
            </a:extLst>
          </p:cNvPr>
          <p:cNvSpPr txBox="1">
            <a:spLocks/>
          </p:cNvSpPr>
          <p:nvPr/>
        </p:nvSpPr>
        <p:spPr>
          <a:xfrm>
            <a:off x="137328" y="4378693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/>
              <a:t>恒性    毅力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5725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-70338" y="1712587"/>
            <a:ext cx="12332676" cy="171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捷克或斯洛伐克</a:t>
            </a:r>
            <a:endParaRPr lang="en-US" altLang="zh-TW" sz="4400" dirty="0"/>
          </a:p>
          <a:p>
            <a:r>
              <a:rPr lang="zh-TW" altLang="en-US" sz="4400" dirty="0"/>
              <a:t>在交男女朋友上有特别的节日吗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2" name="標題 5">
            <a:extLst>
              <a:ext uri="{FF2B5EF4-FFF2-40B4-BE49-F238E27FC236}">
                <a16:creationId xmlns:a16="http://schemas.microsoft.com/office/drawing/2014/main" id="{9155777A-2D1F-9D0E-2791-335E5901C308}"/>
              </a:ext>
            </a:extLst>
          </p:cNvPr>
          <p:cNvSpPr txBox="1">
            <a:spLocks/>
          </p:cNvSpPr>
          <p:nvPr/>
        </p:nvSpPr>
        <p:spPr>
          <a:xfrm>
            <a:off x="-3595635" y="4738815"/>
            <a:ext cx="12332676" cy="171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/>
              <a:t>白色情人节</a:t>
            </a:r>
            <a:endParaRPr lang="zh-TW" altLang="en-US" sz="4400" dirty="0"/>
          </a:p>
        </p:txBody>
      </p:sp>
      <p:sp>
        <p:nvSpPr>
          <p:cNvPr id="3" name="標題 5">
            <a:extLst>
              <a:ext uri="{FF2B5EF4-FFF2-40B4-BE49-F238E27FC236}">
                <a16:creationId xmlns:a16="http://schemas.microsoft.com/office/drawing/2014/main" id="{7522E019-6C90-EF42-4188-8E29213AE70D}"/>
              </a:ext>
            </a:extLst>
          </p:cNvPr>
          <p:cNvSpPr txBox="1">
            <a:spLocks/>
          </p:cNvSpPr>
          <p:nvPr/>
        </p:nvSpPr>
        <p:spPr>
          <a:xfrm>
            <a:off x="1470409" y="3675365"/>
            <a:ext cx="12332676" cy="17164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 dirty="0"/>
              <a:t>七夕</a:t>
            </a:r>
            <a:endParaRPr lang="zh-TW" altLang="en-US" sz="4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A837E24F-4D1C-FD54-9F65-AC99A10813C6}"/>
                  </a:ext>
                </a:extLst>
              </p14:cNvPr>
              <p14:cNvContentPartPr/>
              <p14:nvPr/>
            </p14:nvContentPartPr>
            <p14:xfrm>
              <a:off x="905040" y="3538440"/>
              <a:ext cx="4246560" cy="2017800"/>
            </p14:xfrm>
          </p:contentPart>
        </mc:Choice>
        <mc:Fallback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A837E24F-4D1C-FD54-9F65-AC99A10813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680" y="3529080"/>
                <a:ext cx="4265280" cy="20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01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137328" y="1712587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请帮我问你的同学在买东西上，什么对他们最重要</a:t>
            </a:r>
          </a:p>
        </p:txBody>
      </p:sp>
      <p:sp>
        <p:nvSpPr>
          <p:cNvPr id="5" name="標題 5">
            <a:extLst>
              <a:ext uri="{FF2B5EF4-FFF2-40B4-BE49-F238E27FC236}">
                <a16:creationId xmlns:a16="http://schemas.microsoft.com/office/drawing/2014/main" id="{61B1063F-6D6B-831A-4F92-77B2B26CE771}"/>
              </a:ext>
            </a:extLst>
          </p:cNvPr>
          <p:cNvSpPr txBox="1">
            <a:spLocks/>
          </p:cNvSpPr>
          <p:nvPr/>
        </p:nvSpPr>
        <p:spPr>
          <a:xfrm>
            <a:off x="274656" y="3332046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我觉得在买东西上，</a:t>
            </a:r>
            <a:r>
              <a:rPr lang="en-US" altLang="zh-TW" sz="4400" dirty="0"/>
              <a:t>…….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2565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演唱会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Yǎnchàng</a:t>
            </a:r>
            <a:r>
              <a:rPr lang="en-US" altLang="zh-TW" dirty="0"/>
              <a:t> </a:t>
            </a:r>
            <a:r>
              <a:rPr lang="en-US" altLang="zh-TW" dirty="0" err="1"/>
              <a:t>huì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0" y="2105561"/>
            <a:ext cx="11766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他为了他的歌迷，在同一个地方开了好几次演唱会</a:t>
            </a:r>
            <a:endParaRPr lang="en-US" altLang="zh-TW" sz="4000" dirty="0"/>
          </a:p>
        </p:txBody>
      </p:sp>
      <p:pic>
        <p:nvPicPr>
          <p:cNvPr id="5122" name="Picture 2" descr="全球規模最大！小巨蛋重啟萬人演唱會門票秒殺賣出入場SOP登上TIME | 娛樂| Newtalk新聞">
            <a:extLst>
              <a:ext uri="{FF2B5EF4-FFF2-40B4-BE49-F238E27FC236}">
                <a16:creationId xmlns:a16="http://schemas.microsoft.com/office/drawing/2014/main" id="{A3F6B26B-1E41-FC39-6AC8-648F8984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84" y="2904379"/>
            <a:ext cx="5890427" cy="39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6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演唱会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0" y="1499949"/>
            <a:ext cx="117666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他非常想去他们的演唱会，但是票太贵了，而且没有时间</a:t>
            </a:r>
            <a:endParaRPr lang="en-US" altLang="zh-TW" sz="4000" dirty="0"/>
          </a:p>
        </p:txBody>
      </p:sp>
      <p:pic>
        <p:nvPicPr>
          <p:cNvPr id="9218" name="Picture 2" descr="沮喪的人的變形的插圖-插圖素材[58955580] - PIXTA圖庫">
            <a:extLst>
              <a:ext uri="{FF2B5EF4-FFF2-40B4-BE49-F238E27FC236}">
                <a16:creationId xmlns:a16="http://schemas.microsoft.com/office/drawing/2014/main" id="{EB872691-00A1-4E6D-E41B-34F6AEAC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7" y="3293727"/>
            <a:ext cx="3540840" cy="36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十分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Shífēn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339090" y="1830551"/>
            <a:ext cx="951381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这只猫的性格十分可爱</a:t>
            </a:r>
            <a:endParaRPr lang="en-US" altLang="zh-TW" sz="4000" dirty="0"/>
          </a:p>
        </p:txBody>
      </p:sp>
      <p:pic>
        <p:nvPicPr>
          <p:cNvPr id="9218" name="Picture 2" descr="想讓貓皇大人主動親近你？「與貓相處」的５種法則，想融入貓咪界跟著做就對了！ | Bella.tw儂儂">
            <a:extLst>
              <a:ext uri="{FF2B5EF4-FFF2-40B4-BE49-F238E27FC236}">
                <a16:creationId xmlns:a16="http://schemas.microsoft.com/office/drawing/2014/main" id="{ACBD576C-4464-4F61-9E61-FDE744E88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585" y="2761177"/>
            <a:ext cx="4096823" cy="40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137328" y="2856188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你去过演唱会吗</a:t>
            </a:r>
            <a:r>
              <a:rPr lang="en-US" altLang="zh-TW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9798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>
            <a:extLst>
              <a:ext uri="{FF2B5EF4-FFF2-40B4-BE49-F238E27FC236}">
                <a16:creationId xmlns:a16="http://schemas.microsoft.com/office/drawing/2014/main" id="{4397235D-C889-2142-301D-89BBDC351676}"/>
              </a:ext>
            </a:extLst>
          </p:cNvPr>
          <p:cNvSpPr txBox="1">
            <a:spLocks/>
          </p:cNvSpPr>
          <p:nvPr/>
        </p:nvSpPr>
        <p:spPr>
          <a:xfrm>
            <a:off x="137328" y="2856188"/>
            <a:ext cx="11917344" cy="114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/>
              <a:t>你会跟谁一起去演唱会呢</a:t>
            </a:r>
            <a:r>
              <a:rPr lang="en-US" altLang="zh-TW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99749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爱好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Àihào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212688" y="2123256"/>
            <a:ext cx="11766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玩音乐是他的爱好，他每个星期会花很多时间练习</a:t>
            </a:r>
            <a:endParaRPr lang="en-US" altLang="zh-TW" sz="4000" dirty="0"/>
          </a:p>
        </p:txBody>
      </p:sp>
      <p:pic>
        <p:nvPicPr>
          <p:cNvPr id="11266" name="Picture 2" descr="樂器指導| 找我玩音樂培訓中心PlayWithMe | Taipei">
            <a:extLst>
              <a:ext uri="{FF2B5EF4-FFF2-40B4-BE49-F238E27FC236}">
                <a16:creationId xmlns:a16="http://schemas.microsoft.com/office/drawing/2014/main" id="{ED9CB433-AB9A-1116-7543-D4E402AF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59" y="3167732"/>
            <a:ext cx="6544878" cy="36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爱好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212688" y="1753668"/>
            <a:ext cx="11766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他的爱好是</a:t>
            </a:r>
            <a:r>
              <a:rPr lang="en-US" altLang="zh-TW" sz="4000" dirty="0"/>
              <a:t>cosplay</a:t>
            </a:r>
            <a:r>
              <a:rPr lang="zh-TW" altLang="en-US" sz="4000" dirty="0"/>
              <a:t>，每次有活动他都会去</a:t>
            </a:r>
            <a:endParaRPr lang="en-US" altLang="zh-TW" sz="4000" dirty="0"/>
          </a:p>
        </p:txBody>
      </p:sp>
      <p:pic>
        <p:nvPicPr>
          <p:cNvPr id="15362" name="Picture 2" descr="真人版鋼彈Cosplay - soloaduo的創作- 巴哈姆特">
            <a:extLst>
              <a:ext uri="{FF2B5EF4-FFF2-40B4-BE49-F238E27FC236}">
                <a16:creationId xmlns:a16="http://schemas.microsoft.com/office/drawing/2014/main" id="{DA00CF20-4109-796E-C075-056BE64BE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28" y="3251401"/>
            <a:ext cx="47625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9620ED17-A799-B3E6-3A20-878B03E6B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252" y="3066631"/>
            <a:ext cx="1893693" cy="33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96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9F4016-E56A-6C37-44A5-418E731E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17" y="2673261"/>
            <a:ext cx="10515600" cy="1325563"/>
          </a:xfrm>
        </p:spPr>
        <p:txBody>
          <a:bodyPr/>
          <a:lstStyle/>
          <a:p>
            <a:r>
              <a:rPr lang="zh-TW" altLang="en-US" dirty="0"/>
              <a:t>你有哪些爱好呢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14338" name="Picture 2" descr="未提供相片說明。">
            <a:extLst>
              <a:ext uri="{FF2B5EF4-FFF2-40B4-BE49-F238E27FC236}">
                <a16:creationId xmlns:a16="http://schemas.microsoft.com/office/drawing/2014/main" id="{2769814B-76E0-9701-0F82-D5FD9E94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62" y="-185914"/>
            <a:ext cx="4863889" cy="70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14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不同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Bùtóng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212688" y="2123256"/>
            <a:ext cx="117666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他的爱好跟他女朋友的完全不同，一个喜欢玩音乐，一个喜欢看电影</a:t>
            </a:r>
            <a:endParaRPr lang="en-US" altLang="zh-TW" sz="4000" dirty="0"/>
          </a:p>
        </p:txBody>
      </p:sp>
      <p:pic>
        <p:nvPicPr>
          <p:cNvPr id="6" name="Picture 2" descr="搞不懂古典樂？這5 位不同類型的女音樂家YouTuber 一定要按訂閱！ | GQ Taiwan">
            <a:extLst>
              <a:ext uri="{FF2B5EF4-FFF2-40B4-BE49-F238E27FC236}">
                <a16:creationId xmlns:a16="http://schemas.microsoft.com/office/drawing/2014/main" id="{0B290404-1156-B3E9-9607-D254425A0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3646002"/>
            <a:ext cx="5625612" cy="31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不要再踢了！看電影最討厭的十種人踢椅子竟不是冠軍| ETtoday生活新聞| ETtoday新聞雲">
            <a:extLst>
              <a:ext uri="{FF2B5EF4-FFF2-40B4-BE49-F238E27FC236}">
                <a16:creationId xmlns:a16="http://schemas.microsoft.com/office/drawing/2014/main" id="{522BA1DB-5D54-EB18-0E59-6BEDBBBB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1" y="3640806"/>
            <a:ext cx="4320790" cy="324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不同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212688" y="2123256"/>
            <a:ext cx="11766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他们虽然兴趣跟爱好都不同，但依然相处得很好</a:t>
            </a:r>
            <a:endParaRPr lang="en-US" altLang="zh-TW" sz="40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2B7112-FADF-DD1C-CF73-DB1252F3C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51" y="2818164"/>
            <a:ext cx="5711259" cy="40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0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不同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89714" y="1614633"/>
            <a:ext cx="1176662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虽然这里每只猫的性格都不同，但他们都很可爱</a:t>
            </a:r>
            <a:endParaRPr lang="en-US" altLang="zh-TW" sz="4000" dirty="0"/>
          </a:p>
        </p:txBody>
      </p:sp>
      <p:pic>
        <p:nvPicPr>
          <p:cNvPr id="3074" name="Picture 2" descr="猫- 维基百科，自由的百科全书">
            <a:extLst>
              <a:ext uri="{FF2B5EF4-FFF2-40B4-BE49-F238E27FC236}">
                <a16:creationId xmlns:a16="http://schemas.microsoft.com/office/drawing/2014/main" id="{AEDA0CBA-2C75-55FE-B207-267B20782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2695318"/>
            <a:ext cx="5272035" cy="42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79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2B7B4-69D2-8FC9-31BC-BD1D608E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38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请找到你跟你的朋友完全不同的三个爱好</a:t>
            </a:r>
          </a:p>
        </p:txBody>
      </p:sp>
    </p:spTree>
    <p:extLst>
      <p:ext uri="{BB962C8B-B14F-4D97-AF65-F5344CB8AC3E}">
        <p14:creationId xmlns:p14="http://schemas.microsoft.com/office/powerpoint/2010/main" val="215400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十分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1238608" y="2014743"/>
            <a:ext cx="951381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他很喜欢他的女朋友，每次跟她在一起都能让他十分快乐</a:t>
            </a:r>
            <a:endParaRPr lang="en-US" altLang="zh-TW" sz="4000" dirty="0"/>
          </a:p>
        </p:txBody>
      </p:sp>
      <p:pic>
        <p:nvPicPr>
          <p:cNvPr id="10242" name="Picture 2" descr="戀愛是最好的回春！中年人還可以談戀愛嗎？膽子不是問題，沒空才是大敵！ - 今周刊">
            <a:extLst>
              <a:ext uri="{FF2B5EF4-FFF2-40B4-BE49-F238E27FC236}">
                <a16:creationId xmlns:a16="http://schemas.microsoft.com/office/drawing/2014/main" id="{C4FC5C21-3867-3F85-5182-478C34DE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8" y="344637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EA2AA-8AED-B586-5B48-3D3F15A0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跟谁在一起度过周末会让你十分开心呢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21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BEA2AA-8AED-B586-5B48-3D3F15A0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你曾经听过什么让你十分难过的故事呢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001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开朗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12133E31-EFD8-1428-E834-932512E03115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Kāilǎng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55177" y="2012611"/>
            <a:ext cx="1128164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她是一个性格十分开朗的孩子，总是笑得很开心，很少有事情会让她觉得不开心</a:t>
            </a:r>
            <a:endParaRPr lang="en-US" altLang="zh-TW" sz="4000" dirty="0"/>
          </a:p>
        </p:txBody>
      </p:sp>
      <p:pic>
        <p:nvPicPr>
          <p:cNvPr id="1026" name="Picture 2" descr="有开朗的笑thouches的窘迫小女孩她的面颊库存图片. 图片包括有现有量, 逗人喜爱, 子项, 混淆- 113655271">
            <a:extLst>
              <a:ext uri="{FF2B5EF4-FFF2-40B4-BE49-F238E27FC236}">
                <a16:creationId xmlns:a16="http://schemas.microsoft.com/office/drawing/2014/main" id="{E326AE45-F156-7E91-3B5B-7C32BCDA2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393" y="3717635"/>
            <a:ext cx="2967596" cy="30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79F7E9ED-3001-3C1A-89B7-58CEC72B1BBB}"/>
                  </a:ext>
                </a:extLst>
              </p14:cNvPr>
              <p14:cNvContentPartPr/>
              <p14:nvPr/>
            </p14:nvContentPartPr>
            <p14:xfrm>
              <a:off x="7398720" y="1461240"/>
              <a:ext cx="1233720" cy="66600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79F7E9ED-3001-3C1A-89B7-58CEC72B1B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360" y="1451880"/>
                <a:ext cx="1252440" cy="68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11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36294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dirty="0"/>
              <a:t>开朗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F61C064-5051-1184-7A12-5B1F560F19AD}"/>
              </a:ext>
            </a:extLst>
          </p:cNvPr>
          <p:cNvSpPr txBox="1">
            <a:spLocks/>
          </p:cNvSpPr>
          <p:nvPr/>
        </p:nvSpPr>
        <p:spPr>
          <a:xfrm>
            <a:off x="-209343" y="1629382"/>
            <a:ext cx="12610682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2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691090D-D035-2EE7-556B-29D21742E484}"/>
              </a:ext>
            </a:extLst>
          </p:cNvPr>
          <p:cNvSpPr txBox="1"/>
          <p:nvPr/>
        </p:nvSpPr>
        <p:spPr>
          <a:xfrm>
            <a:off x="497061" y="1669009"/>
            <a:ext cx="1128164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/>
              <a:t>这只小狗的性格不开朗，牠很常躺在床上，不喜欢跟人玩，也很常不开心</a:t>
            </a:r>
            <a:endParaRPr lang="en-US" altLang="zh-TW" sz="4000" dirty="0"/>
          </a:p>
        </p:txBody>
      </p:sp>
      <p:pic>
        <p:nvPicPr>
          <p:cNvPr id="2052" name="Picture 4" descr="柴犬喜歡跟主人睡覺的原因，不只是喜歡你_大愛泰迪控- MdEditor">
            <a:extLst>
              <a:ext uri="{FF2B5EF4-FFF2-40B4-BE49-F238E27FC236}">
                <a16:creationId xmlns:a16="http://schemas.microsoft.com/office/drawing/2014/main" id="{56C7EE9B-F217-49E5-7491-10187C1F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67" y="3107818"/>
            <a:ext cx="5144480" cy="37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3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E4F1E2-F6CF-1D2C-8382-65D524BCF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你喜欢性格开朗的人吗</a:t>
            </a:r>
            <a:r>
              <a:rPr lang="en-US" altLang="zh-TW" dirty="0"/>
              <a:t>?</a:t>
            </a:r>
            <a:r>
              <a:rPr lang="zh-TW" altLang="en-US" dirty="0"/>
              <a:t>你觉得谁的性格最开朗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5116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830</Words>
  <Application>Microsoft Office PowerPoint</Application>
  <PresentationFormat>寬螢幕</PresentationFormat>
  <Paragraphs>111</Paragraphs>
  <Slides>38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佈景主題</vt:lpstr>
      <vt:lpstr>PowerPoint 簡報</vt:lpstr>
      <vt:lpstr>你讨厌什么性格的人呢?</vt:lpstr>
      <vt:lpstr>十分(ADV)   </vt:lpstr>
      <vt:lpstr>十分(ADV)   </vt:lpstr>
      <vt:lpstr>跟谁在一起度过周末会让你十分开心呢?</vt:lpstr>
      <vt:lpstr>你曾经听过什么让你十分难过的故事呢?</vt:lpstr>
      <vt:lpstr>开朗(ADJ)   </vt:lpstr>
      <vt:lpstr>开朗(ADJ)   </vt:lpstr>
      <vt:lpstr>你喜欢性格开朗的人吗?你觉得谁的性格最开朗?</vt:lpstr>
      <vt:lpstr>迷(n)   </vt:lpstr>
      <vt:lpstr>迷(n)   </vt:lpstr>
      <vt:lpstr>PowerPoint 簡報</vt:lpstr>
      <vt:lpstr>PowerPoint 簡報</vt:lpstr>
      <vt:lpstr>PowerPoint 簡報</vt:lpstr>
      <vt:lpstr>PowerPoint 簡報</vt:lpstr>
      <vt:lpstr>迷(v)   </vt:lpstr>
      <vt:lpstr>迷(v)   </vt:lpstr>
      <vt:lpstr>请帮我问你的朋友，他迷什么呢?</vt:lpstr>
      <vt:lpstr>迷(v)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演唱会(n)   </vt:lpstr>
      <vt:lpstr>演唱会(n)   </vt:lpstr>
      <vt:lpstr>PowerPoint 簡報</vt:lpstr>
      <vt:lpstr>PowerPoint 簡報</vt:lpstr>
      <vt:lpstr>爱好(n)   </vt:lpstr>
      <vt:lpstr>爱好(n)   </vt:lpstr>
      <vt:lpstr>你有哪些爱好呢?</vt:lpstr>
      <vt:lpstr>不同   </vt:lpstr>
      <vt:lpstr>不同   </vt:lpstr>
      <vt:lpstr>不同   </vt:lpstr>
      <vt:lpstr>请找到你跟你的朋友完全不同的三个爱好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对……来说</dc:title>
  <dc:creator>伊健 杜</dc:creator>
  <cp:lastModifiedBy>伊健 杜</cp:lastModifiedBy>
  <cp:revision>2</cp:revision>
  <dcterms:created xsi:type="dcterms:W3CDTF">2022-10-19T21:45:42Z</dcterms:created>
  <dcterms:modified xsi:type="dcterms:W3CDTF">2022-11-10T17:33:50Z</dcterms:modified>
</cp:coreProperties>
</file>