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1526" r:id="rId2"/>
    <p:sldId id="1527" r:id="rId3"/>
    <p:sldId id="1528" r:id="rId4"/>
    <p:sldId id="1529" r:id="rId5"/>
    <p:sldId id="1505" r:id="rId6"/>
    <p:sldId id="1530" r:id="rId7"/>
    <p:sldId id="1531" r:id="rId8"/>
    <p:sldId id="1532" r:id="rId9"/>
    <p:sldId id="1535" r:id="rId10"/>
    <p:sldId id="1534" r:id="rId11"/>
    <p:sldId id="1536" r:id="rId12"/>
    <p:sldId id="1537" r:id="rId13"/>
    <p:sldId id="1538" r:id="rId14"/>
    <p:sldId id="1539" r:id="rId15"/>
    <p:sldId id="1533" r:id="rId16"/>
    <p:sldId id="1540" r:id="rId17"/>
    <p:sldId id="1541" r:id="rId18"/>
    <p:sldId id="1542" r:id="rId19"/>
    <p:sldId id="1543" r:id="rId20"/>
    <p:sldId id="1549" r:id="rId21"/>
    <p:sldId id="1545" r:id="rId22"/>
    <p:sldId id="1548" r:id="rId23"/>
    <p:sldId id="1546" r:id="rId24"/>
    <p:sldId id="1547" r:id="rId25"/>
    <p:sldId id="1544" r:id="rId26"/>
    <p:sldId id="1551" r:id="rId27"/>
    <p:sldId id="1550" r:id="rId28"/>
    <p:sldId id="1553" r:id="rId29"/>
    <p:sldId id="1554" r:id="rId30"/>
    <p:sldId id="1555" r:id="rId31"/>
    <p:sldId id="1552" r:id="rId32"/>
    <p:sldId id="1556" r:id="rId33"/>
    <p:sldId id="1557" r:id="rId34"/>
    <p:sldId id="1558" r:id="rId35"/>
    <p:sldId id="1559" r:id="rId36"/>
    <p:sldId id="1513" r:id="rId37"/>
    <p:sldId id="1561" r:id="rId38"/>
    <p:sldId id="1562" r:id="rId39"/>
    <p:sldId id="273" r:id="rId40"/>
    <p:sldId id="1563" r:id="rId41"/>
    <p:sldId id="1565" r:id="rId42"/>
    <p:sldId id="1564" r:id="rId43"/>
    <p:sldId id="1566" r:id="rId44"/>
    <p:sldId id="884" r:id="rId45"/>
    <p:sldId id="883" r:id="rId46"/>
    <p:sldId id="887" r:id="rId47"/>
    <p:sldId id="1567" r:id="rId48"/>
    <p:sldId id="1568" r:id="rId49"/>
    <p:sldId id="1569" r:id="rId50"/>
    <p:sldId id="1570" r:id="rId51"/>
    <p:sldId id="1571" r:id="rId52"/>
    <p:sldId id="1572" r:id="rId53"/>
    <p:sldId id="1573" r:id="rId54"/>
    <p:sldId id="1574" r:id="rId5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2801" autoAdjust="0"/>
  </p:normalViewPr>
  <p:slideViewPr>
    <p:cSldViewPr snapToGrid="0">
      <p:cViewPr varScale="1">
        <p:scale>
          <a:sx n="47" d="100"/>
          <a:sy n="47" d="100"/>
        </p:scale>
        <p:origin x="149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E3F85EF1-290B-4148-88B5-23DFFE72CE35}"/>
    <pc:docChg chg="undo custSel addSld delSld modSld sldOrd">
      <pc:chgData name="伊健 杜" userId="e69aded81da48593" providerId="LiveId" clId="{E3F85EF1-290B-4148-88B5-23DFFE72CE35}" dt="2022-11-03T18:34:00.690" v="4209"/>
      <pc:docMkLst>
        <pc:docMk/>
      </pc:docMkLst>
      <pc:sldChg chg="del">
        <pc:chgData name="伊健 杜" userId="e69aded81da48593" providerId="LiveId" clId="{E3F85EF1-290B-4148-88B5-23DFFE72CE35}" dt="2022-11-03T05:25:45.693" v="5" actId="47"/>
        <pc:sldMkLst>
          <pc:docMk/>
          <pc:sldMk cId="2191237938" sldId="1224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31345836" sldId="1263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3081789254" sldId="1269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638982244" sldId="1270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506974058" sldId="12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506974058" sldId="1275"/>
            <ac:spMk id="2" creationId="{9C74F706-AB23-7A24-27F9-BA8C6B6BFC20}"/>
          </ac:spMkLst>
        </pc:spChg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2289139157" sldId="1304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004238023" sldId="1308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176945365" sldId="1309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551861204" sldId="1311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859354121" sldId="1312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217310943" sldId="1315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866694763" sldId="1316"/>
        </pc:sldMkLst>
      </pc:sldChg>
      <pc:sldChg chg="addSp delSp modSp mod modAnim">
        <pc:chgData name="伊健 杜" userId="e69aded81da48593" providerId="LiveId" clId="{E3F85EF1-290B-4148-88B5-23DFFE72CE35}" dt="2022-11-03T17:55:54.322" v="4197"/>
        <pc:sldMkLst>
          <pc:docMk/>
          <pc:sldMk cId="705454762" sldId="1317"/>
        </pc:sldMkLst>
        <pc:spChg chg="del">
          <ac:chgData name="伊健 杜" userId="e69aded81da48593" providerId="LiveId" clId="{E3F85EF1-290B-4148-88B5-23DFFE72CE35}" dt="2022-11-03T05:25:53.649" v="6" actId="478"/>
          <ac:spMkLst>
            <pc:docMk/>
            <pc:sldMk cId="705454762" sldId="1317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07:13:01.001" v="3829" actId="403"/>
          <ac:spMkLst>
            <pc:docMk/>
            <pc:sldMk cId="705454762" sldId="1317"/>
            <ac:spMk id="3" creationId="{E96C096F-FCC5-5DB7-3541-AC4F55C00331}"/>
          </ac:spMkLst>
        </pc:spChg>
        <pc:spChg chg="add mod">
          <ac:chgData name="伊健 杜" userId="e69aded81da48593" providerId="LiveId" clId="{E3F85EF1-290B-4148-88B5-23DFFE72CE35}" dt="2022-11-03T07:14:04.741" v="3842" actId="1076"/>
          <ac:spMkLst>
            <pc:docMk/>
            <pc:sldMk cId="705454762" sldId="1317"/>
            <ac:spMk id="4" creationId="{C9FAA84A-7178-FD6C-849A-CF3E705F466D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4" creationId="{D3ADDBEC-F907-42BF-9AF4-1D79CDCDD256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6:59.100" v="11" actId="1076"/>
          <ac:picMkLst>
            <pc:docMk/>
            <pc:sldMk cId="705454762" sldId="1317"/>
            <ac:picMk id="1026" creationId="{695D47CE-3A45-76C9-F47C-FBCB60834D74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8" creationId="{35FAEAC5-BE9A-37FD-63A9-1ED1BAAF57F9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705454762" sldId="1317"/>
            <ac:inkMk id="5" creationId="{8B063A5D-4AB9-317B-EC6E-FF8DF2ED81BE}"/>
          </ac:inkMkLst>
        </pc:inkChg>
      </pc:sldChg>
      <pc:sldChg chg="addSp delSp modSp mod delAnim modAnim">
        <pc:chgData name="伊健 杜" userId="e69aded81da48593" providerId="LiveId" clId="{E3F85EF1-290B-4148-88B5-23DFFE72CE35}" dt="2022-11-03T17:06:12.941" v="3956"/>
        <pc:sldMkLst>
          <pc:docMk/>
          <pc:sldMk cId="2526001274" sldId="1319"/>
        </pc:sldMkLst>
        <pc:spChg chg="add mod">
          <ac:chgData name="伊健 杜" userId="e69aded81da48593" providerId="LiveId" clId="{E3F85EF1-290B-4148-88B5-23DFFE72CE35}" dt="2022-11-03T07:14:40.321" v="3880" actId="20577"/>
          <ac:spMkLst>
            <pc:docMk/>
            <pc:sldMk cId="2526001274" sldId="1319"/>
            <ac:spMk id="3" creationId="{1AFDA3E0-175C-D880-CFCD-52A019D970FB}"/>
          </ac:spMkLst>
        </pc:spChg>
        <pc:spChg chg="del">
          <ac:chgData name="伊健 杜" userId="e69aded81da48593" providerId="LiveId" clId="{E3F85EF1-290B-4148-88B5-23DFFE72CE35}" dt="2022-11-03T05:25:55.760" v="7" actId="478"/>
          <ac:spMkLst>
            <pc:docMk/>
            <pc:sldMk cId="2526001274" sldId="1319"/>
            <ac:spMk id="3" creationId="{DFE36949-4457-E46B-A77D-A91C4CA54CE9}"/>
          </ac:spMkLst>
        </pc:spChg>
        <pc:spChg chg="add del">
          <ac:chgData name="伊健 杜" userId="e69aded81da48593" providerId="LiveId" clId="{E3F85EF1-290B-4148-88B5-23DFFE72CE35}" dt="2022-11-03T05:29:04.432" v="25" actId="478"/>
          <ac:spMkLst>
            <pc:docMk/>
            <pc:sldMk cId="2526001274" sldId="1319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8:02.274" v="17" actId="1076"/>
          <ac:picMkLst>
            <pc:docMk/>
            <pc:sldMk cId="2526001274" sldId="1319"/>
            <ac:picMk id="2050" creationId="{8B410186-B510-3504-B98A-71E416F1B3D5}"/>
          </ac:picMkLst>
        </pc:picChg>
        <pc:picChg chg="add del mod">
          <ac:chgData name="伊健 杜" userId="e69aded81da48593" providerId="LiveId" clId="{E3F85EF1-290B-4148-88B5-23DFFE72CE35}" dt="2022-11-03T05:29:01.726" v="24" actId="478"/>
          <ac:picMkLst>
            <pc:docMk/>
            <pc:sldMk cId="2526001274" sldId="1319"/>
            <ac:picMk id="2052" creationId="{4498161F-A8C7-BCAA-E18E-0D0F17C826E5}"/>
          </ac:picMkLst>
        </pc:picChg>
        <pc:picChg chg="del">
          <ac:chgData name="伊健 杜" userId="e69aded81da48593" providerId="LiveId" clId="{E3F85EF1-290B-4148-88B5-23DFFE72CE35}" dt="2022-11-03T05:28:03.757" v="18" actId="478"/>
          <ac:picMkLst>
            <pc:docMk/>
            <pc:sldMk cId="2526001274" sldId="1319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7:54.699" v="12" actId="478"/>
          <ac:picMkLst>
            <pc:docMk/>
            <pc:sldMk cId="2526001274" sldId="1319"/>
            <ac:picMk id="36868" creationId="{35FAEAC5-BE9A-37FD-63A9-1ED1BAAF57F9}"/>
          </ac:picMkLst>
        </pc:picChg>
      </pc:sldChg>
      <pc:sldChg chg="del">
        <pc:chgData name="伊健 杜" userId="e69aded81da48593" providerId="LiveId" clId="{E3F85EF1-290B-4148-88B5-23DFFE72CE35}" dt="2022-11-03T06:40:44.381" v="3735" actId="47"/>
        <pc:sldMkLst>
          <pc:docMk/>
          <pc:sldMk cId="1678021334" sldId="1320"/>
        </pc:sldMkLst>
      </pc:sldChg>
      <pc:sldChg chg="addSp delSp modSp mod modAnim">
        <pc:chgData name="伊健 杜" userId="e69aded81da48593" providerId="LiveId" clId="{E3F85EF1-290B-4148-88B5-23DFFE72CE35}" dt="2022-11-03T17:08:09.707" v="4005"/>
        <pc:sldMkLst>
          <pc:docMk/>
          <pc:sldMk cId="687159467" sldId="1321"/>
        </pc:sldMkLst>
        <pc:spChg chg="mod">
          <ac:chgData name="伊健 杜" userId="e69aded81da48593" providerId="LiveId" clId="{E3F85EF1-290B-4148-88B5-23DFFE72CE35}" dt="2022-11-03T05:30:22.452" v="29" actId="1076"/>
          <ac:spMkLst>
            <pc:docMk/>
            <pc:sldMk cId="687159467" sldId="1321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5:25:58.178" v="8" actId="478"/>
          <ac:spMkLst>
            <pc:docMk/>
            <pc:sldMk cId="687159467" sldId="1321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3" creationId="{F4123CFD-384E-3663-296E-8352385012D9}"/>
          </ac:spMkLst>
        </pc:spChg>
        <pc:spChg chg="mod">
          <ac:chgData name="伊健 杜" userId="e69aded81da48593" providerId="LiveId" clId="{E3F85EF1-290B-4148-88B5-23DFFE72CE35}" dt="2022-11-03T05:30:55.696" v="41" actId="1076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30:27.516" v="33" actId="1076"/>
          <ac:picMkLst>
            <pc:docMk/>
            <pc:sldMk cId="687159467" sldId="1321"/>
            <ac:picMk id="3074" creationId="{4A430276-580F-8EB4-0FCD-1F61FA1D412C}"/>
          </ac:picMkLst>
        </pc:picChg>
        <pc:picChg chg="add mod">
          <ac:chgData name="伊健 杜" userId="e69aded81da48593" providerId="LiveId" clId="{E3F85EF1-290B-4148-88B5-23DFFE72CE35}" dt="2022-11-03T05:30:54.518" v="40" actId="1076"/>
          <ac:picMkLst>
            <pc:docMk/>
            <pc:sldMk cId="687159467" sldId="1321"/>
            <ac:picMk id="3076" creationId="{DC954262-0162-A35B-D332-5D49EC5C5F51}"/>
          </ac:picMkLst>
        </pc:picChg>
        <pc:picChg chg="del">
          <ac:chgData name="伊健 杜" userId="e69aded81da48593" providerId="LiveId" clId="{E3F85EF1-290B-4148-88B5-23DFFE72CE35}" dt="2022-11-03T05:30:10.795" v="26" actId="478"/>
          <ac:picMkLst>
            <pc:docMk/>
            <pc:sldMk cId="687159467" sldId="1321"/>
            <ac:picMk id="39942" creationId="{B77227A0-D410-8560-3CC7-E716CF80E424}"/>
          </ac:picMkLst>
        </pc:picChg>
        <pc:picChg chg="del mod">
          <ac:chgData name="伊健 杜" userId="e69aded81da48593" providerId="LiveId" clId="{E3F85EF1-290B-4148-88B5-23DFFE72CE35}" dt="2022-11-03T05:30:29.017" v="35" actId="478"/>
          <ac:picMkLst>
            <pc:docMk/>
            <pc:sldMk cId="687159467" sldId="1321"/>
            <ac:picMk id="39944" creationId="{E24EE2C1-D5FB-023C-470C-6BA9C87EAEF2}"/>
          </ac:picMkLst>
        </pc:picChg>
      </pc:sldChg>
      <pc:sldChg chg="del">
        <pc:chgData name="伊健 杜" userId="e69aded81da48593" providerId="LiveId" clId="{E3F85EF1-290B-4148-88B5-23DFFE72CE35}" dt="2022-11-03T05:31:03.178" v="42" actId="47"/>
        <pc:sldMkLst>
          <pc:docMk/>
          <pc:sldMk cId="2765582665" sldId="1322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4196840282" sldId="132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96840282" sldId="1323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26.149" v="3" actId="47"/>
        <pc:sldMkLst>
          <pc:docMk/>
          <pc:sldMk cId="3733128586" sldId="1324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056985637" sldId="1325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705418012" sldId="132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465334289" sldId="132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421640080" sldId="132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32675466" sldId="132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58982168" sldId="133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314888362" sldId="133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962851548" sldId="1332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985394919" sldId="1333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298261443" sldId="1334"/>
        </pc:sldMkLst>
      </pc:sldChg>
      <pc:sldChg chg="modSp del mod">
        <pc:chgData name="伊健 杜" userId="e69aded81da48593" providerId="LiveId" clId="{E3F85EF1-290B-4148-88B5-23DFFE72CE35}" dt="2022-11-03T17:14:11.125" v="4097" actId="47"/>
        <pc:sldMkLst>
          <pc:docMk/>
          <pc:sldMk cId="648752925" sldId="1335"/>
        </pc:sldMkLst>
        <pc:spChg chg="mod">
          <ac:chgData name="伊健 杜" userId="e69aded81da48593" providerId="LiveId" clId="{E3F85EF1-290B-4148-88B5-23DFFE72CE35}" dt="2022-11-03T17:13:20.328" v="4096"/>
          <ac:spMkLst>
            <pc:docMk/>
            <pc:sldMk cId="648752925" sldId="1335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446813328" sldId="133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989016679" sldId="133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245199294" sldId="133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822967702" sldId="133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46716110" sldId="134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918614799" sldId="134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183429978" sldId="1342"/>
        </pc:sldMkLst>
      </pc:sldChg>
      <pc:sldChg chg="modSp mod">
        <pc:chgData name="伊健 杜" userId="e69aded81da48593" providerId="LiveId" clId="{E3F85EF1-290B-4148-88B5-23DFFE72CE35}" dt="2022-11-03T17:10:12.927" v="4036"/>
        <pc:sldMkLst>
          <pc:docMk/>
          <pc:sldMk cId="4158349176" sldId="1345"/>
        </pc:sldMkLst>
        <pc:spChg chg="mod">
          <ac:chgData name="伊健 杜" userId="e69aded81da48593" providerId="LiveId" clId="{E3F85EF1-290B-4148-88B5-23DFFE72CE35}" dt="2022-11-03T17:10:12.927" v="4036"/>
          <ac:spMkLst>
            <pc:docMk/>
            <pc:sldMk cId="4158349176" sldId="1345"/>
            <ac:spMk id="2" creationId="{9C74F706-AB23-7A24-27F9-BA8C6B6BFC20}"/>
          </ac:spMkLst>
        </pc:spChg>
      </pc:sldChg>
      <pc:sldChg chg="modAnim">
        <pc:chgData name="伊健 杜" userId="e69aded81da48593" providerId="LiveId" clId="{E3F85EF1-290B-4148-88B5-23DFFE72CE35}" dt="2022-11-03T17:23:26.707" v="4099"/>
        <pc:sldMkLst>
          <pc:docMk/>
          <pc:sldMk cId="2540030139" sldId="1346"/>
        </pc:sldMkLst>
      </pc:sldChg>
      <pc:sldChg chg="modAnim">
        <pc:chgData name="伊健 杜" userId="e69aded81da48593" providerId="LiveId" clId="{E3F85EF1-290B-4148-88B5-23DFFE72CE35}" dt="2022-11-03T17:11:54.677" v="4051"/>
        <pc:sldMkLst>
          <pc:docMk/>
          <pc:sldMk cId="3208074802" sldId="1347"/>
        </pc:sldMkLst>
      </pc:sldChg>
      <pc:sldChg chg="modAnim">
        <pc:chgData name="伊健 杜" userId="e69aded81da48593" providerId="LiveId" clId="{E3F85EF1-290B-4148-88B5-23DFFE72CE35}" dt="2022-11-03T17:12:07.783" v="4053"/>
        <pc:sldMkLst>
          <pc:docMk/>
          <pc:sldMk cId="367432593" sldId="1348"/>
        </pc:sldMkLst>
      </pc:sldChg>
      <pc:sldChg chg="addSp delSp modSp mod modAnim">
        <pc:chgData name="伊健 杜" userId="e69aded81da48593" providerId="LiveId" clId="{E3F85EF1-290B-4148-88B5-23DFFE72CE35}" dt="2022-11-03T17:12:00.039" v="4052"/>
        <pc:sldMkLst>
          <pc:docMk/>
          <pc:sldMk cId="3766527611" sldId="1349"/>
        </pc:sldMkLst>
        <pc:spChg chg="mod">
          <ac:chgData name="伊健 杜" userId="e69aded81da48593" providerId="LiveId" clId="{E3F85EF1-290B-4148-88B5-23DFFE72CE35}" dt="2022-11-03T17:10:59.725" v="4049"/>
          <ac:spMkLst>
            <pc:docMk/>
            <pc:sldMk cId="3766527611" sldId="1349"/>
            <ac:spMk id="6" creationId="{B98CD463-5476-FBB2-CBE9-F9671C1182E6}"/>
          </ac:spMkLst>
        </pc:spChg>
        <pc:inkChg chg="add del mod">
          <ac:chgData name="伊健 杜" userId="e69aded81da48593" providerId="LiveId" clId="{E3F85EF1-290B-4148-88B5-23DFFE72CE35}" dt="2022-11-03T17:10:49.051" v="4038" actId="478"/>
          <ac:inkMkLst>
            <pc:docMk/>
            <pc:sldMk cId="3766527611" sldId="1349"/>
            <ac:inkMk id="3" creationId="{A4B92A08-21BE-BFAE-C3D5-03BBBC33A692}"/>
          </ac:inkMkLst>
        </pc:inkChg>
      </pc:sldChg>
      <pc:sldChg chg="addSp delSp modSp mod">
        <pc:chgData name="伊健 杜" userId="e69aded81da48593" providerId="LiveId" clId="{E3F85EF1-290B-4148-88B5-23DFFE72CE35}" dt="2022-11-03T17:55:54.322" v="4197"/>
        <pc:sldMkLst>
          <pc:docMk/>
          <pc:sldMk cId="3240948227" sldId="1350"/>
        </pc:sldMkLst>
        <pc:spChg chg="mod">
          <ac:chgData name="伊健 杜" userId="e69aded81da48593" providerId="LiveId" clId="{E3F85EF1-290B-4148-88B5-23DFFE72CE35}" dt="2022-11-03T17:13:04.431" v="4086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E3F85EF1-290B-4148-88B5-23DFFE72CE35}" dt="2022-11-03T17:13:10.850" v="4089" actId="478"/>
          <ac:spMkLst>
            <pc:docMk/>
            <pc:sldMk cId="3240948227" sldId="1350"/>
            <ac:spMk id="3" creationId="{D4B0251B-2DD6-39F4-B252-1F187CB8A607}"/>
          </ac:spMkLst>
        </pc:spChg>
        <pc:spChg chg="add mod">
          <ac:chgData name="伊健 杜" userId="e69aded81da48593" providerId="LiveId" clId="{E3F85EF1-290B-4148-88B5-23DFFE72CE35}" dt="2022-11-03T17:13:15.351" v="4090"/>
          <ac:spMkLst>
            <pc:docMk/>
            <pc:sldMk cId="3240948227" sldId="1350"/>
            <ac:spMk id="4" creationId="{1A0721F7-F62E-67FA-0C21-F69F4EDF4EE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5" creationId="{1857E20E-F506-F38C-6146-C8B8A9F555C1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6" creationId="{97D4A3F8-5382-C0F2-8030-8FFEC97A588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7" creationId="{1A88A18D-9388-9BD5-8A09-2A67329D076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8" creationId="{AA992F9F-BE47-21B2-2118-4F5F14F98C7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9" creationId="{2FF0D7D9-283E-93DA-5907-5A0625E7400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0" creationId="{4CB0E758-186D-F444-323E-C8D0CD50FFF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1" creationId="{3EB9D4B7-14C0-373F-92CA-5B5BE5E8E1EF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2" creationId="{8AC6C4F0-1100-BFB1-22C4-65AE51A13BCC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3" creationId="{18B0E85B-0033-B558-424C-5E6134704B37}"/>
          </ac:spMkLst>
        </pc:spChg>
        <pc:spChg chg="add mod">
          <ac:chgData name="伊健 杜" userId="e69aded81da48593" providerId="LiveId" clId="{E3F85EF1-290B-4148-88B5-23DFFE72CE35}" dt="2022-11-03T17:42:52.777" v="4196" actId="1076"/>
          <ac:spMkLst>
            <pc:docMk/>
            <pc:sldMk cId="3240948227" sldId="1350"/>
            <ac:spMk id="14" creationId="{F952F2A4-3733-0D4D-CE88-3D039494EB6F}"/>
          </ac:spMkLst>
        </pc:sp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3240948227" sldId="1350"/>
            <ac:inkMk id="15" creationId="{40A0AC45-9F74-D4A2-85B7-A6F7CFB5943C}"/>
          </ac:inkMkLst>
        </pc:ink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04427608" sldId="1351"/>
        </pc:sldMkLst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573841546" sldId="135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37:36.103" v="220"/>
          <ac:spMkLst>
            <pc:docMk/>
            <pc:sldMk cId="3573841546" sldId="1351"/>
            <ac:spMk id="5" creationId="{12133E31-EFD8-1428-E834-932512E03115}"/>
          </ac:spMkLst>
        </pc:spChg>
        <pc:picChg chg="add mod">
          <ac:chgData name="伊健 杜" userId="e69aded81da48593" providerId="LiveId" clId="{E3F85EF1-290B-4148-88B5-23DFFE72CE35}" dt="2022-11-03T05:38:27.730" v="243" actId="1076"/>
          <ac:picMkLst>
            <pc:docMk/>
            <pc:sldMk cId="3573841546" sldId="1351"/>
            <ac:picMk id="4098" creationId="{178DD455-64D0-B167-2408-7088C40D3BF3}"/>
          </ac:picMkLst>
        </pc:picChg>
        <pc:picChg chg="del">
          <ac:chgData name="伊健 杜" userId="e69aded81da48593" providerId="LiveId" clId="{E3F85EF1-290B-4148-88B5-23DFFE72CE35}" dt="2022-11-03T05:37:38.234" v="221" actId="478"/>
          <ac:picMkLst>
            <pc:docMk/>
            <pc:sldMk cId="3573841546" sldId="1351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1200436778" sldId="1352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38:35.035" v="245" actId="478"/>
          <ac:spMkLst>
            <pc:docMk/>
            <pc:sldMk cId="1200436778" sldId="1352"/>
            <ac:spMk id="5" creationId="{12133E31-EFD8-1428-E834-932512E03115}"/>
          </ac:spMkLst>
        </pc:spChg>
        <pc:picChg chg="del mod">
          <ac:chgData name="伊健 杜" userId="e69aded81da48593" providerId="LiveId" clId="{E3F85EF1-290B-4148-88B5-23DFFE72CE35}" dt="2022-11-03T05:38:59.532" v="337" actId="478"/>
          <ac:picMkLst>
            <pc:docMk/>
            <pc:sldMk cId="1200436778" sldId="1352"/>
            <ac:picMk id="4098" creationId="{178DD455-64D0-B167-2408-7088C40D3BF3}"/>
          </ac:picMkLst>
        </pc:picChg>
        <pc:picChg chg="add mod">
          <ac:chgData name="伊健 杜" userId="e69aded81da48593" providerId="LiveId" clId="{E3F85EF1-290B-4148-88B5-23DFFE72CE35}" dt="2022-11-03T05:39:44.687" v="340" actId="1076"/>
          <ac:picMkLst>
            <pc:docMk/>
            <pc:sldMk cId="1200436778" sldId="1352"/>
            <ac:picMk id="5122" creationId="{B9001175-1831-1714-36F0-1A660627EB95}"/>
          </ac:picMkLst>
        </pc:picChg>
      </pc:sldChg>
      <pc:sldChg chg="addSp delSp modSp add mod">
        <pc:chgData name="伊健 杜" userId="e69aded81da48593" providerId="LiveId" clId="{E3F85EF1-290B-4148-88B5-23DFFE72CE35}" dt="2022-11-03T17:55:54.322" v="4197"/>
        <pc:sldMkLst>
          <pc:docMk/>
          <pc:sldMk cId="1885241510" sldId="135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5:40:32.693" v="422" actId="478"/>
          <ac:picMkLst>
            <pc:docMk/>
            <pc:sldMk cId="1885241510" sldId="1353"/>
            <ac:picMk id="5122" creationId="{B9001175-1831-1714-36F0-1A660627EB95}"/>
          </ac:picMkLst>
        </pc:picChg>
        <pc:picChg chg="add mod">
          <ac:chgData name="伊健 杜" userId="e69aded81da48593" providerId="LiveId" clId="{E3F85EF1-290B-4148-88B5-23DFFE72CE35}" dt="2022-11-03T05:40:44.548" v="426" actId="14100"/>
          <ac:picMkLst>
            <pc:docMk/>
            <pc:sldMk cId="1885241510" sldId="1353"/>
            <ac:picMk id="6146" creationId="{91F6BE4B-6996-0AFB-B150-155604105361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1885241510" sldId="1353"/>
            <ac:inkMk id="4" creationId="{0D63003D-BAA1-C686-9C7B-45BCC194CE76}"/>
          </ac:inkMkLst>
        </pc:ink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2262443341" sldId="135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2443341" sldId="1354"/>
            <ac:spMk id="2" creationId="{9C74F706-AB23-7A24-27F9-BA8C6B6BFC20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1268994009" sldId="135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68994009" sldId="135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59:39.092" v="3895"/>
        <pc:sldMkLst>
          <pc:docMk/>
          <pc:sldMk cId="964826230" sldId="1356"/>
        </pc:sldMkLst>
        <pc:spChg chg="mod">
          <ac:chgData name="伊健 杜" userId="e69aded81da48593" providerId="LiveId" clId="{E3F85EF1-290B-4148-88B5-23DFFE72CE35}" dt="2022-11-03T05:42:48.808" v="645"/>
          <ac:spMkLst>
            <pc:docMk/>
            <pc:sldMk cId="964826230" sldId="1356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59:39.092" v="3895"/>
          <ac:spMkLst>
            <pc:docMk/>
            <pc:sldMk cId="964826230" sldId="1356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43:01.298" v="646"/>
          <ac:spMkLst>
            <pc:docMk/>
            <pc:sldMk cId="964826230" sldId="1356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3:43.249" v="647" actId="478"/>
          <ac:picMkLst>
            <pc:docMk/>
            <pc:sldMk cId="964826230" sldId="1356"/>
            <ac:picMk id="4098" creationId="{178DD455-64D0-B167-2408-7088C40D3BF3}"/>
          </ac:picMkLst>
        </pc:picChg>
        <pc:picChg chg="add del mod">
          <ac:chgData name="伊健 杜" userId="e69aded81da48593" providerId="LiveId" clId="{E3F85EF1-290B-4148-88B5-23DFFE72CE35}" dt="2022-11-03T05:48:11.265" v="980" actId="478"/>
          <ac:picMkLst>
            <pc:docMk/>
            <pc:sldMk cId="964826230" sldId="1356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56:05.406" v="1210" actId="1076"/>
          <ac:picMkLst>
            <pc:docMk/>
            <pc:sldMk cId="964826230" sldId="1356"/>
            <ac:picMk id="7172" creationId="{779C022D-D2B4-433E-BE0E-FAC970787E68}"/>
          </ac:picMkLst>
        </pc:picChg>
        <pc:picChg chg="add mod">
          <ac:chgData name="伊健 杜" userId="e69aded81da48593" providerId="LiveId" clId="{E3F85EF1-290B-4148-88B5-23DFFE72CE35}" dt="2022-11-03T05:56:07.621" v="1211" actId="1076"/>
          <ac:picMkLst>
            <pc:docMk/>
            <pc:sldMk cId="964826230" sldId="1356"/>
            <ac:picMk id="7174" creationId="{DD22AC21-EF0B-4C0B-2459-8658256FE962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2680465077" sldId="135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680465077" sldId="1357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5:43.449" v="861" actId="478"/>
          <ac:spMkLst>
            <pc:docMk/>
            <pc:sldMk cId="2680465077" sldId="1357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5:46.334" v="862" actId="478"/>
          <ac:picMkLst>
            <pc:docMk/>
            <pc:sldMk cId="2680465077" sldId="1357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46:54.597" v="977" actId="1076"/>
          <ac:picMkLst>
            <pc:docMk/>
            <pc:sldMk cId="2680465077" sldId="1357"/>
            <ac:picMk id="8194" creationId="{AD7272A4-7E17-C9B6-EAFA-7F7A05084B0D}"/>
          </ac:picMkLst>
        </pc:picChg>
      </pc:sldChg>
      <pc:sldChg chg="delSp modSp add mod delAnim">
        <pc:chgData name="伊健 杜" userId="e69aded81da48593" providerId="LiveId" clId="{E3F85EF1-290B-4148-88B5-23DFFE72CE35}" dt="2022-11-03T07:42:48.666" v="3881"/>
        <pc:sldMkLst>
          <pc:docMk/>
          <pc:sldMk cId="1439551912" sldId="1358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439551912" sldId="1358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8:08.497" v="979" actId="478"/>
          <ac:spMkLst>
            <pc:docMk/>
            <pc:sldMk cId="1439551912" sldId="1358"/>
            <ac:spMk id="5" creationId="{12133E31-EFD8-1428-E834-932512E03115}"/>
          </ac:spMkLst>
        </pc:spChg>
      </pc:sldChg>
      <pc:sldChg chg="modSp add mod">
        <pc:chgData name="伊健 杜" userId="e69aded81da48593" providerId="LiveId" clId="{E3F85EF1-290B-4148-88B5-23DFFE72CE35}" dt="2022-11-03T08:04:20.025" v="3906"/>
        <pc:sldMkLst>
          <pc:docMk/>
          <pc:sldMk cId="3474803134" sldId="1359"/>
        </pc:sldMkLst>
        <pc:spChg chg="mod">
          <ac:chgData name="伊健 杜" userId="e69aded81da48593" providerId="LiveId" clId="{E3F85EF1-290B-4148-88B5-23DFFE72CE35}" dt="2022-11-03T08:04:20.025" v="3906"/>
          <ac:spMkLst>
            <pc:docMk/>
            <pc:sldMk cId="3474803134" sldId="1359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5:59:21.677" v="1490" actId="47"/>
        <pc:sldMkLst>
          <pc:docMk/>
          <pc:sldMk cId="125024356" sldId="1360"/>
        </pc:sldMkLst>
        <pc:spChg chg="mod">
          <ac:chgData name="伊健 杜" userId="e69aded81da48593" providerId="LiveId" clId="{E3F85EF1-290B-4148-88B5-23DFFE72CE35}" dt="2022-11-03T05:59:19.719" v="1489" actId="20577"/>
          <ac:spMkLst>
            <pc:docMk/>
            <pc:sldMk cId="125024356" sldId="136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4068321830" sldId="136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59:52.985" v="1499"/>
          <ac:spMkLst>
            <pc:docMk/>
            <pc:sldMk cId="4068321830" sldId="1360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1:05.804" v="1643" actId="478"/>
          <ac:picMkLst>
            <pc:docMk/>
            <pc:sldMk cId="4068321830" sldId="1360"/>
            <ac:picMk id="7172" creationId="{779C022D-D2B4-433E-BE0E-FAC970787E68}"/>
          </ac:picMkLst>
        </pc:picChg>
        <pc:picChg chg="del">
          <ac:chgData name="伊健 杜" userId="e69aded81da48593" providerId="LiveId" clId="{E3F85EF1-290B-4148-88B5-23DFFE72CE35}" dt="2022-11-03T06:01:07.512" v="1644" actId="478"/>
          <ac:picMkLst>
            <pc:docMk/>
            <pc:sldMk cId="4068321830" sldId="1360"/>
            <ac:picMk id="7174" creationId="{DD22AC21-EF0B-4C0B-2459-8658256FE962}"/>
          </ac:picMkLst>
        </pc:picChg>
        <pc:picChg chg="add mod">
          <ac:chgData name="伊健 杜" userId="e69aded81da48593" providerId="LiveId" clId="{E3F85EF1-290B-4148-88B5-23DFFE72CE35}" dt="2022-11-03T06:01:49.566" v="1651" actId="1076"/>
          <ac:picMkLst>
            <pc:docMk/>
            <pc:sldMk cId="4068321830" sldId="1360"/>
            <ac:picMk id="10242" creationId="{6A07FEC1-CA61-2B55-A6F1-0080EDEC33A4}"/>
          </ac:picMkLst>
        </pc:picChg>
        <pc:picChg chg="add mod">
          <ac:chgData name="伊健 杜" userId="e69aded81da48593" providerId="LiveId" clId="{E3F85EF1-290B-4148-88B5-23DFFE72CE35}" dt="2022-11-03T06:01:56.583" v="1656" actId="1076"/>
          <ac:picMkLst>
            <pc:docMk/>
            <pc:sldMk cId="4068321830" sldId="1360"/>
            <ac:picMk id="10244" creationId="{B42C9586-3508-2701-8632-0494CE5C3446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934660800" sldId="136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4:49.381" v="1766" actId="478"/>
          <ac:spMkLst>
            <pc:docMk/>
            <pc:sldMk cId="934660800" sldId="1361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4:25.742" v="1761" actId="14100"/>
          <ac:picMkLst>
            <pc:docMk/>
            <pc:sldMk cId="934660800" sldId="1361"/>
            <ac:picMk id="11266" creationId="{EF2AEE13-F9AE-C94A-4DBB-EEA1AAD6D4D4}"/>
          </ac:picMkLst>
        </pc:picChg>
        <pc:picChg chg="add mod">
          <ac:chgData name="伊健 杜" userId="e69aded81da48593" providerId="LiveId" clId="{E3F85EF1-290B-4148-88B5-23DFFE72CE35}" dt="2022-11-03T06:04:43.600" v="1765" actId="14100"/>
          <ac:picMkLst>
            <pc:docMk/>
            <pc:sldMk cId="934660800" sldId="1361"/>
            <ac:picMk id="11268" creationId="{A1895F0D-26DD-9C68-04D7-A9B7C9747034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269712307" sldId="1362"/>
        </pc:sldMkLst>
        <pc:spChg chg="mod">
          <ac:chgData name="伊健 杜" userId="e69aded81da48593" providerId="LiveId" clId="{E3F85EF1-290B-4148-88B5-23DFFE72CE35}" dt="2022-11-03T06:07:50.374" v="1921" actId="20577"/>
          <ac:spMkLst>
            <pc:docMk/>
            <pc:sldMk cId="2269712307" sldId="136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9712307" sldId="1362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07:38.237" v="1918"/>
          <ac:spMkLst>
            <pc:docMk/>
            <pc:sldMk cId="2269712307" sldId="1362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8:31.171" v="1925" actId="1076"/>
          <ac:picMkLst>
            <pc:docMk/>
            <pc:sldMk cId="2269712307" sldId="1362"/>
            <ac:picMk id="12290" creationId="{3FA44E59-4435-353E-AD6F-627478113DE2}"/>
          </ac:picMkLst>
        </pc:picChg>
      </pc:sldChg>
      <pc:sldChg chg="modSp add del mod">
        <pc:chgData name="伊健 杜" userId="e69aded81da48593" providerId="LiveId" clId="{E3F85EF1-290B-4148-88B5-23DFFE72CE35}" dt="2022-11-03T06:06:01.241" v="1852" actId="47"/>
        <pc:sldMkLst>
          <pc:docMk/>
          <pc:sldMk cId="2420378799" sldId="1362"/>
        </pc:sldMkLst>
        <pc:spChg chg="mod">
          <ac:chgData name="伊健 杜" userId="e69aded81da48593" providerId="LiveId" clId="{E3F85EF1-290B-4148-88B5-23DFFE72CE35}" dt="2022-11-03T06:05:20.481" v="1802"/>
          <ac:spMkLst>
            <pc:docMk/>
            <pc:sldMk cId="2420378799" sldId="1362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6:05:58.954" v="1851" actId="47"/>
        <pc:sldMkLst>
          <pc:docMk/>
          <pc:sldMk cId="1128937387" sldId="1363"/>
        </pc:sldMkLst>
        <pc:spChg chg="mod">
          <ac:chgData name="伊健 杜" userId="e69aded81da48593" providerId="LiveId" clId="{E3F85EF1-290B-4148-88B5-23DFFE72CE35}" dt="2022-11-03T06:05:36.407" v="1850"/>
          <ac:spMkLst>
            <pc:docMk/>
            <pc:sldMk cId="1128937387" sldId="1363"/>
            <ac:spMk id="3" creationId="{BF61C064-5051-1184-7A12-5B1F560F19AD}"/>
          </ac:spMkLst>
        </pc:sp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4136416547" sldId="136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36416547" sldId="1363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8:34.278" v="1927" actId="478"/>
          <ac:spMkLst>
            <pc:docMk/>
            <pc:sldMk cId="4136416547" sldId="1363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35.424" v="1928" actId="478"/>
          <ac:picMkLst>
            <pc:docMk/>
            <pc:sldMk cId="4136416547" sldId="1363"/>
            <ac:picMk id="12290" creationId="{3FA44E59-4435-353E-AD6F-627478113DE2}"/>
          </ac:picMkLst>
        </pc:picChg>
        <pc:picChg chg="add mod">
          <ac:chgData name="伊健 杜" userId="e69aded81da48593" providerId="LiveId" clId="{E3F85EF1-290B-4148-88B5-23DFFE72CE35}" dt="2022-11-03T06:09:20.025" v="2045" actId="1076"/>
          <ac:picMkLst>
            <pc:docMk/>
            <pc:sldMk cId="4136416547" sldId="1363"/>
            <ac:picMk id="14338" creationId="{73E47CBB-473E-69E4-6FA2-64134A4F6748}"/>
          </ac:picMkLst>
        </pc:picChg>
      </pc:sldChg>
      <pc:sldChg chg="addSp delSp modSp add mod">
        <pc:chgData name="伊健 杜" userId="e69aded81da48593" providerId="LiveId" clId="{E3F85EF1-290B-4148-88B5-23DFFE72CE35}" dt="2022-11-03T08:11:00.364" v="3954" actId="20577"/>
        <pc:sldMkLst>
          <pc:docMk/>
          <pc:sldMk cId="3030512498" sldId="1364"/>
        </pc:sldMkLst>
        <pc:spChg chg="mod">
          <ac:chgData name="伊健 杜" userId="e69aded81da48593" providerId="LiveId" clId="{E3F85EF1-290B-4148-88B5-23DFFE72CE35}" dt="2022-11-03T08:11:00.364" v="3954" actId="20577"/>
          <ac:spMkLst>
            <pc:docMk/>
            <pc:sldMk cId="3030512498" sldId="1364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0:35.904" v="2116" actId="478"/>
          <ac:picMkLst>
            <pc:docMk/>
            <pc:sldMk cId="3030512498" sldId="1364"/>
            <ac:picMk id="14338" creationId="{73E47CBB-473E-69E4-6FA2-64134A4F6748}"/>
          </ac:picMkLst>
        </pc:picChg>
        <pc:picChg chg="add del mod">
          <ac:chgData name="伊健 杜" userId="e69aded81da48593" providerId="LiveId" clId="{E3F85EF1-290B-4148-88B5-23DFFE72CE35}" dt="2022-11-03T06:11:09.147" v="2120" actId="478"/>
          <ac:picMkLst>
            <pc:docMk/>
            <pc:sldMk cId="3030512498" sldId="1364"/>
            <ac:picMk id="15362" creationId="{E6016AD7-FA21-3498-03DB-25642D474A52}"/>
          </ac:picMkLst>
        </pc:picChg>
        <pc:picChg chg="add mod">
          <ac:chgData name="伊健 杜" userId="e69aded81da48593" providerId="LiveId" clId="{E3F85EF1-290B-4148-88B5-23DFFE72CE35}" dt="2022-11-03T06:11:20.356" v="2125" actId="1076"/>
          <ac:picMkLst>
            <pc:docMk/>
            <pc:sldMk cId="3030512498" sldId="1364"/>
            <ac:picMk id="15364" creationId="{255792A4-96B2-A8C6-6488-067E86255431}"/>
          </ac:picMkLst>
        </pc:pic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686505893" sldId="136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686505893" sldId="1365"/>
            <ac:spMk id="2" creationId="{9C74F706-AB23-7A24-27F9-BA8C6B6BFC20}"/>
          </ac:spMkLst>
        </pc:spChg>
      </pc:sldChg>
      <pc:sldChg chg="delSp modSp new mod">
        <pc:chgData name="伊健 杜" userId="e69aded81da48593" providerId="LiveId" clId="{E3F85EF1-290B-4148-88B5-23DFFE72CE35}" dt="2022-11-03T07:42:48.666" v="3881"/>
        <pc:sldMkLst>
          <pc:docMk/>
          <pc:sldMk cId="1327010284" sldId="136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327010284" sldId="1366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25:07.736" v="3051" actId="478"/>
          <ac:spMkLst>
            <pc:docMk/>
            <pc:sldMk cId="1327010284" sldId="1366"/>
            <ac:spMk id="3" creationId="{370E8D08-E1DA-73A4-ED61-008C2EA42D4B}"/>
          </ac:spMkLst>
        </pc:sp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1602721199" sldId="136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602721199" sldId="1367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469172313" sldId="1368"/>
        </pc:sldMkLst>
        <pc:spChg chg="mod">
          <ac:chgData name="伊健 杜" userId="e69aded81da48593" providerId="LiveId" clId="{E3F85EF1-290B-4148-88B5-23DFFE72CE35}" dt="2022-11-03T06:13:53.057" v="2422"/>
          <ac:spMkLst>
            <pc:docMk/>
            <pc:sldMk cId="2469172313" sldId="1368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469172313" sldId="1368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14:04.856" v="2425"/>
          <ac:spMkLst>
            <pc:docMk/>
            <pc:sldMk cId="2469172313" sldId="1368"/>
            <ac:spMk id="5" creationId="{12133E31-EFD8-1428-E834-932512E03115}"/>
          </ac:spMkLst>
        </pc:spChg>
        <pc:picChg chg="add del mod">
          <ac:chgData name="伊健 杜" userId="e69aded81da48593" providerId="LiveId" clId="{E3F85EF1-290B-4148-88B5-23DFFE72CE35}" dt="2022-11-03T06:16:07.005" v="2513"/>
          <ac:picMkLst>
            <pc:docMk/>
            <pc:sldMk cId="2469172313" sldId="1368"/>
            <ac:picMk id="4" creationId="{E5487EB8-038C-BED4-E590-5FE9CAC3F8B0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15:08.330" v="2511" actId="14100"/>
          <ac:picMkLst>
            <pc:docMk/>
            <pc:sldMk cId="2469172313" sldId="1368"/>
            <ac:picMk id="16386" creationId="{3B5DFCD6-C5EF-EFAA-843A-73D116B0625E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3815497795" sldId="136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815497795" sldId="1369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16:11.479" v="2515" actId="478"/>
          <ac:spMkLst>
            <pc:docMk/>
            <pc:sldMk cId="3815497795" sldId="1369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17:10.911" v="2600" actId="478"/>
          <ac:picMkLst>
            <pc:docMk/>
            <pc:sldMk cId="3815497795" sldId="1369"/>
            <ac:picMk id="16386" creationId="{3B5DFCD6-C5EF-EFAA-843A-73D116B0625E}"/>
          </ac:picMkLst>
        </pc:picChg>
        <pc:picChg chg="add mod">
          <ac:chgData name="伊健 杜" userId="e69aded81da48593" providerId="LiveId" clId="{E3F85EF1-290B-4148-88B5-23DFFE72CE35}" dt="2022-11-03T06:17:16.533" v="2603" actId="1076"/>
          <ac:picMkLst>
            <pc:docMk/>
            <pc:sldMk cId="3815497795" sldId="1369"/>
            <ac:picMk id="17410" creationId="{789B4400-87C9-E048-1D8C-1E458FC2842A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44965207" sldId="137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4965207" sldId="1370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8:21" v="2703" actId="478"/>
          <ac:picMkLst>
            <pc:docMk/>
            <pc:sldMk cId="3244965207" sldId="1370"/>
            <ac:picMk id="17410" creationId="{789B4400-87C9-E048-1D8C-1E458FC2842A}"/>
          </ac:picMkLst>
        </pc:picChg>
        <pc:picChg chg="add mod">
          <ac:chgData name="伊健 杜" userId="e69aded81da48593" providerId="LiveId" clId="{E3F85EF1-290B-4148-88B5-23DFFE72CE35}" dt="2022-11-03T06:18:46.526" v="2705" actId="1076"/>
          <ac:picMkLst>
            <pc:docMk/>
            <pc:sldMk cId="3244965207" sldId="1370"/>
            <ac:picMk id="18434" creationId="{4D1A4506-764B-F941-1499-31B6FC3A772E}"/>
          </ac:picMkLst>
        </pc:picChg>
      </pc:sldChg>
      <pc:sldChg chg="add del">
        <pc:chgData name="伊健 杜" userId="e69aded81da48593" providerId="LiveId" clId="{E3F85EF1-290B-4148-88B5-23DFFE72CE35}" dt="2022-11-03T06:20:04.616" v="2709" actId="47"/>
        <pc:sldMkLst>
          <pc:docMk/>
          <pc:sldMk cId="2447755677" sldId="1371"/>
        </pc:sldMkLst>
      </pc:sldChg>
      <pc:sldChg chg="addSp delSp modSp add mod delAnim modAnim">
        <pc:chgData name="伊健 杜" userId="e69aded81da48593" providerId="LiveId" clId="{E3F85EF1-290B-4148-88B5-23DFFE72CE35}" dt="2022-11-03T07:42:48.666" v="3881"/>
        <pc:sldMkLst>
          <pc:docMk/>
          <pc:sldMk cId="3242087974" sldId="1371"/>
        </pc:sldMkLst>
        <pc:spChg chg="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3" creationId="{F38ABC20-319B-E149-7C5E-E713DC369EE5}"/>
          </ac:spMkLst>
        </pc:spChg>
        <pc:spChg chg="del">
          <ac:chgData name="伊健 杜" userId="e69aded81da48593" providerId="LiveId" clId="{E3F85EF1-290B-4148-88B5-23DFFE72CE35}" dt="2022-11-03T06:21:01.442" v="2722" actId="478"/>
          <ac:spMkLst>
            <pc:docMk/>
            <pc:sldMk cId="3242087974" sldId="1371"/>
            <ac:spMk id="4" creationId="{45701113-2A52-29AB-3232-2CE38EC2C351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2087974" sldId="137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6:24:21.928" v="3039" actId="1076"/>
          <ac:picMkLst>
            <pc:docMk/>
            <pc:sldMk cId="3242087974" sldId="1371"/>
            <ac:picMk id="19458" creationId="{C9781AAC-DAC9-6168-D6F6-01AD9AEED0F2}"/>
          </ac:picMkLst>
        </pc:picChg>
        <pc:picChg chg="del mod">
          <ac:chgData name="伊健 杜" userId="e69aded81da48593" providerId="LiveId" clId="{E3F85EF1-290B-4148-88B5-23DFFE72CE35}" dt="2022-11-03T06:24:16.328" v="3036" actId="478"/>
          <ac:picMkLst>
            <pc:docMk/>
            <pc:sldMk cId="3242087974" sldId="1371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E3F85EF1-290B-4148-88B5-23DFFE72CE35}" dt="2022-11-03T18:34:00.690" v="4209"/>
        <pc:sldMkLst>
          <pc:docMk/>
          <pc:sldMk cId="2846275670" sldId="1372"/>
        </pc:sldMkLst>
        <pc:spChg chg="del">
          <ac:chgData name="伊健 杜" userId="e69aded81da48593" providerId="LiveId" clId="{E3F85EF1-290B-4148-88B5-23DFFE72CE35}" dt="2022-11-03T06:39:38.384" v="3711" actId="478"/>
          <ac:spMkLst>
            <pc:docMk/>
            <pc:sldMk cId="2846275670" sldId="1372"/>
            <ac:spMk id="2" creationId="{10304424-DB4A-36E7-9E0D-D32A5DD0F26C}"/>
          </ac:spMkLst>
        </pc:spChg>
        <pc:spChg chg="add del mod">
          <ac:chgData name="伊健 杜" userId="e69aded81da48593" providerId="LiveId" clId="{E3F85EF1-290B-4148-88B5-23DFFE72CE35}" dt="2022-11-03T06:39:42.838" v="3713" actId="21"/>
          <ac:spMkLst>
            <pc:docMk/>
            <pc:sldMk cId="2846275670" sldId="1372"/>
            <ac:spMk id="5" creationId="{42D613C0-3F0B-6556-18D8-46B5139523E3}"/>
          </ac:spMkLst>
        </pc:spChg>
        <pc:spChg chg="mod">
          <ac:chgData name="伊健 杜" userId="e69aded81da48593" providerId="LiveId" clId="{E3F85EF1-290B-4148-88B5-23DFFE72CE35}" dt="2022-11-03T18:34:00.690" v="4209"/>
          <ac:spMkLst>
            <pc:docMk/>
            <pc:sldMk cId="2846275670" sldId="1372"/>
            <ac:spMk id="6" creationId="{B98CD463-5476-FBB2-CBE9-F9671C1182E6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7" creationId="{24171F6E-6553-C4FF-74E3-0CAFEB01C961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8" creationId="{319EB967-EF6D-1243-F9FE-19BD3C48D50C}"/>
          </ac:spMkLst>
        </pc:spChg>
        <pc:picChg chg="add mod">
          <ac:chgData name="伊健 杜" userId="e69aded81da48593" providerId="LiveId" clId="{E3F85EF1-290B-4148-88B5-23DFFE72CE35}" dt="2022-11-03T06:24:53.471" v="3049" actId="14100"/>
          <ac:picMkLst>
            <pc:docMk/>
            <pc:sldMk cId="2846275670" sldId="1372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4:54.821" v="3050" actId="1076"/>
          <ac:picMkLst>
            <pc:docMk/>
            <pc:sldMk cId="2846275670" sldId="1372"/>
            <ac:picMk id="20482" creationId="{B82DCFC2-3A9D-14C1-98CB-40CB91A3DE52}"/>
          </ac:picMkLst>
        </pc:picChg>
        <pc:picChg chg="del mod">
          <ac:chgData name="伊健 杜" userId="e69aded81da48593" providerId="LiveId" clId="{E3F85EF1-290B-4148-88B5-23DFFE72CE35}" dt="2022-11-03T06:24:36.470" v="3043" actId="478"/>
          <ac:picMkLst>
            <pc:docMk/>
            <pc:sldMk cId="2846275670" sldId="1372"/>
            <ac:picMk id="20484" creationId="{1A28A3C3-244B-5FB8-1751-4688428B3717}"/>
          </ac:picMkLst>
        </pc:picChg>
      </pc:sldChg>
      <pc:sldChg chg="add del">
        <pc:chgData name="伊健 杜" userId="e69aded81da48593" providerId="LiveId" clId="{E3F85EF1-290B-4148-88B5-23DFFE72CE35}" dt="2022-11-03T06:20:03.699" v="2708" actId="47"/>
        <pc:sldMkLst>
          <pc:docMk/>
          <pc:sldMk cId="3149357999" sldId="1372"/>
        </pc:sldMkLst>
      </pc:sldChg>
      <pc:sldChg chg="addSp delSp modSp add mod ord">
        <pc:chgData name="伊健 杜" userId="e69aded81da48593" providerId="LiveId" clId="{E3F85EF1-290B-4148-88B5-23DFFE72CE35}" dt="2022-11-03T06:39:58.851" v="3721" actId="478"/>
        <pc:sldMkLst>
          <pc:docMk/>
          <pc:sldMk cId="1342042978" sldId="1373"/>
        </pc:sldMkLst>
        <pc:spChg chg="del">
          <ac:chgData name="伊健 杜" userId="e69aded81da48593" providerId="LiveId" clId="{E3F85EF1-290B-4148-88B5-23DFFE72CE35}" dt="2022-11-03T06:39:56.063" v="3719" actId="478"/>
          <ac:spMkLst>
            <pc:docMk/>
            <pc:sldMk cId="1342042978" sldId="1373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27:59.503" v="3127" actId="1076"/>
          <ac:spMkLst>
            <pc:docMk/>
            <pc:sldMk cId="1342042978" sldId="1373"/>
            <ac:spMk id="5" creationId="{7CDA5067-7DAC-8128-4770-8FA69F5AA46E}"/>
          </ac:spMkLst>
        </pc:spChg>
        <pc:spChg chg="del">
          <ac:chgData name="伊健 杜" userId="e69aded81da48593" providerId="LiveId" clId="{E3F85EF1-290B-4148-88B5-23DFFE72CE35}" dt="2022-11-03T06:27:52.381" v="3125" actId="478"/>
          <ac:spMkLst>
            <pc:docMk/>
            <pc:sldMk cId="1342042978" sldId="1373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8.851" v="3721" actId="478"/>
          <ac:spMkLst>
            <pc:docMk/>
            <pc:sldMk cId="1342042978" sldId="1373"/>
            <ac:spMk id="8" creationId="{8C0DA47F-4238-4A1D-C33E-B4315FDC3806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9" creationId="{9545370B-0F9D-F99B-58E0-EEA58FBC243B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10" creationId="{522C47DB-D4FD-E780-6743-C472164A3D3F}"/>
          </ac:spMkLst>
        </pc:sp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4" creationId="{1C97665D-B928-2241-F69A-A43E2029AB05}"/>
          </ac:picMkLst>
        </pc:pic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20482" creationId="{B82DCFC2-3A9D-14C1-98CB-40CB91A3DE52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21506" creationId="{413EA254-A600-CA26-9AAD-D14D86AB1525}"/>
          </ac:picMkLst>
        </pc:pic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905977177" sldId="137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3" creationId="{07EF43E7-57D1-FBAE-6219-81971BF5A95A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4" creationId="{A6292147-A733-0C1A-5C01-C05E7E3847AA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57977909" sldId="13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3" creationId="{1DFE0695-1E51-11D7-48EA-7704BE103315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78084188" sldId="137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3" creationId="{02D2B169-83DD-2856-B127-0BBDCC3801BA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2999367643" sldId="1377"/>
        </pc:sldMkLst>
        <pc:spChg chg="mod">
          <ac:chgData name="伊健 杜" userId="e69aded81da48593" providerId="LiveId" clId="{E3F85EF1-290B-4148-88B5-23DFFE72CE35}" dt="2022-11-03T06:35:04.359" v="3492"/>
          <ac:spMkLst>
            <pc:docMk/>
            <pc:sldMk cId="2999367643" sldId="1377"/>
            <ac:spMk id="3" creationId="{F38ABC20-319B-E149-7C5E-E713DC369EE5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999367643" sldId="1377"/>
            <ac:spMk id="6" creationId="{B98CD463-5476-FBB2-CBE9-F9671C1182E6}"/>
          </ac:spMkLst>
        </pc:spChg>
      </pc:sldChg>
      <pc:sldChg chg="addSp delSp modSp add mod ord">
        <pc:chgData name="伊健 杜" userId="e69aded81da48593" providerId="LiveId" clId="{E3F85EF1-290B-4148-88B5-23DFFE72CE35}" dt="2022-11-03T07:42:48.666" v="3881"/>
        <pc:sldMkLst>
          <pc:docMk/>
          <pc:sldMk cId="873510166" sldId="1378"/>
        </pc:sldMkLst>
        <pc:spChg chg="del mod">
          <ac:chgData name="伊健 杜" userId="e69aded81da48593" providerId="LiveId" clId="{E3F85EF1-290B-4148-88B5-23DFFE72CE35}" dt="2022-11-03T06:39:45.824" v="3714" actId="478"/>
          <ac:spMkLst>
            <pc:docMk/>
            <pc:sldMk cId="873510166" sldId="1378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6:39:27.084" v="3708" actId="478"/>
          <ac:spMkLst>
            <pc:docMk/>
            <pc:sldMk cId="873510166" sldId="1378"/>
            <ac:spMk id="3" creationId="{F38ABC20-319B-E149-7C5E-E713DC369EE5}"/>
          </ac:spMkLst>
        </pc:spChg>
        <pc:spChg chg="add del mod">
          <ac:chgData name="伊健 杜" userId="e69aded81da48593" providerId="LiveId" clId="{E3F85EF1-290B-4148-88B5-23DFFE72CE35}" dt="2022-11-03T06:39:47.769" v="3715" actId="21"/>
          <ac:spMkLst>
            <pc:docMk/>
            <pc:sldMk cId="873510166" sldId="1378"/>
            <ac:spMk id="5" creationId="{186C4632-F59D-2A55-15B1-8970A454E61D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873510166" sldId="1378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3.317" v="3717" actId="478"/>
          <ac:spMkLst>
            <pc:docMk/>
            <pc:sldMk cId="873510166" sldId="1378"/>
            <ac:spMk id="7" creationId="{5BA92B12-4828-B09E-886E-F38085C8AE90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8" creationId="{6578A724-3DBD-9F34-266E-AE499DCE2D0D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9" creationId="{0EFB1847-738B-3DAD-3A3C-31D2445B79AC}"/>
          </ac:spMkLst>
        </pc:spChg>
      </pc:sldChg>
      <pc:sldChg chg="modSp add">
        <pc:chgData name="伊健 杜" userId="e69aded81da48593" providerId="LiveId" clId="{E3F85EF1-290B-4148-88B5-23DFFE72CE35}" dt="2022-11-03T07:42:48.666" v="3881"/>
        <pc:sldMkLst>
          <pc:docMk/>
          <pc:sldMk cId="101191209" sldId="137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01191209" sldId="1379"/>
            <ac:spMk id="6" creationId="{B98CD463-5476-FBB2-CBE9-F9671C1182E6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26579327" sldId="138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26579327" sldId="1380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41:43.209" v="3750" actId="478"/>
          <ac:spMkLst>
            <pc:docMk/>
            <pc:sldMk cId="3226579327" sldId="1380"/>
            <ac:spMk id="3" creationId="{1DFE0695-1E51-11D7-48EA-7704BE103315}"/>
          </ac:spMkLst>
        </pc:spChg>
        <pc:picChg chg="add mod">
          <ac:chgData name="伊健 杜" userId="e69aded81da48593" providerId="LiveId" clId="{E3F85EF1-290B-4148-88B5-23DFFE72CE35}" dt="2022-11-03T06:42:34.238" v="3793" actId="1076"/>
          <ac:picMkLst>
            <pc:docMk/>
            <pc:sldMk cId="3226579327" sldId="1380"/>
            <ac:picMk id="22530" creationId="{25CB6A51-6F6A-6595-4918-69B61A37A6FB}"/>
          </ac:picMkLst>
        </pc:picChg>
        <pc:picChg chg="add mod">
          <ac:chgData name="伊健 杜" userId="e69aded81da48593" providerId="LiveId" clId="{E3F85EF1-290B-4148-88B5-23DFFE72CE35}" dt="2022-11-03T06:42:48.871" v="3797" actId="1076"/>
          <ac:picMkLst>
            <pc:docMk/>
            <pc:sldMk cId="3226579327" sldId="1380"/>
            <ac:picMk id="22532" creationId="{BA2533FA-EC8B-D3B1-75CD-636CDBEB69F7}"/>
          </ac:picMkLst>
        </pc:picChg>
        <pc:picChg chg="add mod">
          <ac:chgData name="伊健 杜" userId="e69aded81da48593" providerId="LiveId" clId="{E3F85EF1-290B-4148-88B5-23DFFE72CE35}" dt="2022-11-03T06:43:06.204" v="3800" actId="1076"/>
          <ac:picMkLst>
            <pc:docMk/>
            <pc:sldMk cId="3226579327" sldId="1380"/>
            <ac:picMk id="22534" creationId="{ADBB3681-1FCE-6EFB-DB2B-06E2B594E017}"/>
          </ac:picMkLst>
        </pc:picChg>
        <pc:picChg chg="add mod">
          <ac:chgData name="伊健 杜" userId="e69aded81da48593" providerId="LiveId" clId="{E3F85EF1-290B-4148-88B5-23DFFE72CE35}" dt="2022-11-03T06:44:20.990" v="3803" actId="1076"/>
          <ac:picMkLst>
            <pc:docMk/>
            <pc:sldMk cId="3226579327" sldId="1380"/>
            <ac:picMk id="22536" creationId="{BC12E9B3-E882-C792-33C9-387A9AD54339}"/>
          </ac:picMkLst>
        </pc:picChg>
      </pc:sldChg>
    </pc:docChg>
  </pc:docChgLst>
  <pc:docChgLst>
    <pc:chgData name="伊健 杜" userId="e69aded81da48593" providerId="LiveId" clId="{30CCD38C-437B-425C-9677-8A97A5F7BB26}"/>
    <pc:docChg chg="undo custSel addSld delSld modSld sldOrd">
      <pc:chgData name="伊健 杜" userId="e69aded81da48593" providerId="LiveId" clId="{30CCD38C-437B-425C-9677-8A97A5F7BB26}" dt="2022-11-09T07:22:09.296" v="2988"/>
      <pc:docMkLst>
        <pc:docMk/>
      </pc:docMkLst>
      <pc:sldChg chg="del">
        <pc:chgData name="伊健 杜" userId="e69aded81da48593" providerId="LiveId" clId="{30CCD38C-437B-425C-9677-8A97A5F7BB26}" dt="2022-11-09T04:59:09.210" v="0" actId="47"/>
        <pc:sldMkLst>
          <pc:docMk/>
          <pc:sldMk cId="1946223399" sldId="134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158349176" sldId="134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8074802" sldId="134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846275670" sldId="137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342042978" sldId="137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05977177" sldId="137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57977909" sldId="137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8084188" sldId="137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999367643" sldId="137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510166" sldId="137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26579327" sldId="1380"/>
        </pc:sldMkLst>
      </pc:sldChg>
      <pc:sldChg chg="addSp delSp modSp add del mod">
        <pc:chgData name="伊健 杜" userId="e69aded81da48593" providerId="LiveId" clId="{30CCD38C-437B-425C-9677-8A97A5F7BB26}" dt="2022-11-09T05:20:01.727" v="531"/>
        <pc:sldMkLst>
          <pc:docMk/>
          <pc:sldMk cId="294288172" sldId="1381"/>
        </pc:sldMkLst>
        <pc:spChg chg="add del mod">
          <ac:chgData name="伊健 杜" userId="e69aded81da48593" providerId="LiveId" clId="{30CCD38C-437B-425C-9677-8A97A5F7BB26}" dt="2022-11-09T05:08:18.365" v="29" actId="478"/>
          <ac:spMkLst>
            <pc:docMk/>
            <pc:sldMk cId="294288172" sldId="1381"/>
            <ac:spMk id="3" creationId="{90029166-12B1-35C8-3BA7-4ADC117F138C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30CCD38C-437B-425C-9677-8A97A5F7BB26}" dt="2022-11-09T05:11:22.199" v="172" actId="1076"/>
          <ac:picMkLst>
            <pc:docMk/>
            <pc:sldMk cId="294288172" sldId="1381"/>
            <ac:picMk id="1026" creationId="{0C1E425F-8A25-EB54-335F-667F03446E7C}"/>
          </ac:picMkLst>
        </pc:picChg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955953" sldId="138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31384839" sldId="138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630488861" sldId="138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148736043" sldId="138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052197" sldId="138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406085488" sldId="138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754745189" sldId="138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41567216" sldId="138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735016085" sldId="139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737496656" sldId="139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215840503" sldId="139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32562266" sldId="139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04554190" sldId="139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19572076" sldId="139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877443400" sldId="139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15045566" sldId="139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23854891" sldId="139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83393" sldId="139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9725066" sldId="140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31993153" sldId="140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41168246" sldId="140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220055332" sldId="140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412945029" sldId="140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91103496" sldId="140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931008421" sldId="140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60024942" sldId="140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79804985" sldId="140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587589837" sldId="140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583844061" sldId="141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64214707" sldId="141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39523561" sldId="1412"/>
        </pc:sldMkLst>
      </pc:sldChg>
      <pc:sldChg chg="modSp">
        <pc:chgData name="伊健 杜" userId="e69aded81da48593" providerId="LiveId" clId="{30CCD38C-437B-425C-9677-8A97A5F7BB26}" dt="2022-11-09T07:09:36.240" v="2973"/>
        <pc:sldMkLst>
          <pc:docMk/>
          <pc:sldMk cId="3618521800" sldId="1414"/>
        </pc:sldMkLst>
        <pc:spChg chg="mod">
          <ac:chgData name="伊健 杜" userId="e69aded81da48593" providerId="LiveId" clId="{30CCD38C-437B-425C-9677-8A97A5F7BB26}" dt="2022-11-09T07:09:36.240" v="2973"/>
          <ac:spMkLst>
            <pc:docMk/>
            <pc:sldMk cId="3618521800" sldId="1414"/>
            <ac:spMk id="5" creationId="{12133E31-EFD8-1428-E834-932512E03115}"/>
          </ac:spMkLst>
        </pc:spChg>
      </pc:sldChg>
      <pc:sldChg chg="add del">
        <pc:chgData name="伊健 杜" userId="e69aded81da48593" providerId="LiveId" clId="{30CCD38C-437B-425C-9677-8A97A5F7BB26}" dt="2022-11-09T05:05:30.621" v="3" actId="47"/>
        <pc:sldMkLst>
          <pc:docMk/>
          <pc:sldMk cId="984652500" sldId="1419"/>
        </pc:sldMkLst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3970391449" sldId="1419"/>
        </pc:sldMkLst>
        <pc:spChg chg="mod">
          <ac:chgData name="伊健 杜" userId="e69aded81da48593" providerId="LiveId" clId="{30CCD38C-437B-425C-9677-8A97A5F7BB26}" dt="2022-11-09T05:14:32.663" v="275" actId="20577"/>
          <ac:spMkLst>
            <pc:docMk/>
            <pc:sldMk cId="3970391449" sldId="141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3970391449" sldId="141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1:26.159" v="174" actId="478"/>
          <ac:picMkLst>
            <pc:docMk/>
            <pc:sldMk cId="3970391449" sldId="1419"/>
            <ac:picMk id="1026" creationId="{0C1E425F-8A25-EB54-335F-667F03446E7C}"/>
          </ac:picMkLst>
        </pc:picChg>
        <pc:picChg chg="add mod">
          <ac:chgData name="伊健 杜" userId="e69aded81da48593" providerId="LiveId" clId="{30CCD38C-437B-425C-9677-8A97A5F7BB26}" dt="2022-11-09T05:12:56.713" v="211" actId="1076"/>
          <ac:picMkLst>
            <pc:docMk/>
            <pc:sldMk cId="3970391449" sldId="1419"/>
            <ac:picMk id="2050" creationId="{F8852BBF-52C5-BB79-15F7-90D3C06B1F72}"/>
          </ac:picMkLst>
        </pc:picChg>
      </pc:sldChg>
      <pc:sldChg chg="addSp delSp modSp add mod">
        <pc:chgData name="伊健 杜" userId="e69aded81da48593" providerId="LiveId" clId="{30CCD38C-437B-425C-9677-8A97A5F7BB26}" dt="2022-11-09T05:20:24.520" v="539"/>
        <pc:sldMkLst>
          <pc:docMk/>
          <pc:sldMk cId="810053395" sldId="1420"/>
        </pc:sldMkLst>
        <pc:spChg chg="del">
          <ac:chgData name="伊健 杜" userId="e69aded81da48593" providerId="LiveId" clId="{30CCD38C-437B-425C-9677-8A97A5F7BB26}" dt="2022-11-09T05:14:41.928" v="278" actId="478"/>
          <ac:spMkLst>
            <pc:docMk/>
            <pc:sldMk cId="810053395" sldId="1420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14:58.127" v="283"/>
          <ac:grpSpMkLst>
            <pc:docMk/>
            <pc:sldMk cId="810053395" sldId="1420"/>
            <ac:grpSpMk id="5" creationId="{AEBD6CBC-A9C7-94D3-F133-307606734FF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8" creationId="{F8D5813C-E979-80F7-274A-A948883BB6CE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1" creationId="{CCA5353D-A6DD-14DA-6420-1A29C189426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4" creationId="{3990989D-E161-296B-F057-017655D6516B}"/>
          </ac:grpSpMkLst>
        </pc:grpChg>
        <pc:grpChg chg="del mod">
          <ac:chgData name="伊健 杜" userId="e69aded81da48593" providerId="LiveId" clId="{30CCD38C-437B-425C-9677-8A97A5F7BB26}" dt="2022-11-09T05:15:24.554" v="322"/>
          <ac:grpSpMkLst>
            <pc:docMk/>
            <pc:sldMk cId="810053395" sldId="1420"/>
            <ac:grpSpMk id="26" creationId="{A3A78112-0EC2-7763-2F80-F7064170D3C0}"/>
          </ac:grpSpMkLst>
        </pc:grpChg>
        <pc:grpChg chg="del mod">
          <ac:chgData name="伊健 杜" userId="e69aded81da48593" providerId="LiveId" clId="{30CCD38C-437B-425C-9677-8A97A5F7BB26}" dt="2022-11-09T05:15:24.022" v="320"/>
          <ac:grpSpMkLst>
            <pc:docMk/>
            <pc:sldMk cId="810053395" sldId="1420"/>
            <ac:grpSpMk id="42" creationId="{57047AA9-E487-4431-F2DF-03F8381D629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3" creationId="{D5D7F78C-EF00-EBA3-07B7-D1CE65D3505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5" creationId="{6F57B8BB-4986-3410-F0B5-5156D21C497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7" creationId="{DA0A4F83-EEA9-84FB-B2F2-CC22A606E018}"/>
          </ac:grpSpMkLst>
        </pc:grpChg>
        <pc:grpChg chg="del mod">
          <ac:chgData name="伊健 杜" userId="e69aded81da48593" providerId="LiveId" clId="{30CCD38C-437B-425C-9677-8A97A5F7BB26}" dt="2022-11-09T05:19:43.020" v="510"/>
          <ac:grpSpMkLst>
            <pc:docMk/>
            <pc:sldMk cId="810053395" sldId="1420"/>
            <ac:grpSpMk id="56" creationId="{6CDFE51C-E5F2-A0FD-F2AF-2E3E5E16C6AB}"/>
          </ac:grpSpMkLst>
        </pc:grpChg>
        <pc:grpChg chg="del 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58" creationId="{5AA1FEF2-433B-631C-9ED6-682D10D532C2}"/>
          </ac:grpSpMkLst>
        </pc:grpChg>
        <pc:grpChg chg="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60" creationId="{DB308ED0-377C-2AE5-FCEB-1828DFECFE5A}"/>
          </ac:grpSpMkLst>
        </pc:grpChg>
        <pc:grpChg chg="del mod">
          <ac:chgData name="伊健 杜" userId="e69aded81da48593" providerId="LiveId" clId="{30CCD38C-437B-425C-9677-8A97A5F7BB26}" dt="2022-11-09T05:20:23.038" v="536"/>
          <ac:grpSpMkLst>
            <pc:docMk/>
            <pc:sldMk cId="810053395" sldId="1420"/>
            <ac:grpSpMk id="2053" creationId="{1C54C7B0-B8A1-6F2C-1833-A5B7A3C49A05}"/>
          </ac:grpSpMkLst>
        </pc:grpChg>
        <pc:grpChg chg="del 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5" creationId="{FCA1F1CC-C929-35F2-8C1B-AA9C5914F299}"/>
          </ac:grpSpMkLst>
        </pc:grpChg>
        <pc:grpChg chg="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8" creationId="{D8DBC7CA-E253-A936-E874-BB70ED5D3E90}"/>
          </ac:grpSpMkLst>
        </pc:grpChg>
        <pc:picChg chg="del">
          <ac:chgData name="伊健 杜" userId="e69aded81da48593" providerId="LiveId" clId="{30CCD38C-437B-425C-9677-8A97A5F7BB26}" dt="2022-11-09T05:14:40.477" v="277" actId="478"/>
          <ac:picMkLst>
            <pc:docMk/>
            <pc:sldMk cId="810053395" sldId="1420"/>
            <ac:picMk id="2050" creationId="{F8852BBF-52C5-BB79-15F7-90D3C06B1F72}"/>
          </ac:picMkLst>
        </pc:pic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2" creationId="{003C3009-28E9-18AD-8B83-F4F02282D1BA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" creationId="{D7A86DC0-AA30-5B0D-A2EB-CFE4B06AF05B}"/>
          </ac:inkMkLst>
        </pc:inkChg>
        <pc:inkChg chg="add del mod">
          <ac:chgData name="伊健 杜" userId="e69aded81da48593" providerId="LiveId" clId="{30CCD38C-437B-425C-9677-8A97A5F7BB26}" dt="2022-11-09T05:15:02.296" v="284"/>
          <ac:inkMkLst>
            <pc:docMk/>
            <pc:sldMk cId="810053395" sldId="1420"/>
            <ac:inkMk id="6" creationId="{1AEBE4DA-C687-4D1D-CF14-F1161B91184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9" creationId="{6B2F187A-B37F-8D9C-52E1-D422F7898D90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2" creationId="{9140502D-FD07-84BF-FEC8-8F964F6BD61E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5" creationId="{0D688D3B-D12A-5155-EEBD-A266EB1AE7F5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6" creationId="{9F7D2065-4EE2-15D3-FAC5-4BE7FF1707ED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7" creationId="{844028A8-5D18-9C80-8257-9CDAC5FE951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8" creationId="{AD31F624-9D17-23C8-176F-DA4CB317BD37}"/>
          </ac:inkMkLst>
        </pc:inkChg>
        <pc:inkChg chg="add del mod">
          <ac:chgData name="伊健 杜" userId="e69aded81da48593" providerId="LiveId" clId="{30CCD38C-437B-425C-9677-8A97A5F7BB26}" dt="2022-11-09T05:19:47.071" v="520"/>
          <ac:inkMkLst>
            <pc:docMk/>
            <pc:sldMk cId="810053395" sldId="1420"/>
            <ac:inkMk id="19" creationId="{AAAE60D4-E475-A746-6309-F234A5591AC6}"/>
          </ac:inkMkLst>
        </pc:inkChg>
        <pc:inkChg chg="add del mod">
          <ac:chgData name="伊健 杜" userId="e69aded81da48593" providerId="LiveId" clId="{30CCD38C-437B-425C-9677-8A97A5F7BB26}" dt="2022-11-09T05:19:46.417" v="513"/>
          <ac:inkMkLst>
            <pc:docMk/>
            <pc:sldMk cId="810053395" sldId="1420"/>
            <ac:inkMk id="20" creationId="{E46AAF9A-C9C0-9FAA-8D82-B7B28CFEB1A4}"/>
          </ac:inkMkLst>
        </pc:inkChg>
        <pc:inkChg chg="add del mod">
          <ac:chgData name="伊健 杜" userId="e69aded81da48593" providerId="LiveId" clId="{30CCD38C-437B-425C-9677-8A97A5F7BB26}" dt="2022-11-09T05:19:46.419" v="518"/>
          <ac:inkMkLst>
            <pc:docMk/>
            <pc:sldMk cId="810053395" sldId="1420"/>
            <ac:inkMk id="21" creationId="{5D15CFF6-6A4B-E7F4-3765-46EDBF1A490B}"/>
          </ac:inkMkLst>
        </pc:inkChg>
        <pc:inkChg chg="add del mod">
          <ac:chgData name="伊健 杜" userId="e69aded81da48593" providerId="LiveId" clId="{30CCD38C-437B-425C-9677-8A97A5F7BB26}" dt="2022-11-09T05:19:46.417" v="515"/>
          <ac:inkMkLst>
            <pc:docMk/>
            <pc:sldMk cId="810053395" sldId="1420"/>
            <ac:inkMk id="22" creationId="{EF7AB180-BE73-AF8C-B0B8-1352BCCF114F}"/>
          </ac:inkMkLst>
        </pc:inkChg>
        <pc:inkChg chg="add del mod">
          <ac:chgData name="伊健 杜" userId="e69aded81da48593" providerId="LiveId" clId="{30CCD38C-437B-425C-9677-8A97A5F7BB26}" dt="2022-11-09T05:19:46.419" v="517"/>
          <ac:inkMkLst>
            <pc:docMk/>
            <pc:sldMk cId="810053395" sldId="1420"/>
            <ac:inkMk id="23" creationId="{97657B48-81E9-66E4-2614-EE7F468C720A}"/>
          </ac:inkMkLst>
        </pc:inkChg>
        <pc:inkChg chg="add del mod">
          <ac:chgData name="伊健 杜" userId="e69aded81da48593" providerId="LiveId" clId="{30CCD38C-437B-425C-9677-8A97A5F7BB26}" dt="2022-11-09T05:19:47.071" v="519"/>
          <ac:inkMkLst>
            <pc:docMk/>
            <pc:sldMk cId="810053395" sldId="1420"/>
            <ac:inkMk id="24" creationId="{3EB84140-8DF9-89BF-160F-904604748CD9}"/>
          </ac:inkMkLst>
        </pc:inkChg>
        <pc:inkChg chg="add del mod">
          <ac:chgData name="伊健 杜" userId="e69aded81da48593" providerId="LiveId" clId="{30CCD38C-437B-425C-9677-8A97A5F7BB26}" dt="2022-11-09T05:19:46.419" v="516"/>
          <ac:inkMkLst>
            <pc:docMk/>
            <pc:sldMk cId="810053395" sldId="1420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7" creationId="{535C5BDF-3A31-B1D7-3135-2FA2E129F62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8" creationId="{C36C5096-CB04-24AF-FE08-6C5FF7D7CE40}"/>
          </ac:inkMkLst>
        </pc:inkChg>
        <pc:inkChg chg="add del mod">
          <ac:chgData name="伊健 杜" userId="e69aded81da48593" providerId="LiveId" clId="{30CCD38C-437B-425C-9677-8A97A5F7BB26}" dt="2022-11-09T05:19:45.130" v="512"/>
          <ac:inkMkLst>
            <pc:docMk/>
            <pc:sldMk cId="810053395" sldId="1420"/>
            <ac:inkMk id="29" creationId="{E72319B1-780C-563C-99BC-36406DF94CEA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0" creationId="{32549840-FF49-62D3-965F-475CFE2FD85C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1" creationId="{3199D14D-2591-0EF4-915D-5E125F047736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2" creationId="{7D23E708-8726-8C23-AAB9-BA066B7FF145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3" creationId="{8C9E229A-1251-941E-DEA9-EC646D5EB44D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4" creationId="{AAC5A151-ED77-30C3-089F-ACC8B825FA8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5" creationId="{AFCB28EB-8EB5-1F32-7408-857493A9C01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6" creationId="{D8397E00-40A7-AD5B-0025-459D63388E6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7" creationId="{76C98C18-E89B-F2A2-B85D-321A4435EE12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8" creationId="{E7552AA1-6AFE-DF09-E7DB-1B00EBC7A57C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9" creationId="{D80B06BA-7B59-B11B-D696-FA9CB8F80C0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0" creationId="{CD6CE364-2CAD-5637-32E8-06D18BFC386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1" creationId="{2CF56FD6-94AF-9750-74A7-7FCC153D747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4" creationId="{05B86BB1-39FF-C158-5230-BC0C07748971}"/>
          </ac:inkMkLst>
        </pc:inkChg>
        <pc:inkChg chg="add del mod">
          <ac:chgData name="伊健 杜" userId="e69aded81da48593" providerId="LiveId" clId="{30CCD38C-437B-425C-9677-8A97A5F7BB26}" dt="2022-11-09T05:19:46.417" v="514"/>
          <ac:inkMkLst>
            <pc:docMk/>
            <pc:sldMk cId="810053395" sldId="1420"/>
            <ac:inkMk id="46" creationId="{F04F248D-B052-52E1-58E8-CD313C99581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8" creationId="{64EB2BA0-D194-966E-E711-682E6AB53A4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9" creationId="{B173F052-4033-A065-7B88-D7E4B35063E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0" creationId="{CE42552F-9BAF-B0DD-1A30-54819745AEA5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1" creationId="{7338E5DC-22B4-C1A6-32CB-43207142D6F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2" creationId="{64224DE8-13E8-738C-3C65-A51C3A8C324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3" creationId="{31E67BD5-0F25-F8C9-066D-572AA47F9B8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4" creationId="{2375B5A6-E6A8-CCB5-1183-77CFF1A7DAC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5" creationId="{34D1864A-30AD-621B-685F-09F03FB0C11D}"/>
          </ac:inkMkLst>
        </pc:inkChg>
        <pc:inkChg chg="add del mod">
          <ac:chgData name="伊健 杜" userId="e69aded81da48593" providerId="LiveId" clId="{30CCD38C-437B-425C-9677-8A97A5F7BB26}" dt="2022-11-09T05:19:45.130" v="511"/>
          <ac:inkMkLst>
            <pc:docMk/>
            <pc:sldMk cId="810053395" sldId="1420"/>
            <ac:inkMk id="57" creationId="{77F835A1-DE5F-8025-442A-4483801927A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59" creationId="{05527D6E-6869-DA26-722B-6C3C9596708E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1" creationId="{DC1D89C4-8822-57F6-0EB3-68913579030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2" creationId="{87520545-D31D-BA8C-AE31-23B5424ABE2A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3" creationId="{29B58A19-C598-78FD-FF75-9399ECF82A82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48" creationId="{A0CA0850-DB6C-5920-78C6-D5289806325E}"/>
          </ac:inkMkLst>
        </pc:inkChg>
        <pc:inkChg chg="add del mod">
          <ac:chgData name="伊健 杜" userId="e69aded81da48593" providerId="LiveId" clId="{30CCD38C-437B-425C-9677-8A97A5F7BB26}" dt="2022-11-09T05:20:16.951" v="532"/>
          <ac:inkMkLst>
            <pc:docMk/>
            <pc:sldMk cId="810053395" sldId="1420"/>
            <ac:inkMk id="2049" creationId="{15BCD35F-AED6-BA87-5ACF-98F234258293}"/>
          </ac:inkMkLst>
        </pc:inkChg>
        <pc:inkChg chg="add del mod">
          <ac:chgData name="伊健 杜" userId="e69aded81da48593" providerId="LiveId" clId="{30CCD38C-437B-425C-9677-8A97A5F7BB26}" dt="2022-11-09T05:20:18.524" v="534"/>
          <ac:inkMkLst>
            <pc:docMk/>
            <pc:sldMk cId="810053395" sldId="1420"/>
            <ac:inkMk id="2051" creationId="{F50977F6-D014-BFC7-9F87-691D0A31526A}"/>
          </ac:inkMkLst>
        </pc:inkChg>
        <pc:inkChg chg="add del mod">
          <ac:chgData name="伊健 杜" userId="e69aded81da48593" providerId="LiveId" clId="{30CCD38C-437B-425C-9677-8A97A5F7BB26}" dt="2022-11-09T05:20:17.813" v="533"/>
          <ac:inkMkLst>
            <pc:docMk/>
            <pc:sldMk cId="810053395" sldId="1420"/>
            <ac:inkMk id="2052" creationId="{5643D510-FD31-AE2C-5A7F-B84B16B993F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4" creationId="{D5F1B7F3-51AD-5C0E-5D07-2ADFA3BB51B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6" creationId="{3C4A6DD6-9038-B226-DCB5-A4DEFF6C198C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7" creationId="{9875C5AB-5AA5-564B-71D4-3F0C8BE96C82}"/>
          </ac:inkMkLst>
        </pc:inkChg>
      </pc:sldChg>
      <pc:sldChg chg="addSp delSp modSp add mod">
        <pc:chgData name="伊健 杜" userId="e69aded81da48593" providerId="LiveId" clId="{30CCD38C-437B-425C-9677-8A97A5F7BB26}" dt="2022-11-09T05:20:31.662" v="541" actId="9405"/>
        <pc:sldMkLst>
          <pc:docMk/>
          <pc:sldMk cId="2351993904" sldId="1421"/>
        </pc:sldMkLst>
        <pc:grpChg chg="mod">
          <ac:chgData name="伊健 杜" userId="e69aded81da48593" providerId="LiveId" clId="{30CCD38C-437B-425C-9677-8A97A5F7BB26}" dt="2022-11-09T05:19:29.009" v="506"/>
          <ac:grpSpMkLst>
            <pc:docMk/>
            <pc:sldMk cId="2351993904" sldId="1421"/>
            <ac:grpSpMk id="42" creationId="{676D694A-6E05-E484-AD23-44D75A5C87D7}"/>
          </ac:grpSpMkLst>
        </pc:grpChg>
        <pc:grpChg chg="del mod">
          <ac:chgData name="伊健 杜" userId="e69aded81da48593" providerId="LiveId" clId="{30CCD38C-437B-425C-9677-8A97A5F7BB26}" dt="2022-11-09T05:16:47.333" v="378"/>
          <ac:grpSpMkLst>
            <pc:docMk/>
            <pc:sldMk cId="2351993904" sldId="1421"/>
            <ac:grpSpMk id="56" creationId="{6CDFE51C-E5F2-A0FD-F2AF-2E3E5E16C6AB}"/>
          </ac:grpSpMkLst>
        </pc:grpChg>
        <pc:inkChg chg="del mod">
          <ac:chgData name="伊健 杜" userId="e69aded81da48593" providerId="LiveId" clId="{30CCD38C-437B-425C-9677-8A97A5F7BB26}" dt="2022-11-09T05:16:47.332" v="374"/>
          <ac:inkMkLst>
            <pc:docMk/>
            <pc:sldMk cId="2351993904" sldId="1421"/>
            <ac:inkMk id="2" creationId="{003C3009-28E9-18AD-8B83-F4F02282D1BA}"/>
          </ac:inkMkLst>
        </pc:inkChg>
        <pc:inkChg chg="del mod">
          <ac:chgData name="伊健 杜" userId="e69aded81da48593" providerId="LiveId" clId="{30CCD38C-437B-425C-9677-8A97A5F7BB26}" dt="2022-11-09T05:16:47.328" v="346"/>
          <ac:inkMkLst>
            <pc:docMk/>
            <pc:sldMk cId="2351993904" sldId="1421"/>
            <ac:inkMk id="3" creationId="{D7A86DC0-AA30-5B0D-A2EB-CFE4B06AF05B}"/>
          </ac:inkMkLst>
        </pc:inkChg>
        <pc:inkChg chg="add">
          <ac:chgData name="伊健 杜" userId="e69aded81da48593" providerId="LiveId" clId="{30CCD38C-437B-425C-9677-8A97A5F7BB26}" dt="2022-11-09T05:16:38.442" v="333" actId="9405"/>
          <ac:inkMkLst>
            <pc:docMk/>
            <pc:sldMk cId="2351993904" sldId="1421"/>
            <ac:inkMk id="5" creationId="{88542541-CC04-35E6-EF16-3783CFB6324C}"/>
          </ac:inkMkLst>
        </pc:inkChg>
        <pc:inkChg chg="add del">
          <ac:chgData name="伊健 杜" userId="e69aded81da48593" providerId="LiveId" clId="{30CCD38C-437B-425C-9677-8A97A5F7BB26}" dt="2022-11-09T05:16:47.327" v="342"/>
          <ac:inkMkLst>
            <pc:docMk/>
            <pc:sldMk cId="2351993904" sldId="1421"/>
            <ac:inkMk id="6" creationId="{C6548A04-001A-9D62-81EB-69A257327D0F}"/>
          </ac:inkMkLst>
        </pc:inkChg>
        <pc:inkChg chg="add del">
          <ac:chgData name="伊健 杜" userId="e69aded81da48593" providerId="LiveId" clId="{30CCD38C-437B-425C-9677-8A97A5F7BB26}" dt="2022-11-09T05:16:47.332" v="373"/>
          <ac:inkMkLst>
            <pc:docMk/>
            <pc:sldMk cId="2351993904" sldId="1421"/>
            <ac:inkMk id="7" creationId="{B2E39B1C-67AF-F1CD-26F0-2F3B473AD5F2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8" creationId="{9E5C9DD6-882E-3B2E-0337-0D5096598CE8}"/>
          </ac:inkMkLst>
        </pc:inkChg>
        <pc:inkChg chg="del">
          <ac:chgData name="伊健 杜" userId="e69aded81da48593" providerId="LiveId" clId="{30CCD38C-437B-425C-9677-8A97A5F7BB26}" dt="2022-11-09T05:16:47.326" v="336"/>
          <ac:inkMkLst>
            <pc:docMk/>
            <pc:sldMk cId="2351993904" sldId="1421"/>
            <ac:inkMk id="9" creationId="{6B2F187A-B37F-8D9C-52E1-D422F7898D90}"/>
          </ac:inkMkLst>
        </pc:inkChg>
        <pc:inkChg chg="del mod">
          <ac:chgData name="伊健 杜" userId="e69aded81da48593" providerId="LiveId" clId="{30CCD38C-437B-425C-9677-8A97A5F7BB26}" dt="2022-11-09T05:16:47.330" v="357"/>
          <ac:inkMkLst>
            <pc:docMk/>
            <pc:sldMk cId="2351993904" sldId="1421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1" creationId="{B2E8F206-6D5F-891C-B081-CAF9C7ECBBCB}"/>
          </ac:inkMkLst>
        </pc:inkChg>
        <pc:inkChg chg="del mod">
          <ac:chgData name="伊健 杜" userId="e69aded81da48593" providerId="LiveId" clId="{30CCD38C-437B-425C-9677-8A97A5F7BB26}" dt="2022-11-09T05:16:47.329" v="352"/>
          <ac:inkMkLst>
            <pc:docMk/>
            <pc:sldMk cId="2351993904" sldId="1421"/>
            <ac:inkMk id="12" creationId="{9140502D-FD07-84BF-FEC8-8F964F6BD61E}"/>
          </ac:inkMkLst>
        </pc:inkChg>
        <pc:inkChg chg="del mod">
          <ac:chgData name="伊健 杜" userId="e69aded81da48593" providerId="LiveId" clId="{30CCD38C-437B-425C-9677-8A97A5F7BB26}" dt="2022-11-09T05:16:47.329" v="353"/>
          <ac:inkMkLst>
            <pc:docMk/>
            <pc:sldMk cId="2351993904" sldId="1421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4" creationId="{70BD8CA6-D4E3-E578-C0E5-35585D870FF7}"/>
          </ac:inkMkLst>
        </pc:inkChg>
        <pc:inkChg chg="del mod">
          <ac:chgData name="伊健 杜" userId="e69aded81da48593" providerId="LiveId" clId="{30CCD38C-437B-425C-9677-8A97A5F7BB26}" dt="2022-11-09T05:16:47.332" v="372"/>
          <ac:inkMkLst>
            <pc:docMk/>
            <pc:sldMk cId="2351993904" sldId="1421"/>
            <ac:inkMk id="15" creationId="{0D688D3B-D12A-5155-EEBD-A266EB1AE7F5}"/>
          </ac:inkMkLst>
        </pc:inkChg>
        <pc:inkChg chg="del mod">
          <ac:chgData name="伊健 杜" userId="e69aded81da48593" providerId="LiveId" clId="{30CCD38C-437B-425C-9677-8A97A5F7BB26}" dt="2022-11-09T05:16:47.331" v="365"/>
          <ac:inkMkLst>
            <pc:docMk/>
            <pc:sldMk cId="2351993904" sldId="1421"/>
            <ac:inkMk id="16" creationId="{9F7D2065-4EE2-15D3-FAC5-4BE7FF1707ED}"/>
          </ac:inkMkLst>
        </pc:inkChg>
        <pc:inkChg chg="del mod">
          <ac:chgData name="伊健 杜" userId="e69aded81da48593" providerId="LiveId" clId="{30CCD38C-437B-425C-9677-8A97A5F7BB26}" dt="2022-11-09T05:16:47.329" v="348"/>
          <ac:inkMkLst>
            <pc:docMk/>
            <pc:sldMk cId="2351993904" sldId="1421"/>
            <ac:inkMk id="17" creationId="{844028A8-5D18-9C80-8257-9CDAC5FE951F}"/>
          </ac:inkMkLst>
        </pc:inkChg>
        <pc:inkChg chg="del mod">
          <ac:chgData name="伊健 杜" userId="e69aded81da48593" providerId="LiveId" clId="{30CCD38C-437B-425C-9677-8A97A5F7BB26}" dt="2022-11-09T05:16:47.327" v="341"/>
          <ac:inkMkLst>
            <pc:docMk/>
            <pc:sldMk cId="2351993904" sldId="1421"/>
            <ac:inkMk id="18" creationId="{AD31F624-9D17-23C8-176F-DA4CB317BD37}"/>
          </ac:inkMkLst>
        </pc:inkChg>
        <pc:inkChg chg="del mod">
          <ac:chgData name="伊健 杜" userId="e69aded81da48593" providerId="LiveId" clId="{30CCD38C-437B-425C-9677-8A97A5F7BB26}" dt="2022-11-09T05:16:47.331" v="364"/>
          <ac:inkMkLst>
            <pc:docMk/>
            <pc:sldMk cId="2351993904" sldId="1421"/>
            <ac:inkMk id="19" creationId="{AAAE60D4-E475-A746-6309-F234A5591AC6}"/>
          </ac:inkMkLst>
        </pc:inkChg>
        <pc:inkChg chg="del mod">
          <ac:chgData name="伊健 杜" userId="e69aded81da48593" providerId="LiveId" clId="{30CCD38C-437B-425C-9677-8A97A5F7BB26}" dt="2022-11-09T05:16:47.329" v="350"/>
          <ac:inkMkLst>
            <pc:docMk/>
            <pc:sldMk cId="2351993904" sldId="1421"/>
            <ac:inkMk id="20" creationId="{E46AAF9A-C9C0-9FAA-8D82-B7B28CFEB1A4}"/>
          </ac:inkMkLst>
        </pc:inkChg>
        <pc:inkChg chg="del mod">
          <ac:chgData name="伊健 杜" userId="e69aded81da48593" providerId="LiveId" clId="{30CCD38C-437B-425C-9677-8A97A5F7BB26}" dt="2022-11-09T05:16:47.333" v="376"/>
          <ac:inkMkLst>
            <pc:docMk/>
            <pc:sldMk cId="2351993904" sldId="1421"/>
            <ac:inkMk id="21" creationId="{5D15CFF6-6A4B-E7F4-3765-46EDBF1A490B}"/>
          </ac:inkMkLst>
        </pc:inkChg>
        <pc:inkChg chg="del mod">
          <ac:chgData name="伊健 杜" userId="e69aded81da48593" providerId="LiveId" clId="{30CCD38C-437B-425C-9677-8A97A5F7BB26}" dt="2022-11-09T05:16:47.331" v="359"/>
          <ac:inkMkLst>
            <pc:docMk/>
            <pc:sldMk cId="2351993904" sldId="1421"/>
            <ac:inkMk id="22" creationId="{EF7AB180-BE73-AF8C-B0B8-1352BCCF114F}"/>
          </ac:inkMkLst>
        </pc:inkChg>
        <pc:inkChg chg="del mod">
          <ac:chgData name="伊健 杜" userId="e69aded81da48593" providerId="LiveId" clId="{30CCD38C-437B-425C-9677-8A97A5F7BB26}" dt="2022-11-09T05:16:47.332" v="371"/>
          <ac:inkMkLst>
            <pc:docMk/>
            <pc:sldMk cId="2351993904" sldId="1421"/>
            <ac:inkMk id="23" creationId="{97657B48-81E9-66E4-2614-EE7F468C720A}"/>
          </ac:inkMkLst>
        </pc:inkChg>
        <pc:inkChg chg="del mod">
          <ac:chgData name="伊健 杜" userId="e69aded81da48593" providerId="LiveId" clId="{30CCD38C-437B-425C-9677-8A97A5F7BB26}" dt="2022-11-09T05:16:47.333" v="378"/>
          <ac:inkMkLst>
            <pc:docMk/>
            <pc:sldMk cId="2351993904" sldId="1421"/>
            <ac:inkMk id="24" creationId="{3EB84140-8DF9-89BF-160F-904604748CD9}"/>
          </ac:inkMkLst>
        </pc:inkChg>
        <pc:inkChg chg="del mod">
          <ac:chgData name="伊健 杜" userId="e69aded81da48593" providerId="LiveId" clId="{30CCD38C-437B-425C-9677-8A97A5F7BB26}" dt="2022-11-09T05:16:47.328" v="347"/>
          <ac:inkMkLst>
            <pc:docMk/>
            <pc:sldMk cId="2351993904" sldId="1421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26" creationId="{966FBB85-6DA8-8462-2E2F-99B68B8FD02A}"/>
          </ac:inkMkLst>
        </pc:inkChg>
        <pc:inkChg chg="del mod">
          <ac:chgData name="伊健 杜" userId="e69aded81da48593" providerId="LiveId" clId="{30CCD38C-437B-425C-9677-8A97A5F7BB26}" dt="2022-11-09T05:16:47.332" v="367"/>
          <ac:inkMkLst>
            <pc:docMk/>
            <pc:sldMk cId="2351993904" sldId="1421"/>
            <ac:inkMk id="27" creationId="{535C5BDF-3A31-B1D7-3135-2FA2E129F622}"/>
          </ac:inkMkLst>
        </pc:inkChg>
        <pc:inkChg chg="del mod">
          <ac:chgData name="伊健 杜" userId="e69aded81da48593" providerId="LiveId" clId="{30CCD38C-437B-425C-9677-8A97A5F7BB26}" dt="2022-11-09T05:16:47.330" v="358"/>
          <ac:inkMkLst>
            <pc:docMk/>
            <pc:sldMk cId="2351993904" sldId="1421"/>
            <ac:inkMk id="28" creationId="{C36C5096-CB04-24AF-FE08-6C5FF7D7CE40}"/>
          </ac:inkMkLst>
        </pc:inkChg>
        <pc:inkChg chg="del mod">
          <ac:chgData name="伊健 杜" userId="e69aded81da48593" providerId="LiveId" clId="{30CCD38C-437B-425C-9677-8A97A5F7BB26}" dt="2022-11-09T05:16:47.332" v="369"/>
          <ac:inkMkLst>
            <pc:docMk/>
            <pc:sldMk cId="2351993904" sldId="1421"/>
            <ac:inkMk id="29" creationId="{E72319B1-780C-563C-99BC-36406DF94CEA}"/>
          </ac:inkMkLst>
        </pc:inkChg>
        <pc:inkChg chg="del mod">
          <ac:chgData name="伊健 杜" userId="e69aded81da48593" providerId="LiveId" clId="{30CCD38C-437B-425C-9677-8A97A5F7BB26}" dt="2022-11-09T05:16:47.326" v="337"/>
          <ac:inkMkLst>
            <pc:docMk/>
            <pc:sldMk cId="2351993904" sldId="1421"/>
            <ac:inkMk id="30" creationId="{32549840-FF49-62D3-965F-475CFE2FD85C}"/>
          </ac:inkMkLst>
        </pc:inkChg>
        <pc:inkChg chg="del mod">
          <ac:chgData name="伊健 杜" userId="e69aded81da48593" providerId="LiveId" clId="{30CCD38C-437B-425C-9677-8A97A5F7BB26}" dt="2022-11-09T05:16:47.329" v="349"/>
          <ac:inkMkLst>
            <pc:docMk/>
            <pc:sldMk cId="2351993904" sldId="1421"/>
            <ac:inkMk id="31" creationId="{3199D14D-2591-0EF4-915D-5E125F047736}"/>
          </ac:inkMkLst>
        </pc:inkChg>
        <pc:inkChg chg="del mod">
          <ac:chgData name="伊健 杜" userId="e69aded81da48593" providerId="LiveId" clId="{30CCD38C-437B-425C-9677-8A97A5F7BB26}" dt="2022-11-09T05:16:47.331" v="363"/>
          <ac:inkMkLst>
            <pc:docMk/>
            <pc:sldMk cId="2351993904" sldId="1421"/>
            <ac:inkMk id="32" creationId="{7D23E708-8726-8C23-AAB9-BA066B7FF145}"/>
          </ac:inkMkLst>
        </pc:inkChg>
        <pc:inkChg chg="del mod">
          <ac:chgData name="伊健 杜" userId="e69aded81da48593" providerId="LiveId" clId="{30CCD38C-437B-425C-9677-8A97A5F7BB26}" dt="2022-11-09T05:16:47.329" v="351"/>
          <ac:inkMkLst>
            <pc:docMk/>
            <pc:sldMk cId="2351993904" sldId="1421"/>
            <ac:inkMk id="33" creationId="{8C9E229A-1251-941E-DEA9-EC646D5EB44D}"/>
          </ac:inkMkLst>
        </pc:inkChg>
        <pc:inkChg chg="del mod">
          <ac:chgData name="伊健 杜" userId="e69aded81da48593" providerId="LiveId" clId="{30CCD38C-437B-425C-9677-8A97A5F7BB26}" dt="2022-11-09T05:16:47.328" v="345"/>
          <ac:inkMkLst>
            <pc:docMk/>
            <pc:sldMk cId="2351993904" sldId="1421"/>
            <ac:inkMk id="34" creationId="{AAC5A151-ED77-30C3-089F-ACC8B825FA86}"/>
          </ac:inkMkLst>
        </pc:inkChg>
        <pc:inkChg chg="del mod">
          <ac:chgData name="伊健 杜" userId="e69aded81da48593" providerId="LiveId" clId="{30CCD38C-437B-425C-9677-8A97A5F7BB26}" dt="2022-11-09T05:16:47.331" v="366"/>
          <ac:inkMkLst>
            <pc:docMk/>
            <pc:sldMk cId="2351993904" sldId="1421"/>
            <ac:inkMk id="35" creationId="{AFCB28EB-8EB5-1F32-7408-857493A9C011}"/>
          </ac:inkMkLst>
        </pc:inkChg>
        <pc:inkChg chg="del mod">
          <ac:chgData name="伊健 杜" userId="e69aded81da48593" providerId="LiveId" clId="{30CCD38C-437B-425C-9677-8A97A5F7BB26}" dt="2022-11-09T05:16:47.327" v="340"/>
          <ac:inkMkLst>
            <pc:docMk/>
            <pc:sldMk cId="2351993904" sldId="1421"/>
            <ac:inkMk id="36" creationId="{D8397E00-40A7-AD5B-0025-459D63388E61}"/>
          </ac:inkMkLst>
        </pc:inkChg>
        <pc:inkChg chg="del mod">
          <ac:chgData name="伊健 杜" userId="e69aded81da48593" providerId="LiveId" clId="{30CCD38C-437B-425C-9677-8A97A5F7BB26}" dt="2022-11-09T05:16:47.331" v="361"/>
          <ac:inkMkLst>
            <pc:docMk/>
            <pc:sldMk cId="2351993904" sldId="1421"/>
            <ac:inkMk id="37" creationId="{76C98C18-E89B-F2A2-B85D-321A4435EE12}"/>
          </ac:inkMkLst>
        </pc:inkChg>
        <pc:inkChg chg="del mod">
          <ac:chgData name="伊健 杜" userId="e69aded81da48593" providerId="LiveId" clId="{30CCD38C-437B-425C-9677-8A97A5F7BB26}" dt="2022-11-09T05:16:47.333" v="377"/>
          <ac:inkMkLst>
            <pc:docMk/>
            <pc:sldMk cId="2351993904" sldId="1421"/>
            <ac:inkMk id="38" creationId="{E7552AA1-6AFE-DF09-E7DB-1B00EBC7A57C}"/>
          </ac:inkMkLst>
        </pc:inkChg>
        <pc:inkChg chg="del mod">
          <ac:chgData name="伊健 杜" userId="e69aded81da48593" providerId="LiveId" clId="{30CCD38C-437B-425C-9677-8A97A5F7BB26}" dt="2022-11-09T05:16:47.328" v="344"/>
          <ac:inkMkLst>
            <pc:docMk/>
            <pc:sldMk cId="2351993904" sldId="1421"/>
            <ac:inkMk id="39" creationId="{D80B06BA-7B59-B11B-D696-FA9CB8F80C09}"/>
          </ac:inkMkLst>
        </pc:inkChg>
        <pc:inkChg chg="del mod">
          <ac:chgData name="伊健 杜" userId="e69aded81da48593" providerId="LiveId" clId="{30CCD38C-437B-425C-9677-8A97A5F7BB26}" dt="2022-11-09T05:16:47.330" v="355"/>
          <ac:inkMkLst>
            <pc:docMk/>
            <pc:sldMk cId="2351993904" sldId="1421"/>
            <ac:inkMk id="40" creationId="{CD6CE364-2CAD-5637-32E8-06D18BFC3867}"/>
          </ac:inkMkLst>
        </pc:inkChg>
        <pc:inkChg chg="del mod">
          <ac:chgData name="伊健 杜" userId="e69aded81da48593" providerId="LiveId" clId="{30CCD38C-437B-425C-9677-8A97A5F7BB26}" dt="2022-11-09T05:16:47.330" v="356"/>
          <ac:inkMkLst>
            <pc:docMk/>
            <pc:sldMk cId="2351993904" sldId="1421"/>
            <ac:inkMk id="41" creationId="{2CF56FD6-94AF-9750-74A7-7FCC153D7476}"/>
          </ac:inkMkLst>
        </pc:inkChg>
        <pc:inkChg chg="add">
          <ac:chgData name="伊健 杜" userId="e69aded81da48593" providerId="LiveId" clId="{30CCD38C-437B-425C-9677-8A97A5F7BB26}" dt="2022-11-09T05:19:29.980" v="507" actId="9405"/>
          <ac:inkMkLst>
            <pc:docMk/>
            <pc:sldMk cId="2351993904" sldId="1421"/>
            <ac:inkMk id="43" creationId="{09FC8C8A-8A7C-D996-4548-0F118D7F687C}"/>
          </ac:inkMkLst>
        </pc:inkChg>
        <pc:inkChg chg="del mod">
          <ac:chgData name="伊健 杜" userId="e69aded81da48593" providerId="LiveId" clId="{30CCD38C-437B-425C-9677-8A97A5F7BB26}" dt="2022-11-09T05:16:47.333" v="379"/>
          <ac:inkMkLst>
            <pc:docMk/>
            <pc:sldMk cId="2351993904" sldId="1421"/>
            <ac:inkMk id="44" creationId="{05B86BB1-39FF-C158-5230-BC0C07748971}"/>
          </ac:inkMkLst>
        </pc:inkChg>
        <pc:inkChg chg="add">
          <ac:chgData name="伊健 杜" userId="e69aded81da48593" providerId="LiveId" clId="{30CCD38C-437B-425C-9677-8A97A5F7BB26}" dt="2022-11-09T05:20:30.942" v="540" actId="9405"/>
          <ac:inkMkLst>
            <pc:docMk/>
            <pc:sldMk cId="2351993904" sldId="1421"/>
            <ac:inkMk id="45" creationId="{430D0927-C078-B2E0-4694-E2ED3B382259}"/>
          </ac:inkMkLst>
        </pc:inkChg>
        <pc:inkChg chg="del mod">
          <ac:chgData name="伊健 杜" userId="e69aded81da48593" providerId="LiveId" clId="{30CCD38C-437B-425C-9677-8A97A5F7BB26}" dt="2022-11-09T05:16:47.331" v="362"/>
          <ac:inkMkLst>
            <pc:docMk/>
            <pc:sldMk cId="2351993904" sldId="1421"/>
            <ac:inkMk id="46" creationId="{F04F248D-B052-52E1-58E8-CD313C995819}"/>
          </ac:inkMkLst>
        </pc:inkChg>
        <pc:inkChg chg="add">
          <ac:chgData name="伊健 杜" userId="e69aded81da48593" providerId="LiveId" clId="{30CCD38C-437B-425C-9677-8A97A5F7BB26}" dt="2022-11-09T05:20:31.662" v="541" actId="9405"/>
          <ac:inkMkLst>
            <pc:docMk/>
            <pc:sldMk cId="2351993904" sldId="1421"/>
            <ac:inkMk id="47" creationId="{6739295F-54D2-46FD-BB4A-B261BF991B12}"/>
          </ac:inkMkLst>
        </pc:inkChg>
        <pc:inkChg chg="del mod">
          <ac:chgData name="伊健 杜" userId="e69aded81da48593" providerId="LiveId" clId="{30CCD38C-437B-425C-9677-8A97A5F7BB26}" dt="2022-11-09T05:16:47.332" v="368"/>
          <ac:inkMkLst>
            <pc:docMk/>
            <pc:sldMk cId="2351993904" sldId="1421"/>
            <ac:inkMk id="48" creationId="{64EB2BA0-D194-966E-E711-682E6AB53A4B}"/>
          </ac:inkMkLst>
        </pc:inkChg>
        <pc:inkChg chg="del mod">
          <ac:chgData name="伊健 杜" userId="e69aded81da48593" providerId="LiveId" clId="{30CCD38C-437B-425C-9677-8A97A5F7BB26}" dt="2022-11-09T05:16:47.327" v="338"/>
          <ac:inkMkLst>
            <pc:docMk/>
            <pc:sldMk cId="2351993904" sldId="1421"/>
            <ac:inkMk id="49" creationId="{B173F052-4033-A065-7B88-D7E4B35063E7}"/>
          </ac:inkMkLst>
        </pc:inkChg>
        <pc:inkChg chg="del mod">
          <ac:chgData name="伊健 杜" userId="e69aded81da48593" providerId="LiveId" clId="{30CCD38C-437B-425C-9677-8A97A5F7BB26}" dt="2022-11-09T05:16:47.333" v="375"/>
          <ac:inkMkLst>
            <pc:docMk/>
            <pc:sldMk cId="2351993904" sldId="1421"/>
            <ac:inkMk id="50" creationId="{CE42552F-9BAF-B0DD-1A30-54819745AEA5}"/>
          </ac:inkMkLst>
        </pc:inkChg>
        <pc:inkChg chg="del mod">
          <ac:chgData name="伊健 杜" userId="e69aded81da48593" providerId="LiveId" clId="{30CCD38C-437B-425C-9677-8A97A5F7BB26}" dt="2022-11-09T05:16:47.331" v="360"/>
          <ac:inkMkLst>
            <pc:docMk/>
            <pc:sldMk cId="2351993904" sldId="1421"/>
            <ac:inkMk id="51" creationId="{7338E5DC-22B4-C1A6-32CB-43207142D6FB}"/>
          </ac:inkMkLst>
        </pc:inkChg>
        <pc:inkChg chg="del mod">
          <ac:chgData name="伊健 杜" userId="e69aded81da48593" providerId="LiveId" clId="{30CCD38C-437B-425C-9677-8A97A5F7BB26}" dt="2022-11-09T05:16:47.332" v="370"/>
          <ac:inkMkLst>
            <pc:docMk/>
            <pc:sldMk cId="2351993904" sldId="1421"/>
            <ac:inkMk id="52" creationId="{64224DE8-13E8-738C-3C65-A51C3A8C3241}"/>
          </ac:inkMkLst>
        </pc:inkChg>
        <pc:inkChg chg="del mod">
          <ac:chgData name="伊健 杜" userId="e69aded81da48593" providerId="LiveId" clId="{30CCD38C-437B-425C-9677-8A97A5F7BB26}" dt="2022-11-09T05:16:47.328" v="343"/>
          <ac:inkMkLst>
            <pc:docMk/>
            <pc:sldMk cId="2351993904" sldId="1421"/>
            <ac:inkMk id="53" creationId="{31E67BD5-0F25-F8C9-066D-572AA47F9B89}"/>
          </ac:inkMkLst>
        </pc:inkChg>
        <pc:inkChg chg="del mod">
          <ac:chgData name="伊健 杜" userId="e69aded81da48593" providerId="LiveId" clId="{30CCD38C-437B-425C-9677-8A97A5F7BB26}" dt="2022-11-09T05:16:47.327" v="339"/>
          <ac:inkMkLst>
            <pc:docMk/>
            <pc:sldMk cId="2351993904" sldId="1421"/>
            <ac:inkMk id="54" creationId="{2375B5A6-E6A8-CCB5-1183-77CFF1A7DACB}"/>
          </ac:inkMkLst>
        </pc:inkChg>
        <pc:inkChg chg="del mod">
          <ac:chgData name="伊健 杜" userId="e69aded81da48593" providerId="LiveId" clId="{30CCD38C-437B-425C-9677-8A97A5F7BB26}" dt="2022-11-09T05:16:47.330" v="354"/>
          <ac:inkMkLst>
            <pc:docMk/>
            <pc:sldMk cId="2351993904" sldId="1421"/>
            <ac:inkMk id="55" creationId="{34D1864A-30AD-621B-685F-09F03FB0C11D}"/>
          </ac:inkMkLst>
        </pc:inkChg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4078498991" sldId="1422"/>
        </pc:sldMkLst>
        <pc:spChg chg="mod">
          <ac:chgData name="伊健 杜" userId="e69aded81da48593" providerId="LiveId" clId="{30CCD38C-437B-425C-9677-8A97A5F7BB26}" dt="2022-11-09T05:20:01.727" v="531"/>
          <ac:spMkLst>
            <pc:docMk/>
            <pc:sldMk cId="4078498991" sldId="142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7:59.098" v="441" actId="478"/>
          <ac:picMkLst>
            <pc:docMk/>
            <pc:sldMk cId="4078498991" sldId="1422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19:14.374" v="501" actId="1076"/>
          <ac:picMkLst>
            <pc:docMk/>
            <pc:sldMk cId="4078498991" sldId="1422"/>
            <ac:picMk id="3074" creationId="{88B28155-79FC-119F-EA23-3F2C6EE45118}"/>
          </ac:picMkLst>
        </pc:picChg>
      </pc:sldChg>
      <pc:sldChg chg="delSp modSp new mod">
        <pc:chgData name="伊健 杜" userId="e69aded81da48593" providerId="LiveId" clId="{30CCD38C-437B-425C-9677-8A97A5F7BB26}" dt="2022-11-09T06:41:46.823" v="2972"/>
        <pc:sldMkLst>
          <pc:docMk/>
          <pc:sldMk cId="942731093" sldId="1423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42731093" sldId="1423"/>
            <ac:spMk id="2" creationId="{5250EAEC-EAE0-A43C-B1EE-A4F82C88B364}"/>
          </ac:spMkLst>
        </pc:spChg>
        <pc:spChg chg="del">
          <ac:chgData name="伊健 杜" userId="e69aded81da48593" providerId="LiveId" clId="{30CCD38C-437B-425C-9677-8A97A5F7BB26}" dt="2022-11-09T06:00:53.268" v="1532" actId="478"/>
          <ac:spMkLst>
            <pc:docMk/>
            <pc:sldMk cId="942731093" sldId="1423"/>
            <ac:spMk id="3" creationId="{B24D46FE-4928-1085-D34D-F13D9B1DE87C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729525006" sldId="142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729525006" sldId="1424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20:54.818" v="594"/>
          <ac:grpSpMkLst>
            <pc:docMk/>
            <pc:sldMk cId="2729525006" sldId="1424"/>
            <ac:grpSpMk id="6" creationId="{358191EA-1FAF-6675-597F-9C14B23B77E5}"/>
          </ac:grpSpMkLst>
        </pc:grpChg>
        <pc:picChg chg="del">
          <ac:chgData name="伊健 杜" userId="e69aded81da48593" providerId="LiveId" clId="{30CCD38C-437B-425C-9677-8A97A5F7BB26}" dt="2022-11-09T05:20:58.602" v="596" actId="478"/>
          <ac:picMkLst>
            <pc:docMk/>
            <pc:sldMk cId="2729525006" sldId="1424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21:35.975" v="607" actId="1076"/>
          <ac:picMkLst>
            <pc:docMk/>
            <pc:sldMk cId="2729525006" sldId="1424"/>
            <ac:picMk id="6146" creationId="{F89E676B-2EC1-EACF-A73F-087FA9730244}"/>
          </ac:picMkLst>
        </pc:picChg>
        <pc:inkChg chg="add del">
          <ac:chgData name="伊健 杜" userId="e69aded81da48593" providerId="LiveId" clId="{30CCD38C-437B-425C-9677-8A97A5F7BB26}" dt="2022-11-09T05:20:54.817" v="593"/>
          <ac:inkMkLst>
            <pc:docMk/>
            <pc:sldMk cId="2729525006" sldId="1424"/>
            <ac:inkMk id="2" creationId="{681C5513-BE58-D3E6-70DF-3C0B1EAB217B}"/>
          </ac:inkMkLst>
        </pc:inkChg>
        <pc:inkChg chg="add del mod">
          <ac:chgData name="伊健 杜" userId="e69aded81da48593" providerId="LiveId" clId="{30CCD38C-437B-425C-9677-8A97A5F7BB26}" dt="2022-11-09T05:20:54.818" v="594"/>
          <ac:inkMkLst>
            <pc:docMk/>
            <pc:sldMk cId="2729525006" sldId="1424"/>
            <ac:inkMk id="3" creationId="{2E6B8551-73FC-56E7-7582-B845987DFB48}"/>
          </ac:inkMkLst>
        </pc:inkChg>
        <pc:inkChg chg="add del mod">
          <ac:chgData name="伊健 杜" userId="e69aded81da48593" providerId="LiveId" clId="{30CCD38C-437B-425C-9677-8A97A5F7BB26}" dt="2022-11-09T05:20:54.818" v="595"/>
          <ac:inkMkLst>
            <pc:docMk/>
            <pc:sldMk cId="2729525006" sldId="1424"/>
            <ac:inkMk id="5" creationId="{9A67DE19-395B-5DEF-CFEE-3B7724C03356}"/>
          </ac:inkMkLst>
        </pc:inkChg>
      </pc:sldChg>
      <pc:sldChg chg="addSp delSp modSp add mod">
        <pc:chgData name="伊健 杜" userId="e69aded81da48593" providerId="LiveId" clId="{30CCD38C-437B-425C-9677-8A97A5F7BB26}" dt="2022-11-09T07:22:09.296" v="2988"/>
        <pc:sldMkLst>
          <pc:docMk/>
          <pc:sldMk cId="2785728662" sldId="1425"/>
        </pc:sldMkLst>
        <pc:spChg chg="del">
          <ac:chgData name="伊健 杜" userId="e69aded81da48593" providerId="LiveId" clId="{30CCD38C-437B-425C-9677-8A97A5F7BB26}" dt="2022-11-09T05:21:45.746" v="610" actId="478"/>
          <ac:spMkLst>
            <pc:docMk/>
            <pc:sldMk cId="2785728662" sldId="1425"/>
            <ac:spMk id="7" creationId="{56D821EC-BCD9-B230-0383-57A1A2AEB645}"/>
          </ac:spMkLst>
        </pc:spChg>
        <pc:spChg chg="add del mod">
          <ac:chgData name="伊健 杜" userId="e69aded81da48593" providerId="LiveId" clId="{30CCD38C-437B-425C-9677-8A97A5F7BB26}" dt="2022-11-09T05:24:36.245" v="734"/>
          <ac:spMkLst>
            <pc:docMk/>
            <pc:sldMk cId="2785728662" sldId="1425"/>
            <ac:spMk id="22" creationId="{2387B3F9-AC7E-94EA-7756-32DE838C88F9}"/>
          </ac:spMkLst>
        </pc:spChg>
        <pc:grpChg chg="add del mod">
          <ac:chgData name="伊健 杜" userId="e69aded81da48593" providerId="LiveId" clId="{30CCD38C-437B-425C-9677-8A97A5F7BB26}" dt="2022-11-09T05:22:13.699" v="642"/>
          <ac:grpSpMkLst>
            <pc:docMk/>
            <pc:sldMk cId="2785728662" sldId="1425"/>
            <ac:grpSpMk id="9" creationId="{2EB9FE00-C163-47BF-43C7-0BF9519D3167}"/>
          </ac:grpSpMkLst>
        </pc:grpChg>
        <pc:grpChg chg="add del mod">
          <ac:chgData name="伊健 杜" userId="e69aded81da48593" providerId="LiveId" clId="{30CCD38C-437B-425C-9677-8A97A5F7BB26}" dt="2022-11-09T05:22:11.845" v="633"/>
          <ac:grpSpMkLst>
            <pc:docMk/>
            <pc:sldMk cId="2785728662" sldId="1425"/>
            <ac:grpSpMk id="18" creationId="{7EDD6D03-44C9-024F-E3DE-54D0202C202F}"/>
          </ac:grpSpMkLst>
        </pc:grpChg>
        <pc:grpChg chg="mod">
          <ac:chgData name="伊健 杜" userId="e69aded81da48593" providerId="LiveId" clId="{30CCD38C-437B-425C-9677-8A97A5F7BB26}" dt="2022-11-09T05:22:11.238" v="630"/>
          <ac:grpSpMkLst>
            <pc:docMk/>
            <pc:sldMk cId="2785728662" sldId="1425"/>
            <ac:grpSpMk id="21" creationId="{B4801BA4-B571-3F40-96A6-1C9E361637F7}"/>
          </ac:grpSpMkLst>
        </pc:grpChg>
        <pc:graphicFrameChg chg="add mod modGraphic">
          <ac:chgData name="伊健 杜" userId="e69aded81da48593" providerId="LiveId" clId="{30CCD38C-437B-425C-9677-8A97A5F7BB26}" dt="2022-11-09T07:22:09.296" v="2988"/>
          <ac:graphicFrameMkLst>
            <pc:docMk/>
            <pc:sldMk cId="2785728662" sldId="1425"/>
            <ac:graphicFrameMk id="23" creationId="{C05560B2-51EC-FCA1-543C-243B0708FA13}"/>
          </ac:graphicFrameMkLst>
        </pc:graphicFrameChg>
        <pc:picChg chg="del">
          <ac:chgData name="伊健 杜" userId="e69aded81da48593" providerId="LiveId" clId="{30CCD38C-437B-425C-9677-8A97A5F7BB26}" dt="2022-11-09T05:21:45.746" v="610" actId="478"/>
          <ac:picMkLst>
            <pc:docMk/>
            <pc:sldMk cId="2785728662" sldId="1425"/>
            <ac:picMk id="6146" creationId="{F89E676B-2EC1-EACF-A73F-087FA9730244}"/>
          </ac:picMkLst>
        </pc:picChg>
        <pc:inkChg chg="add del mod">
          <ac:chgData name="伊健 杜" userId="e69aded81da48593" providerId="LiveId" clId="{30CCD38C-437B-425C-9677-8A97A5F7BB26}" dt="2022-11-09T05:22:14.597" v="646" actId="9405"/>
          <ac:inkMkLst>
            <pc:docMk/>
            <pc:sldMk cId="2785728662" sldId="1425"/>
            <ac:inkMk id="2" creationId="{8F87BE64-5D80-DAB0-B192-5E007D6767CB}"/>
          </ac:inkMkLst>
        </pc:inkChg>
        <pc:inkChg chg="add del mod">
          <ac:chgData name="伊健 杜" userId="e69aded81da48593" providerId="LiveId" clId="{30CCD38C-437B-425C-9677-8A97A5F7BB26}" dt="2022-11-09T05:22:14.381" v="645" actId="9405"/>
          <ac:inkMkLst>
            <pc:docMk/>
            <pc:sldMk cId="2785728662" sldId="1425"/>
            <ac:inkMk id="3" creationId="{A3B21563-1368-C49A-F46C-77E9F8DFCC4C}"/>
          </ac:inkMkLst>
        </pc:inkChg>
        <pc:inkChg chg="add del mod">
          <ac:chgData name="伊健 杜" userId="e69aded81da48593" providerId="LiveId" clId="{30CCD38C-437B-425C-9677-8A97A5F7BB26}" dt="2022-11-09T05:22:14.148" v="644" actId="9405"/>
          <ac:inkMkLst>
            <pc:docMk/>
            <pc:sldMk cId="2785728662" sldId="1425"/>
            <ac:inkMk id="5" creationId="{20BBDE96-2B31-F8B8-820B-F5716E333DD5}"/>
          </ac:inkMkLst>
        </pc:inkChg>
        <pc:inkChg chg="add del mod">
          <ac:chgData name="伊健 杜" userId="e69aded81da48593" providerId="LiveId" clId="{30CCD38C-437B-425C-9677-8A97A5F7BB26}" dt="2022-11-09T05:22:13.893" v="643" actId="9405"/>
          <ac:inkMkLst>
            <pc:docMk/>
            <pc:sldMk cId="2785728662" sldId="1425"/>
            <ac:inkMk id="6" creationId="{9639C98C-75AB-9FE6-8710-6C4C00D2E3C2}"/>
          </ac:inkMkLst>
        </pc:inkChg>
        <pc:inkChg chg="add del mod">
          <ac:chgData name="伊健 杜" userId="e69aded81da48593" providerId="LiveId" clId="{30CCD38C-437B-425C-9677-8A97A5F7BB26}" dt="2022-11-09T05:22:13.699" v="642"/>
          <ac:inkMkLst>
            <pc:docMk/>
            <pc:sldMk cId="2785728662" sldId="1425"/>
            <ac:inkMk id="8" creationId="{9210A95C-9947-9537-A9F4-1D52D5538A3E}"/>
          </ac:inkMkLst>
        </pc:inkChg>
        <pc:inkChg chg="add del mod">
          <ac:chgData name="伊健 杜" userId="e69aded81da48593" providerId="LiveId" clId="{30CCD38C-437B-425C-9677-8A97A5F7BB26}" dt="2022-11-09T05:22:13.521" v="640" actId="9405"/>
          <ac:inkMkLst>
            <pc:docMk/>
            <pc:sldMk cId="2785728662" sldId="1425"/>
            <ac:inkMk id="10" creationId="{64A07D66-1164-1157-1D87-7BDDBDFC2F1E}"/>
          </ac:inkMkLst>
        </pc:inkChg>
        <pc:inkChg chg="add del mod">
          <ac:chgData name="伊健 杜" userId="e69aded81da48593" providerId="LiveId" clId="{30CCD38C-437B-425C-9677-8A97A5F7BB26}" dt="2022-11-09T05:22:13.318" v="639" actId="9405"/>
          <ac:inkMkLst>
            <pc:docMk/>
            <pc:sldMk cId="2785728662" sldId="1425"/>
            <ac:inkMk id="11" creationId="{A6D0CE13-4A43-3589-78C6-7254FF224CB0}"/>
          </ac:inkMkLst>
        </pc:inkChg>
        <pc:inkChg chg="add del mod">
          <ac:chgData name="伊健 杜" userId="e69aded81da48593" providerId="LiveId" clId="{30CCD38C-437B-425C-9677-8A97A5F7BB26}" dt="2022-11-09T05:22:13.121" v="638" actId="9405"/>
          <ac:inkMkLst>
            <pc:docMk/>
            <pc:sldMk cId="2785728662" sldId="1425"/>
            <ac:inkMk id="12" creationId="{1CE66B4F-D0E1-568D-B366-D286B262A2BA}"/>
          </ac:inkMkLst>
        </pc:inkChg>
        <pc:inkChg chg="add del mod">
          <ac:chgData name="伊健 杜" userId="e69aded81da48593" providerId="LiveId" clId="{30CCD38C-437B-425C-9677-8A97A5F7BB26}" dt="2022-11-09T05:22:12.913" v="637" actId="9405"/>
          <ac:inkMkLst>
            <pc:docMk/>
            <pc:sldMk cId="2785728662" sldId="1425"/>
            <ac:inkMk id="13" creationId="{CC9FE5D4-2487-2580-26E3-79E4B3FDD011}"/>
          </ac:inkMkLst>
        </pc:inkChg>
        <pc:inkChg chg="add del mod">
          <ac:chgData name="伊健 杜" userId="e69aded81da48593" providerId="LiveId" clId="{30CCD38C-437B-425C-9677-8A97A5F7BB26}" dt="2022-11-09T05:22:12.695" v="636" actId="9405"/>
          <ac:inkMkLst>
            <pc:docMk/>
            <pc:sldMk cId="2785728662" sldId="1425"/>
            <ac:inkMk id="14" creationId="{2D003A36-AFAA-F422-C99C-76ABCA6DABD2}"/>
          </ac:inkMkLst>
        </pc:inkChg>
        <pc:inkChg chg="add del mod">
          <ac:chgData name="伊健 杜" userId="e69aded81da48593" providerId="LiveId" clId="{30CCD38C-437B-425C-9677-8A97A5F7BB26}" dt="2022-11-09T05:22:12.455" v="635" actId="9405"/>
          <ac:inkMkLst>
            <pc:docMk/>
            <pc:sldMk cId="2785728662" sldId="1425"/>
            <ac:inkMk id="15" creationId="{EDBD8EE6-01BD-16A8-5E0F-C8ECAD3D09E5}"/>
          </ac:inkMkLst>
        </pc:inkChg>
        <pc:inkChg chg="add del mod">
          <ac:chgData name="伊健 杜" userId="e69aded81da48593" providerId="LiveId" clId="{30CCD38C-437B-425C-9677-8A97A5F7BB26}" dt="2022-11-09T05:22:12.219" v="634" actId="9405"/>
          <ac:inkMkLst>
            <pc:docMk/>
            <pc:sldMk cId="2785728662" sldId="1425"/>
            <ac:inkMk id="16" creationId="{FC6319F1-57C5-3D66-9C08-467C51146949}"/>
          </ac:inkMkLst>
        </pc:inkChg>
        <pc:inkChg chg="add del mod">
          <ac:chgData name="伊健 杜" userId="e69aded81da48593" providerId="LiveId" clId="{30CCD38C-437B-425C-9677-8A97A5F7BB26}" dt="2022-11-09T05:22:11.845" v="633"/>
          <ac:inkMkLst>
            <pc:docMk/>
            <pc:sldMk cId="2785728662" sldId="1425"/>
            <ac:inkMk id="17" creationId="{3300F825-A467-AC8C-D111-819EE7438502}"/>
          </ac:inkMkLst>
        </pc:inkChg>
        <pc:inkChg chg="add del mod">
          <ac:chgData name="伊健 杜" userId="e69aded81da48593" providerId="LiveId" clId="{30CCD38C-437B-425C-9677-8A97A5F7BB26}" dt="2022-11-09T05:22:11.447" v="631" actId="9405"/>
          <ac:inkMkLst>
            <pc:docMk/>
            <pc:sldMk cId="2785728662" sldId="1425"/>
            <ac:inkMk id="19" creationId="{C598B00F-9CB9-B470-B4D4-CE20E30B693A}"/>
          </ac:inkMkLst>
        </pc:inkChg>
        <pc:inkChg chg="add del mod">
          <ac:chgData name="伊健 杜" userId="e69aded81da48593" providerId="LiveId" clId="{30CCD38C-437B-425C-9677-8A97A5F7BB26}" dt="2022-11-09T05:22:11.238" v="630"/>
          <ac:inkMkLst>
            <pc:docMk/>
            <pc:sldMk cId="2785728662" sldId="1425"/>
            <ac:inkMk id="20" creationId="{8F2E12F1-9AFA-C1F9-2EA8-B962C7668BB7}"/>
          </ac:inkMkLst>
        </pc:ink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164027112" sldId="142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64027112" sldId="1426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1:25.227" v="830" actId="478"/>
          <ac:picMkLst>
            <pc:docMk/>
            <pc:sldMk cId="164027112" sldId="1426"/>
            <ac:picMk id="6146" creationId="{F89E676B-2EC1-EACF-A73F-087FA9730244}"/>
          </ac:picMkLst>
        </pc:picChg>
        <pc:picChg chg="add mod">
          <ac:chgData name="伊健 杜" userId="e69aded81da48593" providerId="LiveId" clId="{30CCD38C-437B-425C-9677-8A97A5F7BB26}" dt="2022-11-09T05:32:48.707" v="863" actId="1076"/>
          <ac:picMkLst>
            <pc:docMk/>
            <pc:sldMk cId="164027112" sldId="1426"/>
            <ac:picMk id="7170" creationId="{2903808D-7698-1AEA-AEFE-0A82983A09D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72919059" sldId="142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672919059" sldId="1427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3:04.029" v="918" actId="478"/>
          <ac:picMkLst>
            <pc:docMk/>
            <pc:sldMk cId="2672919059" sldId="1427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3:24.803" v="926" actId="1076"/>
          <ac:picMkLst>
            <pc:docMk/>
            <pc:sldMk cId="2672919059" sldId="1427"/>
            <ac:picMk id="9218" creationId="{10AA3EC8-E4B0-6238-4B9F-1F2055E9D9EC}"/>
          </ac:picMkLst>
        </pc:picChg>
      </pc:sldChg>
      <pc:sldChg chg="modSp add del mod">
        <pc:chgData name="伊健 杜" userId="e69aded81da48593" providerId="LiveId" clId="{30CCD38C-437B-425C-9677-8A97A5F7BB26}" dt="2022-11-09T05:34:07.765" v="972" actId="47"/>
        <pc:sldMkLst>
          <pc:docMk/>
          <pc:sldMk cId="3436696635" sldId="1428"/>
        </pc:sldMkLst>
        <pc:spChg chg="mod">
          <ac:chgData name="伊健 杜" userId="e69aded81da48593" providerId="LiveId" clId="{30CCD38C-437B-425C-9677-8A97A5F7BB26}" dt="2022-11-09T05:33:49.013" v="961"/>
          <ac:spMkLst>
            <pc:docMk/>
            <pc:sldMk cId="3436696635" sldId="1428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33:54.302" v="970" actId="20577"/>
          <ac:spMkLst>
            <pc:docMk/>
            <pc:sldMk cId="3436696635" sldId="1428"/>
            <ac:spMk id="7" creationId="{56D821EC-BCD9-B230-0383-57A1A2AEB645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156209871" sldId="1429"/>
        </pc:sldMkLst>
        <pc:spChg chg="mod">
          <ac:chgData name="伊健 杜" userId="e69aded81da48593" providerId="LiveId" clId="{30CCD38C-437B-425C-9677-8A97A5F7BB26}" dt="2022-11-09T05:34:11.892" v="978"/>
          <ac:spMkLst>
            <pc:docMk/>
            <pc:sldMk cId="156209871" sldId="142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156209871" sldId="142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4:25.881" v="1018" actId="478"/>
          <ac:picMkLst>
            <pc:docMk/>
            <pc:sldMk cId="156209871" sldId="1429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4:39.336" v="1020" actId="1076"/>
          <ac:picMkLst>
            <pc:docMk/>
            <pc:sldMk cId="156209871" sldId="1429"/>
            <ac:picMk id="10242" creationId="{2B579C9F-B949-E9CB-9C34-9AC5DA646FF8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59243786" sldId="143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59243786" sldId="1430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269173313" sldId="143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7" creationId="{56D821EC-BCD9-B230-0383-57A1A2AEB645}"/>
          </ac:spMkLst>
        </pc:spChg>
      </pc:sldChg>
      <pc:sldChg chg="addSp delSp modSp add del mod">
        <pc:chgData name="伊健 杜" userId="e69aded81da48593" providerId="LiveId" clId="{30CCD38C-437B-425C-9677-8A97A5F7BB26}" dt="2022-11-09T05:38:51.739" v="1218" actId="47"/>
        <pc:sldMkLst>
          <pc:docMk/>
          <pc:sldMk cId="668921006" sldId="1432"/>
        </pc:sldMkLst>
        <pc:spChg chg="add del mod">
          <ac:chgData name="伊健 杜" userId="e69aded81da48593" providerId="LiveId" clId="{30CCD38C-437B-425C-9677-8A97A5F7BB26}" dt="2022-11-09T05:38:33.595" v="1217"/>
          <ac:spMkLst>
            <pc:docMk/>
            <pc:sldMk cId="668921006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8:03.034" v="1173" actId="478"/>
          <ac:picMkLst>
            <pc:docMk/>
            <pc:sldMk cId="668921006" sldId="1432"/>
            <ac:picMk id="10242" creationId="{2B579C9F-B949-E9CB-9C34-9AC5DA646FF8}"/>
          </ac:picMkLst>
        </pc:pic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4030080968" sldId="143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4030080968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40:14.690" v="1222" actId="478"/>
          <ac:picMkLst>
            <pc:docMk/>
            <pc:sldMk cId="4030080968" sldId="1432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5:40:44.725" v="1275" actId="1076"/>
          <ac:picMkLst>
            <pc:docMk/>
            <pc:sldMk cId="4030080968" sldId="1432"/>
            <ac:picMk id="12290" creationId="{8747A7E7-38E5-248C-3FCA-7151D7599D35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346583848" sldId="1433"/>
        </pc:sldMkLst>
        <pc:spChg chg="add del mod">
          <ac:chgData name="伊健 杜" userId="e69aded81da48593" providerId="LiveId" clId="{30CCD38C-437B-425C-9677-8A97A5F7BB26}" dt="2022-11-09T05:51:11.659" v="1284" actId="478"/>
          <ac:spMkLst>
            <pc:docMk/>
            <pc:sldMk cId="2346583848" sldId="1433"/>
            <ac:spMk id="2" creationId="{7B9D5C56-8DD8-3656-3FA7-45C49D6D8E6F}"/>
          </ac:spMkLst>
        </pc:spChg>
        <pc:spChg chg="add mod">
          <ac:chgData name="伊健 杜" userId="e69aded81da48593" providerId="LiveId" clId="{30CCD38C-437B-425C-9677-8A97A5F7BB26}" dt="2022-11-09T06:00:13.706" v="1474" actId="20577"/>
          <ac:spMkLst>
            <pc:docMk/>
            <pc:sldMk cId="2346583848" sldId="1433"/>
            <ac:spMk id="3" creationId="{ADDF99B9-0AB7-679D-7526-4B7D86916F34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346583848" sldId="1433"/>
            <ac:spMk id="4" creationId="{767FBCC3-E590-DDD9-AC6E-390CBBE40FB6}"/>
          </ac:spMkLst>
        </pc:spChg>
        <pc:spChg chg="add mod">
          <ac:chgData name="伊健 杜" userId="e69aded81da48593" providerId="LiveId" clId="{30CCD38C-437B-425C-9677-8A97A5F7BB26}" dt="2022-11-09T05:51:40.478" v="1300" actId="1076"/>
          <ac:spMkLst>
            <pc:docMk/>
            <pc:sldMk cId="2346583848" sldId="1433"/>
            <ac:spMk id="5" creationId="{70119A4B-9E7B-C85D-70A6-243C7759AB11}"/>
          </ac:spMkLst>
        </pc:spChg>
        <pc:spChg chg="del">
          <ac:chgData name="伊健 杜" userId="e69aded81da48593" providerId="LiveId" clId="{30CCD38C-437B-425C-9677-8A97A5F7BB26}" dt="2022-11-09T05:51:00.686" v="1279" actId="478"/>
          <ac:spMkLst>
            <pc:docMk/>
            <pc:sldMk cId="2346583848" sldId="1433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0:59.595" v="1278" actId="478"/>
          <ac:picMkLst>
            <pc:docMk/>
            <pc:sldMk cId="2346583848" sldId="1433"/>
            <ac:picMk id="10242" creationId="{2B579C9F-B949-E9CB-9C34-9AC5DA646FF8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3175524254" sldId="143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9:15.942" v="1457" actId="478"/>
          <ac:picMkLst>
            <pc:docMk/>
            <pc:sldMk cId="3175524254" sldId="1434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6:00:07" v="1463" actId="1076"/>
          <ac:picMkLst>
            <pc:docMk/>
            <pc:sldMk cId="3175524254" sldId="1434"/>
            <ac:picMk id="16386" creationId="{D458ADAB-8FA3-3D24-6D79-C54F0B74B113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439924124" sldId="143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691953513" sldId="143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691953513" sldId="1436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151421389" sldId="143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151421389" sldId="1437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50437629" sldId="1438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50437629" sldId="1438"/>
            <ac:spMk id="2" creationId="{5250EAEC-EAE0-A43C-B1EE-A4F82C88B364}"/>
          </ac:spMkLst>
        </pc:spChg>
      </pc:sldChg>
      <pc:sldChg chg="modSp add mod ord">
        <pc:chgData name="伊健 杜" userId="e69aded81da48593" providerId="LiveId" clId="{30CCD38C-437B-425C-9677-8A97A5F7BB26}" dt="2022-11-09T06:02:36.030" v="1819"/>
        <pc:sldMkLst>
          <pc:docMk/>
          <pc:sldMk cId="2764529976" sldId="1439"/>
        </pc:sldMkLst>
        <pc:spChg chg="mod">
          <ac:chgData name="伊健 杜" userId="e69aded81da48593" providerId="LiveId" clId="{30CCD38C-437B-425C-9677-8A97A5F7BB26}" dt="2022-11-09T06:02:34.943" v="1817"/>
          <ac:spMkLst>
            <pc:docMk/>
            <pc:sldMk cId="2764529976" sldId="1439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92945686" sldId="144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92945686" sldId="1440"/>
            <ac:spMk id="2" creationId="{5250EAEC-EAE0-A43C-B1EE-A4F82C88B364}"/>
          </ac:spMkLst>
        </pc:spChg>
      </pc:sldChg>
      <pc:sldChg chg="delSp modSp new mod">
        <pc:chgData name="伊健 杜" userId="e69aded81da48593" providerId="LiveId" clId="{30CCD38C-437B-425C-9677-8A97A5F7BB26}" dt="2022-11-09T06:20:06.655" v="2037"/>
        <pc:sldMkLst>
          <pc:docMk/>
          <pc:sldMk cId="235991790" sldId="1441"/>
        </pc:sldMkLst>
        <pc:spChg chg="mod">
          <ac:chgData name="伊健 杜" userId="e69aded81da48593" providerId="LiveId" clId="{30CCD38C-437B-425C-9677-8A97A5F7BB26}" dt="2022-11-09T06:20:06.655" v="2037"/>
          <ac:spMkLst>
            <pc:docMk/>
            <pc:sldMk cId="235991790" sldId="1441"/>
            <ac:spMk id="2" creationId="{98461BEF-648E-6F08-C966-507244661ADF}"/>
          </ac:spMkLst>
        </pc:spChg>
        <pc:spChg chg="del">
          <ac:chgData name="伊健 杜" userId="e69aded81da48593" providerId="LiveId" clId="{30CCD38C-437B-425C-9677-8A97A5F7BB26}" dt="2022-11-09T06:03:22.624" v="1947" actId="478"/>
          <ac:spMkLst>
            <pc:docMk/>
            <pc:sldMk cId="235991790" sldId="1441"/>
            <ac:spMk id="3" creationId="{C9F1920C-7515-0F64-9AF8-D765C3607953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496280559" sldId="144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96280559" sldId="1442"/>
            <ac:spMk id="2" creationId="{5250EAEC-EAE0-A43C-B1EE-A4F82C88B364}"/>
          </ac:spMkLst>
        </pc:spChg>
      </pc:sldChg>
      <pc:sldChg chg="addSp delSp modSp new mod">
        <pc:chgData name="伊健 杜" userId="e69aded81da48593" providerId="LiveId" clId="{30CCD38C-437B-425C-9677-8A97A5F7BB26}" dt="2022-11-09T06:41:46.823" v="2972"/>
        <pc:sldMkLst>
          <pc:docMk/>
          <pc:sldMk cId="3923063049" sldId="1443"/>
        </pc:sldMkLst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2" creationId="{48903692-8100-ADBF-E5BC-5BE170055825}"/>
          </ac:spMkLst>
        </pc:spChg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3" creationId="{2BEC8B69-D38B-533C-D3A8-5A52563202CD}"/>
          </ac:spMkLst>
        </pc:spChg>
        <pc:spChg chg="add mod">
          <ac:chgData name="伊健 杜" userId="e69aded81da48593" providerId="LiveId" clId="{30CCD38C-437B-425C-9677-8A97A5F7BB26}" dt="2022-11-09T06:41:46.823" v="2972"/>
          <ac:spMkLst>
            <pc:docMk/>
            <pc:sldMk cId="3923063049" sldId="1443"/>
            <ac:spMk id="6" creationId="{5E4D1B4D-F2DA-CAEC-87C9-747E26C3D0E5}"/>
          </ac:spMkLst>
        </pc:spChg>
        <pc:picChg chg="add mod">
          <ac:chgData name="伊健 杜" userId="e69aded81da48593" providerId="LiveId" clId="{30CCD38C-437B-425C-9677-8A97A5F7BB26}" dt="2022-11-09T06:05:59.381" v="1970" actId="1076"/>
          <ac:picMkLst>
            <pc:docMk/>
            <pc:sldMk cId="3923063049" sldId="1443"/>
            <ac:picMk id="5" creationId="{B1183973-E68B-8756-0AD3-87F56EDF1182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911985890" sldId="144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11985890" sldId="1444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62248287" sldId="144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62248287" sldId="1445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928688457" sldId="1446"/>
        </pc:sldMkLst>
        <pc:spChg chg="mod">
          <ac:chgData name="伊健 杜" userId="e69aded81da48593" providerId="LiveId" clId="{30CCD38C-437B-425C-9677-8A97A5F7BB26}" dt="2022-11-09T06:37:22.738" v="2480" actId="1076"/>
          <ac:spMkLst>
            <pc:docMk/>
            <pc:sldMk cId="2928688457" sldId="1446"/>
            <ac:spMk id="2" creationId="{10304424-DB4A-36E7-9E0D-D32A5DD0F26C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928688457" sldId="1446"/>
            <ac:spMk id="4" creationId="{2691090D-D035-2EE7-556B-29D21742E484}"/>
          </ac:spMkLst>
        </pc:spChg>
        <pc:spChg chg="mod">
          <ac:chgData name="伊健 杜" userId="e69aded81da48593" providerId="LiveId" clId="{30CCD38C-437B-425C-9677-8A97A5F7BB26}" dt="2022-11-09T06:30:27.558" v="2410"/>
          <ac:spMkLst>
            <pc:docMk/>
            <pc:sldMk cId="2928688457" sldId="1446"/>
            <ac:spMk id="5" creationId="{12133E31-EFD8-1428-E834-932512E03115}"/>
          </ac:spMkLst>
        </pc:spChg>
        <pc:spChg chg="add del">
          <ac:chgData name="伊健 杜" userId="e69aded81da48593" providerId="LiveId" clId="{30CCD38C-437B-425C-9677-8A97A5F7BB26}" dt="2022-11-09T06:30:26.226" v="2409"/>
          <ac:spMkLst>
            <pc:docMk/>
            <pc:sldMk cId="2928688457" sldId="1446"/>
            <ac:spMk id="6" creationId="{3966AC68-3504-5C1A-36DE-9BD7913233C7}"/>
          </ac:spMkLst>
        </pc:spChg>
        <pc:picChg chg="add mod">
          <ac:chgData name="伊健 杜" userId="e69aded81da48593" providerId="LiveId" clId="{30CCD38C-437B-425C-9677-8A97A5F7BB26}" dt="2022-11-09T06:37:59.176" v="2509" actId="1076"/>
          <ac:picMkLst>
            <pc:docMk/>
            <pc:sldMk cId="2928688457" sldId="1446"/>
            <ac:picMk id="18435" creationId="{D5353299-E898-447D-6242-DC684615D076}"/>
          </ac:picMkLst>
        </pc:picChg>
        <pc:picChg chg="del mod">
          <ac:chgData name="伊健 杜" userId="e69aded81da48593" providerId="LiveId" clId="{30CCD38C-437B-425C-9677-8A97A5F7BB26}" dt="2022-11-09T06:37:21.205" v="2479" actId="478"/>
          <ac:picMkLst>
            <pc:docMk/>
            <pc:sldMk cId="2928688457" sldId="1446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30CCD38C-437B-425C-9677-8A97A5F7BB26}" dt="2022-11-09T06:41:46.823" v="2972"/>
        <pc:sldMkLst>
          <pc:docMk/>
          <pc:sldMk cId="1431316633" sldId="144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31316633" sldId="1447"/>
            <ac:spMk id="4" creationId="{2691090D-D035-2EE7-556B-29D21742E484}"/>
          </ac:spMkLst>
        </pc:spChg>
        <pc:spChg chg="del">
          <ac:chgData name="伊健 杜" userId="e69aded81da48593" providerId="LiveId" clId="{30CCD38C-437B-425C-9677-8A97A5F7BB26}" dt="2022-11-09T06:38:18.687" v="2511" actId="478"/>
          <ac:spMkLst>
            <pc:docMk/>
            <pc:sldMk cId="1431316633" sldId="1447"/>
            <ac:spMk id="5" creationId="{12133E31-EFD8-1428-E834-932512E03115}"/>
          </ac:spMkLst>
        </pc:spChg>
        <pc:picChg chg="del">
          <ac:chgData name="伊健 杜" userId="e69aded81da48593" providerId="LiveId" clId="{30CCD38C-437B-425C-9677-8A97A5F7BB26}" dt="2022-11-09T06:38:31.712" v="2538" actId="478"/>
          <ac:picMkLst>
            <pc:docMk/>
            <pc:sldMk cId="1431316633" sldId="1447"/>
            <ac:picMk id="18435" creationId="{D5353299-E898-447D-6242-DC684615D076}"/>
          </ac:picMkLst>
        </pc:picChg>
        <pc:picChg chg="add mod">
          <ac:chgData name="伊健 杜" userId="e69aded81da48593" providerId="LiveId" clId="{30CCD38C-437B-425C-9677-8A97A5F7BB26}" dt="2022-11-09T06:38:34.609" v="2541" actId="14100"/>
          <ac:picMkLst>
            <pc:docMk/>
            <pc:sldMk cId="1431316633" sldId="1447"/>
            <ac:picMk id="20482" creationId="{3D11FCDC-EB18-B50B-744E-F63AAE7B566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56425758" sldId="1448"/>
        </pc:sldMkLst>
        <pc:spChg chg="mod">
          <ac:chgData name="伊健 杜" userId="e69aded81da48593" providerId="LiveId" clId="{30CCD38C-437B-425C-9677-8A97A5F7BB26}" dt="2022-11-09T06:40:04.157" v="2690" actId="1076"/>
          <ac:spMkLst>
            <pc:docMk/>
            <pc:sldMk cId="2656425758" sldId="1448"/>
            <ac:spMk id="2" creationId="{10304424-DB4A-36E7-9E0D-D32A5DD0F26C}"/>
          </ac:spMkLst>
        </pc:spChg>
        <pc:spChg chg="mod ord">
          <ac:chgData name="伊健 杜" userId="e69aded81da48593" providerId="LiveId" clId="{30CCD38C-437B-425C-9677-8A97A5F7BB26}" dt="2022-11-09T06:41:46.823" v="2972"/>
          <ac:spMkLst>
            <pc:docMk/>
            <pc:sldMk cId="2656425758" sldId="1448"/>
            <ac:spMk id="4" creationId="{2691090D-D035-2EE7-556B-29D21742E484}"/>
          </ac:spMkLst>
        </pc:spChg>
        <pc:spChg chg="add del">
          <ac:chgData name="伊健 杜" userId="e69aded81da48593" providerId="LiveId" clId="{30CCD38C-437B-425C-9677-8A97A5F7BB26}" dt="2022-11-09T06:39:47.053" v="2684" actId="478"/>
          <ac:spMkLst>
            <pc:docMk/>
            <pc:sldMk cId="2656425758" sldId="1448"/>
            <ac:spMk id="5" creationId="{493E47ED-C16F-8DD4-2C54-788013FFE747}"/>
          </ac:spMkLst>
        </pc:spChg>
        <pc:picChg chg="add mod">
          <ac:chgData name="伊健 杜" userId="e69aded81da48593" providerId="LiveId" clId="{30CCD38C-437B-425C-9677-8A97A5F7BB26}" dt="2022-11-09T06:40:37.833" v="2821" actId="1076"/>
          <ac:picMkLst>
            <pc:docMk/>
            <pc:sldMk cId="2656425758" sldId="1448"/>
            <ac:picMk id="7" creationId="{A1749EBA-5FCF-F106-18BF-285B195D3DCA}"/>
          </ac:picMkLst>
        </pc:picChg>
        <pc:picChg chg="del">
          <ac:chgData name="伊健 杜" userId="e69aded81da48593" providerId="LiveId" clId="{30CCD38C-437B-425C-9677-8A97A5F7BB26}" dt="2022-11-09T06:39:28.134" v="2682" actId="478"/>
          <ac:picMkLst>
            <pc:docMk/>
            <pc:sldMk cId="2656425758" sldId="1448"/>
            <ac:picMk id="20482" creationId="{3D11FCDC-EB18-B50B-744E-F63AAE7B566B}"/>
          </ac:picMkLst>
        </pc:picChg>
      </pc:sldChg>
      <pc:sldChg chg="new">
        <pc:chgData name="伊健 杜" userId="e69aded81da48593" providerId="LiveId" clId="{30CCD38C-437B-425C-9677-8A97A5F7BB26}" dt="2022-11-09T06:40:40.860" v="2822" actId="680"/>
        <pc:sldMkLst>
          <pc:docMk/>
          <pc:sldMk cId="4267300696" sldId="1449"/>
        </pc:sldMkLst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111685882" sldId="145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111685882" sldId="1450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217770176" sldId="145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217770176" sldId="1451"/>
            <ac:spMk id="2" creationId="{5250EAEC-EAE0-A43C-B1EE-A4F82C88B364}"/>
          </ac:spMkLst>
        </pc:spChg>
      </pc:sldChg>
    </pc:docChg>
  </pc:docChgLst>
  <pc:docChgLst>
    <pc:chgData name="伊健 杜" userId="e69aded81da48593" providerId="LiveId" clId="{B0D7DC44-D5ED-4270-9AD9-0FAB85A003C5}"/>
    <pc:docChg chg="undo custSel addSld delSld modSld sldOrd">
      <pc:chgData name="伊健 杜" userId="e69aded81da48593" providerId="LiveId" clId="{B0D7DC44-D5ED-4270-9AD9-0FAB85A003C5}" dt="2022-11-10T14:30:05.206" v="3948" actId="478"/>
      <pc:docMkLst>
        <pc:docMk/>
      </pc:docMkLst>
      <pc:sldChg chg="addSp delSp modSp add del mod">
        <pc:chgData name="伊健 杜" userId="e69aded81da48593" providerId="LiveId" clId="{B0D7DC44-D5ED-4270-9AD9-0FAB85A003C5}" dt="2022-11-10T06:47:36.314" v="3940"/>
        <pc:sldMkLst>
          <pc:docMk/>
          <pc:sldMk cId="294288172" sldId="1381"/>
        </pc:sldMkLst>
        <pc:spChg chg="add del mod">
          <ac:chgData name="伊健 杜" userId="e69aded81da48593" providerId="LiveId" clId="{B0D7DC44-D5ED-4270-9AD9-0FAB85A003C5}" dt="2022-11-10T05:52:14.608" v="2080" actId="478"/>
          <ac:spMkLst>
            <pc:docMk/>
            <pc:sldMk cId="294288172" sldId="1381"/>
            <ac:spMk id="3" creationId="{A6D8A8E9-BEE2-2383-B1FF-46FB6406EE36}"/>
          </ac:spMkLst>
        </pc:spChg>
        <pc:spChg chg="mod">
          <ac:chgData name="伊健 杜" userId="e69aded81da48593" providerId="LiveId" clId="{B0D7DC44-D5ED-4270-9AD9-0FAB85A003C5}" dt="2022-11-10T05:42:43.576" v="2078" actId="5793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B0D7DC44-D5ED-4270-9AD9-0FAB85A003C5}" dt="2022-11-10T05:54:04.307" v="2208" actId="1076"/>
          <ac:picMkLst>
            <pc:docMk/>
            <pc:sldMk cId="294288172" sldId="1381"/>
            <ac:picMk id="1026" creationId="{1C10E53D-853A-7C63-7E33-3AE4BE3CF8DF}"/>
          </ac:picMkLst>
        </pc:picChg>
        <pc:picChg chg="add mod">
          <ac:chgData name="伊健 杜" userId="e69aded81da48593" providerId="LiveId" clId="{B0D7DC44-D5ED-4270-9AD9-0FAB85A003C5}" dt="2022-11-10T05:54:57.031" v="2212" actId="1076"/>
          <ac:picMkLst>
            <pc:docMk/>
            <pc:sldMk cId="294288172" sldId="1381"/>
            <ac:picMk id="1028" creationId="{7FFE106F-ABE2-FCC7-D7C8-3BA157D909F5}"/>
          </ac:picMkLst>
        </pc:pic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70391449" sldId="141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810053395" sldId="142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1993904" sldId="142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78498991" sldId="142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42731093" sldId="142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29525006" sldId="142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85728662" sldId="142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64027112" sldId="142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72919059" sldId="142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56209871" sldId="142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59243786" sldId="143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269173313" sldId="143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30080968" sldId="143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46583848" sldId="143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75524254" sldId="143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439924124" sldId="143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691953513" sldId="143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151421389" sldId="143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50437629" sldId="1438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64529976" sldId="143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92945686" sldId="144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991790" sldId="144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96280559" sldId="144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23063049" sldId="144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11985890" sldId="144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62248287" sldId="144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928688457" sldId="144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31316633" sldId="144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56425758" sldId="1448"/>
        </pc:sldMkLst>
      </pc:sldChg>
      <pc:sldChg chg="addSp delSp mod">
        <pc:chgData name="伊健 杜" userId="e69aded81da48593" providerId="LiveId" clId="{B0D7DC44-D5ED-4270-9AD9-0FAB85A003C5}" dt="2022-11-10T14:30:02.236" v="3947" actId="478"/>
        <pc:sldMkLst>
          <pc:docMk/>
          <pc:sldMk cId="4267300696" sldId="1449"/>
        </pc:sldMkLst>
        <pc:inkChg chg="add del">
          <ac:chgData name="伊健 杜" userId="e69aded81da48593" providerId="LiveId" clId="{B0D7DC44-D5ED-4270-9AD9-0FAB85A003C5}" dt="2022-11-10T14:30:02.236" v="3947" actId="478"/>
          <ac:inkMkLst>
            <pc:docMk/>
            <pc:sldMk cId="4267300696" sldId="1449"/>
            <ac:inkMk id="3" creationId="{DFC896A7-2DC6-87E7-F0BC-122F6EE517E0}"/>
          </ac:inkMkLst>
        </pc:ink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111685882" sldId="145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217770176" sldId="1451"/>
        </pc:sldMkLst>
      </pc:sldChg>
      <pc:sldChg chg="addSp">
        <pc:chgData name="伊健 杜" userId="e69aded81da48593" providerId="LiveId" clId="{B0D7DC44-D5ED-4270-9AD9-0FAB85A003C5}" dt="2022-11-10T08:20:49.157" v="3943"/>
        <pc:sldMkLst>
          <pc:docMk/>
          <pc:sldMk cId="670725614" sldId="1455"/>
        </pc:sldMkLst>
        <pc:inkChg chg="add">
          <ac:chgData name="伊健 杜" userId="e69aded81da48593" providerId="LiveId" clId="{B0D7DC44-D5ED-4270-9AD9-0FAB85A003C5}" dt="2022-11-10T08:20:49.157" v="3943"/>
          <ac:inkMkLst>
            <pc:docMk/>
            <pc:sldMk cId="670725614" sldId="1455"/>
            <ac:inkMk id="6" creationId="{02C89A9D-0C1A-C587-E73F-1893E694308B}"/>
          </ac:inkMkLst>
        </pc:inkChg>
      </pc:sldChg>
      <pc:sldChg chg="addSp delSp mod">
        <pc:chgData name="伊健 杜" userId="e69aded81da48593" providerId="LiveId" clId="{B0D7DC44-D5ED-4270-9AD9-0FAB85A003C5}" dt="2022-11-10T14:30:05.206" v="3948" actId="478"/>
        <pc:sldMkLst>
          <pc:docMk/>
          <pc:sldMk cId="3423403746" sldId="1457"/>
        </pc:sldMkLst>
        <pc:inkChg chg="add del">
          <ac:chgData name="伊健 杜" userId="e69aded81da48593" providerId="LiveId" clId="{B0D7DC44-D5ED-4270-9AD9-0FAB85A003C5}" dt="2022-11-10T14:30:05.206" v="3948" actId="478"/>
          <ac:inkMkLst>
            <pc:docMk/>
            <pc:sldMk cId="3423403746" sldId="1457"/>
            <ac:inkMk id="6" creationId="{EEB7F586-2C32-4952-6E4B-CEE5F2BC2974}"/>
          </ac:inkMkLst>
        </pc:ink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1431194953" sldId="146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4:44:47.691" v="180"/>
          <ac:spMkLst>
            <pc:docMk/>
            <pc:sldMk cId="1431194953" sldId="1461"/>
            <ac:spMk id="5" creationId="{12133E31-EFD8-1428-E834-932512E03115}"/>
          </ac:spMkLst>
        </pc:spChg>
        <pc:picChg chg="add mod">
          <ac:chgData name="伊健 杜" userId="e69aded81da48593" providerId="LiveId" clId="{B0D7DC44-D5ED-4270-9AD9-0FAB85A003C5}" dt="2022-11-10T04:47:03.363" v="363" actId="1076"/>
          <ac:picMkLst>
            <pc:docMk/>
            <pc:sldMk cId="1431194953" sldId="1461"/>
            <ac:picMk id="1026" creationId="{E326AE45-F156-7E91-3B5B-7C32BCDA2A5E}"/>
          </ac:picMkLst>
        </pc:picChg>
        <pc:picChg chg="del">
          <ac:chgData name="伊健 杜" userId="e69aded81da48593" providerId="LiveId" clId="{B0D7DC44-D5ED-4270-9AD9-0FAB85A003C5}" dt="2022-11-10T04:45:59.121" v="182" actId="478"/>
          <ac:picMkLst>
            <pc:docMk/>
            <pc:sldMk cId="1431194953" sldId="1461"/>
            <ac:picMk id="9218" creationId="{ACBD576C-4464-4F61-9E61-FDE744E88A84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1431194953" sldId="1461"/>
            <ac:inkMk id="6" creationId="{79F7E9ED-3001-3C1A-89B7-58CEC72B1BBB}"/>
          </ac:inkMkLst>
        </pc:ink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371216994" sldId="146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71216994" sldId="1462"/>
            <ac:spMk id="2" creationId="{E8BEA2AA-8AED-B586-5B48-3D3F15A05FC7}"/>
          </ac:spMkLst>
        </pc:spChg>
        <pc:spChg chg="del">
          <ac:chgData name="伊健 杜" userId="e69aded81da48593" providerId="LiveId" clId="{B0D7DC44-D5ED-4270-9AD9-0FAB85A003C5}" dt="2022-11-10T04:13:13.789" v="3" actId="478"/>
          <ac:spMkLst>
            <pc:docMk/>
            <pc:sldMk cId="371216994" sldId="1462"/>
            <ac:spMk id="3" creationId="{24734867-538A-CBF6-37BF-FAEA1CA2089C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2370013421" sldId="146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370013421" sldId="1463"/>
            <ac:spMk id="2" creationId="{E8BEA2AA-8AED-B586-5B48-3D3F15A05FC7}"/>
          </ac:spMkLst>
        </pc:sp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3874138281" sldId="146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4:48:55.921" v="564" actId="478"/>
          <ac:spMkLst>
            <pc:docMk/>
            <pc:sldMk cId="3874138281" sldId="1464"/>
            <ac:spMk id="5" creationId="{12133E31-EFD8-1428-E834-932512E03115}"/>
          </ac:spMkLst>
        </pc:spChg>
        <pc:spChg chg="add del">
          <ac:chgData name="伊健 杜" userId="e69aded81da48593" providerId="LiveId" clId="{B0D7DC44-D5ED-4270-9AD9-0FAB85A003C5}" dt="2022-11-10T04:52:06.301" v="570" actId="478"/>
          <ac:spMkLst>
            <pc:docMk/>
            <pc:sldMk cId="3874138281" sldId="1464"/>
            <ac:spMk id="6" creationId="{D4C79B64-7813-36F9-DC25-501D2DF2D3EB}"/>
          </ac:spMkLst>
        </pc:spChg>
        <pc:picChg chg="del mod">
          <ac:chgData name="伊健 杜" userId="e69aded81da48593" providerId="LiveId" clId="{B0D7DC44-D5ED-4270-9AD9-0FAB85A003C5}" dt="2022-11-10T04:52:01.488" v="568" actId="478"/>
          <ac:picMkLst>
            <pc:docMk/>
            <pc:sldMk cId="3874138281" sldId="1464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4:52:24.740" v="575" actId="14100"/>
          <ac:picMkLst>
            <pc:docMk/>
            <pc:sldMk cId="3874138281" sldId="1464"/>
            <ac:picMk id="2052" creationId="{56C7EE9B-F217-49E5-7491-10187C1FEE60}"/>
          </ac:picMkLst>
        </pc:pic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4125116478" sldId="146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4125116478" sldId="1465"/>
            <ac:spMk id="2" creationId="{8FE4F1E2-F6CF-1D2C-8382-65D524BCF9AB}"/>
          </ac:spMkLst>
        </pc:spChg>
        <pc:spChg chg="del">
          <ac:chgData name="伊健 杜" userId="e69aded81da48593" providerId="LiveId" clId="{B0D7DC44-D5ED-4270-9AD9-0FAB85A003C5}" dt="2022-11-10T04:55:10.481" v="777" actId="478"/>
          <ac:spMkLst>
            <pc:docMk/>
            <pc:sldMk cId="4125116478" sldId="1465"/>
            <ac:spMk id="3" creationId="{2D579B64-E346-1538-5D06-DA3C68C21C86}"/>
          </ac:spMkLst>
        </pc:sp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3985115302" sldId="1466"/>
        </pc:sldMkLst>
        <pc:spChg chg="mod">
          <ac:chgData name="伊健 杜" userId="e69aded81da48593" providerId="LiveId" clId="{B0D7DC44-D5ED-4270-9AD9-0FAB85A003C5}" dt="2022-11-10T05:02:52.036" v="932"/>
          <ac:spMkLst>
            <pc:docMk/>
            <pc:sldMk cId="3985115302" sldId="1466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985115302" sldId="1466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5:03:02.029" v="933"/>
          <ac:spMkLst>
            <pc:docMk/>
            <pc:sldMk cId="3985115302" sldId="1466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3:27.116" v="1003" actId="478"/>
          <ac:picMkLst>
            <pc:docMk/>
            <pc:sldMk cId="3985115302" sldId="1466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5:03:56.025" v="1007" actId="1076"/>
          <ac:picMkLst>
            <pc:docMk/>
            <pc:sldMk cId="3985115302" sldId="1466"/>
            <ac:picMk id="3074" creationId="{65819E6C-0FA8-14E8-233C-EE2DAA164507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3985115302" sldId="1466"/>
            <ac:inkMk id="6" creationId="{D7222A44-0FA7-C4DB-310A-65D502551CEA}"/>
          </ac:inkMkLst>
        </pc:ink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59145991" sldId="146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9145991" sldId="1467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04:08.903" v="1010" actId="478"/>
          <ac:spMkLst>
            <pc:docMk/>
            <pc:sldMk cId="159145991" sldId="1467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4:50.494" v="1085" actId="478"/>
          <ac:picMkLst>
            <pc:docMk/>
            <pc:sldMk cId="159145991" sldId="1467"/>
            <ac:picMk id="3074" creationId="{65819E6C-0FA8-14E8-233C-EE2DAA164507}"/>
          </ac:picMkLst>
        </pc:picChg>
        <pc:picChg chg="add del mod">
          <ac:chgData name="伊健 杜" userId="e69aded81da48593" providerId="LiveId" clId="{B0D7DC44-D5ED-4270-9AD9-0FAB85A003C5}" dt="2022-11-10T05:08:50.167" v="1229" actId="478"/>
          <ac:picMkLst>
            <pc:docMk/>
            <pc:sldMk cId="159145991" sldId="1467"/>
            <ac:picMk id="4098" creationId="{82D5CC4C-59D7-E2A7-5FDD-046CE782CDB0}"/>
          </ac:picMkLst>
        </pc:picChg>
        <pc:picChg chg="add mod">
          <ac:chgData name="伊健 杜" userId="e69aded81da48593" providerId="LiveId" clId="{B0D7DC44-D5ED-4270-9AD9-0FAB85A003C5}" dt="2022-11-10T05:09:31.369" v="1334" actId="1076"/>
          <ac:picMkLst>
            <pc:docMk/>
            <pc:sldMk cId="159145991" sldId="1467"/>
            <ac:picMk id="4100" creationId="{9E2DE05B-61A2-577E-5E3A-5B17492F4F9A}"/>
          </ac:picMkLst>
        </pc:picChg>
      </pc:sldChg>
      <pc:sldChg chg="addSp delSp modSp new mod modAnim">
        <pc:chgData name="伊健 杜" userId="e69aded81da48593" providerId="LiveId" clId="{B0D7DC44-D5ED-4270-9AD9-0FAB85A003C5}" dt="2022-11-10T05:15:17.777" v="1476" actId="1076"/>
        <pc:sldMkLst>
          <pc:docMk/>
          <pc:sldMk cId="761569582" sldId="1468"/>
        </pc:sldMkLst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2" creationId="{34E9BCC5-9DA2-FF6A-794E-49308AADF568}"/>
          </ac:spMkLst>
        </pc:spChg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3" creationId="{4496A970-91DA-0C50-4045-DD84B1308A67}"/>
          </ac:spMkLst>
        </pc:spChg>
        <pc:spChg chg="add mod">
          <ac:chgData name="伊健 杜" userId="e69aded81da48593" providerId="LiveId" clId="{B0D7DC44-D5ED-4270-9AD9-0FAB85A003C5}" dt="2022-11-10T05:15:17.777" v="1476" actId="1076"/>
          <ac:spMkLst>
            <pc:docMk/>
            <pc:sldMk cId="761569582" sldId="1468"/>
            <ac:spMk id="4" creationId="{986313F1-811F-BC56-7F64-821CFFE4B0A1}"/>
          </ac:spMkLst>
        </pc:spChg>
        <pc:picChg chg="add">
          <ac:chgData name="伊健 杜" userId="e69aded81da48593" providerId="LiveId" clId="{B0D7DC44-D5ED-4270-9AD9-0FAB85A003C5}" dt="2022-11-10T05:07:25.203" v="1198"/>
          <ac:picMkLst>
            <pc:docMk/>
            <pc:sldMk cId="761569582" sldId="1468"/>
            <ac:picMk id="5122" creationId="{EC03F858-9A00-C288-809B-E9917961A6C7}"/>
          </ac:picMkLst>
        </pc:picChg>
      </pc:sldChg>
      <pc:sldChg chg="modSp add del mod">
        <pc:chgData name="伊健 杜" userId="e69aded81da48593" providerId="LiveId" clId="{B0D7DC44-D5ED-4270-9AD9-0FAB85A003C5}" dt="2022-11-10T05:06:58.769" v="1196" actId="47"/>
        <pc:sldMkLst>
          <pc:docMk/>
          <pc:sldMk cId="1133983298" sldId="1469"/>
        </pc:sldMkLst>
        <pc:spChg chg="mod">
          <ac:chgData name="伊健 杜" userId="e69aded81da48593" providerId="LiveId" clId="{B0D7DC44-D5ED-4270-9AD9-0FAB85A003C5}" dt="2022-11-10T05:06:07.607" v="1193" actId="122"/>
          <ac:spMkLst>
            <pc:docMk/>
            <pc:sldMk cId="1133983298" sldId="1469"/>
            <ac:spMk id="2" creationId="{8FE4F1E2-F6CF-1D2C-8382-65D524BCF9AB}"/>
          </ac:spMkLst>
        </pc:sp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1597814909" sldId="1469"/>
        </pc:sldMkLst>
        <pc:spChg chg="add mod">
          <ac:chgData name="伊健 杜" userId="e69aded81da48593" providerId="LiveId" clId="{B0D7DC44-D5ED-4270-9AD9-0FAB85A003C5}" dt="2022-11-10T05:15:41.523" v="1517" actId="20577"/>
          <ac:spMkLst>
            <pc:docMk/>
            <pc:sldMk cId="1597814909" sldId="1469"/>
            <ac:spMk id="2" creationId="{5B9FA5CE-C363-524E-3A61-AEEB5039AD00}"/>
          </ac:spMkLst>
        </pc:spChg>
        <pc:spChg chg="add mod">
          <ac:chgData name="伊健 杜" userId="e69aded81da48593" providerId="LiveId" clId="{B0D7DC44-D5ED-4270-9AD9-0FAB85A003C5}" dt="2022-11-10T05:15:50.951" v="1527"/>
          <ac:spMkLst>
            <pc:docMk/>
            <pc:sldMk cId="1597814909" sldId="1469"/>
            <ac:spMk id="3" creationId="{CABB9E58-B9AB-97E4-9049-F58A3D7CAA03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1597814909" sldId="1469"/>
            <ac:spMk id="4" creationId="{4A284112-4381-146D-949E-BE731500B42A}"/>
          </ac:spMkLst>
        </pc:spChg>
        <pc:picChg chg="del">
          <ac:chgData name="伊健 杜" userId="e69aded81da48593" providerId="LiveId" clId="{B0D7DC44-D5ED-4270-9AD9-0FAB85A003C5}" dt="2022-11-10T05:09:46.398" v="1340" actId="478"/>
          <ac:picMkLst>
            <pc:docMk/>
            <pc:sldMk cId="1597814909" sldId="1469"/>
            <ac:picMk id="5122" creationId="{EC03F858-9A00-C288-809B-E9917961A6C7}"/>
          </ac:picMkLst>
        </pc:picChg>
        <pc:picChg chg="add mod">
          <ac:chgData name="伊健 杜" userId="e69aded81da48593" providerId="LiveId" clId="{B0D7DC44-D5ED-4270-9AD9-0FAB85A003C5}" dt="2022-11-10T05:16:02.502" v="1550" actId="1076"/>
          <ac:picMkLst>
            <pc:docMk/>
            <pc:sldMk cId="1597814909" sldId="1469"/>
            <ac:picMk id="6146" creationId="{F8E09DA7-F382-3DDD-3FF5-9EA9895E1059}"/>
          </ac:picMkLst>
        </pc:picChg>
      </pc:sldChg>
      <pc:sldChg chg="addSp delSp modSp add mod modAnim">
        <pc:chgData name="伊健 杜" userId="e69aded81da48593" providerId="LiveId" clId="{B0D7DC44-D5ED-4270-9AD9-0FAB85A003C5}" dt="2022-11-10T14:29:53.970" v="3946" actId="478"/>
        <pc:sldMkLst>
          <pc:docMk/>
          <pc:sldMk cId="4000166668" sldId="1470"/>
        </pc:sldMkLst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2" creationId="{484BFC50-4CC9-3C0E-51AC-3B63F14E2CDB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3" creationId="{34C6720E-5040-DDCA-1DF3-AB3C310B0271}"/>
          </ac:spMkLst>
        </pc:spChg>
        <pc:picChg chg="del">
          <ac:chgData name="伊健 杜" userId="e69aded81da48593" providerId="LiveId" clId="{B0D7DC44-D5ED-4270-9AD9-0FAB85A003C5}" dt="2022-11-10T05:10:11.592" v="1345" actId="478"/>
          <ac:picMkLst>
            <pc:docMk/>
            <pc:sldMk cId="4000166668" sldId="1470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6:16.277" v="1564" actId="1076"/>
          <ac:picMkLst>
            <pc:docMk/>
            <pc:sldMk cId="4000166668" sldId="1470"/>
            <ac:picMk id="7170" creationId="{6F799F95-A0D2-5178-6044-838974E454F8}"/>
          </ac:picMkLst>
        </pc:picChg>
        <pc:inkChg chg="add del">
          <ac:chgData name="伊健 杜" userId="e69aded81da48593" providerId="LiveId" clId="{B0D7DC44-D5ED-4270-9AD9-0FAB85A003C5}" dt="2022-11-10T14:29:53.970" v="3946" actId="478"/>
          <ac:inkMkLst>
            <pc:docMk/>
            <pc:sldMk cId="4000166668" sldId="1470"/>
            <ac:inkMk id="4" creationId="{DA15F038-149C-F439-E277-7C10E6FF78FD}"/>
          </ac:inkMkLst>
        </pc:ink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2573173427" sldId="1471"/>
        </pc:sldMkLst>
        <pc:spChg chg="add del">
          <ac:chgData name="伊健 杜" userId="e69aded81da48593" providerId="LiveId" clId="{B0D7DC44-D5ED-4270-9AD9-0FAB85A003C5}" dt="2022-11-10T05:13:13.240" v="1424" actId="478"/>
          <ac:spMkLst>
            <pc:docMk/>
            <pc:sldMk cId="2573173427" sldId="1471"/>
            <ac:spMk id="2" creationId="{72249F1D-324B-045A-FB2E-1B47A4E94924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5" creationId="{05DF654D-A5E3-1B36-B5FA-23EFDEBB49F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6" creationId="{E0B8026A-B8B2-A695-A38D-7267192073E5}"/>
          </ac:spMkLst>
        </pc:spChg>
        <pc:picChg chg="add mod">
          <ac:chgData name="伊健 杜" userId="e69aded81da48593" providerId="LiveId" clId="{B0D7DC44-D5ED-4270-9AD9-0FAB85A003C5}" dt="2022-11-10T05:14:55.414" v="1434" actId="1076"/>
          <ac:picMkLst>
            <pc:docMk/>
            <pc:sldMk cId="2573173427" sldId="1471"/>
            <ac:picMk id="4" creationId="{A973F66E-1100-78EA-3E78-128C64E08015}"/>
          </ac:picMkLst>
        </pc:picChg>
        <pc:picChg chg="del">
          <ac:chgData name="伊健 杜" userId="e69aded81da48593" providerId="LiveId" clId="{B0D7DC44-D5ED-4270-9AD9-0FAB85A003C5}" dt="2022-11-10T05:13:10.186" v="1422" actId="478"/>
          <ac:picMkLst>
            <pc:docMk/>
            <pc:sldMk cId="2573173427" sldId="1471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4:42.797" v="1428" actId="1076"/>
          <ac:picMkLst>
            <pc:docMk/>
            <pc:sldMk cId="2573173427" sldId="1471"/>
            <ac:picMk id="8196" creationId="{448DB5D9-D726-CEBF-408C-EF90A2252216}"/>
          </ac:picMkLst>
        </pc:picChg>
        <pc:picChg chg="add mod">
          <ac:chgData name="伊健 杜" userId="e69aded81da48593" providerId="LiveId" clId="{B0D7DC44-D5ED-4270-9AD9-0FAB85A003C5}" dt="2022-11-10T05:14:53.916" v="1433" actId="14100"/>
          <ac:picMkLst>
            <pc:docMk/>
            <pc:sldMk cId="2573173427" sldId="1471"/>
            <ac:picMk id="8198" creationId="{17283646-C0D7-8B33-6E0B-E8D8378E7CF1}"/>
          </ac:picMkLst>
        </pc:pic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675966493" sldId="147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675966493" sldId="1472"/>
            <ac:spMk id="2" creationId="{41965EE3-0EDD-5805-15D3-07D154C2590F}"/>
          </ac:spMkLst>
        </pc:spChg>
        <pc:spChg chg="del">
          <ac:chgData name="伊健 杜" userId="e69aded81da48593" providerId="LiveId" clId="{B0D7DC44-D5ED-4270-9AD9-0FAB85A003C5}" dt="2022-11-10T05:17:05.705" v="1609" actId="478"/>
          <ac:spMkLst>
            <pc:docMk/>
            <pc:sldMk cId="675966493" sldId="1472"/>
            <ac:spMk id="3" creationId="{FBEAA08E-7DBC-25C6-7C11-57CED398BD08}"/>
          </ac:spMkLst>
        </pc:spChg>
        <pc:spChg chg="add mod">
          <ac:chgData name="伊健 杜" userId="e69aded81da48593" providerId="LiveId" clId="{B0D7DC44-D5ED-4270-9AD9-0FAB85A003C5}" dt="2022-11-10T05:23:03.857" v="1986"/>
          <ac:spMkLst>
            <pc:docMk/>
            <pc:sldMk cId="675966493" sldId="1472"/>
            <ac:spMk id="4" creationId="{5597DB0E-6A51-AA74-B034-2599555C1844}"/>
          </ac:spMkLst>
        </pc:spChg>
        <pc:spChg chg="add del mod">
          <ac:chgData name="伊健 杜" userId="e69aded81da48593" providerId="LiveId" clId="{B0D7DC44-D5ED-4270-9AD9-0FAB85A003C5}" dt="2022-11-10T05:23:36.008" v="2058" actId="478"/>
          <ac:spMkLst>
            <pc:docMk/>
            <pc:sldMk cId="675966493" sldId="1472"/>
            <ac:spMk id="5" creationId="{77F0351E-F27E-F78A-F35F-58A633DF1EBE}"/>
          </ac:spMkLst>
        </pc:spChg>
      </pc:sldChg>
      <pc:sldChg chg="delSp modSp add mod delAnim">
        <pc:chgData name="伊健 杜" userId="e69aded81da48593" providerId="LiveId" clId="{B0D7DC44-D5ED-4270-9AD9-0FAB85A003C5}" dt="2022-11-10T06:47:36.314" v="3940"/>
        <pc:sldMkLst>
          <pc:docMk/>
          <pc:sldMk cId="1931050750" sldId="1473"/>
        </pc:sldMkLst>
        <pc:spChg chg="mod">
          <ac:chgData name="伊健 杜" userId="e69aded81da48593" providerId="LiveId" clId="{B0D7DC44-D5ED-4270-9AD9-0FAB85A003C5}" dt="2022-11-10T05:17:32.982" v="1649"/>
          <ac:spMkLst>
            <pc:docMk/>
            <pc:sldMk cId="1931050750" sldId="147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31050750" sldId="1473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20:11.870" v="1740" actId="478"/>
          <ac:spMkLst>
            <pc:docMk/>
            <pc:sldMk cId="1931050750" sldId="1473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40212114" sldId="147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40212114" sldId="1474"/>
            <ac:spMk id="4" creationId="{2691090D-D035-2EE7-556B-29D21742E484}"/>
          </ac:spMkLst>
        </pc:spChg>
        <pc:picChg chg="del">
          <ac:chgData name="伊健 杜" userId="e69aded81da48593" providerId="LiveId" clId="{B0D7DC44-D5ED-4270-9AD9-0FAB85A003C5}" dt="2022-11-10T05:20:41.790" v="1821" actId="478"/>
          <ac:picMkLst>
            <pc:docMk/>
            <pc:sldMk cId="1640212114" sldId="1474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5:22:06.123" v="1897" actId="1076"/>
          <ac:picMkLst>
            <pc:docMk/>
            <pc:sldMk cId="1640212114" sldId="1474"/>
            <ac:picMk id="9218" creationId="{C56585A9-07CD-1A47-587C-D38F3284323E}"/>
          </ac:picMkLst>
        </pc:picChg>
        <pc:picChg chg="add mod">
          <ac:chgData name="伊健 杜" userId="e69aded81da48593" providerId="LiveId" clId="{B0D7DC44-D5ED-4270-9AD9-0FAB85A003C5}" dt="2022-11-10T05:22:03.304" v="1894" actId="1076"/>
          <ac:picMkLst>
            <pc:docMk/>
            <pc:sldMk cId="1640212114" sldId="1474"/>
            <ac:picMk id="9220" creationId="{C6A4A289-AF61-B603-E52B-3026BFB528F4}"/>
          </ac:picMkLst>
        </pc:picChg>
      </pc:sldChg>
      <pc:sldChg chg="addSp delSp modSp new mod">
        <pc:chgData name="伊健 杜" userId="e69aded81da48593" providerId="LiveId" clId="{B0D7DC44-D5ED-4270-9AD9-0FAB85A003C5}" dt="2022-11-10T14:29:49.888" v="3945" actId="478"/>
        <pc:sldMkLst>
          <pc:docMk/>
          <pc:sldMk cId="3782381404" sldId="1475"/>
        </pc:sldMkLst>
        <pc:spChg chg="del">
          <ac:chgData name="伊健 杜" userId="e69aded81da48593" providerId="LiveId" clId="{B0D7DC44-D5ED-4270-9AD9-0FAB85A003C5}" dt="2022-11-10T06:12:17.886" v="2502" actId="478"/>
          <ac:spMkLst>
            <pc:docMk/>
            <pc:sldMk cId="3782381404" sldId="1475"/>
            <ac:spMk id="2" creationId="{781406AD-D747-5771-1110-0D34AB985920}"/>
          </ac:spMkLst>
        </pc:spChg>
        <pc:spChg chg="del">
          <ac:chgData name="伊健 杜" userId="e69aded81da48593" providerId="LiveId" clId="{B0D7DC44-D5ED-4270-9AD9-0FAB85A003C5}" dt="2022-11-10T06:12:16.150" v="2501" actId="478"/>
          <ac:spMkLst>
            <pc:docMk/>
            <pc:sldMk cId="3782381404" sldId="1475"/>
            <ac:spMk id="3" creationId="{B20FB104-3BBF-C161-0F7F-42F6E53F309F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4" creationId="{4397235D-C889-2142-301D-89BBDC35167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5" creationId="{61B1063F-6D6B-831A-4F92-77B2B26CE771}"/>
          </ac:spMkLst>
        </pc:spChg>
        <pc:picChg chg="add del">
          <ac:chgData name="伊健 杜" userId="e69aded81da48593" providerId="LiveId" clId="{B0D7DC44-D5ED-4270-9AD9-0FAB85A003C5}" dt="2022-11-10T06:12:20.767" v="2504" actId="478"/>
          <ac:picMkLst>
            <pc:docMk/>
            <pc:sldMk cId="3782381404" sldId="1475"/>
            <ac:picMk id="4098" creationId="{8A9BE9B2-0800-68C4-7CAB-7E18A5231536}"/>
          </ac:picMkLst>
        </pc:picChg>
        <pc:inkChg chg="add del">
          <ac:chgData name="伊健 杜" userId="e69aded81da48593" providerId="LiveId" clId="{B0D7DC44-D5ED-4270-9AD9-0FAB85A003C5}" dt="2022-11-10T14:29:49.888" v="3945" actId="478"/>
          <ac:inkMkLst>
            <pc:docMk/>
            <pc:sldMk cId="3782381404" sldId="1475"/>
            <ac:inkMk id="2" creationId="{75E12C86-A55E-D202-8875-A03435F7AF3A}"/>
          </ac:inkMkLst>
        </pc:inkChg>
      </pc:sldChg>
      <pc:sldChg chg="modSp add">
        <pc:chgData name="伊健 杜" userId="e69aded81da48593" providerId="LiveId" clId="{B0D7DC44-D5ED-4270-9AD9-0FAB85A003C5}" dt="2022-11-10T06:47:36.314" v="3940"/>
        <pc:sldMkLst>
          <pc:docMk/>
          <pc:sldMk cId="1523414700" sldId="147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3414700" sldId="1476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711575520" sldId="147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11575520" sldId="1477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6" creationId="{1C10E53D-853A-7C63-7E33-3AE4BE3CF8DF}"/>
          </ac:picMkLst>
        </pc:pic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8" creationId="{7FFE106F-ABE2-FCC7-D7C8-3BA157D909F5}"/>
          </ac:picMkLst>
        </pc:picChg>
        <pc:picChg chg="add mod">
          <ac:chgData name="伊健 杜" userId="e69aded81da48593" providerId="LiveId" clId="{B0D7DC44-D5ED-4270-9AD9-0FAB85A003C5}" dt="2022-11-10T05:56:38.543" v="2358" actId="1076"/>
          <ac:picMkLst>
            <pc:docMk/>
            <pc:sldMk cId="711575520" sldId="1477"/>
            <ac:picMk id="2050" creationId="{CC91472B-390B-0B3B-83B5-60690B3EA582}"/>
          </ac:picMkLst>
        </pc:picChg>
      </pc:sldChg>
      <pc:sldChg chg="addSp delSp modSp add mod">
        <pc:chgData name="伊健 杜" userId="e69aded81da48593" providerId="LiveId" clId="{B0D7DC44-D5ED-4270-9AD9-0FAB85A003C5}" dt="2022-11-10T08:14:05.679" v="3941" actId="20577"/>
        <pc:sldMkLst>
          <pc:docMk/>
          <pc:sldMk cId="4218203950" sldId="1478"/>
        </pc:sldMkLst>
        <pc:spChg chg="mod">
          <ac:chgData name="伊健 杜" userId="e69aded81da48593" providerId="LiveId" clId="{B0D7DC44-D5ED-4270-9AD9-0FAB85A003C5}" dt="2022-11-10T08:14:05.679" v="3941" actId="20577"/>
          <ac:spMkLst>
            <pc:docMk/>
            <pc:sldMk cId="4218203950" sldId="1478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09:40.683" v="2439" actId="478"/>
          <ac:picMkLst>
            <pc:docMk/>
            <pc:sldMk cId="4218203950" sldId="1478"/>
            <ac:picMk id="2050" creationId="{CC91472B-390B-0B3B-83B5-60690B3EA582}"/>
          </ac:picMkLst>
        </pc:picChg>
        <pc:picChg chg="add mod">
          <ac:chgData name="伊健 杜" userId="e69aded81da48593" providerId="LiveId" clId="{B0D7DC44-D5ED-4270-9AD9-0FAB85A003C5}" dt="2022-11-10T06:10:37.752" v="2450" actId="1076"/>
          <ac:picMkLst>
            <pc:docMk/>
            <pc:sldMk cId="4218203950" sldId="1478"/>
            <ac:picMk id="3074" creationId="{BAED11FC-30B4-7673-E1DA-1AE692C1592C}"/>
          </ac:picMkLst>
        </pc:picChg>
      </pc:sldChg>
      <pc:sldChg chg="modSp add del mod">
        <pc:chgData name="伊健 杜" userId="e69aded81da48593" providerId="LiveId" clId="{B0D7DC44-D5ED-4270-9AD9-0FAB85A003C5}" dt="2022-11-10T06:47:36.314" v="3940"/>
        <pc:sldMkLst>
          <pc:docMk/>
          <pc:sldMk cId="195725402" sldId="147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525651430" sldId="1480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5" creationId="{61B1063F-6D6B-831A-4F92-77B2B26CE771}"/>
          </ac:spMkLst>
        </pc:spChg>
      </pc:sldChg>
      <pc:sldChg chg="modSp add del mod">
        <pc:chgData name="伊健 杜" userId="e69aded81da48593" providerId="LiveId" clId="{B0D7DC44-D5ED-4270-9AD9-0FAB85A003C5}" dt="2022-11-10T06:17:40.015" v="2842" actId="47"/>
        <pc:sldMkLst>
          <pc:docMk/>
          <pc:sldMk cId="3366108952" sldId="1480"/>
        </pc:sldMkLst>
        <pc:spChg chg="mod">
          <ac:chgData name="伊健 杜" userId="e69aded81da48593" providerId="LiveId" clId="{B0D7DC44-D5ED-4270-9AD9-0FAB85A003C5}" dt="2022-11-10T06:17:36.991" v="2841" actId="20577"/>
          <ac:spMkLst>
            <pc:docMk/>
            <pc:sldMk cId="3366108952" sldId="1480"/>
            <ac:spMk id="4" creationId="{4397235D-C889-2142-301D-89BBDC351676}"/>
          </ac:spMkLst>
        </pc:sp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3428114764" sldId="148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28114764" sldId="1481"/>
            <ac:spMk id="2" creationId="{9A9F4016-E56A-6C37-44A5-418E731E556C}"/>
          </ac:spMkLst>
        </pc:spChg>
        <pc:spChg chg="del">
          <ac:chgData name="伊健 杜" userId="e69aded81da48593" providerId="LiveId" clId="{B0D7DC44-D5ED-4270-9AD9-0FAB85A003C5}" dt="2022-11-10T06:45:39.029" v="3813" actId="478"/>
          <ac:spMkLst>
            <pc:docMk/>
            <pc:sldMk cId="3428114764" sldId="1481"/>
            <ac:spMk id="3" creationId="{7541AE96-F8F5-4998-A2B0-EB50CAEDC744}"/>
          </ac:spMkLst>
        </pc:spChg>
        <pc:picChg chg="add mod">
          <ac:chgData name="伊健 杜" userId="e69aded81da48593" providerId="LiveId" clId="{B0D7DC44-D5ED-4270-9AD9-0FAB85A003C5}" dt="2022-11-10T06:45:47.212" v="3818" actId="1076"/>
          <ac:picMkLst>
            <pc:docMk/>
            <pc:sldMk cId="3428114764" sldId="1481"/>
            <ac:picMk id="14338" creationId="{2769814B-76E0-9701-0F82-D5FD9E949720}"/>
          </ac:picMkLst>
        </pc:picChg>
      </pc:sldChg>
      <pc:sldChg chg="addSp delSp modSp add mod ord">
        <pc:chgData name="伊健 杜" userId="e69aded81da48593" providerId="LiveId" clId="{B0D7DC44-D5ED-4270-9AD9-0FAB85A003C5}" dt="2022-11-10T14:29:46.217" v="3944" actId="478"/>
        <pc:sldMkLst>
          <pc:docMk/>
          <pc:sldMk cId="3449016446" sldId="1482"/>
        </pc:sldMkLst>
        <pc:spChg chg="mod">
          <ac:chgData name="伊健 杜" userId="e69aded81da48593" providerId="LiveId" clId="{B0D7DC44-D5ED-4270-9AD9-0FAB85A003C5}" dt="2022-11-10T08:19:52.104" v="3942" actId="20577"/>
          <ac:spMkLst>
            <pc:docMk/>
            <pc:sldMk cId="3449016446" sldId="1482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23:26.430" v="3219" actId="478"/>
          <ac:spMkLst>
            <pc:docMk/>
            <pc:sldMk cId="3449016446" sldId="1482"/>
            <ac:spMk id="5" creationId="{61B1063F-6D6B-831A-4F92-77B2B26CE771}"/>
          </ac:spMkLst>
        </pc:spChg>
        <pc:inkChg chg="add del">
          <ac:chgData name="伊健 杜" userId="e69aded81da48593" providerId="LiveId" clId="{B0D7DC44-D5ED-4270-9AD9-0FAB85A003C5}" dt="2022-11-10T14:29:46.217" v="3944" actId="478"/>
          <ac:inkMkLst>
            <pc:docMk/>
            <pc:sldMk cId="3449016446" sldId="1482"/>
            <ac:inkMk id="2" creationId="{433175F0-8441-9035-BA92-B563BB3D700E}"/>
          </ac:inkMkLst>
        </pc:ink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38466634" sldId="148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24:45.010" v="3245"/>
          <ac:spMkLst>
            <pc:docMk/>
            <pc:sldMk cId="1638466634" sldId="1483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5:14.004" v="3291" actId="478"/>
          <ac:picMkLst>
            <pc:docMk/>
            <pc:sldMk cId="1638466634" sldId="1483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6:26:06.423" v="3369" actId="1076"/>
          <ac:picMkLst>
            <pc:docMk/>
            <pc:sldMk cId="1638466634" sldId="1483"/>
            <ac:picMk id="5122" creationId="{A3F6B26B-1E41-FC39-6AC8-648F8984AD30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3206502" sldId="148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26:12.809" v="3371" actId="478"/>
          <ac:spMkLst>
            <pc:docMk/>
            <pc:sldMk cId="13206502" sldId="1484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6:40.855" v="3473" actId="478"/>
          <ac:picMkLst>
            <pc:docMk/>
            <pc:sldMk cId="13206502" sldId="1484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27:51.150" v="3477" actId="1076"/>
          <ac:picMkLst>
            <pc:docMk/>
            <pc:sldMk cId="13206502" sldId="1484"/>
            <ac:picMk id="9218" creationId="{EB872691-00A1-4E6D-E41B-34F6AEAC0207}"/>
          </ac:picMkLst>
        </pc:pic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476073830" sldId="148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76073830" sldId="1485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28:08.857" v="3538" actId="478"/>
          <ac:picMkLst>
            <pc:docMk/>
            <pc:sldMk cId="3476073830" sldId="1485"/>
            <ac:picMk id="3074" creationId="{BAED11FC-30B4-7673-E1DA-1AE692C1592C}"/>
          </ac:picMkLst>
        </pc:picChg>
        <pc:picChg chg="add mod">
          <ac:chgData name="伊健 杜" userId="e69aded81da48593" providerId="LiveId" clId="{B0D7DC44-D5ED-4270-9AD9-0FAB85A003C5}" dt="2022-11-10T06:29:51.212" v="3543" actId="1076"/>
          <ac:picMkLst>
            <pc:docMk/>
            <pc:sldMk cId="3476073830" sldId="1485"/>
            <ac:picMk id="10242" creationId="{0BEFD21A-46D1-B13B-132C-6868C45BB00E}"/>
          </ac:picMkLst>
        </pc:picChg>
        <pc:picChg chg="add mod">
          <ac:chgData name="伊健 杜" userId="e69aded81da48593" providerId="LiveId" clId="{B0D7DC44-D5ED-4270-9AD9-0FAB85A003C5}" dt="2022-11-10T06:36:28.528" v="3551" actId="14100"/>
          <ac:picMkLst>
            <pc:docMk/>
            <pc:sldMk cId="3476073830" sldId="1485"/>
            <ac:picMk id="10244" creationId="{2BD05E8B-D369-97E1-F35D-EE1981CB8E22}"/>
          </ac:picMkLst>
        </pc:picChg>
      </pc:sldChg>
      <pc:sldChg chg="delSp modSp add mod">
        <pc:chgData name="伊健 杜" userId="e69aded81da48593" providerId="LiveId" clId="{B0D7DC44-D5ED-4270-9AD9-0FAB85A003C5}" dt="2022-11-10T06:47:36.314" v="3940"/>
        <pc:sldMkLst>
          <pc:docMk/>
          <pc:sldMk cId="2539798659" sldId="148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539798659" sldId="1486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37:00.022" v="3625" actId="478"/>
          <ac:spMkLst>
            <pc:docMk/>
            <pc:sldMk cId="2539798659" sldId="1486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999749704" sldId="148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99749704" sldId="1487"/>
            <ac:spMk id="4" creationId="{4397235D-C889-2142-301D-89BBDC351676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158373548" sldId="1488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37:52.447" v="3703"/>
          <ac:spMkLst>
            <pc:docMk/>
            <pc:sldMk cId="3158373548" sldId="1488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41:54.466" v="3803" actId="478"/>
          <ac:picMkLst>
            <pc:docMk/>
            <pc:sldMk cId="3158373548" sldId="1488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44:56.661" v="3808" actId="1076"/>
          <ac:picMkLst>
            <pc:docMk/>
            <pc:sldMk cId="3158373548" sldId="1488"/>
            <ac:picMk id="11266" creationId="{ED9CB433-AB9A-1116-7543-D4E402AF8175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775996364" sldId="148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45:01.863" v="3810" actId="478"/>
          <ac:spMkLst>
            <pc:docMk/>
            <pc:sldMk cId="775996364" sldId="1489"/>
            <ac:spMk id="5" creationId="{12133E31-EFD8-1428-E834-932512E03115}"/>
          </ac:spMkLst>
        </pc:spChg>
        <pc:picChg chg="del mod">
          <ac:chgData name="伊健 杜" userId="e69aded81da48593" providerId="LiveId" clId="{B0D7DC44-D5ED-4270-9AD9-0FAB85A003C5}" dt="2022-11-10T06:46:32.896" v="3933" actId="478"/>
          <ac:picMkLst>
            <pc:docMk/>
            <pc:sldMk cId="775996364" sldId="1489"/>
            <ac:picMk id="11266" creationId="{ED9CB433-AB9A-1116-7543-D4E402AF8175}"/>
          </ac:picMkLst>
        </pc:picChg>
        <pc:picChg chg="add mod">
          <ac:chgData name="伊健 杜" userId="e69aded81da48593" providerId="LiveId" clId="{B0D7DC44-D5ED-4270-9AD9-0FAB85A003C5}" dt="2022-11-10T06:47:01.614" v="3935" actId="1076"/>
          <ac:picMkLst>
            <pc:docMk/>
            <pc:sldMk cId="775996364" sldId="1489"/>
            <ac:picMk id="15362" creationId="{DA00CF20-4109-796E-C075-056BE64BE6FA}"/>
          </ac:picMkLst>
        </pc:picChg>
        <pc:picChg chg="add mod">
          <ac:chgData name="伊健 杜" userId="e69aded81da48593" providerId="LiveId" clId="{B0D7DC44-D5ED-4270-9AD9-0FAB85A003C5}" dt="2022-11-10T06:47:26.050" v="3939" actId="1076"/>
          <ac:picMkLst>
            <pc:docMk/>
            <pc:sldMk cId="775996364" sldId="1489"/>
            <ac:picMk id="15364" creationId="{9620ED17-A799-B3E6-3A20-878B03E6BDA8}"/>
          </ac:picMkLst>
        </pc:picChg>
      </pc:sldChg>
    </pc:docChg>
  </pc:docChgLst>
  <pc:docChgLst>
    <pc:chgData name="伊健 杜" userId="e69aded81da48593" providerId="LiveId" clId="{6B588052-41BA-4980-93D5-3F86EE3C7115}"/>
    <pc:docChg chg="custSel addSld delSld modSld sldOrd">
      <pc:chgData name="伊健 杜" userId="e69aded81da48593" providerId="LiveId" clId="{6B588052-41BA-4980-93D5-3F86EE3C7115}" dt="2022-11-10T17:33:49.978" v="594"/>
      <pc:docMkLst>
        <pc:docMk/>
      </pc:docMkLst>
      <pc:sldChg chg="modSp mod">
        <pc:chgData name="伊健 杜" userId="e69aded81da48593" providerId="LiveId" clId="{6B588052-41BA-4980-93D5-3F86EE3C7115}" dt="2022-11-10T14:30:48.582" v="19" actId="20577"/>
        <pc:sldMkLst>
          <pc:docMk/>
          <pc:sldMk cId="4267300696" sldId="1449"/>
        </pc:sldMkLst>
        <pc:spChg chg="mod">
          <ac:chgData name="伊健 杜" userId="e69aded81da48593" providerId="LiveId" clId="{6B588052-41BA-4980-93D5-3F86EE3C7115}" dt="2022-11-10T14:30:48.582" v="19" actId="20577"/>
          <ac:spMkLst>
            <pc:docMk/>
            <pc:sldMk cId="4267300696" sldId="1449"/>
            <ac:spMk id="2" creationId="{388B5FFA-1FF7-2EF5-BE3E-4B6B136CCBA4}"/>
          </ac:spMkLst>
        </pc:spChg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594431493" sldId="1452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595357290" sldId="1453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1013367840" sldId="1454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670725614" sldId="1455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14701143" sldId="1456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3423403746" sldId="1457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71864381" sldId="1458"/>
        </pc:sldMkLst>
      </pc:sldChg>
      <pc:sldChg chg="addSp modSp mod">
        <pc:chgData name="伊健 杜" userId="e69aded81da48593" providerId="LiveId" clId="{6B588052-41BA-4980-93D5-3F86EE3C7115}" dt="2022-11-10T17:16:25.557" v="512"/>
        <pc:sldMkLst>
          <pc:docMk/>
          <pc:sldMk cId="675966493" sldId="1472"/>
        </pc:sldMkLst>
        <pc:spChg chg="add mod">
          <ac:chgData name="伊健 杜" userId="e69aded81da48593" providerId="LiveId" clId="{6B588052-41BA-4980-93D5-3F86EE3C7115}" dt="2022-11-10T17:16:25.557" v="512"/>
          <ac:spMkLst>
            <pc:docMk/>
            <pc:sldMk cId="675966493" sldId="1472"/>
            <ac:spMk id="3" creationId="{0C416F1B-AA86-B0E5-EEA3-ED70196E4796}"/>
          </ac:spMkLst>
        </pc:spChg>
      </pc:sldChg>
      <pc:sldChg chg="modSp mod">
        <pc:chgData name="伊健 杜" userId="e69aded81da48593" providerId="LiveId" clId="{6B588052-41BA-4980-93D5-3F86EE3C7115}" dt="2022-11-10T17:12:27.236" v="463"/>
        <pc:sldMkLst>
          <pc:docMk/>
          <pc:sldMk cId="1640212114" sldId="1474"/>
        </pc:sldMkLst>
        <pc:spChg chg="mod">
          <ac:chgData name="伊健 杜" userId="e69aded81da48593" providerId="LiveId" clId="{6B588052-41BA-4980-93D5-3F86EE3C7115}" dt="2022-11-10T17:12:27.236" v="463"/>
          <ac:spMkLst>
            <pc:docMk/>
            <pc:sldMk cId="1640212114" sldId="1474"/>
            <ac:spMk id="4" creationId="{2691090D-D035-2EE7-556B-29D21742E484}"/>
          </ac:spMkLst>
        </pc:spChg>
      </pc:sldChg>
      <pc:sldChg chg="addSp modSp mod">
        <pc:chgData name="伊健 杜" userId="e69aded81da48593" providerId="LiveId" clId="{6B588052-41BA-4980-93D5-3F86EE3C7115}" dt="2022-11-10T17:27:51.696" v="541" actId="20577"/>
        <pc:sldMkLst>
          <pc:docMk/>
          <pc:sldMk cId="195725402" sldId="1479"/>
        </pc:sldMkLst>
        <pc:spChg chg="add mod">
          <ac:chgData name="伊健 杜" userId="e69aded81da48593" providerId="LiveId" clId="{6B588052-41BA-4980-93D5-3F86EE3C7115}" dt="2022-11-10T17:27:51.696" v="541" actId="20577"/>
          <ac:spMkLst>
            <pc:docMk/>
            <pc:sldMk cId="195725402" sldId="1479"/>
            <ac:spMk id="2" creationId="{21A2E70F-CBBC-E684-F5C3-5C4679306814}"/>
          </ac:spMkLst>
        </pc:spChg>
      </pc:sldChg>
      <pc:sldChg chg="addSp modSp mod">
        <pc:chgData name="伊健 杜" userId="e69aded81da48593" providerId="LiveId" clId="{6B588052-41BA-4980-93D5-3F86EE3C7115}" dt="2022-11-10T17:33:49.978" v="594"/>
        <pc:sldMkLst>
          <pc:docMk/>
          <pc:sldMk cId="3449016446" sldId="1482"/>
        </pc:sldMkLst>
        <pc:spChg chg="add mod">
          <ac:chgData name="伊健 杜" userId="e69aded81da48593" providerId="LiveId" clId="{6B588052-41BA-4980-93D5-3F86EE3C7115}" dt="2022-11-10T17:32:16.355" v="578" actId="1076"/>
          <ac:spMkLst>
            <pc:docMk/>
            <pc:sldMk cId="3449016446" sldId="1482"/>
            <ac:spMk id="2" creationId="{9155777A-2D1F-9D0E-2791-335E5901C308}"/>
          </ac:spMkLst>
        </pc:spChg>
        <pc:spChg chg="add mod">
          <ac:chgData name="伊健 杜" userId="e69aded81da48593" providerId="LiveId" clId="{6B588052-41BA-4980-93D5-3F86EE3C7115}" dt="2022-11-10T17:32:54.282" v="593" actId="20577"/>
          <ac:spMkLst>
            <pc:docMk/>
            <pc:sldMk cId="3449016446" sldId="1482"/>
            <ac:spMk id="3" creationId="{7522E019-6C90-EF42-4188-8E29213AE70D}"/>
          </ac:spMkLst>
        </pc:spChg>
        <pc:inkChg chg="add">
          <ac:chgData name="伊健 杜" userId="e69aded81da48593" providerId="LiveId" clId="{6B588052-41BA-4980-93D5-3F86EE3C7115}" dt="2022-11-10T17:33:49.978" v="594"/>
          <ac:inkMkLst>
            <pc:docMk/>
            <pc:sldMk cId="3449016446" sldId="1482"/>
            <ac:inkMk id="5" creationId="{A837E24F-4D1C-FD54-9F65-AC99A10813C6}"/>
          </ac:inkMkLst>
        </pc:inkChg>
      </pc:sldChg>
      <pc:sldChg chg="new del ord">
        <pc:chgData name="伊健 杜" userId="e69aded81da48593" providerId="LiveId" clId="{6B588052-41BA-4980-93D5-3F86EE3C7115}" dt="2022-11-10T14:31:03.979" v="25" actId="47"/>
        <pc:sldMkLst>
          <pc:docMk/>
          <pc:sldMk cId="3591905088" sldId="1490"/>
        </pc:sldMkLst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4089435537" sldId="1490"/>
        </pc:sldMkLst>
        <pc:spChg chg="mod">
          <ac:chgData name="伊健 杜" userId="e69aded81da48593" providerId="LiveId" clId="{6B588052-41BA-4980-93D5-3F86EE3C7115}" dt="2022-11-10T14:32:23.742" v="60" actId="20577"/>
          <ac:spMkLst>
            <pc:docMk/>
            <pc:sldMk cId="4089435537" sldId="1490"/>
            <ac:spMk id="2" creationId="{10304424-DB4A-36E7-9E0D-D32A5DD0F26C}"/>
          </ac:spMkLst>
        </pc:spChg>
        <pc:spChg chg="mod">
          <ac:chgData name="伊健 杜" userId="e69aded81da48593" providerId="LiveId" clId="{6B588052-41BA-4980-93D5-3F86EE3C7115}" dt="2022-11-10T14:37:33.978" v="379"/>
          <ac:spMkLst>
            <pc:docMk/>
            <pc:sldMk cId="4089435537" sldId="1490"/>
            <ac:spMk id="4" creationId="{2691090D-D035-2EE7-556B-29D21742E484}"/>
          </ac:spMkLst>
        </pc:spChg>
        <pc:spChg chg="mod">
          <ac:chgData name="伊健 杜" userId="e69aded81da48593" providerId="LiveId" clId="{6B588052-41BA-4980-93D5-3F86EE3C7115}" dt="2022-11-10T14:32:15.127" v="57"/>
          <ac:spMkLst>
            <pc:docMk/>
            <pc:sldMk cId="4089435537" sldId="1490"/>
            <ac:spMk id="5" creationId="{12133E31-EFD8-1428-E834-932512E03115}"/>
          </ac:spMkLst>
        </pc:spChg>
        <pc:picChg chg="add mod">
          <ac:chgData name="伊健 杜" userId="e69aded81da48593" providerId="LiveId" clId="{6B588052-41BA-4980-93D5-3F86EE3C7115}" dt="2022-11-10T14:33:03.243" v="175" actId="1076"/>
          <ac:picMkLst>
            <pc:docMk/>
            <pc:sldMk cId="4089435537" sldId="1490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3:44.918" v="181" actId="14100"/>
          <ac:picMkLst>
            <pc:docMk/>
            <pc:sldMk cId="4089435537" sldId="1490"/>
            <ac:picMk id="1026" creationId="{522BA1DB-5D54-EB18-0E59-6BEDBBBB0821}"/>
          </ac:picMkLst>
        </pc:picChg>
        <pc:picChg chg="del">
          <ac:chgData name="伊健 杜" userId="e69aded81da48593" providerId="LiveId" clId="{6B588052-41BA-4980-93D5-3F86EE3C7115}" dt="2022-11-10T14:32:51.353" v="173" actId="478"/>
          <ac:picMkLst>
            <pc:docMk/>
            <pc:sldMk cId="4089435537" sldId="1490"/>
            <ac:picMk id="11266" creationId="{ED9CB433-AB9A-1116-7543-D4E402AF8175}"/>
          </ac:picMkLst>
        </pc:picChg>
      </pc:sldChg>
      <pc:sldChg chg="delSp modSp new mod">
        <pc:chgData name="伊健 杜" userId="e69aded81da48593" providerId="LiveId" clId="{6B588052-41BA-4980-93D5-3F86EE3C7115}" dt="2022-11-10T14:49:13.865" v="452"/>
        <pc:sldMkLst>
          <pc:docMk/>
          <pc:sldMk cId="2154007388" sldId="1491"/>
        </pc:sldMkLst>
        <pc:spChg chg="mod">
          <ac:chgData name="伊健 杜" userId="e69aded81da48593" providerId="LiveId" clId="{6B588052-41BA-4980-93D5-3F86EE3C7115}" dt="2022-11-10T14:49:13.865" v="452"/>
          <ac:spMkLst>
            <pc:docMk/>
            <pc:sldMk cId="2154007388" sldId="1491"/>
            <ac:spMk id="2" creationId="{5752B7B4-69D2-8FC9-31BC-BD1D608ED079}"/>
          </ac:spMkLst>
        </pc:spChg>
        <pc:spChg chg="del">
          <ac:chgData name="伊健 杜" userId="e69aded81da48593" providerId="LiveId" clId="{6B588052-41BA-4980-93D5-3F86EE3C7115}" dt="2022-11-10T14:48:43.576" v="380" actId="478"/>
          <ac:spMkLst>
            <pc:docMk/>
            <pc:sldMk cId="2154007388" sldId="1491"/>
            <ac:spMk id="3" creationId="{B81D99C6-6E3A-D52A-CB8B-DE139E2D27B7}"/>
          </ac:spMkLst>
        </pc:spChg>
      </pc:sldChg>
      <pc:sldChg chg="addSp delSp modSp add mod delAnim">
        <pc:chgData name="伊健 杜" userId="e69aded81da48593" providerId="LiveId" clId="{6B588052-41BA-4980-93D5-3F86EE3C7115}" dt="2022-11-10T14:37:33.978" v="379"/>
        <pc:sldMkLst>
          <pc:docMk/>
          <pc:sldMk cId="3967100007" sldId="1492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967100007" sldId="1492"/>
            <ac:spMk id="4" creationId="{2691090D-D035-2EE7-556B-29D21742E484}"/>
          </ac:spMkLst>
        </pc:spChg>
        <pc:spChg chg="del">
          <ac:chgData name="伊健 杜" userId="e69aded81da48593" providerId="LiveId" clId="{6B588052-41BA-4980-93D5-3F86EE3C7115}" dt="2022-11-10T14:34:03.813" v="184" actId="478"/>
          <ac:spMkLst>
            <pc:docMk/>
            <pc:sldMk cId="3967100007" sldId="1492"/>
            <ac:spMk id="5" creationId="{12133E31-EFD8-1428-E834-932512E03115}"/>
          </ac:spMkLst>
        </pc:spChg>
        <pc:spChg chg="add del">
          <ac:chgData name="伊健 杜" userId="e69aded81da48593" providerId="LiveId" clId="{6B588052-41BA-4980-93D5-3F86EE3C7115}" dt="2022-11-10T14:35:47.369" v="274" actId="478"/>
          <ac:spMkLst>
            <pc:docMk/>
            <pc:sldMk cId="3967100007" sldId="1492"/>
            <ac:spMk id="7" creationId="{E8AC2491-A116-0A44-1CA6-AC5160ACFD25}"/>
          </ac:spMkLst>
        </pc:sp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6:03.064" v="278" actId="1076"/>
          <ac:picMkLst>
            <pc:docMk/>
            <pc:sldMk cId="3967100007" sldId="1492"/>
            <ac:picMk id="9" creationId="{172B7112-FADF-DD1C-CF73-DB1252F3CC94}"/>
          </ac:picMkLst>
        </pc:pic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1026" creationId="{522BA1DB-5D54-EB18-0E59-6BEDBBBB0821}"/>
          </ac:picMkLst>
        </pc:picChg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3865179364" sldId="1493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865179364" sldId="1493"/>
            <ac:spMk id="4" creationId="{2691090D-D035-2EE7-556B-29D21742E484}"/>
          </ac:spMkLst>
        </pc:spChg>
        <pc:picChg chg="del">
          <ac:chgData name="伊健 杜" userId="e69aded81da48593" providerId="LiveId" clId="{6B588052-41BA-4980-93D5-3F86EE3C7115}" dt="2022-11-10T14:36:49.328" v="351" actId="478"/>
          <ac:picMkLst>
            <pc:docMk/>
            <pc:sldMk cId="3865179364" sldId="1493"/>
            <ac:picMk id="9" creationId="{172B7112-FADF-DD1C-CF73-DB1252F3CC94}"/>
          </ac:picMkLst>
        </pc:picChg>
        <pc:picChg chg="add mod">
          <ac:chgData name="伊健 杜" userId="e69aded81da48593" providerId="LiveId" clId="{6B588052-41BA-4980-93D5-3F86EE3C7115}" dt="2022-11-10T14:37:03.994" v="355" actId="1076"/>
          <ac:picMkLst>
            <pc:docMk/>
            <pc:sldMk cId="3865179364" sldId="1493"/>
            <ac:picMk id="3074" creationId="{AEDA0CBA-2C75-55FE-B207-267B20782D04}"/>
          </ac:picMkLst>
        </pc:picChg>
      </pc:sldChg>
      <pc:sldChg chg="new">
        <pc:chgData name="伊健 杜" userId="e69aded81da48593" providerId="LiveId" clId="{6B588052-41BA-4980-93D5-3F86EE3C7115}" dt="2022-11-10T16:55:22.421" v="453" actId="680"/>
        <pc:sldMkLst>
          <pc:docMk/>
          <pc:sldMk cId="1009653744" sldId="1494"/>
        </pc:sldMkLst>
      </pc:sldChg>
    </pc:docChg>
  </pc:docChgLst>
  <pc:docChgLst>
    <pc:chgData name="伊健 杜" userId="e69aded81da48593" providerId="LiveId" clId="{6851D0F0-FC89-429E-98DA-8AF4F6C645F8}"/>
    <pc:docChg chg="undo custSel addSld delSld modSld sldOrd">
      <pc:chgData name="伊健 杜" userId="e69aded81da48593" providerId="LiveId" clId="{6851D0F0-FC89-429E-98DA-8AF4F6C645F8}" dt="2022-11-16T18:20:34.555" v="2393" actId="1076"/>
      <pc:docMkLst>
        <pc:docMk/>
      </pc:docMkLst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0" sldId="273"/>
        </pc:sldMkLst>
        <pc:spChg chg="mod">
          <ac:chgData name="伊健 杜" userId="e69aded81da48593" providerId="LiveId" clId="{6851D0F0-FC89-429E-98DA-8AF4F6C645F8}" dt="2022-11-16T10:45:32.735" v="883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0" sldId="273"/>
            <ac:spMk id="3" creationId="{00000000-0000-0000-0000-000000000000}"/>
          </ac:spMkLst>
        </pc:spChg>
        <pc:spChg chg="add mod">
          <ac:chgData name="伊健 杜" userId="e69aded81da48593" providerId="LiveId" clId="{6851D0F0-FC89-429E-98DA-8AF4F6C645F8}" dt="2022-11-16T12:06:33.633" v="2346"/>
          <ac:spMkLst>
            <pc:docMk/>
            <pc:sldMk cId="0" sldId="273"/>
            <ac:spMk id="8" creationId="{2AFCA875-B52F-8016-FADD-DB90B3EB4B05}"/>
          </ac:spMkLst>
        </pc:spChg>
        <pc:spChg chg="add del mod">
          <ac:chgData name="伊健 杜" userId="e69aded81da48593" providerId="LiveId" clId="{6851D0F0-FC89-429E-98DA-8AF4F6C645F8}" dt="2022-11-16T10:43:21.087" v="829" actId="478"/>
          <ac:spMkLst>
            <pc:docMk/>
            <pc:sldMk cId="0" sldId="273"/>
            <ac:spMk id="9" creationId="{4033F1E9-9120-298A-9413-26A008213835}"/>
          </ac:spMkLst>
        </pc:spChg>
        <pc:spChg chg="add mod">
          <ac:chgData name="伊健 杜" userId="e69aded81da48593" providerId="LiveId" clId="{6851D0F0-FC89-429E-98DA-8AF4F6C645F8}" dt="2022-11-16T10:45:29.643" v="882" actId="1076"/>
          <ac:spMkLst>
            <pc:docMk/>
            <pc:sldMk cId="0" sldId="273"/>
            <ac:spMk id="10" creationId="{DEC1F14D-CCBB-36D2-6799-7D621528CA93}"/>
          </ac:spMkLst>
        </pc:spChg>
        <pc:spChg chg="add mod">
          <ac:chgData name="伊健 杜" userId="e69aded81da48593" providerId="LiveId" clId="{6851D0F0-FC89-429E-98DA-8AF4F6C645F8}" dt="2022-11-16T10:45:00.964" v="872" actId="20577"/>
          <ac:spMkLst>
            <pc:docMk/>
            <pc:sldMk cId="0" sldId="273"/>
            <ac:spMk id="11" creationId="{A6FCA533-12B5-9F70-B209-344631134461}"/>
          </ac:spMkLst>
        </pc:spChg>
        <pc:grpChg chg="del">
          <ac:chgData name="伊健 杜" userId="e69aded81da48593" providerId="LiveId" clId="{6851D0F0-FC89-429E-98DA-8AF4F6C645F8}" dt="2022-11-16T10:28:33.085" v="359" actId="478"/>
          <ac:grpSpMkLst>
            <pc:docMk/>
            <pc:sldMk cId="0" sldId="273"/>
            <ac:grpSpMk id="5" creationId="{00000000-0000-0000-0000-000000000000}"/>
          </ac:grpSpMkLst>
        </pc:grpChg>
        <pc:picChg chg="del">
          <ac:chgData name="伊健 杜" userId="e69aded81da48593" providerId="LiveId" clId="{6851D0F0-FC89-429E-98DA-8AF4F6C645F8}" dt="2022-11-16T10:28:33.085" v="359" actId="478"/>
          <ac:picMkLst>
            <pc:docMk/>
            <pc:sldMk cId="0" sldId="273"/>
            <ac:picMk id="4" creationId="{00000000-0000-0000-0000-000000000000}"/>
          </ac:picMkLst>
        </pc:picChg>
      </pc:sldChg>
      <pc:sldChg chg="add del">
        <pc:chgData name="伊健 杜" userId="e69aded81da48593" providerId="LiveId" clId="{6851D0F0-FC89-429E-98DA-8AF4F6C645F8}" dt="2022-11-16T10:45:37.668" v="884" actId="47"/>
        <pc:sldMkLst>
          <pc:docMk/>
          <pc:sldMk cId="0" sldId="274"/>
        </pc:sldMkLst>
      </pc:sldChg>
      <pc:sldChg chg="addSp delSp modSp add del mod">
        <pc:chgData name="伊健 杜" userId="e69aded81da48593" providerId="LiveId" clId="{6851D0F0-FC89-429E-98DA-8AF4F6C645F8}" dt="2022-11-16T10:45:37.668" v="884" actId="47"/>
        <pc:sldMkLst>
          <pc:docMk/>
          <pc:sldMk cId="0" sldId="275"/>
        </pc:sldMkLst>
        <pc:spChg chg="del">
          <ac:chgData name="伊健 杜" userId="e69aded81da48593" providerId="LiveId" clId="{6851D0F0-FC89-429E-98DA-8AF4F6C645F8}" dt="2022-11-16T10:43:49.444" v="833" actId="21"/>
          <ac:spMkLst>
            <pc:docMk/>
            <pc:sldMk cId="0" sldId="275"/>
            <ac:spMk id="2" creationId="{00000000-0000-0000-0000-000000000000}"/>
          </ac:spMkLst>
        </pc:spChg>
        <pc:spChg chg="add mod">
          <ac:chgData name="伊健 杜" userId="e69aded81da48593" providerId="LiveId" clId="{6851D0F0-FC89-429E-98DA-8AF4F6C645F8}" dt="2022-11-16T10:43:49.444" v="833" actId="21"/>
          <ac:spMkLst>
            <pc:docMk/>
            <pc:sldMk cId="0" sldId="275"/>
            <ac:spMk id="9" creationId="{F82D1896-01AC-4451-F30F-7C4156D0456D}"/>
          </ac:spMkLst>
        </pc:spChg>
      </pc:sldChg>
      <pc:sldChg chg="delSp modSp add mod">
        <pc:chgData name="伊健 杜" userId="e69aded81da48593" providerId="LiveId" clId="{6851D0F0-FC89-429E-98DA-8AF4F6C645F8}" dt="2022-11-16T12:06:33.633" v="2346"/>
        <pc:sldMkLst>
          <pc:docMk/>
          <pc:sldMk cId="1290859766" sldId="883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290859766" sldId="883"/>
            <ac:spMk id="4" creationId="{CFC1CF28-580E-2280-640A-ADB8853307E7}"/>
          </ac:spMkLst>
        </pc:spChg>
        <pc:inkChg chg="del mod">
          <ac:chgData name="伊健 杜" userId="e69aded81da48593" providerId="LiveId" clId="{6851D0F0-FC89-429E-98DA-8AF4F6C645F8}" dt="2022-11-16T11:46:04.055" v="1509" actId="478"/>
          <ac:inkMkLst>
            <pc:docMk/>
            <pc:sldMk cId="1290859766" sldId="883"/>
            <ac:inkMk id="3" creationId="{82E59DA3-BFF3-257B-7175-2F5753FC2192}"/>
          </ac:inkMkLst>
        </pc:inkChg>
      </pc:sldChg>
      <pc:sldChg chg="addSp delSp modSp add mod modAnim">
        <pc:chgData name="伊健 杜" userId="e69aded81da48593" providerId="LiveId" clId="{6851D0F0-FC89-429E-98DA-8AF4F6C645F8}" dt="2022-11-16T11:46:00.260" v="1507"/>
        <pc:sldMkLst>
          <pc:docMk/>
          <pc:sldMk cId="190415320" sldId="884"/>
        </pc:sldMkLst>
        <pc:spChg chg="mod">
          <ac:chgData name="伊健 杜" userId="e69aded81da48593" providerId="LiveId" clId="{6851D0F0-FC89-429E-98DA-8AF4F6C645F8}" dt="2022-11-16T11:45:41.243" v="1504" actId="20577"/>
          <ac:spMkLst>
            <pc:docMk/>
            <pc:sldMk cId="190415320" sldId="884"/>
            <ac:spMk id="2" creationId="{81F4B079-5182-7332-4978-966F1AEEF4D2}"/>
          </ac:spMkLst>
        </pc:spChg>
        <pc:spChg chg="mod">
          <ac:chgData name="伊健 杜" userId="e69aded81da48593" providerId="LiveId" clId="{6851D0F0-FC89-429E-98DA-8AF4F6C645F8}" dt="2022-11-16T11:45:56.824" v="1506" actId="1076"/>
          <ac:spMkLst>
            <pc:docMk/>
            <pc:sldMk cId="190415320" sldId="884"/>
            <ac:spMk id="4" creationId="{CFC1CF28-580E-2280-640A-ADB8853307E7}"/>
          </ac:spMkLst>
        </pc:spChg>
        <pc:spChg chg="add mod">
          <ac:chgData name="伊健 杜" userId="e69aded81da48593" providerId="LiveId" clId="{6851D0F0-FC89-429E-98DA-8AF4F6C645F8}" dt="2022-11-16T11:46:00.260" v="1507"/>
          <ac:spMkLst>
            <pc:docMk/>
            <pc:sldMk cId="190415320" sldId="884"/>
            <ac:spMk id="5" creationId="{FA4441B9-B4B9-1745-DB38-0FB88340DA55}"/>
          </ac:spMkLst>
        </pc:spChg>
        <pc:inkChg chg="del">
          <ac:chgData name="伊健 杜" userId="e69aded81da48593" providerId="LiveId" clId="{6851D0F0-FC89-429E-98DA-8AF4F6C645F8}" dt="2022-11-16T11:44:58.215" v="1493" actId="478"/>
          <ac:inkMkLst>
            <pc:docMk/>
            <pc:sldMk cId="190415320" sldId="884"/>
            <ac:inkMk id="3" creationId="{99134D8A-3E54-346C-17EA-2EBB0F683CA0}"/>
          </ac:inkMkLst>
        </pc:inkChg>
      </pc:sldChg>
      <pc:sldChg chg="delSp add mod">
        <pc:chgData name="伊健 杜" userId="e69aded81da48593" providerId="LiveId" clId="{6851D0F0-FC89-429E-98DA-8AF4F6C645F8}" dt="2022-11-16T11:46:21.782" v="1550" actId="478"/>
        <pc:sldMkLst>
          <pc:docMk/>
          <pc:sldMk cId="2948515686" sldId="887"/>
        </pc:sldMkLst>
        <pc:inkChg chg="del">
          <ac:chgData name="伊健 杜" userId="e69aded81da48593" providerId="LiveId" clId="{6851D0F0-FC89-429E-98DA-8AF4F6C645F8}" dt="2022-11-16T11:46:21.782" v="1550" actId="478"/>
          <ac:inkMkLst>
            <pc:docMk/>
            <pc:sldMk cId="2948515686" sldId="887"/>
            <ac:inkMk id="2" creationId="{CDE177BF-0453-3E20-EDD7-D0BAC506C284}"/>
          </ac:inkMkLst>
        </pc:inkChg>
      </pc:sldChg>
      <pc:sldChg chg="addSp delSp modSp add del mod">
        <pc:chgData name="伊健 杜" userId="e69aded81da48593" providerId="LiveId" clId="{6851D0F0-FC89-429E-98DA-8AF4F6C645F8}" dt="2022-11-16T11:47:27.212" v="1605" actId="47"/>
        <pc:sldMkLst>
          <pc:docMk/>
          <pc:sldMk cId="1560492512" sldId="888"/>
        </pc:sldMkLst>
        <pc:spChg chg="add del mod">
          <ac:chgData name="伊健 杜" userId="e69aded81da48593" providerId="LiveId" clId="{6851D0F0-FC89-429E-98DA-8AF4F6C645F8}" dt="2022-11-16T11:47:26.341" v="1604"/>
          <ac:spMkLst>
            <pc:docMk/>
            <pc:sldMk cId="1560492512" sldId="888"/>
            <ac:spMk id="4" creationId="{BD95F9A2-9D79-26DD-0E98-636A19FC1AB1}"/>
          </ac:spMkLst>
        </pc:spChg>
        <pc:inkChg chg="del">
          <ac:chgData name="伊健 杜" userId="e69aded81da48593" providerId="LiveId" clId="{6851D0F0-FC89-429E-98DA-8AF4F6C645F8}" dt="2022-11-16T11:46:28.325" v="1551" actId="478"/>
          <ac:inkMkLst>
            <pc:docMk/>
            <pc:sldMk cId="1560492512" sldId="888"/>
            <ac:inkMk id="2" creationId="{94C0A030-6E00-BCEA-D514-854B5421FAEF}"/>
          </ac:inkMkLst>
        </pc:inkChg>
      </pc:sldChg>
      <pc:sldChg chg="add del">
        <pc:chgData name="伊健 杜" userId="e69aded81da48593" providerId="LiveId" clId="{6851D0F0-FC89-429E-98DA-8AF4F6C645F8}" dt="2022-11-16T11:46:33.588" v="1553" actId="47"/>
        <pc:sldMkLst>
          <pc:docMk/>
          <pc:sldMk cId="2266835889" sldId="889"/>
        </pc:sldMkLst>
      </pc:sldChg>
      <pc:sldChg chg="add del">
        <pc:chgData name="伊健 杜" userId="e69aded81da48593" providerId="LiveId" clId="{6851D0F0-FC89-429E-98DA-8AF4F6C645F8}" dt="2022-11-16T11:46:31.921" v="1552" actId="47"/>
        <pc:sldMkLst>
          <pc:docMk/>
          <pc:sldMk cId="3593349981" sldId="899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94288172" sldId="138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639608240" sldId="1503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860629457" sldId="1504"/>
        </pc:sldMkLst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2184303327" sldId="1505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2184303327" sldId="1505"/>
            <ac:inkMk id="3" creationId="{6F47118C-2A56-23F7-0B6E-C994B1043145}"/>
          </ac:inkMkLst>
        </pc:inkChg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614944018" sldId="1507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709038691" sldId="1510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062628319" sldId="151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230162073" sldId="1512"/>
        </pc:sldMkLst>
      </pc:sldChg>
      <pc:sldChg chg="addSp delSp modSp add del mod">
        <pc:chgData name="伊健 杜" userId="e69aded81da48593" providerId="LiveId" clId="{6851D0F0-FC89-429E-98DA-8AF4F6C645F8}" dt="2022-11-16T12:06:33.633" v="2346"/>
        <pc:sldMkLst>
          <pc:docMk/>
          <pc:sldMk cId="1314336077" sldId="1513"/>
        </pc:sldMkLst>
        <pc:spChg chg="add mod">
          <ac:chgData name="伊健 杜" userId="e69aded81da48593" providerId="LiveId" clId="{6851D0F0-FC89-429E-98DA-8AF4F6C645F8}" dt="2022-11-16T09:48:02.372" v="26" actId="1076"/>
          <ac:spMkLst>
            <pc:docMk/>
            <pc:sldMk cId="1314336077" sldId="1513"/>
            <ac:spMk id="2" creationId="{6753D74F-9B3B-CE94-3E88-0307E5C57404}"/>
          </ac:spMkLst>
        </pc:spChg>
        <pc:spChg chg="add mod">
          <ac:chgData name="伊健 杜" userId="e69aded81da48593" providerId="LiveId" clId="{6851D0F0-FC89-429E-98DA-8AF4F6C645F8}" dt="2022-11-16T09:48:10.768" v="33"/>
          <ac:spMkLst>
            <pc:docMk/>
            <pc:sldMk cId="1314336077" sldId="1513"/>
            <ac:spMk id="3" creationId="{17C20293-5371-F9D5-0192-2546F25AC25B}"/>
          </ac:spMkLst>
        </pc:spChg>
        <pc:spChg chg="mod">
          <ac:chgData name="伊健 杜" userId="e69aded81da48593" providerId="LiveId" clId="{6851D0F0-FC89-429E-98DA-8AF4F6C645F8}" dt="2022-11-16T09:47:56.052" v="17" actId="1076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1314336077" sldId="1513"/>
            <ac:spMk id="7" creationId="{56D821EC-BCD9-B230-0383-57A1A2AEB645}"/>
          </ac:spMkLst>
        </pc:spChg>
        <pc:picChg chg="add del mod">
          <ac:chgData name="伊健 杜" userId="e69aded81da48593" providerId="LiveId" clId="{6851D0F0-FC89-429E-98DA-8AF4F6C645F8}" dt="2022-11-16T09:51:04.553" v="101" actId="478"/>
          <ac:picMkLst>
            <pc:docMk/>
            <pc:sldMk cId="1314336077" sldId="1513"/>
            <ac:picMk id="5" creationId="{832B9309-7B2E-2CFC-AE52-840F86C98ADF}"/>
          </ac:picMkLst>
        </pc:picChg>
        <pc:picChg chg="add del mod">
          <ac:chgData name="伊健 杜" userId="e69aded81da48593" providerId="LiveId" clId="{6851D0F0-FC89-429E-98DA-8AF4F6C645F8}" dt="2022-11-16T09:51:04.553" v="101" actId="478"/>
          <ac:picMkLst>
            <pc:docMk/>
            <pc:sldMk cId="1314336077" sldId="1513"/>
            <ac:picMk id="6" creationId="{9F20D84E-2156-8FAC-3613-6F6047AC189B}"/>
          </ac:picMkLst>
        </pc:picChg>
        <pc:picChg chg="add mod">
          <ac:chgData name="伊健 杜" userId="e69aded81da48593" providerId="LiveId" clId="{6851D0F0-FC89-429E-98DA-8AF4F6C645F8}" dt="2022-11-16T09:51:07.484" v="102" actId="1076"/>
          <ac:picMkLst>
            <pc:docMk/>
            <pc:sldMk cId="1314336077" sldId="1513"/>
            <ac:picMk id="1026" creationId="{38697F63-E928-3749-832E-4404B9E4D895}"/>
          </ac:picMkLst>
        </pc:picChg>
        <pc:picChg chg="del mod">
          <ac:chgData name="伊健 杜" userId="e69aded81da48593" providerId="LiveId" clId="{6851D0F0-FC89-429E-98DA-8AF4F6C645F8}" dt="2022-11-16T09:48:15.852" v="35" actId="478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944419382" sldId="1514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343578061" sldId="1515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4288222492" sldId="1516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78043868" sldId="1517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027257664" sldId="1518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2461842350" sldId="1519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913739618" sldId="1520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488194149" sldId="1521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346026357" sldId="1522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599426179" sldId="1524"/>
        </pc:sldMkLst>
      </pc:sldChg>
      <pc:sldChg chg="del">
        <pc:chgData name="伊健 杜" userId="e69aded81da48593" providerId="LiveId" clId="{6851D0F0-FC89-429E-98DA-8AF4F6C645F8}" dt="2022-11-16T09:45:25.281" v="0" actId="47"/>
        <pc:sldMkLst>
          <pc:docMk/>
          <pc:sldMk cId="1702774516" sldId="1525"/>
        </pc:sldMkLst>
      </pc:sldChg>
      <pc:sldChg chg="addSp delSp modSp">
        <pc:chgData name="伊健 杜" userId="e69aded81da48593" providerId="LiveId" clId="{6851D0F0-FC89-429E-98DA-8AF4F6C645F8}" dt="2022-11-16T16:59:04.101" v="2349"/>
        <pc:sldMkLst>
          <pc:docMk/>
          <pc:sldMk cId="4171538496" sldId="1526"/>
        </pc:sldMkLst>
        <pc:spChg chg="mod">
          <ac:chgData name="伊健 杜" userId="e69aded81da48593" providerId="LiveId" clId="{6851D0F0-FC89-429E-98DA-8AF4F6C645F8}" dt="2022-11-16T16:59:04.101" v="2349"/>
          <ac:spMkLst>
            <pc:docMk/>
            <pc:sldMk cId="4171538496" sldId="1526"/>
            <ac:spMk id="5" creationId="{12133E31-EFD8-1428-E834-932512E03115}"/>
          </ac:spMkLst>
        </pc:spChg>
        <pc:spChg chg="add del">
          <ac:chgData name="伊健 杜" userId="e69aded81da48593" providerId="LiveId" clId="{6851D0F0-FC89-429E-98DA-8AF4F6C645F8}" dt="2022-11-16T16:59:02.906" v="2348"/>
          <ac:spMkLst>
            <pc:docMk/>
            <pc:sldMk cId="4171538496" sldId="1526"/>
            <ac:spMk id="6" creationId="{D65EC161-A029-D0A6-2B3B-528EED79EBD1}"/>
          </ac:spMkLst>
        </pc:spChg>
      </pc:sldChg>
      <pc:sldChg chg="modSp mod">
        <pc:chgData name="伊健 杜" userId="e69aded81da48593" providerId="LiveId" clId="{6851D0F0-FC89-429E-98DA-8AF4F6C645F8}" dt="2022-11-16T10:45:58.247" v="895"/>
        <pc:sldMkLst>
          <pc:docMk/>
          <pc:sldMk cId="182430281" sldId="1531"/>
        </pc:sldMkLst>
        <pc:spChg chg="mod">
          <ac:chgData name="伊健 杜" userId="e69aded81da48593" providerId="LiveId" clId="{6851D0F0-FC89-429E-98DA-8AF4F6C645F8}" dt="2022-11-16T10:45:58.247" v="895"/>
          <ac:spMkLst>
            <pc:docMk/>
            <pc:sldMk cId="182430281" sldId="1531"/>
            <ac:spMk id="4" creationId="{2691090D-D035-2EE7-556B-29D21742E484}"/>
          </ac:spMkLst>
        </pc:sp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2631609926" sldId="1538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2631609926" sldId="1538"/>
            <ac:inkMk id="5" creationId="{02279FBC-4A81-58D8-8DC4-D5901097D9D2}"/>
          </ac:inkMkLst>
        </pc:ink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4043369588" sldId="1552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4043369588" sldId="1552"/>
            <ac:inkMk id="3" creationId="{983C8B99-8FA1-EBA1-9FDE-88BA58A1A87B}"/>
          </ac:inkMkLst>
        </pc:inkChg>
      </pc:sldChg>
      <pc:sldChg chg="addSp">
        <pc:chgData name="伊健 杜" userId="e69aded81da48593" providerId="LiveId" clId="{6851D0F0-FC89-429E-98DA-8AF4F6C645F8}" dt="2022-11-16T17:41:20.299" v="2350"/>
        <pc:sldMkLst>
          <pc:docMk/>
          <pc:sldMk cId="1129333731" sldId="1556"/>
        </pc:sldMkLst>
        <pc:inkChg chg="add">
          <ac:chgData name="伊健 杜" userId="e69aded81da48593" providerId="LiveId" clId="{6851D0F0-FC89-429E-98DA-8AF4F6C645F8}" dt="2022-11-16T17:41:20.299" v="2350"/>
          <ac:inkMkLst>
            <pc:docMk/>
            <pc:sldMk cId="1129333731" sldId="1556"/>
            <ac:inkMk id="3" creationId="{066DF3EB-48F5-14BF-3223-5EC6FD38D7B6}"/>
          </ac:inkMkLst>
        </pc:inkChg>
      </pc:sldChg>
      <pc:sldChg chg="modSp mod">
        <pc:chgData name="伊健 杜" userId="e69aded81da48593" providerId="LiveId" clId="{6851D0F0-FC89-429E-98DA-8AF4F6C645F8}" dt="2022-11-16T11:45:29.267" v="1502" actId="20577"/>
        <pc:sldMkLst>
          <pc:docMk/>
          <pc:sldMk cId="3834457499" sldId="1557"/>
        </pc:sldMkLst>
        <pc:spChg chg="mod">
          <ac:chgData name="伊健 杜" userId="e69aded81da48593" providerId="LiveId" clId="{6851D0F0-FC89-429E-98DA-8AF4F6C645F8}" dt="2022-11-16T11:45:29.267" v="1502" actId="20577"/>
          <ac:spMkLst>
            <pc:docMk/>
            <pc:sldMk cId="3834457499" sldId="1557"/>
            <ac:spMk id="2" creationId="{10304424-DB4A-36E7-9E0D-D32A5DD0F26C}"/>
          </ac:spMkLst>
        </pc:spChg>
      </pc:sldChg>
      <pc:sldChg chg="add del ord">
        <pc:chgData name="伊健 杜" userId="e69aded81da48593" providerId="LiveId" clId="{6851D0F0-FC89-429E-98DA-8AF4F6C645F8}" dt="2022-11-16T10:45:44.604" v="887" actId="47"/>
        <pc:sldMkLst>
          <pc:docMk/>
          <pc:sldMk cId="1545384372" sldId="1560"/>
        </pc:sldMkLst>
      </pc:sldChg>
      <pc:sldChg chg="addSp delSp modSp add mod ord">
        <pc:chgData name="伊健 杜" userId="e69aded81da48593" providerId="LiveId" clId="{6851D0F0-FC89-429E-98DA-8AF4F6C645F8}" dt="2022-11-16T12:06:33.633" v="2346"/>
        <pc:sldMkLst>
          <pc:docMk/>
          <pc:sldMk cId="2807822024" sldId="1561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807822024" sldId="1561"/>
            <ac:spMk id="7" creationId="{56D821EC-BCD9-B230-0383-57A1A2AEB645}"/>
          </ac:spMkLst>
        </pc:spChg>
        <pc:picChg chg="del">
          <ac:chgData name="伊健 杜" userId="e69aded81da48593" providerId="LiveId" clId="{6851D0F0-FC89-429E-98DA-8AF4F6C645F8}" dt="2022-11-16T10:11:10.780" v="107" actId="478"/>
          <ac:picMkLst>
            <pc:docMk/>
            <pc:sldMk cId="2807822024" sldId="1561"/>
            <ac:picMk id="1026" creationId="{38697F63-E928-3749-832E-4404B9E4D895}"/>
          </ac:picMkLst>
        </pc:picChg>
        <pc:picChg chg="add mod">
          <ac:chgData name="伊健 杜" userId="e69aded81da48593" providerId="LiveId" clId="{6851D0F0-FC89-429E-98DA-8AF4F6C645F8}" dt="2022-11-16T10:12:57.750" v="146" actId="1076"/>
          <ac:picMkLst>
            <pc:docMk/>
            <pc:sldMk cId="2807822024" sldId="1561"/>
            <ac:picMk id="2050" creationId="{87289C70-4EE3-8FEE-F2F6-382F304B0C5F}"/>
          </ac:picMkLst>
        </pc:picChg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3478710393" sldId="1562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3478710393" sldId="1562"/>
            <ac:spMk id="7" creationId="{56D821EC-BCD9-B230-0383-57A1A2AEB645}"/>
          </ac:spMkLst>
        </pc:spChg>
        <pc:picChg chg="del">
          <ac:chgData name="伊健 杜" userId="e69aded81da48593" providerId="LiveId" clId="{6851D0F0-FC89-429E-98DA-8AF4F6C645F8}" dt="2022-11-16T10:17:52.518" v="175" actId="478"/>
          <ac:picMkLst>
            <pc:docMk/>
            <pc:sldMk cId="3478710393" sldId="1562"/>
            <ac:picMk id="2050" creationId="{87289C70-4EE3-8FEE-F2F6-382F304B0C5F}"/>
          </ac:picMkLst>
        </pc:picChg>
        <pc:picChg chg="add mod">
          <ac:chgData name="伊健 杜" userId="e69aded81da48593" providerId="LiveId" clId="{6851D0F0-FC89-429E-98DA-8AF4F6C645F8}" dt="2022-11-16T10:26:26.932" v="180" actId="1076"/>
          <ac:picMkLst>
            <pc:docMk/>
            <pc:sldMk cId="3478710393" sldId="1562"/>
            <ac:picMk id="3074" creationId="{C0AAB88B-43A3-4BCD-F5E9-3D2F947E35A4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3278524335" sldId="1563"/>
        </pc:sldMkLst>
        <pc:spChg chg="mod">
          <ac:chgData name="伊健 杜" userId="e69aded81da48593" providerId="LiveId" clId="{6851D0F0-FC89-429E-98DA-8AF4F6C645F8}" dt="2022-11-16T11:45:15.351" v="1497"/>
          <ac:spMkLst>
            <pc:docMk/>
            <pc:sldMk cId="3278524335" sldId="1563"/>
            <ac:spMk id="2" creationId="{10304424-DB4A-36E7-9E0D-D32A5DD0F26C}"/>
          </ac:spMkLst>
        </pc:spChg>
        <pc:spChg chg="mod">
          <ac:chgData name="伊健 杜" userId="e69aded81da48593" providerId="LiveId" clId="{6851D0F0-FC89-429E-98DA-8AF4F6C645F8}" dt="2022-11-16T10:54:40.898" v="913"/>
          <ac:spMkLst>
            <pc:docMk/>
            <pc:sldMk cId="3278524335" sldId="1563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278524335" sldId="1563"/>
            <ac:spMk id="7" creationId="{0788E5C2-A9AB-1247-C09B-C5EF7FFE7991}"/>
          </ac:spMkLst>
        </pc:spChg>
      </pc:sldChg>
      <pc:sldChg chg="addSp delSp modSp add mod delAnim">
        <pc:chgData name="伊健 杜" userId="e69aded81da48593" providerId="LiveId" clId="{6851D0F0-FC89-429E-98DA-8AF4F6C645F8}" dt="2022-11-16T12:06:33.633" v="2346"/>
        <pc:sldMkLst>
          <pc:docMk/>
          <pc:sldMk cId="3837178426" sldId="1564"/>
        </pc:sldMkLst>
        <pc:spChg chg="del">
          <ac:chgData name="伊健 杜" userId="e69aded81da48593" providerId="LiveId" clId="{6851D0F0-FC89-429E-98DA-8AF4F6C645F8}" dt="2022-11-16T10:58:26.768" v="1023" actId="478"/>
          <ac:spMkLst>
            <pc:docMk/>
            <pc:sldMk cId="3837178426" sldId="1564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837178426" sldId="1564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1:01:28.449" v="1197" actId="1076"/>
          <ac:picMkLst>
            <pc:docMk/>
            <pc:sldMk cId="3837178426" sldId="1564"/>
            <ac:picMk id="4098" creationId="{7B38ED46-3D6C-6E3F-F204-7668C5CACC59}"/>
          </ac:picMkLst>
        </pc:picChg>
        <pc:picChg chg="del">
          <ac:chgData name="伊健 杜" userId="e69aded81da48593" providerId="LiveId" clId="{6851D0F0-FC89-429E-98DA-8AF4F6C645F8}" dt="2022-11-16T10:59:54.350" v="1194" actId="478"/>
          <ac:picMkLst>
            <pc:docMk/>
            <pc:sldMk cId="3837178426" sldId="1564"/>
            <ac:picMk id="24578" creationId="{0264E28D-3820-B5C1-B74B-2718D432BC72}"/>
          </ac:picMkLst>
        </pc:picChg>
      </pc:sldChg>
      <pc:sldChg chg="addSp delSp modSp add mod ord">
        <pc:chgData name="伊健 杜" userId="e69aded81da48593" providerId="LiveId" clId="{6851D0F0-FC89-429E-98DA-8AF4F6C645F8}" dt="2022-11-16T18:20:05.352" v="2356" actId="21"/>
        <pc:sldMkLst>
          <pc:docMk/>
          <pc:sldMk cId="734188155" sldId="1565"/>
        </pc:sldMkLst>
        <pc:spChg chg="add del mod">
          <ac:chgData name="伊健 杜" userId="e69aded81da48593" providerId="LiveId" clId="{6851D0F0-FC89-429E-98DA-8AF4F6C645F8}" dt="2022-11-16T18:20:05.352" v="2356" actId="21"/>
          <ac:spMkLst>
            <pc:docMk/>
            <pc:sldMk cId="734188155" sldId="1565"/>
            <ac:spMk id="3" creationId="{33007010-BF7D-4BCB-7EF0-068CED4141BE}"/>
          </ac:spMkLst>
        </pc:spChg>
        <pc:spChg chg="mod">
          <ac:chgData name="伊健 杜" userId="e69aded81da48593" providerId="LiveId" clId="{6851D0F0-FC89-429E-98DA-8AF4F6C645F8}" dt="2022-11-16T18:15:00.089" v="2354" actId="14100"/>
          <ac:spMkLst>
            <pc:docMk/>
            <pc:sldMk cId="734188155" sldId="1565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1:03:17.132" v="1367" actId="732"/>
          <ac:picMkLst>
            <pc:docMk/>
            <pc:sldMk cId="734188155" sldId="1565"/>
            <ac:picMk id="5122" creationId="{3F5A70ED-4039-77D1-EA1C-3342B36477C2}"/>
          </ac:picMkLst>
        </pc:picChg>
        <pc:picChg chg="del mod">
          <ac:chgData name="伊健 杜" userId="e69aded81da48593" providerId="LiveId" clId="{6851D0F0-FC89-429E-98DA-8AF4F6C645F8}" dt="2022-11-16T11:02:45.125" v="1364" actId="478"/>
          <ac:picMkLst>
            <pc:docMk/>
            <pc:sldMk cId="734188155" sldId="1565"/>
            <ac:picMk id="24578" creationId="{0264E28D-3820-B5C1-B74B-2718D432BC72}"/>
          </ac:picMkLst>
        </pc:picChg>
      </pc:sldChg>
      <pc:sldChg chg="add del">
        <pc:chgData name="伊健 杜" userId="e69aded81da48593" providerId="LiveId" clId="{6851D0F0-FC89-429E-98DA-8AF4F6C645F8}" dt="2022-11-16T10:59:47.425" v="1191"/>
        <pc:sldMkLst>
          <pc:docMk/>
          <pc:sldMk cId="3695372480" sldId="1565"/>
        </pc:sldMkLst>
      </pc:sldChg>
      <pc:sldChg chg="addSp modSp add mod">
        <pc:chgData name="伊健 杜" userId="e69aded81da48593" providerId="LiveId" clId="{6851D0F0-FC89-429E-98DA-8AF4F6C645F8}" dt="2022-11-16T18:20:34.555" v="2393" actId="1076"/>
        <pc:sldMkLst>
          <pc:docMk/>
          <pc:sldMk cId="1097106493" sldId="1566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097106493" sldId="1566"/>
            <ac:spMk id="2" creationId="{B54E14D1-82CD-D39E-7058-3AF7BB1BB5E7}"/>
          </ac:spMkLst>
        </pc:spChg>
        <pc:spChg chg="add mod">
          <ac:chgData name="伊健 杜" userId="e69aded81da48593" providerId="LiveId" clId="{6851D0F0-FC89-429E-98DA-8AF4F6C645F8}" dt="2022-11-16T18:20:34.555" v="2393" actId="1076"/>
          <ac:spMkLst>
            <pc:docMk/>
            <pc:sldMk cId="1097106493" sldId="1566"/>
            <ac:spMk id="3" creationId="{F0F64142-3309-0577-7DB0-59987EF06C35}"/>
          </ac:spMkLst>
        </pc:sp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1553102500" sldId="1567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553102500" sldId="1567"/>
            <ac:spMk id="4" creationId="{BD95F9A2-9D79-26DD-0E98-636A19FC1AB1}"/>
          </ac:spMkLst>
        </pc:spChg>
      </pc:sldChg>
      <pc:sldChg chg="add del">
        <pc:chgData name="伊健 杜" userId="e69aded81da48593" providerId="LiveId" clId="{6851D0F0-FC89-429E-98DA-8AF4F6C645F8}" dt="2022-11-16T11:44:45.213" v="1491" actId="47"/>
        <pc:sldMkLst>
          <pc:docMk/>
          <pc:sldMk cId="1761759053" sldId="1567"/>
        </pc:sldMkLst>
      </pc:sldChg>
      <pc:sldChg chg="add del ord">
        <pc:chgData name="伊健 杜" userId="e69aded81da48593" providerId="LiveId" clId="{6851D0F0-FC89-429E-98DA-8AF4F6C645F8}" dt="2022-11-16T11:26:59.121" v="1489" actId="47"/>
        <pc:sldMkLst>
          <pc:docMk/>
          <pc:sldMk cId="1966204430" sldId="1567"/>
        </pc:sldMkLst>
      </pc:sldChg>
      <pc:sldChg chg="add">
        <pc:chgData name="伊健 杜" userId="e69aded81da48593" providerId="LiveId" clId="{6851D0F0-FC89-429E-98DA-8AF4F6C645F8}" dt="2022-11-16T11:47:34.689" v="1606"/>
        <pc:sldMkLst>
          <pc:docMk/>
          <pc:sldMk cId="1939192676" sldId="1568"/>
        </pc:sldMkLst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2930578806" sldId="1569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930578806" sldId="1569"/>
            <ac:spMk id="2" creationId="{10304424-DB4A-36E7-9E0D-D32A5DD0F26C}"/>
          </ac:spMkLst>
        </pc:spChg>
        <pc:spChg chg="mod">
          <ac:chgData name="伊健 杜" userId="e69aded81da48593" providerId="LiveId" clId="{6851D0F0-FC89-429E-98DA-8AF4F6C645F8}" dt="2022-11-16T11:48:25.515" v="1672"/>
          <ac:spMkLst>
            <pc:docMk/>
            <pc:sldMk cId="2930578806" sldId="1569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2930578806" sldId="1569"/>
            <ac:spMk id="7" creationId="{0788E5C2-A9AB-1247-C09B-C5EF7FFE7991}"/>
          </ac:spMkLst>
        </pc:spChg>
        <pc:picChg chg="add del mod">
          <ac:chgData name="伊健 杜" userId="e69aded81da48593" providerId="LiveId" clId="{6851D0F0-FC89-429E-98DA-8AF4F6C645F8}" dt="2022-11-16T11:52:08.179" v="1677" actId="478"/>
          <ac:picMkLst>
            <pc:docMk/>
            <pc:sldMk cId="2930578806" sldId="1569"/>
            <ac:picMk id="6146" creationId="{43E587E5-5716-B2DE-A584-DB2B8702B16B}"/>
          </ac:picMkLst>
        </pc:picChg>
        <pc:picChg chg="add del mod">
          <ac:chgData name="伊健 杜" userId="e69aded81da48593" providerId="LiveId" clId="{6851D0F0-FC89-429E-98DA-8AF4F6C645F8}" dt="2022-11-16T11:59:47.180" v="1791" actId="478"/>
          <ac:picMkLst>
            <pc:docMk/>
            <pc:sldMk cId="2930578806" sldId="1569"/>
            <ac:picMk id="6148" creationId="{9090C696-15B6-2133-34F8-64D167F308CB}"/>
          </ac:picMkLst>
        </pc:picChg>
        <pc:picChg chg="add mod">
          <ac:chgData name="伊健 杜" userId="e69aded81da48593" providerId="LiveId" clId="{6851D0F0-FC89-429E-98DA-8AF4F6C645F8}" dt="2022-11-16T11:58:44.556" v="1790" actId="14100"/>
          <ac:picMkLst>
            <pc:docMk/>
            <pc:sldMk cId="2930578806" sldId="1569"/>
            <ac:picMk id="6150" creationId="{5F4A76B9-FF2D-D89A-86D1-C71246B68012}"/>
          </ac:picMkLst>
        </pc:picChg>
        <pc:picChg chg="add mod">
          <ac:chgData name="伊健 杜" userId="e69aded81da48593" providerId="LiveId" clId="{6851D0F0-FC89-429E-98DA-8AF4F6C645F8}" dt="2022-11-16T11:59:50.906" v="1794" actId="14100"/>
          <ac:picMkLst>
            <pc:docMk/>
            <pc:sldMk cId="2930578806" sldId="1569"/>
            <ac:picMk id="6152" creationId="{1094928E-ED61-CA31-5BB0-3BC1D6FBF51B}"/>
          </ac:picMkLst>
        </pc:picChg>
        <pc:picChg chg="del">
          <ac:chgData name="伊健 杜" userId="e69aded81da48593" providerId="LiveId" clId="{6851D0F0-FC89-429E-98DA-8AF4F6C645F8}" dt="2022-11-16T11:48:27.375" v="1673" actId="478"/>
          <ac:picMkLst>
            <pc:docMk/>
            <pc:sldMk cId="2930578806" sldId="1569"/>
            <ac:picMk id="24578" creationId="{0264E28D-3820-B5C1-B74B-2718D432BC72}"/>
          </ac:picMkLst>
        </pc:picChg>
      </pc:sldChg>
      <pc:sldChg chg="delSp modSp add mod delAnim">
        <pc:chgData name="伊健 杜" userId="e69aded81da48593" providerId="LiveId" clId="{6851D0F0-FC89-429E-98DA-8AF4F6C645F8}" dt="2022-11-16T12:06:33.633" v="2346"/>
        <pc:sldMkLst>
          <pc:docMk/>
          <pc:sldMk cId="4138935040" sldId="1570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4138935040" sldId="1570"/>
            <ac:spMk id="2" creationId="{10304424-DB4A-36E7-9E0D-D32A5DD0F26C}"/>
          </ac:spMkLst>
        </pc:spChg>
        <pc:spChg chg="del">
          <ac:chgData name="伊健 杜" userId="e69aded81da48593" providerId="LiveId" clId="{6851D0F0-FC89-429E-98DA-8AF4F6C645F8}" dt="2022-11-16T12:06:02.577" v="2345" actId="478"/>
          <ac:spMkLst>
            <pc:docMk/>
            <pc:sldMk cId="4138935040" sldId="1570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4138935040" sldId="1570"/>
            <ac:spMk id="7" creationId="{0788E5C2-A9AB-1247-C09B-C5EF7FFE7991}"/>
          </ac:spMkLst>
        </pc:spChg>
        <pc:picChg chg="mod">
          <ac:chgData name="伊健 杜" userId="e69aded81da48593" providerId="LiveId" clId="{6851D0F0-FC89-429E-98DA-8AF4F6C645F8}" dt="2022-11-16T12:00:43.583" v="1893" actId="1076"/>
          <ac:picMkLst>
            <pc:docMk/>
            <pc:sldMk cId="4138935040" sldId="1570"/>
            <ac:picMk id="6146" creationId="{43E587E5-5716-B2DE-A584-DB2B8702B16B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2230565867" sldId="1571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2230565867" sldId="1571"/>
            <ac:spMk id="4" creationId="{BD95F9A2-9D79-26DD-0E98-636A19FC1AB1}"/>
          </ac:spMkLst>
        </pc:spChg>
      </pc:sldChg>
      <pc:sldChg chg="addSp delSp modSp add mod">
        <pc:chgData name="伊健 杜" userId="e69aded81da48593" providerId="LiveId" clId="{6851D0F0-FC89-429E-98DA-8AF4F6C645F8}" dt="2022-11-16T12:06:33.633" v="2346"/>
        <pc:sldMkLst>
          <pc:docMk/>
          <pc:sldMk cId="3602726642" sldId="1572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3602726642" sldId="1572"/>
            <ac:spMk id="2" creationId="{10304424-DB4A-36E7-9E0D-D32A5DD0F26C}"/>
          </ac:spMkLst>
        </pc:spChg>
        <pc:spChg chg="add del">
          <ac:chgData name="伊健 杜" userId="e69aded81da48593" providerId="LiveId" clId="{6851D0F0-FC89-429E-98DA-8AF4F6C645F8}" dt="2022-11-16T12:03:16.811" v="2118"/>
          <ac:spMkLst>
            <pc:docMk/>
            <pc:sldMk cId="3602726642" sldId="1572"/>
            <ac:spMk id="3" creationId="{38AFA260-C5E2-867A-D0E8-EA9F63039712}"/>
          </ac:spMkLst>
        </pc:spChg>
        <pc:spChg chg="mod">
          <ac:chgData name="伊健 杜" userId="e69aded81da48593" providerId="LiveId" clId="{6851D0F0-FC89-429E-98DA-8AF4F6C645F8}" dt="2022-11-16T12:03:18.075" v="2119"/>
          <ac:spMkLst>
            <pc:docMk/>
            <pc:sldMk cId="3602726642" sldId="1572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3602726642" sldId="1572"/>
            <ac:spMk id="7" creationId="{0788E5C2-A9AB-1247-C09B-C5EF7FFE7991}"/>
          </ac:spMkLst>
        </pc:spChg>
        <pc:picChg chg="del">
          <ac:chgData name="伊健 杜" userId="e69aded81da48593" providerId="LiveId" clId="{6851D0F0-FC89-429E-98DA-8AF4F6C645F8}" dt="2022-11-16T12:03:37.410" v="2192" actId="478"/>
          <ac:picMkLst>
            <pc:docMk/>
            <pc:sldMk cId="3602726642" sldId="1572"/>
            <ac:picMk id="6150" creationId="{5F4A76B9-FF2D-D89A-86D1-C71246B68012}"/>
          </ac:picMkLst>
        </pc:picChg>
        <pc:picChg chg="del mod">
          <ac:chgData name="伊健 杜" userId="e69aded81da48593" providerId="LiveId" clId="{6851D0F0-FC89-429E-98DA-8AF4F6C645F8}" dt="2022-11-16T12:03:37.410" v="2192" actId="478"/>
          <ac:picMkLst>
            <pc:docMk/>
            <pc:sldMk cId="3602726642" sldId="1572"/>
            <ac:picMk id="6152" creationId="{1094928E-ED61-CA31-5BB0-3BC1D6FBF51B}"/>
          </ac:picMkLst>
        </pc:picChg>
        <pc:picChg chg="add mod">
          <ac:chgData name="伊健 杜" userId="e69aded81da48593" providerId="LiveId" clId="{6851D0F0-FC89-429E-98DA-8AF4F6C645F8}" dt="2022-11-16T12:05:28.905" v="2259" actId="1076"/>
          <ac:picMkLst>
            <pc:docMk/>
            <pc:sldMk cId="3602726642" sldId="1572"/>
            <ac:picMk id="8195" creationId="{DD03C696-85EE-65A4-EC3D-A65EE3A926C5}"/>
          </ac:picMkLst>
        </pc:picChg>
      </pc:sldChg>
      <pc:sldChg chg="addSp delSp modSp add mod delAnim">
        <pc:chgData name="伊健 杜" userId="e69aded81da48593" providerId="LiveId" clId="{6851D0F0-FC89-429E-98DA-8AF4F6C645F8}" dt="2022-11-16T12:06:33.633" v="2346"/>
        <pc:sldMkLst>
          <pc:docMk/>
          <pc:sldMk cId="1880191684" sldId="1573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0191684" sldId="1573"/>
            <ac:spMk id="2" creationId="{10304424-DB4A-36E7-9E0D-D32A5DD0F26C}"/>
          </ac:spMkLst>
        </pc:spChg>
        <pc:spChg chg="del">
          <ac:chgData name="伊健 杜" userId="e69aded81da48593" providerId="LiveId" clId="{6851D0F0-FC89-429E-98DA-8AF4F6C645F8}" dt="2022-11-16T12:04:56.663" v="2219" actId="478"/>
          <ac:spMkLst>
            <pc:docMk/>
            <pc:sldMk cId="1880191684" sldId="1573"/>
            <ac:spMk id="5" creationId="{12133E31-EFD8-1428-E834-932512E03115}"/>
          </ac:spMkLst>
        </pc:spChg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0191684" sldId="1573"/>
            <ac:spMk id="7" creationId="{0788E5C2-A9AB-1247-C09B-C5EF7FFE7991}"/>
          </ac:spMkLst>
        </pc:spChg>
        <pc:picChg chg="add mod">
          <ac:chgData name="伊健 杜" userId="e69aded81da48593" providerId="LiveId" clId="{6851D0F0-FC89-429E-98DA-8AF4F6C645F8}" dt="2022-11-16T12:05:05.447" v="2225" actId="1076"/>
          <ac:picMkLst>
            <pc:docMk/>
            <pc:sldMk cId="1880191684" sldId="1573"/>
            <ac:picMk id="9218" creationId="{23E8F6F1-9046-B57A-7D73-8D0F6016C130}"/>
          </ac:picMkLst>
        </pc:picChg>
      </pc:sldChg>
      <pc:sldChg chg="modSp add mod">
        <pc:chgData name="伊健 杜" userId="e69aded81da48593" providerId="LiveId" clId="{6851D0F0-FC89-429E-98DA-8AF4F6C645F8}" dt="2022-11-16T12:06:33.633" v="2346"/>
        <pc:sldMkLst>
          <pc:docMk/>
          <pc:sldMk cId="1885706911" sldId="1574"/>
        </pc:sldMkLst>
        <pc:spChg chg="mod">
          <ac:chgData name="伊健 杜" userId="e69aded81da48593" providerId="LiveId" clId="{6851D0F0-FC89-429E-98DA-8AF4F6C645F8}" dt="2022-11-16T12:06:33.633" v="2346"/>
          <ac:spMkLst>
            <pc:docMk/>
            <pc:sldMk cId="1885706911" sldId="1574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6FBE7D33-88E5-46BB-B3B8-C75049B9D8CF}"/>
    <pc:docChg chg="undo custSel addSld delSld modSld">
      <pc:chgData name="伊健 杜" userId="e69aded81da48593" providerId="LiveId" clId="{6FBE7D33-88E5-46BB-B3B8-C75049B9D8CF}" dt="2022-11-16T08:06:29.051" v="3359"/>
      <pc:docMkLst>
        <pc:docMk/>
      </pc:docMkLst>
      <pc:sldChg chg="del">
        <pc:chgData name="伊健 杜" userId="e69aded81da48593" providerId="LiveId" clId="{6FBE7D33-88E5-46BB-B3B8-C75049B9D8CF}" dt="2022-11-16T04:18:03.266" v="1" actId="47"/>
        <pc:sldMkLst>
          <pc:docMk/>
          <pc:sldMk cId="3428114764" sldId="148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638466634" sldId="1483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206502" sldId="1484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539798659" sldId="148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999749704" sldId="1487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158373548" sldId="148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775996364" sldId="1489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089435537" sldId="1490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154007388" sldId="149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967100007" sldId="1492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865179364" sldId="1493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3149248250" sldId="1495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062881160" sldId="149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219333758" sldId="1497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05849950" sldId="149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383610793" sldId="1499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2163062232" sldId="1500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419426131" sldId="1501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1668650788" sldId="1502"/>
        </pc:sldMkLst>
      </pc:sldChg>
      <pc:sldChg chg="add del">
        <pc:chgData name="伊健 杜" userId="e69aded81da48593" providerId="LiveId" clId="{6FBE7D33-88E5-46BB-B3B8-C75049B9D8CF}" dt="2022-11-16T07:10:29.190" v="3323"/>
        <pc:sldMkLst>
          <pc:docMk/>
          <pc:sldMk cId="3639608240" sldId="1503"/>
        </pc:sldMkLst>
      </pc:sldChg>
      <pc:sldChg chg="del">
        <pc:chgData name="伊健 杜" userId="e69aded81da48593" providerId="LiveId" clId="{6FBE7D33-88E5-46BB-B3B8-C75049B9D8CF}" dt="2022-11-16T04:17:09.437" v="0" actId="47"/>
        <pc:sldMkLst>
          <pc:docMk/>
          <pc:sldMk cId="3867782353" sldId="1506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777418212" sldId="1508"/>
        </pc:sldMkLst>
      </pc:sldChg>
      <pc:sldChg chg="del">
        <pc:chgData name="伊健 杜" userId="e69aded81da48593" providerId="LiveId" clId="{6FBE7D33-88E5-46BB-B3B8-C75049B9D8CF}" dt="2022-11-16T04:18:03.266" v="1" actId="47"/>
        <pc:sldMkLst>
          <pc:docMk/>
          <pc:sldMk cId="69709591" sldId="1509"/>
        </pc:sldMkLst>
      </pc:sldChg>
      <pc:sldChg chg="addSp delSp modSp mod">
        <pc:chgData name="伊健 杜" userId="e69aded81da48593" providerId="LiveId" clId="{6FBE7D33-88E5-46BB-B3B8-C75049B9D8CF}" dt="2022-11-16T07:29:15.751" v="3330" actId="478"/>
        <pc:sldMkLst>
          <pc:docMk/>
          <pc:sldMk cId="1913739618" sldId="1520"/>
        </pc:sldMkLst>
        <pc:spChg chg="add del mod">
          <ac:chgData name="伊健 杜" userId="e69aded81da48593" providerId="LiveId" clId="{6FBE7D33-88E5-46BB-B3B8-C75049B9D8CF}" dt="2022-11-16T07:29:15.751" v="3330" actId="478"/>
          <ac:spMkLst>
            <pc:docMk/>
            <pc:sldMk cId="1913739618" sldId="1520"/>
            <ac:spMk id="6" creationId="{9BFCE970-E26E-13AB-9830-77D705949FBE}"/>
          </ac:spMkLst>
        </pc:spChg>
      </pc:sldChg>
      <pc:sldChg chg="addSp delSp modSp mod">
        <pc:chgData name="伊健 杜" userId="e69aded81da48593" providerId="LiveId" clId="{6FBE7D33-88E5-46BB-B3B8-C75049B9D8CF}" dt="2022-11-16T06:36:29.841" v="3322"/>
        <pc:sldMkLst>
          <pc:docMk/>
          <pc:sldMk cId="4078756059" sldId="1530"/>
        </pc:sldMkLst>
        <pc:spChg chg="mod">
          <ac:chgData name="伊健 杜" userId="e69aded81da48593" providerId="LiveId" clId="{6FBE7D33-88E5-46BB-B3B8-C75049B9D8CF}" dt="2022-11-16T04:20:46.613" v="22"/>
          <ac:spMkLst>
            <pc:docMk/>
            <pc:sldMk cId="4078756059" sldId="1530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4078756059" sldId="1530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4:28:02.305" v="23"/>
          <ac:spMkLst>
            <pc:docMk/>
            <pc:sldMk cId="4078756059" sldId="1530"/>
            <ac:spMk id="5" creationId="{12133E31-EFD8-1428-E834-932512E03115}"/>
          </ac:spMkLst>
        </pc:spChg>
        <pc:picChg chg="add mod">
          <ac:chgData name="伊健 杜" userId="e69aded81da48593" providerId="LiveId" clId="{6FBE7D33-88E5-46BB-B3B8-C75049B9D8CF}" dt="2022-11-16T04:31:35.836" v="96" actId="14100"/>
          <ac:picMkLst>
            <pc:docMk/>
            <pc:sldMk cId="4078756059" sldId="1530"/>
            <ac:picMk id="6" creationId="{2DBC961E-4711-E96D-8148-BA3A1417CEBC}"/>
          </ac:picMkLst>
        </pc:picChg>
        <pc:picChg chg="del mod">
          <ac:chgData name="伊健 杜" userId="e69aded81da48593" providerId="LiveId" clId="{6FBE7D33-88E5-46BB-B3B8-C75049B9D8CF}" dt="2022-11-16T04:30:32.465" v="93" actId="478"/>
          <ac:picMkLst>
            <pc:docMk/>
            <pc:sldMk cId="4078756059" sldId="1530"/>
            <ac:picMk id="1026" creationId="{31CBB3AD-09BA-FCE0-1F13-1F0215A8485E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182430281" sldId="1531"/>
        </pc:sldMkLst>
        <pc:spChg chg="mod">
          <ac:chgData name="伊健 杜" userId="e69aded81da48593" providerId="LiveId" clId="{6FBE7D33-88E5-46BB-B3B8-C75049B9D8CF}" dt="2022-11-16T04:35:05.012" v="206" actId="14100"/>
          <ac:spMkLst>
            <pc:docMk/>
            <pc:sldMk cId="182430281" sldId="1531"/>
            <ac:spMk id="3" creationId="{BF61C064-5051-1184-7A12-5B1F560F19AD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82430281" sldId="1531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4:31:42.382" v="98" actId="478"/>
          <ac:spMkLst>
            <pc:docMk/>
            <pc:sldMk cId="182430281" sldId="1531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32:29.540" v="203" actId="478"/>
          <ac:picMkLst>
            <pc:docMk/>
            <pc:sldMk cId="182430281" sldId="1531"/>
            <ac:picMk id="6" creationId="{2DBC961E-4711-E96D-8148-BA3A1417CEBC}"/>
          </ac:picMkLst>
        </pc:picChg>
        <pc:picChg chg="add mod">
          <ac:chgData name="伊健 杜" userId="e69aded81da48593" providerId="LiveId" clId="{6FBE7D33-88E5-46BB-B3B8-C75049B9D8CF}" dt="2022-11-16T04:35:05.012" v="206" actId="14100"/>
          <ac:picMkLst>
            <pc:docMk/>
            <pc:sldMk cId="182430281" sldId="1531"/>
            <ac:picMk id="2050" creationId="{C9F60F91-9BBD-29E7-7D36-A583A5168266}"/>
          </ac:picMkLst>
        </pc:picChg>
        <pc:picChg chg="add mod">
          <ac:chgData name="伊健 杜" userId="e69aded81da48593" providerId="LiveId" clId="{6FBE7D33-88E5-46BB-B3B8-C75049B9D8CF}" dt="2022-11-16T04:36:16.278" v="220" actId="1076"/>
          <ac:picMkLst>
            <pc:docMk/>
            <pc:sldMk cId="182430281" sldId="1531"/>
            <ac:picMk id="2052" creationId="{082E1FEC-6C5E-3B13-2114-8715CE367664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4273419492" sldId="1532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4273419492" sldId="1532"/>
            <ac:spMk id="4" creationId="{2691090D-D035-2EE7-556B-29D21742E484}"/>
          </ac:spMkLst>
        </pc:spChg>
        <pc:picChg chg="del mod">
          <ac:chgData name="伊健 杜" userId="e69aded81da48593" providerId="LiveId" clId="{6FBE7D33-88E5-46BB-B3B8-C75049B9D8CF}" dt="2022-11-16T04:37:41.392" v="246" actId="478"/>
          <ac:picMkLst>
            <pc:docMk/>
            <pc:sldMk cId="4273419492" sldId="1532"/>
            <ac:picMk id="2050" creationId="{C9F60F91-9BBD-29E7-7D36-A583A5168266}"/>
          </ac:picMkLst>
        </pc:picChg>
        <pc:picChg chg="del">
          <ac:chgData name="伊健 杜" userId="e69aded81da48593" providerId="LiveId" clId="{6FBE7D33-88E5-46BB-B3B8-C75049B9D8CF}" dt="2022-11-16T04:37:42.942" v="247" actId="478"/>
          <ac:picMkLst>
            <pc:docMk/>
            <pc:sldMk cId="4273419492" sldId="1532"/>
            <ac:picMk id="2052" creationId="{082E1FEC-6C5E-3B13-2114-8715CE367664}"/>
          </ac:picMkLst>
        </pc:picChg>
        <pc:picChg chg="add mod">
          <ac:chgData name="伊健 杜" userId="e69aded81da48593" providerId="LiveId" clId="{6FBE7D33-88E5-46BB-B3B8-C75049B9D8CF}" dt="2022-11-16T04:37:49.978" v="249" actId="1076"/>
          <ac:picMkLst>
            <pc:docMk/>
            <pc:sldMk cId="4273419492" sldId="1532"/>
            <ac:picMk id="3074" creationId="{E9006001-CA3F-9BF8-D015-E63AE5B7F6CC}"/>
          </ac:picMkLst>
        </pc:picChg>
      </pc:sldChg>
      <pc:sldChg chg="delSp modSp new mod">
        <pc:chgData name="伊健 杜" userId="e69aded81da48593" providerId="LiveId" clId="{6FBE7D33-88E5-46BB-B3B8-C75049B9D8CF}" dt="2022-11-16T06:36:29.841" v="3322"/>
        <pc:sldMkLst>
          <pc:docMk/>
          <pc:sldMk cId="518944863" sldId="1533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518944863" sldId="1533"/>
            <ac:spMk id="2" creationId="{FE622876-797B-2942-104C-EDD9064B55F3}"/>
          </ac:spMkLst>
        </pc:spChg>
        <pc:spChg chg="del">
          <ac:chgData name="伊健 杜" userId="e69aded81da48593" providerId="LiveId" clId="{6FBE7D33-88E5-46BB-B3B8-C75049B9D8CF}" dt="2022-11-16T04:54:50.635" v="1024" actId="478"/>
          <ac:spMkLst>
            <pc:docMk/>
            <pc:sldMk cId="518944863" sldId="1533"/>
            <ac:spMk id="3" creationId="{46BB6D1B-C6DC-E351-793E-AC9EC25524F1}"/>
          </ac:spMkLst>
        </pc:spChg>
      </pc:sldChg>
      <pc:sldChg chg="addSp delSp modSp add del mod">
        <pc:chgData name="伊健 杜" userId="e69aded81da48593" providerId="LiveId" clId="{6FBE7D33-88E5-46BB-B3B8-C75049B9D8CF}" dt="2022-11-16T04:40:07.915" v="379" actId="47"/>
        <pc:sldMkLst>
          <pc:docMk/>
          <pc:sldMk cId="2533633245" sldId="1533"/>
        </pc:sldMkLst>
        <pc:spChg chg="mod">
          <ac:chgData name="伊健 杜" userId="e69aded81da48593" providerId="LiveId" clId="{6FBE7D33-88E5-46BB-B3B8-C75049B9D8CF}" dt="2022-11-16T04:39:43.230" v="371" actId="1076"/>
          <ac:spMkLst>
            <pc:docMk/>
            <pc:sldMk cId="2533633245" sldId="1533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39:35.793" v="368" actId="478"/>
          <ac:picMkLst>
            <pc:docMk/>
            <pc:sldMk cId="2533633245" sldId="1533"/>
            <ac:picMk id="2050" creationId="{C9F60F91-9BBD-29E7-7D36-A583A5168266}"/>
          </ac:picMkLst>
        </pc:picChg>
        <pc:picChg chg="del">
          <ac:chgData name="伊健 杜" userId="e69aded81da48593" providerId="LiveId" clId="{6FBE7D33-88E5-46BB-B3B8-C75049B9D8CF}" dt="2022-11-16T04:39:35.793" v="368" actId="478"/>
          <ac:picMkLst>
            <pc:docMk/>
            <pc:sldMk cId="2533633245" sldId="1533"/>
            <ac:picMk id="2052" creationId="{082E1FEC-6C5E-3B13-2114-8715CE367664}"/>
          </ac:picMkLst>
        </pc:picChg>
        <pc:picChg chg="add del mod">
          <ac:chgData name="伊健 杜" userId="e69aded81da48593" providerId="LiveId" clId="{6FBE7D33-88E5-46BB-B3B8-C75049B9D8CF}" dt="2022-11-16T04:40:05.499" v="378" actId="478"/>
          <ac:picMkLst>
            <pc:docMk/>
            <pc:sldMk cId="2533633245" sldId="1533"/>
            <ac:picMk id="4098" creationId="{64B89A6B-2E8F-695B-9C69-7427D40DCF09}"/>
          </ac:picMkLst>
        </pc:picChg>
        <pc:picChg chg="add del mod">
          <ac:chgData name="伊健 杜" userId="e69aded81da48593" providerId="LiveId" clId="{6FBE7D33-88E5-46BB-B3B8-C75049B9D8CF}" dt="2022-11-16T04:40:05.499" v="378" actId="478"/>
          <ac:picMkLst>
            <pc:docMk/>
            <pc:sldMk cId="2533633245" sldId="1533"/>
            <ac:picMk id="4100" creationId="{6BDD5EC2-919A-FA1D-2800-7090F0DA1190}"/>
          </ac:picMkLst>
        </pc:picChg>
      </pc:sldChg>
      <pc:sldChg chg="new del">
        <pc:chgData name="伊健 杜" userId="e69aded81da48593" providerId="LiveId" clId="{6FBE7D33-88E5-46BB-B3B8-C75049B9D8CF}" dt="2022-11-16T04:38:39.284" v="366" actId="47"/>
        <pc:sldMkLst>
          <pc:docMk/>
          <pc:sldMk cId="4210759632" sldId="1533"/>
        </pc:sldMkLst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3014697758" sldId="1534"/>
        </pc:sldMkLst>
        <pc:spChg chg="mod">
          <ac:chgData name="伊健 杜" userId="e69aded81da48593" providerId="LiveId" clId="{6FBE7D33-88E5-46BB-B3B8-C75049B9D8CF}" dt="2022-11-16T04:41:04.985" v="426"/>
          <ac:spMkLst>
            <pc:docMk/>
            <pc:sldMk cId="3014697758" sldId="1534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3014697758" sldId="1534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4:44:23.750" v="566"/>
          <ac:spMkLst>
            <pc:docMk/>
            <pc:sldMk cId="3014697758" sldId="1534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44:56.459" v="640" actId="478"/>
          <ac:picMkLst>
            <pc:docMk/>
            <pc:sldMk cId="3014697758" sldId="1534"/>
            <ac:picMk id="6" creationId="{2DBC961E-4711-E96D-8148-BA3A1417CEBC}"/>
          </ac:picMkLst>
        </pc:picChg>
        <pc:picChg chg="add mod">
          <ac:chgData name="伊健 杜" userId="e69aded81da48593" providerId="LiveId" clId="{6FBE7D33-88E5-46BB-B3B8-C75049B9D8CF}" dt="2022-11-16T04:46:25.737" v="689" actId="1076"/>
          <ac:picMkLst>
            <pc:docMk/>
            <pc:sldMk cId="3014697758" sldId="1534"/>
            <ac:picMk id="5122" creationId="{88594F5A-1FD3-9067-5D99-2E9E75ABAEBE}"/>
          </ac:picMkLst>
        </pc:picChg>
      </pc:sldChg>
      <pc:sldChg chg="modSp add mod">
        <pc:chgData name="伊健 杜" userId="e69aded81da48593" providerId="LiveId" clId="{6FBE7D33-88E5-46BB-B3B8-C75049B9D8CF}" dt="2022-11-16T07:45:28.254" v="3343" actId="20577"/>
        <pc:sldMkLst>
          <pc:docMk/>
          <pc:sldMk cId="2917423076" sldId="1535"/>
        </pc:sldMkLst>
        <pc:spChg chg="mod">
          <ac:chgData name="伊健 杜" userId="e69aded81da48593" providerId="LiveId" clId="{6FBE7D33-88E5-46BB-B3B8-C75049B9D8CF}" dt="2022-11-16T07:45:28.254" v="3343" actId="20577"/>
          <ac:spMkLst>
            <pc:docMk/>
            <pc:sldMk cId="2917423076" sldId="1535"/>
            <ac:spMk id="2" creationId="{DB2A3806-678A-70C2-0A80-D508BE929239}"/>
          </ac:spMkLst>
        </pc:sp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720078105" sldId="1536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720078105" sldId="1536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4:46:31.426" v="691" actId="478"/>
          <ac:spMkLst>
            <pc:docMk/>
            <pc:sldMk cId="3720078105" sldId="1536"/>
            <ac:spMk id="5" creationId="{12133E31-EFD8-1428-E834-932512E03115}"/>
          </ac:spMkLst>
        </pc:spChg>
        <pc:picChg chg="del">
          <ac:chgData name="伊健 杜" userId="e69aded81da48593" providerId="LiveId" clId="{6FBE7D33-88E5-46BB-B3B8-C75049B9D8CF}" dt="2022-11-16T04:47:05.338" v="693" actId="478"/>
          <ac:picMkLst>
            <pc:docMk/>
            <pc:sldMk cId="3720078105" sldId="1536"/>
            <ac:picMk id="5122" creationId="{88594F5A-1FD3-9067-5D99-2E9E75ABAEBE}"/>
          </ac:picMkLst>
        </pc:picChg>
        <pc:picChg chg="add mod">
          <ac:chgData name="伊健 杜" userId="e69aded81da48593" providerId="LiveId" clId="{6FBE7D33-88E5-46BB-B3B8-C75049B9D8CF}" dt="2022-11-16T04:47:12.520" v="697" actId="1076"/>
          <ac:picMkLst>
            <pc:docMk/>
            <pc:sldMk cId="3720078105" sldId="1536"/>
            <ac:picMk id="6146" creationId="{20F66E23-14C8-3047-B982-A93BFB77E101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773074398" sldId="153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773074398" sldId="1537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48:28.757" v="874" actId="478"/>
          <ac:picMkLst>
            <pc:docMk/>
            <pc:sldMk cId="1773074398" sldId="1537"/>
            <ac:picMk id="6146" creationId="{20F66E23-14C8-3047-B982-A93BFB77E101}"/>
          </ac:picMkLst>
        </pc:picChg>
        <pc:picChg chg="add mod">
          <ac:chgData name="伊健 杜" userId="e69aded81da48593" providerId="LiveId" clId="{6FBE7D33-88E5-46BB-B3B8-C75049B9D8CF}" dt="2022-11-16T04:53:17.992" v="876" actId="1076"/>
          <ac:picMkLst>
            <pc:docMk/>
            <pc:sldMk cId="1773074398" sldId="1537"/>
            <ac:picMk id="7170" creationId="{5AF44F91-8E9B-0C80-AC64-9F706A2FCD80}"/>
          </ac:picMkLst>
        </pc:picChg>
      </pc:sldChg>
      <pc:sldChg chg="modSp add del mod">
        <pc:chgData name="伊健 杜" userId="e69aded81da48593" providerId="LiveId" clId="{6FBE7D33-88E5-46BB-B3B8-C75049B9D8CF}" dt="2022-11-16T04:54:47.079" v="1023" actId="47"/>
        <pc:sldMkLst>
          <pc:docMk/>
          <pc:sldMk cId="1234686039" sldId="1538"/>
        </pc:sldMkLst>
        <pc:spChg chg="mod">
          <ac:chgData name="伊健 杜" userId="e69aded81da48593" providerId="LiveId" clId="{6FBE7D33-88E5-46BB-B3B8-C75049B9D8CF}" dt="2022-11-16T04:54:44.951" v="1022"/>
          <ac:spMkLst>
            <pc:docMk/>
            <pc:sldMk cId="1234686039" sldId="1538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2631609926" sldId="1538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2631609926" sldId="1538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4:55:29.701" v="1095" actId="478"/>
          <ac:picMkLst>
            <pc:docMk/>
            <pc:sldMk cId="2631609926" sldId="1538"/>
            <ac:picMk id="6146" creationId="{20F66E23-14C8-3047-B982-A93BFB77E101}"/>
          </ac:picMkLst>
        </pc:picChg>
        <pc:picChg chg="add mod">
          <ac:chgData name="伊健 杜" userId="e69aded81da48593" providerId="LiveId" clId="{6FBE7D33-88E5-46BB-B3B8-C75049B9D8CF}" dt="2022-11-16T04:57:15.369" v="1105" actId="1076"/>
          <ac:picMkLst>
            <pc:docMk/>
            <pc:sldMk cId="2631609926" sldId="1538"/>
            <ac:picMk id="8194" creationId="{C568DEF2-BD44-E480-8007-43D337059A0B}"/>
          </ac:picMkLst>
        </pc:picChg>
        <pc:picChg chg="add mod">
          <ac:chgData name="伊健 杜" userId="e69aded81da48593" providerId="LiveId" clId="{6FBE7D33-88E5-46BB-B3B8-C75049B9D8CF}" dt="2022-11-16T04:57:22.116" v="1107" actId="1076"/>
          <ac:picMkLst>
            <pc:docMk/>
            <pc:sldMk cId="2631609926" sldId="1538"/>
            <ac:picMk id="8196" creationId="{39A4BC0D-5793-D743-C74C-BA0F6086BAF1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3111261195" sldId="1539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111261195" sldId="1539"/>
            <ac:spMk id="4" creationId="{2691090D-D035-2EE7-556B-29D21742E484}"/>
          </ac:spMkLst>
        </pc:spChg>
        <pc:spChg chg="add del">
          <ac:chgData name="伊健 杜" userId="e69aded81da48593" providerId="LiveId" clId="{6FBE7D33-88E5-46BB-B3B8-C75049B9D8CF}" dt="2022-11-16T04:59:03.974" v="1256" actId="478"/>
          <ac:spMkLst>
            <pc:docMk/>
            <pc:sldMk cId="3111261195" sldId="1539"/>
            <ac:spMk id="5" creationId="{40FED831-E754-E7AF-0D35-CF360DFEE207}"/>
          </ac:spMkLst>
        </pc:spChg>
        <pc:picChg chg="add mod">
          <ac:chgData name="伊健 杜" userId="e69aded81da48593" providerId="LiveId" clId="{6FBE7D33-88E5-46BB-B3B8-C75049B9D8CF}" dt="2022-11-16T04:59:17.154" v="1258" actId="1076"/>
          <ac:picMkLst>
            <pc:docMk/>
            <pc:sldMk cId="3111261195" sldId="1539"/>
            <ac:picMk id="7" creationId="{90C8F372-BFFD-D321-5529-8B60F92A20F4}"/>
          </ac:picMkLst>
        </pc:picChg>
        <pc:picChg chg="del">
          <ac:chgData name="伊健 杜" userId="e69aded81da48593" providerId="LiveId" clId="{6FBE7D33-88E5-46BB-B3B8-C75049B9D8CF}" dt="2022-11-16T04:58:34.008" v="1254" actId="478"/>
          <ac:picMkLst>
            <pc:docMk/>
            <pc:sldMk cId="3111261195" sldId="1539"/>
            <ac:picMk id="7170" creationId="{5AF44F91-8E9B-0C80-AC64-9F706A2FCD80}"/>
          </ac:picMkLst>
        </pc:picChg>
      </pc:sldChg>
      <pc:sldChg chg="modSp add mod">
        <pc:chgData name="伊健 杜" userId="e69aded81da48593" providerId="LiveId" clId="{6FBE7D33-88E5-46BB-B3B8-C75049B9D8CF}" dt="2022-11-16T06:36:29.841" v="3322"/>
        <pc:sldMkLst>
          <pc:docMk/>
          <pc:sldMk cId="1933896623" sldId="1540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933896623" sldId="1540"/>
            <ac:spMk id="2" creationId="{FE622876-797B-2942-104C-EDD9064B55F3}"/>
          </ac:spMkLst>
        </pc:sp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545856504" sldId="1541"/>
        </pc:sldMkLst>
        <pc:spChg chg="mod">
          <ac:chgData name="伊健 杜" userId="e69aded81da48593" providerId="LiveId" clId="{6FBE7D33-88E5-46BB-B3B8-C75049B9D8CF}" dt="2022-11-16T05:20:31.129" v="1462"/>
          <ac:spMkLst>
            <pc:docMk/>
            <pc:sldMk cId="1545856504" sldId="1541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5:43:35.376" v="1529" actId="21"/>
          <ac:spMkLst>
            <pc:docMk/>
            <pc:sldMk cId="1545856504" sldId="1541"/>
            <ac:spMk id="3" creationId="{BF61C064-5051-1184-7A12-5B1F560F19AD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545856504" sldId="1541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5:44:29.130" v="1597"/>
          <ac:spMkLst>
            <pc:docMk/>
            <pc:sldMk cId="1545856504" sldId="1541"/>
            <ac:spMk id="5" creationId="{12133E31-EFD8-1428-E834-932512E03115}"/>
          </ac:spMkLst>
        </pc:spChg>
        <pc:spChg chg="add mod">
          <ac:chgData name="伊健 杜" userId="e69aded81da48593" providerId="LiveId" clId="{6FBE7D33-88E5-46BB-B3B8-C75049B9D8CF}" dt="2022-11-16T05:43:37.823" v="1531" actId="1076"/>
          <ac:spMkLst>
            <pc:docMk/>
            <pc:sldMk cId="1545856504" sldId="1541"/>
            <ac:spMk id="6" creationId="{FCF60491-E739-DB42-5DA9-C3A6F3C5776C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1545856504" sldId="1541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5:42:14.087" v="1511" actId="478"/>
          <ac:picMkLst>
            <pc:docMk/>
            <pc:sldMk cId="1545856504" sldId="1541"/>
            <ac:picMk id="5122" creationId="{88594F5A-1FD3-9067-5D99-2E9E75ABAEBE}"/>
          </ac:picMkLst>
        </pc:picChg>
        <pc:picChg chg="add mod">
          <ac:chgData name="伊健 杜" userId="e69aded81da48593" providerId="LiveId" clId="{6FBE7D33-88E5-46BB-B3B8-C75049B9D8CF}" dt="2022-11-16T05:42:18.250" v="1514" actId="14100"/>
          <ac:picMkLst>
            <pc:docMk/>
            <pc:sldMk cId="1545856504" sldId="1541"/>
            <ac:picMk id="11266" creationId="{589B7CDE-C3FF-38B8-8236-CE0C5476AEA2}"/>
          </ac:picMkLst>
        </pc:picChg>
        <pc:picChg chg="add mod">
          <ac:chgData name="伊健 杜" userId="e69aded81da48593" providerId="LiveId" clId="{6FBE7D33-88E5-46BB-B3B8-C75049B9D8CF}" dt="2022-11-16T05:43:31.378" v="1528" actId="1076"/>
          <ac:picMkLst>
            <pc:docMk/>
            <pc:sldMk cId="1545856504" sldId="1541"/>
            <ac:picMk id="11268" creationId="{6E8A467C-26E4-B2C1-752A-3FA8F4F699CF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109839669" sldId="1542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09839669" sldId="1542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5:44:33.804" v="1598" actId="478"/>
          <ac:spMkLst>
            <pc:docMk/>
            <pc:sldMk cId="109839669" sldId="1542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09839669" sldId="1542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5:45:57.928" v="1678" actId="478"/>
          <ac:picMkLst>
            <pc:docMk/>
            <pc:sldMk cId="109839669" sldId="1542"/>
            <ac:picMk id="11266" creationId="{589B7CDE-C3FF-38B8-8236-CE0C5476AEA2}"/>
          </ac:picMkLst>
        </pc:picChg>
        <pc:picChg chg="del mod">
          <ac:chgData name="伊健 杜" userId="e69aded81da48593" providerId="LiveId" clId="{6FBE7D33-88E5-46BB-B3B8-C75049B9D8CF}" dt="2022-11-16T05:45:31.937" v="1668" actId="478"/>
          <ac:picMkLst>
            <pc:docMk/>
            <pc:sldMk cId="109839669" sldId="1542"/>
            <ac:picMk id="11268" creationId="{6E8A467C-26E4-B2C1-752A-3FA8F4F699CF}"/>
          </ac:picMkLst>
        </pc:picChg>
        <pc:picChg chg="add del mod">
          <ac:chgData name="伊健 杜" userId="e69aded81da48593" providerId="LiveId" clId="{6FBE7D33-88E5-46BB-B3B8-C75049B9D8CF}" dt="2022-11-16T05:45:43.181" v="1673" actId="478"/>
          <ac:picMkLst>
            <pc:docMk/>
            <pc:sldMk cId="109839669" sldId="1542"/>
            <ac:picMk id="12290" creationId="{31C96757-FE4E-588A-BCA6-7078073E8618}"/>
          </ac:picMkLst>
        </pc:picChg>
        <pc:picChg chg="add mod">
          <ac:chgData name="伊健 杜" userId="e69aded81da48593" providerId="LiveId" clId="{6FBE7D33-88E5-46BB-B3B8-C75049B9D8CF}" dt="2022-11-16T05:45:47.219" v="1677" actId="1076"/>
          <ac:picMkLst>
            <pc:docMk/>
            <pc:sldMk cId="109839669" sldId="1542"/>
            <ac:picMk id="12292" creationId="{7A132541-19C7-06DA-0D37-AD18D0A601EF}"/>
          </ac:picMkLst>
        </pc:picChg>
        <pc:picChg chg="add mod">
          <ac:chgData name="伊健 杜" userId="e69aded81da48593" providerId="LiveId" clId="{6FBE7D33-88E5-46BB-B3B8-C75049B9D8CF}" dt="2022-11-16T05:45:59.453" v="1680" actId="1076"/>
          <ac:picMkLst>
            <pc:docMk/>
            <pc:sldMk cId="109839669" sldId="1542"/>
            <ac:picMk id="12294" creationId="{3D52C735-12C2-2B1F-C07C-86A192555509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1786757342" sldId="1543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786757342" sldId="1543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1786757342" sldId="1543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5:47:22.306" v="1794" actId="478"/>
          <ac:picMkLst>
            <pc:docMk/>
            <pc:sldMk cId="1786757342" sldId="1543"/>
            <ac:picMk id="12292" creationId="{7A132541-19C7-06DA-0D37-AD18D0A601EF}"/>
          </ac:picMkLst>
        </pc:picChg>
        <pc:picChg chg="del">
          <ac:chgData name="伊健 杜" userId="e69aded81da48593" providerId="LiveId" clId="{6FBE7D33-88E5-46BB-B3B8-C75049B9D8CF}" dt="2022-11-16T05:46:58.959" v="1730" actId="478"/>
          <ac:picMkLst>
            <pc:docMk/>
            <pc:sldMk cId="1786757342" sldId="1543"/>
            <ac:picMk id="12294" creationId="{3D52C735-12C2-2B1F-C07C-86A192555509}"/>
          </ac:picMkLst>
        </pc:picChg>
        <pc:picChg chg="add mod">
          <ac:chgData name="伊健 杜" userId="e69aded81da48593" providerId="LiveId" clId="{6FBE7D33-88E5-46BB-B3B8-C75049B9D8CF}" dt="2022-11-16T05:47:02.430" v="1733" actId="1076"/>
          <ac:picMkLst>
            <pc:docMk/>
            <pc:sldMk cId="1786757342" sldId="1543"/>
            <ac:picMk id="13314" creationId="{CAB41F5F-6A9F-2AA2-F8E7-B3CE2CFF8F06}"/>
          </ac:picMkLst>
        </pc:picChg>
        <pc:picChg chg="add mod">
          <ac:chgData name="伊健 杜" userId="e69aded81da48593" providerId="LiveId" clId="{6FBE7D33-88E5-46BB-B3B8-C75049B9D8CF}" dt="2022-11-16T05:49:07.044" v="1954" actId="1076"/>
          <ac:picMkLst>
            <pc:docMk/>
            <pc:sldMk cId="1786757342" sldId="1543"/>
            <ac:picMk id="13316" creationId="{E0623D45-6A46-DC05-3AC1-C0187C85E428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644063548" sldId="1544"/>
        </pc:sldMkLst>
        <pc:spChg chg="del mod">
          <ac:chgData name="伊健 杜" userId="e69aded81da48593" providerId="LiveId" clId="{6FBE7D33-88E5-46BB-B3B8-C75049B9D8CF}" dt="2022-11-16T06:07:41.592" v="2395" actId="478"/>
          <ac:spMkLst>
            <pc:docMk/>
            <pc:sldMk cId="644063548" sldId="1544"/>
            <ac:spMk id="2" creationId="{FE622876-797B-2942-104C-EDD9064B55F3}"/>
          </ac:spMkLst>
        </pc:spChg>
        <pc:spChg chg="add del mod">
          <ac:chgData name="伊健 杜" userId="e69aded81da48593" providerId="LiveId" clId="{6FBE7D33-88E5-46BB-B3B8-C75049B9D8CF}" dt="2022-11-16T06:07:43.766" v="2396" actId="478"/>
          <ac:spMkLst>
            <pc:docMk/>
            <pc:sldMk cId="644063548" sldId="1544"/>
            <ac:spMk id="4" creationId="{A48B533F-BBF3-A514-1551-EAB8003BDC0D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644063548" sldId="1544"/>
            <ac:spMk id="5" creationId="{B9D07141-D6FF-01E2-9438-9956D1844FE4}"/>
          </ac:spMkLst>
        </pc:spChg>
        <pc:picChg chg="add del mod">
          <ac:chgData name="伊健 杜" userId="e69aded81da48593" providerId="LiveId" clId="{6FBE7D33-88E5-46BB-B3B8-C75049B9D8CF}" dt="2022-11-16T06:09:27.297" v="2426" actId="478"/>
          <ac:picMkLst>
            <pc:docMk/>
            <pc:sldMk cId="644063548" sldId="1544"/>
            <ac:picMk id="18434" creationId="{2E09A1C1-BCE5-7809-973F-1CE0C734104D}"/>
          </ac:picMkLst>
        </pc:picChg>
        <pc:picChg chg="add mod">
          <ac:chgData name="伊健 杜" userId="e69aded81da48593" providerId="LiveId" clId="{6FBE7D33-88E5-46BB-B3B8-C75049B9D8CF}" dt="2022-11-16T06:09:30.619" v="2430" actId="1076"/>
          <ac:picMkLst>
            <pc:docMk/>
            <pc:sldMk cId="644063548" sldId="1544"/>
            <ac:picMk id="18436" creationId="{E2B9ECAC-F190-9783-1744-4F1D5B19A6DD}"/>
          </ac:picMkLst>
        </pc:picChg>
      </pc:sldChg>
      <pc:sldChg chg="addSp delSp modSp add mod">
        <pc:chgData name="伊健 杜" userId="e69aded81da48593" providerId="LiveId" clId="{6FBE7D33-88E5-46BB-B3B8-C75049B9D8CF}" dt="2022-11-16T05:59:51.391" v="2009"/>
        <pc:sldMkLst>
          <pc:docMk/>
          <pc:sldMk cId="3343832470" sldId="1545"/>
        </pc:sldMkLst>
        <pc:spChg chg="del">
          <ac:chgData name="伊健 杜" userId="e69aded81da48593" providerId="LiveId" clId="{6FBE7D33-88E5-46BB-B3B8-C75049B9D8CF}" dt="2022-11-16T05:59:09.265" v="1987" actId="478"/>
          <ac:spMkLst>
            <pc:docMk/>
            <pc:sldMk cId="3343832470" sldId="1545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5:59:09.265" v="1987" actId="478"/>
          <ac:spMkLst>
            <pc:docMk/>
            <pc:sldMk cId="3343832470" sldId="1545"/>
            <ac:spMk id="7" creationId="{0788E5C2-A9AB-1247-C09B-C5EF7FFE7991}"/>
          </ac:spMkLst>
        </pc:spChg>
        <pc:grpChg chg="add del mod">
          <ac:chgData name="伊健 杜" userId="e69aded81da48593" providerId="LiveId" clId="{6FBE7D33-88E5-46BB-B3B8-C75049B9D8CF}" dt="2022-11-16T05:59:40.195" v="2002"/>
          <ac:grpSpMkLst>
            <pc:docMk/>
            <pc:sldMk cId="3343832470" sldId="1545"/>
            <ac:grpSpMk id="10" creationId="{AC3C21D0-D682-5A14-EB91-02CC2C9A6811}"/>
          </ac:grpSpMkLst>
        </pc:grpChg>
        <pc:grpChg chg="mod">
          <ac:chgData name="伊健 杜" userId="e69aded81da48593" providerId="LiveId" clId="{6FBE7D33-88E5-46BB-B3B8-C75049B9D8CF}" dt="2022-11-16T05:59:34.177" v="2000"/>
          <ac:grpSpMkLst>
            <pc:docMk/>
            <pc:sldMk cId="3343832470" sldId="1545"/>
            <ac:grpSpMk id="16" creationId="{22DD4C08-DFC5-3315-0F32-7C3FDADAD37E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18" creationId="{0046B20E-C6FC-BAD3-86A7-3647451EEFCC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4" creationId="{137F5A2D-7C70-C1BE-95B2-EFCA2E9E29F4}"/>
          </ac:grpSpMkLst>
        </pc:grpChg>
        <pc:grpChg chg="del 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5" creationId="{D63F268B-9D33-ED41-790D-52E63F7DD26D}"/>
          </ac:grpSpMkLst>
        </pc:grpChg>
        <pc:grpChg chg="mod">
          <ac:chgData name="伊健 杜" userId="e69aded81da48593" providerId="LiveId" clId="{6FBE7D33-88E5-46BB-B3B8-C75049B9D8CF}" dt="2022-11-16T05:59:51.391" v="2009"/>
          <ac:grpSpMkLst>
            <pc:docMk/>
            <pc:sldMk cId="3343832470" sldId="1545"/>
            <ac:grpSpMk id="26" creationId="{C26AB8F2-E2E6-2E29-3C52-F5441B8FD931}"/>
          </ac:grpSpMkLst>
        </pc:grpChg>
        <pc:picChg chg="del">
          <ac:chgData name="伊健 杜" userId="e69aded81da48593" providerId="LiveId" clId="{6FBE7D33-88E5-46BB-B3B8-C75049B9D8CF}" dt="2022-11-16T05:59:09.265" v="1987" actId="478"/>
          <ac:picMkLst>
            <pc:docMk/>
            <pc:sldMk cId="3343832470" sldId="1545"/>
            <ac:picMk id="13314" creationId="{CAB41F5F-6A9F-2AA2-F8E7-B3CE2CFF8F06}"/>
          </ac:picMkLst>
        </pc:picChg>
        <pc:picChg chg="del">
          <ac:chgData name="伊健 杜" userId="e69aded81da48593" providerId="LiveId" clId="{6FBE7D33-88E5-46BB-B3B8-C75049B9D8CF}" dt="2022-11-16T05:59:09.265" v="1987" actId="478"/>
          <ac:picMkLst>
            <pc:docMk/>
            <pc:sldMk cId="3343832470" sldId="1545"/>
            <ac:picMk id="13316" creationId="{E0623D45-6A46-DC05-3AC1-C0187C85E428}"/>
          </ac:picMkLst>
        </pc:pic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3" creationId="{8852C53D-E64B-C375-687C-0D0904E572CF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5" creationId="{5EC94053-4371-EEA6-E07E-343ABD2ADDC9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8" creationId="{8A7DA68A-BCEF-E0FD-DDC4-23C6D6BEA323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9" creationId="{C8BC707D-0632-4358-8A92-19806F310ECB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1" creationId="{A678F1DD-81C4-731C-7D18-B11B541C30C2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2" creationId="{262F9FE5-CFF2-89C2-1507-6DF04D15248F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3" creationId="{C6184786-BADF-5D77-86F3-246B426123E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4" creationId="{FEAECFC0-59DD-6F04-1B78-07486CAA20F2}"/>
          </ac:inkMkLst>
        </pc:inkChg>
        <pc:inkChg chg="add del mod">
          <ac:chgData name="伊健 杜" userId="e69aded81da48593" providerId="LiveId" clId="{6FBE7D33-88E5-46BB-B3B8-C75049B9D8CF}" dt="2022-11-16T05:59:34.177" v="2000"/>
          <ac:inkMkLst>
            <pc:docMk/>
            <pc:sldMk cId="3343832470" sldId="1545"/>
            <ac:inkMk id="15" creationId="{1AB41A3B-559A-4DCB-5693-437158C2E9C1}"/>
          </ac:inkMkLst>
        </pc:inkChg>
        <pc:inkChg chg="add del mod">
          <ac:chgData name="伊健 杜" userId="e69aded81da48593" providerId="LiveId" clId="{6FBE7D33-88E5-46BB-B3B8-C75049B9D8CF}" dt="2022-11-16T05:59:44.534" v="2003"/>
          <ac:inkMkLst>
            <pc:docMk/>
            <pc:sldMk cId="3343832470" sldId="1545"/>
            <ac:inkMk id="17" creationId="{FF2CFE4D-1DA7-8885-E259-3D82A9CFFF1C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19" creationId="{BEA8DDFC-1036-C676-1676-DE4356C15B6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0" creationId="{5DAE957B-E908-0F3A-20B3-6AD65392E810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1" creationId="{D8EA20DD-4284-E2FE-FA66-67906401B152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2" creationId="{0D91DDF0-A00A-4F1C-089C-EA3994B450A5}"/>
          </ac:inkMkLst>
        </pc:inkChg>
        <pc:inkChg chg="add mod">
          <ac:chgData name="伊健 杜" userId="e69aded81da48593" providerId="LiveId" clId="{6FBE7D33-88E5-46BB-B3B8-C75049B9D8CF}" dt="2022-11-16T05:59:51.391" v="2009"/>
          <ac:inkMkLst>
            <pc:docMk/>
            <pc:sldMk cId="3343832470" sldId="1545"/>
            <ac:inkMk id="23" creationId="{62F024CC-6DC4-0A6C-E92B-B677B5AA08DE}"/>
          </ac:inkMkLst>
        </pc:ink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547476331" sldId="1546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547476331" sldId="1546"/>
            <ac:spMk id="4" creationId="{2691090D-D035-2EE7-556B-29D21742E484}"/>
          </ac:spMkLst>
        </pc:spChg>
        <pc:spChg chg="del">
          <ac:chgData name="伊健 杜" userId="e69aded81da48593" providerId="LiveId" clId="{6FBE7D33-88E5-46BB-B3B8-C75049B9D8CF}" dt="2022-11-16T06:01:58.954" v="2091" actId="478"/>
          <ac:spMkLst>
            <pc:docMk/>
            <pc:sldMk cId="3547476331" sldId="1546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00:33.241" v="2015" actId="1076"/>
          <ac:spMkLst>
            <pc:docMk/>
            <pc:sldMk cId="3547476331" sldId="1546"/>
            <ac:spMk id="6" creationId="{FCF60491-E739-DB42-5DA9-C3A6F3C5776C}"/>
          </ac:spMkLst>
        </pc:spChg>
        <pc:spChg chg="del">
          <ac:chgData name="伊健 杜" userId="e69aded81da48593" providerId="LiveId" clId="{6FBE7D33-88E5-46BB-B3B8-C75049B9D8CF}" dt="2022-11-16T06:00:31.312" v="2013" actId="478"/>
          <ac:spMkLst>
            <pc:docMk/>
            <pc:sldMk cId="3547476331" sldId="1546"/>
            <ac:spMk id="7" creationId="{0788E5C2-A9AB-1247-C09B-C5EF7FFE7991}"/>
          </ac:spMkLst>
        </pc:spChg>
        <pc:picChg chg="del mod">
          <ac:chgData name="伊健 杜" userId="e69aded81da48593" providerId="LiveId" clId="{6FBE7D33-88E5-46BB-B3B8-C75049B9D8CF}" dt="2022-11-16T06:00:30.136" v="2012" actId="478"/>
          <ac:picMkLst>
            <pc:docMk/>
            <pc:sldMk cId="3547476331" sldId="1546"/>
            <ac:picMk id="11266" creationId="{589B7CDE-C3FF-38B8-8236-CE0C5476AEA2}"/>
          </ac:picMkLst>
        </pc:picChg>
        <pc:picChg chg="del">
          <ac:chgData name="伊健 杜" userId="e69aded81da48593" providerId="LiveId" clId="{6FBE7D33-88E5-46BB-B3B8-C75049B9D8CF}" dt="2022-11-16T06:00:30.136" v="2012" actId="478"/>
          <ac:picMkLst>
            <pc:docMk/>
            <pc:sldMk cId="3547476331" sldId="1546"/>
            <ac:picMk id="11268" creationId="{6E8A467C-26E4-B2C1-752A-3FA8F4F699CF}"/>
          </ac:picMkLst>
        </pc:picChg>
        <pc:picChg chg="add mod">
          <ac:chgData name="伊健 杜" userId="e69aded81da48593" providerId="LiveId" clId="{6FBE7D33-88E5-46BB-B3B8-C75049B9D8CF}" dt="2022-11-16T06:01:50.399" v="2090" actId="1076"/>
          <ac:picMkLst>
            <pc:docMk/>
            <pc:sldMk cId="3547476331" sldId="1546"/>
            <ac:picMk id="14338" creationId="{CA6B382A-39E3-3B18-E9AC-87B9FEEA2C42}"/>
          </ac:picMkLst>
        </pc:picChg>
        <pc:picChg chg="add del">
          <ac:chgData name="伊健 杜" userId="e69aded81da48593" providerId="LiveId" clId="{6FBE7D33-88E5-46BB-B3B8-C75049B9D8CF}" dt="2022-11-16T06:02:06.033" v="2093" actId="478"/>
          <ac:picMkLst>
            <pc:docMk/>
            <pc:sldMk cId="3547476331" sldId="1546"/>
            <ac:picMk id="14340" creationId="{E06D90A4-5D57-D7F6-4260-4B6C6671F90B}"/>
          </ac:picMkLst>
        </pc:picChg>
      </pc:sldChg>
      <pc:sldChg chg="addSp delSp modSp add mod">
        <pc:chgData name="伊健 杜" userId="e69aded81da48593" providerId="LiveId" clId="{6FBE7D33-88E5-46BB-B3B8-C75049B9D8CF}" dt="2022-11-16T06:36:29.841" v="3322"/>
        <pc:sldMkLst>
          <pc:docMk/>
          <pc:sldMk cId="2491326640" sldId="154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2491326640" sldId="1547"/>
            <ac:spMk id="4" creationId="{2691090D-D035-2EE7-556B-29D21742E484}"/>
          </ac:spMkLst>
        </pc:spChg>
        <pc:picChg chg="del">
          <ac:chgData name="伊健 杜" userId="e69aded81da48593" providerId="LiveId" clId="{6FBE7D33-88E5-46BB-B3B8-C75049B9D8CF}" dt="2022-11-16T06:02:51.085" v="2207" actId="478"/>
          <ac:picMkLst>
            <pc:docMk/>
            <pc:sldMk cId="2491326640" sldId="1547"/>
            <ac:picMk id="14338" creationId="{CA6B382A-39E3-3B18-E9AC-87B9FEEA2C42}"/>
          </ac:picMkLst>
        </pc:picChg>
        <pc:picChg chg="add mod">
          <ac:chgData name="伊健 杜" userId="e69aded81da48593" providerId="LiveId" clId="{6FBE7D33-88E5-46BB-B3B8-C75049B9D8CF}" dt="2022-11-16T06:03:35.671" v="2211" actId="1076"/>
          <ac:picMkLst>
            <pc:docMk/>
            <pc:sldMk cId="2491326640" sldId="1547"/>
            <ac:picMk id="16386" creationId="{1E0EFCED-0977-4F34-32E1-E0CB61DAFDB4}"/>
          </ac:picMkLst>
        </pc:picChg>
      </pc:sldChg>
      <pc:sldChg chg="addSp delSp modSp new mod">
        <pc:chgData name="伊健 杜" userId="e69aded81da48593" providerId="LiveId" clId="{6FBE7D33-88E5-46BB-B3B8-C75049B9D8CF}" dt="2022-11-16T06:36:29.841" v="3322"/>
        <pc:sldMkLst>
          <pc:docMk/>
          <pc:sldMk cId="214810403" sldId="1548"/>
        </pc:sldMkLst>
        <pc:spChg chg="del">
          <ac:chgData name="伊健 杜" userId="e69aded81da48593" providerId="LiveId" clId="{6FBE7D33-88E5-46BB-B3B8-C75049B9D8CF}" dt="2022-11-16T06:06:08.416" v="2213" actId="478"/>
          <ac:spMkLst>
            <pc:docMk/>
            <pc:sldMk cId="214810403" sldId="1548"/>
            <ac:spMk id="2" creationId="{48A76E67-BC38-75A6-09DE-4A367B5AFA11}"/>
          </ac:spMkLst>
        </pc:spChg>
        <pc:spChg chg="del">
          <ac:chgData name="伊健 杜" userId="e69aded81da48593" providerId="LiveId" clId="{6FBE7D33-88E5-46BB-B3B8-C75049B9D8CF}" dt="2022-11-16T06:06:08.416" v="2213" actId="478"/>
          <ac:spMkLst>
            <pc:docMk/>
            <pc:sldMk cId="214810403" sldId="1548"/>
            <ac:spMk id="3" creationId="{B51FE1FE-EF4E-1880-353D-BEE9F40269D6}"/>
          </ac:spMkLst>
        </pc:spChg>
        <pc:spChg chg="add mod">
          <ac:chgData name="伊健 杜" userId="e69aded81da48593" providerId="LiveId" clId="{6FBE7D33-88E5-46BB-B3B8-C75049B9D8CF}" dt="2022-11-16T06:06:20.488" v="2218"/>
          <ac:spMkLst>
            <pc:docMk/>
            <pc:sldMk cId="214810403" sldId="1548"/>
            <ac:spMk id="4" creationId="{69A58008-D5F8-DB3C-E1F2-D7BA0318AD64}"/>
          </ac:spMkLst>
        </pc:spChg>
        <pc:spChg chg="add mod">
          <ac:chgData name="伊健 杜" userId="e69aded81da48593" providerId="LiveId" clId="{6FBE7D33-88E5-46BB-B3B8-C75049B9D8CF}" dt="2022-11-16T06:36:29.841" v="3322"/>
          <ac:spMkLst>
            <pc:docMk/>
            <pc:sldMk cId="214810403" sldId="1548"/>
            <ac:spMk id="5" creationId="{DBF65F22-B21E-7E88-DAB1-CBA7B3603DA0}"/>
          </ac:spMkLst>
        </pc:spChg>
        <pc:picChg chg="add mod">
          <ac:chgData name="伊健 杜" userId="e69aded81da48593" providerId="LiveId" clId="{6FBE7D33-88E5-46BB-B3B8-C75049B9D8CF}" dt="2022-11-16T06:06:16.681" v="2217" actId="1076"/>
          <ac:picMkLst>
            <pc:docMk/>
            <pc:sldMk cId="214810403" sldId="1548"/>
            <ac:picMk id="17410" creationId="{990D3A15-E6C8-D73C-7433-0D8BC3EA7133}"/>
          </ac:picMkLst>
        </pc:picChg>
      </pc:sldChg>
      <pc:sldChg chg="delSp modSp new mod">
        <pc:chgData name="伊健 杜" userId="e69aded81da48593" providerId="LiveId" clId="{6FBE7D33-88E5-46BB-B3B8-C75049B9D8CF}" dt="2022-11-16T07:59:19.047" v="3350" actId="20577"/>
        <pc:sldMkLst>
          <pc:docMk/>
          <pc:sldMk cId="1490564631" sldId="1549"/>
        </pc:sldMkLst>
        <pc:spChg chg="mod">
          <ac:chgData name="伊健 杜" userId="e69aded81da48593" providerId="LiveId" clId="{6FBE7D33-88E5-46BB-B3B8-C75049B9D8CF}" dt="2022-11-16T07:59:19.047" v="3350" actId="20577"/>
          <ac:spMkLst>
            <pc:docMk/>
            <pc:sldMk cId="1490564631" sldId="1549"/>
            <ac:spMk id="2" creationId="{1AD0BDC9-8841-177C-41A0-C06EE9522500}"/>
          </ac:spMkLst>
        </pc:spChg>
        <pc:spChg chg="del">
          <ac:chgData name="伊健 杜" userId="e69aded81da48593" providerId="LiveId" clId="{6FBE7D33-88E5-46BB-B3B8-C75049B9D8CF}" dt="2022-11-16T06:06:50.145" v="2252" actId="478"/>
          <ac:spMkLst>
            <pc:docMk/>
            <pc:sldMk cId="1490564631" sldId="1549"/>
            <ac:spMk id="3" creationId="{9995FB69-7AC8-6C68-6768-7FB7E01EE78B}"/>
          </ac:spMkLst>
        </pc:spChg>
      </pc:sldChg>
      <pc:sldChg chg="modSp add">
        <pc:chgData name="伊健 杜" userId="e69aded81da48593" providerId="LiveId" clId="{6FBE7D33-88E5-46BB-B3B8-C75049B9D8CF}" dt="2022-11-16T06:36:29.841" v="3322"/>
        <pc:sldMkLst>
          <pc:docMk/>
          <pc:sldMk cId="1880519788" sldId="1550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880519788" sldId="1550"/>
            <ac:spMk id="5" creationId="{B9D07141-D6FF-01E2-9438-9956D1844FE4}"/>
          </ac:spMkLst>
        </pc:spChg>
      </pc:sldChg>
      <pc:sldChg chg="delSp modSp new mod">
        <pc:chgData name="伊健 杜" userId="e69aded81da48593" providerId="LiveId" clId="{6FBE7D33-88E5-46BB-B3B8-C75049B9D8CF}" dt="2022-11-16T06:16:44.293" v="2450" actId="1076"/>
        <pc:sldMkLst>
          <pc:docMk/>
          <pc:sldMk cId="2309037483" sldId="1551"/>
        </pc:sldMkLst>
        <pc:spChg chg="mod">
          <ac:chgData name="伊健 杜" userId="e69aded81da48593" providerId="LiveId" clId="{6FBE7D33-88E5-46BB-B3B8-C75049B9D8CF}" dt="2022-11-16T06:16:44.293" v="2450" actId="1076"/>
          <ac:spMkLst>
            <pc:docMk/>
            <pc:sldMk cId="2309037483" sldId="1551"/>
            <ac:spMk id="2" creationId="{1FC538FF-F667-E68A-2767-E0156FEA9055}"/>
          </ac:spMkLst>
        </pc:spChg>
        <pc:spChg chg="del">
          <ac:chgData name="伊健 杜" userId="e69aded81da48593" providerId="LiveId" clId="{6FBE7D33-88E5-46BB-B3B8-C75049B9D8CF}" dt="2022-11-16T06:16:42.473" v="2449" actId="478"/>
          <ac:spMkLst>
            <pc:docMk/>
            <pc:sldMk cId="2309037483" sldId="1551"/>
            <ac:spMk id="3" creationId="{B881C2BB-ACED-FA4C-FA9D-67811AAE9D1B}"/>
          </ac:spMkLst>
        </pc:spChg>
      </pc:sldChg>
      <pc:sldChg chg="delSp modSp new mod">
        <pc:chgData name="伊健 杜" userId="e69aded81da48593" providerId="LiveId" clId="{6FBE7D33-88E5-46BB-B3B8-C75049B9D8CF}" dt="2022-11-16T08:06:29.051" v="3359"/>
        <pc:sldMkLst>
          <pc:docMk/>
          <pc:sldMk cId="4043369588" sldId="1552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4043369588" sldId="1552"/>
            <ac:spMk id="2" creationId="{B54E14D1-82CD-D39E-7058-3AF7BB1BB5E7}"/>
          </ac:spMkLst>
        </pc:spChg>
        <pc:spChg chg="del">
          <ac:chgData name="伊健 杜" userId="e69aded81da48593" providerId="LiveId" clId="{6FBE7D33-88E5-46BB-B3B8-C75049B9D8CF}" dt="2022-11-16T06:27:43.284" v="2727" actId="478"/>
          <ac:spMkLst>
            <pc:docMk/>
            <pc:sldMk cId="4043369588" sldId="1552"/>
            <ac:spMk id="3" creationId="{9B70955B-4618-8574-23DA-6492BBB79BD4}"/>
          </ac:spMkLst>
        </pc:spChg>
      </pc:sldChg>
      <pc:sldChg chg="addSp delSp modSp add mod">
        <pc:chgData name="伊健 杜" userId="e69aded81da48593" providerId="LiveId" clId="{6FBE7D33-88E5-46BB-B3B8-C75049B9D8CF}" dt="2022-11-16T08:06:26.009" v="3358"/>
        <pc:sldMkLst>
          <pc:docMk/>
          <pc:sldMk cId="1999001867" sldId="1553"/>
        </pc:sldMkLst>
        <pc:spChg chg="mod">
          <ac:chgData name="伊健 杜" userId="e69aded81da48593" providerId="LiveId" clId="{6FBE7D33-88E5-46BB-B3B8-C75049B9D8CF}" dt="2022-11-16T08:06:18.988" v="3357" actId="20577"/>
          <ac:spMkLst>
            <pc:docMk/>
            <pc:sldMk cId="1999001867" sldId="1553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22:44.839" v="2478" actId="478"/>
          <ac:spMkLst>
            <pc:docMk/>
            <pc:sldMk cId="1999001867" sldId="1553"/>
            <ac:spMk id="4" creationId="{2691090D-D035-2EE7-556B-29D21742E484}"/>
          </ac:spMkLst>
        </pc:spChg>
        <pc:spChg chg="mod">
          <ac:chgData name="伊健 杜" userId="e69aded81da48593" providerId="LiveId" clId="{6FBE7D33-88E5-46BB-B3B8-C75049B9D8CF}" dt="2022-11-16T06:22:32.782" v="2477"/>
          <ac:spMkLst>
            <pc:docMk/>
            <pc:sldMk cId="1999001867" sldId="1553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6.009" v="3358"/>
          <ac:spMkLst>
            <pc:docMk/>
            <pc:sldMk cId="1999001867" sldId="1553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2:44.839" v="2478" actId="478"/>
          <ac:picMkLst>
            <pc:docMk/>
            <pc:sldMk cId="1999001867" sldId="1553"/>
            <ac:picMk id="11266" creationId="{589B7CDE-C3FF-38B8-8236-CE0C5476AEA2}"/>
          </ac:picMkLst>
        </pc:picChg>
        <pc:picChg chg="del">
          <ac:chgData name="伊健 杜" userId="e69aded81da48593" providerId="LiveId" clId="{6FBE7D33-88E5-46BB-B3B8-C75049B9D8CF}" dt="2022-11-16T06:22:44.839" v="2478" actId="478"/>
          <ac:picMkLst>
            <pc:docMk/>
            <pc:sldMk cId="1999001867" sldId="1553"/>
            <ac:picMk id="11268" creationId="{6E8A467C-26E4-B2C1-752A-3FA8F4F699CF}"/>
          </ac:picMkLst>
        </pc:picChg>
        <pc:picChg chg="add mod">
          <ac:chgData name="伊健 杜" userId="e69aded81da48593" providerId="LiveId" clId="{6FBE7D33-88E5-46BB-B3B8-C75049B9D8CF}" dt="2022-11-16T06:24:14.868" v="2568" actId="1076"/>
          <ac:picMkLst>
            <pc:docMk/>
            <pc:sldMk cId="1999001867" sldId="1553"/>
            <ac:picMk id="20482" creationId="{F0968AB0-2C5A-04AB-16F7-16988CCA0CC0}"/>
          </ac:picMkLst>
        </pc:picChg>
        <pc:picChg chg="add mod">
          <ac:chgData name="伊健 杜" userId="e69aded81da48593" providerId="LiveId" clId="{6FBE7D33-88E5-46BB-B3B8-C75049B9D8CF}" dt="2022-11-16T06:25:07.661" v="2572" actId="1076"/>
          <ac:picMkLst>
            <pc:docMk/>
            <pc:sldMk cId="1999001867" sldId="1553"/>
            <ac:picMk id="20484" creationId="{0852E128-8D86-BA21-65F8-E24D8966004A}"/>
          </ac:picMkLst>
        </pc:picChg>
      </pc:sldChg>
      <pc:sldChg chg="addSp delSp modSp add mod delAnim">
        <pc:chgData name="伊健 杜" userId="e69aded81da48593" providerId="LiveId" clId="{6FBE7D33-88E5-46BB-B3B8-C75049B9D8CF}" dt="2022-11-16T08:06:29.051" v="3359"/>
        <pc:sldMkLst>
          <pc:docMk/>
          <pc:sldMk cId="1050345652" sldId="1554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1050345652" sldId="1554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25:11.157" v="2574" actId="478"/>
          <ac:spMkLst>
            <pc:docMk/>
            <pc:sldMk cId="1050345652" sldId="1554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1050345652" sldId="1554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6:00.919" v="2629" actId="478"/>
          <ac:picMkLst>
            <pc:docMk/>
            <pc:sldMk cId="1050345652" sldId="1554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26:00.919" v="2629" actId="478"/>
          <ac:picMkLst>
            <pc:docMk/>
            <pc:sldMk cId="1050345652" sldId="1554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26:36.520" v="2633" actId="1076"/>
          <ac:picMkLst>
            <pc:docMk/>
            <pc:sldMk cId="1050345652" sldId="1554"/>
            <ac:picMk id="21506" creationId="{C4CF375A-C13E-21A3-6BCA-83B42B3B2A9F}"/>
          </ac:picMkLst>
        </pc:picChg>
      </pc:sldChg>
      <pc:sldChg chg="addSp delSp modSp add mod">
        <pc:chgData name="伊健 杜" userId="e69aded81da48593" providerId="LiveId" clId="{6FBE7D33-88E5-46BB-B3B8-C75049B9D8CF}" dt="2022-11-16T08:06:29.051" v="3359"/>
        <pc:sldMkLst>
          <pc:docMk/>
          <pc:sldMk cId="4113437931" sldId="1555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4113437931" sldId="1555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4113437931" sldId="1555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27:03.406" v="2724" actId="478"/>
          <ac:picMkLst>
            <pc:docMk/>
            <pc:sldMk cId="4113437931" sldId="1555"/>
            <ac:picMk id="21506" creationId="{C4CF375A-C13E-21A3-6BCA-83B42B3B2A9F}"/>
          </ac:picMkLst>
        </pc:picChg>
        <pc:picChg chg="add mod">
          <ac:chgData name="伊健 杜" userId="e69aded81da48593" providerId="LiveId" clId="{6FBE7D33-88E5-46BB-B3B8-C75049B9D8CF}" dt="2022-11-16T06:27:39.259" v="2726" actId="1076"/>
          <ac:picMkLst>
            <pc:docMk/>
            <pc:sldMk cId="4113437931" sldId="1555"/>
            <ac:picMk id="22530" creationId="{557BAC8F-2910-4CE5-E551-E043E6BDE719}"/>
          </ac:picMkLst>
        </pc:picChg>
      </pc:sldChg>
      <pc:sldChg chg="modSp add mod">
        <pc:chgData name="伊健 杜" userId="e69aded81da48593" providerId="LiveId" clId="{6FBE7D33-88E5-46BB-B3B8-C75049B9D8CF}" dt="2022-11-16T08:06:29.051" v="3359"/>
        <pc:sldMkLst>
          <pc:docMk/>
          <pc:sldMk cId="1129333731" sldId="1556"/>
        </pc:sldMkLst>
        <pc:spChg chg="mod">
          <ac:chgData name="伊健 杜" userId="e69aded81da48593" providerId="LiveId" clId="{6FBE7D33-88E5-46BB-B3B8-C75049B9D8CF}" dt="2022-11-16T08:06:29.051" v="3359"/>
          <ac:spMkLst>
            <pc:docMk/>
            <pc:sldMk cId="1129333731" sldId="1556"/>
            <ac:spMk id="2" creationId="{B54E14D1-82CD-D39E-7058-3AF7BB1BB5E7}"/>
          </ac:spMkLst>
        </pc:spChg>
      </pc:sldChg>
      <pc:sldChg chg="addSp delSp modSp add mod">
        <pc:chgData name="伊健 杜" userId="e69aded81da48593" providerId="LiveId" clId="{6FBE7D33-88E5-46BB-B3B8-C75049B9D8CF}" dt="2022-11-16T08:06:29.051" v="3359"/>
        <pc:sldMkLst>
          <pc:docMk/>
          <pc:sldMk cId="3834457499" sldId="1557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834457499" sldId="1557"/>
            <ac:spMk id="2" creationId="{10304424-DB4A-36E7-9E0D-D32A5DD0F26C}"/>
          </ac:spMkLst>
        </pc:spChg>
        <pc:spChg chg="mod">
          <ac:chgData name="伊健 杜" userId="e69aded81da48593" providerId="LiveId" clId="{6FBE7D33-88E5-46BB-B3B8-C75049B9D8CF}" dt="2022-11-16T06:31:04.408" v="2819"/>
          <ac:spMkLst>
            <pc:docMk/>
            <pc:sldMk cId="3834457499" sldId="1557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8:06:29.051" v="3359"/>
          <ac:spMkLst>
            <pc:docMk/>
            <pc:sldMk cId="3834457499" sldId="1557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32:31.823" v="2854" actId="478"/>
          <ac:picMkLst>
            <pc:docMk/>
            <pc:sldMk cId="3834457499" sldId="1557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32:31.823" v="2854" actId="478"/>
          <ac:picMkLst>
            <pc:docMk/>
            <pc:sldMk cId="3834457499" sldId="1557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32:37.959" v="2858" actId="1076"/>
          <ac:picMkLst>
            <pc:docMk/>
            <pc:sldMk cId="3834457499" sldId="1557"/>
            <ac:picMk id="24578" creationId="{0264E28D-3820-B5C1-B74B-2718D432BC72}"/>
          </ac:picMkLst>
        </pc:picChg>
      </pc:sldChg>
      <pc:sldChg chg="addSp delSp modSp add mod delAnim">
        <pc:chgData name="伊健 杜" userId="e69aded81da48593" providerId="LiveId" clId="{6FBE7D33-88E5-46BB-B3B8-C75049B9D8CF}" dt="2022-11-16T06:36:29.841" v="3322"/>
        <pc:sldMkLst>
          <pc:docMk/>
          <pc:sldMk cId="3187715427" sldId="1558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3187715427" sldId="1558"/>
            <ac:spMk id="2" creationId="{10304424-DB4A-36E7-9E0D-D32A5DD0F26C}"/>
          </ac:spMkLst>
        </pc:spChg>
        <pc:spChg chg="del">
          <ac:chgData name="伊健 杜" userId="e69aded81da48593" providerId="LiveId" clId="{6FBE7D33-88E5-46BB-B3B8-C75049B9D8CF}" dt="2022-11-16T06:34:37.810" v="3061" actId="478"/>
          <ac:spMkLst>
            <pc:docMk/>
            <pc:sldMk cId="3187715427" sldId="1558"/>
            <ac:spMk id="5" creationId="{12133E31-EFD8-1428-E834-932512E03115}"/>
          </ac:spMkLst>
        </pc:spChg>
        <pc:spChg chg="mod">
          <ac:chgData name="伊健 杜" userId="e69aded81da48593" providerId="LiveId" clId="{6FBE7D33-88E5-46BB-B3B8-C75049B9D8CF}" dt="2022-11-16T06:36:29.841" v="3322"/>
          <ac:spMkLst>
            <pc:docMk/>
            <pc:sldMk cId="3187715427" sldId="1558"/>
            <ac:spMk id="7" creationId="{0788E5C2-A9AB-1247-C09B-C5EF7FFE7991}"/>
          </ac:spMkLst>
        </pc:spChg>
        <pc:picChg chg="del">
          <ac:chgData name="伊健 杜" userId="e69aded81da48593" providerId="LiveId" clId="{6FBE7D33-88E5-46BB-B3B8-C75049B9D8CF}" dt="2022-11-16T06:32:14.676" v="2850" actId="478"/>
          <ac:picMkLst>
            <pc:docMk/>
            <pc:sldMk cId="3187715427" sldId="1558"/>
            <ac:picMk id="20482" creationId="{F0968AB0-2C5A-04AB-16F7-16988CCA0CC0}"/>
          </ac:picMkLst>
        </pc:picChg>
        <pc:picChg chg="del">
          <ac:chgData name="伊健 杜" userId="e69aded81da48593" providerId="LiveId" clId="{6FBE7D33-88E5-46BB-B3B8-C75049B9D8CF}" dt="2022-11-16T06:32:14.676" v="2850" actId="478"/>
          <ac:picMkLst>
            <pc:docMk/>
            <pc:sldMk cId="3187715427" sldId="1558"/>
            <ac:picMk id="20484" creationId="{0852E128-8D86-BA21-65F8-E24D8966004A}"/>
          </ac:picMkLst>
        </pc:picChg>
        <pc:picChg chg="add mod">
          <ac:chgData name="伊健 杜" userId="e69aded81da48593" providerId="LiveId" clId="{6FBE7D33-88E5-46BB-B3B8-C75049B9D8CF}" dt="2022-11-16T06:35:42.593" v="3273" actId="1076"/>
          <ac:picMkLst>
            <pc:docMk/>
            <pc:sldMk cId="3187715427" sldId="1558"/>
            <ac:picMk id="23554" creationId="{90357E92-41EE-E038-2686-933209226540}"/>
          </ac:picMkLst>
        </pc:picChg>
      </pc:sldChg>
      <pc:sldChg chg="modSp add mod">
        <pc:chgData name="伊健 杜" userId="e69aded81da48593" providerId="LiveId" clId="{6FBE7D33-88E5-46BB-B3B8-C75049B9D8CF}" dt="2022-11-16T06:36:29.841" v="3322"/>
        <pc:sldMkLst>
          <pc:docMk/>
          <pc:sldMk cId="1880405582" sldId="1559"/>
        </pc:sldMkLst>
        <pc:spChg chg="mod">
          <ac:chgData name="伊健 杜" userId="e69aded81da48593" providerId="LiveId" clId="{6FBE7D33-88E5-46BB-B3B8-C75049B9D8CF}" dt="2022-11-16T06:36:29.841" v="3322"/>
          <ac:spMkLst>
            <pc:docMk/>
            <pc:sldMk cId="1880405582" sldId="1559"/>
            <ac:spMk id="2" creationId="{B54E14D1-82CD-D39E-7058-3AF7BB1BB5E7}"/>
          </ac:spMkLst>
        </pc:spChg>
      </pc:sldChg>
    </pc:docChg>
  </pc:docChgLst>
  <pc:docChgLst>
    <pc:chgData name="伊健 杜" userId="e69aded81da48593" providerId="LiveId" clId="{AF52C97B-0C75-4A2E-B3E0-B042675D10FB}"/>
    <pc:docChg chg="modSld">
      <pc:chgData name="伊健 杜" userId="e69aded81da48593" providerId="LiveId" clId="{AF52C97B-0C75-4A2E-B3E0-B042675D10FB}" dt="2022-12-15T06:29:33.997" v="0" actId="14100"/>
      <pc:docMkLst>
        <pc:docMk/>
      </pc:docMkLst>
      <pc:sldChg chg="modSp mod">
        <pc:chgData name="伊健 杜" userId="e69aded81da48593" providerId="LiveId" clId="{AF52C97B-0C75-4A2E-B3E0-B042675D10FB}" dt="2022-12-15T06:29:33.997" v="0" actId="14100"/>
        <pc:sldMkLst>
          <pc:docMk/>
          <pc:sldMk cId="0" sldId="273"/>
        </pc:sldMkLst>
        <pc:spChg chg="mod">
          <ac:chgData name="伊健 杜" userId="e69aded81da48593" providerId="LiveId" clId="{AF52C97B-0C75-4A2E-B3E0-B042675D10FB}" dt="2022-12-15T06:29:33.997" v="0" actId="14100"/>
          <ac:spMkLst>
            <pc:docMk/>
            <pc:sldMk cId="0" sldId="273"/>
            <ac:spMk id="3" creationId="{00000000-0000-0000-0000-000000000000}"/>
          </ac:spMkLst>
        </pc:spChg>
        <pc:spChg chg="mod">
          <ac:chgData name="伊健 杜" userId="e69aded81da48593" providerId="LiveId" clId="{AF52C97B-0C75-4A2E-B3E0-B042675D10FB}" dt="2022-12-15T06:29:33.997" v="0" actId="14100"/>
          <ac:spMkLst>
            <pc:docMk/>
            <pc:sldMk cId="0" sldId="273"/>
            <ac:spMk id="8" creationId="{2AFCA875-B52F-8016-FADD-DB90B3EB4B05}"/>
          </ac:spMkLst>
        </pc:spChg>
      </pc:sldChg>
    </pc:docChg>
  </pc:docChgLst>
  <pc:docChgLst>
    <pc:chgData name="伊健 杜" userId="e69aded81da48593" providerId="LiveId" clId="{0055517E-32B8-4409-8F16-BB1618B5910E}"/>
    <pc:docChg chg="custSel addSld delSld modSld sldOrd">
      <pc:chgData name="伊健 杜" userId="e69aded81da48593" providerId="LiveId" clId="{0055517E-32B8-4409-8F16-BB1618B5910E}" dt="2022-11-09T18:18:23.875" v="1269"/>
      <pc:docMkLst>
        <pc:docMk/>
      </pc:docMkLst>
      <pc:sldChg chg="del">
        <pc:chgData name="伊健 杜" userId="e69aded81da48593" providerId="LiveId" clId="{0055517E-32B8-4409-8F16-BB1618B5910E}" dt="2022-11-09T13:26:05.946" v="0" actId="47"/>
        <pc:sldMkLst>
          <pc:docMk/>
          <pc:sldMk cId="3618521800" sldId="1414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1448021114" sldId="1415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737223352" sldId="1416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4051381320" sldId="1417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216947007" sldId="1418"/>
        </pc:sldMkLst>
      </pc:sldChg>
      <pc:sldChg chg="modSp mod">
        <pc:chgData name="伊健 杜" userId="e69aded81da48593" providerId="LiveId" clId="{0055517E-32B8-4409-8F16-BB1618B5910E}" dt="2022-11-09T17:16:55.918" v="1256"/>
        <pc:sldMkLst>
          <pc:docMk/>
          <pc:sldMk cId="2439924124" sldId="1435"/>
        </pc:sldMkLst>
        <pc:spChg chg="mod">
          <ac:chgData name="伊健 杜" userId="e69aded81da48593" providerId="LiveId" clId="{0055517E-32B8-4409-8F16-BB1618B5910E}" dt="2022-11-09T17:16:55.918" v="1256"/>
          <ac:spMkLst>
            <pc:docMk/>
            <pc:sldMk cId="2439924124" sldId="1435"/>
            <ac:spMk id="7" creationId="{56D821EC-BCD9-B230-0383-57A1A2AEB645}"/>
          </ac:spMkLst>
        </pc:spChg>
      </pc:sldChg>
      <pc:sldChg chg="addSp">
        <pc:chgData name="伊健 杜" userId="e69aded81da48593" providerId="LiveId" clId="{0055517E-32B8-4409-8F16-BB1618B5910E}" dt="2022-11-09T18:18:23.875" v="1269"/>
        <pc:sldMkLst>
          <pc:docMk/>
          <pc:sldMk cId="192945686" sldId="1440"/>
        </pc:sldMkLst>
        <pc:inkChg chg="add">
          <ac:chgData name="伊健 杜" userId="e69aded81da48593" providerId="LiveId" clId="{0055517E-32B8-4409-8F16-BB1618B5910E}" dt="2022-11-09T18:18:23.875" v="1269"/>
          <ac:inkMkLst>
            <pc:docMk/>
            <pc:sldMk cId="192945686" sldId="1440"/>
            <ac:inkMk id="3" creationId="{82F9FCEC-954E-1B94-8BCD-8FE13211EF82}"/>
          </ac:inkMkLst>
        </pc:inkChg>
      </pc:sldChg>
      <pc:sldChg chg="addSp delSp modSp mod">
        <pc:chgData name="伊健 杜" userId="e69aded81da48593" providerId="LiveId" clId="{0055517E-32B8-4409-8F16-BB1618B5910E}" dt="2022-11-09T18:09:34.825" v="1268"/>
        <pc:sldMkLst>
          <pc:docMk/>
          <pc:sldMk cId="4267300696" sldId="1449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2" creationId="{388B5FFA-1FF7-2EF5-BE3E-4B6B136CCBA4}"/>
          </ac:spMkLst>
        </pc:spChg>
        <pc:spChg chg="del mod">
          <ac:chgData name="伊健 杜" userId="e69aded81da48593" providerId="LiveId" clId="{0055517E-32B8-4409-8F16-BB1618B5910E}" dt="2022-11-09T14:06:32.836" v="744" actId="478"/>
          <ac:spMkLst>
            <pc:docMk/>
            <pc:sldMk cId="4267300696" sldId="1449"/>
            <ac:spMk id="3" creationId="{7B1527F3-A322-33F7-8D23-BDF49A3F4029}"/>
          </ac:spMkLst>
        </pc:spChg>
        <pc:spChg chg="add del mod">
          <ac:chgData name="伊健 杜" userId="e69aded81da48593" providerId="LiveId" clId="{0055517E-32B8-4409-8F16-BB1618B5910E}" dt="2022-11-09T18:09:34.825" v="1268"/>
          <ac:spMkLst>
            <pc:docMk/>
            <pc:sldMk cId="4267300696" sldId="1449"/>
            <ac:spMk id="3" creationId="{BCC49285-2BAC-4F94-7B1A-F02C194C2DB6}"/>
          </ac:spMkLst>
        </pc:spChg>
        <pc:spChg chg="add 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4" creationId="{3B14E789-1E3D-6D7E-D3B9-B559E90FACC3}"/>
          </ac:spMkLst>
        </pc:spChg>
        <pc:picChg chg="add del mod">
          <ac:chgData name="伊健 杜" userId="e69aded81da48593" providerId="LiveId" clId="{0055517E-32B8-4409-8F16-BB1618B5910E}" dt="2022-11-09T14:35:00.226" v="876" actId="478"/>
          <ac:picMkLst>
            <pc:docMk/>
            <pc:sldMk cId="4267300696" sldId="1449"/>
            <ac:picMk id="8194" creationId="{346B41D4-73EE-0C4B-FF7D-B4D43C573197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2594431493" sldId="1452"/>
        </pc:sldMkLst>
        <pc:spChg chg="mod">
          <ac:chgData name="伊健 杜" userId="e69aded81da48593" providerId="LiveId" clId="{0055517E-32B8-4409-8F16-BB1618B5910E}" dt="2022-11-09T13:39:17.164" v="295"/>
          <ac:spMkLst>
            <pc:docMk/>
            <pc:sldMk cId="2594431493" sldId="1452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2594431493" sldId="1452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27:51.317" v="41" actId="20577"/>
          <ac:spMkLst>
            <pc:docMk/>
            <pc:sldMk cId="2594431493" sldId="1452"/>
            <ac:spMk id="5" creationId="{12133E31-EFD8-1428-E834-932512E03115}"/>
          </ac:spMkLst>
        </pc:spChg>
        <pc:picChg chg="add mod">
          <ac:chgData name="伊健 杜" userId="e69aded81da48593" providerId="LiveId" clId="{0055517E-32B8-4409-8F16-BB1618B5910E}" dt="2022-11-09T13:29:20.360" v="48" actId="1076"/>
          <ac:picMkLst>
            <pc:docMk/>
            <pc:sldMk cId="2594431493" sldId="1452"/>
            <ac:picMk id="1026" creationId="{809C8BCF-2BFE-8CA2-C593-F6F45B06698B}"/>
          </ac:picMkLst>
        </pc:picChg>
        <pc:picChg chg="del">
          <ac:chgData name="伊健 杜" userId="e69aded81da48593" providerId="LiveId" clId="{0055517E-32B8-4409-8F16-BB1618B5910E}" dt="2022-11-09T13:28:33.374" v="45" actId="478"/>
          <ac:picMkLst>
            <pc:docMk/>
            <pc:sldMk cId="2594431493" sldId="1452"/>
            <ac:picMk id="18435" creationId="{D5353299-E898-447D-6242-DC684615D076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595357290" sldId="1453"/>
        </pc:sldMkLst>
        <pc:spChg chg="mod">
          <ac:chgData name="伊健 杜" userId="e69aded81da48593" providerId="LiveId" clId="{0055517E-32B8-4409-8F16-BB1618B5910E}" dt="2022-11-09T13:39:12.916" v="290"/>
          <ac:spMkLst>
            <pc:docMk/>
            <pc:sldMk cId="595357290" sldId="1453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595357290" sldId="1453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36:02.708" v="177" actId="478"/>
          <ac:spMkLst>
            <pc:docMk/>
            <pc:sldMk cId="595357290" sldId="1453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3:36:44.842" v="273" actId="478"/>
          <ac:picMkLst>
            <pc:docMk/>
            <pc:sldMk cId="595357290" sldId="1453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39:00.483" v="284" actId="1076"/>
          <ac:picMkLst>
            <pc:docMk/>
            <pc:sldMk cId="595357290" sldId="1453"/>
            <ac:picMk id="2050" creationId="{3F8F45A0-2E66-2721-2025-36FE52801B53}"/>
          </ac:picMkLst>
        </pc:picChg>
        <pc:picChg chg="add mod">
          <ac:chgData name="伊健 杜" userId="e69aded81da48593" providerId="LiveId" clId="{0055517E-32B8-4409-8F16-BB1618B5910E}" dt="2022-11-09T13:39:01.143" v="285" actId="1076"/>
          <ac:picMkLst>
            <pc:docMk/>
            <pc:sldMk cId="595357290" sldId="1453"/>
            <ac:picMk id="2052" creationId="{85827C98-611A-EC77-67AA-2F3D1F353BE8}"/>
          </ac:picMkLst>
        </pc:picChg>
      </pc:sldChg>
      <pc:sldChg chg="modSp add mod ord">
        <pc:chgData name="伊健 杜" userId="e69aded81da48593" providerId="LiveId" clId="{0055517E-32B8-4409-8F16-BB1618B5910E}" dt="2022-11-09T14:43:19.604" v="1249"/>
        <pc:sldMkLst>
          <pc:docMk/>
          <pc:sldMk cId="1013367840" sldId="1454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1013367840" sldId="1454"/>
            <ac:spMk id="2" creationId="{5250EAEC-EAE0-A43C-B1EE-A4F82C88B364}"/>
          </ac:spMkLst>
        </pc:spChg>
      </pc:sldChg>
      <pc:sldChg chg="modSp add del mod">
        <pc:chgData name="伊健 杜" userId="e69aded81da48593" providerId="LiveId" clId="{0055517E-32B8-4409-8F16-BB1618B5910E}" dt="2022-11-09T13:39:25.403" v="301" actId="47"/>
        <pc:sldMkLst>
          <pc:docMk/>
          <pc:sldMk cId="1439378069" sldId="1454"/>
        </pc:sldMkLst>
        <pc:spChg chg="mod">
          <ac:chgData name="伊健 杜" userId="e69aded81da48593" providerId="LiveId" clId="{0055517E-32B8-4409-8F16-BB1618B5910E}" dt="2022-11-09T13:39:21.006" v="300"/>
          <ac:spMkLst>
            <pc:docMk/>
            <pc:sldMk cId="1439378069" sldId="145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670725614" sldId="1455"/>
        </pc:sldMkLst>
        <pc:spChg chg="mod">
          <ac:chgData name="伊健 杜" userId="e69aded81da48593" providerId="LiveId" clId="{0055517E-32B8-4409-8F16-BB1618B5910E}" dt="2022-11-09T13:47:11.857" v="467"/>
          <ac:spMkLst>
            <pc:docMk/>
            <pc:sldMk cId="670725614" sldId="1455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670725614" sldId="1455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47:06.472" v="453"/>
          <ac:spMkLst>
            <pc:docMk/>
            <pc:sldMk cId="670725614" sldId="1455"/>
            <ac:spMk id="5" creationId="{12133E31-EFD8-1428-E834-932512E03115}"/>
          </ac:spMkLst>
        </pc:spChg>
        <pc:spChg chg="add del">
          <ac:chgData name="伊健 杜" userId="e69aded81da48593" providerId="LiveId" clId="{0055517E-32B8-4409-8F16-BB1618B5910E}" dt="2022-11-09T13:47:05.179" v="452"/>
          <ac:spMkLst>
            <pc:docMk/>
            <pc:sldMk cId="670725614" sldId="1455"/>
            <ac:spMk id="6" creationId="{E0E4D486-1A4A-43B3-3E3A-6BCB17278186}"/>
          </ac:spMkLst>
        </pc:spChg>
        <pc:picChg chg="del mod">
          <ac:chgData name="伊健 杜" userId="e69aded81da48593" providerId="LiveId" clId="{0055517E-32B8-4409-8F16-BB1618B5910E}" dt="2022-11-09T13:48:36.653" v="489" actId="478"/>
          <ac:picMkLst>
            <pc:docMk/>
            <pc:sldMk cId="670725614" sldId="1455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49:28.563" v="492" actId="1076"/>
          <ac:picMkLst>
            <pc:docMk/>
            <pc:sldMk cId="670725614" sldId="1455"/>
            <ac:picMk id="3075" creationId="{38F895C8-DB8B-F631-3AFE-8789C773ED81}"/>
          </ac:picMkLst>
        </pc:picChg>
      </pc:sldChg>
      <pc:sldChg chg="modSp add del mod">
        <pc:chgData name="伊健 杜" userId="e69aded81da48593" providerId="LiveId" clId="{0055517E-32B8-4409-8F16-BB1618B5910E}" dt="2022-11-09T13:40:30.637" v="330" actId="47"/>
        <pc:sldMkLst>
          <pc:docMk/>
          <pc:sldMk cId="1513714092" sldId="1455"/>
        </pc:sldMkLst>
        <pc:spChg chg="mod">
          <ac:chgData name="伊健 杜" userId="e69aded81da48593" providerId="LiveId" clId="{0055517E-32B8-4409-8F16-BB1618B5910E}" dt="2022-11-09T13:40:27.520" v="329" actId="20577"/>
          <ac:spMkLst>
            <pc:docMk/>
            <pc:sldMk cId="1513714092" sldId="1455"/>
            <ac:spMk id="4" creationId="{2691090D-D035-2EE7-556B-29D21742E484}"/>
          </ac:spMkLst>
        </pc:spChg>
      </pc:sldChg>
      <pc:sldChg chg="modSp add mod">
        <pc:chgData name="伊健 杜" userId="e69aded81da48593" providerId="LiveId" clId="{0055517E-32B8-4409-8F16-BB1618B5910E}" dt="2022-11-09T14:43:19.604" v="1249"/>
        <pc:sldMkLst>
          <pc:docMk/>
          <pc:sldMk cId="2214701143" sldId="1456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14701143" sldId="1456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3423403746" sldId="1457"/>
        </pc:sldMkLst>
        <pc:spChg chg="mod">
          <ac:chgData name="伊健 杜" userId="e69aded81da48593" providerId="LiveId" clId="{0055517E-32B8-4409-8F16-BB1618B5910E}" dt="2022-11-09T13:50:44.766" v="602"/>
          <ac:spMkLst>
            <pc:docMk/>
            <pc:sldMk cId="3423403746" sldId="1457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3423403746" sldId="1457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51:05.377" v="603"/>
          <ac:spMkLst>
            <pc:docMk/>
            <pc:sldMk cId="3423403746" sldId="1457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3:51:53.241" v="664" actId="478"/>
          <ac:picMkLst>
            <pc:docMk/>
            <pc:sldMk cId="3423403746" sldId="1457"/>
            <ac:picMk id="3075" creationId="{38F895C8-DB8B-F631-3AFE-8789C773ED81}"/>
          </ac:picMkLst>
        </pc:picChg>
        <pc:picChg chg="add mod">
          <ac:chgData name="伊健 杜" userId="e69aded81da48593" providerId="LiveId" clId="{0055517E-32B8-4409-8F16-BB1618B5910E}" dt="2022-11-09T13:56:03.287" v="671" actId="1076"/>
          <ac:picMkLst>
            <pc:docMk/>
            <pc:sldMk cId="3423403746" sldId="1457"/>
            <ac:picMk id="6146" creationId="{C09D487E-F268-B709-A194-4C3E1DC1E679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2271864381" sldId="1458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71864381" sldId="1458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56:14.612" v="681" actId="478"/>
          <ac:spMkLst>
            <pc:docMk/>
            <pc:sldMk cId="2271864381" sldId="1458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4:04:39.561" v="739" actId="478"/>
          <ac:picMkLst>
            <pc:docMk/>
            <pc:sldMk cId="2271864381" sldId="1458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04:42.724" v="741" actId="1076"/>
          <ac:picMkLst>
            <pc:docMk/>
            <pc:sldMk cId="2271864381" sldId="1458"/>
            <ac:picMk id="7170" creationId="{AD908B8A-B511-5424-F09D-504D26B1B103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1059608560" sldId="1459"/>
        </pc:sldMkLst>
        <pc:spChg chg="mod">
          <ac:chgData name="伊健 杜" userId="e69aded81da48593" providerId="LiveId" clId="{0055517E-32B8-4409-8F16-BB1618B5910E}" dt="2022-11-09T14:38:49.061" v="1044"/>
          <ac:spMkLst>
            <pc:docMk/>
            <pc:sldMk cId="1059608560" sldId="1459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0:02.443" v="1080" actId="1076"/>
          <ac:spMkLst>
            <pc:docMk/>
            <pc:sldMk cId="1059608560" sldId="1459"/>
            <ac:spMk id="3" creationId="{BF61C064-5051-1184-7A12-5B1F560F19AD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1059608560" sldId="1459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4:39:06.888" v="1046"/>
          <ac:spMkLst>
            <pc:docMk/>
            <pc:sldMk cId="1059608560" sldId="1459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39:46.943" v="1079" actId="478"/>
          <ac:picMkLst>
            <pc:docMk/>
            <pc:sldMk cId="1059608560" sldId="1459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40:24.273" v="1099" actId="1076"/>
          <ac:picMkLst>
            <pc:docMk/>
            <pc:sldMk cId="1059608560" sldId="1459"/>
            <ac:picMk id="9218" creationId="{ACBD576C-4464-4F61-9E61-FDE744E88A84}"/>
          </ac:picMkLst>
        </pc:picChg>
      </pc:sldChg>
      <pc:sldChg chg="modSp add del mod">
        <pc:chgData name="伊健 杜" userId="e69aded81da48593" providerId="LiveId" clId="{0055517E-32B8-4409-8F16-BB1618B5910E}" dt="2022-11-09T14:18:48.380" v="870" actId="47"/>
        <pc:sldMkLst>
          <pc:docMk/>
          <pc:sldMk cId="3565426843" sldId="1459"/>
        </pc:sldMkLst>
        <pc:spChg chg="mod">
          <ac:chgData name="伊健 杜" userId="e69aded81da48593" providerId="LiveId" clId="{0055517E-32B8-4409-8F16-BB1618B5910E}" dt="2022-11-09T14:18:33.396" v="869"/>
          <ac:spMkLst>
            <pc:docMk/>
            <pc:sldMk cId="3565426843" sldId="1459"/>
            <ac:spMk id="2" creationId="{388B5FFA-1FF7-2EF5-BE3E-4B6B136CCBA4}"/>
          </ac:spMkLst>
        </pc:spChg>
      </pc:sldChg>
      <pc:sldChg chg="addSp delSp modSp add mod delAnim">
        <pc:chgData name="伊健 杜" userId="e69aded81da48593" providerId="LiveId" clId="{0055517E-32B8-4409-8F16-BB1618B5910E}" dt="2022-11-09T14:43:29.783" v="1250" actId="478"/>
        <pc:sldMkLst>
          <pc:docMk/>
          <pc:sldMk cId="217761373" sldId="1460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17761373" sldId="1460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4:43:29.783" v="1250" actId="478"/>
          <ac:spMkLst>
            <pc:docMk/>
            <pc:sldMk cId="217761373" sldId="1460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41:06.733" v="1100" actId="478"/>
          <ac:picMkLst>
            <pc:docMk/>
            <pc:sldMk cId="217761373" sldId="1460"/>
            <ac:picMk id="9218" creationId="{ACBD576C-4464-4F61-9E61-FDE744E88A84}"/>
          </ac:picMkLst>
        </pc:picChg>
        <pc:picChg chg="add mod">
          <ac:chgData name="伊健 杜" userId="e69aded81da48593" providerId="LiveId" clId="{0055517E-32B8-4409-8F16-BB1618B5910E}" dt="2022-11-09T14:43:09.976" v="1248" actId="1076"/>
          <ac:picMkLst>
            <pc:docMk/>
            <pc:sldMk cId="217761373" sldId="1460"/>
            <ac:picMk id="10242" creationId="{C4FC5C21-3867-3F85-5182-478C34DE3678}"/>
          </ac:picMkLst>
        </pc:picChg>
      </pc:sldChg>
    </pc:docChg>
  </pc:docChgLst>
  <pc:docChgLst>
    <pc:chgData name="伊健 杜" userId="e69aded81da48593" providerId="LiveId" clId="{8316A85E-3CC5-46D2-AC8D-005C5FC4976A}"/>
    <pc:docChg chg="undo custSel addSld delSld modSld sldOrd">
      <pc:chgData name="伊健 杜" userId="e69aded81da48593" providerId="LiveId" clId="{8316A85E-3CC5-46D2-AC8D-005C5FC4976A}" dt="2022-10-20T06:49:39.802" v="4113" actId="1076"/>
      <pc:docMkLst>
        <pc:docMk/>
      </pc:docMkLst>
      <pc:sldChg chg="modSp add mod">
        <pc:chgData name="伊健 杜" userId="e69aded81da48593" providerId="LiveId" clId="{8316A85E-3CC5-46D2-AC8D-005C5FC4976A}" dt="2022-10-20T05:31:01.914" v="3469" actId="20577"/>
        <pc:sldMkLst>
          <pc:docMk/>
          <pc:sldMk cId="779196328" sldId="775"/>
        </pc:sldMkLst>
        <pc:spChg chg="mod">
          <ac:chgData name="伊健 杜" userId="e69aded81da48593" providerId="LiveId" clId="{8316A85E-3CC5-46D2-AC8D-005C5FC4976A}" dt="2022-10-20T05:31:01.914" v="3469" actId="20577"/>
          <ac:spMkLst>
            <pc:docMk/>
            <pc:sldMk cId="779196328" sldId="775"/>
            <ac:spMk id="2" creationId="{81F4B079-5182-7332-4978-966F1AEEF4D2}"/>
          </ac:spMkLst>
        </pc:spChg>
      </pc:sldChg>
      <pc:sldChg chg="add">
        <pc:chgData name="伊健 杜" userId="e69aded81da48593" providerId="LiveId" clId="{8316A85E-3CC5-46D2-AC8D-005C5FC4976A}" dt="2022-10-20T05:30:43.105" v="3461"/>
        <pc:sldMkLst>
          <pc:docMk/>
          <pc:sldMk cId="2037386635" sldId="805"/>
        </pc:sldMkLst>
      </pc:sldChg>
      <pc:sldChg chg="modSp add del mod">
        <pc:chgData name="伊健 杜" userId="e69aded81da48593" providerId="LiveId" clId="{8316A85E-3CC5-46D2-AC8D-005C5FC4976A}" dt="2022-10-20T05:31:32.876" v="3476" actId="47"/>
        <pc:sldMkLst>
          <pc:docMk/>
          <pc:sldMk cId="3181458092" sldId="806"/>
        </pc:sldMkLst>
        <pc:spChg chg="mod">
          <ac:chgData name="伊健 杜" userId="e69aded81da48593" providerId="LiveId" clId="{8316A85E-3CC5-46D2-AC8D-005C5FC4976A}" dt="2022-10-20T05:31:18.306" v="3475" actId="20577"/>
          <ac:spMkLst>
            <pc:docMk/>
            <pc:sldMk cId="3181458092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8316A85E-3CC5-46D2-AC8D-005C5FC4976A}" dt="2022-10-20T05:31:36.046" v="3477" actId="47"/>
        <pc:sldMkLst>
          <pc:docMk/>
          <pc:sldMk cId="1585694845" sldId="807"/>
        </pc:sldMkLst>
      </pc:sldChg>
      <pc:sldChg chg="modSp add del mod">
        <pc:chgData name="伊健 杜" userId="e69aded81da48593" providerId="LiveId" clId="{8316A85E-3CC5-46D2-AC8D-005C5FC4976A}" dt="2022-10-20T06:07:27.922" v="4065"/>
        <pc:sldMkLst>
          <pc:docMk/>
          <pc:sldMk cId="1627291954" sldId="80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627291954" sldId="808"/>
            <ac:spMk id="2" creationId="{9C74F706-AB23-7A24-27F9-BA8C6B6BFC20}"/>
          </ac:spMkLst>
        </pc:spChg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17980094" sldId="1108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148409511" sldId="1222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076361054" sldId="1223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191237938" sldId="1224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445471504" sldId="1225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89747112" sldId="1226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567723273" sldId="1229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780445705" sldId="1230"/>
        </pc:sldMkLst>
      </pc:sldChg>
      <pc:sldChg chg="modSp add">
        <pc:chgData name="伊健 杜" userId="e69aded81da48593" providerId="LiveId" clId="{8316A85E-3CC5-46D2-AC8D-005C5FC4976A}" dt="2022-10-20T06:07:27.922" v="4065"/>
        <pc:sldMkLst>
          <pc:docMk/>
          <pc:sldMk cId="3346555008" sldId="123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46555008" sldId="1231"/>
            <ac:spMk id="2" creationId="{8A0BB264-39FA-6F6B-0B2E-6767F2A32EC7}"/>
          </ac:spMkLst>
        </pc:spChg>
      </pc:sldChg>
      <pc:sldChg chg="addSp modSp add">
        <pc:chgData name="伊健 杜" userId="e69aded81da48593" providerId="LiveId" clId="{8316A85E-3CC5-46D2-AC8D-005C5FC4976A}" dt="2022-10-20T06:46:38.903" v="4066"/>
        <pc:sldMkLst>
          <pc:docMk/>
          <pc:sldMk cId="3813721485" sldId="123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13721485" sldId="1232"/>
            <ac:spMk id="2" creationId="{8A0BB264-39FA-6F6B-0B2E-6767F2A32EC7}"/>
          </ac:spMkLst>
        </pc:spChg>
        <pc:inkChg chg="add">
          <ac:chgData name="伊健 杜" userId="e69aded81da48593" providerId="LiveId" clId="{8316A85E-3CC5-46D2-AC8D-005C5FC4976A}" dt="2022-10-20T06:46:38.903" v="4066"/>
          <ac:inkMkLst>
            <pc:docMk/>
            <pc:sldMk cId="3813721485" sldId="1232"/>
            <ac:inkMk id="3" creationId="{6B15B5CB-6FB7-E84D-D3F8-FB3AB2B90674}"/>
          </ac:inkMkLst>
        </pc:ink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419084626" sldId="123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2:51:59.056" v="4" actId="1076"/>
          <ac:picMkLst>
            <pc:docMk/>
            <pc:sldMk cId="419084626" sldId="1233"/>
            <ac:picMk id="1026" creationId="{99E984E1-5362-A05D-754B-A1837B464C14}"/>
          </ac:picMkLst>
        </pc:picChg>
      </pc:sldChg>
      <pc:sldChg chg="addSp delSp modSp add del mod ord delAnim">
        <pc:chgData name="伊健 杜" userId="e69aded81da48593" providerId="LiveId" clId="{8316A85E-3CC5-46D2-AC8D-005C5FC4976A}" dt="2022-10-20T03:17:23.173" v="281" actId="47"/>
        <pc:sldMkLst>
          <pc:docMk/>
          <pc:sldMk cId="1179004887" sldId="1234"/>
        </pc:sldMkLst>
        <pc:spChg chg="del">
          <ac:chgData name="伊健 杜" userId="e69aded81da48593" providerId="LiveId" clId="{8316A85E-3CC5-46D2-AC8D-005C5FC4976A}" dt="2022-10-20T02:52:55.903" v="6" actId="478"/>
          <ac:spMkLst>
            <pc:docMk/>
            <pc:sldMk cId="1179004887" sldId="1234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3:08:54.940" v="122" actId="1076"/>
          <ac:spMkLst>
            <pc:docMk/>
            <pc:sldMk cId="1179004887" sldId="1234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2:52:58.311" v="7" actId="478"/>
          <ac:picMkLst>
            <pc:docMk/>
            <pc:sldMk cId="1179004887" sldId="1234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08:56.368" v="123" actId="1076"/>
          <ac:picMkLst>
            <pc:docMk/>
            <pc:sldMk cId="1179004887" sldId="1234"/>
            <ac:picMk id="2050" creationId="{62C4FAA9-8830-F93D-8B16-29A0D7522E5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334529074" sldId="123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11:44.661" v="246" actId="478"/>
          <ac:picMkLst>
            <pc:docMk/>
            <pc:sldMk cId="1334529074" sldId="1235"/>
            <ac:picMk id="2050" creationId="{62C4FAA9-8830-F93D-8B16-29A0D7522E5B}"/>
          </ac:picMkLst>
        </pc:picChg>
        <pc:picChg chg="add mod">
          <ac:chgData name="伊健 杜" userId="e69aded81da48593" providerId="LiveId" clId="{8316A85E-3CC5-46D2-AC8D-005C5FC4976A}" dt="2022-10-20T03:16:24.024" v="248" actId="1076"/>
          <ac:picMkLst>
            <pc:docMk/>
            <pc:sldMk cId="1334529074" sldId="1235"/>
            <ac:picMk id="3074" creationId="{BB3C6F33-68FE-2F96-E655-34271D8C72E9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1919107729" sldId="123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919107729" sldId="1236"/>
            <ac:spMk id="2" creationId="{56AD718D-6CCF-0EAF-2732-19F5FCE3963A}"/>
          </ac:spMkLst>
        </pc:spChg>
        <pc:spChg chg="del">
          <ac:chgData name="伊健 杜" userId="e69aded81da48593" providerId="LiveId" clId="{8316A85E-3CC5-46D2-AC8D-005C5FC4976A}" dt="2022-10-20T03:16:32.056" v="250" actId="478"/>
          <ac:spMkLst>
            <pc:docMk/>
            <pc:sldMk cId="1919107729" sldId="1236"/>
            <ac:spMk id="3" creationId="{8E98134F-2336-9BF5-68BD-9AE8296F4CA3}"/>
          </ac:spMkLst>
        </pc:spChg>
      </pc:sldChg>
      <pc:sldChg chg="modSp add del mod">
        <pc:chgData name="伊健 杜" userId="e69aded81da48593" providerId="LiveId" clId="{8316A85E-3CC5-46D2-AC8D-005C5FC4976A}" dt="2022-10-20T03:16:57.358" v="273" actId="47"/>
        <pc:sldMkLst>
          <pc:docMk/>
          <pc:sldMk cId="3382465926" sldId="1237"/>
        </pc:sldMkLst>
        <pc:spChg chg="mod">
          <ac:chgData name="伊健 杜" userId="e69aded81da48593" providerId="LiveId" clId="{8316A85E-3CC5-46D2-AC8D-005C5FC4976A}" dt="2022-10-20T03:16:53.276" v="272"/>
          <ac:spMkLst>
            <pc:docMk/>
            <pc:sldMk cId="3382465926" sldId="1237"/>
            <ac:spMk id="8" creationId="{0B8B5D8F-F503-2BCC-2FEF-37CE1A2FF963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840485138" sldId="123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885719720" sldId="123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3:20:22.160" v="466"/>
          <ac:spMkLst>
            <pc:docMk/>
            <pc:sldMk cId="2885719720" sldId="1238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2:40.963" v="660" actId="478"/>
          <ac:picMkLst>
            <pc:docMk/>
            <pc:sldMk cId="2885719720" sldId="1238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24:06.948" v="664" actId="1076"/>
          <ac:picMkLst>
            <pc:docMk/>
            <pc:sldMk cId="2885719720" sldId="1238"/>
            <ac:picMk id="4098" creationId="{45F17502-6D89-4E15-0E44-49BD37DDF1B0}"/>
          </ac:picMkLst>
        </pc:picChg>
        <pc:picChg chg="add del">
          <ac:chgData name="伊健 杜" userId="e69aded81da48593" providerId="LiveId" clId="{8316A85E-3CC5-46D2-AC8D-005C5FC4976A}" dt="2022-10-20T03:24:10.762" v="666" actId="478"/>
          <ac:picMkLst>
            <pc:docMk/>
            <pc:sldMk cId="2885719720" sldId="1238"/>
            <ac:picMk id="4100" creationId="{1C25D572-E83C-4E65-8786-7515FC7091F0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087681956" sldId="123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2" creationId="{10304424-DB4A-36E7-9E0D-D32A5DD0F26C}"/>
          </ac:spMkLst>
        </pc:spChg>
        <pc:spChg chg="del">
          <ac:chgData name="伊健 杜" userId="e69aded81da48593" providerId="LiveId" clId="{8316A85E-3CC5-46D2-AC8D-005C5FC4976A}" dt="2022-10-20T03:24:16.558" v="668" actId="478"/>
          <ac:spMkLst>
            <pc:docMk/>
            <pc:sldMk cId="2087681956" sldId="1239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4:48.586" v="749" actId="478"/>
          <ac:picMkLst>
            <pc:docMk/>
            <pc:sldMk cId="2087681956" sldId="1239"/>
            <ac:picMk id="4098" creationId="{45F17502-6D89-4E15-0E44-49BD37DDF1B0}"/>
          </ac:picMkLst>
        </pc:picChg>
        <pc:picChg chg="add mod">
          <ac:chgData name="伊健 杜" userId="e69aded81da48593" providerId="LiveId" clId="{8316A85E-3CC5-46D2-AC8D-005C5FC4976A}" dt="2022-10-20T03:26:43.513" v="752" actId="1076"/>
          <ac:picMkLst>
            <pc:docMk/>
            <pc:sldMk cId="2087681956" sldId="1239"/>
            <ac:picMk id="6146" creationId="{C1A7C25A-B43E-AD01-88F2-B7E9A1729C2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39024017" sldId="124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4:03:25.594" v="939" actId="478"/>
          <ac:picMkLst>
            <pc:docMk/>
            <pc:sldMk cId="2539024017" sldId="1240"/>
            <ac:picMk id="6146" creationId="{C1A7C25A-B43E-AD01-88F2-B7E9A1729C2C}"/>
          </ac:picMkLst>
        </pc:picChg>
        <pc:picChg chg="add mod">
          <ac:chgData name="伊健 杜" userId="e69aded81da48593" providerId="LiveId" clId="{8316A85E-3CC5-46D2-AC8D-005C5FC4976A}" dt="2022-10-20T04:06:08.439" v="985" actId="1076"/>
          <ac:picMkLst>
            <pc:docMk/>
            <pc:sldMk cId="2539024017" sldId="1240"/>
            <ac:picMk id="7170" creationId="{9FCE2EBE-ECFA-2752-C7AB-E22709FD652D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387321728" sldId="124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7321728" sldId="1241"/>
            <ac:spMk id="2" creationId="{73F1FA83-3F29-2E4B-6BCA-B987373B6731}"/>
          </ac:spMkLst>
        </pc:spChg>
        <pc:spChg chg="del">
          <ac:chgData name="伊健 杜" userId="e69aded81da48593" providerId="LiveId" clId="{8316A85E-3CC5-46D2-AC8D-005C5FC4976A}" dt="2022-10-20T04:06:27.266" v="993" actId="478"/>
          <ac:spMkLst>
            <pc:docMk/>
            <pc:sldMk cId="387321728" sldId="1241"/>
            <ac:spMk id="3" creationId="{E85E42D9-240E-CAD7-9032-F5C8A196F81F}"/>
          </ac:spMkLst>
        </pc:sp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425483163" sldId="124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2" creationId="{10304424-DB4A-36E7-9E0D-D32A5DD0F26C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4:14:28.618" v="1332"/>
          <ac:spMkLst>
            <pc:docMk/>
            <pc:sldMk cId="1425483163" sldId="1242"/>
            <ac:spMk id="5" creationId="{12133E31-EFD8-1428-E834-932512E03115}"/>
          </ac:spMkLst>
        </pc:spChg>
        <pc:spChg chg="del">
          <ac:chgData name="伊健 杜" userId="e69aded81da48593" providerId="LiveId" clId="{8316A85E-3CC5-46D2-AC8D-005C5FC4976A}" dt="2022-10-20T04:10:54.593" v="1135" actId="478"/>
          <ac:spMkLst>
            <pc:docMk/>
            <pc:sldMk cId="1425483163" sldId="1242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4:10:54.954" v="1136"/>
          <ac:picMkLst>
            <pc:docMk/>
            <pc:sldMk cId="1425483163" sldId="1242"/>
            <ac:picMk id="4" creationId="{0AA213CA-0716-CA96-E540-A73238D62E2B}"/>
          </ac:picMkLst>
        </pc:picChg>
        <pc:picChg chg="del">
          <ac:chgData name="伊健 杜" userId="e69aded81da48593" providerId="LiveId" clId="{8316A85E-3CC5-46D2-AC8D-005C5FC4976A}" dt="2022-10-20T04:10:54.593" v="1135" actId="478"/>
          <ac:picMkLst>
            <pc:docMk/>
            <pc:sldMk cId="1425483163" sldId="1242"/>
            <ac:picMk id="7170" creationId="{9FCE2EBE-ECFA-2752-C7AB-E22709FD652D}"/>
          </ac:picMkLst>
        </pc:picChg>
      </pc:sldChg>
      <pc:sldChg chg="add del">
        <pc:chgData name="伊健 杜" userId="e69aded81da48593" providerId="LiveId" clId="{8316A85E-3CC5-46D2-AC8D-005C5FC4976A}" dt="2022-10-20T04:10:35.776" v="1130" actId="47"/>
        <pc:sldMkLst>
          <pc:docMk/>
          <pc:sldMk cId="215047776" sldId="1243"/>
        </pc:sldMkLst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089138086" sldId="124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13:08.363" v="1328" actId="478"/>
          <ac:picMkLst>
            <pc:docMk/>
            <pc:sldMk cId="1089138086" sldId="1243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14:15.487" v="1330" actId="1076"/>
          <ac:picMkLst>
            <pc:docMk/>
            <pc:sldMk cId="1089138086" sldId="1243"/>
            <ac:picMk id="8194" creationId="{44612E98-DDE3-93E0-05DC-230A20AD273C}"/>
          </ac:picMkLst>
        </pc:picChg>
      </pc:sldChg>
      <pc:sldChg chg="addSp delSp modSp add del mod">
        <pc:chgData name="伊健 杜" userId="e69aded81da48593" providerId="LiveId" clId="{8316A85E-3CC5-46D2-AC8D-005C5FC4976A}" dt="2022-10-20T04:19:10.905" v="1363" actId="47"/>
        <pc:sldMkLst>
          <pc:docMk/>
          <pc:sldMk cId="2514831466" sldId="1244"/>
        </pc:sldMkLst>
        <pc:spChg chg="del">
          <ac:chgData name="伊健 杜" userId="e69aded81da48593" providerId="LiveId" clId="{8316A85E-3CC5-46D2-AC8D-005C5FC4976A}" dt="2022-10-20T04:14:39.137" v="1334" actId="478"/>
          <ac:spMkLst>
            <pc:docMk/>
            <pc:sldMk cId="2514831466" sldId="1244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4:18:42.850" v="1361" actId="20577"/>
          <ac:spMkLst>
            <pc:docMk/>
            <pc:sldMk cId="2514831466" sldId="1244"/>
            <ac:spMk id="3" creationId="{BF61C064-5051-1184-7A12-5B1F560F19AD}"/>
          </ac:spMkLst>
        </pc:spChg>
        <pc:spChg chg="add del mod">
          <ac:chgData name="伊健 杜" userId="e69aded81da48593" providerId="LiveId" clId="{8316A85E-3CC5-46D2-AC8D-005C5FC4976A}" dt="2022-10-20T04:14:41.075" v="1335" actId="478"/>
          <ac:spMkLst>
            <pc:docMk/>
            <pc:sldMk cId="2514831466" sldId="1244"/>
            <ac:spMk id="5" creationId="{93150273-2C30-0F56-47B4-2CFD53FFE262}"/>
          </ac:spMkLst>
        </pc:spChg>
        <pc:picChg chg="del">
          <ac:chgData name="伊健 杜" userId="e69aded81da48593" providerId="LiveId" clId="{8316A85E-3CC5-46D2-AC8D-005C5FC4976A}" dt="2022-10-20T04:14:32.877" v="1333" actId="478"/>
          <ac:picMkLst>
            <pc:docMk/>
            <pc:sldMk cId="2514831466" sldId="1244"/>
            <ac:picMk id="8194" creationId="{44612E98-DDE3-93E0-05DC-230A20AD273C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616758888" sldId="1245"/>
        </pc:sldMkLst>
        <pc:spChg chg="mod">
          <ac:chgData name="伊健 杜" userId="e69aded81da48593" providerId="LiveId" clId="{8316A85E-3CC5-46D2-AC8D-005C5FC4976A}" dt="2022-10-20T04:19:23.943" v="1372"/>
          <ac:spMkLst>
            <pc:docMk/>
            <pc:sldMk cId="1616758888" sldId="124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616758888" sldId="1245"/>
            <ac:spMk id="3" creationId="{BF61C064-5051-1184-7A12-5B1F560F19AD}"/>
          </ac:spMkLst>
        </pc:spChg>
        <pc:spChg chg="del mod">
          <ac:chgData name="伊健 杜" userId="e69aded81da48593" providerId="LiveId" clId="{8316A85E-3CC5-46D2-AC8D-005C5FC4976A}" dt="2022-10-20T04:29:16.901" v="1397" actId="478"/>
          <ac:spMkLst>
            <pc:docMk/>
            <pc:sldMk cId="1616758888" sldId="124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29:52.731" v="1485" actId="478"/>
          <ac:picMkLst>
            <pc:docMk/>
            <pc:sldMk cId="1616758888" sldId="1245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30:35.184" v="1489" actId="1076"/>
          <ac:picMkLst>
            <pc:docMk/>
            <pc:sldMk cId="1616758888" sldId="1245"/>
            <ac:picMk id="11266" creationId="{5D30A5D4-DD66-B197-EB4C-3CB84798BDB0}"/>
          </ac:picMkLst>
        </pc:picChg>
      </pc:sldChg>
      <pc:sldChg chg="modSp add ord">
        <pc:chgData name="伊健 杜" userId="e69aded81da48593" providerId="LiveId" clId="{8316A85E-3CC5-46D2-AC8D-005C5FC4976A}" dt="2022-10-20T06:07:27.922" v="4065"/>
        <pc:sldMkLst>
          <pc:docMk/>
          <pc:sldMk cId="1430537256" sldId="124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30537256" sldId="1246"/>
            <ac:spMk id="3" creationId="{BF61C064-5051-1184-7A12-5B1F560F19AD}"/>
          </ac:spMkLst>
        </pc:sp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770500061" sldId="124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770500061" sldId="1247"/>
            <ac:spMk id="2" creationId="{23860F4C-2C4F-DA0C-8088-358B2EF0EE42}"/>
          </ac:spMkLst>
        </pc:spChg>
        <pc:spChg chg="del">
          <ac:chgData name="伊健 杜" userId="e69aded81da48593" providerId="LiveId" clId="{8316A85E-3CC5-46D2-AC8D-005C5FC4976A}" dt="2022-10-20T04:30:57.896" v="1491" actId="478"/>
          <ac:spMkLst>
            <pc:docMk/>
            <pc:sldMk cId="770500061" sldId="1247"/>
            <ac:spMk id="3" creationId="{C7444341-917E-A512-AE56-46CCA9BAE3C6}"/>
          </ac:spMkLst>
        </pc:spChg>
      </pc:sldChg>
      <pc:sldChg chg="addSp delSp modSp add mod">
        <pc:chgData name="伊健 杜" userId="e69aded81da48593" providerId="LiveId" clId="{8316A85E-3CC5-46D2-AC8D-005C5FC4976A}" dt="2022-10-20T06:49:39.802" v="4113" actId="1076"/>
        <pc:sldMkLst>
          <pc:docMk/>
          <pc:sldMk cId="2181031037" sldId="124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81031037" sldId="124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49:39.802" v="4113" actId="1076"/>
          <ac:spMkLst>
            <pc:docMk/>
            <pc:sldMk cId="2181031037" sldId="1248"/>
            <ac:spMk id="4" creationId="{9A43FD41-147B-FB44-ECC9-7F5EB8F58C73}"/>
          </ac:spMkLst>
        </pc:spChg>
        <pc:spChg chg="add mod">
          <ac:chgData name="伊健 杜" userId="e69aded81da48593" providerId="LiveId" clId="{8316A85E-3CC5-46D2-AC8D-005C5FC4976A}" dt="2022-10-20T06:49:37.543" v="4112" actId="403"/>
          <ac:spMkLst>
            <pc:docMk/>
            <pc:sldMk cId="2181031037" sldId="1248"/>
            <ac:spMk id="5" creationId="{300E1B1D-6E1A-9E6F-0E9A-D5A40D5EEE91}"/>
          </ac:spMkLst>
        </pc:spChg>
        <pc:inkChg chg="add del">
          <ac:chgData name="伊健 杜" userId="e69aded81da48593" providerId="LiveId" clId="{8316A85E-3CC5-46D2-AC8D-005C5FC4976A}" dt="2022-10-20T06:48:23.681" v="4067" actId="478"/>
          <ac:inkMkLst>
            <pc:docMk/>
            <pc:sldMk cId="2181031037" sldId="1248"/>
            <ac:inkMk id="3" creationId="{F0AD5BCE-F37D-C26D-47C5-CE84F8E7F14E}"/>
          </ac:inkMkLst>
        </pc:ink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322135688" sldId="124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22135688" sldId="1249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288142045" sldId="125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45:45.571" v="1732"/>
          <ac:spMkLst>
            <pc:docMk/>
            <pc:sldMk cId="4288142045" sldId="125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6:11.558" v="1849" actId="478"/>
          <ac:picMkLst>
            <pc:docMk/>
            <pc:sldMk cId="4288142045" sldId="1250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46:32.861" v="1851" actId="1076"/>
          <ac:picMkLst>
            <pc:docMk/>
            <pc:sldMk cId="4288142045" sldId="1250"/>
            <ac:picMk id="13314" creationId="{E4FA0C7B-C9CD-5868-99E5-1B5A249B4AA3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3558851808" sldId="125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46:38.388" v="1853" actId="478"/>
          <ac:spMkLst>
            <pc:docMk/>
            <pc:sldMk cId="3558851808" sldId="1251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7:14.285" v="1946" actId="478"/>
          <ac:picMkLst>
            <pc:docMk/>
            <pc:sldMk cId="3558851808" sldId="1251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47:32.995" v="1958" actId="1076"/>
          <ac:picMkLst>
            <pc:docMk/>
            <pc:sldMk cId="3558851808" sldId="1251"/>
            <ac:picMk id="14338" creationId="{82F77D66-07A6-4D1C-A240-76C2246E73B9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3739957134" sldId="125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3" creationId="{BF61C064-5051-1184-7A12-5B1F560F19AD}"/>
          </ac:spMkLst>
        </pc:spChg>
        <pc:picChg chg="add mod">
          <ac:chgData name="伊健 杜" userId="e69aded81da48593" providerId="LiveId" clId="{8316A85E-3CC5-46D2-AC8D-005C5FC4976A}" dt="2022-10-20T04:49:09.590" v="2228"/>
          <ac:picMkLst>
            <pc:docMk/>
            <pc:sldMk cId="3739957134" sldId="1252"/>
            <ac:picMk id="4" creationId="{3622CE6F-335E-1F55-1C6F-82E6A8A588D3}"/>
          </ac:picMkLst>
        </pc:picChg>
        <pc:picChg chg="del">
          <ac:chgData name="伊健 杜" userId="e69aded81da48593" providerId="LiveId" clId="{8316A85E-3CC5-46D2-AC8D-005C5FC4976A}" dt="2022-10-20T04:49:09.247" v="2227" actId="478"/>
          <ac:picMkLst>
            <pc:docMk/>
            <pc:sldMk cId="3739957134" sldId="1252"/>
            <ac:picMk id="14338" creationId="{82F77D66-07A6-4D1C-A240-76C2246E73B9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209108550" sldId="125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9108550" sldId="1253"/>
            <ac:spMk id="2" creationId="{23860F4C-2C4F-DA0C-8088-358B2EF0EE42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560934878" sldId="125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60934878" sldId="1254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86954474" sldId="125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51:36.149" v="2364"/>
          <ac:spMkLst>
            <pc:docMk/>
            <pc:sldMk cId="2586954474" sldId="125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2:02.802" v="2456" actId="478"/>
          <ac:picMkLst>
            <pc:docMk/>
            <pc:sldMk cId="2586954474" sldId="1255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54:57.495" v="2460" actId="1076"/>
          <ac:picMkLst>
            <pc:docMk/>
            <pc:sldMk cId="2586954474" sldId="1255"/>
            <ac:picMk id="15362" creationId="{B0420729-A13E-1303-D5F8-B308630DA272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889584553" sldId="125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55:27.744" v="2462" actId="478"/>
          <ac:spMkLst>
            <pc:docMk/>
            <pc:sldMk cId="2889584553" sldId="1256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5:29.671" v="2463" actId="478"/>
          <ac:picMkLst>
            <pc:docMk/>
            <pc:sldMk cId="2889584553" sldId="1256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4:55:36.036" v="2469" actId="1076"/>
          <ac:picMkLst>
            <pc:docMk/>
            <pc:sldMk cId="2889584553" sldId="1256"/>
            <ac:picMk id="17410" creationId="{B34FE876-10E2-DCBA-B21C-84BD90862C9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126681231" sldId="125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58:23.643" v="2585" actId="478"/>
          <ac:picMkLst>
            <pc:docMk/>
            <pc:sldMk cId="2126681231" sldId="1257"/>
            <ac:picMk id="17410" creationId="{B34FE876-10E2-DCBA-B21C-84BD90862C9C}"/>
          </ac:picMkLst>
        </pc:picChg>
        <pc:picChg chg="add mod">
          <ac:chgData name="伊健 杜" userId="e69aded81da48593" providerId="LiveId" clId="{8316A85E-3CC5-46D2-AC8D-005C5FC4976A}" dt="2022-10-20T04:58:35.289" v="2589" actId="1076"/>
          <ac:picMkLst>
            <pc:docMk/>
            <pc:sldMk cId="2126681231" sldId="1257"/>
            <ac:picMk id="18434" creationId="{19E8EC0A-2526-3406-7CE2-8AF9B70DDF91}"/>
          </ac:picMkLst>
        </pc:pic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1542729002" sldId="125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3" creationId="{B14ADFE7-2281-1E32-1AA9-48D150DFAB20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204848823" sldId="1259"/>
        </pc:sldMkLst>
        <pc:spChg chg="mod">
          <ac:chgData name="伊健 杜" userId="e69aded81da48593" providerId="LiveId" clId="{8316A85E-3CC5-46D2-AC8D-005C5FC4976A}" dt="2022-10-20T05:03:20.716" v="2904" actId="20577"/>
          <ac:spMkLst>
            <pc:docMk/>
            <pc:sldMk cId="1204848823" sldId="1259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4848823" sldId="1259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03:34.615" v="2905"/>
          <ac:spMkLst>
            <pc:docMk/>
            <pc:sldMk cId="1204848823" sldId="1259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14:11.220" v="3228" actId="478"/>
          <ac:picMkLst>
            <pc:docMk/>
            <pc:sldMk cId="1204848823" sldId="1259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1:52.692" v="3234" actId="1076"/>
          <ac:picMkLst>
            <pc:docMk/>
            <pc:sldMk cId="1204848823" sldId="1259"/>
            <ac:picMk id="21506" creationId="{0A7A05D9-5A10-91EE-CB1F-D9AED0598B94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080193001" sldId="126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0193001" sldId="1260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27:47.184" v="3332" actId="478"/>
          <ac:spMkLst>
            <pc:docMk/>
            <pc:sldMk cId="1080193001" sldId="126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06:27.219" v="3106" actId="478"/>
          <ac:picMkLst>
            <pc:docMk/>
            <pc:sldMk cId="1080193001" sldId="1260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2:41.688" v="3244" actId="1076"/>
          <ac:picMkLst>
            <pc:docMk/>
            <pc:sldMk cId="1080193001" sldId="1260"/>
            <ac:picMk id="20482" creationId="{A4E727E9-F952-2C9C-6C8A-F80EBD648128}"/>
          </ac:picMkLst>
        </pc:picChg>
        <pc:picChg chg="add mod">
          <ac:chgData name="伊健 杜" userId="e69aded81da48593" providerId="LiveId" clId="{8316A85E-3CC5-46D2-AC8D-005C5FC4976A}" dt="2022-10-20T05:22:43.348" v="3245" actId="1076"/>
          <ac:picMkLst>
            <pc:docMk/>
            <pc:sldMk cId="1080193001" sldId="1260"/>
            <ac:picMk id="20484" creationId="{CD887DF0-C457-9C8B-95D7-AE5D5E5AD9E1}"/>
          </ac:picMkLst>
        </pc:picChg>
      </pc:sldChg>
      <pc:sldChg chg="addSp delSp add mod">
        <pc:chgData name="伊健 杜" userId="e69aded81da48593" providerId="LiveId" clId="{8316A85E-3CC5-46D2-AC8D-005C5FC4976A}" dt="2022-10-20T05:14:23.787" v="3230" actId="478"/>
        <pc:sldMkLst>
          <pc:docMk/>
          <pc:sldMk cId="194199228" sldId="1261"/>
        </pc:sldMkLst>
        <pc:spChg chg="del">
          <ac:chgData name="伊健 杜" userId="e69aded81da48593" providerId="LiveId" clId="{8316A85E-3CC5-46D2-AC8D-005C5FC4976A}" dt="2022-10-20T05:14:23.787" v="3230" actId="478"/>
          <ac:spMkLst>
            <pc:docMk/>
            <pc:sldMk cId="194199228" sldId="1261"/>
            <ac:spMk id="3" creationId="{BF61C064-5051-1184-7A12-5B1F560F19AD}"/>
          </ac:spMkLst>
        </pc:spChg>
        <pc:picChg chg="add">
          <ac:chgData name="伊健 杜" userId="e69aded81da48593" providerId="LiveId" clId="{8316A85E-3CC5-46D2-AC8D-005C5FC4976A}" dt="2022-10-20T05:14:21.405" v="3229"/>
          <ac:picMkLst>
            <pc:docMk/>
            <pc:sldMk cId="194199228" sldId="1261"/>
            <ac:picMk id="19458" creationId="{219BDA39-63EC-ED5D-043E-275D61EC5E12}"/>
          </ac:picMkLst>
        </pc:picChg>
      </pc:sldChg>
      <pc:sldChg chg="addSp delSp modSp new mod modAnim">
        <pc:chgData name="伊健 杜" userId="e69aded81da48593" providerId="LiveId" clId="{8316A85E-3CC5-46D2-AC8D-005C5FC4976A}" dt="2022-10-20T06:07:27.922" v="4065"/>
        <pc:sldMkLst>
          <pc:docMk/>
          <pc:sldMk cId="2907809411" sldId="126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907809411" sldId="1262"/>
            <ac:spMk id="2" creationId="{161ED692-F11C-8BE8-2166-6A0AF63B579C}"/>
          </ac:spMkLst>
        </pc:spChg>
        <pc:spChg chg="del">
          <ac:chgData name="伊健 杜" userId="e69aded81da48593" providerId="LiveId" clId="{8316A85E-3CC5-46D2-AC8D-005C5FC4976A}" dt="2022-10-20T05:22:50.995" v="3247" actId="478"/>
          <ac:spMkLst>
            <pc:docMk/>
            <pc:sldMk cId="2907809411" sldId="1262"/>
            <ac:spMk id="3" creationId="{9430E20B-678F-71C3-6EB9-7D6199C5A689}"/>
          </ac:spMkLst>
        </pc:spChg>
        <pc:spChg chg="add mod">
          <ac:chgData name="伊健 杜" userId="e69aded81da48593" providerId="LiveId" clId="{8316A85E-3CC5-46D2-AC8D-005C5FC4976A}" dt="2022-10-20T05:29:20.886" v="3458" actId="1076"/>
          <ac:spMkLst>
            <pc:docMk/>
            <pc:sldMk cId="2907809411" sldId="1262"/>
            <ac:spMk id="4" creationId="{FDCEAD1E-797A-EE08-A92C-D8A99B63FA6D}"/>
          </ac:spMkLst>
        </pc:spChg>
        <pc:spChg chg="add del">
          <ac:chgData name="伊健 杜" userId="e69aded81da48593" providerId="LiveId" clId="{8316A85E-3CC5-46D2-AC8D-005C5FC4976A}" dt="2022-10-20T05:29:13.239" v="3452"/>
          <ac:spMkLst>
            <pc:docMk/>
            <pc:sldMk cId="2907809411" sldId="1262"/>
            <ac:spMk id="5" creationId="{286CB45C-90A3-13C1-FD66-24FB87416F1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31345836" sldId="126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35:37.856" v="3655"/>
          <ac:spMkLst>
            <pc:docMk/>
            <pc:sldMk cId="231345836" sldId="1263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36:02.391" v="3720" actId="478"/>
          <ac:picMkLst>
            <pc:docMk/>
            <pc:sldMk cId="231345836" sldId="1263"/>
            <ac:picMk id="21506" creationId="{0A7A05D9-5A10-91EE-CB1F-D9AED0598B94}"/>
          </ac:picMkLst>
        </pc:picChg>
        <pc:picChg chg="add mod">
          <ac:chgData name="伊健 杜" userId="e69aded81da48593" providerId="LiveId" clId="{8316A85E-3CC5-46D2-AC8D-005C5FC4976A}" dt="2022-10-20T05:36:55.105" v="3722" actId="1076"/>
          <ac:picMkLst>
            <pc:docMk/>
            <pc:sldMk cId="231345836" sldId="1263"/>
            <ac:picMk id="24578" creationId="{6C02BF58-DBCB-9454-E145-314DB0BA9C6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93532599" sldId="126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93532599" sldId="1264"/>
            <ac:spMk id="4" creationId="{CFC1CF28-580E-2280-640A-ADB8853307E7}"/>
          </ac:spMkLst>
        </pc:sp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" creationId="{0CC30FD8-3045-E258-9A1F-29FF1AF77DF8}"/>
          </ac:picMkLst>
        </pc:picChg>
        <pc:picChg chg="del mod">
          <ac:chgData name="伊健 杜" userId="e69aded81da48593" providerId="LiveId" clId="{8316A85E-3CC5-46D2-AC8D-005C5FC4976A}" dt="2022-10-20T05:34:58.073" v="3625" actId="478"/>
          <ac:picMkLst>
            <pc:docMk/>
            <pc:sldMk cId="493532599" sldId="1264"/>
            <ac:picMk id="5" creationId="{5B52084A-CAAE-01D6-3F9B-7ED50C865CB5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4" creationId="{CA972930-DFE7-CB84-2F69-E5F79E129449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6" creationId="{050BB82E-47A9-2798-4A30-57B1DEAF27DE}"/>
          </ac:picMkLst>
        </pc:picChg>
        <pc:picChg chg="add mod">
          <ac:chgData name="伊健 杜" userId="e69aded81da48593" providerId="LiveId" clId="{8316A85E-3CC5-46D2-AC8D-005C5FC4976A}" dt="2022-10-20T05:35:01.274" v="3628" actId="1076"/>
          <ac:picMkLst>
            <pc:docMk/>
            <pc:sldMk cId="493532599" sldId="1264"/>
            <ac:picMk id="23554" creationId="{65C254DE-7327-2FA9-855B-547DF5873C2D}"/>
          </ac:picMkLst>
        </pc:picChg>
      </pc:sldChg>
      <pc:sldChg chg="modSp add mod ord">
        <pc:chgData name="伊健 杜" userId="e69aded81da48593" providerId="LiveId" clId="{8316A85E-3CC5-46D2-AC8D-005C5FC4976A}" dt="2022-10-20T06:07:27.922" v="4065"/>
        <pc:sldMkLst>
          <pc:docMk/>
          <pc:sldMk cId="1517982712" sldId="126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17982712" sldId="1265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631157930" sldId="126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37:10.893" v="3738" actId="478"/>
          <ac:spMkLst>
            <pc:docMk/>
            <pc:sldMk cId="631157930" sldId="1266"/>
            <ac:spMk id="5" creationId="{12133E31-EFD8-1428-E834-932512E03115}"/>
          </ac:spMkLst>
        </pc:spChg>
        <pc:picChg chg="add mod">
          <ac:chgData name="伊健 杜" userId="e69aded81da48593" providerId="LiveId" clId="{8316A85E-3CC5-46D2-AC8D-005C5FC4976A}" dt="2022-10-20T05:39:22.765" v="3893" actId="14100"/>
          <ac:picMkLst>
            <pc:docMk/>
            <pc:sldMk cId="631157930" sldId="1266"/>
            <ac:picMk id="4" creationId="{BD574A8B-8805-3B31-72D8-8D1B1926AF16}"/>
          </ac:picMkLst>
        </pc:picChg>
        <pc:picChg chg="del">
          <ac:chgData name="伊健 杜" userId="e69aded81da48593" providerId="LiveId" clId="{8316A85E-3CC5-46D2-AC8D-005C5FC4976A}" dt="2022-10-20T05:38:21.247" v="3876" actId="478"/>
          <ac:picMkLst>
            <pc:docMk/>
            <pc:sldMk cId="631157930" sldId="1266"/>
            <ac:picMk id="24578" creationId="{6C02BF58-DBCB-9454-E145-314DB0BA9C6B}"/>
          </ac:picMkLst>
        </pc:picChg>
        <pc:picChg chg="add mod">
          <ac:chgData name="伊健 杜" userId="e69aded81da48593" providerId="LiveId" clId="{8316A85E-3CC5-46D2-AC8D-005C5FC4976A}" dt="2022-10-20T05:39:20.609" v="3891" actId="1076"/>
          <ac:picMkLst>
            <pc:docMk/>
            <pc:sldMk cId="631157930" sldId="1266"/>
            <ac:picMk id="25602" creationId="{5B9794D6-1D4A-3C07-4524-5B06984083CE}"/>
          </ac:picMkLst>
        </pc:pic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163166653" sldId="126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5:44:03.703" v="4011" actId="1076"/>
          <ac:spMkLst>
            <pc:docMk/>
            <pc:sldMk cId="1163166653" sldId="1267"/>
            <ac:spMk id="7" creationId="{3ECDF439-2ACE-0289-DF2A-6FCE7B0CBB24}"/>
          </ac:spMkLst>
        </pc:spChg>
        <pc:spChg chg="add mod">
          <ac:chgData name="伊健 杜" userId="e69aded81da48593" providerId="LiveId" clId="{8316A85E-3CC5-46D2-AC8D-005C5FC4976A}" dt="2022-10-20T05:44:32.321" v="4020" actId="1076"/>
          <ac:spMkLst>
            <pc:docMk/>
            <pc:sldMk cId="1163166653" sldId="1267"/>
            <ac:spMk id="8" creationId="{13FB9BE2-CEAF-56E5-E8D3-F07A1E958A8D}"/>
          </ac:spMkLst>
        </pc:spChg>
        <pc:spChg chg="add mod">
          <ac:chgData name="伊健 杜" userId="e69aded81da48593" providerId="LiveId" clId="{8316A85E-3CC5-46D2-AC8D-005C5FC4976A}" dt="2022-10-20T05:44:20.604" v="4017" actId="1076"/>
          <ac:spMkLst>
            <pc:docMk/>
            <pc:sldMk cId="1163166653" sldId="1267"/>
            <ac:spMk id="9" creationId="{C57F0B1D-1799-7A30-9689-1321E4664BD1}"/>
          </ac:spMkLst>
        </pc:sp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4" creationId="{BD574A8B-8805-3B31-72D8-8D1B1926AF16}"/>
          </ac:picMkLst>
        </pc:picChg>
        <pc:picChg chg="add mod">
          <ac:chgData name="伊健 杜" userId="e69aded81da48593" providerId="LiveId" clId="{8316A85E-3CC5-46D2-AC8D-005C5FC4976A}" dt="2022-10-20T05:41:43.759" v="3999" actId="1076"/>
          <ac:picMkLst>
            <pc:docMk/>
            <pc:sldMk cId="1163166653" sldId="1267"/>
            <ac:picMk id="5" creationId="{50776847-6693-C07B-4A84-514696170E56}"/>
          </ac:picMkLst>
        </pc:picChg>
        <pc:picChg chg="add mod">
          <ac:chgData name="伊健 杜" userId="e69aded81da48593" providerId="LiveId" clId="{8316A85E-3CC5-46D2-AC8D-005C5FC4976A}" dt="2022-10-20T05:41:48.979" v="4002" actId="14100"/>
          <ac:picMkLst>
            <pc:docMk/>
            <pc:sldMk cId="1163166653" sldId="1267"/>
            <ac:picMk id="6" creationId="{4ADD58AF-FB50-D8DD-D5C7-D8D38C94F847}"/>
          </ac:picMkLst>
        </pc:pic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25602" creationId="{5B9794D6-1D4A-3C07-4524-5B06984083CE}"/>
          </ac:picMkLst>
        </pc:picChg>
        <pc:picChg chg="add mod">
          <ac:chgData name="伊健 杜" userId="e69aded81da48593" providerId="LiveId" clId="{8316A85E-3CC5-46D2-AC8D-005C5FC4976A}" dt="2022-10-20T05:43:29.571" v="4005" actId="1076"/>
          <ac:picMkLst>
            <pc:docMk/>
            <pc:sldMk cId="1163166653" sldId="1267"/>
            <ac:picMk id="26626" creationId="{F35406D3-C2A4-C2E6-597C-A3FED7E464C1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193100960" sldId="126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93100960" sldId="1268"/>
            <ac:spMk id="2" creationId="{9C74F706-AB23-7A24-27F9-BA8C6B6BFC20}"/>
          </ac:spMkLst>
        </pc:spChg>
      </pc:sldChg>
    </pc:docChg>
  </pc:docChgLst>
  <pc:docChgLst>
    <pc:chgData name="伊健 杜" userId="e69aded81da48593" providerId="LiveId" clId="{BFB1A0F1-4048-4F39-8DCB-E886FDE0A7E0}"/>
    <pc:docChg chg="undo custSel addSld delSld modSld sldOrd">
      <pc:chgData name="伊健 杜" userId="e69aded81da48593" providerId="LiveId" clId="{BFB1A0F1-4048-4F39-8DCB-E886FDE0A7E0}" dt="2022-11-15T04:12:15.658" v="4352" actId="47"/>
      <pc:docMkLst>
        <pc:docMk/>
      </pc:docMkLst>
      <pc:sldChg chg="addSp delSp modSp add del mod">
        <pc:chgData name="伊健 杜" userId="e69aded81da48593" providerId="LiveId" clId="{BFB1A0F1-4048-4F39-8DCB-E886FDE0A7E0}" dt="2022-11-14T05:02:00.818" v="2848"/>
        <pc:sldMkLst>
          <pc:docMk/>
          <pc:sldMk cId="294288172" sldId="138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6" creationId="{1C10E53D-853A-7C63-7E33-3AE4BE3CF8DF}"/>
          </ac:picMkLst>
        </pc:pic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8" creationId="{7FFE106F-ABE2-FCC7-D7C8-3BA157D909F5}"/>
          </ac:picMkLst>
        </pc:picChg>
        <pc:picChg chg="add mod">
          <ac:chgData name="伊健 杜" userId="e69aded81da48593" providerId="LiveId" clId="{BFB1A0F1-4048-4F39-8DCB-E886FDE0A7E0}" dt="2022-11-14T04:49:29.127" v="2302" actId="1076"/>
          <ac:picMkLst>
            <pc:docMk/>
            <pc:sldMk cId="294288172" sldId="1381"/>
            <ac:picMk id="14338" creationId="{FD14D278-4DA0-10D4-328E-F8D3B067B1DD}"/>
          </ac:picMkLst>
        </pc:picChg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67300696" sldId="144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059608560" sldId="145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17761373" sldId="146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431194953" sldId="146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1216994" sldId="146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370013421" sldId="146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874138281" sldId="146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125116478" sldId="146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985115302" sldId="146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145991" sldId="146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61569582" sldId="146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7814909" sldId="146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000166668" sldId="147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573173427" sldId="147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675966493" sldId="147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31050750" sldId="147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640212114" sldId="147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82381404" sldId="147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3414700" sldId="147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11575520" sldId="147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18203950" sldId="147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5725402" sldId="147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5651430" sldId="148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49016446" sldId="148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76073830" sldId="1485"/>
        </pc:sldMkLst>
      </pc:sldChg>
      <pc:sldChg chg="addSp modSp del">
        <pc:chgData name="伊健 杜" userId="e69aded81da48593" providerId="LiveId" clId="{BFB1A0F1-4048-4F39-8DCB-E886FDE0A7E0}" dt="2022-11-15T04:12:15.658" v="4352" actId="47"/>
        <pc:sldMkLst>
          <pc:docMk/>
          <pc:sldMk cId="1009653744" sldId="1494"/>
        </pc:sldMkLst>
        <pc:picChg chg="add mod">
          <ac:chgData name="伊健 杜" userId="e69aded81da48593" providerId="LiveId" clId="{BFB1A0F1-4048-4F39-8DCB-E886FDE0A7E0}" dt="2022-11-14T05:29:40.784" v="2851" actId="1076"/>
          <ac:picMkLst>
            <pc:docMk/>
            <pc:sldMk cId="1009653744" sldId="1494"/>
            <ac:picMk id="1026" creationId="{D0C21AF1-ADB7-FCA9-38C3-D03813CC7C88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149248250" sldId="149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47:17.360" v="33"/>
          <ac:spMkLst>
            <pc:docMk/>
            <pc:sldMk cId="3149248250" sldId="1495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6" creationId="{0B290404-1156-B3E9-9607-D254425A0BE9}"/>
          </ac:picMkLst>
        </pc:picChg>
        <pc:picChg chg="add mod">
          <ac:chgData name="伊健 杜" userId="e69aded81da48593" providerId="LiveId" clId="{BFB1A0F1-4048-4F39-8DCB-E886FDE0A7E0}" dt="2022-11-14T03:49:54.369" v="198" actId="1076"/>
          <ac:picMkLst>
            <pc:docMk/>
            <pc:sldMk cId="3149248250" sldId="1495"/>
            <ac:picMk id="7" creationId="{51D0AA49-5D77-13BD-2F99-509DD898631A}"/>
          </ac:picMkLst>
        </pc:pic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1026" creationId="{522BA1DB-5D54-EB18-0E59-6BEDBBBB0821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4062881160" sldId="1496"/>
        </pc:sldMkLst>
        <pc:spChg chg="add del 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3:50:05.846" v="202" actId="478"/>
          <ac:spMkLst>
            <pc:docMk/>
            <pc:sldMk cId="4062881160" sldId="1496"/>
            <ac:spMk id="5" creationId="{12133E31-EFD8-1428-E834-932512E03115}"/>
          </ac:spMkLst>
        </pc:spChg>
        <pc:spChg chg="add del mod">
          <ac:chgData name="伊健 杜" userId="e69aded81da48593" providerId="LiveId" clId="{BFB1A0F1-4048-4F39-8DCB-E886FDE0A7E0}" dt="2022-11-14T03:50:02.534" v="201" actId="478"/>
          <ac:spMkLst>
            <pc:docMk/>
            <pc:sldMk cId="4062881160" sldId="1496"/>
            <ac:spMk id="8" creationId="{D1E87CAA-ABE5-79D6-B048-4662C2A1EEE2}"/>
          </ac:spMkLst>
        </pc:spChg>
        <pc:picChg chg="del">
          <ac:chgData name="伊健 杜" userId="e69aded81da48593" providerId="LiveId" clId="{BFB1A0F1-4048-4F39-8DCB-E886FDE0A7E0}" dt="2022-11-14T03:50:17.069" v="204" actId="478"/>
          <ac:picMkLst>
            <pc:docMk/>
            <pc:sldMk cId="4062881160" sldId="1496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3:56:28.346" v="394" actId="1076"/>
          <ac:picMkLst>
            <pc:docMk/>
            <pc:sldMk cId="4062881160" sldId="1496"/>
            <ac:picMk id="2050" creationId="{F15EFFA7-DBD0-3F0D-31D2-F7D099FE5280}"/>
          </ac:picMkLst>
        </pc:picChg>
      </pc:sldChg>
      <pc:sldChg chg="new del">
        <pc:chgData name="伊健 杜" userId="e69aded81da48593" providerId="LiveId" clId="{BFB1A0F1-4048-4F39-8DCB-E886FDE0A7E0}" dt="2022-11-14T03:54:46.169" v="338" actId="47"/>
        <pc:sldMkLst>
          <pc:docMk/>
          <pc:sldMk cId="2412843356" sldId="1497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219333758" sldId="149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219333758" sldId="1497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1305849950" sldId="149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58:47.934" v="507"/>
          <ac:spMkLst>
            <pc:docMk/>
            <pc:sldMk cId="1305849950" sldId="1498"/>
            <ac:spMk id="5" creationId="{12133E31-EFD8-1428-E834-932512E03115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383610793" sldId="149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01:12.688" v="723" actId="478"/>
          <ac:spMkLst>
            <pc:docMk/>
            <pc:sldMk cId="1383610793" sldId="1499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4:07:29.636" v="955" actId="478"/>
          <ac:picMkLst>
            <pc:docMk/>
            <pc:sldMk cId="1383610793" sldId="1499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07:36.301" v="959" actId="1076"/>
          <ac:picMkLst>
            <pc:docMk/>
            <pc:sldMk cId="1383610793" sldId="1499"/>
            <ac:picMk id="8" creationId="{6F3BC824-F8AE-6D8D-A2AC-D2D1ABFCE70D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2163062232" sldId="150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07:42.271" v="961" actId="478"/>
          <ac:picMkLst>
            <pc:docMk/>
            <pc:sldMk cId="2163062232" sldId="1500"/>
            <ac:picMk id="8" creationId="{6F3BC824-F8AE-6D8D-A2AC-D2D1ABFCE70D}"/>
          </ac:picMkLst>
        </pc:picChg>
        <pc:picChg chg="add mod">
          <ac:chgData name="伊健 杜" userId="e69aded81da48593" providerId="LiveId" clId="{BFB1A0F1-4048-4F39-8DCB-E886FDE0A7E0}" dt="2022-11-14T04:11:49.846" v="1028" actId="1076"/>
          <ac:picMkLst>
            <pc:docMk/>
            <pc:sldMk cId="2163062232" sldId="1500"/>
            <ac:picMk id="3074" creationId="{DA5A637D-E616-5447-D735-8E7D0760EAC0}"/>
          </ac:picMkLst>
        </pc:picChg>
        <pc:picChg chg="add mod">
          <ac:chgData name="伊健 杜" userId="e69aded81da48593" providerId="LiveId" clId="{BFB1A0F1-4048-4F39-8DCB-E886FDE0A7E0}" dt="2022-11-14T04:11:52.626" v="1030" actId="1076"/>
          <ac:picMkLst>
            <pc:docMk/>
            <pc:sldMk cId="2163062232" sldId="1500"/>
            <ac:picMk id="3076" creationId="{0A3D73D0-B67D-B7A4-EBF8-8EBC61A8CC51}"/>
          </ac:picMkLst>
        </pc:picChg>
        <pc:picChg chg="add mod">
          <ac:chgData name="伊健 杜" userId="e69aded81da48593" providerId="LiveId" clId="{BFB1A0F1-4048-4F39-8DCB-E886FDE0A7E0}" dt="2022-11-14T04:11:51.412" v="1029" actId="1076"/>
          <ac:picMkLst>
            <pc:docMk/>
            <pc:sldMk cId="2163062232" sldId="1500"/>
            <ac:picMk id="3078" creationId="{18B5D304-A6D0-3B32-7509-B0DBF504C803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19426131" sldId="150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19426131" sldId="150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668650788" sldId="150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4" creationId="{DA5A637D-E616-5447-D735-8E7D0760EAC0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6" creationId="{0A3D73D0-B67D-B7A4-EBF8-8EBC61A8CC51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8" creationId="{18B5D304-A6D0-3B32-7509-B0DBF504C803}"/>
          </ac:picMkLst>
        </pc:picChg>
        <pc:picChg chg="add mod">
          <ac:chgData name="伊健 杜" userId="e69aded81da48593" providerId="LiveId" clId="{BFB1A0F1-4048-4F39-8DCB-E886FDE0A7E0}" dt="2022-11-14T04:18:38.485" v="1111" actId="14100"/>
          <ac:picMkLst>
            <pc:docMk/>
            <pc:sldMk cId="1668650788" sldId="1502"/>
            <ac:picMk id="6146" creationId="{E3B3E362-321F-87D1-EBC0-FDB322FE83F3}"/>
          </ac:picMkLst>
        </pc:picChg>
      </pc:sldChg>
      <pc:sldChg chg="add del">
        <pc:chgData name="伊健 杜" userId="e69aded81da48593" providerId="LiveId" clId="{BFB1A0F1-4048-4F39-8DCB-E886FDE0A7E0}" dt="2022-11-14T04:18:56.876" v="1118" actId="47"/>
        <pc:sldMkLst>
          <pc:docMk/>
          <pc:sldMk cId="2376872298" sldId="150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639608240" sldId="1503"/>
        </pc:sldMkLst>
        <pc:spChg chg="mod">
          <ac:chgData name="伊健 杜" userId="e69aded81da48593" providerId="LiveId" clId="{BFB1A0F1-4048-4F39-8DCB-E886FDE0A7E0}" dt="2022-11-14T04:20:07.001" v="1141"/>
          <ac:spMkLst>
            <pc:docMk/>
            <pc:sldMk cId="3639608240" sldId="1503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639608240" sldId="1503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0:01.341" v="1131"/>
          <ac:spMkLst>
            <pc:docMk/>
            <pc:sldMk cId="3639608240" sldId="1503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4:36.993" v="1264" actId="478"/>
          <ac:picMkLst>
            <pc:docMk/>
            <pc:sldMk cId="3639608240" sldId="1503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5:23.797" v="1289" actId="1076"/>
          <ac:picMkLst>
            <pc:docMk/>
            <pc:sldMk cId="3639608240" sldId="1503"/>
            <ac:picMk id="7170" creationId="{95F86677-0080-66BF-12C3-4C54631BDE3C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860629457" sldId="150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0629457" sldId="1504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25:28.069" v="1291" actId="478"/>
          <ac:spMkLst>
            <pc:docMk/>
            <pc:sldMk cId="3860629457" sldId="1504"/>
            <ac:spMk id="5" creationId="{12133E31-EFD8-1428-E834-932512E03115}"/>
          </ac:spMkLst>
        </pc:spChg>
        <pc:spChg chg="add del">
          <ac:chgData name="伊健 杜" userId="e69aded81da48593" providerId="LiveId" clId="{BFB1A0F1-4048-4F39-8DCB-E886FDE0A7E0}" dt="2022-11-14T04:27:05.267" v="1389" actId="478"/>
          <ac:spMkLst>
            <pc:docMk/>
            <pc:sldMk cId="3860629457" sldId="1504"/>
            <ac:spMk id="6" creationId="{E40771CE-6B79-CB87-267B-D5304836AB3E}"/>
          </ac:spMkLst>
        </pc:spChg>
        <pc:picChg chg="add mod">
          <ac:chgData name="伊健 杜" userId="e69aded81da48593" providerId="LiveId" clId="{BFB1A0F1-4048-4F39-8DCB-E886FDE0A7E0}" dt="2022-11-14T04:27:14.134" v="1393" actId="1076"/>
          <ac:picMkLst>
            <pc:docMk/>
            <pc:sldMk cId="3860629457" sldId="1504"/>
            <ac:picMk id="8" creationId="{7D0E1355-55D2-F567-EEA0-13956D557847}"/>
          </ac:picMkLst>
        </pc:picChg>
        <pc:picChg chg="del mod">
          <ac:chgData name="伊健 杜" userId="e69aded81da48593" providerId="LiveId" clId="{BFB1A0F1-4048-4F39-8DCB-E886FDE0A7E0}" dt="2022-11-14T04:25:31.977" v="1294" actId="478"/>
          <ac:picMkLst>
            <pc:docMk/>
            <pc:sldMk cId="3860629457" sldId="1504"/>
            <ac:picMk id="7170" creationId="{95F86677-0080-66BF-12C3-4C54631BDE3C}"/>
          </ac:picMkLst>
        </pc:picChg>
      </pc:sldChg>
      <pc:sldChg chg="delSp modSp new mod">
        <pc:chgData name="伊健 杜" userId="e69aded81da48593" providerId="LiveId" clId="{BFB1A0F1-4048-4F39-8DCB-E886FDE0A7E0}" dt="2022-11-14T08:27:36.702" v="4333"/>
        <pc:sldMkLst>
          <pc:docMk/>
          <pc:sldMk cId="2184303327" sldId="1505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2184303327" sldId="1505"/>
            <ac:spMk id="2" creationId="{DB2A3806-678A-70C2-0A80-D508BE929239}"/>
          </ac:spMkLst>
        </pc:spChg>
        <pc:spChg chg="del">
          <ac:chgData name="伊健 杜" userId="e69aded81da48593" providerId="LiveId" clId="{BFB1A0F1-4048-4F39-8DCB-E886FDE0A7E0}" dt="2022-11-14T07:19:01.208" v="4062" actId="478"/>
          <ac:spMkLst>
            <pc:docMk/>
            <pc:sldMk cId="2184303327" sldId="1505"/>
            <ac:spMk id="3" creationId="{FB6CE087-142C-8787-400A-6E90E6AA59F2}"/>
          </ac:spMkLst>
        </pc:spChg>
      </pc:sldChg>
      <pc:sldChg chg="modSp add">
        <pc:chgData name="伊健 杜" userId="e69aded81da48593" providerId="LiveId" clId="{BFB1A0F1-4048-4F39-8DCB-E886FDE0A7E0}" dt="2022-11-14T05:02:00.818" v="2848"/>
        <pc:sldMkLst>
          <pc:docMk/>
          <pc:sldMk cId="3867782353" sldId="1506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7782353" sldId="1506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14:02:25.330" v="4351"/>
        <pc:sldMkLst>
          <pc:docMk/>
          <pc:sldMk cId="1614944018" sldId="150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14944018" sldId="1507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14:02:25.330" v="4351"/>
          <ac:spMkLst>
            <pc:docMk/>
            <pc:sldMk cId="1614944018" sldId="1507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8:10.545" v="1406"/>
          <ac:spMkLst>
            <pc:docMk/>
            <pc:sldMk cId="1614944018" sldId="1507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8:42.783" v="1526" actId="478"/>
          <ac:picMkLst>
            <pc:docMk/>
            <pc:sldMk cId="1614944018" sldId="1507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9:34.953" v="1534" actId="1076"/>
          <ac:picMkLst>
            <pc:docMk/>
            <pc:sldMk cId="1614944018" sldId="1507"/>
            <ac:picMk id="10242" creationId="{815D5A2E-CFF9-C6F3-3120-3D5A5F562831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777418212" sldId="150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77418212" sldId="1508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69709591" sldId="150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69709591" sldId="1509"/>
            <ac:spMk id="2" creationId="{5752B7B4-69D2-8FC9-31BC-BD1D608ED079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709038691" sldId="151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36:03.576" v="1835" actId="478"/>
          <ac:spMkLst>
            <pc:docMk/>
            <pc:sldMk cId="3709038691" sldId="1510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37:36.251" v="2003" actId="478"/>
          <ac:picMkLst>
            <pc:docMk/>
            <pc:sldMk cId="3709038691" sldId="1510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5:06.470" v="2007" actId="1076"/>
          <ac:picMkLst>
            <pc:docMk/>
            <pc:sldMk cId="3709038691" sldId="1510"/>
            <ac:picMk id="11266" creationId="{004759D1-DCB7-E29E-A87C-8CB26B07960F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062628319" sldId="151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45:16.810" v="2011" actId="478"/>
          <ac:spMkLst>
            <pc:docMk/>
            <pc:sldMk cId="1062628319" sldId="151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46:13.368" v="2118" actId="478"/>
          <ac:picMkLst>
            <pc:docMk/>
            <pc:sldMk cId="1062628319" sldId="1511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6:38.900" v="2120" actId="1076"/>
          <ac:picMkLst>
            <pc:docMk/>
            <pc:sldMk cId="1062628319" sldId="1511"/>
            <ac:picMk id="12290" creationId="{EAF45722-C44D-479B-E12B-564963D01983}"/>
          </ac:picMkLst>
        </pc:picChg>
      </pc:sldChg>
      <pc:sldChg chg="add del">
        <pc:chgData name="伊健 杜" userId="e69aded81da48593" providerId="LiveId" clId="{BFB1A0F1-4048-4F39-8DCB-E886FDE0A7E0}" dt="2022-11-14T04:45:12.024" v="2009" actId="47"/>
        <pc:sldMkLst>
          <pc:docMk/>
          <pc:sldMk cId="2785136868" sldId="1511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230162073" sldId="151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230162073" sldId="1512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314336077" sldId="1513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12.267" v="2304" actId="478"/>
          <ac:picMkLst>
            <pc:docMk/>
            <pc:sldMk cId="1314336077" sldId="1513"/>
            <ac:picMk id="14338" creationId="{FD14D278-4DA0-10D4-328E-F8D3B067B1DD}"/>
          </ac:picMkLst>
        </pc:picChg>
        <pc:picChg chg="add mod">
          <ac:chgData name="伊健 杜" userId="e69aded81da48593" providerId="LiveId" clId="{BFB1A0F1-4048-4F39-8DCB-E886FDE0A7E0}" dt="2022-11-14T04:50:53.557" v="2382" actId="1076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add del">
        <pc:chgData name="伊健 杜" userId="e69aded81da48593" providerId="LiveId" clId="{BFB1A0F1-4048-4F39-8DCB-E886FDE0A7E0}" dt="2022-11-14T04:47:36.823" v="2192" actId="47"/>
        <pc:sldMkLst>
          <pc:docMk/>
          <pc:sldMk cId="3207994974" sldId="151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944419382" sldId="151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57.597" v="2384" actId="478"/>
          <ac:picMkLst>
            <pc:docMk/>
            <pc:sldMk cId="1944419382" sldId="1514"/>
            <ac:picMk id="16386" creationId="{0C84893D-CF9F-5A5B-A5B0-3291E6E8E8BC}"/>
          </ac:picMkLst>
        </pc:picChg>
        <pc:picChg chg="add mod">
          <ac:chgData name="伊健 杜" userId="e69aded81da48593" providerId="LiveId" clId="{BFB1A0F1-4048-4F39-8DCB-E886FDE0A7E0}" dt="2022-11-14T04:53:01.400" v="2481" actId="1076"/>
          <ac:picMkLst>
            <pc:docMk/>
            <pc:sldMk cId="1944419382" sldId="1514"/>
            <ac:picMk id="17410" creationId="{1D9A18C5-050A-55EE-DB51-B0E7680FD099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343578061" sldId="151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343578061" sldId="1515"/>
            <ac:spMk id="2" creationId="{5752B7B4-69D2-8FC9-31BC-BD1D608ED079}"/>
          </ac:spMkLst>
        </pc:sp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4288222492" sldId="1516"/>
        </pc:sldMkLst>
        <pc:spChg chg="del">
          <ac:chgData name="伊健 杜" userId="e69aded81da48593" providerId="LiveId" clId="{BFB1A0F1-4048-4F39-8DCB-E886FDE0A7E0}" dt="2022-11-14T04:53:38.679" v="2557" actId="478"/>
          <ac:spMkLst>
            <pc:docMk/>
            <pc:sldMk cId="4288222492" sldId="1516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288222492" sldId="1516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3:55.088" v="2603" actId="478"/>
          <ac:picMkLst>
            <pc:docMk/>
            <pc:sldMk cId="4288222492" sldId="1516"/>
            <ac:picMk id="17410" creationId="{1D9A18C5-050A-55EE-DB51-B0E7680FD099}"/>
          </ac:picMkLst>
        </pc:picChg>
        <pc:picChg chg="add del mod">
          <ac:chgData name="伊健 杜" userId="e69aded81da48593" providerId="LiveId" clId="{BFB1A0F1-4048-4F39-8DCB-E886FDE0A7E0}" dt="2022-11-14T04:54:10.284" v="2608" actId="478"/>
          <ac:picMkLst>
            <pc:docMk/>
            <pc:sldMk cId="4288222492" sldId="1516"/>
            <ac:picMk id="18434" creationId="{24F20A73-2220-7122-3C33-1C76FD994729}"/>
          </ac:picMkLst>
        </pc:picChg>
        <pc:picChg chg="add mod">
          <ac:chgData name="伊健 杜" userId="e69aded81da48593" providerId="LiveId" clId="{BFB1A0F1-4048-4F39-8DCB-E886FDE0A7E0}" dt="2022-11-14T04:54:19.524" v="2612" actId="1076"/>
          <ac:picMkLst>
            <pc:docMk/>
            <pc:sldMk cId="4288222492" sldId="1516"/>
            <ac:picMk id="18436" creationId="{2B90AC9C-BF00-3DC7-84F4-EA4E030952A4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78043868" sldId="151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8043868" sldId="1517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5:29.091" v="2623" actId="478"/>
          <ac:picMkLst>
            <pc:docMk/>
            <pc:sldMk cId="78043868" sldId="1517"/>
            <ac:picMk id="18436" creationId="{2B90AC9C-BF00-3DC7-84F4-EA4E030952A4}"/>
          </ac:picMkLst>
        </pc:picChg>
        <pc:picChg chg="add mod">
          <ac:chgData name="伊健 杜" userId="e69aded81da48593" providerId="LiveId" clId="{BFB1A0F1-4048-4F39-8DCB-E886FDE0A7E0}" dt="2022-11-14T04:55:31.719" v="2625" actId="1076"/>
          <ac:picMkLst>
            <pc:docMk/>
            <pc:sldMk cId="78043868" sldId="1517"/>
            <ac:picMk id="19458" creationId="{EAAE0620-DDA5-FD24-2E60-2E8DAA471382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3027257664" sldId="151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027257664" sldId="1518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6:44.699" v="2714" actId="478"/>
          <ac:picMkLst>
            <pc:docMk/>
            <pc:sldMk cId="3027257664" sldId="1518"/>
            <ac:picMk id="19458" creationId="{EAAE0620-DDA5-FD24-2E60-2E8DAA471382}"/>
          </ac:picMkLst>
        </pc:picChg>
        <pc:picChg chg="add mod">
          <ac:chgData name="伊健 杜" userId="e69aded81da48593" providerId="LiveId" clId="{BFB1A0F1-4048-4F39-8DCB-E886FDE0A7E0}" dt="2022-11-14T04:56:51.416" v="2719" actId="1076"/>
          <ac:picMkLst>
            <pc:docMk/>
            <pc:sldMk cId="3027257664" sldId="1518"/>
            <ac:picMk id="20482" creationId="{B4A3D57E-C750-8F25-08D7-EAB77B6FDC56}"/>
          </ac:picMkLst>
        </pc:picChg>
      </pc:sldChg>
      <pc:sldChg chg="addSp delSp modSp add mod">
        <pc:chgData name="伊健 杜" userId="e69aded81da48593" providerId="LiveId" clId="{BFB1A0F1-4048-4F39-8DCB-E886FDE0A7E0}" dt="2022-11-14T05:00:29.269" v="2802" actId="1076"/>
        <pc:sldMkLst>
          <pc:docMk/>
          <pc:sldMk cId="2461842350" sldId="1519"/>
        </pc:sldMkLst>
        <pc:spChg chg="mod">
          <ac:chgData name="伊健 杜" userId="e69aded81da48593" providerId="LiveId" clId="{BFB1A0F1-4048-4F39-8DCB-E886FDE0A7E0}" dt="2022-11-14T05:00:27.402" v="2801"/>
          <ac:spMkLst>
            <pc:docMk/>
            <pc:sldMk cId="2461842350" sldId="1519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5:00:16.900" v="2787" actId="478"/>
          <ac:picMkLst>
            <pc:docMk/>
            <pc:sldMk cId="2461842350" sldId="1519"/>
            <ac:picMk id="20482" creationId="{B4A3D57E-C750-8F25-08D7-EAB77B6FDC56}"/>
          </ac:picMkLst>
        </pc:picChg>
        <pc:picChg chg="add mod">
          <ac:chgData name="伊健 杜" userId="e69aded81da48593" providerId="LiveId" clId="{BFB1A0F1-4048-4F39-8DCB-E886FDE0A7E0}" dt="2022-11-14T05:00:29.269" v="2802" actId="1076"/>
          <ac:picMkLst>
            <pc:docMk/>
            <pc:sldMk cId="2461842350" sldId="1519"/>
            <ac:picMk id="21506" creationId="{94BFC44D-CFF8-6B68-ECE3-39C41D5582B3}"/>
          </ac:picMkLst>
        </pc:pic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1913739618" sldId="1520"/>
        </pc:sldMkLst>
        <pc:spChg chg="mod">
          <ac:chgData name="伊健 杜" userId="e69aded81da48593" providerId="LiveId" clId="{BFB1A0F1-4048-4F39-8DCB-E886FDE0A7E0}" dt="2022-11-14T06:21:48.145" v="2875"/>
          <ac:spMkLst>
            <pc:docMk/>
            <pc:sldMk cId="1913739618" sldId="152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6:38:43.208" v="3298"/>
          <ac:spMkLst>
            <pc:docMk/>
            <pc:sldMk cId="1913739618" sldId="1520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6:21:37.126" v="2869"/>
          <ac:spMkLst>
            <pc:docMk/>
            <pc:sldMk cId="1913739618" sldId="1520"/>
            <ac:spMk id="5" creationId="{12133E31-EFD8-1428-E834-932512E03115}"/>
          </ac:spMkLst>
        </pc:spChg>
        <pc:picChg chg="add del mod">
          <ac:chgData name="伊健 杜" userId="e69aded81da48593" providerId="LiveId" clId="{BFB1A0F1-4048-4F39-8DCB-E886FDE0A7E0}" dt="2022-11-14T06:25:39.161" v="2994" actId="478"/>
          <ac:picMkLst>
            <pc:docMk/>
            <pc:sldMk cId="1913739618" sldId="1520"/>
            <ac:picMk id="2050" creationId="{8C8F9524-F1A3-A86C-3395-2A00F99409F9}"/>
          </ac:picMkLst>
        </pc:picChg>
        <pc:picChg chg="add mod">
          <ac:chgData name="伊健 杜" userId="e69aded81da48593" providerId="LiveId" clId="{BFB1A0F1-4048-4F39-8DCB-E886FDE0A7E0}" dt="2022-11-14T06:26:10.600" v="3001" actId="1076"/>
          <ac:picMkLst>
            <pc:docMk/>
            <pc:sldMk cId="1913739618" sldId="1520"/>
            <ac:picMk id="2052" creationId="{6157071B-9BA2-02E5-D8DA-F07191A8EC01}"/>
          </ac:picMkLst>
        </pc:picChg>
        <pc:picChg chg="add mod">
          <ac:chgData name="伊健 杜" userId="e69aded81da48593" providerId="LiveId" clId="{BFB1A0F1-4048-4F39-8DCB-E886FDE0A7E0}" dt="2022-11-14T06:26:11.791" v="3002" actId="1076"/>
          <ac:picMkLst>
            <pc:docMk/>
            <pc:sldMk cId="1913739618" sldId="1520"/>
            <ac:picMk id="2054" creationId="{089B451E-B5C2-9AE9-2CF8-1BCDE217BF96}"/>
          </ac:picMkLst>
        </pc:picChg>
        <pc:picChg chg="del">
          <ac:chgData name="伊健 杜" userId="e69aded81da48593" providerId="LiveId" clId="{BFB1A0F1-4048-4F39-8DCB-E886FDE0A7E0}" dt="2022-11-14T06:23:19.590" v="2985" actId="478"/>
          <ac:picMkLst>
            <pc:docMk/>
            <pc:sldMk cId="1913739618" sldId="1520"/>
            <ac:picMk id="10242" creationId="{815D5A2E-CFF9-C6F3-3120-3D5A5F562831}"/>
          </ac:picMkLst>
        </pc:picChg>
      </pc:sldChg>
      <pc:sldChg chg="add del">
        <pc:chgData name="伊健 杜" userId="e69aded81da48593" providerId="LiveId" clId="{BFB1A0F1-4048-4F39-8DCB-E886FDE0A7E0}" dt="2022-11-14T05:01:25.534" v="2847" actId="47"/>
        <pc:sldMkLst>
          <pc:docMk/>
          <pc:sldMk cId="3724925832" sldId="1520"/>
        </pc:sldMkLst>
      </pc:sldChg>
      <pc:sldChg chg="addSp delSp modSp add mod delAnim">
        <pc:chgData name="伊健 杜" userId="e69aded81da48593" providerId="LiveId" clId="{BFB1A0F1-4048-4F39-8DCB-E886FDE0A7E0}" dt="2022-11-14T06:38:43.208" v="3298"/>
        <pc:sldMkLst>
          <pc:docMk/>
          <pc:sldMk cId="488194149" sldId="1521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488194149" sldId="152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6:26:18.250" v="3004" actId="478"/>
          <ac:spMkLst>
            <pc:docMk/>
            <pc:sldMk cId="488194149" sldId="152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4" creationId="{089B451E-B5C2-9AE9-2CF8-1BCDE217BF96}"/>
          </ac:picMkLst>
        </pc:picChg>
        <pc:picChg chg="add mod">
          <ac:chgData name="伊健 杜" userId="e69aded81da48593" providerId="LiveId" clId="{BFB1A0F1-4048-4F39-8DCB-E886FDE0A7E0}" dt="2022-11-14T06:27:31.055" v="3111" actId="14100"/>
          <ac:picMkLst>
            <pc:docMk/>
            <pc:sldMk cId="488194149" sldId="1521"/>
            <ac:picMk id="3074" creationId="{2B362D61-A454-A00A-FE43-1C8D989DDC0E}"/>
          </ac:picMkLst>
        </pc:picChg>
      </pc:sldChg>
      <pc:sldChg chg="modSp add del mod">
        <pc:chgData name="伊健 杜" userId="e69aded81da48593" providerId="LiveId" clId="{BFB1A0F1-4048-4F39-8DCB-E886FDE0A7E0}" dt="2022-11-14T05:00:56.233" v="2846" actId="47"/>
        <pc:sldMkLst>
          <pc:docMk/>
          <pc:sldMk cId="1735871976" sldId="1521"/>
        </pc:sldMkLst>
        <pc:spChg chg="mod">
          <ac:chgData name="伊健 杜" userId="e69aded81da48593" providerId="LiveId" clId="{BFB1A0F1-4048-4F39-8DCB-E886FDE0A7E0}" dt="2022-11-14T05:00:54.047" v="2845" actId="20577"/>
          <ac:spMkLst>
            <pc:docMk/>
            <pc:sldMk cId="1735871976" sldId="152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346026357" sldId="1522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346026357" sldId="1522"/>
            <ac:spMk id="4" creationId="{2691090D-D035-2EE7-556B-29D21742E484}"/>
          </ac:spMkLst>
        </pc:spChg>
        <pc:picChg chg="del mod">
          <ac:chgData name="伊健 杜" userId="e69aded81da48593" providerId="LiveId" clId="{BFB1A0F1-4048-4F39-8DCB-E886FDE0A7E0}" dt="2022-11-14T06:31:17.456" v="3121" actId="478"/>
          <ac:picMkLst>
            <pc:docMk/>
            <pc:sldMk cId="346026357" sldId="1522"/>
            <ac:picMk id="3074" creationId="{2B362D61-A454-A00A-FE43-1C8D989DDC0E}"/>
          </ac:picMkLst>
        </pc:picChg>
        <pc:picChg chg="add mod">
          <ac:chgData name="伊健 杜" userId="e69aded81da48593" providerId="LiveId" clId="{BFB1A0F1-4048-4F39-8DCB-E886FDE0A7E0}" dt="2022-11-14T06:32:03.978" v="3186" actId="1076"/>
          <ac:picMkLst>
            <pc:docMk/>
            <pc:sldMk cId="346026357" sldId="1522"/>
            <ac:picMk id="4098" creationId="{E9865C8A-B90F-0CE0-E9FA-02CB6FFD798C}"/>
          </ac:picMkLst>
        </pc:picChg>
      </pc:sldChg>
      <pc:sldChg chg="modSp add del mod">
        <pc:chgData name="伊健 杜" userId="e69aded81da48593" providerId="LiveId" clId="{BFB1A0F1-4048-4F39-8DCB-E886FDE0A7E0}" dt="2022-11-14T07:09:52.319" v="3316" actId="47"/>
        <pc:sldMkLst>
          <pc:docMk/>
          <pc:sldMk cId="930788960" sldId="1523"/>
        </pc:sldMkLst>
        <pc:spChg chg="mod">
          <ac:chgData name="伊健 杜" userId="e69aded81da48593" providerId="LiveId" clId="{BFB1A0F1-4048-4F39-8DCB-E886FDE0A7E0}" dt="2022-11-14T07:09:31.810" v="3315"/>
          <ac:spMkLst>
            <pc:docMk/>
            <pc:sldMk cId="930788960" sldId="1523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8:27:36.702" v="4333"/>
        <pc:sldMkLst>
          <pc:docMk/>
          <pc:sldMk cId="599426179" sldId="1524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599426179" sldId="1524"/>
            <ac:spMk id="2" creationId="{5752B7B4-69D2-8FC9-31BC-BD1D608ED079}"/>
          </ac:spMkLst>
        </pc:spChg>
      </pc:sldChg>
      <pc:sldChg chg="delSp modSp add del mod">
        <pc:chgData name="伊健 杜" userId="e69aded81da48593" providerId="LiveId" clId="{BFB1A0F1-4048-4F39-8DCB-E886FDE0A7E0}" dt="2022-11-14T06:38:32.669" v="3297" actId="47"/>
        <pc:sldMkLst>
          <pc:docMk/>
          <pc:sldMk cId="2384261164" sldId="1524"/>
        </pc:sldMkLst>
        <pc:spChg chg="del mod">
          <ac:chgData name="伊健 杜" userId="e69aded81da48593" providerId="LiveId" clId="{BFB1A0F1-4048-4F39-8DCB-E886FDE0A7E0}" dt="2022-11-14T06:38:31.769" v="3296" actId="478"/>
          <ac:spMkLst>
            <pc:docMk/>
            <pc:sldMk cId="2384261164" sldId="1524"/>
            <ac:spMk id="2" creationId="{5752B7B4-69D2-8FC9-31BC-BD1D608ED079}"/>
          </ac:spMkLst>
        </pc:spChg>
      </pc:sldChg>
      <pc:sldChg chg="add">
        <pc:chgData name="伊健 杜" userId="e69aded81da48593" providerId="LiveId" clId="{BFB1A0F1-4048-4F39-8DCB-E886FDE0A7E0}" dt="2022-11-14T07:09:54.505" v="3317"/>
        <pc:sldMkLst>
          <pc:docMk/>
          <pc:sldMk cId="1702774516" sldId="1525"/>
        </pc:sldMkLst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4171538496" sldId="1526"/>
        </pc:sldMkLst>
        <pc:spChg chg="mod">
          <ac:chgData name="伊健 杜" userId="e69aded81da48593" providerId="LiveId" clId="{BFB1A0F1-4048-4F39-8DCB-E886FDE0A7E0}" dt="2022-11-14T07:11:23.137" v="3460"/>
          <ac:spMkLst>
            <pc:docMk/>
            <pc:sldMk cId="4171538496" sldId="152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8:27:36.702" v="4333"/>
          <ac:spMkLst>
            <pc:docMk/>
            <pc:sldMk cId="4171538496" sldId="1526"/>
            <ac:spMk id="4" creationId="{2691090D-D035-2EE7-556B-29D21742E484}"/>
          </ac:spMkLst>
        </pc:spChg>
        <pc:picChg chg="add mod">
          <ac:chgData name="伊健 杜" userId="e69aded81da48593" providerId="LiveId" clId="{BFB1A0F1-4048-4F39-8DCB-E886FDE0A7E0}" dt="2022-11-14T07:13:19.253" v="3609" actId="1076"/>
          <ac:picMkLst>
            <pc:docMk/>
            <pc:sldMk cId="4171538496" sldId="1526"/>
            <ac:picMk id="1026" creationId="{31CBB3AD-09BA-FCE0-1F13-1F0215A8485E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4" creationId="{089B451E-B5C2-9AE9-2CF8-1BCDE217BF96}"/>
          </ac:picMkLst>
        </pc:picChg>
      </pc:sldChg>
      <pc:sldChg chg="addSp delSp modSp add mod delAnim">
        <pc:chgData name="伊健 杜" userId="e69aded81da48593" providerId="LiveId" clId="{BFB1A0F1-4048-4F39-8DCB-E886FDE0A7E0}" dt="2022-11-14T08:27:36.702" v="4333"/>
        <pc:sldMkLst>
          <pc:docMk/>
          <pc:sldMk cId="336630263" sldId="1527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36630263" sldId="1527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7:13:26.102" v="3611" actId="478"/>
          <ac:spMkLst>
            <pc:docMk/>
            <pc:sldMk cId="336630263" sldId="1527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7:14:13.976" v="3729" actId="478"/>
          <ac:picMkLst>
            <pc:docMk/>
            <pc:sldMk cId="336630263" sldId="1527"/>
            <ac:picMk id="1026" creationId="{31CBB3AD-09BA-FCE0-1F13-1F0215A8485E}"/>
          </ac:picMkLst>
        </pc:picChg>
        <pc:picChg chg="add mod">
          <ac:chgData name="伊健 杜" userId="e69aded81da48593" providerId="LiveId" clId="{BFB1A0F1-4048-4F39-8DCB-E886FDE0A7E0}" dt="2022-11-14T07:14:37.628" v="3732" actId="1076"/>
          <ac:picMkLst>
            <pc:docMk/>
            <pc:sldMk cId="336630263" sldId="1527"/>
            <ac:picMk id="2050" creationId="{E4B6A48D-BC3C-46E8-26AA-A3FC4DF69D98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826549699" sldId="1528"/>
        </pc:sldMkLst>
        <pc:spChg chg="mod ord">
          <ac:chgData name="伊健 杜" userId="e69aded81da48593" providerId="LiveId" clId="{BFB1A0F1-4048-4F39-8DCB-E886FDE0A7E0}" dt="2022-11-14T08:27:36.702" v="4333"/>
          <ac:spMkLst>
            <pc:docMk/>
            <pc:sldMk cId="3826549699" sldId="1528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6:24.147" v="3734" actId="478"/>
          <ac:picMkLst>
            <pc:docMk/>
            <pc:sldMk cId="3826549699" sldId="1528"/>
            <ac:picMk id="2050" creationId="{E4B6A48D-BC3C-46E8-26AA-A3FC4DF69D98}"/>
          </ac:picMkLst>
        </pc:picChg>
        <pc:picChg chg="add">
          <ac:chgData name="伊健 杜" userId="e69aded81da48593" providerId="LiveId" clId="{BFB1A0F1-4048-4F39-8DCB-E886FDE0A7E0}" dt="2022-11-14T07:16:24.940" v="3735"/>
          <ac:picMkLst>
            <pc:docMk/>
            <pc:sldMk cId="3826549699" sldId="1528"/>
            <ac:picMk id="3074" creationId="{2BBC83AB-DE93-B2EC-6F21-C67631DF0DB1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467009471" sldId="1529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467009471" sldId="1529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9:53.533" v="4205" actId="478"/>
          <ac:picMkLst>
            <pc:docMk/>
            <pc:sldMk cId="3467009471" sldId="1529"/>
            <ac:picMk id="3074" creationId="{2BBC83AB-DE93-B2EC-6F21-C67631DF0DB1}"/>
          </ac:picMkLst>
        </pc:picChg>
        <pc:picChg chg="add mod">
          <ac:chgData name="伊健 杜" userId="e69aded81da48593" providerId="LiveId" clId="{BFB1A0F1-4048-4F39-8DCB-E886FDE0A7E0}" dt="2022-11-14T07:21:17.751" v="4296" actId="1076"/>
          <ac:picMkLst>
            <pc:docMk/>
            <pc:sldMk cId="3467009471" sldId="1529"/>
            <ac:picMk id="4098" creationId="{0F4DE6B7-779C-9C34-40C9-DE812E31672F}"/>
          </ac:picMkLst>
        </pc:picChg>
      </pc:sldChg>
      <pc:sldChg chg="modSp add">
        <pc:chgData name="伊健 杜" userId="e69aded81da48593" providerId="LiveId" clId="{BFB1A0F1-4048-4F39-8DCB-E886FDE0A7E0}" dt="2022-11-14T08:27:36.702" v="4333"/>
        <pc:sldMkLst>
          <pc:docMk/>
          <pc:sldMk cId="4078756059" sldId="1530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4078756059" sldId="1530"/>
            <ac:spMk id="4" creationId="{2691090D-D035-2EE7-556B-29D21742E484}"/>
          </ac:spMkLst>
        </pc:spChg>
      </pc:sldChg>
      <pc:sldChg chg="addSp modSp new del">
        <pc:chgData name="伊健 杜" userId="e69aded81da48593" providerId="LiveId" clId="{BFB1A0F1-4048-4F39-8DCB-E886FDE0A7E0}" dt="2022-11-15T04:12:15.658" v="4352" actId="47"/>
        <pc:sldMkLst>
          <pc:docMk/>
          <pc:sldMk cId="761752331" sldId="1531"/>
        </pc:sldMkLst>
        <pc:picChg chg="add mod">
          <ac:chgData name="伊健 杜" userId="e69aded81da48593" providerId="LiveId" clId="{BFB1A0F1-4048-4F39-8DCB-E886FDE0A7E0}" dt="2022-11-14T13:10:13.079" v="4338" actId="14100"/>
          <ac:picMkLst>
            <pc:docMk/>
            <pc:sldMk cId="761752331" sldId="1531"/>
            <ac:picMk id="1026" creationId="{32875958-6F21-1575-7E5B-C8CC99BFE569}"/>
          </ac:picMkLst>
        </pc:picChg>
      </pc:sldChg>
    </pc:docChg>
  </pc:docChgLst>
  <pc:docChgLst>
    <pc:chgData name="伊健 杜" userId="e69aded81da48593" providerId="LiveId" clId="{95D7FB42-CA58-4705-8E7F-D8BE2904693A}"/>
    <pc:docChg chg="undo redo custSel addSld delSld modSld sldOrd">
      <pc:chgData name="伊健 杜" userId="e69aded81da48593" providerId="LiveId" clId="{95D7FB42-CA58-4705-8E7F-D8BE2904693A}" dt="2022-11-02T17:59:43.762" v="4804"/>
      <pc:docMkLst>
        <pc:docMk/>
      </pc:docMkLst>
      <pc:sldChg chg="delSp modSp mod delAnim">
        <pc:chgData name="伊健 杜" userId="e69aded81da48593" providerId="LiveId" clId="{95D7FB42-CA58-4705-8E7F-D8BE2904693A}" dt="2022-11-02T16:49:12.707" v="4699" actId="1076"/>
        <pc:sldMkLst>
          <pc:docMk/>
          <pc:sldMk cId="2191237938" sldId="1224"/>
        </pc:sldMkLst>
        <pc:spChg chg="mod">
          <ac:chgData name="伊健 杜" userId="e69aded81da48593" providerId="LiveId" clId="{95D7FB42-CA58-4705-8E7F-D8BE2904693A}" dt="2022-11-02T16:49:05.147" v="4697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95D7FB42-CA58-4705-8E7F-D8BE2904693A}" dt="2022-11-02T16:49:11.031" v="4698" actId="478"/>
          <ac:spMkLst>
            <pc:docMk/>
            <pc:sldMk cId="2191237938" sldId="1224"/>
            <ac:spMk id="6" creationId="{B98CD463-5476-FBB2-CBE9-F9671C1182E6}"/>
          </ac:spMkLst>
        </pc:spChg>
        <pc:spChg chg="mod">
          <ac:chgData name="伊健 杜" userId="e69aded81da48593" providerId="LiveId" clId="{95D7FB42-CA58-4705-8E7F-D8BE2904693A}" dt="2022-11-02T16:49:12.707" v="4699" actId="1076"/>
          <ac:spMkLst>
            <pc:docMk/>
            <pc:sldMk cId="2191237938" sldId="1224"/>
            <ac:spMk id="7" creationId="{9F263233-ADF0-B716-9D48-C32FF551A828}"/>
          </ac:spMkLst>
        </pc:spChg>
      </pc:sldChg>
      <pc:sldChg chg="addSp delSp modSp mod ord">
        <pc:chgData name="伊健 杜" userId="e69aded81da48593" providerId="LiveId" clId="{95D7FB42-CA58-4705-8E7F-D8BE2904693A}" dt="2022-11-02T06:30:00.082" v="4655"/>
        <pc:sldMkLst>
          <pc:docMk/>
          <pc:sldMk cId="231345836" sldId="1263"/>
        </pc:sldMkLst>
        <pc:spChg chg="mod">
          <ac:chgData name="伊健 杜" userId="e69aded81da48593" providerId="LiveId" clId="{95D7FB42-CA58-4705-8E7F-D8BE2904693A}" dt="2022-11-02T06:21:41.986" v="3853" actId="21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21:48.108" v="3856" actId="1076"/>
          <ac:spMkLst>
            <pc:docMk/>
            <pc:sldMk cId="231345836" sldId="1263"/>
            <ac:spMk id="5" creationId="{12133E31-EFD8-1428-E834-932512E03115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6" creationId="{08D5D02D-6169-9FE1-5A4D-AC1BE24597CB}"/>
          </ac:spMkLst>
        </pc:spChg>
        <pc:picChg chg="add mod">
          <ac:chgData name="伊健 杜" userId="e69aded81da48593" providerId="LiveId" clId="{95D7FB42-CA58-4705-8E7F-D8BE2904693A}" dt="2022-11-02T05:01:02.006" v="238" actId="1076"/>
          <ac:picMkLst>
            <pc:docMk/>
            <pc:sldMk cId="231345836" sldId="1263"/>
            <ac:picMk id="4" creationId="{3126CF67-541F-EB36-BB3F-27BAB89EA7E5}"/>
          </ac:picMkLst>
        </pc:picChg>
        <pc:picChg chg="del">
          <ac:chgData name="伊健 杜" userId="e69aded81da48593" providerId="LiveId" clId="{95D7FB42-CA58-4705-8E7F-D8BE2904693A}" dt="2022-11-02T05:00:18.920" v="234" actId="478"/>
          <ac:picMkLst>
            <pc:docMk/>
            <pc:sldMk cId="231345836" sldId="1263"/>
            <ac:picMk id="1026" creationId="{B778539F-4A20-2783-37B2-C8DE20F5EEE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3081789254" sldId="1269"/>
        </pc:sldMkLst>
        <pc:spChg chg="del mod">
          <ac:chgData name="伊健 杜" userId="e69aded81da48593" providerId="LiveId" clId="{95D7FB42-CA58-4705-8E7F-D8BE2904693A}" dt="2022-11-02T06:21:51.572" v="3857" actId="478"/>
          <ac:spMkLst>
            <pc:docMk/>
            <pc:sldMk cId="3081789254" sldId="126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6:21:57.193" v="3859" actId="478"/>
          <ac:spMkLst>
            <pc:docMk/>
            <pc:sldMk cId="3081789254" sldId="1269"/>
            <ac:spMk id="5" creationId="{D6DE3C35-E306-345B-5E90-3A24EECF019A}"/>
          </ac:spMkLst>
        </pc:spChg>
        <pc:spChg chg="add del mod">
          <ac:chgData name="伊健 杜" userId="e69aded81da48593" providerId="LiveId" clId="{95D7FB42-CA58-4705-8E7F-D8BE2904693A}" dt="2022-11-02T06:22:51.421" v="3874" actId="478"/>
          <ac:spMkLst>
            <pc:docMk/>
            <pc:sldMk cId="3081789254" sldId="1269"/>
            <ac:spMk id="6" creationId="{23938129-8677-4F47-E77C-BB9ADE93C48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7" creationId="{18265B72-DA61-382A-12B3-243B82361928}"/>
          </ac:spMkLst>
        </pc:spChg>
        <pc:picChg chg="add mod">
          <ac:chgData name="伊健 杜" userId="e69aded81da48593" providerId="LiveId" clId="{95D7FB42-CA58-4705-8E7F-D8BE2904693A}" dt="2022-11-02T06:22:54.044" v="3875" actId="1076"/>
          <ac:picMkLst>
            <pc:docMk/>
            <pc:sldMk cId="3081789254" sldId="1269"/>
            <ac:picMk id="2050" creationId="{98B6D88E-9877-3AA8-ADF4-C22D1EDDA00A}"/>
          </ac:picMkLst>
        </pc:picChg>
        <pc:picChg chg="del">
          <ac:chgData name="伊健 杜" userId="e69aded81da48593" providerId="LiveId" clId="{95D7FB42-CA58-4705-8E7F-D8BE2904693A}" dt="2022-11-02T05:03:09.959" v="501" actId="478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2638982244" sldId="1270"/>
        </pc:sldMkLst>
        <pc:spChg chg="del mod">
          <ac:chgData name="伊健 杜" userId="e69aded81da48593" providerId="LiveId" clId="{95D7FB42-CA58-4705-8E7F-D8BE2904693A}" dt="2022-11-02T06:22:11.201" v="3862" actId="478"/>
          <ac:spMkLst>
            <pc:docMk/>
            <pc:sldMk cId="2638982244" sldId="1270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4" creationId="{D81B3769-14C8-DAC2-91AE-FFB9BC642D8C}"/>
          </ac:spMkLst>
        </pc:spChg>
        <pc:spChg chg="add del mod">
          <ac:chgData name="伊健 杜" userId="e69aded81da48593" providerId="LiveId" clId="{95D7FB42-CA58-4705-8E7F-D8BE2904693A}" dt="2022-11-02T06:22:13.768" v="3863" actId="478"/>
          <ac:spMkLst>
            <pc:docMk/>
            <pc:sldMk cId="2638982244" sldId="1270"/>
            <ac:spMk id="6" creationId="{F8D8DDBB-C482-1951-C3A7-DAED815FF6CF}"/>
          </ac:spMkLst>
        </pc:spChg>
        <pc:spChg chg="add del mod">
          <ac:chgData name="伊健 杜" userId="e69aded81da48593" providerId="LiveId" clId="{95D7FB42-CA58-4705-8E7F-D8BE2904693A}" dt="2022-11-02T06:22:44.179" v="3871" actId="478"/>
          <ac:spMkLst>
            <pc:docMk/>
            <pc:sldMk cId="2638982244" sldId="1270"/>
            <ac:spMk id="7" creationId="{987D4A50-9377-A631-0B00-63BC6664981A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8" creationId="{D899C904-1601-9970-E180-D7AA63C415E7}"/>
          </ac:spMkLst>
        </pc:spChg>
        <pc:picChg chg="del mod">
          <ac:chgData name="伊健 杜" userId="e69aded81da48593" providerId="LiveId" clId="{95D7FB42-CA58-4705-8E7F-D8BE2904693A}" dt="2022-11-02T06:22:25.652" v="3867" actId="478"/>
          <ac:picMkLst>
            <pc:docMk/>
            <pc:sldMk cId="2638982244" sldId="1270"/>
            <ac:picMk id="2050" creationId="{7CE35C51-7EA0-7C2E-56FC-57D553C50E1F}"/>
          </ac:picMkLst>
        </pc:picChg>
        <pc:picChg chg="add mod">
          <ac:chgData name="伊健 杜" userId="e69aded81da48593" providerId="LiveId" clId="{95D7FB42-CA58-4705-8E7F-D8BE2904693A}" dt="2022-11-02T06:22:48.581" v="3873" actId="1076"/>
          <ac:picMkLst>
            <pc:docMk/>
            <pc:sldMk cId="2638982244" sldId="1270"/>
            <ac:picMk id="21506" creationId="{C77490A5-5145-EFEF-B789-E3F28836BE00}"/>
          </ac:picMkLst>
        </pc:pic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35332" sldId="127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27463538" sldId="1273"/>
        </pc:sldMkLst>
      </pc:sldChg>
      <pc:sldChg chg="addSp modSp mod ord">
        <pc:chgData name="伊健 杜" userId="e69aded81da48593" providerId="LiveId" clId="{95D7FB42-CA58-4705-8E7F-D8BE2904693A}" dt="2022-11-02T07:37:07.840" v="4665" actId="1076"/>
        <pc:sldMkLst>
          <pc:docMk/>
          <pc:sldMk cId="506974058" sldId="127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506974058" sldId="1275"/>
            <ac:spMk id="2" creationId="{9C74F706-AB23-7A24-27F9-BA8C6B6BFC20}"/>
          </ac:spMkLst>
        </pc:spChg>
        <pc:spChg chg="add mod">
          <ac:chgData name="伊健 杜" userId="e69aded81da48593" providerId="LiveId" clId="{95D7FB42-CA58-4705-8E7F-D8BE2904693A}" dt="2022-11-02T07:36:59.520" v="4660" actId="20577"/>
          <ac:spMkLst>
            <pc:docMk/>
            <pc:sldMk cId="506974058" sldId="1275"/>
            <ac:spMk id="3" creationId="{D22A154C-CC74-CEB0-A317-E7BC35E942DB}"/>
          </ac:spMkLst>
        </pc:spChg>
        <pc:spChg chg="add mod">
          <ac:chgData name="伊健 杜" userId="e69aded81da48593" providerId="LiveId" clId="{95D7FB42-CA58-4705-8E7F-D8BE2904693A}" dt="2022-11-02T07:37:07.840" v="4665" actId="1076"/>
          <ac:spMkLst>
            <pc:docMk/>
            <pc:sldMk cId="506974058" sldId="1275"/>
            <ac:spMk id="4" creationId="{57233A83-689A-9663-0A2F-B6233B440401}"/>
          </ac:spMkLst>
        </pc:sp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490309790" sldId="127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39450385" sldId="127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02244236" sldId="127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869596173" sldId="127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3216909" sldId="128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91830168" sldId="128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57671835" sldId="128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319990706" sldId="128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80733278" sldId="128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30074842" sldId="128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45918873" sldId="128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25531657" sldId="128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70712489" sldId="128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42981392" sldId="128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21447932" sldId="129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67774540" sldId="129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121958565" sldId="129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09874450" sldId="129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954322" sldId="129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59853023" sldId="129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320756021" sldId="129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261557416" sldId="129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831529" sldId="129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636849896" sldId="129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908596898" sldId="130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603892820" sldId="130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09897874" sldId="130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757923126" sldId="1303"/>
        </pc:sldMkLst>
      </pc:sldChg>
      <pc:sldChg chg="del">
        <pc:chgData name="伊健 杜" userId="e69aded81da48593" providerId="LiveId" clId="{95D7FB42-CA58-4705-8E7F-D8BE2904693A}" dt="2022-11-02T16:49:23.855" v="4702" actId="47"/>
        <pc:sldMkLst>
          <pc:docMk/>
          <pc:sldMk cId="2348482222" sldId="1305"/>
        </pc:sldMkLst>
      </pc:sldChg>
      <pc:sldChg chg="del">
        <pc:chgData name="伊健 杜" userId="e69aded81da48593" providerId="LiveId" clId="{95D7FB42-CA58-4705-8E7F-D8BE2904693A}" dt="2022-11-02T16:49:21.401" v="4701" actId="47"/>
        <pc:sldMkLst>
          <pc:docMk/>
          <pc:sldMk cId="3575300161" sldId="1306"/>
        </pc:sldMkLst>
      </pc:sldChg>
      <pc:sldChg chg="del">
        <pc:chgData name="伊健 杜" userId="e69aded81da48593" providerId="LiveId" clId="{95D7FB42-CA58-4705-8E7F-D8BE2904693A}" dt="2022-11-02T16:49:18.847" v="4700" actId="47"/>
        <pc:sldMkLst>
          <pc:docMk/>
          <pc:sldMk cId="4272694972" sldId="1307"/>
        </pc:sldMkLst>
      </pc:sldChg>
      <pc:sldChg chg="modSp add del">
        <pc:chgData name="伊健 杜" userId="e69aded81da48593" providerId="LiveId" clId="{95D7FB42-CA58-4705-8E7F-D8BE2904693A}" dt="2022-11-02T16:50:43.040" v="4766"/>
        <pc:sldMkLst>
          <pc:docMk/>
          <pc:sldMk cId="3004238023" sldId="1308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3004238023" sldId="1308"/>
            <ac:spMk id="6" creationId="{B98CD463-5476-FBB2-CBE9-F9671C1182E6}"/>
          </ac:spMkLst>
        </pc:spChg>
      </pc:sldChg>
      <pc:sldChg chg="del">
        <pc:chgData name="伊健 杜" userId="e69aded81da48593" providerId="LiveId" clId="{95D7FB42-CA58-4705-8E7F-D8BE2904693A}" dt="2022-11-02T16:49:40.872" v="4735" actId="47"/>
        <pc:sldMkLst>
          <pc:docMk/>
          <pc:sldMk cId="4146648081" sldId="1310"/>
        </pc:sldMkLst>
      </pc:sldChg>
      <pc:sldChg chg="ord">
        <pc:chgData name="伊健 杜" userId="e69aded81da48593" providerId="LiveId" clId="{95D7FB42-CA58-4705-8E7F-D8BE2904693A}" dt="2022-11-02T16:49:49.034" v="4737"/>
        <pc:sldMkLst>
          <pc:docMk/>
          <pc:sldMk cId="3859354121" sldId="1312"/>
        </pc:sldMkLst>
      </pc:sldChg>
      <pc:sldChg chg="del ord">
        <pc:chgData name="伊健 杜" userId="e69aded81da48593" providerId="LiveId" clId="{95D7FB42-CA58-4705-8E7F-D8BE2904693A}" dt="2022-11-02T16:49:52.009" v="4740" actId="47"/>
        <pc:sldMkLst>
          <pc:docMk/>
          <pc:sldMk cId="1500026983" sldId="1313"/>
        </pc:sldMkLst>
      </pc:sldChg>
      <pc:sldChg chg="modAnim">
        <pc:chgData name="伊健 杜" userId="e69aded81da48593" providerId="LiveId" clId="{95D7FB42-CA58-4705-8E7F-D8BE2904693A}" dt="2022-11-02T16:49:57.699" v="4741"/>
        <pc:sldMkLst>
          <pc:docMk/>
          <pc:sldMk cId="4217310943" sldId="1315"/>
        </pc:sldMkLst>
      </pc:sldChg>
      <pc:sldChg chg="modSp">
        <pc:chgData name="伊健 杜" userId="e69aded81da48593" providerId="LiveId" clId="{95D7FB42-CA58-4705-8E7F-D8BE2904693A}" dt="2022-11-02T16:50:43.040" v="4766"/>
        <pc:sldMkLst>
          <pc:docMk/>
          <pc:sldMk cId="866694763" sldId="1316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866694763" sldId="1316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16:50:05.792" v="4743" actId="1076"/>
          <ac:picMkLst>
            <pc:docMk/>
            <pc:sldMk cId="866694763" sldId="1316"/>
            <ac:picMk id="35842" creationId="{9F3214C6-5E29-8F36-8BE3-C4239BFEE8CA}"/>
          </ac:picMkLst>
        </pc:picChg>
        <pc:picChg chg="mod">
          <ac:chgData name="伊健 杜" userId="e69aded81da48593" providerId="LiveId" clId="{95D7FB42-CA58-4705-8E7F-D8BE2904693A}" dt="2022-11-02T16:50:07.119" v="4744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 del">
        <pc:chgData name="伊健 杜" userId="e69aded81da48593" providerId="LiveId" clId="{95D7FB42-CA58-4705-8E7F-D8BE2904693A}" dt="2022-11-02T05:01:11.143" v="240" actId="47"/>
        <pc:sldMkLst>
          <pc:docMk/>
          <pc:sldMk cId="3983922274" sldId="1323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4196840282" sldId="132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3" creationId="{D22A154C-CC74-CEB0-A317-E7BC35E942DB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3733128586" sldId="132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3" creationId="{D22A154C-CC74-CEB0-A317-E7BC35E942DB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056985637" sldId="132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07:24.687" v="856"/>
          <ac:spMkLst>
            <pc:docMk/>
            <pc:sldMk cId="1056985637" sldId="1325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07:28.071" v="857" actId="478"/>
          <ac:picMkLst>
            <pc:docMk/>
            <pc:sldMk cId="1056985637" sldId="1325"/>
            <ac:picMk id="4" creationId="{3126CF67-541F-EB36-BB3F-27BAB89EA7E5}"/>
          </ac:picMkLst>
        </pc:picChg>
        <pc:picChg chg="add del mod">
          <ac:chgData name="伊健 杜" userId="e69aded81da48593" providerId="LiveId" clId="{95D7FB42-CA58-4705-8E7F-D8BE2904693A}" dt="2022-11-02T05:13:02.391" v="1068"/>
          <ac:picMkLst>
            <pc:docMk/>
            <pc:sldMk cId="1056985637" sldId="1325"/>
            <ac:picMk id="6" creationId="{7F21661E-F10D-789A-1F94-6F53B6BA4660}"/>
          </ac:picMkLst>
        </pc:picChg>
        <pc:picChg chg="add mod">
          <ac:chgData name="伊健 杜" userId="e69aded81da48593" providerId="LiveId" clId="{95D7FB42-CA58-4705-8E7F-D8BE2904693A}" dt="2022-11-02T05:13:24.222" v="1079" actId="1076"/>
          <ac:picMkLst>
            <pc:docMk/>
            <pc:sldMk cId="1056985637" sldId="1325"/>
            <ac:picMk id="7" creationId="{F60C47E9-28AB-2ED7-CAEB-880BCF5E07AF}"/>
          </ac:picMkLst>
        </pc:picChg>
        <pc:picChg chg="add del mod">
          <ac:chgData name="伊健 杜" userId="e69aded81da48593" providerId="LiveId" clId="{95D7FB42-CA58-4705-8E7F-D8BE2904693A}" dt="2022-11-02T05:13:16.036" v="1075" actId="21"/>
          <ac:picMkLst>
            <pc:docMk/>
            <pc:sldMk cId="1056985637" sldId="1325"/>
            <ac:picMk id="3074" creationId="{5AA2FEDC-E7D3-856C-FA90-6F44ADF5856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705418012" sldId="132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2" creationId="{10304424-DB4A-36E7-9E0D-D32A5DD0F26C}"/>
          </ac:spMkLst>
        </pc:spChg>
        <pc:spChg chg="add del mod">
          <ac:chgData name="伊健 杜" userId="e69aded81da48593" providerId="LiveId" clId="{95D7FB42-CA58-4705-8E7F-D8BE2904693A}" dt="2022-11-02T05:13:12.898" v="1072" actId="478"/>
          <ac:spMkLst>
            <pc:docMk/>
            <pc:sldMk cId="3705418012" sldId="1326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4" creationId="{47EACAF6-6B95-2452-AAA2-5C14424B0344}"/>
          </ac:spMkLst>
        </pc:spChg>
        <pc:spChg chg="del">
          <ac:chgData name="伊健 杜" userId="e69aded81da48593" providerId="LiveId" clId="{95D7FB42-CA58-4705-8E7F-D8BE2904693A}" dt="2022-11-02T05:11:49.210" v="977" actId="478"/>
          <ac:spMkLst>
            <pc:docMk/>
            <pc:sldMk cId="3705418012" sldId="1326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13:16.959" v="1076"/>
          <ac:picMkLst>
            <pc:docMk/>
            <pc:sldMk cId="3705418012" sldId="1326"/>
            <ac:picMk id="6" creationId="{1DEA944A-43B1-F021-B1E4-84A0826A4A78}"/>
          </ac:picMkLst>
        </pc:picChg>
        <pc:picChg chg="del">
          <ac:chgData name="伊健 杜" userId="e69aded81da48593" providerId="LiveId" clId="{95D7FB42-CA58-4705-8E7F-D8BE2904693A}" dt="2022-11-02T05:12:16.524" v="978" actId="478"/>
          <ac:picMkLst>
            <pc:docMk/>
            <pc:sldMk cId="3705418012" sldId="1326"/>
            <ac:picMk id="3074" creationId="{5AA2FEDC-E7D3-856C-FA90-6F44ADF58568}"/>
          </ac:picMkLst>
        </pc:picChg>
        <pc:picChg chg="add del">
          <ac:chgData name="伊健 杜" userId="e69aded81da48593" providerId="LiveId" clId="{95D7FB42-CA58-4705-8E7F-D8BE2904693A}" dt="2022-11-02T05:13:14.262" v="1073" actId="21"/>
          <ac:picMkLst>
            <pc:docMk/>
            <pc:sldMk cId="3705418012" sldId="1326"/>
            <ac:picMk id="4098" creationId="{D9329E3A-F26D-BD60-21BA-8DCF8E79C35B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465334289" sldId="132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465334289" sldId="1327"/>
            <ac:spMk id="2" creationId="{9C74F706-AB23-7A24-27F9-BA8C6B6BFC20}"/>
          </ac:spMkLst>
        </pc:spChg>
        <pc:spChg chg="del">
          <ac:chgData name="伊健 杜" userId="e69aded81da48593" providerId="LiveId" clId="{95D7FB42-CA58-4705-8E7F-D8BE2904693A}" dt="2022-11-02T05:13:32.441" v="1081" actId="478"/>
          <ac:spMkLst>
            <pc:docMk/>
            <pc:sldMk cId="3465334289" sldId="1327"/>
            <ac:spMk id="3" creationId="{D22A154C-CC74-CEB0-A317-E7BC35E942DB}"/>
          </ac:spMkLst>
        </pc:spChg>
      </pc:sldChg>
      <pc:sldChg chg="modSp add">
        <pc:chgData name="伊健 杜" userId="e69aded81da48593" providerId="LiveId" clId="{95D7FB42-CA58-4705-8E7F-D8BE2904693A}" dt="2022-11-02T06:30:00.082" v="4655"/>
        <pc:sldMkLst>
          <pc:docMk/>
          <pc:sldMk cId="421640080" sldId="132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21640080" sldId="132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32675466" sldId="132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3" creationId="{BF61C064-5051-1184-7A12-5B1F560F19AD}"/>
          </ac:spMkLst>
        </pc:spChg>
        <pc:picChg chg="del">
          <ac:chgData name="伊健 杜" userId="e69aded81da48593" providerId="LiveId" clId="{95D7FB42-CA58-4705-8E7F-D8BE2904693A}" dt="2022-11-02T05:27:45.161" v="1228" actId="478"/>
          <ac:picMkLst>
            <pc:docMk/>
            <pc:sldMk cId="132675466" sldId="1329"/>
            <ac:picMk id="7" creationId="{F60C47E9-28AB-2ED7-CAEB-880BCF5E07AF}"/>
          </ac:picMkLst>
        </pc:picChg>
        <pc:picChg chg="add mod">
          <ac:chgData name="伊健 杜" userId="e69aded81da48593" providerId="LiveId" clId="{95D7FB42-CA58-4705-8E7F-D8BE2904693A}" dt="2022-11-02T05:27:49.005" v="1232" actId="1076"/>
          <ac:picMkLst>
            <pc:docMk/>
            <pc:sldMk cId="132675466" sldId="1329"/>
            <ac:picMk id="5122" creationId="{AC97A310-B86E-D253-276B-501D8A38B82B}"/>
          </ac:picMkLst>
        </pc:picChg>
      </pc:sldChg>
      <pc:sldChg chg="add del">
        <pc:chgData name="伊健 杜" userId="e69aded81da48593" providerId="LiveId" clId="{95D7FB42-CA58-4705-8E7F-D8BE2904693A}" dt="2022-11-02T05:29:18.902" v="1326" actId="47"/>
        <pc:sldMkLst>
          <pc:docMk/>
          <pc:sldMk cId="577393900" sldId="1330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558982168" sldId="133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58982168" sldId="1330"/>
            <ac:spMk id="2" creationId="{9C74F706-AB23-7A24-27F9-BA8C6B6BFC20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2314888362" sldId="133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4888362" sldId="133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962851548" sldId="133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31:48.663" v="1477"/>
          <ac:spMkLst>
            <pc:docMk/>
            <pc:sldMk cId="3962851548" sldId="1332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0:22.234" v="1554" actId="478"/>
          <ac:picMkLst>
            <pc:docMk/>
            <pc:sldMk cId="3962851548" sldId="1332"/>
            <ac:picMk id="5122" creationId="{AC97A310-B86E-D253-276B-501D8A38B82B}"/>
          </ac:picMkLst>
        </pc:picChg>
        <pc:picChg chg="add mod">
          <ac:chgData name="伊健 杜" userId="e69aded81da48593" providerId="LiveId" clId="{95D7FB42-CA58-4705-8E7F-D8BE2904693A}" dt="2022-11-02T05:40:52.880" v="1559" actId="14100"/>
          <ac:picMkLst>
            <pc:docMk/>
            <pc:sldMk cId="3962851548" sldId="1332"/>
            <ac:picMk id="6146" creationId="{0438961E-4A45-E3A1-86A2-72DE5116E62D}"/>
          </ac:picMkLst>
        </pc:picChg>
      </pc:sldChg>
      <pc:sldChg chg="modSp add mod ord">
        <pc:chgData name="伊健 杜" userId="e69aded81da48593" providerId="LiveId" clId="{95D7FB42-CA58-4705-8E7F-D8BE2904693A}" dt="2022-11-02T06:30:00.082" v="4655"/>
        <pc:sldMkLst>
          <pc:docMk/>
          <pc:sldMk cId="1985394919" sldId="133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85394919" sldId="133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8:40:16.892" v="4692" actId="478"/>
        <pc:sldMkLst>
          <pc:docMk/>
          <pc:sldMk cId="3298261443" sldId="133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98261443" sldId="133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8:40:13.988" v="4691" actId="20577"/>
          <ac:spMkLst>
            <pc:docMk/>
            <pc:sldMk cId="3298261443" sldId="1334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8:40:16.892" v="4692" actId="478"/>
          <ac:spMkLst>
            <pc:docMk/>
            <pc:sldMk cId="3298261443" sldId="1334"/>
            <ac:spMk id="4" creationId="{D59D708D-F18A-F664-17B4-17C5C1C8EB27}"/>
          </ac:spMkLst>
        </pc:spChg>
        <pc:spChg chg="del">
          <ac:chgData name="伊健 杜" userId="e69aded81da48593" providerId="LiveId" clId="{95D7FB42-CA58-4705-8E7F-D8BE2904693A}" dt="2022-11-02T05:40:57.386" v="1561" actId="478"/>
          <ac:spMkLst>
            <pc:docMk/>
            <pc:sldMk cId="3298261443" sldId="133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1:46.610" v="1752" actId="478"/>
          <ac:picMkLst>
            <pc:docMk/>
            <pc:sldMk cId="3298261443" sldId="1334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5:42:13.800" v="1754" actId="1076"/>
          <ac:picMkLst>
            <pc:docMk/>
            <pc:sldMk cId="3298261443" sldId="1334"/>
            <ac:picMk id="8194" creationId="{222F0DF2-F703-DCF2-9560-92903917BDC6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648752925" sldId="133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5:26.077" v="4098" actId="478"/>
          <ac:spMkLst>
            <pc:docMk/>
            <pc:sldMk cId="648752925" sldId="1335"/>
            <ac:spMk id="3" creationId="{DB78194C-4C76-B368-BCC5-DFABC5D5BDE4}"/>
          </ac:spMkLst>
        </pc:spChg>
        <pc:spChg chg="add del mod">
          <ac:chgData name="伊健 杜" userId="e69aded81da48593" providerId="LiveId" clId="{95D7FB42-CA58-4705-8E7F-D8BE2904693A}" dt="2022-11-02T06:25:38.517" v="4112" actId="478"/>
          <ac:spMkLst>
            <pc:docMk/>
            <pc:sldMk cId="648752925" sldId="1335"/>
            <ac:spMk id="4" creationId="{374DBABA-1579-65C2-79B9-CD5F0CD761F3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5" creationId="{1857E20E-F506-F38C-6146-C8B8A9F555C1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6" creationId="{97D4A3F8-5382-C0F2-8030-8FFEC97A588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7" creationId="{1A88A18D-9388-9BD5-8A09-2A67329D076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8" creationId="{AA992F9F-BE47-21B2-2118-4F5F14F98C7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9" creationId="{2FF0D7D9-283E-93DA-5907-5A0625E7400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0" creationId="{4CB0E758-186D-F444-323E-C8D0CD50FFF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1" creationId="{3EB9D4B7-14C0-373F-92CA-5B5BE5E8E1EF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2" creationId="{8AC6C4F0-1100-BFB1-22C4-65AE51A13BCC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3" creationId="{18B0E85B-0033-B558-424C-5E6134704B37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14" creationId="{72DDD2B9-D03F-567E-3F26-B53BEE53A1A5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446813328" sldId="1336"/>
        </pc:sldMkLst>
        <pc:spChg chg="mod">
          <ac:chgData name="伊健 杜" userId="e69aded81da48593" providerId="LiveId" clId="{95D7FB42-CA58-4705-8E7F-D8BE2904693A}" dt="2022-11-02T06:01:17.046" v="2058"/>
          <ac:spMkLst>
            <pc:docMk/>
            <pc:sldMk cId="1446813328" sldId="1336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446813328" sldId="1336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1:26.065" v="2063"/>
          <ac:spMkLst>
            <pc:docMk/>
            <pc:sldMk cId="1446813328" sldId="1336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1:27.274" v="2064" actId="478"/>
          <ac:picMkLst>
            <pc:docMk/>
            <pc:sldMk cId="1446813328" sldId="1336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6:03:24.080" v="2260" actId="1076"/>
          <ac:picMkLst>
            <pc:docMk/>
            <pc:sldMk cId="1446813328" sldId="1336"/>
            <ac:picMk id="10242" creationId="{3E7D7914-CD76-6DF0-2F57-B68D3FC315C6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989016679" sldId="133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5:58:21.927" v="1910" actId="478"/>
          <ac:spMkLst>
            <pc:docMk/>
            <pc:sldMk cId="989016679" sldId="1337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58:49.964" v="1982"/>
          <ac:picMkLst>
            <pc:docMk/>
            <pc:sldMk cId="989016679" sldId="1337"/>
            <ac:picMk id="4" creationId="{089D651C-9DFE-568A-0397-9403EC00EC21}"/>
          </ac:picMkLst>
        </pc:picChg>
        <pc:picChg chg="del">
          <ac:chgData name="伊健 杜" userId="e69aded81da48593" providerId="LiveId" clId="{95D7FB42-CA58-4705-8E7F-D8BE2904693A}" dt="2022-11-02T05:58:39.880" v="1981" actId="478"/>
          <ac:picMkLst>
            <pc:docMk/>
            <pc:sldMk cId="989016679" sldId="1337"/>
            <ac:picMk id="6146" creationId="{0438961E-4A45-E3A1-86A2-72DE5116E62D}"/>
          </ac:picMkLst>
        </pc:pic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245199294" sldId="133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245199294" sldId="133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822967702" sldId="133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822967702" sldId="1339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3:28.003" v="2262" actId="478"/>
          <ac:spMkLst>
            <pc:docMk/>
            <pc:sldMk cId="822967702" sldId="1339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4:55.624" v="2517" actId="478"/>
          <ac:picMkLst>
            <pc:docMk/>
            <pc:sldMk cId="822967702" sldId="1339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5:21.473" v="2523" actId="1076"/>
          <ac:picMkLst>
            <pc:docMk/>
            <pc:sldMk cId="822967702" sldId="1339"/>
            <ac:picMk id="11266" creationId="{A009D25B-87F5-22F5-EADC-B3E906FC3CF1}"/>
          </ac:picMkLst>
        </pc:picChg>
      </pc:sldChg>
      <pc:sldChg chg="addSp modSp add mod">
        <pc:chgData name="伊健 杜" userId="e69aded81da48593" providerId="LiveId" clId="{95D7FB42-CA58-4705-8E7F-D8BE2904693A}" dt="2022-11-02T06:30:00.082" v="4655"/>
        <pc:sldMkLst>
          <pc:docMk/>
          <pc:sldMk cId="1546716110" sldId="134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46716110" sldId="1340"/>
            <ac:spMk id="2" creationId="{9C74F706-AB23-7A24-27F9-BA8C6B6BFC20}"/>
          </ac:spMkLst>
        </pc:spChg>
        <pc:picChg chg="add mod">
          <ac:chgData name="伊健 杜" userId="e69aded81da48593" providerId="LiveId" clId="{95D7FB42-CA58-4705-8E7F-D8BE2904693A}" dt="2022-11-02T06:06:25.257" v="2588" actId="1076"/>
          <ac:picMkLst>
            <pc:docMk/>
            <pc:sldMk cId="1546716110" sldId="1340"/>
            <ac:picMk id="3" creationId="{78A5F88A-9BCB-6797-8BC9-270D085411C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2918614799" sldId="134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918614799" sldId="1341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6:31.118" v="2591" actId="478"/>
          <ac:picMkLst>
            <pc:docMk/>
            <pc:sldMk cId="2918614799" sldId="1341"/>
            <ac:picMk id="3" creationId="{78A5F88A-9BCB-6797-8BC9-270D085411C7}"/>
          </ac:picMkLst>
        </pc:picChg>
        <pc:picChg chg="add mod">
          <ac:chgData name="伊健 杜" userId="e69aded81da48593" providerId="LiveId" clId="{95D7FB42-CA58-4705-8E7F-D8BE2904693A}" dt="2022-11-02T06:06:53.760" v="2667"/>
          <ac:picMkLst>
            <pc:docMk/>
            <pc:sldMk cId="2918614799" sldId="1341"/>
            <ac:picMk id="4" creationId="{09083F10-5D9D-DB15-CC0C-9FC7D65D8F44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183429978" sldId="134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183429978" sldId="1342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7:06.145" v="2669" actId="478"/>
          <ac:picMkLst>
            <pc:docMk/>
            <pc:sldMk cId="3183429978" sldId="1342"/>
            <ac:picMk id="4" creationId="{09083F10-5D9D-DB15-CC0C-9FC7D65D8F44}"/>
          </ac:picMkLst>
        </pc:picChg>
      </pc:sldChg>
      <pc:sldChg chg="addSp delSp modSp add mod modNotesTx">
        <pc:chgData name="伊健 杜" userId="e69aded81da48593" providerId="LiveId" clId="{95D7FB42-CA58-4705-8E7F-D8BE2904693A}" dt="2022-11-02T08:39:53.661" v="4689" actId="20577"/>
        <pc:sldMkLst>
          <pc:docMk/>
          <pc:sldMk cId="1946223399" sldId="134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8:06.415" v="2721"/>
          <ac:spMkLst>
            <pc:docMk/>
            <pc:sldMk cId="1946223399" sldId="1343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8:38.908" v="2845" actId="478"/>
          <ac:picMkLst>
            <pc:docMk/>
            <pc:sldMk cId="1946223399" sldId="1343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9:05.518" v="2848" actId="1076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697570535" sldId="134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9:48.985" v="2850" actId="478"/>
          <ac:spMkLst>
            <pc:docMk/>
            <pc:sldMk cId="3697570535" sldId="134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10:34.436" v="3029" actId="478"/>
          <ac:picMkLst>
            <pc:docMk/>
            <pc:sldMk cId="3697570535" sldId="1344"/>
            <ac:picMk id="12290" creationId="{5C8FFD6A-F15A-3ACC-A555-5C7A2CA01978}"/>
          </ac:picMkLst>
        </pc:picChg>
        <pc:picChg chg="add mod">
          <ac:chgData name="伊健 杜" userId="e69aded81da48593" providerId="LiveId" clId="{95D7FB42-CA58-4705-8E7F-D8BE2904693A}" dt="2022-11-02T06:10:49.544" v="3032" actId="1076"/>
          <ac:picMkLst>
            <pc:docMk/>
            <pc:sldMk cId="3697570535" sldId="1344"/>
            <ac:picMk id="16386" creationId="{F6E34604-2F8A-E3FE-C8DB-8D92BC94A52E}"/>
          </ac:picMkLst>
        </pc:picChg>
      </pc:sldChg>
      <pc:sldChg chg="modSp add mod">
        <pc:chgData name="伊健 杜" userId="e69aded81da48593" providerId="LiveId" clId="{95D7FB42-CA58-4705-8E7F-D8BE2904693A}" dt="2022-11-02T17:53:03.524" v="4796"/>
        <pc:sldMkLst>
          <pc:docMk/>
          <pc:sldMk cId="4158349176" sldId="1345"/>
        </pc:sldMkLst>
        <pc:spChg chg="mod">
          <ac:chgData name="伊健 杜" userId="e69aded81da48593" providerId="LiveId" clId="{95D7FB42-CA58-4705-8E7F-D8BE2904693A}" dt="2022-11-02T17:53:03.524" v="4796"/>
          <ac:spMkLst>
            <pc:docMk/>
            <pc:sldMk cId="4158349176" sldId="1345"/>
            <ac:spMk id="2" creationId="{9C74F706-AB23-7A24-27F9-BA8C6B6BFC20}"/>
          </ac:spMkLst>
        </pc:spChg>
      </pc:sldChg>
      <pc:sldChg chg="add del">
        <pc:chgData name="伊健 杜" userId="e69aded81da48593" providerId="LiveId" clId="{95D7FB42-CA58-4705-8E7F-D8BE2904693A}" dt="2022-11-02T06:11:33.546" v="3128" actId="47"/>
        <pc:sldMkLst>
          <pc:docMk/>
          <pc:sldMk cId="1408347231" sldId="1346"/>
        </pc:sldMkLst>
      </pc:sldChg>
      <pc:sldChg chg="addSp delSp modSp add mod delAnim modAnim">
        <pc:chgData name="伊健 杜" userId="e69aded81da48593" providerId="LiveId" clId="{95D7FB42-CA58-4705-8E7F-D8BE2904693A}" dt="2022-11-02T06:30:00.082" v="4655"/>
        <pc:sldMkLst>
          <pc:docMk/>
          <pc:sldMk cId="2540030139" sldId="134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2" creationId="{10304424-DB4A-36E7-9E0D-D32A5DD0F26C}"/>
          </ac:spMkLst>
        </pc:spChg>
        <pc:spChg chg="del">
          <ac:chgData name="伊健 杜" userId="e69aded81da48593" providerId="LiveId" clId="{95D7FB42-CA58-4705-8E7F-D8BE2904693A}" dt="2022-11-02T06:12:08.344" v="3136" actId="478"/>
          <ac:spMkLst>
            <pc:docMk/>
            <pc:sldMk cId="2540030139" sldId="1346"/>
            <ac:spMk id="3" creationId="{79ADD3F7-63F7-3582-F3B6-AE28FFE30988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4" creationId="{45701113-2A52-29AB-3232-2CE38EC2C351}"/>
          </ac:spMkLst>
        </pc:spChg>
        <pc:spChg chg="del">
          <ac:chgData name="伊健 杜" userId="e69aded81da48593" providerId="LiveId" clId="{95D7FB42-CA58-4705-8E7F-D8BE2904693A}" dt="2022-11-02T06:13:01.317" v="3275" actId="478"/>
          <ac:spMkLst>
            <pc:docMk/>
            <pc:sldMk cId="2540030139" sldId="1346"/>
            <ac:spMk id="5" creationId="{98000F1A-9FFF-4B3A-2C00-4FC355446A3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6" creationId="{B98CD463-5476-FBB2-CBE9-F9671C1182E6}"/>
          </ac:spMkLst>
        </pc:spChg>
        <pc:spChg chg="del">
          <ac:chgData name="伊健 杜" userId="e69aded81da48593" providerId="LiveId" clId="{95D7FB42-CA58-4705-8E7F-D8BE2904693A}" dt="2022-11-02T06:12:19.577" v="3137" actId="478"/>
          <ac:spMkLst>
            <pc:docMk/>
            <pc:sldMk cId="2540030139" sldId="1346"/>
            <ac:spMk id="7" creationId="{9F263233-ADF0-B716-9D48-C32FF551A828}"/>
          </ac:spMkLst>
        </pc:spChg>
        <pc:picChg chg="add del mod">
          <ac:chgData name="伊健 杜" userId="e69aded81da48593" providerId="LiveId" clId="{95D7FB42-CA58-4705-8E7F-D8BE2904693A}" dt="2022-11-02T06:14:04.411" v="3281" actId="478"/>
          <ac:picMkLst>
            <pc:docMk/>
            <pc:sldMk cId="2540030139" sldId="1346"/>
            <ac:picMk id="17410" creationId="{2609B990-CCFD-8CDF-E86B-A159A9D88FB9}"/>
          </ac:picMkLst>
        </pc:picChg>
        <pc:picChg chg="add del mod">
          <ac:chgData name="伊健 杜" userId="e69aded81da48593" providerId="LiveId" clId="{95D7FB42-CA58-4705-8E7F-D8BE2904693A}" dt="2022-11-02T06:14:15.394" v="3286" actId="478"/>
          <ac:picMkLst>
            <pc:docMk/>
            <pc:sldMk cId="2540030139" sldId="1346"/>
            <ac:picMk id="17412" creationId="{EAE48264-726D-6C5D-2FA8-D27A8E86DDC4}"/>
          </ac:picMkLst>
        </pc:picChg>
        <pc:picChg chg="add mod">
          <ac:chgData name="伊健 杜" userId="e69aded81da48593" providerId="LiveId" clId="{95D7FB42-CA58-4705-8E7F-D8BE2904693A}" dt="2022-11-02T06:18:53.741" v="3597" actId="1076"/>
          <ac:picMkLst>
            <pc:docMk/>
            <pc:sldMk cId="2540030139" sldId="1346"/>
            <ac:picMk id="17414" creationId="{120F844C-6C17-FDB3-0B15-DD82358A3C71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4" creationId="{013BE4EB-F961-91B3-E017-DFFF25041B09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6" creationId="{E072605F-E2D2-F6BB-8F92-7B8B13DCD39D}"/>
          </ac:picMkLst>
        </pc:picChg>
      </pc:sldChg>
      <pc:sldChg chg="addSp modSp add mod ord modAnim">
        <pc:chgData name="伊健 杜" userId="e69aded81da48593" providerId="LiveId" clId="{95D7FB42-CA58-4705-8E7F-D8BE2904693A}" dt="2022-11-02T06:30:00.082" v="4655"/>
        <pc:sldMkLst>
          <pc:docMk/>
          <pc:sldMk cId="3208074802" sldId="134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2" creationId="{10304424-DB4A-36E7-9E0D-D32A5DD0F26C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3" creationId="{C57D426F-F0AF-15A8-164B-B84F98651872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18:59.025" v="3599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367432593" sldId="134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2" creationId="{10304424-DB4A-36E7-9E0D-D32A5DD0F26C}"/>
          </ac:spMkLst>
        </pc:spChg>
        <pc:spChg chg="add del">
          <ac:chgData name="伊健 杜" userId="e69aded81da48593" providerId="LiveId" clId="{95D7FB42-CA58-4705-8E7F-D8BE2904693A}" dt="2022-11-02T06:20:51.369" v="3844" actId="478"/>
          <ac:spMkLst>
            <pc:docMk/>
            <pc:sldMk cId="367432593" sldId="1348"/>
            <ac:spMk id="3" creationId="{2248E9FB-8F2C-F1AD-DB0C-556F00DC012F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6" creationId="{B98CD463-5476-FBB2-CBE9-F9671C1182E6}"/>
          </ac:spMkLst>
        </pc:spChg>
        <pc:picChg chg="del">
          <ac:chgData name="伊健 杜" userId="e69aded81da48593" providerId="LiveId" clId="{95D7FB42-CA58-4705-8E7F-D8BE2904693A}" dt="2022-11-02T06:20:35.368" v="3842" actId="478"/>
          <ac:picMkLst>
            <pc:docMk/>
            <pc:sldMk cId="367432593" sldId="1348"/>
            <ac:picMk id="17414" creationId="{120F844C-6C17-FDB3-0B15-DD82358A3C71}"/>
          </ac:picMkLst>
        </pc:picChg>
        <pc:picChg chg="add mod">
          <ac:chgData name="伊健 杜" userId="e69aded81da48593" providerId="LiveId" clId="{95D7FB42-CA58-4705-8E7F-D8BE2904693A}" dt="2022-11-02T06:21:05.706" v="3850" actId="14100"/>
          <ac:picMkLst>
            <pc:docMk/>
            <pc:sldMk cId="367432593" sldId="1348"/>
            <ac:picMk id="20484" creationId="{1A28A3C3-244B-5FB8-1751-4688428B3717}"/>
          </ac:picMkLst>
        </pc:picChg>
      </pc:sldChg>
      <pc:sldChg chg="modSp add mod ord">
        <pc:chgData name="伊健 杜" userId="e69aded81da48593" providerId="LiveId" clId="{95D7FB42-CA58-4705-8E7F-D8BE2904693A}" dt="2022-11-02T17:59:43.762" v="4804"/>
        <pc:sldMkLst>
          <pc:docMk/>
          <pc:sldMk cId="3766527611" sldId="134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17:59:43.762" v="4804"/>
          <ac:spMkLst>
            <pc:docMk/>
            <pc:sldMk cId="3766527611" sldId="1349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28:28.962" v="4486" actId="1076"/>
          <ac:picMkLst>
            <pc:docMk/>
            <pc:sldMk cId="3766527611" sldId="1349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240948227" sldId="135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9:40.297" v="4654" actId="478"/>
          <ac:spMkLst>
            <pc:docMk/>
            <pc:sldMk cId="3240948227" sldId="1350"/>
            <ac:spMk id="3" creationId="{006B363D-F356-E688-79A2-1607082C44A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5" creationId="{1857E20E-F506-F38C-6146-C8B8A9F555C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6" creationId="{97D4A3F8-5382-C0F2-8030-8FFEC97A588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7" creationId="{1A88A18D-9388-9BD5-8A09-2A67329D076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8" creationId="{AA992F9F-BE47-21B2-2118-4F5F14F98C7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9" creationId="{2FF0D7D9-283E-93DA-5907-5A0625E7400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2" creationId="{8AC6C4F0-1100-BFB1-22C4-65AE51A13BC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3" creationId="{18B0E85B-0033-B558-424C-5E6134704B37}"/>
          </ac:spMkLst>
        </pc:spChg>
      </pc:sldChg>
      <pc:sldChg chg="addSp delSp modSp new mod">
        <pc:chgData name="伊健 杜" userId="e69aded81da48593" providerId="LiveId" clId="{95D7FB42-CA58-4705-8E7F-D8BE2904693A}" dt="2022-11-02T17:46:01.812" v="4785" actId="1076"/>
        <pc:sldMkLst>
          <pc:docMk/>
          <pc:sldMk cId="204427608" sldId="1351"/>
        </pc:sldMkLst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2" creationId="{4D6BC708-A9AC-C48F-BC2F-C1EEEC62D322}"/>
          </ac:spMkLst>
        </pc:spChg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3" creationId="{318F366D-4ED1-53C1-9B56-01081A7D04E5}"/>
          </ac:spMkLst>
        </pc:spChg>
        <pc:spChg chg="add mod">
          <ac:chgData name="伊健 杜" userId="e69aded81da48593" providerId="LiveId" clId="{95D7FB42-CA58-4705-8E7F-D8BE2904693A}" dt="2022-11-02T17:45:37.959" v="4773" actId="1076"/>
          <ac:spMkLst>
            <pc:docMk/>
            <pc:sldMk cId="204427608" sldId="1351"/>
            <ac:spMk id="4" creationId="{F700E435-D49D-FBD4-9FD7-389A1EAEB5AC}"/>
          </ac:spMkLst>
        </pc:spChg>
        <pc:spChg chg="add">
          <ac:chgData name="伊健 杜" userId="e69aded81da48593" providerId="LiveId" clId="{95D7FB42-CA58-4705-8E7F-D8BE2904693A}" dt="2022-11-02T17:45:36.134" v="4772" actId="11529"/>
          <ac:spMkLst>
            <pc:docMk/>
            <pc:sldMk cId="204427608" sldId="1351"/>
            <ac:spMk id="5" creationId="{24F163EE-CEDF-479A-9FDC-913AD291F037}"/>
          </ac:spMkLst>
        </pc:spChg>
        <pc:spChg chg="add mod">
          <ac:chgData name="伊健 杜" userId="e69aded81da48593" providerId="LiveId" clId="{95D7FB42-CA58-4705-8E7F-D8BE2904693A}" dt="2022-11-02T17:45:40.730" v="4775" actId="1076"/>
          <ac:spMkLst>
            <pc:docMk/>
            <pc:sldMk cId="204427608" sldId="1351"/>
            <ac:spMk id="6" creationId="{420AE113-D5B1-F1DA-CA11-490364B58616}"/>
          </ac:spMkLst>
        </pc:spChg>
        <pc:spChg chg="add mod">
          <ac:chgData name="伊健 杜" userId="e69aded81da48593" providerId="LiveId" clId="{95D7FB42-CA58-4705-8E7F-D8BE2904693A}" dt="2022-11-02T17:45:42.834" v="4777" actId="1076"/>
          <ac:spMkLst>
            <pc:docMk/>
            <pc:sldMk cId="204427608" sldId="1351"/>
            <ac:spMk id="7" creationId="{41AD1060-9775-69B2-6195-92379CDF3A98}"/>
          </ac:spMkLst>
        </pc:spChg>
        <pc:spChg chg="add mod">
          <ac:chgData name="伊健 杜" userId="e69aded81da48593" providerId="LiveId" clId="{95D7FB42-CA58-4705-8E7F-D8BE2904693A}" dt="2022-11-02T17:45:45.499" v="4779" actId="1076"/>
          <ac:spMkLst>
            <pc:docMk/>
            <pc:sldMk cId="204427608" sldId="1351"/>
            <ac:spMk id="8" creationId="{9E2733B3-17A3-298C-A949-814C2BA5AD39}"/>
          </ac:spMkLst>
        </pc:spChg>
        <pc:spChg chg="add mod">
          <ac:chgData name="伊健 杜" userId="e69aded81da48593" providerId="LiveId" clId="{95D7FB42-CA58-4705-8E7F-D8BE2904693A}" dt="2022-11-02T17:45:55.989" v="4781" actId="13822"/>
          <ac:spMkLst>
            <pc:docMk/>
            <pc:sldMk cId="204427608" sldId="1351"/>
            <ac:spMk id="9" creationId="{3F7E4337-9B64-2088-7674-2F077E33CC51}"/>
          </ac:spMkLst>
        </pc:spChg>
        <pc:spChg chg="add mod">
          <ac:chgData name="伊健 杜" userId="e69aded81da48593" providerId="LiveId" clId="{95D7FB42-CA58-4705-8E7F-D8BE2904693A}" dt="2022-11-02T17:45:58.994" v="4783" actId="1076"/>
          <ac:spMkLst>
            <pc:docMk/>
            <pc:sldMk cId="204427608" sldId="1351"/>
            <ac:spMk id="10" creationId="{5A30912B-D430-A291-5560-3C1559B7D33F}"/>
          </ac:spMkLst>
        </pc:spChg>
        <pc:spChg chg="add mod">
          <ac:chgData name="伊健 杜" userId="e69aded81da48593" providerId="LiveId" clId="{95D7FB42-CA58-4705-8E7F-D8BE2904693A}" dt="2022-11-02T17:46:01.812" v="4785" actId="1076"/>
          <ac:spMkLst>
            <pc:docMk/>
            <pc:sldMk cId="204427608" sldId="1351"/>
            <ac:spMk id="11" creationId="{66D60B78-6DAA-48D8-D937-6F9A4304CFB3}"/>
          </ac:spMkLst>
        </pc:spChg>
      </pc:sldChg>
    </pc:docChg>
  </pc:docChgLst>
  <pc:docChgLst>
    <pc:chgData name="伊健 杜" userId="e69aded81da48593" providerId="LiveId" clId="{C7CE18D2-1084-4D29-B39A-B5CC4ABA390D}"/>
    <pc:docChg chg="undo custSel addSld delSld modSld sldOrd">
      <pc:chgData name="伊健 杜" userId="e69aded81da48593" providerId="LiveId" clId="{C7CE18D2-1084-4D29-B39A-B5CC4ABA390D}" dt="2022-10-31T14:30:58.694" v="5551" actId="20577"/>
      <pc:docMkLst>
        <pc:docMk/>
      </pc:docMkLst>
      <pc:sldChg chg="del">
        <pc:chgData name="伊健 杜" userId="e69aded81da48593" providerId="LiveId" clId="{C7CE18D2-1084-4D29-B39A-B5CC4ABA390D}" dt="2022-10-31T01:50:28.523" v="0" actId="47"/>
        <pc:sldMkLst>
          <pc:docMk/>
          <pc:sldMk cId="779196328" sldId="77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37386635" sldId="80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27291954" sldId="8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17980094" sldId="11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148409511" sldId="122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076361054" sldId="1223"/>
        </pc:sldMkLst>
      </pc:sldChg>
      <pc:sldChg chg="addSp delSp modSp add del mod modAnim">
        <pc:chgData name="伊健 杜" userId="e69aded81da48593" providerId="LiveId" clId="{C7CE18D2-1084-4D29-B39A-B5CC4ABA390D}" dt="2022-10-31T05:26:51.049" v="4627" actId="1076"/>
        <pc:sldMkLst>
          <pc:docMk/>
          <pc:sldMk cId="2191237938" sldId="1224"/>
        </pc:sldMkLst>
        <pc:spChg chg="mod">
          <ac:chgData name="伊健 杜" userId="e69aded81da48593" providerId="LiveId" clId="{C7CE18D2-1084-4D29-B39A-B5CC4ABA390D}" dt="2022-10-31T05:14:26.479" v="4351" actId="20577"/>
          <ac:spMkLst>
            <pc:docMk/>
            <pc:sldMk cId="2191237938" sldId="1224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20:43.908" v="4419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C7CE18D2-1084-4D29-B39A-B5CC4ABA390D}" dt="2022-10-31T05:18:31.765" v="4402" actId="478"/>
          <ac:spMkLst>
            <pc:docMk/>
            <pc:sldMk cId="2191237938" sldId="1224"/>
            <ac:spMk id="4" creationId="{09E56E70-F6AB-7194-E0D1-4F13705A8672}"/>
          </ac:spMkLst>
        </pc:spChg>
        <pc:spChg chg="add mod">
          <ac:chgData name="伊健 杜" userId="e69aded81da48593" providerId="LiveId" clId="{C7CE18D2-1084-4D29-B39A-B5CC4ABA390D}" dt="2022-10-31T05:26:49.467" v="4626" actId="1076"/>
          <ac:spMkLst>
            <pc:docMk/>
            <pc:sldMk cId="2191237938" sldId="1224"/>
            <ac:spMk id="5" creationId="{98000F1A-9FFF-4B3A-2C00-4FC355446A37}"/>
          </ac:spMkLst>
        </pc:spChg>
        <pc:spChg chg="add mod">
          <ac:chgData name="伊健 杜" userId="e69aded81da48593" providerId="LiveId" clId="{C7CE18D2-1084-4D29-B39A-B5CC4ABA390D}" dt="2022-10-31T05:26:45.568" v="4624" actId="1076"/>
          <ac:spMkLst>
            <pc:docMk/>
            <pc:sldMk cId="2191237938" sldId="1224"/>
            <ac:spMk id="6" creationId="{B98CD463-5476-FBB2-CBE9-F9671C1182E6}"/>
          </ac:spMkLst>
        </pc:spChg>
        <pc:spChg chg="add mod">
          <ac:chgData name="伊健 杜" userId="e69aded81da48593" providerId="LiveId" clId="{C7CE18D2-1084-4D29-B39A-B5CC4ABA390D}" dt="2022-10-31T05:26:47.644" v="4625" actId="1076"/>
          <ac:spMkLst>
            <pc:docMk/>
            <pc:sldMk cId="2191237938" sldId="1224"/>
            <ac:spMk id="7" creationId="{9F263233-ADF0-B716-9D48-C32FF551A828}"/>
          </ac:spMkLst>
        </pc:spChg>
        <pc:picChg chg="add mod">
          <ac:chgData name="伊健 杜" userId="e69aded81da48593" providerId="LiveId" clId="{C7CE18D2-1084-4D29-B39A-B5CC4ABA390D}" dt="2022-10-31T05:26:43.216" v="4622" actId="1076"/>
          <ac:picMkLst>
            <pc:docMk/>
            <pc:sldMk cId="2191237938" sldId="1224"/>
            <ac:picMk id="23554" creationId="{013BE4EB-F961-91B3-E017-DFFF25041B09}"/>
          </ac:picMkLst>
        </pc:picChg>
        <pc:picChg chg="add mod">
          <ac:chgData name="伊健 杜" userId="e69aded81da48593" providerId="LiveId" clId="{C7CE18D2-1084-4D29-B39A-B5CC4ABA390D}" dt="2022-10-31T05:26:51.049" v="4627" actId="1076"/>
          <ac:picMkLst>
            <pc:docMk/>
            <pc:sldMk cId="2191237938" sldId="1224"/>
            <ac:picMk id="23556" creationId="{E072605F-E2D2-F6BB-8F92-7B8B13DCD39D}"/>
          </ac:picMkLst>
        </pc:picChg>
        <pc:picChg chg="del">
          <ac:chgData name="伊健 杜" userId="e69aded81da48593" providerId="LiveId" clId="{C7CE18D2-1084-4D29-B39A-B5CC4ABA390D}" dt="2022-10-31T05:17:00.283" v="4354" actId="478"/>
          <ac:picMkLst>
            <pc:docMk/>
            <pc:sldMk cId="2191237938" sldId="1224"/>
            <ac:picMk id="28674" creationId="{A40A8865-A165-2AB6-166A-1CADC0196258}"/>
          </ac:picMkLst>
        </pc:picChg>
        <pc:picChg chg="del">
          <ac:chgData name="伊健 杜" userId="e69aded81da48593" providerId="LiveId" clId="{C7CE18D2-1084-4D29-B39A-B5CC4ABA390D}" dt="2022-10-31T05:18:32.220" v="4403" actId="478"/>
          <ac:picMkLst>
            <pc:docMk/>
            <pc:sldMk cId="2191237938" sldId="1224"/>
            <ac:picMk id="28676" creationId="{20F42E22-F4B3-5531-F00C-FCF9314ECE7B}"/>
          </ac:picMkLst>
        </pc:pic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445471504" sldId="122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89747112" sldId="122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7723273" sldId="122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80445705" sldId="123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46555008" sldId="123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13721485" sldId="123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19084626" sldId="123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334529074" sldId="123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19107729" sldId="123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40485138" sldId="123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5719720" sldId="123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87681956" sldId="123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39024017" sldId="124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7321728" sldId="124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25483163" sldId="124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9138086" sldId="124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16758888" sldId="124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30537256" sldId="124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70500061" sldId="124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81031037" sldId="124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22135688" sldId="124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288142045" sldId="125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558851808" sldId="125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739957134" sldId="125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9108550" sldId="125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0934878" sldId="125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86954474" sldId="125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9584553" sldId="125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26681231" sldId="125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42729002" sldId="125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4848823" sldId="125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0193001" sldId="126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4199228" sldId="126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907809411" sldId="1262"/>
        </pc:sldMkLst>
      </pc:sldChg>
      <pc:sldChg chg="addSp delSp modSp mod">
        <pc:chgData name="伊健 杜" userId="e69aded81da48593" providerId="LiveId" clId="{C7CE18D2-1084-4D29-B39A-B5CC4ABA390D}" dt="2022-10-31T08:34:09.759" v="5536" actId="478"/>
        <pc:sldMkLst>
          <pc:docMk/>
          <pc:sldMk cId="231345836" sldId="1263"/>
        </pc:sldMkLst>
        <pc:spChg chg="mod">
          <ac:chgData name="伊健 杜" userId="e69aded81da48593" providerId="LiveId" clId="{C7CE18D2-1084-4D29-B39A-B5CC4ABA390D}" dt="2022-10-31T01:50:46.553" v="12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1:52:12.631" v="88"/>
          <ac:spMkLst>
            <pc:docMk/>
            <pc:sldMk cId="231345836" sldId="1263"/>
            <ac:spMk id="5" creationId="{12133E31-EFD8-1428-E834-932512E03115}"/>
          </ac:spMkLst>
        </pc:spChg>
        <pc:picChg chg="add mod">
          <ac:chgData name="伊健 杜" userId="e69aded81da48593" providerId="LiveId" clId="{C7CE18D2-1084-4D29-B39A-B5CC4ABA390D}" dt="2022-10-31T01:53:13.089" v="94" actId="14100"/>
          <ac:picMkLst>
            <pc:docMk/>
            <pc:sldMk cId="231345836" sldId="1263"/>
            <ac:picMk id="1026" creationId="{B778539F-4A20-2783-37B2-C8DE20F5EEE4}"/>
          </ac:picMkLst>
        </pc:picChg>
        <pc:picChg chg="del">
          <ac:chgData name="伊健 杜" userId="e69aded81da48593" providerId="LiveId" clId="{C7CE18D2-1084-4D29-B39A-B5CC4ABA390D}" dt="2022-10-31T01:51:13.063" v="87" actId="478"/>
          <ac:picMkLst>
            <pc:docMk/>
            <pc:sldMk cId="231345836" sldId="1263"/>
            <ac:picMk id="24578" creationId="{6C02BF58-DBCB-9454-E145-314DB0BA9C6B}"/>
          </ac:picMkLst>
        </pc:pic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4" creationId="{DE33EF13-8299-79E9-62C2-9608C2951604}"/>
          </ac:inkMkLst>
        </pc:ink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6" creationId="{B3F09155-CD2B-D092-8B1E-81C953A9AB07}"/>
          </ac:inkMkLst>
        </pc:ink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93532599" sldId="126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17982712" sldId="1265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631157930" sldId="1266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1163166653" sldId="1267"/>
        </pc:sldMkLst>
      </pc:sldChg>
      <pc:sldChg chg="modSp del mod ord">
        <pc:chgData name="伊健 杜" userId="e69aded81da48593" providerId="LiveId" clId="{C7CE18D2-1084-4D29-B39A-B5CC4ABA390D}" dt="2022-10-31T03:24:26.305" v="980" actId="47"/>
        <pc:sldMkLst>
          <pc:docMk/>
          <pc:sldMk cId="1193100960" sldId="1268"/>
        </pc:sldMkLst>
        <pc:spChg chg="mod">
          <ac:chgData name="伊健 杜" userId="e69aded81da48593" providerId="LiveId" clId="{C7CE18D2-1084-4D29-B39A-B5CC4ABA390D}" dt="2022-10-31T01:57:43.989" v="299" actId="20577"/>
          <ac:spMkLst>
            <pc:docMk/>
            <pc:sldMk cId="1193100960" sldId="126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081789254" sldId="126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81789254" sldId="1269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1:53:34.057" v="98" actId="478"/>
          <ac:spMkLst>
            <pc:docMk/>
            <pc:sldMk cId="3081789254" sldId="1269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3:36.333" v="99" actId="478"/>
          <ac:picMkLst>
            <pc:docMk/>
            <pc:sldMk cId="3081789254" sldId="1269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4:12.110" v="148" actId="1076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638982244" sldId="127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638982244" sldId="1270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2:13:06.311" v="303" actId="478"/>
          <ac:spMkLst>
            <pc:docMk/>
            <pc:sldMk cId="2638982244" sldId="1270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5:49.490" v="204" actId="478"/>
          <ac:picMkLst>
            <pc:docMk/>
            <pc:sldMk cId="2638982244" sldId="1270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7:02.702" v="208" actId="1076"/>
          <ac:picMkLst>
            <pc:docMk/>
            <pc:sldMk cId="2638982244" sldId="1270"/>
            <ac:picMk id="2050" creationId="{7CE35C51-7EA0-7C2E-56FC-57D553C50E1F}"/>
          </ac:picMkLst>
        </pc:picChg>
      </pc:sldChg>
      <pc:sldChg chg="modSp add del mod">
        <pc:chgData name="伊健 杜" userId="e69aded81da48593" providerId="LiveId" clId="{C7CE18D2-1084-4D29-B39A-B5CC4ABA390D}" dt="2022-10-31T06:12:14.677" v="5075" actId="47"/>
        <pc:sldMkLst>
          <pc:docMk/>
          <pc:sldMk cId="3502924633" sldId="1271"/>
        </pc:sldMkLst>
        <pc:spChg chg="mod">
          <ac:chgData name="伊健 杜" userId="e69aded81da48593" providerId="LiveId" clId="{C7CE18D2-1084-4D29-B39A-B5CC4ABA390D}" dt="2022-10-31T02:12:55.355" v="302" actId="20577"/>
          <ac:spMkLst>
            <pc:docMk/>
            <pc:sldMk cId="3502924633" sldId="127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435332" sldId="127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14:52.284" v="459" actId="20577"/>
          <ac:spMkLst>
            <pc:docMk/>
            <pc:sldMk cId="435332" sldId="1272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3:10:37.864" v="316"/>
          <ac:spMkLst>
            <pc:docMk/>
            <pc:sldMk cId="435332" sldId="1272"/>
            <ac:spMk id="5" creationId="{12133E31-EFD8-1428-E834-932512E03115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7" creationId="{3AFD834D-3803-F6E5-F35E-650910E3E788}"/>
          </ac:spMkLst>
        </pc:spChg>
        <pc:picChg chg="add del">
          <ac:chgData name="伊健 杜" userId="e69aded81da48593" providerId="LiveId" clId="{C7CE18D2-1084-4D29-B39A-B5CC4ABA390D}" dt="2022-10-31T03:13:57.739" v="397" actId="478"/>
          <ac:picMkLst>
            <pc:docMk/>
            <pc:sldMk cId="435332" sldId="1272"/>
            <ac:picMk id="6" creationId="{FEF06512-EC9A-565B-6C62-FF661B5670A1}"/>
          </ac:picMkLst>
        </pc:picChg>
        <pc:picChg chg="del">
          <ac:chgData name="伊健 杜" userId="e69aded81da48593" providerId="LiveId" clId="{C7CE18D2-1084-4D29-B39A-B5CC4ABA390D}" dt="2022-10-31T03:13:53.913" v="395" actId="478"/>
          <ac:picMkLst>
            <pc:docMk/>
            <pc:sldMk cId="435332" sldId="1272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3:28:38.786" v="1083" actId="1076"/>
          <ac:picMkLst>
            <pc:docMk/>
            <pc:sldMk cId="435332" sldId="1272"/>
            <ac:picMk id="4098" creationId="{18F751D0-483E-1832-A479-F9F74F2A795A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527463538" sldId="127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3:14:33.282" v="404" actId="478"/>
          <ac:spMkLst>
            <pc:docMk/>
            <pc:sldMk cId="2527463538" sldId="1273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3:15:57.325" v="557" actId="478"/>
          <ac:picMkLst>
            <pc:docMk/>
            <pc:sldMk cId="2527463538" sldId="1273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16:29.900" v="559" actId="1076"/>
          <ac:picMkLst>
            <pc:docMk/>
            <pc:sldMk cId="2527463538" sldId="1273"/>
            <ac:picMk id="5122" creationId="{29B81296-E6CF-21EF-0879-72D2C07EC852}"/>
          </ac:picMkLst>
        </pc:picChg>
      </pc:sldChg>
      <pc:sldChg chg="modSp add del mod">
        <pc:chgData name="伊健 杜" userId="e69aded81da48593" providerId="LiveId" clId="{C7CE18D2-1084-4D29-B39A-B5CC4ABA390D}" dt="2022-10-31T03:24:29.047" v="981" actId="47"/>
        <pc:sldMkLst>
          <pc:docMk/>
          <pc:sldMk cId="3304733542" sldId="1274"/>
        </pc:sldMkLst>
        <pc:spChg chg="mod">
          <ac:chgData name="伊健 杜" userId="e69aded81da48593" providerId="LiveId" clId="{C7CE18D2-1084-4D29-B39A-B5CC4ABA390D}" dt="2022-10-31T03:22:13.463" v="976" actId="20577"/>
          <ac:spMkLst>
            <pc:docMk/>
            <pc:sldMk cId="3304733542" sldId="1274"/>
            <ac:spMk id="3" creationId="{BF61C064-5051-1184-7A12-5B1F560F19AD}"/>
          </ac:spMkLst>
        </pc:spChg>
        <pc:picChg chg="mod">
          <ac:chgData name="伊健 杜" userId="e69aded81da48593" providerId="LiveId" clId="{C7CE18D2-1084-4D29-B39A-B5CC4ABA390D}" dt="2022-10-31T03:19:22" v="776" actId="1076"/>
          <ac:picMkLst>
            <pc:docMk/>
            <pc:sldMk cId="3304733542" sldId="1274"/>
            <ac:picMk id="5122" creationId="{29B81296-E6CF-21EF-0879-72D2C07EC852}"/>
          </ac:picMkLst>
        </pc:picChg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506974058" sldId="127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506974058" sldId="127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490309790" sldId="1276"/>
        </pc:sldMkLst>
        <pc:spChg chg="mod">
          <ac:chgData name="伊健 杜" userId="e69aded81da48593" providerId="LiveId" clId="{C7CE18D2-1084-4D29-B39A-B5CC4ABA390D}" dt="2022-10-31T03:27:01.824" v="987"/>
          <ac:spMkLst>
            <pc:docMk/>
            <pc:sldMk cId="3490309790" sldId="1276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27:05.333" v="989"/>
          <ac:spMkLst>
            <pc:docMk/>
            <pc:sldMk cId="3490309790" sldId="127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490309790" sldId="1276"/>
            <ac:spMk id="7" creationId="{3AFD834D-3803-F6E5-F35E-650910E3E788}"/>
          </ac:spMkLst>
        </pc:spChg>
        <pc:picChg chg="add del mod">
          <ac:chgData name="伊健 杜" userId="e69aded81da48593" providerId="LiveId" clId="{C7CE18D2-1084-4D29-B39A-B5CC4ABA390D}" dt="2022-10-31T03:28:36.694" v="1082" actId="478"/>
          <ac:picMkLst>
            <pc:docMk/>
            <pc:sldMk cId="3490309790" sldId="1276"/>
            <ac:picMk id="4" creationId="{F514818E-1531-CF7A-9E41-EB5474A055DF}"/>
          </ac:picMkLst>
        </pc:picChg>
        <pc:picChg chg="add mod">
          <ac:chgData name="伊健 杜" userId="e69aded81da48593" providerId="LiveId" clId="{C7CE18D2-1084-4D29-B39A-B5CC4ABA390D}" dt="2022-10-31T03:28:35.085" v="1080" actId="1076"/>
          <ac:picMkLst>
            <pc:docMk/>
            <pc:sldMk cId="3490309790" sldId="1276"/>
            <ac:picMk id="6" creationId="{EB4D476D-F76A-5728-432D-EDEB3C9F3E74}"/>
          </ac:picMkLst>
        </pc:picChg>
        <pc:picChg chg="add mod">
          <ac:chgData name="伊健 杜" userId="e69aded81da48593" providerId="LiveId" clId="{C7CE18D2-1084-4D29-B39A-B5CC4ABA390D}" dt="2022-10-31T03:28:47.827" v="1090" actId="1076"/>
          <ac:picMkLst>
            <pc:docMk/>
            <pc:sldMk cId="3490309790" sldId="1276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27:38.046" v="1065" actId="478"/>
          <ac:picMkLst>
            <pc:docMk/>
            <pc:sldMk cId="3490309790" sldId="1276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28:14.268" v="1071" actId="1076"/>
          <ac:picMkLst>
            <pc:docMk/>
            <pc:sldMk cId="3490309790" sldId="1276"/>
            <ac:picMk id="6146" creationId="{77CDDE4A-5E96-9764-61BF-A2741A59E36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939450385" sldId="1277"/>
        </pc:sldMkLst>
        <pc:spChg chg="del">
          <ac:chgData name="伊健 杜" userId="e69aded81da48593" providerId="LiveId" clId="{C7CE18D2-1084-4D29-B39A-B5CC4ABA390D}" dt="2022-10-31T03:28:55.667" v="1092" actId="478"/>
          <ac:spMkLst>
            <pc:docMk/>
            <pc:sldMk cId="3939450385" sldId="127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939450385" sldId="127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" creationId="{EB4D476D-F76A-5728-432D-EDEB3C9F3E74}"/>
          </ac:picMkLst>
        </pc:picChg>
        <pc:picChg chg="del mod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3:30:23.090" v="1218" actId="1076"/>
          <ac:picMkLst>
            <pc:docMk/>
            <pc:sldMk cId="3939450385" sldId="1277"/>
            <ac:picMk id="8194" creationId="{4AF4B657-6611-9795-9511-98906C126CE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402244236" sldId="127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02244236" sldId="1278"/>
            <ac:spMk id="2" creationId="{9C74F706-AB23-7A24-27F9-BA8C6B6BFC20}"/>
          </ac:spMkLst>
        </pc:spChg>
      </pc:sldChg>
      <pc:sldChg chg="addSp delSp modSp add mod ord">
        <pc:chgData name="伊健 杜" userId="e69aded81da48593" providerId="LiveId" clId="{C7CE18D2-1084-4D29-B39A-B5CC4ABA390D}" dt="2022-10-31T08:33:30.713" v="5510" actId="478"/>
        <pc:sldMkLst>
          <pc:docMk/>
          <pc:sldMk cId="869596173" sldId="127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2" creationId="{9C74F706-AB23-7A24-27F9-BA8C6B6BFC20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3" creationId="{934ED7B4-3010-A3EB-2543-DF25BBB5BF1D}"/>
          </ac:spMkLst>
        </pc:spChg>
        <pc:inkChg chg="add del">
          <ac:chgData name="伊健 杜" userId="e69aded81da48593" providerId="LiveId" clId="{C7CE18D2-1084-4D29-B39A-B5CC4ABA390D}" dt="2022-10-31T08:33:30.713" v="5510" actId="478"/>
          <ac:inkMkLst>
            <pc:docMk/>
            <pc:sldMk cId="869596173" sldId="1279"/>
            <ac:inkMk id="4" creationId="{F1F84AFC-4B3A-719A-57A9-DF8BF107A295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3216909" sldId="128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2" creationId="{10304424-DB4A-36E7-9E0D-D32A5DD0F26C}"/>
          </ac:spMkLst>
        </pc:spChg>
        <pc:spChg chg="add del">
          <ac:chgData name="伊健 杜" userId="e69aded81da48593" providerId="LiveId" clId="{C7CE18D2-1084-4D29-B39A-B5CC4ABA390D}" dt="2022-10-31T03:32:22.729" v="1334"/>
          <ac:spMkLst>
            <pc:docMk/>
            <pc:sldMk cId="63216909" sldId="1280"/>
            <ac:spMk id="4" creationId="{68866883-5BBE-F34C-B79D-996EAAC53603}"/>
          </ac:spMkLst>
        </pc:spChg>
        <pc:spChg chg="mod">
          <ac:chgData name="伊健 杜" userId="e69aded81da48593" providerId="LiveId" clId="{C7CE18D2-1084-4D29-B39A-B5CC4ABA390D}" dt="2022-10-31T03:32:26.784" v="1336" actId="20577"/>
          <ac:spMkLst>
            <pc:docMk/>
            <pc:sldMk cId="63216909" sldId="128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2:51.916" v="1425" actId="478"/>
          <ac:picMkLst>
            <pc:docMk/>
            <pc:sldMk cId="63216909" sldId="1280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33:11.766" v="1429" actId="1076"/>
          <ac:picMkLst>
            <pc:docMk/>
            <pc:sldMk cId="63216909" sldId="1280"/>
            <ac:picMk id="9219" creationId="{A21CF330-C437-73FD-3333-627B5B14240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191830168" sldId="128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3:33:39.270" v="1431" actId="478"/>
          <ac:spMkLst>
            <pc:docMk/>
            <pc:sldMk cId="2191830168" sldId="128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3:34:06.444" v="1524" actId="478"/>
          <ac:picMkLst>
            <pc:docMk/>
            <pc:sldMk cId="2191830168" sldId="1281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3:34:32.675" v="1528" actId="1076"/>
          <ac:picMkLst>
            <pc:docMk/>
            <pc:sldMk cId="2191830168" sldId="1281"/>
            <ac:picMk id="10242" creationId="{29952CAE-78D3-9A59-00B3-91E9F3404AD3}"/>
          </ac:picMkLst>
        </pc:picChg>
      </pc:sldChg>
      <pc:sldChg chg="addSp delSp modSp add mod">
        <pc:chgData name="伊健 杜" userId="e69aded81da48593" providerId="LiveId" clId="{C7CE18D2-1084-4D29-B39A-B5CC4ABA390D}" dt="2022-10-31T13:22:24.113" v="5537" actId="20577"/>
        <pc:sldMkLst>
          <pc:docMk/>
          <pc:sldMk cId="157671835" sldId="128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22:24.113" v="5537" actId="20577"/>
          <ac:spMkLst>
            <pc:docMk/>
            <pc:sldMk cId="157671835" sldId="128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20:29.575" v="1740" actId="478"/>
          <ac:picMkLst>
            <pc:docMk/>
            <pc:sldMk cId="157671835" sldId="1282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4:20:59.267" v="1744" actId="1076"/>
          <ac:picMkLst>
            <pc:docMk/>
            <pc:sldMk cId="157671835" sldId="1282"/>
            <ac:picMk id="11266" creationId="{7D90EBE3-B36D-BE3D-2F8E-B36B15085397}"/>
          </ac:picMkLst>
        </pc:picChg>
        <pc:inkChg chg="add del">
          <ac:chgData name="伊健 杜" userId="e69aded81da48593" providerId="LiveId" clId="{C7CE18D2-1084-4D29-B39A-B5CC4ABA390D}" dt="2022-10-31T08:34:01.563" v="5534" actId="478"/>
          <ac:inkMkLst>
            <pc:docMk/>
            <pc:sldMk cId="157671835" sldId="1282"/>
            <ac:inkMk id="4" creationId="{CCC9D466-11F7-BDC9-228E-D2BA122F5B81}"/>
          </ac:inkMkLst>
        </pc:ink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319990706" sldId="128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21:09.247" v="1746" actId="478"/>
          <ac:spMkLst>
            <pc:docMk/>
            <pc:sldMk cId="3319990706" sldId="1283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21:37.659" v="1846" actId="478"/>
          <ac:picMkLst>
            <pc:docMk/>
            <pc:sldMk cId="3319990706" sldId="1283"/>
            <ac:picMk id="11266" creationId="{7D90EBE3-B36D-BE3D-2F8E-B36B15085397}"/>
          </ac:picMkLst>
        </pc:picChg>
        <pc:picChg chg="add mod">
          <ac:chgData name="伊健 杜" userId="e69aded81da48593" providerId="LiveId" clId="{C7CE18D2-1084-4D29-B39A-B5CC4ABA390D}" dt="2022-10-31T04:23:19.915" v="1850" actId="1076"/>
          <ac:picMkLst>
            <pc:docMk/>
            <pc:sldMk cId="3319990706" sldId="1283"/>
            <ac:picMk id="12290" creationId="{FA1E4DD0-714E-444D-1AFD-CE0161D8D2E8}"/>
          </ac:picMkLst>
        </pc:picChg>
      </pc:sldChg>
      <pc:sldChg chg="addSp delSp modSp add mod">
        <pc:chgData name="伊健 杜" userId="e69aded81da48593" providerId="LiveId" clId="{C7CE18D2-1084-4D29-B39A-B5CC4ABA390D}" dt="2022-10-31T08:34:03.951" v="5535" actId="478"/>
        <pc:sldMkLst>
          <pc:docMk/>
          <pc:sldMk cId="780733278" sldId="128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80733278" sldId="1284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4:03.951" v="5535" actId="478"/>
          <ac:inkMkLst>
            <pc:docMk/>
            <pc:sldMk cId="780733278" sldId="1284"/>
            <ac:inkMk id="3" creationId="{FCFB363A-108E-A1E6-A76C-F4B9CCA82774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730074842" sldId="128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30074842" sldId="128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2745918873" sldId="1286"/>
        </pc:sldMkLst>
        <pc:spChg chg="mod">
          <ac:chgData name="伊健 杜" userId="e69aded81da48593" providerId="LiveId" clId="{C7CE18D2-1084-4D29-B39A-B5CC4ABA390D}" dt="2022-10-31T13:27:10.993" v="5538"/>
          <ac:spMkLst>
            <pc:docMk/>
            <pc:sldMk cId="2745918873" sldId="1286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3:59.668" v="5533" actId="478"/>
          <ac:inkMkLst>
            <pc:docMk/>
            <pc:sldMk cId="2745918873" sldId="1286"/>
            <ac:inkMk id="3" creationId="{0956CE97-A7F3-D9C0-06E4-A3789C3EAA58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2425531657" sldId="128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46:20.937" v="2072"/>
          <ac:spMkLst>
            <pc:docMk/>
            <pc:sldMk cId="2425531657" sldId="128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" creationId="{EB4D476D-F76A-5728-432D-EDEB3C9F3E74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4:48:41.267" v="2226" actId="1076"/>
          <ac:picMkLst>
            <pc:docMk/>
            <pc:sldMk cId="2425531657" sldId="1287"/>
            <ac:picMk id="13314" creationId="{D8C1870D-B647-81AA-996B-BFCBED402D28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770712489" sldId="128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48:45.397" v="2228" actId="478"/>
          <ac:spMkLst>
            <pc:docMk/>
            <pc:sldMk cId="2770712489" sldId="1288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9:56.738" v="2358" actId="478"/>
          <ac:picMkLst>
            <pc:docMk/>
            <pc:sldMk cId="2770712489" sldId="1288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0:27.911" v="2362" actId="1076"/>
          <ac:picMkLst>
            <pc:docMk/>
            <pc:sldMk cId="2770712489" sldId="1288"/>
            <ac:picMk id="15362" creationId="{C0F620E4-2F01-9A12-A474-CC65A1433A7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442981392" sldId="128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42981392" sldId="1289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21447932" sldId="129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21447932" sldId="129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67774540" sldId="129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52:36.836" v="2570"/>
          <ac:spMkLst>
            <pc:docMk/>
            <pc:sldMk cId="667774540" sldId="129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53:25.066" v="2663" actId="478"/>
          <ac:picMkLst>
            <pc:docMk/>
            <pc:sldMk cId="667774540" sldId="1291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3:53.066" v="2668" actId="1076"/>
          <ac:picMkLst>
            <pc:docMk/>
            <pc:sldMk cId="667774540" sldId="1291"/>
            <ac:picMk id="16386" creationId="{45963156-F6F5-68E9-A80E-493F2FA4D14E}"/>
          </ac:picMkLst>
        </pc:picChg>
      </pc:sldChg>
      <pc:sldChg chg="addSp delSp modSp add mod ord delAnim">
        <pc:chgData name="伊健 杜" userId="e69aded81da48593" providerId="LiveId" clId="{C7CE18D2-1084-4D29-B39A-B5CC4ABA390D}" dt="2022-10-31T06:25:08.888" v="5442"/>
        <pc:sldMkLst>
          <pc:docMk/>
          <pc:sldMk cId="4121958565" sldId="129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3:59.660" v="2670" actId="478"/>
          <ac:spMkLst>
            <pc:docMk/>
            <pc:sldMk cId="4121958565" sldId="129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4:21.986" v="2747" actId="478"/>
          <ac:picMkLst>
            <pc:docMk/>
            <pc:sldMk cId="4121958565" sldId="1292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4:54:44.559" v="2752" actId="1076"/>
          <ac:picMkLst>
            <pc:docMk/>
            <pc:sldMk cId="4121958565" sldId="1292"/>
            <ac:picMk id="17410" creationId="{4311F74B-13D2-536E-D68E-D19A2C1A990D}"/>
          </ac:picMkLst>
        </pc:picChg>
      </pc:sldChg>
      <pc:sldChg chg="addSp delSp modSp add mod">
        <pc:chgData name="伊健 杜" userId="e69aded81da48593" providerId="LiveId" clId="{C7CE18D2-1084-4D29-B39A-B5CC4ABA390D}" dt="2022-10-31T13:48:31.423" v="5541" actId="20577"/>
        <pc:sldMkLst>
          <pc:docMk/>
          <pc:sldMk cId="3909874450" sldId="129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909874450" sldId="129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48:31.423" v="5541" actId="20577"/>
          <ac:spMkLst>
            <pc:docMk/>
            <pc:sldMk cId="3909874450" sldId="129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6:14.420" v="2863" actId="478"/>
          <ac:picMkLst>
            <pc:docMk/>
            <pc:sldMk cId="3909874450" sldId="1293"/>
            <ac:picMk id="17410" creationId="{4311F74B-13D2-536E-D68E-D19A2C1A990D}"/>
          </ac:picMkLst>
        </pc:picChg>
        <pc:picChg chg="add mod">
          <ac:chgData name="伊健 杜" userId="e69aded81da48593" providerId="LiveId" clId="{C7CE18D2-1084-4D29-B39A-B5CC4ABA390D}" dt="2022-10-31T04:56:45.176" v="2867" actId="1076"/>
          <ac:picMkLst>
            <pc:docMk/>
            <pc:sldMk cId="3909874450" sldId="1293"/>
            <ac:picMk id="18434" creationId="{A60D05AE-99E8-4ECE-CA64-775E012ABC0F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954322" sldId="129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954322" sldId="1294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559853023" sldId="129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59853023" sldId="1295"/>
            <ac:spMk id="2" creationId="{9C74F706-AB23-7A24-27F9-BA8C6B6BFC20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1320756021" sldId="129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9:27.112" v="3036" actId="478"/>
          <ac:spMkLst>
            <pc:docMk/>
            <pc:sldMk cId="1320756021" sldId="129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261557416" sldId="129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1:02.030" v="3227" actId="478"/>
          <ac:picMkLst>
            <pc:docMk/>
            <pc:sldMk cId="1261557416" sldId="1297"/>
            <ac:picMk id="18434" creationId="{A60D05AE-99E8-4ECE-CA64-775E012ABC0F}"/>
          </ac:picMkLst>
        </pc:picChg>
        <pc:picChg chg="add mod">
          <ac:chgData name="伊健 杜" userId="e69aded81da48593" providerId="LiveId" clId="{C7CE18D2-1084-4D29-B39A-B5CC4ABA390D}" dt="2022-10-31T05:01:07.673" v="3232" actId="1076"/>
          <ac:picMkLst>
            <pc:docMk/>
            <pc:sldMk cId="1261557416" sldId="1297"/>
            <ac:picMk id="19458" creationId="{49B6F2EB-20E2-B76D-BF04-CCA6490022A1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831529" sldId="129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831529" sldId="1298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C7CE18D2-1084-4D29-B39A-B5CC4ABA390D}" dt="2022-10-31T05:02:10.702" v="3364" actId="47"/>
        <pc:sldMkLst>
          <pc:docMk/>
          <pc:sldMk cId="2355826726" sldId="1298"/>
        </pc:sldMkLst>
        <pc:spChg chg="mod">
          <ac:chgData name="伊健 杜" userId="e69aded81da48593" providerId="LiveId" clId="{C7CE18D2-1084-4D29-B39A-B5CC4ABA390D}" dt="2022-10-31T05:01:56.253" v="3363" actId="20577"/>
          <ac:spMkLst>
            <pc:docMk/>
            <pc:sldMk cId="2355826726" sldId="1298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636849896" sldId="129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06:48.603" v="3687"/>
          <ac:spMkLst>
            <pc:docMk/>
            <pc:sldMk cId="1636849896" sldId="1299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7:23.107" v="3783" actId="478"/>
          <ac:picMkLst>
            <pc:docMk/>
            <pc:sldMk cId="1636849896" sldId="1299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5:07:37.404" v="3786" actId="1076"/>
          <ac:picMkLst>
            <pc:docMk/>
            <pc:sldMk cId="1636849896" sldId="1299"/>
            <ac:picMk id="21506" creationId="{2934FDB7-6354-D3CB-43A6-E43B95B681C7}"/>
          </ac:picMkLst>
        </pc:picChg>
      </pc:sldChg>
      <pc:sldChg chg="new del">
        <pc:chgData name="伊健 杜" userId="e69aded81da48593" providerId="LiveId" clId="{C7CE18D2-1084-4D29-B39A-B5CC4ABA390D}" dt="2022-10-31T05:01:44.161" v="3315" actId="680"/>
        <pc:sldMkLst>
          <pc:docMk/>
          <pc:sldMk cId="3657275645" sldId="1299"/>
        </pc:sldMkLst>
      </pc:sldChg>
      <pc:sldChg chg="addSp delSp modSp add mod delAnim">
        <pc:chgData name="伊健 杜" userId="e69aded81da48593" providerId="LiveId" clId="{C7CE18D2-1084-4D29-B39A-B5CC4ABA390D}" dt="2022-10-31T14:04:09.130" v="5549"/>
        <pc:sldMkLst>
          <pc:docMk/>
          <pc:sldMk cId="1908596898" sldId="130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2" creationId="{10304424-DB4A-36E7-9E0D-D32A5DD0F26C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4" creationId="{6D15FC25-1B99-0048-292D-532F53222D6C}"/>
          </ac:spMkLst>
        </pc:spChg>
        <pc:spChg chg="del">
          <ac:chgData name="伊健 杜" userId="e69aded81da48593" providerId="LiveId" clId="{C7CE18D2-1084-4D29-B39A-B5CC4ABA390D}" dt="2022-10-31T05:08:01.990" v="3798" actId="478"/>
          <ac:spMkLst>
            <pc:docMk/>
            <pc:sldMk cId="1908596898" sldId="130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14:04:09.130" v="5549"/>
          <ac:spMkLst>
            <pc:docMk/>
            <pc:sldMk cId="1908596898" sldId="130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9:59.711" v="3988" actId="478"/>
          <ac:picMkLst>
            <pc:docMk/>
            <pc:sldMk cId="1908596898" sldId="1300"/>
            <ac:picMk id="21506" creationId="{2934FDB7-6354-D3CB-43A6-E43B95B681C7}"/>
          </ac:picMkLst>
        </pc:picChg>
        <pc:picChg chg="add mod">
          <ac:chgData name="伊健 杜" userId="e69aded81da48593" providerId="LiveId" clId="{C7CE18D2-1084-4D29-B39A-B5CC4ABA390D}" dt="2022-10-31T05:10:14.399" v="3990" actId="1076"/>
          <ac:picMkLst>
            <pc:docMk/>
            <pc:sldMk cId="1908596898" sldId="1300"/>
            <ac:picMk id="22530" creationId="{3B6303E0-178B-515C-F93A-ED1AD04A5AFA}"/>
          </ac:picMkLst>
        </pc:picChg>
      </pc:sldChg>
      <pc:sldChg chg="delSp modSp add del mod">
        <pc:chgData name="伊健 杜" userId="e69aded81da48593" providerId="LiveId" clId="{C7CE18D2-1084-4D29-B39A-B5CC4ABA390D}" dt="2022-10-31T05:10:49.198" v="4040" actId="47"/>
        <pc:sldMkLst>
          <pc:docMk/>
          <pc:sldMk cId="2801521011" sldId="1301"/>
        </pc:sldMkLst>
        <pc:spChg chg="del">
          <ac:chgData name="伊健 杜" userId="e69aded81da48593" providerId="LiveId" clId="{C7CE18D2-1084-4D29-B39A-B5CC4ABA390D}" dt="2022-10-31T05:10:23.849" v="3992" actId="478"/>
          <ac:spMkLst>
            <pc:docMk/>
            <pc:sldMk cId="2801521011" sldId="1301"/>
            <ac:spMk id="4" creationId="{6D15FC25-1B99-0048-292D-532F53222D6C}"/>
          </ac:spMkLst>
        </pc:spChg>
        <pc:spChg chg="mod">
          <ac:chgData name="伊健 杜" userId="e69aded81da48593" providerId="LiveId" clId="{C7CE18D2-1084-4D29-B39A-B5CC4ABA390D}" dt="2022-10-31T05:10:47.035" v="4039" actId="20577"/>
          <ac:spMkLst>
            <pc:docMk/>
            <pc:sldMk cId="2801521011" sldId="1301"/>
            <ac:spMk id="7" creationId="{3AFD834D-3803-F6E5-F35E-650910E3E788}"/>
          </ac:spMkLst>
        </pc:spChg>
      </pc:sldChg>
      <pc:sldChg chg="addSp modSp add mod">
        <pc:chgData name="伊健 杜" userId="e69aded81da48593" providerId="LiveId" clId="{C7CE18D2-1084-4D29-B39A-B5CC4ABA390D}" dt="2022-10-31T14:30:54.337" v="5550"/>
        <pc:sldMkLst>
          <pc:docMk/>
          <pc:sldMk cId="3603892820" sldId="130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603892820" sldId="1301"/>
            <ac:spMk id="2" creationId="{9C74F706-AB23-7A24-27F9-BA8C6B6BFC20}"/>
          </ac:spMkLst>
        </pc:spChg>
        <pc:inkChg chg="add">
          <ac:chgData name="伊健 杜" userId="e69aded81da48593" providerId="LiveId" clId="{C7CE18D2-1084-4D29-B39A-B5CC4ABA390D}" dt="2022-10-31T14:30:54.337" v="5550"/>
          <ac:inkMkLst>
            <pc:docMk/>
            <pc:sldMk cId="3603892820" sldId="1301"/>
            <ac:inkMk id="3" creationId="{6C2AF4BD-AD6B-A8FA-807B-BE6D1AFC4C6C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09897874" sldId="130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9897874" sldId="1302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757923126" sldId="130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757923126" sldId="130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289139157" sldId="1304"/>
        </pc:sldMkLst>
        <pc:spChg chg="del">
          <ac:chgData name="伊健 杜" userId="e69aded81da48593" providerId="LiveId" clId="{C7CE18D2-1084-4D29-B39A-B5CC4ABA390D}" dt="2022-10-31T05:22:40.209" v="4481" actId="478"/>
          <ac:spMkLst>
            <pc:docMk/>
            <pc:sldMk cId="2289139157" sldId="1304"/>
            <ac:spMk id="3" creationId="{79ADD3F7-63F7-3582-F3B6-AE28FFE30988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289139157" sldId="1304"/>
            <ac:spMk id="6" creationId="{B98CD463-5476-FBB2-CBE9-F9671C1182E6}"/>
          </ac:spMkLst>
        </pc:spChg>
        <pc:spChg chg="del">
          <ac:chgData name="伊健 杜" userId="e69aded81da48593" providerId="LiveId" clId="{C7CE18D2-1084-4D29-B39A-B5CC4ABA390D}" dt="2022-10-31T05:25:21.961" v="4516" actId="478"/>
          <ac:spMkLst>
            <pc:docMk/>
            <pc:sldMk cId="2289139157" sldId="1304"/>
            <ac:spMk id="7" creationId="{9F263233-ADF0-B716-9D48-C32FF551A828}"/>
          </ac:spMkLst>
        </pc:spChg>
        <pc:picChg chg="del mod">
          <ac:chgData name="伊健 杜" userId="e69aded81da48593" providerId="LiveId" clId="{C7CE18D2-1084-4D29-B39A-B5CC4ABA390D}" dt="2022-10-31T05:22:44.096" v="4484" actId="478"/>
          <ac:picMkLst>
            <pc:docMk/>
            <pc:sldMk cId="2289139157" sldId="1304"/>
            <ac:picMk id="23554" creationId="{013BE4EB-F961-91B3-E017-DFFF25041B09}"/>
          </ac:picMkLst>
        </pc:picChg>
        <pc:picChg chg="del">
          <ac:chgData name="伊健 杜" userId="e69aded81da48593" providerId="LiveId" clId="{C7CE18D2-1084-4D29-B39A-B5CC4ABA390D}" dt="2022-10-31T05:22:44.442" v="4485" actId="478"/>
          <ac:picMkLst>
            <pc:docMk/>
            <pc:sldMk cId="2289139157" sldId="1304"/>
            <ac:picMk id="23556" creationId="{E072605F-E2D2-F6BB-8F92-7B8B13DCD39D}"/>
          </ac:picMkLst>
        </pc:picChg>
        <pc:picChg chg="add mod">
          <ac:chgData name="伊健 杜" userId="e69aded81da48593" providerId="LiveId" clId="{C7CE18D2-1084-4D29-B39A-B5CC4ABA390D}" dt="2022-10-31T05:24:25.767" v="4489" actId="1076"/>
          <ac:picMkLst>
            <pc:docMk/>
            <pc:sldMk cId="2289139157" sldId="1304"/>
            <ac:picMk id="24578" creationId="{01122103-048E-E73C-B4F5-9810C5AFBBFC}"/>
          </ac:picMkLst>
        </pc:picChg>
        <pc:picChg chg="add mod">
          <ac:chgData name="伊健 杜" userId="e69aded81da48593" providerId="LiveId" clId="{C7CE18D2-1084-4D29-B39A-B5CC4ABA390D}" dt="2022-10-31T05:25:08.761" v="4493" actId="1076"/>
          <ac:picMkLst>
            <pc:docMk/>
            <pc:sldMk cId="2289139157" sldId="1304"/>
            <ac:picMk id="24580" creationId="{95D2D08A-0F33-3651-CB62-282218CCD2D6}"/>
          </ac:picMkLst>
        </pc:picChg>
      </pc:sldChg>
      <pc:sldChg chg="delSp modSp add mod ord">
        <pc:chgData name="伊健 杜" userId="e69aded81da48593" providerId="LiveId" clId="{C7CE18D2-1084-4D29-B39A-B5CC4ABA390D}" dt="2022-10-31T06:25:08.888" v="5442"/>
        <pc:sldMkLst>
          <pc:docMk/>
          <pc:sldMk cId="2348482222" sldId="1305"/>
        </pc:sldMkLst>
        <pc:spChg chg="del mod">
          <ac:chgData name="伊健 杜" userId="e69aded81da48593" providerId="LiveId" clId="{C7CE18D2-1084-4D29-B39A-B5CC4ABA390D}" dt="2022-10-31T05:26:10.630" v="4550" actId="478"/>
          <ac:spMkLst>
            <pc:docMk/>
            <pc:sldMk cId="2348482222" sldId="1305"/>
            <ac:spMk id="5" creationId="{98000F1A-9FFF-4B3A-2C00-4FC355446A37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48482222" sldId="1305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80" creationId="{95D2D08A-0F33-3651-CB62-282218CCD2D6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575300161" sldId="130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575300161" sldId="1306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272694972" sldId="1307"/>
        </pc:sldMkLst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6" creationId="{B98CD463-5476-FBB2-CBE9-F9671C1182E6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3004238023" sldId="1308"/>
        </pc:sldMkLst>
        <pc:spChg chg="del">
          <ac:chgData name="伊健 杜" userId="e69aded81da48593" providerId="LiveId" clId="{C7CE18D2-1084-4D29-B39A-B5CC4ABA390D}" dt="2022-10-31T05:29:21.442" v="4824" actId="478"/>
          <ac:spMkLst>
            <pc:docMk/>
            <pc:sldMk cId="3004238023" sldId="1308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004238023" sldId="1308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176945365" sldId="1309"/>
        </pc:sldMkLst>
        <pc:spChg chg="add mod">
          <ac:chgData name="伊健 杜" userId="e69aded81da48593" providerId="LiveId" clId="{C7CE18D2-1084-4D29-B39A-B5CC4ABA390D}" dt="2022-10-31T06:21:51.902" v="5441" actId="207"/>
          <ac:spMkLst>
            <pc:docMk/>
            <pc:sldMk cId="4176945365" sldId="1309"/>
            <ac:spMk id="3" creationId="{DFE36949-4457-E46B-A77D-A91C4CA54CE9}"/>
          </ac:spMkLst>
        </pc:spChg>
        <pc:spChg chg="add mod">
          <ac:chgData name="伊健 杜" userId="e69aded81da48593" providerId="LiveId" clId="{C7CE18D2-1084-4D29-B39A-B5CC4ABA390D}" dt="2022-10-31T06:04:22.926" v="4864" actId="1076"/>
          <ac:spMkLst>
            <pc:docMk/>
            <pc:sldMk cId="4176945365" sldId="1309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76945365" sldId="1309"/>
            <ac:spMk id="6" creationId="{B98CD463-5476-FBB2-CBE9-F9671C1182E6}"/>
          </ac:spMkLst>
        </pc:spChg>
        <pc:picChg chg="add mod">
          <ac:chgData name="伊健 杜" userId="e69aded81da48593" providerId="LiveId" clId="{C7CE18D2-1084-4D29-B39A-B5CC4ABA390D}" dt="2022-10-31T06:03:05.487" v="4857" actId="1076"/>
          <ac:picMkLst>
            <pc:docMk/>
            <pc:sldMk cId="4176945365" sldId="1309"/>
            <ac:picMk id="25602" creationId="{B3CE3D4E-DE1E-4032-81BC-A79786EDF4DD}"/>
          </ac:picMkLst>
        </pc:picChg>
        <pc:picChg chg="add mod">
          <ac:chgData name="伊健 杜" userId="e69aded81da48593" providerId="LiveId" clId="{C7CE18D2-1084-4D29-B39A-B5CC4ABA390D}" dt="2022-10-31T06:04:16.325" v="4862" actId="14100"/>
          <ac:picMkLst>
            <pc:docMk/>
            <pc:sldMk cId="4176945365" sldId="1309"/>
            <ac:picMk id="25604" creationId="{B53D956D-3363-F8DC-B73C-EDD11135486C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4146648081" sldId="131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46648081" sldId="1310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80" creationId="{95D2D08A-0F33-3651-CB62-282218CCD2D6}"/>
          </ac:picMkLst>
        </pc:picChg>
        <pc:picChg chg="add mod">
          <ac:chgData name="伊健 杜" userId="e69aded81da48593" providerId="LiveId" clId="{C7CE18D2-1084-4D29-B39A-B5CC4ABA390D}" dt="2022-10-31T06:06:45.689" v="4894" actId="1076"/>
          <ac:picMkLst>
            <pc:docMk/>
            <pc:sldMk cId="4146648081" sldId="1310"/>
            <ac:picMk id="30722" creationId="{BBAFF35F-93E9-CF2D-E3FF-4F5A87F4CB6A}"/>
          </ac:picMkLst>
        </pc:picChg>
        <pc:picChg chg="add mod">
          <ac:chgData name="伊健 杜" userId="e69aded81da48593" providerId="LiveId" clId="{C7CE18D2-1084-4D29-B39A-B5CC4ABA390D}" dt="2022-10-31T06:06:43.125" v="4892" actId="1076"/>
          <ac:picMkLst>
            <pc:docMk/>
            <pc:sldMk cId="4146648081" sldId="1310"/>
            <ac:picMk id="30724" creationId="{6AB12FE8-FCE4-F06C-442F-2FAA8BC52369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551861204" sldId="1311"/>
        </pc:sldMkLst>
        <pc:spChg chg="mod">
          <ac:chgData name="伊健 杜" userId="e69aded81da48593" providerId="LiveId" clId="{C7CE18D2-1084-4D29-B39A-B5CC4ABA390D}" dt="2022-10-31T06:09:48.676" v="4951" actId="1076"/>
          <ac:spMkLst>
            <pc:docMk/>
            <pc:sldMk cId="3551861204" sldId="1311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551861204" sldId="131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9:36.266" v="4940" actId="478"/>
          <ac:picMkLst>
            <pc:docMk/>
            <pc:sldMk cId="3551861204" sldId="1311"/>
            <ac:picMk id="25602" creationId="{B3CE3D4E-DE1E-4032-81BC-A79786EDF4DD}"/>
          </ac:picMkLst>
        </pc:picChg>
        <pc:picChg chg="del">
          <ac:chgData name="伊健 杜" userId="e69aded81da48593" providerId="LiveId" clId="{C7CE18D2-1084-4D29-B39A-B5CC4ABA390D}" dt="2022-10-31T06:09:11.446" v="4937" actId="478"/>
          <ac:picMkLst>
            <pc:docMk/>
            <pc:sldMk cId="3551861204" sldId="1311"/>
            <ac:picMk id="25604" creationId="{B53D956D-3363-F8DC-B73C-EDD11135486C}"/>
          </ac:picMkLst>
        </pc:picChg>
        <pc:picChg chg="add mod">
          <ac:chgData name="伊健 杜" userId="e69aded81da48593" providerId="LiveId" clId="{C7CE18D2-1084-4D29-B39A-B5CC4ABA390D}" dt="2022-10-31T06:09:52.680" v="4954" actId="1076"/>
          <ac:picMkLst>
            <pc:docMk/>
            <pc:sldMk cId="3551861204" sldId="1311"/>
            <ac:picMk id="31746" creationId="{8743AA6B-E9D4-8286-47EC-D09B59288934}"/>
          </ac:picMkLst>
        </pc:picChg>
        <pc:picChg chg="add mod">
          <ac:chgData name="伊健 杜" userId="e69aded81da48593" providerId="LiveId" clId="{C7CE18D2-1084-4D29-B39A-B5CC4ABA390D}" dt="2022-10-31T06:09:50.814" v="4953" actId="1076"/>
          <ac:picMkLst>
            <pc:docMk/>
            <pc:sldMk cId="3551861204" sldId="1311"/>
            <ac:picMk id="31748" creationId="{F4BFBE4A-135D-D899-DD7E-5214426855E8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3859354121" sldId="131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859354121" sldId="131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1:22.012" v="5050" actId="478"/>
          <ac:picMkLst>
            <pc:docMk/>
            <pc:sldMk cId="3859354121" sldId="1312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1:50.446" v="5056" actId="478"/>
          <ac:picMkLst>
            <pc:docMk/>
            <pc:sldMk cId="3859354121" sldId="1312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1:32.276" v="5055" actId="1076"/>
          <ac:picMkLst>
            <pc:docMk/>
            <pc:sldMk cId="3859354121" sldId="1312"/>
            <ac:picMk id="32770" creationId="{B167517D-A38E-0A5F-1298-1BA0F9FE7544}"/>
          </ac:picMkLst>
        </pc:picChg>
        <pc:picChg chg="add mod">
          <ac:chgData name="伊健 杜" userId="e69aded81da48593" providerId="LiveId" clId="{C7CE18D2-1084-4D29-B39A-B5CC4ABA390D}" dt="2022-10-31T06:11:56.277" v="5059" actId="1076"/>
          <ac:picMkLst>
            <pc:docMk/>
            <pc:sldMk cId="3859354121" sldId="1312"/>
            <ac:picMk id="32772" creationId="{5C98A238-F2F9-9A1A-EC39-F959F1D56D9D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500026983" sldId="1313"/>
        </pc:sldMkLst>
        <pc:spChg chg="mod ord">
          <ac:chgData name="伊健 杜" userId="e69aded81da48593" providerId="LiveId" clId="{C7CE18D2-1084-4D29-B39A-B5CC4ABA390D}" dt="2022-10-31T06:13:47.815" v="5140" actId="1076"/>
          <ac:spMkLst>
            <pc:docMk/>
            <pc:sldMk cId="1500026983" sldId="1313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3:49.589" v="5142" actId="1076"/>
          <ac:spMkLst>
            <pc:docMk/>
            <pc:sldMk cId="1500026983" sldId="1313"/>
            <ac:spMk id="5" creationId="{73A84218-54E7-57D5-44CD-69A47386C65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00026983" sldId="1313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3:32.244" v="5127" actId="1076"/>
          <ac:picMkLst>
            <pc:docMk/>
            <pc:sldMk cId="1500026983" sldId="1313"/>
            <ac:picMk id="33794" creationId="{801EF863-77A1-2AB3-2665-DC103A1B36D0}"/>
          </ac:picMkLst>
        </pc:picChg>
        <pc:picChg chg="add mod">
          <ac:chgData name="伊健 杜" userId="e69aded81da48593" providerId="LiveId" clId="{C7CE18D2-1084-4D29-B39A-B5CC4ABA390D}" dt="2022-10-31T06:13:23.025" v="5120" actId="1076"/>
          <ac:picMkLst>
            <pc:docMk/>
            <pc:sldMk cId="1500026983" sldId="1313"/>
            <ac:picMk id="33796" creationId="{0A63D339-0010-4B57-6B96-50F1FCF78897}"/>
          </ac:picMkLst>
        </pc:picChg>
        <pc:picChg chg="add mod">
          <ac:chgData name="伊健 杜" userId="e69aded81da48593" providerId="LiveId" clId="{C7CE18D2-1084-4D29-B39A-B5CC4ABA390D}" dt="2022-10-31T06:13:34.950" v="5131" actId="1076"/>
          <ac:picMkLst>
            <pc:docMk/>
            <pc:sldMk cId="1500026983" sldId="1313"/>
            <ac:picMk id="33798" creationId="{CDAC17C9-0F11-67BF-3639-5331AB8E9C5A}"/>
          </ac:picMkLst>
        </pc:picChg>
      </pc:sldChg>
      <pc:sldChg chg="new del">
        <pc:chgData name="伊健 杜" userId="e69aded81da48593" providerId="LiveId" clId="{C7CE18D2-1084-4D29-B39A-B5CC4ABA390D}" dt="2022-10-31T06:14:17.145" v="5183" actId="47"/>
        <pc:sldMkLst>
          <pc:docMk/>
          <pc:sldMk cId="2620397497" sldId="1314"/>
        </pc:sldMkLst>
      </pc:sldChg>
      <pc:sldChg chg="addSp delSp modSp add mod modAnim">
        <pc:chgData name="伊健 杜" userId="e69aded81da48593" providerId="LiveId" clId="{C7CE18D2-1084-4D29-B39A-B5CC4ABA390D}" dt="2022-10-31T06:20:55.693" v="5367"/>
        <pc:sldMkLst>
          <pc:docMk/>
          <pc:sldMk cId="4217310943" sldId="1315"/>
        </pc:sldMkLst>
        <pc:spChg chg="mod">
          <ac:chgData name="伊健 杜" userId="e69aded81da48593" providerId="LiveId" clId="{C7CE18D2-1084-4D29-B39A-B5CC4ABA390D}" dt="2022-10-31T06:20:55.693" v="5367"/>
          <ac:spMkLst>
            <pc:docMk/>
            <pc:sldMk cId="4217310943" sldId="1315"/>
            <ac:spMk id="3" creationId="{DFE36949-4457-E46B-A77D-A91C4CA54CE9}"/>
          </ac:spMkLst>
        </pc:spChg>
        <pc:spChg chg="del">
          <ac:chgData name="伊健 杜" userId="e69aded81da48593" providerId="LiveId" clId="{C7CE18D2-1084-4D29-B39A-B5CC4ABA390D}" dt="2022-10-31T06:14:27.095" v="5186" actId="478"/>
          <ac:spMkLst>
            <pc:docMk/>
            <pc:sldMk cId="4217310943" sldId="1315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6:31.541" v="5244" actId="1076"/>
          <ac:spMkLst>
            <pc:docMk/>
            <pc:sldMk cId="4217310943" sldId="1315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6:35.313" v="5256" actId="20577"/>
          <ac:spMkLst>
            <pc:docMk/>
            <pc:sldMk cId="4217310943" sldId="1315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0" creationId="{B167517D-A38E-0A5F-1298-1BA0F9FE7544}"/>
          </ac:picMkLst>
        </pc:pic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2" creationId="{5C98A238-F2F9-9A1A-EC39-F959F1D56D9D}"/>
          </ac:picMkLst>
        </pc:picChg>
        <pc:picChg chg="add mod">
          <ac:chgData name="伊健 杜" userId="e69aded81da48593" providerId="LiveId" clId="{C7CE18D2-1084-4D29-B39A-B5CC4ABA390D}" dt="2022-10-31T06:16:13.384" v="5240" actId="1076"/>
          <ac:picMkLst>
            <pc:docMk/>
            <pc:sldMk cId="4217310943" sldId="1315"/>
            <ac:picMk id="34818" creationId="{4F17213B-FD08-55FD-BF3B-285E04AE54FD}"/>
          </ac:picMkLst>
        </pc:picChg>
        <pc:picChg chg="add mod">
          <ac:chgData name="伊健 杜" userId="e69aded81da48593" providerId="LiveId" clId="{C7CE18D2-1084-4D29-B39A-B5CC4ABA390D}" dt="2022-10-31T06:16:25.482" v="5242" actId="1076"/>
          <ac:picMkLst>
            <pc:docMk/>
            <pc:sldMk cId="4217310943" sldId="1315"/>
            <ac:picMk id="34820" creationId="{A67CF7B3-A736-E0B0-E955-1F20C6F66B44}"/>
          </ac:picMkLst>
        </pc:picChg>
      </pc:sldChg>
      <pc:sldChg chg="addSp delSp modSp add mod modNotesTx">
        <pc:chgData name="伊健 杜" userId="e69aded81da48593" providerId="LiveId" clId="{C7CE18D2-1084-4D29-B39A-B5CC4ABA390D}" dt="2022-10-31T14:30:58.694" v="5551" actId="20577"/>
        <pc:sldMkLst>
          <pc:docMk/>
          <pc:sldMk cId="866694763" sldId="1316"/>
        </pc:sldMkLst>
        <pc:spChg chg="add mod">
          <ac:chgData name="伊健 杜" userId="e69aded81da48593" providerId="LiveId" clId="{C7CE18D2-1084-4D29-B39A-B5CC4ABA390D}" dt="2022-10-31T06:18:05.556" v="5286" actId="1076"/>
          <ac:spMkLst>
            <pc:docMk/>
            <pc:sldMk cId="866694763" sldId="1316"/>
            <ac:spMk id="4" creationId="{D3ADDBEC-F907-42BF-9AF4-1D79CDCDD256}"/>
          </ac:spMkLst>
        </pc:spChg>
        <pc:spChg chg="del">
          <ac:chgData name="伊健 杜" userId="e69aded81da48593" providerId="LiveId" clId="{C7CE18D2-1084-4D29-B39A-B5CC4ABA390D}" dt="2022-10-31T06:16:40.906" v="5259" actId="478"/>
          <ac:spMkLst>
            <pc:docMk/>
            <pc:sldMk cId="866694763" sldId="1316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7:24.561" v="5284"/>
          <ac:spMkLst>
            <pc:docMk/>
            <pc:sldMk cId="866694763" sldId="1316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18" creationId="{4F17213B-FD08-55FD-BF3B-285E04AE54FD}"/>
          </ac:picMkLst>
        </pc:picChg>
        <pc:picChg chg="del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20" creationId="{A67CF7B3-A736-E0B0-E955-1F20C6F66B44}"/>
          </ac:picMkLst>
        </pc:picChg>
        <pc:picChg chg="add mod">
          <ac:chgData name="伊健 杜" userId="e69aded81da48593" providerId="LiveId" clId="{C7CE18D2-1084-4D29-B39A-B5CC4ABA390D}" dt="2022-10-31T06:17:09.034" v="5264" actId="1076"/>
          <ac:picMkLst>
            <pc:docMk/>
            <pc:sldMk cId="866694763" sldId="1316"/>
            <ac:picMk id="35842" creationId="{9F3214C6-5E29-8F36-8BE3-C4239BFEE8CA}"/>
          </ac:picMkLst>
        </pc:picChg>
        <pc:picChg chg="add mod">
          <ac:chgData name="伊健 杜" userId="e69aded81da48593" providerId="LiveId" clId="{C7CE18D2-1084-4D29-B39A-B5CC4ABA390D}" dt="2022-10-31T06:17:08.175" v="5263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705454762" sldId="1317"/>
        </pc:sldMkLst>
        <pc:spChg chg="mod">
          <ac:chgData name="伊健 杜" userId="e69aded81da48593" providerId="LiveId" clId="{C7CE18D2-1084-4D29-B39A-B5CC4ABA390D}" dt="2022-10-31T06:19:35.355" v="5296" actId="1076"/>
          <ac:spMkLst>
            <pc:docMk/>
            <pc:sldMk cId="705454762" sldId="1317"/>
            <ac:spMk id="3" creationId="{DFE36949-4457-E46B-A77D-A91C4CA54CE9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705454762" sldId="1317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9:11.972" v="5288" actId="478"/>
          <ac:picMkLst>
            <pc:docMk/>
            <pc:sldMk cId="705454762" sldId="1317"/>
            <ac:picMk id="35842" creationId="{9F3214C6-5E29-8F36-8BE3-C4239BFEE8CA}"/>
          </ac:picMkLst>
        </pc:picChg>
        <pc:picChg chg="del">
          <ac:chgData name="伊健 杜" userId="e69aded81da48593" providerId="LiveId" clId="{C7CE18D2-1084-4D29-B39A-B5CC4ABA390D}" dt="2022-10-31T06:19:29.426" v="5292" actId="478"/>
          <ac:picMkLst>
            <pc:docMk/>
            <pc:sldMk cId="705454762" sldId="1317"/>
            <ac:picMk id="35844" creationId="{102D9B1F-7113-0454-3591-54A0DA2641EB}"/>
          </ac:picMkLst>
        </pc:picChg>
        <pc:picChg chg="add mod">
          <ac:chgData name="伊健 杜" userId="e69aded81da48593" providerId="LiveId" clId="{C7CE18D2-1084-4D29-B39A-B5CC4ABA390D}" dt="2022-10-31T06:19:16.229" v="5291" actId="1076"/>
          <ac:picMkLst>
            <pc:docMk/>
            <pc:sldMk cId="705454762" sldId="1317"/>
            <ac:picMk id="36866" creationId="{30CB1FCB-1A5C-6FDA-2A2D-FC0012677C46}"/>
          </ac:picMkLst>
        </pc:picChg>
        <pc:picChg chg="add mod">
          <ac:chgData name="伊健 杜" userId="e69aded81da48593" providerId="LiveId" clId="{C7CE18D2-1084-4D29-B39A-B5CC4ABA390D}" dt="2022-10-31T06:19:32.830" v="5295" actId="1076"/>
          <ac:picMkLst>
            <pc:docMk/>
            <pc:sldMk cId="705454762" sldId="1317"/>
            <ac:picMk id="36868" creationId="{35FAEAC5-BE9A-37FD-63A9-1ED1BAAF57F9}"/>
          </ac:picMkLst>
        </pc:picChg>
      </pc:sldChg>
      <pc:sldChg chg="new del">
        <pc:chgData name="伊健 杜" userId="e69aded81da48593" providerId="LiveId" clId="{C7CE18D2-1084-4D29-B39A-B5CC4ABA390D}" dt="2022-10-31T06:20:04.007" v="5328" actId="47"/>
        <pc:sldMkLst>
          <pc:docMk/>
          <pc:sldMk cId="2191989755" sldId="1318"/>
        </pc:sldMkLst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2526001274" sldId="131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6001274" sldId="1319"/>
            <ac:spMk id="6" creationId="{B98CD463-5476-FBB2-CBE9-F9671C1182E6}"/>
          </ac:spMkLst>
        </pc:spChg>
      </pc:sldChg>
      <pc:sldChg chg="addSp delSp modSp new mod">
        <pc:chgData name="伊健 杜" userId="e69aded81da48593" providerId="LiveId" clId="{C7CE18D2-1084-4D29-B39A-B5CC4ABA390D}" dt="2022-10-31T06:30:06.701" v="5449" actId="478"/>
        <pc:sldMkLst>
          <pc:docMk/>
          <pc:sldMk cId="1678021334" sldId="1320"/>
        </pc:sldMkLst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2" creationId="{8CA4B8AA-7B08-1529-A652-95B50A3B0879}"/>
          </ac:spMkLst>
        </pc:spChg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3" creationId="{C1B4B0D0-2BD9-DC69-8632-51302F06C8DA}"/>
          </ac:spMkLst>
        </pc:spChg>
        <pc:picChg chg="add del mod">
          <ac:chgData name="伊健 杜" userId="e69aded81da48593" providerId="LiveId" clId="{C7CE18D2-1084-4D29-B39A-B5CC4ABA390D}" dt="2022-10-31T06:30:06.701" v="5449" actId="478"/>
          <ac:picMkLst>
            <pc:docMk/>
            <pc:sldMk cId="1678021334" sldId="1320"/>
            <ac:picMk id="37890" creationId="{732834AE-01A7-A5D0-E19C-6E869F9BD818}"/>
          </ac:picMkLst>
        </pc:pic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687159467" sldId="1321"/>
        </pc:sldMkLst>
        <pc:spChg chg="del">
          <ac:chgData name="伊健 杜" userId="e69aded81da48593" providerId="LiveId" clId="{C7CE18D2-1084-4D29-B39A-B5CC4ABA390D}" dt="2022-10-31T06:30:49.510" v="5456" actId="478"/>
          <ac:spMkLst>
            <pc:docMk/>
            <pc:sldMk cId="687159467" sldId="1321"/>
            <ac:spMk id="4" creationId="{D3ADDBEC-F907-42BF-9AF4-1D79CDCDD256}"/>
          </ac:spMkLst>
        </pc:spChg>
        <pc:spChg chg="add mod">
          <ac:chgData name="伊健 杜" userId="e69aded81da48593" providerId="LiveId" clId="{C7CE18D2-1084-4D29-B39A-B5CC4ABA390D}" dt="2022-10-31T06:32:26.420" v="5471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C7CE18D2-1084-4D29-B39A-B5CC4ABA390D}" dt="2022-10-31T13:27:10.993" v="5538"/>
          <ac:spMkLst>
            <pc:docMk/>
            <pc:sldMk cId="687159467" sldId="132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6" creationId="{30CB1FCB-1A5C-6FDA-2A2D-FC0012677C46}"/>
          </ac:picMkLst>
        </pc:pic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8" creationId="{35FAEAC5-BE9A-37FD-63A9-1ED1BAAF57F9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38" creationId="{2531F6BF-DF5C-7319-7D70-A8987ADBB818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40" creationId="{B6289445-C0BA-1488-035E-3009139D4787}"/>
          </ac:picMkLst>
        </pc:picChg>
        <pc:picChg chg="add mod">
          <ac:chgData name="伊健 杜" userId="e69aded81da48593" providerId="LiveId" clId="{C7CE18D2-1084-4D29-B39A-B5CC4ABA390D}" dt="2022-10-31T06:31:10.727" v="5466" actId="1076"/>
          <ac:picMkLst>
            <pc:docMk/>
            <pc:sldMk cId="687159467" sldId="1321"/>
            <ac:picMk id="39942" creationId="{B77227A0-D410-8560-3CC7-E716CF80E424}"/>
          </ac:picMkLst>
        </pc:picChg>
        <pc:picChg chg="add mod">
          <ac:chgData name="伊健 杜" userId="e69aded81da48593" providerId="LiveId" clId="{C7CE18D2-1084-4D29-B39A-B5CC4ABA390D}" dt="2022-10-31T06:31:09.842" v="5465" actId="1076"/>
          <ac:picMkLst>
            <pc:docMk/>
            <pc:sldMk cId="687159467" sldId="1321"/>
            <ac:picMk id="39944" creationId="{E24EE2C1-D5FB-023C-470C-6BA9C87EAEF2}"/>
          </ac:picMkLst>
        </pc:picChg>
      </pc:sldChg>
      <pc:sldChg chg="addSp delSp modSp add mod delAnim">
        <pc:chgData name="伊健 杜" userId="e69aded81da48593" providerId="LiveId" clId="{C7CE18D2-1084-4D29-B39A-B5CC4ABA390D}" dt="2022-10-31T06:33:37.176" v="5507" actId="1076"/>
        <pc:sldMkLst>
          <pc:docMk/>
          <pc:sldMk cId="2765582665" sldId="1322"/>
        </pc:sldMkLst>
        <pc:spChg chg="del">
          <ac:chgData name="伊健 杜" userId="e69aded81da48593" providerId="LiveId" clId="{C7CE18D2-1084-4D29-B39A-B5CC4ABA390D}" dt="2022-10-31T06:33:31.309" v="5503" actId="478"/>
          <ac:spMkLst>
            <pc:docMk/>
            <pc:sldMk cId="2765582665" sldId="1322"/>
            <ac:spMk id="5" creationId="{C843E1B4-4F3D-F620-6E91-250547A5DACC}"/>
          </ac:spMkLst>
        </pc:spChg>
        <pc:spChg chg="del">
          <ac:chgData name="伊健 杜" userId="e69aded81da48593" providerId="LiveId" clId="{C7CE18D2-1084-4D29-B39A-B5CC4ABA390D}" dt="2022-10-31T06:33:36.234" v="5506" actId="478"/>
          <ac:spMkLst>
            <pc:docMk/>
            <pc:sldMk cId="2765582665" sldId="132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2" creationId="{B77227A0-D410-8560-3CC7-E716CF80E424}"/>
          </ac:picMkLst>
        </pc:pic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4" creationId="{E24EE2C1-D5FB-023C-470C-6BA9C87EAEF2}"/>
          </ac:picMkLst>
        </pc:picChg>
        <pc:picChg chg="add mod">
          <ac:chgData name="伊健 杜" userId="e69aded81da48593" providerId="LiveId" clId="{C7CE18D2-1084-4D29-B39A-B5CC4ABA390D}" dt="2022-10-31T06:33:37.176" v="5507" actId="1076"/>
          <ac:picMkLst>
            <pc:docMk/>
            <pc:sldMk cId="2765582665" sldId="1322"/>
            <ac:picMk id="40962" creationId="{39EB705D-8374-4D8A-19C5-513967A70EBE}"/>
          </ac:picMkLst>
        </pc:picChg>
      </pc:sldChg>
    </pc:docChg>
  </pc:docChgLst>
  <pc:docChgLst>
    <pc:chgData name="伊健 杜" userId="e69aded81da48593" providerId="LiveId" clId="{F77DAFAA-FB70-429B-A75B-E88C4EBA42BC}"/>
    <pc:docChg chg="custSel addSld delSld modSld">
      <pc:chgData name="伊健 杜" userId="e69aded81da48593" providerId="LiveId" clId="{F77DAFAA-FB70-429B-A75B-E88C4EBA42BC}" dt="2022-11-07T14:03:45.157" v="5966" actId="20577"/>
      <pc:docMkLst>
        <pc:docMk/>
      </pc:docMkLst>
      <pc:sldChg chg="del">
        <pc:chgData name="伊健 杜" userId="e69aded81da48593" providerId="LiveId" clId="{F77DAFAA-FB70-429B-A75B-E88C4EBA42BC}" dt="2022-11-07T04:49:39.707" v="0" actId="47"/>
        <pc:sldMkLst>
          <pc:docMk/>
          <pc:sldMk cId="506974058" sldId="127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705454762" sldId="131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26001274" sldId="131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7159467" sldId="132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96840282" sldId="1323"/>
        </pc:sldMkLst>
      </pc:sldChg>
      <pc:sldChg chg="addSp delSp modSp add del mod">
        <pc:chgData name="伊健 杜" userId="e69aded81da48593" providerId="LiveId" clId="{F77DAFAA-FB70-429B-A75B-E88C4EBA42BC}" dt="2022-11-07T07:03:26.364" v="5673"/>
        <pc:sldMkLst>
          <pc:docMk/>
          <pc:sldMk cId="1946223399" sldId="1343"/>
        </pc:sldMkLst>
        <pc:spChg chg="mod">
          <ac:chgData name="伊健 杜" userId="e69aded81da48593" providerId="LiveId" clId="{F77DAFAA-FB70-429B-A75B-E88C4EBA42BC}" dt="2022-11-07T05:16:43.366" v="1573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03:07.145" v="332"/>
          <ac:spMkLst>
            <pc:docMk/>
            <pc:sldMk cId="1946223399" sldId="1343"/>
            <ac:spMk id="5" creationId="{12133E31-EFD8-1428-E834-932512E03115}"/>
          </ac:spMkLst>
        </pc:spChg>
        <pc:picChg chg="add mod">
          <ac:chgData name="伊健 杜" userId="e69aded81da48593" providerId="LiveId" clId="{F77DAFAA-FB70-429B-A75B-E88C4EBA42BC}" dt="2022-11-07T05:06:15.697" v="730" actId="14100"/>
          <ac:picMkLst>
            <pc:docMk/>
            <pc:sldMk cId="1946223399" sldId="1343"/>
            <ac:picMk id="1026" creationId="{771206FE-8C42-98EA-1E0C-31F9ED3FEF5A}"/>
          </ac:picMkLst>
        </pc:picChg>
        <pc:picChg chg="del">
          <ac:chgData name="伊健 杜" userId="e69aded81da48593" providerId="LiveId" clId="{F77DAFAA-FB70-429B-A75B-E88C4EBA42BC}" dt="2022-11-07T05:05:34.891" v="726" actId="478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 del">
        <pc:chgData name="伊健 杜" userId="e69aded81da48593" providerId="LiveId" clId="{F77DAFAA-FB70-429B-A75B-E88C4EBA42BC}" dt="2022-11-07T05:06:22.586" v="735" actId="47"/>
        <pc:sldMkLst>
          <pc:docMk/>
          <pc:sldMk cId="3697570535" sldId="1344"/>
        </pc:sldMkLst>
      </pc:sldChg>
      <pc:sldChg chg="addSp modSp add del mod">
        <pc:chgData name="伊健 杜" userId="e69aded81da48593" providerId="LiveId" clId="{F77DAFAA-FB70-429B-A75B-E88C4EBA42BC}" dt="2022-11-07T07:43:31.969" v="5880" actId="1036"/>
        <pc:sldMkLst>
          <pc:docMk/>
          <pc:sldMk cId="4158349176" sldId="134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2" creationId="{9C74F706-AB23-7A24-27F9-BA8C6B6BFC20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3" creationId="{573B27FF-72F0-1280-5E8F-B6C4DA81D24E}"/>
          </ac:spMkLst>
        </pc:spChg>
        <pc:spChg chg="add mod">
          <ac:chgData name="伊健 杜" userId="e69aded81da48593" providerId="LiveId" clId="{F77DAFAA-FB70-429B-A75B-E88C4EBA42BC}" dt="2022-11-07T07:43:31.969" v="5880" actId="1036"/>
          <ac:spMkLst>
            <pc:docMk/>
            <pc:sldMk cId="4158349176" sldId="1345"/>
            <ac:spMk id="4" creationId="{52735BC9-335B-410C-39F5-A44EEAE631EF}"/>
          </ac:spMkLst>
        </pc:sp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40030139" sldId="1346"/>
        </pc:sldMkLst>
      </pc:sldChg>
      <pc:sldChg chg="addSp modSp add del mod modAnim">
        <pc:chgData name="伊健 杜" userId="e69aded81da48593" providerId="LiveId" clId="{F77DAFAA-FB70-429B-A75B-E88C4EBA42BC}" dt="2022-11-07T04:57:07.868" v="170" actId="1076"/>
        <pc:sldMkLst>
          <pc:docMk/>
          <pc:sldMk cId="3208074802" sldId="1347"/>
        </pc:sldMkLst>
        <pc:spChg chg="add mod">
          <ac:chgData name="伊健 杜" userId="e69aded81da48593" providerId="LiveId" clId="{F77DAFAA-FB70-429B-A75B-E88C4EBA42BC}" dt="2022-11-07T04:56:30.798" v="160" actId="1076"/>
          <ac:spMkLst>
            <pc:docMk/>
            <pc:sldMk cId="3208074802" sldId="1347"/>
            <ac:spMk id="4" creationId="{81DD1EE5-4787-9F36-47E3-D1C14D04E9C8}"/>
          </ac:spMkLst>
        </pc:spChg>
        <pc:spChg chg="add mod">
          <ac:chgData name="伊健 杜" userId="e69aded81da48593" providerId="LiveId" clId="{F77DAFAA-FB70-429B-A75B-E88C4EBA42BC}" dt="2022-11-07T04:56:43.226" v="165" actId="1076"/>
          <ac:spMkLst>
            <pc:docMk/>
            <pc:sldMk cId="3208074802" sldId="1347"/>
            <ac:spMk id="5" creationId="{12A329F3-C9E4-9265-3C7E-F57B5048EA2B}"/>
          </ac:spMkLst>
        </pc:spChg>
        <pc:spChg chg="add mod">
          <ac:chgData name="伊健 杜" userId="e69aded81da48593" providerId="LiveId" clId="{F77DAFAA-FB70-429B-A75B-E88C4EBA42BC}" dt="2022-11-07T04:57:06.150" v="169" actId="1076"/>
          <ac:spMkLst>
            <pc:docMk/>
            <pc:sldMk cId="3208074802" sldId="1347"/>
            <ac:spMk id="7" creationId="{894CF979-4040-B93E-9D53-DBC1BFC6347F}"/>
          </ac:spMkLst>
        </pc:spChg>
        <pc:picChg chg="mod">
          <ac:chgData name="伊健 杜" userId="e69aded81da48593" providerId="LiveId" clId="{F77DAFAA-FB70-429B-A75B-E88C4EBA42BC}" dt="2022-11-07T04:57:07.868" v="170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67432593" sldId="134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766527611" sldId="134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0948227" sldId="135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573841546" sldId="135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00436778" sldId="135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885241510" sldId="135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2443341" sldId="135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68994009" sldId="135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64826230" sldId="135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680465077" sldId="135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439551912" sldId="135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474803134" sldId="135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068321830" sldId="136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34660800" sldId="136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9712307" sldId="136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36416547" sldId="136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030512498" sldId="136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6505893" sldId="1365"/>
        </pc:sldMkLst>
      </pc:sldChg>
      <pc:sldChg chg="del">
        <pc:chgData name="伊健 杜" userId="e69aded81da48593" providerId="LiveId" clId="{F77DAFAA-FB70-429B-A75B-E88C4EBA42BC}" dt="2022-11-07T04:59:29.779" v="246" actId="47"/>
        <pc:sldMkLst>
          <pc:docMk/>
          <pc:sldMk cId="1327010284" sldId="136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602721199" sldId="136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469172313" sldId="136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815497795" sldId="136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4965207" sldId="1370"/>
        </pc:sldMkLst>
      </pc:sldChg>
      <pc:sldChg chg="del">
        <pc:chgData name="伊健 杜" userId="e69aded81da48593" providerId="LiveId" clId="{F77DAFAA-FB70-429B-A75B-E88C4EBA42BC}" dt="2022-11-07T04:58:26.473" v="243" actId="47"/>
        <pc:sldMkLst>
          <pc:docMk/>
          <pc:sldMk cId="3242087974" sldId="1371"/>
        </pc:sldMkLst>
      </pc:sldChg>
      <pc:sldChg chg="addSp delSp modSp mod">
        <pc:chgData name="伊健 杜" userId="e69aded81da48593" providerId="LiveId" clId="{F77DAFAA-FB70-429B-A75B-E88C4EBA42BC}" dt="2022-11-07T07:27:18.179" v="5844" actId="478"/>
        <pc:sldMkLst>
          <pc:docMk/>
          <pc:sldMk cId="905977177" sldId="1374"/>
        </pc:sldMkLst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5" creationId="{8B7ED2A6-7F8B-25CB-3591-CF9640A3FF12}"/>
          </ac:spMkLst>
        </pc:spChg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6" creationId="{F4BAC907-3539-FEA5-9DD6-6AC335D20710}"/>
          </ac:spMkLst>
        </pc:spChg>
      </pc:sldChg>
      <pc:sldChg chg="modSp mod">
        <pc:chgData name="伊健 杜" userId="e69aded81da48593" providerId="LiveId" clId="{F77DAFAA-FB70-429B-A75B-E88C4EBA42BC}" dt="2022-11-07T13:16:20.036" v="5936"/>
        <pc:sldMkLst>
          <pc:docMk/>
          <pc:sldMk cId="3257977909" sldId="1375"/>
        </pc:sldMkLst>
        <pc:spChg chg="mod">
          <ac:chgData name="伊健 杜" userId="e69aded81da48593" providerId="LiveId" clId="{F77DAFAA-FB70-429B-A75B-E88C4EBA42BC}" dt="2022-11-07T13:16:14.050" v="5929"/>
          <ac:spMkLst>
            <pc:docMk/>
            <pc:sldMk cId="3257977909" sldId="1375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13:16:20.036" v="5936"/>
          <ac:spMkLst>
            <pc:docMk/>
            <pc:sldMk cId="3257977909" sldId="1375"/>
            <ac:spMk id="3" creationId="{1DFE0695-1E51-11D7-48EA-7704BE103315}"/>
          </ac:spMkLst>
        </pc:spChg>
      </pc:sldChg>
      <pc:sldChg chg="modSp mod">
        <pc:chgData name="伊健 杜" userId="e69aded81da48593" providerId="LiveId" clId="{F77DAFAA-FB70-429B-A75B-E88C4EBA42BC}" dt="2022-11-07T07:29:44.515" v="5862" actId="20577"/>
        <pc:sldMkLst>
          <pc:docMk/>
          <pc:sldMk cId="3278084188" sldId="1376"/>
        </pc:sldMkLst>
        <pc:spChg chg="mod">
          <ac:chgData name="伊健 杜" userId="e69aded81da48593" providerId="LiveId" clId="{F77DAFAA-FB70-429B-A75B-E88C4EBA42BC}" dt="2022-11-07T07:29:35.159" v="5852" actId="20577"/>
          <ac:spMkLst>
            <pc:docMk/>
            <pc:sldMk cId="3278084188" sldId="1376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07:29:44.515" v="5862" actId="20577"/>
          <ac:spMkLst>
            <pc:docMk/>
            <pc:sldMk cId="3278084188" sldId="1376"/>
            <ac:spMk id="3" creationId="{02D2B169-83DD-2856-B127-0BBDCC3801BA}"/>
          </ac:spMkLst>
        </pc:spChg>
      </pc:sldChg>
      <pc:sldChg chg="modSp mod">
        <pc:chgData name="伊健 杜" userId="e69aded81da48593" providerId="LiveId" clId="{F77DAFAA-FB70-429B-A75B-E88C4EBA42BC}" dt="2022-11-07T07:14:34.828" v="5684" actId="20577"/>
        <pc:sldMkLst>
          <pc:docMk/>
          <pc:sldMk cId="2999367643" sldId="1377"/>
        </pc:sldMkLst>
        <pc:spChg chg="mod">
          <ac:chgData name="伊健 杜" userId="e69aded81da48593" providerId="LiveId" clId="{F77DAFAA-FB70-429B-A75B-E88C4EBA42BC}" dt="2022-11-07T07:14:34.828" v="5684" actId="20577"/>
          <ac:spMkLst>
            <pc:docMk/>
            <pc:sldMk cId="2999367643" sldId="1377"/>
            <ac:spMk id="6" creationId="{B98CD463-5476-FBB2-CBE9-F9671C1182E6}"/>
          </ac:spMkLst>
        </pc:spChg>
      </pc:sldChg>
      <pc:sldChg chg="del">
        <pc:chgData name="伊健 杜" userId="e69aded81da48593" providerId="LiveId" clId="{F77DAFAA-FB70-429B-A75B-E88C4EBA42BC}" dt="2022-11-07T13:16:05.898" v="5915" actId="47"/>
        <pc:sldMkLst>
          <pc:docMk/>
          <pc:sldMk cId="101191209" sldId="1379"/>
        </pc:sldMkLst>
      </pc:sldChg>
      <pc:sldChg chg="addSp delSp modSp new mod modAnim">
        <pc:chgData name="伊健 杜" userId="e69aded81da48593" providerId="LiveId" clId="{F77DAFAA-FB70-429B-A75B-E88C4EBA42BC}" dt="2022-11-07T04:53:37.406" v="54" actId="13822"/>
        <pc:sldMkLst>
          <pc:docMk/>
          <pc:sldMk cId="294288172" sldId="1381"/>
        </pc:sldMkLst>
        <pc:spChg chg="del mod">
          <ac:chgData name="伊健 杜" userId="e69aded81da48593" providerId="LiveId" clId="{F77DAFAA-FB70-429B-A75B-E88C4EBA42BC}" dt="2022-11-07T04:51:15.471" v="9" actId="478"/>
          <ac:spMkLst>
            <pc:docMk/>
            <pc:sldMk cId="294288172" sldId="1381"/>
            <ac:spMk id="2" creationId="{11205448-8213-631D-B091-17D8B86382BD}"/>
          </ac:spMkLst>
        </pc:spChg>
        <pc:spChg chg="del">
          <ac:chgData name="伊健 杜" userId="e69aded81da48593" providerId="LiveId" clId="{F77DAFAA-FB70-429B-A75B-E88C4EBA42BC}" dt="2022-11-07T04:50:47.652" v="5" actId="478"/>
          <ac:spMkLst>
            <pc:docMk/>
            <pc:sldMk cId="294288172" sldId="1381"/>
            <ac:spMk id="3" creationId="{40C40DEF-9AEB-0F83-7173-45C3B808BDC4}"/>
          </ac:spMkLst>
        </pc:spChg>
        <pc:spChg chg="add mod">
          <ac:chgData name="伊健 杜" userId="e69aded81da48593" providerId="LiveId" clId="{F77DAFAA-FB70-429B-A75B-E88C4EBA42BC}" dt="2022-11-07T04:51:09.250" v="7"/>
          <ac:spMkLst>
            <pc:docMk/>
            <pc:sldMk cId="294288172" sldId="1381"/>
            <ac:spMk id="4" creationId="{767FBCC3-E590-DDD9-AC6E-390CBBE40FB6}"/>
          </ac:spMkLst>
        </pc:spChg>
        <pc:spChg chg="add mod">
          <ac:chgData name="伊健 杜" userId="e69aded81da48593" providerId="LiveId" clId="{F77DAFAA-FB70-429B-A75B-E88C4EBA42BC}" dt="2022-11-07T04:53:37.406" v="54" actId="13822"/>
          <ac:spMkLst>
            <pc:docMk/>
            <pc:sldMk cId="294288172" sldId="1381"/>
            <ac:spMk id="6" creationId="{6E78AFC2-A6D1-6D8D-19BC-D04833663EB2}"/>
          </ac:spMkLst>
        </pc:spChg>
        <pc:spChg chg="add mod">
          <ac:chgData name="伊健 杜" userId="e69aded81da48593" providerId="LiveId" clId="{F77DAFAA-FB70-429B-A75B-E88C4EBA42BC}" dt="2022-11-07T04:53:10.761" v="49" actId="20577"/>
          <ac:spMkLst>
            <pc:docMk/>
            <pc:sldMk cId="294288172" sldId="1381"/>
            <ac:spMk id="7" creationId="{56D821EC-BCD9-B230-0383-57A1A2AEB645}"/>
          </ac:spMkLst>
        </pc:spChg>
        <pc:spChg chg="add del mod">
          <ac:chgData name="伊健 杜" userId="e69aded81da48593" providerId="LiveId" clId="{F77DAFAA-FB70-429B-A75B-E88C4EBA42BC}" dt="2022-11-07T04:52:13.034" v="39" actId="478"/>
          <ac:spMkLst>
            <pc:docMk/>
            <pc:sldMk cId="294288172" sldId="1381"/>
            <ac:spMk id="8" creationId="{41F48A9A-D351-0471-F6C5-E76741416BEA}"/>
          </ac:spMkLst>
        </pc:spChg>
        <pc:spChg chg="add mod">
          <ac:chgData name="伊健 杜" userId="e69aded81da48593" providerId="LiveId" clId="{F77DAFAA-FB70-429B-A75B-E88C4EBA42BC}" dt="2022-11-07T04:53:06.052" v="48" actId="1076"/>
          <ac:spMkLst>
            <pc:docMk/>
            <pc:sldMk cId="294288172" sldId="1381"/>
            <ac:spMk id="9" creationId="{B79AC1D3-F707-5BC9-5416-FB6AFBD17522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0" creationId="{0E40C518-BE44-AF32-E695-4A49FE4D1FC3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1" creationId="{BABA26B3-204D-B664-87AF-91AE52F8A454}"/>
          </ac:spMkLst>
        </pc:spChg>
        <pc:picChg chg="add del mod">
          <ac:chgData name="伊健 杜" userId="e69aded81da48593" providerId="LiveId" clId="{F77DAFAA-FB70-429B-A75B-E88C4EBA42BC}" dt="2022-11-07T04:53:01.285" v="47" actId="478"/>
          <ac:picMkLst>
            <pc:docMk/>
            <pc:sldMk cId="294288172" sldId="1381"/>
            <ac:picMk id="12" creationId="{F85E75A8-38A0-3DA3-154D-1E7D39DD3A92}"/>
          </ac:picMkLst>
        </pc:picChg>
      </pc:sldChg>
      <pc:sldChg chg="addSp delSp modSp add mod modAnim">
        <pc:chgData name="伊健 杜" userId="e69aded81da48593" providerId="LiveId" clId="{F77DAFAA-FB70-429B-A75B-E88C4EBA42BC}" dt="2022-11-07T04:55:02.163" v="80" actId="27636"/>
        <pc:sldMkLst>
          <pc:docMk/>
          <pc:sldMk cId="873955953" sldId="1382"/>
        </pc:sldMkLst>
        <pc:spChg chg="add del mod">
          <ac:chgData name="伊健 杜" userId="e69aded81da48593" providerId="LiveId" clId="{F77DAFAA-FB70-429B-A75B-E88C4EBA42BC}" dt="2022-11-07T04:53:18.603" v="52" actId="478"/>
          <ac:spMkLst>
            <pc:docMk/>
            <pc:sldMk cId="873955953" sldId="1382"/>
            <ac:spMk id="3" creationId="{36695C90-5147-45A7-69EE-FD7790B3B9BE}"/>
          </ac:spMkLst>
        </pc:spChg>
        <pc:spChg chg="add mod">
          <ac:chgData name="伊健 杜" userId="e69aded81da48593" providerId="LiveId" clId="{F77DAFAA-FB70-429B-A75B-E88C4EBA42BC}" dt="2022-11-07T04:53:54.818" v="60" actId="1076"/>
          <ac:spMkLst>
            <pc:docMk/>
            <pc:sldMk cId="873955953" sldId="1382"/>
            <ac:spMk id="5" creationId="{1391907E-5354-0B6C-CCAB-51D44A908426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6" creationId="{6E78AFC2-A6D1-6D8D-19BC-D04833663EB2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7" creationId="{56D821EC-BCD9-B230-0383-57A1A2AEB645}"/>
          </ac:spMkLst>
        </pc:spChg>
        <pc:spChg chg="add mod">
          <ac:chgData name="伊健 杜" userId="e69aded81da48593" providerId="LiveId" clId="{F77DAFAA-FB70-429B-A75B-E88C4EBA42BC}" dt="2022-11-07T04:54:27.537" v="71" actId="20577"/>
          <ac:spMkLst>
            <pc:docMk/>
            <pc:sldMk cId="873955953" sldId="1382"/>
            <ac:spMk id="8" creationId="{80B6FA2E-B8F9-8005-2EBD-DFCA37F98180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9" creationId="{B79AC1D3-F707-5BC9-5416-FB6AFBD17522}"/>
          </ac:spMkLst>
        </pc:spChg>
        <pc:spChg chg="add mod">
          <ac:chgData name="伊健 杜" userId="e69aded81da48593" providerId="LiveId" clId="{F77DAFAA-FB70-429B-A75B-E88C4EBA42BC}" dt="2022-11-07T04:54:06.583" v="65" actId="1076"/>
          <ac:spMkLst>
            <pc:docMk/>
            <pc:sldMk cId="873955953" sldId="1382"/>
            <ac:spMk id="11" creationId="{980E5025-976A-FEAB-B5AA-AF0A0BBB72FC}"/>
          </ac:spMkLst>
        </pc:spChg>
        <pc:spChg chg="add mod">
          <ac:chgData name="伊健 杜" userId="e69aded81da48593" providerId="LiveId" clId="{F77DAFAA-FB70-429B-A75B-E88C4EBA42BC}" dt="2022-11-07T04:54:34.586" v="72" actId="1076"/>
          <ac:spMkLst>
            <pc:docMk/>
            <pc:sldMk cId="873955953" sldId="1382"/>
            <ac:spMk id="12" creationId="{F9B2412C-1B9C-7ABA-7F36-03AA8B027AC9}"/>
          </ac:spMkLst>
        </pc:spChg>
        <pc:spChg chg="add mod">
          <ac:chgData name="伊健 杜" userId="e69aded81da48593" providerId="LiveId" clId="{F77DAFAA-FB70-429B-A75B-E88C4EBA42BC}" dt="2022-11-07T04:55:02.163" v="80" actId="27636"/>
          <ac:spMkLst>
            <pc:docMk/>
            <pc:sldMk cId="873955953" sldId="1382"/>
            <ac:spMk id="13" creationId="{D481CC81-3B66-3B1F-7A82-E8FA08BCF2B8}"/>
          </ac:spMkLst>
        </pc:spChg>
        <pc:picChg chg="add del mod">
          <ac:chgData name="伊健 杜" userId="e69aded81da48593" providerId="LiveId" clId="{F77DAFAA-FB70-429B-A75B-E88C4EBA42BC}" dt="2022-11-07T04:53:56.777" v="61" actId="478"/>
          <ac:picMkLst>
            <pc:docMk/>
            <pc:sldMk cId="873955953" sldId="1382"/>
            <ac:picMk id="10" creationId="{0F01FD6B-0229-490A-6B8A-3CF99EB1B43F}"/>
          </ac:picMkLst>
        </pc:picChg>
      </pc:sldChg>
      <pc:sldChg chg="addSp delSp modSp add mod modAnim">
        <pc:chgData name="伊健 杜" userId="e69aded81da48593" providerId="LiveId" clId="{F77DAFAA-FB70-429B-A75B-E88C4EBA42BC}" dt="2022-11-07T07:03:26.364" v="5673"/>
        <pc:sldMkLst>
          <pc:docMk/>
          <pc:sldMk cId="431384839" sldId="1383"/>
        </pc:sldMkLst>
        <pc:spChg chg="mod">
          <ac:chgData name="伊健 杜" userId="e69aded81da48593" providerId="LiveId" clId="{F77DAFAA-FB70-429B-A75B-E88C4EBA42BC}" dt="2022-11-07T04:57:28.303" v="178" actId="20577"/>
          <ac:spMkLst>
            <pc:docMk/>
            <pc:sldMk cId="431384839" sldId="1383"/>
            <ac:spMk id="3" creationId="{C57D426F-F0AF-15A8-164B-B84F98651872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4" creationId="{15C2E8A4-3BBE-EAB3-3C33-D70847B4658E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6" creationId="{B98CD463-5476-FBB2-CBE9-F9671C1182E6}"/>
          </ac:spMkLst>
        </pc:spChg>
        <pc:spChg chg="add mod">
          <ac:chgData name="伊健 杜" userId="e69aded81da48593" providerId="LiveId" clId="{F77DAFAA-FB70-429B-A75B-E88C4EBA42BC}" dt="2022-11-07T04:57:17.577" v="173" actId="1076"/>
          <ac:spMkLst>
            <pc:docMk/>
            <pc:sldMk cId="431384839" sldId="1383"/>
            <ac:spMk id="7" creationId="{1F2C608B-807F-C508-33C9-2A9FD1A7E403}"/>
          </ac:spMkLst>
        </pc:spChg>
        <pc:spChg chg="add mod">
          <ac:chgData name="伊健 杜" userId="e69aded81da48593" providerId="LiveId" clId="{F77DAFAA-FB70-429B-A75B-E88C4EBA42BC}" dt="2022-11-07T04:57:58.039" v="230" actId="20577"/>
          <ac:spMkLst>
            <pc:docMk/>
            <pc:sldMk cId="431384839" sldId="1383"/>
            <ac:spMk id="8" creationId="{B16EAF39-CF70-466A-E004-785EC76F7042}"/>
          </ac:spMkLst>
        </pc:spChg>
        <pc:picChg chg="add mod">
          <ac:chgData name="伊健 杜" userId="e69aded81da48593" providerId="LiveId" clId="{F77DAFAA-FB70-429B-A75B-E88C4EBA42BC}" dt="2022-11-07T04:58:14.742" v="242" actId="1076"/>
          <ac:picMkLst>
            <pc:docMk/>
            <pc:sldMk cId="431384839" sldId="1383"/>
            <ac:picMk id="5" creationId="{97A1C70C-4ABB-5FCE-6DB4-1C88D1AFEF46}"/>
          </ac:picMkLst>
        </pc:picChg>
        <pc:picChg chg="del">
          <ac:chgData name="伊健 杜" userId="e69aded81da48593" providerId="LiveId" clId="{F77DAFAA-FB70-429B-A75B-E88C4EBA42BC}" dt="2022-11-07T04:55:44.870" v="84" actId="478"/>
          <ac:picMkLst>
            <pc:docMk/>
            <pc:sldMk cId="431384839" sldId="1383"/>
            <ac:picMk id="17412" creationId="{EAE48264-726D-6C5D-2FA8-D27A8E86DDC4}"/>
          </ac:picMkLst>
        </pc:picChg>
      </pc:sldChg>
      <pc:sldChg chg="addSp modSp add mod">
        <pc:chgData name="伊健 杜" userId="e69aded81da48593" providerId="LiveId" clId="{F77DAFAA-FB70-429B-A75B-E88C4EBA42BC}" dt="2022-11-07T04:59:57.816" v="317" actId="20577"/>
        <pc:sldMkLst>
          <pc:docMk/>
          <pc:sldMk cId="1630488861" sldId="1384"/>
        </pc:sldMkLst>
        <pc:spChg chg="mod">
          <ac:chgData name="伊健 杜" userId="e69aded81da48593" providerId="LiveId" clId="{F77DAFAA-FB70-429B-A75B-E88C4EBA42BC}" dt="2022-11-07T04:59:33.365" v="247" actId="1076"/>
          <ac:spMkLst>
            <pc:docMk/>
            <pc:sldMk cId="1630488861" sldId="1384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3" creationId="{AA487338-2C5E-3113-5270-919D59E87D9E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4" creationId="{F8124064-3BF4-6DA7-0D03-6A7A46F9FC95}"/>
          </ac:spMkLst>
        </pc:spChg>
        <pc:spChg chg="add mod">
          <ac:chgData name="伊健 杜" userId="e69aded81da48593" providerId="LiveId" clId="{F77DAFAA-FB70-429B-A75B-E88C4EBA42BC}" dt="2022-11-07T04:59:57.816" v="317" actId="20577"/>
          <ac:spMkLst>
            <pc:docMk/>
            <pc:sldMk cId="1630488861" sldId="1384"/>
            <ac:spMk id="5" creationId="{09DC16A7-B18D-E463-7535-C389C8FC3F21}"/>
          </ac:spMkLst>
        </pc:sp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148736043" sldId="1385"/>
        </pc:sldMkLst>
        <pc:spChg chg="mod">
          <ac:chgData name="伊健 杜" userId="e69aded81da48593" providerId="LiveId" clId="{F77DAFAA-FB70-429B-A75B-E88C4EBA42BC}" dt="2022-11-07T05:08:46.325" v="898" actId="1076"/>
          <ac:spMkLst>
            <pc:docMk/>
            <pc:sldMk cId="2148736043" sldId="138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148736043" sldId="1385"/>
            <ac:spMk id="3" creationId="{BF61C064-5051-1184-7A12-5B1F560F19AD}"/>
          </ac:spMkLst>
        </pc:spChg>
        <pc:spChg chg="add del">
          <ac:chgData name="伊健 杜" userId="e69aded81da48593" providerId="LiveId" clId="{F77DAFAA-FB70-429B-A75B-E88C4EBA42BC}" dt="2022-11-07T05:08:17.838" v="880" actId="478"/>
          <ac:spMkLst>
            <pc:docMk/>
            <pc:sldMk cId="2148736043" sldId="1385"/>
            <ac:spMk id="4" creationId="{0698DECE-0D7D-8EDB-BCAC-60F3369B551E}"/>
          </ac:spMkLst>
        </pc:spChg>
        <pc:spChg chg="del mod">
          <ac:chgData name="伊健 杜" userId="e69aded81da48593" providerId="LiveId" clId="{F77DAFAA-FB70-429B-A75B-E88C4EBA42BC}" dt="2022-11-07T05:06:25.801" v="737" actId="478"/>
          <ac:spMkLst>
            <pc:docMk/>
            <pc:sldMk cId="2148736043" sldId="138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07:06.591" v="878" actId="478"/>
          <ac:picMkLst>
            <pc:docMk/>
            <pc:sldMk cId="2148736043" sldId="1385"/>
            <ac:picMk id="1026" creationId="{771206FE-8C42-98EA-1E0C-31F9ED3FEF5A}"/>
          </ac:picMkLst>
        </pc:picChg>
        <pc:picChg chg="add del mod">
          <ac:chgData name="伊健 杜" userId="e69aded81da48593" providerId="LiveId" clId="{F77DAFAA-FB70-429B-A75B-E88C4EBA42BC}" dt="2022-11-07T05:11:21.239" v="1211" actId="478"/>
          <ac:picMkLst>
            <pc:docMk/>
            <pc:sldMk cId="2148736043" sldId="1385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2:20.059" v="1228" actId="1076"/>
          <ac:picMkLst>
            <pc:docMk/>
            <pc:sldMk cId="2148736043" sldId="1385"/>
            <ac:picMk id="2054" creationId="{98586E43-83A9-FA0A-6281-244228D54AA7}"/>
          </ac:picMkLst>
        </pc:picChg>
      </pc:sldChg>
      <pc:sldChg chg="delSp add del mod">
        <pc:chgData name="伊健 杜" userId="e69aded81da48593" providerId="LiveId" clId="{F77DAFAA-FB70-429B-A75B-E88C4EBA42BC}" dt="2022-11-07T05:00:19.599" v="320" actId="47"/>
        <pc:sldMkLst>
          <pc:docMk/>
          <pc:sldMk cId="3606728115" sldId="1385"/>
        </pc:sldMkLst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3" creationId="{AA487338-2C5E-3113-5270-919D59E87D9E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4" creationId="{F8124064-3BF4-6DA7-0D03-6A7A46F9FC95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5" creationId="{09DC16A7-B18D-E463-7535-C389C8FC3F21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20052197" sldId="1386"/>
        </pc:sldMkLst>
        <pc:spChg chg="mod">
          <ac:chgData name="伊健 杜" userId="e69aded81da48593" providerId="LiveId" clId="{F77DAFAA-FB70-429B-A75B-E88C4EBA42BC}" dt="2022-11-07T05:16:39.108" v="1567"/>
          <ac:spMkLst>
            <pc:docMk/>
            <pc:sldMk cId="320052197" sldId="138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20052197" sldId="1386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13:08.992" v="1345" actId="478"/>
          <ac:picMkLst>
            <pc:docMk/>
            <pc:sldMk cId="320052197" sldId="1386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4:05.039" v="1350" actId="1076"/>
          <ac:picMkLst>
            <pc:docMk/>
            <pc:sldMk cId="320052197" sldId="1386"/>
            <ac:picMk id="3074" creationId="{E7C0D309-C60C-5DCF-8152-6F9063003B78}"/>
          </ac:picMkLst>
        </pc:picChg>
        <pc:picChg chg="add mod">
          <ac:chgData name="伊健 杜" userId="e69aded81da48593" providerId="LiveId" clId="{F77DAFAA-FB70-429B-A75B-E88C4EBA42BC}" dt="2022-11-07T05:14:39.359" v="1357" actId="14100"/>
          <ac:picMkLst>
            <pc:docMk/>
            <pc:sldMk cId="320052197" sldId="1386"/>
            <ac:picMk id="3076" creationId="{827D80C7-43AE-1661-7D33-BD5355AD0A60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406085488" sldId="138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17:05.315" v="1574"/>
          <ac:spMkLst>
            <pc:docMk/>
            <pc:sldMk cId="3406085488" sldId="138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8:17.375" v="1796" actId="478"/>
          <ac:picMkLst>
            <pc:docMk/>
            <pc:sldMk cId="3406085488" sldId="1387"/>
            <ac:picMk id="1026" creationId="{771206FE-8C42-98EA-1E0C-31F9ED3FEF5A}"/>
          </ac:picMkLst>
        </pc:picChg>
        <pc:picChg chg="add mod">
          <ac:chgData name="伊健 杜" userId="e69aded81da48593" providerId="LiveId" clId="{F77DAFAA-FB70-429B-A75B-E88C4EBA42BC}" dt="2022-11-07T05:18:58.571" v="1800" actId="1076"/>
          <ac:picMkLst>
            <pc:docMk/>
            <pc:sldMk cId="3406085488" sldId="1387"/>
            <ac:picMk id="4098" creationId="{C57FF4F0-D0DD-B08D-DB3F-45D55AE9E475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754745189" sldId="138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19:04.004" v="1802" actId="478"/>
          <ac:spMkLst>
            <pc:docMk/>
            <pc:sldMk cId="2754745189" sldId="1388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9:50.732" v="1927" actId="478"/>
          <ac:picMkLst>
            <pc:docMk/>
            <pc:sldMk cId="2754745189" sldId="1388"/>
            <ac:picMk id="4098" creationId="{C57FF4F0-D0DD-B08D-DB3F-45D55AE9E475}"/>
          </ac:picMkLst>
        </pc:picChg>
        <pc:picChg chg="add mod">
          <ac:chgData name="伊健 杜" userId="e69aded81da48593" providerId="LiveId" clId="{F77DAFAA-FB70-429B-A75B-E88C4EBA42BC}" dt="2022-11-07T05:20:17.273" v="1930" actId="1076"/>
          <ac:picMkLst>
            <pc:docMk/>
            <pc:sldMk cId="2754745189" sldId="1388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41567216" sldId="138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08.069" v="2047" actId="478"/>
          <ac:picMkLst>
            <pc:docMk/>
            <pc:sldMk cId="841567216" sldId="1389"/>
            <ac:picMk id="5122" creationId="{7E62891A-6BDE-1ECF-EEB2-6334345DC5E4}"/>
          </ac:picMkLst>
        </pc:picChg>
        <pc:picChg chg="add mod">
          <ac:chgData name="伊健 杜" userId="e69aded81da48593" providerId="LiveId" clId="{F77DAFAA-FB70-429B-A75B-E88C4EBA42BC}" dt="2022-11-07T05:21:34.776" v="2050" actId="1076"/>
          <ac:picMkLst>
            <pc:docMk/>
            <pc:sldMk cId="841567216" sldId="1389"/>
            <ac:picMk id="6146" creationId="{67E464B6-CB53-FF12-C1AB-08DFEDA34F0C}"/>
          </ac:picMkLst>
        </pc:picChg>
      </pc:sldChg>
      <pc:sldChg chg="delSp add del">
        <pc:chgData name="伊健 杜" userId="e69aded81da48593" providerId="LiveId" clId="{F77DAFAA-FB70-429B-A75B-E88C4EBA42BC}" dt="2022-11-07T05:20:31.111" v="1940" actId="47"/>
        <pc:sldMkLst>
          <pc:docMk/>
          <pc:sldMk cId="3850203054" sldId="1389"/>
        </pc:sldMkLst>
        <pc:picChg chg="del">
          <ac:chgData name="伊健 杜" userId="e69aded81da48593" providerId="LiveId" clId="{F77DAFAA-FB70-429B-A75B-E88C4EBA42BC}" dt="2022-11-07T05:20:28.637" v="1939" actId="478"/>
          <ac:picMkLst>
            <pc:docMk/>
            <pc:sldMk cId="3850203054" sldId="1389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735016085" sldId="139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39.052" v="2052" actId="478"/>
          <ac:picMkLst>
            <pc:docMk/>
            <pc:sldMk cId="735016085" sldId="1390"/>
            <ac:picMk id="6146" creationId="{67E464B6-CB53-FF12-C1AB-08DFEDA34F0C}"/>
          </ac:picMkLst>
        </pc:picChg>
        <pc:picChg chg="add mod">
          <ac:chgData name="伊健 杜" userId="e69aded81da48593" providerId="LiveId" clId="{F77DAFAA-FB70-429B-A75B-E88C4EBA42BC}" dt="2022-11-07T05:22:12.712" v="2135" actId="1076"/>
          <ac:picMkLst>
            <pc:docMk/>
            <pc:sldMk cId="735016085" sldId="1390"/>
            <ac:picMk id="8194" creationId="{20726CE3-3AF3-8040-60F0-89DBB16B5D88}"/>
          </ac:picMkLst>
        </pc:picChg>
      </pc:sldChg>
      <pc:sldChg chg="addSp delSp modSp add mod">
        <pc:chgData name="伊健 杜" userId="e69aded81da48593" providerId="LiveId" clId="{F77DAFAA-FB70-429B-A75B-E88C4EBA42BC}" dt="2022-11-07T07:51:23.774" v="5913" actId="478"/>
        <pc:sldMkLst>
          <pc:docMk/>
          <pc:sldMk cId="1737496656" sldId="1391"/>
        </pc:sldMkLst>
        <pc:spChg chg="mod">
          <ac:chgData name="伊健 杜" userId="e69aded81da48593" providerId="LiveId" clId="{F77DAFAA-FB70-429B-A75B-E88C4EBA42BC}" dt="2022-11-07T07:47:54.009" v="5881" actId="20577"/>
          <ac:spMkLst>
            <pc:docMk/>
            <pc:sldMk cId="1737496656" sldId="1391"/>
            <ac:spMk id="2" creationId="{70E35AE9-6F03-2094-AF2D-CBE9496A6225}"/>
          </ac:spMkLst>
        </pc:spChg>
        <pc:spChg chg="del">
          <ac:chgData name="伊健 杜" userId="e69aded81da48593" providerId="LiveId" clId="{F77DAFAA-FB70-429B-A75B-E88C4EBA42BC}" dt="2022-11-07T05:22:22.542" v="2137" actId="478"/>
          <ac:spMkLst>
            <pc:docMk/>
            <pc:sldMk cId="1737496656" sldId="1391"/>
            <ac:spMk id="3" creationId="{02D2B169-83DD-2856-B127-0BBDCC3801BA}"/>
          </ac:spMkLst>
        </pc:spChg>
        <pc:spChg chg="add del mod">
          <ac:chgData name="伊健 杜" userId="e69aded81da48593" providerId="LiveId" clId="{F77DAFAA-FB70-429B-A75B-E88C4EBA42BC}" dt="2022-11-07T07:51:23.774" v="5913" actId="478"/>
          <ac:spMkLst>
            <pc:docMk/>
            <pc:sldMk cId="1737496656" sldId="1391"/>
            <ac:spMk id="3" creationId="{D44A0AD1-072C-4265-80BA-69E508689C69}"/>
          </ac:spMkLst>
        </pc:spChg>
      </pc:sldChg>
      <pc:sldChg chg="addSp modSp add mod">
        <pc:chgData name="伊健 杜" userId="e69aded81da48593" providerId="LiveId" clId="{F77DAFAA-FB70-429B-A75B-E88C4EBA42BC}" dt="2022-11-07T13:50:47.132" v="5952" actId="20577"/>
        <pc:sldMkLst>
          <pc:docMk/>
          <pc:sldMk cId="4215840503" sldId="139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215840503" sldId="1392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3:50:47.132" v="5952" actId="20577"/>
          <ac:spMkLst>
            <pc:docMk/>
            <pc:sldMk cId="4215840503" sldId="1392"/>
            <ac:spMk id="3" creationId="{94502045-CA41-1383-56E6-4637943C38CC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932562266" sldId="139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4" creationId="{8BD3F58E-2C5B-8D4E-FFEF-3B8175FD7D47}"/>
          </ac:spMkLst>
        </pc:spChg>
        <pc:spChg chg="mod">
          <ac:chgData name="伊健 杜" userId="e69aded81da48593" providerId="LiveId" clId="{F77DAFAA-FB70-429B-A75B-E88C4EBA42BC}" dt="2022-11-07T05:24:20.486" v="2300" actId="20577"/>
          <ac:spMkLst>
            <pc:docMk/>
            <pc:sldMk cId="932562266" sldId="1393"/>
            <ac:spMk id="5" creationId="{12133E31-EFD8-1428-E834-932512E03115}"/>
          </ac:spMkLst>
        </pc:spChg>
        <pc:picChg chg="del mod">
          <ac:chgData name="伊健 杜" userId="e69aded81da48593" providerId="LiveId" clId="{F77DAFAA-FB70-429B-A75B-E88C4EBA42BC}" dt="2022-11-07T05:27:24.290" v="2379" actId="478"/>
          <ac:picMkLst>
            <pc:docMk/>
            <pc:sldMk cId="932562266" sldId="1393"/>
            <ac:picMk id="4098" creationId="{C57FF4F0-D0DD-B08D-DB3F-45D55AE9E475}"/>
          </ac:picMkLst>
        </pc:picChg>
        <pc:picChg chg="add del mod">
          <ac:chgData name="伊健 杜" userId="e69aded81da48593" providerId="LiveId" clId="{F77DAFAA-FB70-429B-A75B-E88C4EBA42BC}" dt="2022-11-07T05:28:40.831" v="2386" actId="478"/>
          <ac:picMkLst>
            <pc:docMk/>
            <pc:sldMk cId="932562266" sldId="1393"/>
            <ac:picMk id="9218" creationId="{25F849C4-A9B3-8D8C-706D-11267852E0C8}"/>
          </ac:picMkLst>
        </pc:picChg>
        <pc:picChg chg="add mod">
          <ac:chgData name="伊健 杜" userId="e69aded81da48593" providerId="LiveId" clId="{F77DAFAA-FB70-429B-A75B-E88C4EBA42BC}" dt="2022-11-07T05:37:31.266" v="3079" actId="1076"/>
          <ac:picMkLst>
            <pc:docMk/>
            <pc:sldMk cId="932562266" sldId="1393"/>
            <ac:picMk id="9220" creationId="{10AA33AA-5D43-F483-5619-1AEB85C0553E}"/>
          </ac:picMkLst>
        </pc:picChg>
        <pc:picChg chg="add mod">
          <ac:chgData name="伊健 杜" userId="e69aded81da48593" providerId="LiveId" clId="{F77DAFAA-FB70-429B-A75B-E88C4EBA42BC}" dt="2022-11-07T05:37:30.166" v="3078" actId="1076"/>
          <ac:picMkLst>
            <pc:docMk/>
            <pc:sldMk cId="932562266" sldId="1393"/>
            <ac:picMk id="9222" creationId="{37C3241E-3ADB-97AC-3EDC-30493B1EEF8D}"/>
          </ac:picMkLst>
        </pc:picChg>
        <pc:picChg chg="add del mod">
          <ac:chgData name="伊健 杜" userId="e69aded81da48593" providerId="LiveId" clId="{F77DAFAA-FB70-429B-A75B-E88C4EBA42BC}" dt="2022-11-07T05:37:49.727" v="3084" actId="478"/>
          <ac:picMkLst>
            <pc:docMk/>
            <pc:sldMk cId="932562266" sldId="1393"/>
            <ac:picMk id="9224" creationId="{AD79A8C8-C92F-2C86-C201-CCDEE8C98851}"/>
          </ac:picMkLst>
        </pc:picChg>
        <pc:picChg chg="add mod">
          <ac:chgData name="伊健 杜" userId="e69aded81da48593" providerId="LiveId" clId="{F77DAFAA-FB70-429B-A75B-E88C4EBA42BC}" dt="2022-11-07T05:39:14.137" v="3193" actId="196"/>
          <ac:picMkLst>
            <pc:docMk/>
            <pc:sldMk cId="932562266" sldId="1393"/>
            <ac:picMk id="9226" creationId="{782F2528-3D60-9B5B-2ECF-08E495E96256}"/>
          </ac:picMkLst>
        </pc:picChg>
      </pc:sldChg>
      <pc:sldChg chg="add del">
        <pc:chgData name="伊健 杜" userId="e69aded81da48593" providerId="LiveId" clId="{F77DAFAA-FB70-429B-A75B-E88C4EBA42BC}" dt="2022-11-07T05:23:10.352" v="2269" actId="47"/>
        <pc:sldMkLst>
          <pc:docMk/>
          <pc:sldMk cId="1036664746" sldId="1393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104554190" sldId="139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29:07.268" v="2391" actId="478"/>
          <ac:spMkLst>
            <pc:docMk/>
            <pc:sldMk cId="1104554190" sldId="139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0:12.099" v="2533" actId="1076"/>
          <ac:picMkLst>
            <pc:docMk/>
            <pc:sldMk cId="1104554190" sldId="1394"/>
            <ac:picMk id="10242" creationId="{EE1AD3D2-3334-7E73-E9C2-F30441CC6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919572076" sldId="139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19572076" sldId="1395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877443400" sldId="139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32:31.375" v="2640"/>
          <ac:spMkLst>
            <pc:docMk/>
            <pc:sldMk cId="1877443400" sldId="1396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3:51.618" v="2802" actId="1076"/>
          <ac:picMkLst>
            <pc:docMk/>
            <pc:sldMk cId="1877443400" sldId="1396"/>
            <ac:picMk id="11266" creationId="{CD6079A1-A10D-EF07-6AAA-0166029AD26D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515045566" sldId="139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33:59.103" v="2814" actId="478"/>
          <ac:spMkLst>
            <pc:docMk/>
            <pc:sldMk cId="515045566" sldId="139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59.609" v="2815" actId="478"/>
          <ac:picMkLst>
            <pc:docMk/>
            <pc:sldMk cId="515045566" sldId="1397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35:18.701" v="2974" actId="1076"/>
          <ac:picMkLst>
            <pc:docMk/>
            <pc:sldMk cId="515045566" sldId="1397"/>
            <ac:picMk id="12290" creationId="{1AD82A8D-07FD-E931-E11D-57DCD9891C9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523854891" sldId="139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3" creationId="{BF61C064-5051-1184-7A12-5B1F560F19AD}"/>
          </ac:spMkLst>
        </pc:spChg>
        <pc:picChg chg="del mod">
          <ac:chgData name="伊健 杜" userId="e69aded81da48593" providerId="LiveId" clId="{F77DAFAA-FB70-429B-A75B-E88C4EBA42BC}" dt="2022-11-07T05:35:45.070" v="3075" actId="478"/>
          <ac:picMkLst>
            <pc:docMk/>
            <pc:sldMk cId="523854891" sldId="1398"/>
            <ac:picMk id="12290" creationId="{1AD82A8D-07FD-E931-E11D-57DCD9891C94}"/>
          </ac:picMkLst>
        </pc:picChg>
        <pc:picChg chg="add mod">
          <ac:chgData name="伊健 杜" userId="e69aded81da48593" providerId="LiveId" clId="{F77DAFAA-FB70-429B-A75B-E88C4EBA42BC}" dt="2022-11-07T05:35:57.249" v="3077" actId="1076"/>
          <ac:picMkLst>
            <pc:docMk/>
            <pc:sldMk cId="523854891" sldId="1398"/>
            <ac:picMk id="13314" creationId="{2CFDA1D5-9ABB-F843-B5BC-CCB7B6AE5501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4083393" sldId="139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2" creationId="{10304424-DB4A-36E7-9E0D-D32A5DD0F26C}"/>
          </ac:spMkLst>
        </pc:spChg>
        <pc:spChg chg="del mod">
          <ac:chgData name="伊健 杜" userId="e69aded81da48593" providerId="LiveId" clId="{F77DAFAA-FB70-429B-A75B-E88C4EBA42BC}" dt="2022-11-07T05:41:30.827" v="3379" actId="478"/>
          <ac:spMkLst>
            <pc:docMk/>
            <pc:sldMk cId="4083393" sldId="1399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0:35.022" v="3362" actId="478"/>
          <ac:picMkLst>
            <pc:docMk/>
            <pc:sldMk cId="4083393" sldId="1399"/>
            <ac:picMk id="13314" creationId="{2CFDA1D5-9ABB-F843-B5BC-CCB7B6AE5501}"/>
          </ac:picMkLst>
        </pc:picChg>
        <pc:picChg chg="add del mod">
          <ac:chgData name="伊健 杜" userId="e69aded81da48593" providerId="LiveId" clId="{F77DAFAA-FB70-429B-A75B-E88C4EBA42BC}" dt="2022-11-07T05:41:39.414" v="3384" actId="478"/>
          <ac:picMkLst>
            <pc:docMk/>
            <pc:sldMk cId="4083393" sldId="1399"/>
            <ac:picMk id="14338" creationId="{B5C9F78F-C4E3-8126-FB29-5DB425FD4F92}"/>
          </ac:picMkLst>
        </pc:picChg>
        <pc:picChg chg="add mod">
          <ac:chgData name="伊健 杜" userId="e69aded81da48593" providerId="LiveId" clId="{F77DAFAA-FB70-429B-A75B-E88C4EBA42BC}" dt="2022-11-07T05:44:10.753" v="3594" actId="1076"/>
          <ac:picMkLst>
            <pc:docMk/>
            <pc:sldMk cId="4083393" sldId="1399"/>
            <ac:picMk id="14340" creationId="{B05BAC35-5A4A-3AAC-5D66-1B37E17756D2}"/>
          </ac:picMkLst>
        </pc:picChg>
        <pc:picChg chg="add mod">
          <ac:chgData name="伊健 杜" userId="e69aded81da48593" providerId="LiveId" clId="{F77DAFAA-FB70-429B-A75B-E88C4EBA42BC}" dt="2022-11-07T05:44:15.658" v="3598" actId="1076"/>
          <ac:picMkLst>
            <pc:docMk/>
            <pc:sldMk cId="4083393" sldId="1399"/>
            <ac:picMk id="14342" creationId="{D14C53B8-6814-3BA3-BB03-8BA5EE967D10}"/>
          </ac:picMkLst>
        </pc:picChg>
        <pc:picChg chg="add mod">
          <ac:chgData name="伊健 杜" userId="e69aded81da48593" providerId="LiveId" clId="{F77DAFAA-FB70-429B-A75B-E88C4EBA42BC}" dt="2022-11-07T05:44:17.661" v="3599" actId="1076"/>
          <ac:picMkLst>
            <pc:docMk/>
            <pc:sldMk cId="4083393" sldId="1399"/>
            <ac:picMk id="14344" creationId="{AE10BE76-BB35-573E-8FD5-7DD8F219039A}"/>
          </ac:picMkLst>
        </pc:picChg>
      </pc:sldChg>
      <pc:sldChg chg="addSp modSp add mod">
        <pc:chgData name="伊健 杜" userId="e69aded81da48593" providerId="LiveId" clId="{F77DAFAA-FB70-429B-A75B-E88C4EBA42BC}" dt="2022-11-07T14:03:45.157" v="5966" actId="20577"/>
        <pc:sldMkLst>
          <pc:docMk/>
          <pc:sldMk cId="3279725066" sldId="140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279725066" sldId="1400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4:03:45.157" v="5966" actId="20577"/>
          <ac:spMkLst>
            <pc:docMk/>
            <pc:sldMk cId="3279725066" sldId="1400"/>
            <ac:spMk id="3" creationId="{3F3C556E-ACF7-DA60-633C-C3DCA0F21E56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31993153" sldId="140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0" creationId="{B05BAC35-5A4A-3AAC-5D66-1B37E17756D2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2" creationId="{D14C53B8-6814-3BA3-BB03-8BA5EE967D10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4" creationId="{AE10BE76-BB35-573E-8FD5-7DD8F219039A}"/>
          </ac:picMkLst>
        </pc:picChg>
        <pc:picChg chg="add mod">
          <ac:chgData name="伊健 杜" userId="e69aded81da48593" providerId="LiveId" clId="{F77DAFAA-FB70-429B-A75B-E88C4EBA42BC}" dt="2022-11-07T05:44:35.794" v="3605" actId="1076"/>
          <ac:picMkLst>
            <pc:docMk/>
            <pc:sldMk cId="831993153" sldId="1401"/>
            <ac:picMk id="15362" creationId="{C7A510D0-6D37-B2B0-C20A-92249D3E5D92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4041168246" sldId="140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41168246" sldId="1402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220055332" sldId="140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20055332" sldId="1403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2412945029" sldId="1404"/>
        </pc:sldMkLst>
        <pc:spChg chg="mod">
          <ac:chgData name="伊健 杜" userId="e69aded81da48593" providerId="LiveId" clId="{F77DAFAA-FB70-429B-A75B-E88C4EBA42BC}" dt="2022-11-07T05:48:53.585" v="3976"/>
          <ac:spMkLst>
            <pc:docMk/>
            <pc:sldMk cId="2412945029" sldId="140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5:48:40.920" v="3973" actId="20577"/>
          <ac:spMkLst>
            <pc:docMk/>
            <pc:sldMk cId="2412945029" sldId="1404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2412945029" sldId="1404"/>
            <ac:spMk id="4" creationId="{2691090D-D035-2EE7-556B-29D21742E484}"/>
          </ac:spMkLst>
        </pc:spChg>
        <pc:spChg chg="mod">
          <ac:chgData name="伊健 杜" userId="e69aded81da48593" providerId="LiveId" clId="{F77DAFAA-FB70-429B-A75B-E88C4EBA42BC}" dt="2022-11-07T05:46:44.312" v="3814"/>
          <ac:spMkLst>
            <pc:docMk/>
            <pc:sldMk cId="2412945029" sldId="140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49:37.699" v="4083" actId="478"/>
          <ac:picMkLst>
            <pc:docMk/>
            <pc:sldMk cId="2412945029" sldId="1404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50:07.277" v="4085" actId="1076"/>
          <ac:picMkLst>
            <pc:docMk/>
            <pc:sldMk cId="2412945029" sldId="1404"/>
            <ac:picMk id="16386" creationId="{89E7CD0A-7CAD-E686-C6D1-5111B6AE810F}"/>
          </ac:picMkLst>
        </pc:picChg>
      </pc:sldChg>
      <pc:sldChg chg="add del">
        <pc:chgData name="伊健 杜" userId="e69aded81da48593" providerId="LiveId" clId="{F77DAFAA-FB70-429B-A75B-E88C4EBA42BC}" dt="2022-11-07T05:46:23.392" v="3811" actId="47"/>
        <pc:sldMkLst>
          <pc:docMk/>
          <pc:sldMk cId="2838789192" sldId="1404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891103496" sldId="140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91103496" sldId="140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5:50:13.358" v="4087" actId="478"/>
          <ac:spMkLst>
            <pc:docMk/>
            <pc:sldMk cId="891103496" sldId="140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50:14.014" v="4088" actId="478"/>
          <ac:picMkLst>
            <pc:docMk/>
            <pc:sldMk cId="891103496" sldId="1405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5:53:41.967" v="4316" actId="1076"/>
          <ac:picMkLst>
            <pc:docMk/>
            <pc:sldMk cId="891103496" sldId="1405"/>
            <ac:picMk id="18434" creationId="{DB46DC53-8D1A-DFB5-21BA-C5539B829FFA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931008421" sldId="140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931008421" sldId="1406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5:55:28.866" v="4408" actId="478"/>
          <ac:picMkLst>
            <pc:docMk/>
            <pc:sldMk cId="1931008421" sldId="1406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5:55:59.370" v="4413" actId="1076"/>
          <ac:picMkLst>
            <pc:docMk/>
            <pc:sldMk cId="1931008421" sldId="1406"/>
            <ac:picMk id="19458" creationId="{6547FA45-2AC8-85E3-563C-FE64BDB04FD0}"/>
          </ac:picMkLst>
        </pc:picChg>
      </pc:sldChg>
      <pc:sldChg chg="add del">
        <pc:chgData name="伊健 杜" userId="e69aded81da48593" providerId="LiveId" clId="{F77DAFAA-FB70-429B-A75B-E88C4EBA42BC}" dt="2022-11-07T05:53:31.790" v="4310" actId="47"/>
        <pc:sldMkLst>
          <pc:docMk/>
          <pc:sldMk cId="4009022856" sldId="1406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160024942" sldId="1407"/>
        </pc:sldMkLst>
        <pc:spChg chg="mod">
          <ac:chgData name="伊健 杜" userId="e69aded81da48593" providerId="LiveId" clId="{F77DAFAA-FB70-429B-A75B-E88C4EBA42BC}" dt="2022-11-07T05:57:10.902" v="4476" actId="1076"/>
          <ac:spMkLst>
            <pc:docMk/>
            <pc:sldMk cId="1160024942" sldId="140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4" creationId="{2691090D-D035-2EE7-556B-29D21742E484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5" creationId="{FAD61C79-9328-5634-785A-53900BF58A80}"/>
          </ac:spMkLst>
        </pc:spChg>
        <pc:picChg chg="del">
          <ac:chgData name="伊健 杜" userId="e69aded81da48593" providerId="LiveId" clId="{F77DAFAA-FB70-429B-A75B-E88C4EBA42BC}" dt="2022-11-07T05:57:04.126" v="4471" actId="478"/>
          <ac:picMkLst>
            <pc:docMk/>
            <pc:sldMk cId="1160024942" sldId="1407"/>
            <ac:picMk id="19458" creationId="{6547FA45-2AC8-85E3-563C-FE64BDB04FD0}"/>
          </ac:picMkLst>
        </pc:picChg>
        <pc:picChg chg="add mod">
          <ac:chgData name="伊健 杜" userId="e69aded81da48593" providerId="LiveId" clId="{F77DAFAA-FB70-429B-A75B-E88C4EBA42BC}" dt="2022-11-07T05:57:10.509" v="4475" actId="14100"/>
          <ac:picMkLst>
            <pc:docMk/>
            <pc:sldMk cId="1160024942" sldId="1407"/>
            <ac:picMk id="20482" creationId="{78443E5C-CEAF-03AB-68F8-0600D30CE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679804985" sldId="140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79804985" sldId="1408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1587589837" sldId="140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587589837" sldId="1409"/>
            <ac:spMk id="2" creationId="{70E35AE9-6F03-2094-AF2D-CBE9496A6225}"/>
          </ac:spMkLst>
        </pc:spChg>
      </pc:sldChg>
      <pc:sldChg chg="add del">
        <pc:chgData name="伊健 杜" userId="e69aded81da48593" providerId="LiveId" clId="{F77DAFAA-FB70-429B-A75B-E88C4EBA42BC}" dt="2022-11-07T05:59:04.522" v="4670"/>
        <pc:sldMkLst>
          <pc:docMk/>
          <pc:sldMk cId="311979557" sldId="1410"/>
        </pc:sldMkLst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583844061" sldId="1410"/>
        </pc:sldMkLst>
        <pc:spChg chg="mod">
          <ac:chgData name="伊健 杜" userId="e69aded81da48593" providerId="LiveId" clId="{F77DAFAA-FB70-429B-A75B-E88C4EBA42BC}" dt="2022-11-07T05:59:10.532" v="4678" actId="27636"/>
          <ac:spMkLst>
            <pc:docMk/>
            <pc:sldMk cId="2583844061" sldId="141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583844061" sldId="1410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64214707" sldId="141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64214707" sldId="1411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1:33.852" v="4989" actId="478"/>
          <ac:picMkLst>
            <pc:docMk/>
            <pc:sldMk cId="864214707" sldId="1411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6:02:53.950" v="4993" actId="1076"/>
          <ac:picMkLst>
            <pc:docMk/>
            <pc:sldMk cId="864214707" sldId="1411"/>
            <ac:picMk id="21506" creationId="{1BC78613-1188-A6EB-EFA1-8833AA440FD7}"/>
          </ac:picMkLst>
        </pc:picChg>
      </pc:sldChg>
      <pc:sldChg chg="addSp delSp modSp add mod">
        <pc:chgData name="伊健 杜" userId="e69aded81da48593" providerId="LiveId" clId="{F77DAFAA-FB70-429B-A75B-E88C4EBA42BC}" dt="2022-11-07T08:27:36.627" v="5914" actId="478"/>
        <pc:sldMkLst>
          <pc:docMk/>
          <pc:sldMk cId="2639523561" sldId="141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39523561" sldId="1412"/>
            <ac:spMk id="2" creationId="{70E35AE9-6F03-2094-AF2D-CBE9496A6225}"/>
          </ac:spMkLst>
        </pc:spChg>
        <pc:spChg chg="add del mod">
          <ac:chgData name="伊健 杜" userId="e69aded81da48593" providerId="LiveId" clId="{F77DAFAA-FB70-429B-A75B-E88C4EBA42BC}" dt="2022-11-07T08:27:36.627" v="5914" actId="478"/>
          <ac:spMkLst>
            <pc:docMk/>
            <pc:sldMk cId="2639523561" sldId="1412"/>
            <ac:spMk id="3" creationId="{8E53FB10-B9B1-62A6-C290-5B42C28E0091}"/>
          </ac:spMkLst>
        </pc:spChg>
      </pc:sldChg>
      <pc:sldChg chg="add del">
        <pc:chgData name="伊健 杜" userId="e69aded81da48593" providerId="LiveId" clId="{F77DAFAA-FB70-429B-A75B-E88C4EBA42BC}" dt="2022-11-07T06:06:07.929" v="5228" actId="47"/>
        <pc:sldMkLst>
          <pc:docMk/>
          <pc:sldMk cId="3761613550" sldId="1413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618521800" sldId="141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2" creationId="{10304424-DB4A-36E7-9E0D-D32A5DD0F26C}"/>
          </ac:spMkLst>
        </pc:spChg>
        <pc:spChg chg="mod or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7:16.425" v="5253" actId="478"/>
          <ac:picMkLst>
            <pc:docMk/>
            <pc:sldMk cId="3618521800" sldId="1414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6:08:18.719" v="5414" actId="1076"/>
          <ac:picMkLst>
            <pc:docMk/>
            <pc:sldMk cId="3618521800" sldId="1414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448021114" sldId="141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6:09:36.544" v="5439" actId="478"/>
          <ac:spMkLst>
            <pc:docMk/>
            <pc:sldMk cId="1448021114" sldId="141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6:09:40.107" v="5440" actId="478"/>
          <ac:picMkLst>
            <pc:docMk/>
            <pc:sldMk cId="1448021114" sldId="1415"/>
            <ac:picMk id="23554" creationId="{D0960346-F0A1-7B97-FD2B-FCBDC591BC96}"/>
          </ac:picMkLst>
        </pc:picChg>
        <pc:picChg chg="add del mod">
          <ac:chgData name="伊健 杜" userId="e69aded81da48593" providerId="LiveId" clId="{F77DAFAA-FB70-429B-A75B-E88C4EBA42BC}" dt="2022-11-07T06:12:54.840" v="5585" actId="478"/>
          <ac:picMkLst>
            <pc:docMk/>
            <pc:sldMk cId="1448021114" sldId="1415"/>
            <ac:picMk id="25602" creationId="{E6BE88B4-726D-B5F0-561B-9D09DE0AD769}"/>
          </ac:picMkLst>
        </pc:picChg>
        <pc:picChg chg="add mod">
          <ac:chgData name="伊健 杜" userId="e69aded81da48593" providerId="LiveId" clId="{F77DAFAA-FB70-429B-A75B-E88C4EBA42BC}" dt="2022-11-07T06:12:59.209" v="5589" actId="1076"/>
          <ac:picMkLst>
            <pc:docMk/>
            <pc:sldMk cId="1448021114" sldId="1415"/>
            <ac:picMk id="25604" creationId="{99161DD0-4DBA-797F-65E1-50905273B6BF}"/>
          </ac:picMkLst>
        </pc:picChg>
      </pc:sldChg>
      <pc:sldChg chg="modSp add">
        <pc:chgData name="伊健 杜" userId="e69aded81da48593" providerId="LiveId" clId="{F77DAFAA-FB70-429B-A75B-E88C4EBA42BC}" dt="2022-11-07T07:03:26.364" v="5673"/>
        <pc:sldMkLst>
          <pc:docMk/>
          <pc:sldMk cId="2737223352" sldId="141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4" creationId="{2691090D-D035-2EE7-556B-29D21742E48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4051381320" sldId="141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51381320" sldId="1417"/>
            <ac:spMk id="2" creationId="{3F44BD07-34E6-11CB-145E-D7CED4A04639}"/>
          </ac:spMkLst>
        </pc:spChg>
        <pc:spChg chg="del">
          <ac:chgData name="伊健 杜" userId="e69aded81da48593" providerId="LiveId" clId="{F77DAFAA-FB70-429B-A75B-E88C4EBA42BC}" dt="2022-11-07T06:13:35.976" v="5618" actId="478"/>
          <ac:spMkLst>
            <pc:docMk/>
            <pc:sldMk cId="4051381320" sldId="1417"/>
            <ac:spMk id="3" creationId="{CF185C9F-6C16-1D1C-26D8-01DBF816EDD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2216947007" sldId="141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16947007" sldId="1418"/>
            <ac:spMk id="2" creationId="{9564E3D0-30D6-9A83-80A5-2AC9A32887CB}"/>
          </ac:spMkLst>
        </pc:spChg>
        <pc:spChg chg="del">
          <ac:chgData name="伊健 杜" userId="e69aded81da48593" providerId="LiveId" clId="{F77DAFAA-FB70-429B-A75B-E88C4EBA42BC}" dt="2022-11-07T06:14:33.785" v="5622" actId="478"/>
          <ac:spMkLst>
            <pc:docMk/>
            <pc:sldMk cId="2216947007" sldId="1418"/>
            <ac:spMk id="3" creationId="{29955978-9AF5-AAC0-3402-E560A9CD33BC}"/>
          </ac:spMkLst>
        </pc:spChg>
      </pc:sldChg>
      <pc:sldChg chg="add del">
        <pc:chgData name="伊健 杜" userId="e69aded81da48593" providerId="LiveId" clId="{F77DAFAA-FB70-429B-A75B-E88C4EBA42BC}" dt="2022-11-07T06:15:19.439" v="5672" actId="47"/>
        <pc:sldMkLst>
          <pc:docMk/>
          <pc:sldMk cId="3259491679" sldId="141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1-16T17:06:34.7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9033 1767 0,'-27'0'31,"-1"0"-31,0 0 0,1 0 16,-1 0-16,0 0 15,28 28-15,-27-1 0,27 1 0,-28-28 16,28 28-16,-27-1 0,27 1 16,-28-28-16,28 27 0,-28 1 0,28 0 0,0-1 15,0 1-15,-27-1 0,27 1 0,-28-28 0,28 28 0,0-1 16,-28-27-16,28 28 0,-27 0 0,-1-1 0,28 1 0,-27-1 0,-1 1 15,28 0-15,-28-28 0,28 27 0,-27 1 0,27-1 0,-28-27 0,28 28 16,0 0-16,-28-28 0,1 27 0,27 1 0,-28-1 0,1 1 16,-1 0-16,0-1 0,28 1 0,-27-28 0,27 27 0,-28-27 15,0 28-15,28 0 0,-27-28 16,-1 27-16,1-27 16,27 28-16,0 0 15,-28-28-15,0 0 0</inkml:trace>
  <inkml:trace contextRef="#ctx0" brushRef="#br0" timeOffset="908.34">8646 2292 0,'0'27'94,"0"1"-79,0 0-15,0-1 0,0 1 16,0-1-16,0 1 0,0 0 0,0-1 0,0 1 15,0-1-15,0 1 0,0 0 0,0-1 0,0 28 16,0-27-16,0 0 0,0-1 0,0 1 16,0 0-16,0-1 0,0 1 0,0-1 15,0 1-15,0 0 0,0 27 0,0-28 0,0 1 16,0 0-16,0-1 0,0 1 0,0-1 0,0 1 16,0 0-16,0-1 0,0 1 0,0-1 0,0 1 0,0 27 0,0-27 15,0 27-15,0-27 0,0 27 0,0-27 0,0 27 16,0-28-16,0 1 0,0 0 0,0-1 0,0 1 0,0-1 0,0 1 15,0 0-15,0-1 0,0 28 0,0-27 0,0 0 16,0 27-16,0-27 0,0-1 0,0 1 0,0-1 0,0 29 16,0-29-16,0 1 0,-27-1 0,27 1 0,0 0 15,0-1-15,-28-27 0,28 28 0,0-1 0,0 1 0,0 0 0,0-1 16,0 1-16,0-1 0,-27-27 0,27 28 16,0 0-1</inkml:trace>
  <inkml:trace contextRef="#ctx0" brushRef="#br0" timeOffset="1657.94">10000 1132 0,'0'28'16,"0"-1"-1,0 1 1,-28-28-16,28 28 0,0-1 0,-27-27 16,27 28-16,0-1 0,-28-27 0,28 28 15,-27-28-15,27 28 0,-28-28 0,28 27 0,0 1 0,-28-1 16,1-27-16,27 28 0,0 0 0,-28-1 0,0 1 0,28 0 0,-27-28 15,27 27-15,0 1 0,-28-28 0,28 27 0,-27 1 0,27 0 0,0-1 16,-28 1-16,28-1 0,-28-27 0,1 28 0,27 0 0,-28-1 0,28 1 16,-28-28-16,28 27 0,0 29 0,-27-56 0,-1 27 0,1 28 0,27-27 15,-28-28-15,28 28 0,0-1 0,0 1 0,-28-28 0,28 28 0,-27-1 0,-1-27 16,28 28-16,-28-1 0,28 1 0,-27-28 0,27 28 0,0-1 16,-28-27-16,1 0 0,27 28 0,0-1 0,0 1 15,-28-28-15,28 28 16</inkml:trace>
  <inkml:trace contextRef="#ctx0" brushRef="#br0" timeOffset="2194.5">10110 1740 0,'28'0'47,"0"0"-31,-1 0-1,1 0-15,0 0 16,27 0-16,-28 0 0,1 0 16,0 0-16,-1 0 0,1 0 0,0 0 15,-1 0-15,1 0 0,-1 0 0,1 0 0,0 27 0,-1 1 16,1-28-16,0 0 0,-1 0 0,1 0 0,-1 0 16,1 0-16,0 0 0,-1 0 31</inkml:trace>
  <inkml:trace contextRef="#ctx0" brushRef="#br0" timeOffset="3258.16">9448 2623 0,'0'28'31,"0"-1"-31,0 1 16,0-1-16,27-27 0,-27 28 0,0 0 0,28-28 0,-28 27 16,0 1-16,27 0 0,-27-1 0,0 1 0,0-1 0,0 1 15,28 0-15,-28-1 0,28 1 0,-28-1 0,0 1 16,0 0-16,0-1 0,0 1 0,0-1 0,0 1 0,27 0 16,-27-1-16,0 1 0,0-1 0,0 1 0,0 0 15,0-1-15,28-27 0,-28 28 0,0 0 0,0-1 0,0 1 0,0-1 16,0 1-16,0 27 0,0-27 0,0-1 0,0 29 15,0-1-15,0-28 0,0 1 0,0 0 0,0-1 0,0 1 16,0-1-16,0 1 0,0 0 0,0-1 0,0 29 0,0-29 16,-28 28-16,28-27 0,0 0 0,0-1 0,0 28 0,0-27 15,0 0-15,0-1 0,0 1 0,-27-1 16,27-54 31,0-1-32,0 1-15,0-1 0,0 0 0,0 1 16,27-1-16,-27 1 0,0-1 0,0 0 16,0 1-16,0-1 0</inkml:trace>
  <inkml:trace contextRef="#ctx0" brushRef="#br0" timeOffset="4030.25">9475 3010 0,'0'-28'31,"28"28"-15,-28-28 0,27 28-16,1 0 15,0 0-15,-1 0 16,1-27-16,27 27 0,-27 0 0,-1 0 15,29 0-15,-29-28 0,1 28 0,0 0 0,-1-27 16,1 27-16,-28-28 0,27 28 16,1 0-16,0 0 31,-1 28 63,-27-1-94,28-27 0,-28 28 0,0-1 0,0 1 15,0 0-15,0-1 0,27-27 0,-27 28 0,0-1 0,28-27 16,-28 28-16,0 0 0,0-1 0,0 28 0,0-27 0,28 0 16,-28-1-16,0 1 0,27-1 0,-27 1 0,0 27 0,0-27 15,28-28-15,-28 28 0,0-1 0,0 1 0,0-1 0,0 1 0,28-28 16,-28 55-16,0-27 0,27-28 0,-27 27 0,0 1 0,0 0 15,0-1-15,0 1 0,0-1 0,28-27 0,-28 28 0,0 0 16,27-1-16,-27 1 0,0-1 16,0 1-16,28-28 0,-28 28 15,0-1-15,0 1 16,0 0-16,0-1 16,-28-27 77</inkml:trace>
  <inkml:trace contextRef="#ctx0" brushRef="#br0" timeOffset="4445.25">9862 3396 0,'28'0'0,"-28"-28"0,27 28 16,1-27-16,-1 27 15,1 0-15,-28-28 0,0 1 16,28 27-16,-28-28 15,27 28-15,-27-28 16,0 1 0,0 54 31,0 1-47,0 0 15</inkml:trace>
  <inkml:trace contextRef="#ctx0" brushRef="#br0" timeOffset="4745.8">9862 3838 0,'0'-28'15,"28"28"-15,-1 0 16,-27-27-16,28 27 0,-28-28 0,27 28 16,1 0-16,-28-28 0,28 1 15,-1 27-15,-27-28 0,28 28 16,-28-27-16,0-1 15,27 28-15</inkml:trace>
  <inkml:trace contextRef="#ctx0" brushRef="#br0" timeOffset="5114.14">10359 2982 0,'0'28'31,"0"-1"-16,0 1-15,0-1 0,0 1 16,28 0-16,-28-1 0,0 1 0,27-28 0,-27 27 16,0 1-16,0 0 0,0-1 0,0 1 15,0-1-15,28-27 0,-28 28 0,28-28 16,-28 28-16,27-28 0,-27-28 62,0 0-62,0 1 16</inkml:trace>
  <inkml:trace contextRef="#ctx0" brushRef="#br0" timeOffset="5648.09">10442 2513 0,'0'27'32,"0"1"-17,28-28-15,-28 27 0,27 1 0,-27 0 16,28-28-16,-28 27 0,27 1 0,-27-1 0,0 1 15,28 0-15,-28-1 0,28 1 0,-28 27 0,27 0 16,-27-27-16,28-28 0,-28 55 0,28-55 0,-28 28 0,0 27 16,27-55-16,-27 28 0,0-1 0,28-27 0,-28 55 0,27-27 0,-27 27 15,0-27-15,28-28 0,-28 27 0,0 1 0,28 0 0,-28-1 0,0 1 16,27 0-16,-27-1 0,0 1 0,0-1 0,0 1 0,28 0 16,-28-1-16,0 1 0,0-1 0,28-27 0,-28 28 0,0 0 0,27-28 15,-27 27-15,0 1 0,0-1 16,0 1-16,0 0 0,28-28 15,-28 27-15,0 1 0,0-1 16,-28-27 78,1-27-94,-1-1 15,0 28-15,28-27 0,-27 27 0,-1-28 16,28 0-16,-28 28 0,1 0 0,27-27 16,-28 27-16,1-28 0</inkml:trace>
  <inkml:trace contextRef="#ctx0" brushRef="#br0" timeOffset="6217.58">9890 2540 0,'0'-27'47,"27"27"-47,-27-28 0,28 28 0,-1 0 15,1 0-15,0-28 0,-1 1 16,1 27-16,-1 0 0,-27-28 0,0 1 16,28 27-16,-28-28 0,28 28 0,-1-28 0,1 1 15,0 27-15,-28-28 16,0 1-16,0-1 0,0 0 47</inkml:trace>
  <inkml:trace contextRef="#ctx0" brushRef="#br0" timeOffset="7020.05">11796 2154 0,'0'27'47,"0"1"-47,0 0 16,0-1-16,0 1 0,0-1 0,0 1 0,0 0 15,0-1-15,0 1 0,0-1 16,0 1-16,0 0 0,0 27 0,0-28 16,0 1-16,0 0 0,0-1 0,0 1 15,0-1 1,0-54 31,0-1-32</inkml:trace>
  <inkml:trace contextRef="#ctx0" brushRef="#br0" timeOffset="7372.1">11851 2126 0,'0'-28'0,"27"28"15,1 0-15,-28-27 0,28 27 0,-1 0 0,1-28 16,0 28-16,-1 0 0,-27-27 16,28 27-16,-1 0 0,1 0 0,0 0 0,-1 0 15,-27-28-15,28 28 0,0 0 16,-1 0-1,-27 28 1,28-28-16,-28 27 0,0 1 16,0-1-16,27 1 0,-27 0 0,0-1 0,0 1 15,0 0-15,0-1 0,0 1 0,0-1 0,0 1 0,-27 0 16,-1 27-16,28-28 0,0 1 0,-27 0 0,-1-1 0,0 1 16,28-1-16,-27-27 0,27 28 0,-28 0 0,0-1 15,1 1-15,-1-1 0,1-27 16,-1 0 15</inkml:trace>
  <inkml:trace contextRef="#ctx0" brushRef="#br0" timeOffset="7588.57">11934 2733 0,'27'0'15,"1"0"1,0 0-16,-1 0 0,1 0 16,-1 0-16,1 0 0,0 0 15,-1-27-15,1 27 16,0 0-16,-28-28 16,27 28-16,1 0 15,-1 0-15,1-27 0,0 27 16,-28-28-16,27 28 0,1 0 0</inkml:trace>
  <inkml:trace contextRef="#ctx0" brushRef="#br0" timeOffset="8357.9">13149 1546 0,'28'0'31,"-28"28"-31,0 0 16,0-1-16,0 28 0,0-27 0,0 0 16,0-1-16,-28 28 0,28-27 0,0 0 0,0-1 0,0 1 15,0-1-15,-28-27 0,28 28 0,-27 0 0,27-1 16,0 1-16,0-1 0,0 1 0,-28-28 15,28 28-15,0-1 16,0-54 31,0-1-47,0 0 16,0 1-16,0-1 0,0 1 0,0-1 15,0 0-15,0 1 0,0-1 16,0 1-16,0-1 15,28 28-15,-28-28 0,27 28 16,-27-27-16,28 27 16,-28-28-16,28 28 0,-1 0 0,-27-27 0,28 27 15,0 0-15,-1 0 0,1 0 16,-1 0-16,-27-28 0,28 28 0,0 0 0,27 0 16,-55-28-16,28 28 0,-1 0 0,1 0 0,-1 0 15,1 0-15,0-27 0,-1 27 0,-27-28 0,28 28 16,-28-27-16,28 27 0,-1 0 0,1 0 0,-1 0 15,-27-28-15,28 28 0,-28 28 79,0-1-79,0 1 0,28-28 15,-28 27-15,0 1 0,27-28 0,-27 28 16,0-1-16,28 1 0,-28-1 0,0 1 15</inkml:trace>
  <inkml:trace contextRef="#ctx0" brushRef="#br0" timeOffset="9494.54">13011 2789 0,'28'0'0,"-1"0"0,-27-28 0,28 28 0,-1 0 16,-27-28-16,28 28 0,0-27 0,-1 27 0,1 0 15,0 0-15,-1 0 16,-27-28-16,28 28 0,27 0 0,-55-27 0,28 27 16,-1 0-16,1 0 15,0 0-15,-1 0 0,1 0 16,-1 0-16,1 0 0,0 0 16,-1 0-1,1 0-15,0 0 0,-1 0 16,1 0-16,-1 0 0,1 0 15,0 0-15,-1 0 16,-27 27 31,0 1-47,0-1 16,-27 1-16,27 0 0,0-1 0,-28 1 15,0 0-15,28-1 0,-27 1 0,27-1 0,-28 1 16,28 0-16,-27 27 0,27-28 0,-28 1 0,0 0 15,1-1-15,27 1 0,-28-28 0,28 27 0,-28 1 0,28 0 0,0-1 16,-27 1-16,-1-28 0,28 27 0,0 1 0,-27 0 0,27-1 0,-28 1 0,0 0 16,28-1-16,0 1 0,-27-1 0,-1-27 0,28 28 0,-28 27 0,28-27 15,0-1-15,-27 1 0,27 0 0,0-1 0,-28-27 0,28 28 0,-27-1 16,27 1-16,0 0 0,0-1 0,0 1 16,0-1-16,-28-27 0,28 28 0,0 0 15,0-1-15,0 1 0,0 0 0,-28-28 0,28 27 0,0 1 16,0-1-16,0 1 0,0 0 0,0-1 15,0 1-15,0-1 0,0 1 16,0 0-16,28-28 16,0 0-1,-1 27 1,1-27-16,-1 28 16,1-28-16,0 0 0,-28 27 15,27-27-15,1 0 0,0 0 0,-1 0 0,1 0 0,-1 0 16,1 0-16,-28 28 0,28-28 0,-1 0 0,-27 28 15,28-28-15,0 0 0,-1 0 0,1 0 16,-1 0-16,1 27 16,0-27-16,-1 0 0,1 0 15,0 0-15,-1 0 0,1 0 0,-1 0 0,1 0 16,0 0-16,27 0 0,0 0 16,-55-27-16,28 27 0,-1 0 0,1 0 0,0 0 15,-1 0-15,1 0 0,0-28 16,-1 28-16,-27-28 0,28 28 15,-1 0-15,-27-27 16,0-1-16,0 1 16,28 27-16,-28-28 15,0 0 1,0 1-16,0-1 16,0 1-16,0-1 15,0 0-15,-28 28 0,28-27 0,0-1 16,0 1-16,-27-1 0,27 0 15,-28 28-15,28-27 0,0-1 0,0 0 0,0 1 16,0-1-16</inkml:trace>
  <inkml:trace contextRef="#ctx0" brushRef="#br0" timeOffset="10131.06">16768 1049 0,'0'28'16,"-28"-28"-16,28 28 0,-27-1 0,27 1 15,0-1-15,0 1 0,-28 0 0,28-1 0,-28-27 0,28 28 16,0-1-16,-27 29 0,27-29 0,0 1 0,-28-1 0,28 29 0,-28-29 0,1 1 16,27 27-16,0-27 0,-28 27 0,1 0 0,27-27 0,-28 55 0,0-28 0,1 28 15,27-56-15,-28 56 0,0-28 0,1 1 0,-1 26 0,1 1 0,27 0 0,-56-55 16,29 54-16,-1 1 0,0 0 0,28-28 0,-55 28 0,55 0 0,-27 0 0,-1-28 15,28 28-15,-28 0 0,1-1 0,-1-26 0,0 27 0,1-1 0,-1 1 0,28-28 16,-27 28-16,-1 0 0,0 0 0,1 0 0,-1-28 0,0 55 0,28-54 16,0 26-16,-27 1 0,27-28 0,-28 1 0,28 26 0,-27-26 0,27-1 0,0 0 15,0 0-15,-28-27 0,28 0 0,0-1 0,-28 1 0,28-1 0,0 1 16,0 0-16,0-1 0,28-54 78,0 27-78,-28-28 0,27-27 0,1 55 0</inkml:trace>
  <inkml:trace contextRef="#ctx0" brushRef="#br0" timeOffset="11183.98">18536 2071 0,'-28'0'15,"28"27"-15,-28 1 0,1 0 16,-1-28-16,1 27 0,-1 1 0,0 27 15,1-27-15,27-1 0,-28 1 0,0 0 0,1-1 16,27 1-16,-28-1 0,1 1 0,-1 0 0,0-1 0,1 28 0,-1-55 16,28 56-16,-28-29 0,1-27 0,27 28 0,-55-1 0,27 29 0,0-56 0,28 55 15,-27-27-15,-1-1 0,1 1 0,27-1 0,-28-27 0,0 56 0,28-29 0,-27 1 16,-1-1-16,0 1 0,1 27 0,27-27 0,0-1 0,-28-27 0,28 28 0,-27 0 16,-1-1-16,28-54 46,0-1-46,0 0 16,0 1-16,0-1 0,0 1 0,0-1 0,0 0 16,28 28-16,-28-27 0,0-1 0,27 28 0,-27-27 0,28 27 15,-28-28-15,0 0 0,27 28 0,-27-27 0,28 27 0,-28-28 16,0 1-16,28 27 0,27 0 0,-27-28 16,-1 28-16,-27-28 0,28 28 15,-1 0-15,1 0 0,-28-27 0,28 27 16,-1 0-16,-27-28 0,28 28 15,-1 0-15,-27-28 0,28 28 0,0 0 16,27 0-16,-27 0 0,-1 0 0,1 0 16,-1 0-16,1 0 0,0 0 0,-1 0 15,1 0-15,0 0 0,-1 0 16,1 0-16,-1 0 0,1 0 16,0 0-16,-1 0 0,1 0 15,0 0-15,-1 0 0,1 0 0,-1 0 16,1 0-16,-28 28 0,28-28 0,-1 0 15,-27 28-15,28-28 0,0 0 16,-1 0 0,-27 27-16,28-27 15,-28 28 32,0 0-47,0-1 16,0 1-16,0-1 15,0 1-15,-28-28 0,28 28 0,-27-1 0,27 1 0,0-1 16,0 1-16,-28-28 0,0 28 0,28-1 0,0 1 0,0-1 0,-27 1 16,27 0-16,-28-1 0,0 1 0,28-1 0,0 29 0,-27-29 0,-1 1 0,28 0 15,-27 27-15,-1-28 0,28 29 0,-28-1 0,1 0 0,-1 28 0,0-56 16,1 29-16,-1-1 0,28-28 0,0 1 0,-27 55 0,27-55 0,-28-1 0,0 28 16,28-27-16,-27 0 0,27 27 0,0-28 0,0 1 0,-28 27 0,0-27 15,28-1-15,-27 1 0,27 0 0,0-1 0,-28 1 0,28-1 16,-27-27-16,27 56 0,0-29 0,0 1 15,-28 0-15,28-1 16</inkml:trace>
  <inkml:trace contextRef="#ctx0" brushRef="#br0" timeOffset="11690.05">18094 3479 0,'0'-28'94,"0"1"-78,0 54 31,27-27-47,1 28 0,-28 0 0,28-1 0,-1-27 0,1 55 15,-28-27-15,55-28 0,-55 55 0,28-27 0,-1-28 0,1 27 0,-28 1 16,28 0-16,-28-1 0,0 1 0,27-28 0,1 0 0,-28 27 15,0 1-15,27 0 0,-27-1 16,28-27 47,0 0-48</inkml:trace>
  <inkml:trace contextRef="#ctx0" brushRef="#br0" timeOffset="12337.01">19475 1298 0,'0'27'16,"-28"1"-16,28 0 15,0-1-15,0 1 0,0-1 0,0 1 0,0 0 16,0-1-16,0 1 0,0 0 0,0-1 0,0 1 15,0-1-15,0 1 0,0 0 0,0 27 0,0-28 0,0 1 0,0 27 16,0 0-16,0-27 0,0 0 0,0 27 0,0-28 0,0 29 0,0-1 0,0 0 16,0 0-16,0 1 0,0-1 0,0 28 0,0-56 0,0 56 0,0-28 15,0 0-15,0 28 0,0-27 0,0 26 0,0 1 0,0-28 0,0 28 0,28 0 16,-28 0-16,0-28 0,0 28 0,0-55 0,0 82 0,0-27 0,0-28 0,0 0 16,0 28-16,0-28 0,28-27 0,-28 27 0,0 0 0,0 1 0,0-1 0,27-28 15,-27 29-15,0-29 0,0 28 0,0-27 0,28 27 0,-28-27 16,0-1-16,0 1 0,27-28 0,-27 28 15,28-56 79,-28 0-94,28 28 0,-28-27 16</inkml:trace>
  <inkml:trace contextRef="#ctx0" brushRef="#br0" timeOffset="12654.72">19806 3313 0,'28'0'78,"0"28"-62,-28-1-16,27-27 15,-27 28 1,28-28-16,-28 28 16,0-1-16,0 1 0,0 0 15,0-1-15,0 1 0</inkml:trace>
  <inkml:trace contextRef="#ctx0" brushRef="#br0" timeOffset="13362.14">22072 1519 0,'0'55'31,"27"-55"-31,-27 28 0,0-1 15,0 1-15,0-1 0,0 1 0,0 0 16,0-1-16,0 1 0,0-1 16,0 1-16,0 0 0,0-1 0,0 1 15,0-1-15,0 1 0,28 0 0,-28-1 16,0 1-16,0-1 0,0 1 16,0 0-1,0-1-15</inkml:trace>
  <inkml:trace contextRef="#ctx0" brushRef="#br0" timeOffset="13842.1">22265 1463 0,'28'0'15,"-1"0"1,1 0-16,-1 0 0,1 0 15,0 0-15,-1 0 0,1 0 16,-28-27-16,28 27 0,-1-28 0,-27 1 16,28 27-16,-1 0 0,1 0 15,0-28 1,-1 28 0,-27 28 15,0-1-16,0 1-15,0-1 0,28 1 0,-28 0 16,0-1-16,0 1 0,28-28 0,-28 28 0,0-1 0,0 1 0,0-1 16,27 1-16,-27 0 0,0-1 0,0 1 15,0-1-15,0 1 0,0 0 16,0-1-16,0 1 16,0-1-16,0 1 15,0 0 1</inkml:trace>
  <inkml:trace contextRef="#ctx0" brushRef="#br0" timeOffset="14242.66">22458 1878 0,'0'-28'16,"28"28"-16,-28-28 0,0 1 15,28 27-15,-1 0 16,1 0 15,-1 0 1,-27 27-1,-27-27-31,27 28 0,0 0 0,-28-28 0,28 27 15,-27-27-15,27 28 0,0-1 0,-28 1 0</inkml:trace>
  <inkml:trace contextRef="#ctx0" brushRef="#br0" timeOffset="14476.58">22375 2319 0,'0'-27'0,"28"27"0,-28-28 0,28 28 0,-1 0 16,1-27-16,0 27 0,-28-28 15,27 28-15,1 0 0,-1 0 0,1 0 16,-28-28 0,28 28-1,-1 0 1,-27-27-16</inkml:trace>
  <inkml:trace contextRef="#ctx0" brushRef="#br0" timeOffset="14844.78">22569 1657 0,'0'55'16,"0"-27"-16,-28-28 0,28 27 0,0 1 0,0-1 0,0 1 0,0 0 15,0-1-15,0 1 0,0-1 0,0 1 0,0 0 0,0-1 0,0 28 0,0-27 16,0 0-16,0-1 0,0 1 0,0 27 0,0-27 0,0 27 0,0-27 0,0-1 15,0 28-15,0-27 0,0 0 0,0-1 0,0 1 0,0-1 0,0 29 16,0-29-16,0 28 0,28-55 0,-28 28 0,0 0 0,0-1 0,0 1 16,0 0-16,0-1 0,0 1 0,0-1 15,27-27 1,-27 28-16,0 0 47</inkml:trace>
  <inkml:trace contextRef="#ctx0" brushRef="#br0" timeOffset="15129.09">22182 3368 0,'28'0'16,"-1"0"-1,1 0-15,0 0 0,-1 0 0,1 0 0,-1-27 16,29-1-16,-1 1 0,0-1 0,-55 0 0,83 28 0,-55-27 16,-1 27-16,1-28 0,0 1 0,-1-1 0,28 28 0,-27-28 15,0 28-15,-1 0 0,-27-27 0,28 27 0,0 0 16,-1 0-16,1 0 0,-28-28 0,27 28 0,1 0 15,0 0-15,-1 0 16,1 0-16</inkml:trace>
  <inkml:trace contextRef="#ctx0" brushRef="#br0" timeOffset="15363.13">23204 2789 0,'0'55'16,"28"-55"-16,-28 28 16,0-1-16,0 1 0,0-1 0,27 1 0,-27 0 0,28-28 15,-28 27-15,0 1 0,28-1 0,-28 1 0,0 0 16,0-1-16,0 1 0,27-28 16,-27 27-16,0 1 0,0 0 15,0-1 16,-27-27-31</inkml:trace>
  <inkml:trace contextRef="#ctx0" brushRef="#br0" timeOffset="15730.71">21436 3065 0,'0'27'0,"0"1"16,0 0-16,0-1 0,0 1 0,0-1 0,0 1 0,0 0 15,0-1-15,0 1 0,0-1 0,0 1 0,28 0 0,-1-1 16,-27 1-16,0 0 0,0-1 0,28 1 16,-28-1-16,28-27 15,-28 28-15,0 0 32,27-28-32,-27-28 31,0 0-31,28 1 0,-28-1 0,0 1 15,28-1-15,-28 0 0</inkml:trace>
  <inkml:trace contextRef="#ctx0" brushRef="#br0" timeOffset="16433.12">21933 2816 0,'28'0'0,"0"-27"0,-1-1 0,1 28 0,-28-28 16,28 1-16,-1-1 0,1 28 0,-28-27 0,27 27 15,1-28-15,-28 0 0,28 28 0,-1-27 16,1 27-16,-28-28 0,28 28 0,-1 0 16,1-27-16,-1 27 0,1 0 15,0 0-15,-1-28 0,1 28 16,0 0-16,-1 0 0,1 0 0,-1 0 0,1 0 15,0 0-15,-1 0 0,1 0 0,0 0 0,-1 0 0,1 0 0,-1 0 16,29 0-16,-29-28 0,1 28 0,0 0 0,27 0 16,-28 0-16,1 0 0,0 0 0,-28-27 0,27 27 0,1 0 0,0 0 15,-1 0-15,1 0 0,-1 0 0,1 0 16,0 0-16,-28-28 0,27 28 0,1 0 16,-1 0 62,1 0-78,0 28 0,-28-1 15,0 1-15,27-28 16,-27 28-16,0-1 0,28-27 0,-28 28 16,0-1-16,28-27 0,-1 28 15,1-28-15,-28 28 0,0-1 0,27-27 16,-27 28-16,28-1 0,-28 1 0,28 0 15,-28-1-15,27 1 0,-27 0 16,0-1-16,28 1 0,-28-1 0,0 1 16,0 0-16,0 27 0,0-28 0,0 1 0,0 0 15,28-1-15,-28 1 0,0-1 0,27 1 0,-27 0 0,0-1 16,0 1-16,0-1 0,0 1 0,0 0 0,0-1 16,0 1-16,0 0 0,0-1 15,0 1-15,-27-28 78,-1 0-78,0 0 16,1 0-16,-1 0 0,-27 0 0</inkml:trace>
  <inkml:trace contextRef="#ctx0" brushRef="#br0" timeOffset="17035.03">20525 2016 0,'0'27'62,"27"-27"-46,-27 28-16,0-1 0,28-27 0,-28 28 0,0 0 15,0-1-15,0 1 0</inkml:trace>
  <inkml:trace contextRef="#ctx0" brushRef="#br0" timeOffset="18807.02">20884 2623 0,'27'0'16,"-27"28"-16,0-1 0,0 1 16,0-1-16,0 1 15,28-28-15,-28 28 0,0-1 16,0 1-16,0 0 15,0-1-15,0 1 16,0-1-16,0 1 16,0 0-16,-28-28 0,28 27 0,-27-27 15,27 28-15,-28-1 0,28 1 16,-28 0-16,28-1 0,-27-27 0,27 28 16,0-1-16,-28-27 15,28 28-15,28-28 94,-28 28-78,0-1-16,27-27 15,1 0-15,-28 28 0,0-1 16,0 1-16,0 0 0,0-1 15,0 1-15,0 0 0,0-1 16,0 1-16,0-1 0,-28-27 0,28 28 0,-27 0 16,27-1-16,0 1 0,0-1 0,-28-27 15,28 28-15,-27-28 0,27 28 0,-28-28 0,28 27 16,0 1-16,0-1 0,0 1 0,-28-28 16,28 28-16,0-1 0,0 1 15,0-1-15,-27-27 16,27 28-16,0 0 15,0-1 1,0 1-16,0 0 0,0-1 16,-28-27-16,28 28 0,-27-28 15,27 27-15,-28-27 0,28 28 0,-28-28 16,1 28-16,-1-28 0,0 0 16,1 27-16,-1-27 15,1 0-15,-1 0 16,0 0-16,1 0 47,54 0 15,1 0-46,0 0-16,-1 0 0,1 0 0,-1 0 15,1 0-15,0 0 0,-1 0 0,1 0 16,0 0-16,-1 0 0,1 0 0,-1 0 0,1 0 0,27 0 16,-27 0-16,-1 0 0,29 0 0,-29 0 0,29 0 15,-1 0-15,0 0 0,0 0 0,1 0 0,-1 0 16,0 0-16,28 0 0,-55 0 0,-1 0 0,28 0 0,1 0 16,-1 0-16,-27 0 0,27 0 0,-28 0 0,1 0 0,27 0 15,-27 0-15,27 0 0,0 28 0,1-28 0,-29 0 0,1 0 0,0 0 16,-1 0-16,1 0 0,27 0 0,-27 0 0,-1 0 15,1 0-15,0 0 0,-1 0 0,-27 27 0,28-27 0,-1 0 0,29 0 16,-56 28-16,27-28 0,1 0 0,0 0 0,-1 0 16,1 0-16,-28 28 0,27-28 0,1 0 0,0 0 0,-1 0 15,1 0-15,0 0 16,-1 0-16,1 0 0,-1 0 0,1 0 16,0 0-16,-1 0 0,1 0 0,0 0 15,-1 0-15,1 0 16,-1 0-16,1 0 0,0 0 0,-1 0 15,1 0-15,0 0 0,-1 0 0,1 0 16,-1 0-16,1 0 0,0 0 16,-1 0-16,1 0 0,-1 0 0,1 0 15,-28-28-15,55 28 0,-27 0 0,0 0 16,27-28-16,0 28 0,-27 0 16,-1 0-16,1 0 0,27 0 0,-27 0 15,-1 0-15,1-27 0,0 27 0,-1 0 16,1 0-16,0 0 0,-1 0 15,1 0-15,-1 0 16,1 0-16,0 0 0,-28-28 0,27 28 16,1 0-16,0 0 0,-1 0 0,1 0 0,-1 0 0,1 0 0,0 0 15,27 0-15,-27 0 0,-1 0 0,1 0 0,-1 0 0,1 0 16,0 0-16,-1 0 0,1 0 0,0 0 0,-1 0 0,1 0 0,-1 0 0,1-27 16,0 27-16,-1 0 0,1 0 0,0 0 0,-1 0 15,1 0-15,-1 0 0,1 0 16,0 0-16,-1 0 31,-27-28-31,28 28 0,-28-28 16,28 28-16,-1 0 15,1 0-15,-28-27 16,27 27-16,1 0 0,-28-28 16,28 28-16,-1 0 15,1 0-15,0-27 16,-1 27-16,1 0 15,-1 0 1,1 0-16,0 0 16,-28-28-16,27 28 15,1 0 1,0 0 0,-1 0-16,1 0 46,-1 0-30,-27-28-16,28 28 31,0 0-31,-28-27 0,27 27 0,1 0 16,0-28-16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29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650 1 24575,'0'2372'-1854,"60"-1639"291,-45-611 1470,11 71 93,9 88 0,26 96-532,-14-114 221,-9 134 311,-21-213 143,57 250 0,-51-255-143,1 5 0,47 114 179,-49-141 2801,-14-92-2310,4 48-409,4 35-284,-11-115 23,-1 0 0,-1 1 0,-2-1 0,-3 34 0,1-64 0,1 0 0,-1-1 0,0 1 0,0 0 0,0 0 0,0-1 0,0 1 0,0-1 0,-1 1 0,1-1 0,-1 1 0,0-1 0,0 0 0,0 0 0,0 0 0,0 0 0,0 0 0,0 0 0,-1-1 0,1 1 0,-1-1 0,1 1 0,-1-1 0,0 0 0,1 0 0,-1 0 0,0 0 0,0-1 0,-5 1 0,-9 1 0,-1-1 0,1 0 0,-35-4 0,22 0 0,-127-15 0,61 5 0,16 1 0,42 6 0,-56-3 0,-420 10-1365,480-1-5461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47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1118 700 24575,'-1'10'0,"0"0"0,0 0 0,-1 1 0,0-1 0,-1 0 0,-7 18 0,-34 58 0,14-29 0,-71 143 0,82-157 0,10-21 0,-2 0 0,-13 22 0,4-10 0,-25 58 0,13-23 0,-85 174 0,42-46 0,50-125 0,-7 17 0,-75 191 0,95-254 0,-103 242 0,85-188 0,-27 118 0,20-53 0,17-70 0,2 1 0,4 0 0,-6 94 0,-9 94 0,3-60 0,15-88-132,-6 130-277,17 416 409,1-298 0,2-306 0,2-1 0,17 70 0,-2-5 0,-11-8 152,-8-85-87,1 1 0,1-1 0,1 1-1,2-1 1,10 32 0,20 65-65,-12-31 0,-9-52 0,-9-27 0,0 1 0,-1 0 0,-1 0 0,3 26 0,-5-16 0,1 0 0,2-1 0,0 1 0,2-1 0,1 0 0,17 37 0,59 132 0,-50-107 0,-25-61 0,1 0 0,1 0 0,2-1 0,0-1 0,21 29 0,-20-35 0,17 35 0,1 0 0,4 3 0,31 43 0,-3-1 0,-43-65 0,39 51 0,22 13 0,117 132 0,-147-181 0,1-3 0,94 63 0,-38-31 0,-70-46 0,-25-19 0,1 0 0,19 10 0,301 191 0,-263-180 0,-15-8 0,-19-8 0,76 22 0,-49-18 0,112 28 0,-93-25 0,2-4 0,104 12 0,179-1 0,-218-21-209,94 4-230,-181-14 439,383-13 0,-286-4 0,-31 4 0,245-53 0,49-42 0,67-39 0,-358 101 0,235-113 0,-296 117 0,-1-3 0,94-78 0,-50 36 0,-59 43-18,-2-2 0,90-99 0,-120 114 181,-2-1 0,23-40 1,-5 7-8,112-184-100,-117 178-56,44-125 0,-2 14-332,-7 25 57,-28 56 275,5 1 0,73-113 0,-89 153 0,25-66 0,3-6 0,-25 63 0,42-126 0,-35 65 0,61-200 0,-75 227 0,16-131 0,-32 16 0,-1 14 0,9-484-58,-21 456 48,3 125 10,-3-119 0,-12 108 571,-1-21-467,11 92-104,-2 0 0,-2 0 0,-14-45 0,2 6 0,0 13 0,-2 0 0,-4 1 0,-3 1 0,-41-71 0,56 111 0,-15-46 0,24 58 0,-1 0 0,-1 0 0,-1 0 0,0 1 0,-1 0 0,-1 1 0,-22-28 0,-16-19 0,35 45 0,-28-32 0,-3 5 0,-86-68 0,-4 13 0,-150-107 0,205 158 0,-29-21 0,83 53 0,-50-24 0,49 28 0,1-1 0,-24-18 0,-128-79 0,45 32 0,-71-41 0,73 47 0,-20-13 0,96 52 0,-112-50 0,44 26 0,-16-1 0,63 31 0,-106-45 0,67 34 0,38 15 0,39 12 0,-50-7 0,54 12 0,1 0 0,-48-19 0,46 15 0,0 1 0,-1 1 0,-62-6 0,47 7 0,5 2 0,-73-15 0,91 16 0,-1 1 0,-30 1 0,26 1 0,-34-6 0,-230-36 0,203 33 0,-128-6 0,-258 18 0,450 1 0,0 1 0,0 1 0,1 1 0,-39 13 0,23-6 0,-36 5 0,45-10 0,-60 19 0,43-10 0,42-14 0,1 0 0,-1 1 0,1 0 0,0 0 0,0 1 0,1 0 0,-1 1 0,1 0 0,0 0 0,-9 9 0,6-6 0,1-1 0,-1 0 0,0 0 0,0-1 0,-14 5 0,-15 8 0,19-8-1365,2-3-5461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48.7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2304 24575,'163'1'-192,"624"-28"-3129,-206-26 1340,-401 38 1738,143-5-656,21-1-90,677-47 397,421-42-603,-540 20 585,-419 46 612,390-16-382,-351 28 86,179-6 294,-133 9 0,-248 8-36,594-23 308,-317 21-272,-3-25 0,-569 45 0,763-89 840,-528 58-787,-74 12-139,277-45 1008,184-67 563,-453 105-677,-122 21-5,108-27 0,-109 16 1470,122-15 0,-14 25-1989,574 10-284,-748-1 0,1 0 0,-1 0 0,0-1 0,1 0 0,-1 0 0,0 0 0,0 0 0,7-4 0,-10 5 0,-1-1 0,0 0 0,0 0 0,1 0 0,-1 0 0,0 0 0,0 0 0,0 0 0,0 0 0,0-1 0,-1 1 0,1 0 0,0 0 0,-1-1 0,1 1 0,0-1 0,-1 1 0,0 0 0,1-1 0,-1 1 0,0-1 0,0 1 0,1-1 0,-1 1 0,-1-1 0,1 1 0,0-1 0,0 1 0,0-1 0,-1 1 0,1-1 0,-1 1 0,1-1 0,-2 0 0,-8-23 0,-1 1 0,-1 1 0,-1 0 0,-2 1 0,0 0 0,-24-26 0,-16-23 0,-86-111 0,113 146 0,-73-72 0,-3-6 0,82 89 0,-2 1 0,0 0 0,-33-22 0,-41-41 0,-3-16-1365,85 90-5461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49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1124 1 24575,'1'45'0,"-3"61"0,1-93 0,-1-1 0,-1 1 0,0-1 0,0 0 0,-1 0 0,-7 15 0,-12 20 0,-7 16 0,-2-2 0,-46 66 0,-25 40 43,73-113-360,-61 83-1,3-20 189,-36 42 140,40-57-11,-75 81 0,103-123 0,28-29 0,-54 48 0,12-17-655,52-46-6171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50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16812 545 24575,'-37'0'0,"-128"5"0,135-2 0,1 1 0,0 1 0,-48 16 0,31-7 0,-1-3 0,0-2 0,-1-2 0,-68 2 0,56-2 5,-114 28 0,15-2-120,59-17-336,-21 5 314,-158 5 1,-341 22-2531,34 32 2333,142-25-1508,194-26 1066,-495 28-684,243-25 655,-711 64 113,458-38 143,445-34 549,-373 32 0,55 0-32,132-5-128,-510 31 160,601-50 0,217-14 0,-44 9 0,-104 6 0,-585 46 866,486-25-866,263-35 0,-449 28 1740,282-17-1740,115-7 0,-42 2 0,-99 8 0,55-5 0,7 0 0,-140 21 1815,271-26-1389,8-11-426,104-10 0,0 3 0,-63 14 0,-234 37 3079,221-39-2375,72-9-325,0-3 0,-1-2 0,-83-9 0,146 6-379,1 0 0,-1 0 0,1-1 0,-1 1 0,1 0 0,-1-1 0,1 1 0,0-1 0,-1 0 0,1 1 0,-1-1 0,1 0 0,0 0 0,0 0 0,0 0 0,0 0 0,-1 0 0,1 0 0,0-1 0,1 1 0,-2-2 0,0 0 0,1 1 0,0-1 0,0 0 0,1 0 0,-1 0 0,1 0 0,-1 0 0,1 0 0,0 0 0,0-4 0,2-6 0,0 0 0,0 0 0,8-22 0,-10 34 0,53-130 0,-5 13 0,-10 24-308,81-147 0,-70 146 217,125-222 91,76-71 0,-11 87 0,-188 240 0,79-82 0,-64 74 0,-17 7-1247,-34 47-4990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50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24575,'11'2'0,"0"0"0,0 0 0,0 1 0,-1 0 0,1 1 0,14 8 0,-5-3 0,15 8 0,0 2 0,-2 1 0,39 31 0,51 31 0,171 100-851,-66-38 13,190 108 838,185 89 0,-360-200 0,-159-96-18,233 112-273,33 8 1169,-284-132 186,-16-3-1002,-34-21-64,0 1 0,20 7 0,230 83 2,-182-70-1365,-67-23-5461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1-16T17:37:30.2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7652 13667 0,'28'0'63,"-1"0"-63,1 0 15,-1 0-15,1 0 0,0 0 0,-1 0 0,1 0 16,0 0-16,-1 0 0,28 0 0,-27 0 0,27 0 16,-27 0-16,0 0 0,-1 0 0,1 27 0,-1-27 15,1 0-15,0 0 0,-1 0 0,1 28 0,0-28 0,-1 0 16,1 0-16,-28 27 15,0 1-15,0 0 16,0-1-16,27 1 16,-27-1-16,-27 1 0,27 0 15,-28-1-15,28 1 0,-27-1 0,-1 1 0,0 0 0,28-1 0,-55 1 16,27-1-16,28 1 0,-27 0 0,-28-1 0,27 29 0,0-29 0,-27 28 0,0-27 16,27 0-16,1 27 0,-29 0 0,1 0 0,-28 0 0,28-27 0,27 27 15,-27 0-15,27 1 0,-27-29 0,-28 29 0,83-1 0,-82 0 0,54 0 0,-27-27 16,27 27-16,-27 0 0,27-27 0,1-1 0,-29 29 0,29-29 0,27 1 0,-28-1 15,0 1-15,28 0 0,-27-1 0,27 1 0,0 0 32,0-1-32,27-27 15,1 0-15,-28 28 0,28-28 0,-1 0 0,1 0 0,0 0 16,27 0-16,0 0 0,0 0 0,1 0 0,-29 0 0,28 0 16,-27 0-16,55 0 0,-28 0 0,0 0 0,1 0 0,26 0 0,-26 0 0,-1 0 15,28 0-15,-28 0 0,28 0 0,0 0 0,-28 0 0,28 0 0,0 0 0,-28 0 16,28 0-16,0 0 0,-56 0 0,84 0 0,-28 0 0,-56 0 0,56 0 0,-27 0 15,-1 0-15,0-28 0,28 28 0,-28 0 0,28 0 0,-55 0 16,27 0-16,-27 0 0,-1 0 0,1-27 16</inkml:trace>
  <inkml:trace contextRef="#ctx0" brushRef="#br0" timeOffset="818.89">8978 12176 0,'0'27'0,"0"1"0,0 27 0,0-27 0,28-28 16,-28 55-16,0 0 0,27 0 0,-27 1 0,28-1 0,-28 0 16,0-27-16,0-1 0,0 28 0,0 1 0,0-1 0,27 0 15,-27-27-15,28 27 0,-28 0 0,28-27 0,-28 55 0,0-28 0,0 0 0,27 0 16,-27-27-16,28 55 0,-28-28 0,0-28 0,28 56 0,-28-27 0,0-29 0,0 56 15,0-28-15,0 0 0,0 1 0,0 26 0,27-26 0,-27-1 0,0 28 0,0-56 16,0 84-16,28-56 0,-28 0 0,0 28 0,0 0 0,0-28 0,0 28 0,27-28 16,-27 0-16,0 28 0,0 0 0,0-55 0,0 54 0,0-26 0,0-1 0,0 0 15,0 0-15,0 0 0,28 1 0,-28-1 0,0-27 0,0 27 0,0 0 16,0 0-16,0-27 0,28-1 0,-28 1 0,0 0 16,0-1-16,0-54 46,0-1-46,0 0 16,0 1-16,0-1 0,0 1 0,0-29 0,0 29 0,0-1 0,0 1 0,27-29 16,-27 1-16,0 27 0,0-27 0,0 0 0,0 27 0,0-27 0,0 28 0,0-56 15,0 28-15,28 27 0,-28-55 0,0 28 0,0 0 0,0-1 0,0 29 0,0-56 16,0 28-16,28 27 0,-28-55 0,0 28 0,0 28 0,27-29 0,-27 1 0,0 28 16,0-1-16,28 0 0,-28 1 0,0-29 0,0 29 0,27-1 0,-27 1 15,28 27-15,-28-28 0,28 28 0,-28-28 0,0 1 16,27 27-16,1-28 0,-28 1 0,0-1 15,28 28-15,-28-28 0,27 28 16,1 0-16,-1 0 16,1 0-1,0 0 1,-1 0-16,-27 28 16,0 0-16,28-28 0,0 27 0,-1 1 0,-27-1 0,28 1 0,-1 0 15,1 27-15,-28-28 0,0 1 0,28 27 0,-1-27 0,1 0 0,-1 27 0,-27 0 16,0-27-16,28 27 0,-28-28 0,28 29 0,-28-29 0,27 28 0,1 1 0,-28-1 15,0-28-15,28 56 0,-28-55 0,0 27 0,0 0 0,27-27 0,-27 55 0,0-28 16,28-27-16,-1 27 0,-27 0 0,0-27 0,28 27 0,-28 0 0,0-27 16,28 27-16,-28-27 0,0-1 0,0 28 0,0-27 0,0 0 0,0 27 0,0-28 15,27 1-15,-27 0 0,0-1 0,0 1 0,0-1 16,28 1-16,-28 0 16,28-28-16,-1 0 15,1-56-15</inkml:trace>
  <inkml:trace contextRef="#ctx0" brushRef="#br0" timeOffset="1404.07">11298 14578 0,'28'0'16,"0"0"-16,-1 0 0,1 0 15,-1 0-15,1 0 16,-28 27-16,28-27 0,-1 0 0,1 0 16,0 28-16,-1-28 0,1 0 0,-1 0 15,1 0-15,0 0 0,-1 0 0,1 0 0,27 0 0,0 0 16,1-28-16,-29 28 0,1 0 0,27 0 0,-27-27 0,-1 27 0,1 0 0,27-28 16,-27 28-16,0 0 0,-1-28 0,1 28 0,-1 0 0,1 0 0,27-27 15,1-1-15,-29 1 0,1 27 0,-1-28 0,1 0 0,0 1 16,27 27-16,-55-28 0,0 1 0,28 27 0,-1-28 0,1 28 0,-28-28 15,0 1-15,0-1 0,0 0 0,0 1 0,0-1 16,0 1-16,0-1 0,0 0 0,-28 1 16,1 27-16,-1-28 0,0 1 0,1-1 0,-1 28 15,0 0-15,1 0 0,-1-28 0,1 28 0,-1-27 0,0 27 0,1 0 16,-1 0-16,0 0 0,1 0 0,-28 0 0,-1 0 0,1 0 16,27 27-16,1 1 0,-1-28 0,-27 0 0,27 28 0,28-1 15,-27-27-15,-29 28 0,1-1 0,28 1 0,-1 0 0,0-28 0,-27 27 16,55 1-16,-55-1 0,27-27 0,28 28 0,-55 27 0,27-55 0,28 56 0,-27-29 15,-29-27-15,56 55 0,-27-27 0,-1 0 0,1-1 0,27 28 0,-28-55 16,28 56-16,-28-1 0,1-55 0,27 55 0,-28 0 0,28-27 0,-28-1 16,1 29-16,27-1 0,-28-55 0,28 55 0,0-27 0,0-1 0,0 29 0,0-29 15,0 1-15,-27 27 0,27 0 0,0-27 0,0-1 0,0 29 0,0-29 16,0 28-16,0-27 0,0 0 0,0-1 0,27 1 0,-27 0 0,0-1 16,0 1-16,28-1 0,-28 1 0,27 0 0,1-1 0,-28 1 0,0-1 15,28 1-15,-1-28 0,-27 28 0,28-28 0,0 27 0,-1-27 16,1 28-16,-1-28 0,1 0 0,0 0 0,-1 0 15,1 0-15,0 0 0,27 0 0,-28 0 0,1 0 0,27 0 0,1-28 0,-29 28 16,28-27-16,1-1 0,-1 0 0,0 28 0,28-27 0,0-1 0,-55 1 0,27 27 16,28-28-16,-28 0 0,0 1 0,28-1 0,-28 1 0,-27-29 0,55 56 15,0-27-15,-56 27 0,28-28 0,28 0 0,-55 1 0,27-1 0,28 1 0,-28-1 0,1 28 16,-29-28-16,56-27 0,-55 28 0,27 27 0,0-28 0</inkml:trace>
  <inkml:trace contextRef="#ctx0" brushRef="#br0" timeOffset="1989.89">13702 13694 0,'0'28'0,"0"-1"0,0 29 0,0-29 0,27-27 15,-27 55-15,0-27 0,28 0 0,-28-1 0,0 1 0,0 27 0,27-27 0,1-1 16,-28 1-16,0 27 0,28-27 0,-28 27 0,0 0 0,27-27 0,-27 27 0,28 0 16,-28-27-16,28 27 0,-28-27 0,27-1 0,-27 1 0,28-1 0,-28 29 15,0-29-15,0 28 0,27-27 0,-27 27 0,28-27 0,-28 0 16,0-1-16,0 1 0,0-1 0,28 1 0,-28 0 16,0-1-16,27-27 0,-27 28 15,28-28 16,-28-28-31,0 1 0,28 27 0,-28-28 0,27-27 16,-27 27-16,28 1 0,-28-1 0,0 0 0,27-27 0,1 0 0,-28 27 0,28-27 16,-1-28-16,1 56 0,-28-29 0,0 1 0,28 28 0,-1-56 0,-27 28 0,28-1 15,-1 29-15,-27-56 0,28 28 0,0 27 0,-1-55 0,-27 28 0,0 27 0,28-54 16,-28 26-16,28 29 0,-1-28 0,-27-1 0,28 29 0,-1-29 0,1 1 0,-28 0 16,28 27-16,-1 1 0,1-1 0,0 28 0,-28-27 0,27-1 15,1 56 16,-28-1-31,0 28 0,0 1 0,27-1 0,-27-28 16,0 29-16,28-1 0,0-27 0,-28 54 0,27 1 0,1-55 0,0 55 0,-1-1 16,1 1-16,-1-28 0,-27 1 0,28 27 0,0-1 0,-1-26 0,1 26 15,-28-26-15,28-1 0,-1 0 0,1 28 0,-1-28 0,-27 0 0,0 1 0,28 26 16,0-26-16,-28-1 0,27 0 0,1-27 0,-28 54 0,27-26 0,-27-29 0,0 28 16,28 1-16,0-1 0,-28 0 0,0-27 0,0 27 0,0-27 15,27-1-15,1-27 0,-28 28 0,0-1 0,0 1 16,28-28-1,-1 0-15,1-28 0,-1 1 16,-27-1-16,0 1 0,56-29 0</inkml:trace>
  <inkml:trace contextRef="#ctx0" brushRef="#br0" timeOffset="2925.55">16878 13777 0,'0'28'16,"0"-1"-16,-27 1 15,27-1-15,-28 29 0,28-29 0,-28 1 0,28 27 16,-27 0-16,27-27 0,-28-1 0,28 1 0,0 0 0,0-1 0,0 29 15,-27-29-15,27 1 0,0 27 0,-28-27 0,28-1 0,-28 28 0,28 1 16,0-1-16,-27-28 0,27 1 0,0 27 0,0-27 0,0-1 16,0 29-16,0-1 0,0-27 0,27-1 0,-27 1 0,28-1 0,-28 1 15,28 27-15,-28-27 0,27-1 0,1 1 0,-28 0 0,27-1 16,1-27-16,0 0 0,-28 28 0,27-28 0,-27 27 0,56-27 0,-56 28 16,27-28-16,1 0 0,-1 0 0,1 0 0,0 0 15,-1 0-15,1 0 0,27 0 0,-27-28 0,-1 1 16,1 27-16,0-28 0,-1 1 0,29-29 0,-1 29 15,-28-28-15,1 55 0,-28-56 0,28 29 0,27-28 0,-55-1 0,28 1 16,-28 0-16,27 55 0,1-55 0,-28 27 0,0-27 0,0 27 0,0 1 16,0-29-16,0 29 0,0-1 0,27-27 0,-27 27 0,0-27 0,28 0 15,0 27-15,-28-27 0,27 27 0,-27 1 0,0-28 0,0 27 0,0 0 0,28-27 16,0 0-16,-28 27 0,0 1 0,0-28 0,0 27 0,0 0 16,27 1-16,-27-1 0,0 1 0,0-1 15,-27 28-15,27-28 0,0 1 0,-28 27 16,0 0-16,1 0 15,-1 0 1,28 27-16,-28 1 0,28 0 0,-27 27 0,27 0 16,0 28-16,0-56 0,0 1 0,0 27 0,0 0 0,0 1 15,0-1-15,0 0 0,0 28 0,27 0 0,-27-28 0,28 28 0,-28 0 0,28-1 16,-28-26-16,55 26 0,-55 1 0,55-27 0,-55 26 0,28 29 0,-1-1 0,29 1 16,-29-1-16,1 1 0,-1 27 0,29-28 0,-29 0 0,1 56 0,27-55 0,-27-1 15,-1-27-15,1 82 0,0-54 0,-1-1 0,1-54 0,0 54 0,27-27 0,-28 27 16,1-55-16,-28 28 0,0 0 0,28-28 0,-28 1 0,27-1 0,1 28 15,0-56-15,-28 28 0,27-27 0,-27 0 0,0-1 0,0 1 0,0-1 0,0 1 16,0 0-16,28-28 0,-28 27 0,0 1 0,0-1 47,-28-27-47,1 0 0,-1 0 0,-27 0 16,27 0-16,0 0 0,-27 0 0,0 0 0,27 0 0,1 0 15,-29 0-15,29 0 0,-1 0 0,-27 0 0,-28 0 0,28-27 0,27 27 16,-55 0-16,28-28 0,28 28 0,-56 0 0,27-27 0,29 27 0,-56-28 0,55 28 15,-27 0-15,0 0 0,55-28 0,-83 28 0,55 0 0,1 0 16,-1-27-16,0 27 0,1-28 0,27 1 16,0-1-1,0 0-15,0 1 0,0-1 0,0 1 16,0-29-16,0 29 0,0-1 0,0 1 0,27-1 0,1 0 0,-28 1 16,28 27-16,-1-28 0,1-27 0,27 55 0,-27-28 0,-1 1 0,29-29 15,-1 29-15,-27 27 0,54-28 0,1 1 0,-27-1 0,-1-27 0,0 55 0,28 0 16,-28 0-16,56 0 0,-29 0 0,29 0 0,-28-28 0,27 28 0,1-27 0,-28 27 15,0 0-15,27-28 0,1 28 0,-1-28 0,-55 28 0,28 0 0,28 0 0,-28 0 16,-1 0-16,1 0 0,-27 0 0,26 0 0,-26 0 0,-29 0 0,56 0 0,28 0 16,-84 0-16,29 0 0,-1 0 0,-28 0 0,29 0 0,-29 0 0,1 0 15,27 0-15,-27 0 0,27 0 0,-27 0 0,-1 0 0,1 0 16</inkml:trace>
  <inkml:trace contextRef="#ctx0" brushRef="#br0" timeOffset="3895.21">10967 12424 0,'27'0'16,"1"0"46,-28 28-62,28-1 0,-28 1 16,27 0-16,-27-1 0,28-27 0,-28 28 0,0-1 0,0 1 0,28 0 15,-28-1-15,0 1 0,27-28 0,-27 55 0,28-55 0,-28 28 0,0-1 0,0 1 16,27 27-16,-27-27 0,28-28 0,-28 27 0,0 1 0,28-28 0,-28 28 16,0-1-16,0 1 0,27 27 0,1-55 0,-28 28 0,0-1 15,28 1-15,-28-1 0,0 1 0,27-28 0,-27 28 16,28-28-16,-28 27 0,0 1 0,27-28 15,1 0 1,0 0 0,-1 0 15,1 0-15,0 0-1,-28-28-15,0 1 16,27 27-16,-27-28 0,28 28 0,-28-28 15,0 1-15,0-1 0,27 1 0,-27-1 16,28 0-16,-28 1 0,0-1 0,0 1 16,28 27-16,-1-56 0,1 56 0,-28-27 0,28-1 0,-28 0 0,55 1 0,-55-1 15,0 1-15,55-1 0,-27 0 0,-1-27 0,-27 28 0,56-1 0,-29-27 0,1 27 16,-28 1-16,27-29 0,1 29 0,27-1 0,-55-27 0,28 0 0,0 27 0,-1 0 16,28-27-16,-55 28 0,28-1 0,0-27 0,-1 27 0,-27 1 0,28-29 15,0 29-15,-28-1 0,27-27 0,1 55 0,-28-55 0,27 0 0,1 27 0,-28 0 16,28 1-16,-1-1 0,-27 0 0,0 1 0,0-1 0,28 28 0,-28-27 0,28-1 15,-28 0-15,0 1 0,27-1 0,-27 1 16,28-1-16,-28 0 0,0 1 0,27 27 16</inkml:trace>
  <inkml:trace contextRef="#ctx0" brushRef="#br0" timeOffset="5237.99">10304 2761 0,'55'0'0,"-55"-28"16,28 28-16,-1 0 0,1 0 0,0 0 0,-1 0 15,1 0-15,-1 0 0,29 0 0,-29 0 16,1 0-16,0 0 0,-1 0 0,1 0 0,-1 0 0,1 0 0,27-27 16,-27 27-16,27-28 0,0 28 15,1 0-15,-29 0 0,1-27 0,0 27 16,-1 0-16,1-28 0,-1 28 0,1 0 16,0-28-16</inkml:trace>
  <inkml:trace contextRef="#ctx0" brushRef="#br0" timeOffset="5584.42">10525 3037 0,'-28'0'16,"28"28"-1,0-1-15,0 1 0,0 0 0,0-1 16,0 1-16,0-1 0,0 1 0,0 27 15,0-27-15,0-1 0,0 1 16,0 0-16,0-1 0,0 1 0,0 0 16,28-28 31,-1 0-32,-27-28-15,0 0 16,0 1-16,0-1 0</inkml:trace>
  <inkml:trace contextRef="#ctx0" brushRef="#br0" timeOffset="5951.78">10580 3203 0,'28'0'0,"-1"0"16,1 0-16,0 0 0,-1 0 15,1 0-15,-1 0 0,1 0 16,0 0-16,27 0 0,-27 0 0,-1 0 0,1 0 0,-1 0 0,1 0 16,27 0-16,1 0 0,-29 0 0,1 0 0,-1 0 0,1 0 15,0 0-15,-1 0 0,1 0 0,0 0 0,-1 0 0,1 0 16,-1 0-16,1 0 0,0 0 0,-28 27 78,0 1-78,0 0 0,-28-1 16,28 1-16,0-1 0,-28-27 0,28 28 15,0 0-15,-27-1 0,27 1 0,-28 0 0,1-28 16,27 27-16,0 1 0,-28-28 16,0 0-16,28 27 0,-27-27 15</inkml:trace>
  <inkml:trace contextRef="#ctx0" brushRef="#br0" timeOffset="6219.29">10773 3562 0,'28'0'0,"-28"27"15,28-27-15,-1 0 16,-27 28-16,28-28 0,0 0 16,-1 0-16,1 0 15,-1 0-15,1 0 0,0 0 16,-1 0-16,1 0 16,0 0-16</inkml:trace>
  <inkml:trace contextRef="#ctx0" brushRef="#br0" timeOffset="6688.05">10912 2016 0,'0'27'15,"0"1"-15,0-1 0,0 1 0,0 0 0,0-1 16,0 1-16,0 0 0,0 27 0,0-28 15,0 29-15,27-1 0,-27-28 0,0 1 0,0 0 0,0-1 0,0 28 16,0 1-16,28-56 0,-28 55 0,0-28 0,0 29 0,0-1 0,0-27 0,0 27 16,0-28-16,0 56 0,0-28 0,0-27 0,0 55 0,27-28 0,-27-27 0,0 27 15,0 28-15,28-56 0,-28 29 0,0-1 0,0-28 0,28 29 0,-28-1 0,0 0 16,0 0-16,27-27 0,-27 27 0,0 0 0,0-27 0,28-1 0,-28 1 0,0 0 16,0 27-16,0 0 0,0-27 0,0-1 0,0 1 0,0 0 0,0 27 15,28-28-15,-28 1 0,0 0 0,0-1 16,0 1-16,0-1 0,0 1 0,27-28 15,-27 28-15,0-56 79,0 0-79,0 1 15,0-1-15</inkml:trace>
  <inkml:trace contextRef="#ctx0" brushRef="#br0" timeOffset="7022.67">11077 4169 0,'-27'0'15,"-1"0"-15,0 0 16,1 0-16,27 28 0,-28-28 0,1 0 16,27 27-16,-28 1 0,0 0 0,1-28 15,-1 27-15,0 1 0,1-28 0,-1 27 0,1 1 0,-1 0 16,0-28-16,28 27 0,-27-27 0,-1 28 0,0-28 0,1 27 16,27 1-16,-28-28 0,28 28 0,-27-28 0,27 27 0,-28-27 15,28 28-15,0-1 0,-28-27 16,28 28-16,0-56 47,0 1-47,28 27 15,-28-28-15,28 1 0</inkml:trace>
  <inkml:trace contextRef="#ctx0" brushRef="#br0" timeOffset="7292.15">10801 4142 0,'28'0'16,"-1"0"0,29 0-16,-29 0 0,28 27 0,1-27 0,-1 0 0,-27 28 15,-1-28-15,1 0 0,-1 0 0,1 0 0,-28 27 0,28-27 0,-1 0 16,1 0-16,0 0 0,-28 28 0,27-28 0,1 0 15,-1 0-15,-27 28 0,28-28 16,0 0 0</inkml:trace>
  <inkml:trace contextRef="#ctx0" brushRef="#br0" timeOffset="7946.79">11878 2844 0,'-27'0'47,"27"28"-47,0-1 0,-28-27 0,28 28 0,-27-1 15,27 1-15,0 27 0,0-27 0,-28-28 0,28 27 0,0 1 0,0 0 0,-28-1 16,28 1-16,0-1 0,0 29 0,-27-56 0,27 27 0,0 1 15,-28-1-15,28 1 0,0 0 0,-28-28 0,28 27 0,0 1 16,0 0-16,0-1 0,0 1 16,0-56 31,0 1-47,0-1 15,0 0-15,0 1 0,0-1 0,0 0 0,0 1 16,28-1-16,-28 1 0,28 27 15,-28-28-15,0 0 16,27 28 0,1 0-16,0 0 15,-1 0-15,1 0 0,-28-27 0,27 27 16,1 0-16,0 0 16,-1 0-16,1 0 0,0 0 15,-1 0-15,1 0 0,-1 0 0,1 0 16,0 0-16,-1 0 0,29 0 0,-29 0 0,1 0 15,-1 0-15,29-28 0,-1 28 0,-27 0 16,27 0-16,-55-27 0,27 27 0,1 0 0,27 0 0,-27 0 16,-28-28-16,28 28 0,-1 0 0,1-28 0,-1 28 15,1 0-15,-28-27 0,28-1 0,-1 28 0,-27-27 16,28 27-16,-1 0 16</inkml:trace>
  <inkml:trace contextRef="#ctx0" brushRef="#br0" timeOffset="8275.79">12541 3230 0,'0'28'16,"0"0"-16,-27-28 0,-1 0 0,28 27 15,0 1-15,-27-1 0,-1 29 0,0-56 16,28 55-16,0-27 0,-27-1 0,27 1 0,-28-28 0,28 27 16,0 1-16,0 0 0,-28-1 0,1 1 0,27-1 0,0 1 0,-28 0 15,28 27-15,-27-28 0,-1 1 0,28 0 0,0-1 0,-28 28 16,28-27-16,-27 0 0,27-1 0,-28-27 0,28 28 0,0 0 16,0-1-16,-28 1 0,28-1 0,0 1 0,-27-28 15,27 28-15,0-1 0,0 1 0,0-1 0,-28-27 16,28 28-16,-27-28 47,-1-28-32,28 1-15,0-1 0,0 1 0</inkml:trace>
  <inkml:trace contextRef="#ctx0" brushRef="#br0" timeOffset="8561.18">11934 3865 0,'27'0'16,"1"0"-16,0 0 16,-1 0-16,-27 28 0,28-28 0,-1 0 0,1 0 15,0 28-15,-1-28 0,1 27 0,0 1 0,-1-28 0,1 27 16,-1-27-16,-27 28 0,28-28 0,0 0 0,-1 28 0,-27-1 15,28-27-15,0 0 0,-1 28 0,1-28 0,-1 0 16,-27 28-16,28-28 0,0 0 0,-1 0 16,1 0-16,0 27 0,-1-27 15,1 0 1,-28 28 0,0-1-16,0 1 0</inkml:trace>
  <inkml:trace contextRef="#ctx0" brushRef="#br0" timeOffset="9208.15">10773 4832 0,'28'0'31,"0"0"-16,-1 0-15,1 0 0,0 0 16,-1 0-16,1 0 0,-1 0 0,1 0 16,0 0-16,-1 0 0,1 0 0,0 0 0,-1 0 15,1 27-15,27-27 0,-27 0 0,-1 0 0,1 0 0,27 0 16,-27 0-16,-1 0 0,1 0 0,0 0 0,-1 0 0,1 0 0,0 0 16,-1 0-16,28 0 0,-27 0 0,0 0 0,27 0 15,-27 0-15,-1 0 0,28 0 0,-27 0 0,0 0 16,-1 0-16,29 0 0,-29 0 0,1 0 0,-1 0 0,1 0 15,0 0-15,-1 0 0,1 0 0,-28-27 0,28 27 16,-1 0-16,1 0 16,-1 0-16,-27-28 15,28 28 32</inkml:trace>
  <inkml:trace contextRef="#ctx0" brushRef="#br0" timeOffset="9552.01">11713 4970 0,'0'27'47,"0"1"-47,0 0 0,0-1 0,0 1 0,0-1 15,0 1-15,0 0 0,0-1 0,0 28 0,0 1 0,0-29 0,0 29 16,-28-56-16,28 55 0,0-28 0,0 29 0,0-29 0,0 1 15,0 27-15,0-27 0,0-1 0,0 1 16,0-1-16,0 1 0,0 0 0,0-1 0,0 1 16</inkml:trace>
  <inkml:trace contextRef="#ctx0" brushRef="#br0" timeOffset="9853.07">11768 5412 0,'28'0'0,"-1"0"0,1 0 0,-1 0 16,1 0-16,0 0 0,-1 0 0,1 0 15,0 0-15,-1 0 0,1 0 0,-1 0 0,1 0 0,0 0 16,-1 0-16,1 0 0,0 0 0,-1 0 16,1 0-16,-1 0 0,1 0 0,0 0 15,-56 0 79,0 0-94</inkml:trace>
  <inkml:trace contextRef="#ctx0" brushRef="#br0" timeOffset="10240.15">11464 5384 0,'-28'0'0,"1"0"31,-1 0-16,28 28-15,0-1 0,-27-27 16,27 28-16,0-1 0,0 1 0,0 0 0,-28-1 16,28 1-16,0-1 0,0 1 0,0 0 15,0-1-15,0 1 0,28 27 0,-28-27 0,0-1 0,0 1 16,0-1-16,0 1 0,27-28 0,-27 28 0,0-1 16,28-27-16,-28 28 0,0 0 15</inkml:trace>
  <inkml:trace contextRef="#ctx0" brushRef="#br0" timeOffset="10700.12">10276 6129 0,'28'0'47,"-1"0"-47,1 0 0,0 0 0,-1 0 16,1 0-16,27 0 0,-27 0 0,-1 0 0,1 0 0,27 0 0,1 0 15,-29 0-15,56 0 0,-55 0 0,55 0 0,-28 0 0,0 0 0,0 0 0,28 0 16,-28 0-16,28 0 0,-27 0 0,-1 0 0,28 0 0,0 0 0,-28 0 0,28 0 16,0 0-16,-28 0 0,55 0 0,-27 0 0,-28 0 0,56 0 0,-28 0 0,-28 0 15,28 0-15,27 0 0,-54 0 0,27 0 0,-1 0 0,1 0 0,-28 0 16,1 0-16,27-27 0,-56 27 0,56 0 0,-28-28 0,-27 28 0,55-27 0,-28 27 15,0-28-15,-27 28 0,27 0 0,-27 0 0,27-28 0,-27 28 0,-1 0 0,1 0 16,0 0-16,-1 0 0,1 0 0,-1 0 0,1-27 0,0 27 0,-28-28 16,27 28-16,1 0 0,-28-28 0,28 28 15,-1 0-15,1 0 0,-1 0 16,1 0 0,-28-27-16,28 27 0,-1 0 0,-27-28 15,28 28-15,0 0 0,-1 0 0,1-27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1-16T17:40:50.9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5525 12893 0,'0'28'62,"0"0"-62,0-1 16,0 1-16,0 0 0,0 27 0,28-28 0,-28 1 0,0 0 0,27-1 0,-27 28 15,0-27-15,28 0 0,-28 27 0,0-28 0,0 29 0,27-1 0,-27-28 0,0 1 16,0 0-16,0 27 0,0 0 0,0 0 0,0 1 0,0-29 0,0 1 16,0-1-16,0 1 0,0 0 0,0-1 0,0 1 0,0-1 0,0 1 15,0 0-15,0-56 47,0 0-47,0 1 16,0-1-16</inkml:trace>
  <inkml:trace contextRef="#ctx0" brushRef="#br0" timeOffset="13074.19">5746 13087 0,'28'0'187,"-1"0"-171,1 0-16,-1 0 16,1 0-16,0 0 0,-1 0 15,1 0-15,0 0 0,-1 0 0,1 0 0,27 0 0,-27 0 0,27 0 16,-27 0-16,-1 0 0,1 0 0,-1 0 0,29 0 0,-29 0 0,29 0 15,-1 0-15,-28-28 0,1 28 0,0 0 16,-1 0-16,1-27 0,0 27 0,-1 0 0,1 0 16,-1 0-16,1 0 0,-28 27 93,0 1-93,0-1 0,0 1 0,0 0 0,0-1 16,0 1-16,0-1 0,0 1 0,0 0 0,0-1 0,0 1 16,0 27-16,0-27 0,0-1 0,28 28 0,-28-27 0,0 0 15,0-1-15,0 1 0,0 0 0,0-1 0,0 1 0,0 27 0,27-55 0,-27 55 16,0-27-16,0-1 0,0 1 0,0 0 0,0 27 0,0-28 16,0 1-16,0 0 0,28-1 0,-28 1 15,0-1-15,0 1 47,0 0-31,0-1-1,0 1-15</inkml:trace>
  <inkml:trace contextRef="#ctx0" brushRef="#br0" timeOffset="13626.75">5829 13639 0,'0'-28'0,"27"28"0,1-27 16,0 27-1,-1 0-15,1 0 16,0 0-16,-1 0 0,1 0 16,-1 0-16,1 0 0,0 0 15,-1 0-15,1 0 16,0 0-16,-1 0 16,1 0-16,-28 27 0,27-27 15,1 0-15,0 0 0,-1 0 0,1 0 0,27 0 16,-27 0-16,-1 0 0,1 0 0,0 0 0,-1 0 0,1 0 0,27 0 15,-27 0-15,-1 0 0,29 0 0,-56-27 16,27 27-16,1 0 0,-56 27 78,1 1-78,27 0 0,-28-28 16,28 27-16</inkml:trace>
  <inkml:trace contextRef="#ctx0" brushRef="#br0" timeOffset="14111.15">6105 14274 0,'28'0'47,"-1"0"-31,1 0-16,0 0 0,-1 0 0,1 0 15,-1 0-15,1 0 0,0 0 0,-28-28 16,27 28-16,1 0 0,0 0 16,-1 0-16,1 0 0,-28-27 15,0 54 95,-28 1-110,1-28 0</inkml:trace>
  <inkml:trace contextRef="#ctx0" brushRef="#br0" timeOffset="14578.92">5332 15213 0,'27'0'16,"1"0"0,-1 0-16,1 0 0,0 0 0,-1 0 15,1 0-15,0 0 0,-1 0 0,1 0 16,-1 0-16,1 0 0,0 0 0,-1 0 0,29 0 15,-29 0-15,1 0 0,27 0 0,0-28 0,-27 28 0,55 0 0,-56 0 16,29 0-16,-29 0 0,1 0 0,27 0 0,-27 0 0,27 0 0,-27 0 0,-1 0 16,29 0-16,-29 0 0,1 0 0,27 0 0,-27-28 0,-1 28 0,29 0 0,-1 0 15,-28 0-15,1 0 0,0 0 0,-1 0 0,1 0 0,0 0 16,-1 0-16,1 0 0,-1 0 0,1 0 0,0 0 0,-1 0 16,1 0-16,0 0 0,-1 0 15,1 0-15,-1 0 16,1 0-1,-28-27 48,-28 27-63</inkml:trace>
  <inkml:trace contextRef="#ctx0" brushRef="#br0" timeOffset="15009.38">6381 14633 0,'0'27'47,"0"1"-47,0 0 0,0 27 16,0 0-16,0-27 0,0-1 0,0 1 0,0 0 0,0-1 16,0 1-16,0-1 0,0 29 0,0-29 0,0 1 0,0 27 0,0-27 15,0 27-15,0-28 0,0 1 0,0 27 0,0-27 0,0 27 0,0-27 0,0-1 0,0 29 16,0-29-16,0 1 0,0 27 0,0 0 0,0-27 0,0-1 15,0 1-15,0 0 0,0 27 0,0 0 0,0-27 0,0 27 0,0-28 16,0 1-16,0 0 0,0-1 0,0 1 0,0 0 0,0-1 16,0 1-16,0-1 0,0 1 0,-27-28 0,27 28 0,0-1 0,0 1 15,0-1-15,0 1 16</inkml:trace>
  <inkml:trace contextRef="#ctx0" brushRef="#br0" timeOffset="15465.08">7735 13032 0,'0'27'15,"0"1"-15,0-1 16,0 1-16,0 0 0,0-1 0,0 1 0,0-1 16,0 1-16,-28 0 0,28-1 0,0 1 0,-27-1 0,27 1 15,0 0-15,0-1 0,0 1 0,-28-1 0,28 29 0,-28-56 16,28 27-16,0 29 0,0-29 0,-27 28 0,27-27 15,0 0-15,0-1 0,-28-27 0,28 28 16,28-28 31,-28-28-47,0 1 0,27-1 16</inkml:trace>
  <inkml:trace contextRef="#ctx0" brushRef="#br0" timeOffset="15782.67">8039 13446 0,'27'0'0,"1"0"16,0 0-16,-28-28 0,27 28 0,1 0 0,-1-28 16,1 28-16,0 0 0,-1 0 0,1 0 15,-28-27-15,28 27 0,-1 0 0,1 0 16,-1 0-16,1 0 0,0 0 0,-1 0 15,1 0-15,0 0 0,-28-28 0,27 28 0,1 0 0,-1 0 16,1 0-16,0 0 0,-1 0 0,1 0 0,27 0 0,-27-27 16,-1 27-16,1 0 0,0 0 0,-1 0 0,1 0 0,0 0 0,27 0 0,-28 0 15,1 0-15,0 0 0,-1 0 0,29 0 0,-1-28 0,-28 28 0,29 0 16,-29 0-16,1 0 0,0 0 0,-1-28 0,1 28 0,-1 0 16,1 0-16,-28 28 46,0 0-46,0-1 0,0 1 16</inkml:trace>
  <inkml:trace contextRef="#ctx0" brushRef="#br0" timeOffset="16224.62">7624 14550 0,'28'0'47,"0"0"-47,-1 0 0,1 0 0,-1 0 0,1 0 16,0 0-16,-1 0 0,1 28 0,0-28 0,-1 0 0,1 0 0,27 0 16,-27 0-16,27 0 0,0 0 0,-27 0 0,27 0 0,0 0 15,-27 0-15,27 0 0,-27 0 0,55 0 0,-28 0 0,-27 0 0,27 0 16,28 0-16,-56-28 0,29 28 0,-1 0 0,0 0 0,-27-28 0,27 28 15,0 0-15,-27 0 0,-1 0 0,1 0 0,0 0 0,27-27 0,-27 27 16,-1 0-16,1-28 0,27 1 0,-27 27 0,-1 0 0,-27-28 16,28 28-16,0 0 0</inkml:trace>
  <inkml:trace contextRef="#ctx0" brushRef="#br0" timeOffset="16718.91">8536 13694 0,'0'28'15,"0"-1"1,0 1-16,0 0 0,0-1 0,0 1 0,0-1 16,0 1-16,0 0 0,0 27 0,0 0 0,0-27 0,0-1 0,0 1 0,0 27 15,0 0-15,28-27 0,-28 55 0,0-28 0,0-27 0,27 54 0,-27-26 0,0-1 16,0 0-16,28 28 0,-28-56 0,27 56 0,-27-27 0,28-1 0,-28 0 0,0 28 16,0-56-16,28 56 0,-28-28 0,0-27 0,27 55 0,-27-56 0,0 29 15,28-1-15,-28-27 0,28 54 0,-28-26 0,0-29 0,0 28 0,0 1 0,0-1 16,27 0-16,-27-27 0,0-1 0,0 1 0,28-1 15,-28 1-15,0 0 0,27-28 63,-27-28-47</inkml:trace>
  <inkml:trace contextRef="#ctx0" brushRef="#br0" timeOffset="17555">11050 12700 0,'-28'0'0,"28"28"0,0-1 0,0 1 15,-28 0-15,28-1 0,0 28 16,-27-27-16,-1 27 0,28-27 0,-27-28 0,27 28 0,0-1 16,-28-27-16,28 55 0,-28-27 0,1-28 0,27 55 0,-28-27 0,0 27 15,28-27-15,-27-28 0,27 27 0,-28 1 0,28-1 0,-27 1 0,-1 0 16,28-1-16,-28 1 0,1-1 0,-1 1 0,28 0 0,-28-28 0,1 27 16,27 1-16,0 0 0,-28-28 0,1 27 0,27 1 0,-28-28 0,0 27 15,1-27-15,27 28 0,0 0 0,-28-28 0,0 0 0,28 27 16,-27 1-16,-1-28 0,1 27 15,27 1-15,0 0 32</inkml:trace>
  <inkml:trace contextRef="#ctx0" brushRef="#br0" timeOffset="17864.91">10994 13225 0,'28'0'31,"0"0"-31,-1 0 15,1 0-15,0 0 0,-1 0 16,1 0-16,-1 0 0,1 0 16,0 27-16,-1-27 15,1 0-15,0 0 16,-1 0 0</inkml:trace>
  <inkml:trace contextRef="#ctx0" brushRef="#br0" timeOffset="18570.91">10746 13887 0,'27'0'16,"1"0"-1,0 0 1,-1 0-1,1 0 1,0 0-16,-28-27 16,27 27-16,1 0 15,-1 0 1,-27-28-16,28 28 16,0 0-1</inkml:trace>
  <inkml:trace contextRef="#ctx0" brushRef="#br0" timeOffset="19344">10635 13915 0,'28'0'15,"-28"28"-15,0-1 0,0 1 16,0-1-16,28 1 0,-28 0 0,0-1 0,27-27 15,-27 28-15,0-1 0,0 1 0,0 0 0,0-1 16,0 1-16,28 27 0,-28-27 0,0-1 0,0 1 0,0 0 16,0-1-16,0 1 0,0-1 0,0 1 0,0 0 0,0-1 15,27-27-15,-27 28 0,0-1 0,0 1 0,0 0 0,0-1 16,28 1-16,-28-1 0,0 1 16,0 0-16,0-1 0,0 1 15,0 0 1,0-1-16,0 1 15,0-1-15,28 1 32,-1-28-17,1 28 1,0-28-16,-1 0 0,1 0 16,-1 0-16,1 0 0,0-28 15,-1 28-15,-27-28 0,0 1 0,28-1 0,0 1 16,-28-1-16,27 28 0,-27-28 0,0 1 0,0-1 0,28 0 15,-28 1-15,27-1 0,-27 1 0,0-1 16,0 0-16,0 1 0,0-1 0,28 28 0,-28-27 16,0-1-16,28 28 0,-28-28 15,0 1 1,-28 27-16</inkml:trace>
  <inkml:trace contextRef="#ctx0" brushRef="#br0" timeOffset="20310.91">12099 12728 0,'0'27'32,"0"1"-32,0 0 15,0-1-15,-27 1 0,-1-1 0,28 29 0,-27-56 0,-1 27 16,0 29-16,1-56 0,-1 27 0,0 28 0,1-27 0,27 27 0,-55-27 16,55-1-16,-28 1 0,0 0 0,1-1 0,-1 1 0,28-1 0,-28 1 15,28 0-15,-27-28 0,27 27 0,-28-27 0,28 28 16,-27-28-16,27 27 0,27-27 62,-27 28-46,28-28-16,27 0 0,-55 28 16,28-28-1,-1 0-15,-27 27 0,0 1 16,0 0-16,0-1 0,28 1 15,-28-1-15,0 1 0,0 0 0,0-1 0,0 1 0,0-1 16,0 1-16,0 0 0,0-1 0,0 1 0,0-1 16,0 1-16,0 0 0,0-1 0,0 1 0,0-1 0,0 1 0,0 0 15,-28-28-15,1 55 0,27-27 0,-28-28 0,28 27 0,0 28 16,-28-55-16,1 28 0,27 0 0,-28-28 0,28 27 0,-27 1 16,27-1-16,-28-27 0,28 28 0,-28 0 0,1-28 0,-1 27 15,28 1-15,-28-28 0,28 27 0,0 1 16,-27-28-16,27 28 0</inkml:trace>
  <inkml:trace contextRef="#ctx0" brushRef="#br0" timeOffset="20805.91">11657 13970 0,'28'0'15,"-28"-27"-15,0-1 16,28 28-16,-1 0 0,1 0 15,0 0-15,27 0 0,-28 0 0,1-28 16,0 28-16,-1-27 0,29 27 0,-29 0 0,56-28 0,-55 28 0,27-27 16,-27 27-16,-1 0 0,1 0 0,-1 0 0,29 0 0,-29-28 15,1 28-15,0 0 0,-28-28 0,55 28 0,-28 0 0,-27-27 0,28 27 16,0 0-16,-1 0 0,1 0 0,0-28 0,-1 28 16,-27-27-16,28 27 0,-28 27 46,0 1-46,0-1 16,0 1-16,-28 0 0,1-1 0,27 1 0,0-1 0,0 1 16,0 0-16,-28-1 0,0 28 0,28 1 0,0-29 0,-27-27 15,-1 28-15,28-1 0,-28 1 0,28 0 0,0 27 0,-27-27 0,27-1 16,-28-27-16,1 55 0,27-27 0,0 0 0,-28-1 0,0 28 16,1 1-16,27-29 0,0 1 0,-28-1 0,0-27 15,28 28-15,-27 0 0,-1-1 0,28 1 0,-27-1 0,27 1 16,-28 0-16,0-28 47,1 0-32</inkml:trace>
  <inkml:trace contextRef="#ctx0" brushRef="#br0" timeOffset="21099.55">12099 14246 0,'28'0'0,"0"0"0,-1 0 0,1 0 0,0 0 0,-1 0 0,1 28 15,-1-28-15,1 28 0,0-28 0,-28 27 0,55-27 0,0 0 0,-27 28 0,27-1 16,28 1-16,-55 0 0,54-1 0,1 28 0,-28-55 0,1 28 0,-1 0 0,28-1 15,0 1-15,-28-1 0,0 1 0,28 0 0,-55-1 0,55 28 0,-28-55 16,0 28-16,-27 0 0,27-1 0,0-27 0,-27 28 0,-1 0 0,29-28 0,-56 27 16,55-27-16,-27 28 0,-1-1 0,1-27 0,-1 0 0,29 0 0,-29 28 15,1 0-15,0-28 0,-1 0 0,1 27 16,-1-27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1-16T17:15:24.9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29502 5964 0,'0'27'47,"28"1"-32,-28 0-15,28-28 16,-28 27-16,27-27 16,-27 28-16,28-28 0,-28 27 15,27 1-15,1-28 16,0 28-16,-1-28 15,-27 27 1,28-27-16</inkml:trace>
  <inkml:trace contextRef="#ctx0" brushRef="#br0" timeOffset="455.12">29889 5936 0,'-28'0'63,"28"28"-63,0-1 0,-27-27 0,27 28 0,0 0 15,-28-28-15,28 27 0,0 1 0,-27-28 0,-1 55 16,28-27-16,0-1 0,-28 1 0,1-1 0,27 29 15,0-29-15,-28 1 0,0-1 0,1 29 0,27-29 0,0 1 16,-28-1-16,1 1 0,27 27 0,-28-27 0,28 27 16,-28-27-16,28-1 0,-27 1 0,27 0 0,0-1 15,0 1-15,-28-1 0,28 1 0,-28 0 0,28-1 16,0 1-16,0-1 0,0 1 0,-27-28 16,27 28-16,0-1 0,0 1 15,0-56 48,0 1-48,27 27-15,1-28 0</inkml:trace>
  <inkml:trace contextRef="#ctx0" brushRef="#br0" timeOffset="1027.91">30165 5908 0,'0'28'16,"0"0"-1,0-1-15,-27-27 0,27 28 0,0 0 16,0-1-16,0 1 15,0-1 1,0 1 0,0 0-16,0-1 15,0 1 1,0-1-16,0 1 16,0 0-16,27-28 0,-27 27 0,0 1 15,0-1-15</inkml:trace>
  <inkml:trace contextRef="#ctx0" brushRef="#br0" timeOffset="1616.98">30414 6102 0,'0'27'47,"0"1"-31,0 0-16,0-1 0,0 1 0,0-1 15,0 1 1,28-28 47,-28-28-63,0 1 15,27 27-15,-27-28 0,0 1 0,28 27 0,-28-28 0,0 0 16,0 1-16,0-1 15,27 28-15,-27-27 0,0-1 0,28 28 0,-28-28 16,0 1-16,28 27 16,-1 0 31,-27 27-32,0 1-15,28-28 0,-28 28 0,0-1 0,0 1 16,0-1-16,28-27 0,-28 28 15,0 0-15,0-1 0,27 1 16,-27-1-16,0 1 16,0 0-1</inkml:trace>
  <inkml:trace contextRef="#ctx0" brushRef="#br0" timeOffset="2680.32">31105 6157 0,'-28'28'78,"28"-1"-62,-28-27-16,28 28 0,0-1 15,0 1-15,-27 0 0,27-1 16,0 1-16,0-1 16,0 1-16,27-28 46,1 0-30,0 0-16,-28-28 0,0 1 0,27 27 16,1-28-16,-28 1 0,27-1 0,-27 0 15,28 28-15,-28-27 0,28 27 0,-28-28 0,0 1 0,0-1 16,27 28-16,-27-28 0,0 1 0,0-1 16,0 1-16,28 27 15,-28-28-15,0 0 0,0 1 16,0 54 62,0 1-78,0 0 0,0-1 0,0 1 16,0-1-16,0 1 0,0 0 0,0-1 0,0 1 15,0-1-15,0 1 0,0 0 0,0-1 0,0 28 16,0-27-16,0 27 0,0-27 0,0-1 0,0 1 0,0 0 0,0-1 15,0 1-15,0 0 0,28-1 0,-28 28 0,0-27 0,0 0 0,27-1 16,-27 1-16,0-1 0,28 1 0,-28 0 0,0-1 0,0 1 0,0-1 16,0 1-16,27 0 0,-27-1 0,0 1 0,0-1 15,0 1-15,0 0 0,0-1 0,28-27 0,-28 28 16,0 0-16,0-1 16,0 1-16,-28-28 0,28 27 15,-27-27 1,-1 0-16,1 0 15,-1 0-15,0 0 0,1 0 16,-1 0-16,0 0 16,1 0-16,-1 0 15,28-27 1,0-1-16,0 1 16,0-1-16,0 0 15,0 1-15,0-1 0,28 0 16,-28 1-16,27-1 0,1 1 15,0 27-15,-28-28 0,27 28 16,1 0-16,-28-28 0,28 28 0,-28-27 0,0-1 16,27 28-16,1 0 0,-28-27 15,27 27-15,-27-28 0,28 28 0,0 0 0,-1 0 16,1 0-16,-1 0 0,-27-28 0,28 28 16,0 0-16,-1 0 15,1 0-15,0 0 16,-1 0-1,1 0-15</inkml:trace>
  <inkml:trace contextRef="#ctx0" brushRef="#br0" timeOffset="4245.96">29889 5991 0,'28'0'32,"-1"0"-17,-27-27-15,0-1 16,28 28-16,0 0 15,-28-28-15,27 28 0,-27-27 16,0-1 0,28 28-16,-28-27 0,27 27 15,-27-28-15,0 0 16,28 28-16,-28-27 16,28 27-1,-28-28-15,27 28 0,-27-27 16,0-1-1,28 28 1,-28-28-16,28 28 16,-28-27-16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24.9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0 409 24575,'33'0'0,"-11"1"0,-1-1 0,1 0 0,0-2 0,-1-1 0,0 0 0,40-13 0,79-27 0,-9 4 0,-93 27 0,40-8 0,-40 11 0,49-17 0,2-3 0,150-28 0,-182 45 0,26 0 0,-59 9 0,-1 0 0,1-1 0,33-12 0,-31 9 0,-1 1 0,1 0 0,0 2 0,44-1 0,41-7 0,-35 1-40,-55 10-150,-1-2 1,1 0 0,-1-1 0,0-1-1,0-1 1,30-14 0,-35 12-6637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25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24575,'1'9'0,"0"-1"0,0 0 0,0 1 0,1-1 0,0 0 0,1 0 0,0 0 0,0 0 0,0-1 0,10 15 0,3 1 0,38 42 0,-12-16 0,74 97 0,-31-39 0,-61-79 64,29 28-1,0-1-1555,-40-39-5334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26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1 282 24575,'17'-1'0,"0"-1"0,0 0 0,21-7 0,-19 5 0,39-5 0,-4 3 0,68-16 0,-73 12 0,96-8 0,-39 16 0,-43 2 0,0-2 0,117-21 0,-114 12 0,91-5 0,-97 12 0,-18-2 0,-1-1 0,61-20 0,-56 14 0,67-11 0,23-6 0,-26 5 0,-67 20 0,1 2 0,68 4 0,-38 1 0,-70-3 0,0 1 0,0 0 0,0 1 0,0-1 0,1 1 0,-1 0 0,0 0 0,0 0 0,-1 0 0,1 1 0,0-1 0,0 1 0,-1 0 0,6 4 0,-7-4 0,1 1 0,-1 0 0,0 0 0,0 0 0,0 0 0,0 1 0,-1-1 0,1 0 0,-1 1 0,0-1 0,0 1 0,0-1 0,0 1 0,-1 0 0,0-1 0,1 7 0,-3 179 0,-1-65 0,0-102 0,0 0 0,-1 0 0,-2 0 0,0-1 0,-1 1 0,-1-2 0,-13 24 0,10-17 0,6-17 24,0 0 0,0 0 0,-1 0 0,-13 17 0,15-23-138,1 0 0,-1 0-1,0-1 1,0 0 0,-1 1 0,1-1-1,0 0 1,-1-1 0,0 1 0,0-1-1,1 0 1,-9 2 0,-6 0-6712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26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0 113 24575,'996'0'-757,"-920"-4"760,141-25 0,-70 6-210,-121 20 258,3 0 92,1-1 1,-1-1-1,34-12 1,-62 17-134,0 0 0,0 0-1,-1 0 1,1 0 0,0-1 0,-1 1 0,1 0-1,0-1 1,0 1 0,-1 0 0,1-1 0,-1 1 0,1-1-1,0 1 1,-1-1 0,1 1 0,-1-1 0,1 1 0,-1-1-1,1 1 1,-1-1 0,0 0 0,1 1 0,0-2-1,-2 1-4,1 1-1,-1-1 1,1 1-1,-1-1 1,0 1 0,1-1-1,-1 1 1,1-1-1,-1 1 1,0-1-1,1 1 1,-1 0-1,0-1 1,0 1-1,1 0 1,-1 0-1,0 0 1,-1-1-1,-40-4-2,34 4-275,-1 1 0,1 1 0,0-1 0,-12 3 0,0 4-6553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27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0 198 24575,'31'0'0,"0"-1"0,-1-1 0,1-2 0,-1-1 0,44-13 0,-35 8 0,-1 1 0,73-5 0,33-6 0,-129 17 0,416-75 0,-142 74 0,-58 3 0,-100-12 0,31-2 0,-154 15 0,0 0 0,0 0 0,0 0 0,0 0 0,0 1 0,0 1 0,10 2 0,-16-3 0,0 0 0,0 0 0,1 0 0,-1 0 0,0 1 0,0-1 0,0 1 0,-1 0 0,1 0 0,0-1 0,0 1 0,-1 0 0,1 0 0,-1 0 0,0 1 0,0-1 0,0 0 0,0 0 0,0 1 0,0-1 0,0 1 0,-1-1 0,1 1 0,-1 3 0,3 24 0,-2 56 0,-1-56 0,0-1 0,6 37 0,6 43 0,-4 0 0,-9 139 0,-1-92 0,4-18 0,-5 154 0,-11-215 134,3-18-1633,8-38-5327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27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0 290 24575,'118'1'0,"275"-13"0,-39-23-689,-119 22-119,-32 3 159,-62-1 649,477-22 0,98-8 0,-670 38 0,105-12 25,139-8-180,159-18-495,-424 38 749,-1-1 0,0-1 0,0-1 0,-1-1 0,23-11 0,-28 8-5958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5:59:28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1 247 24575,'116'-5'0,"228"-37"0,-231 15 9,-71 16-80,56-9 1,94 5-657,39-5 791,-65-1-119,117-23-70,-137 19 1002,-71 13-2175,-47 8-5497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00FF2-EC38-4FD3-AC3C-8D0DB6A136C4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7D9B-48DA-4DE5-9D70-E8C840A7929D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176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8640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7337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848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6411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6161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4391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5866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0521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257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5132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211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3911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101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8729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1503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6586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6490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3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7386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5942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989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310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8828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092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023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4155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159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7755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5639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979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43BE51-62B6-9EEB-9EC7-35D2D0A78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7ACBC2-2388-9944-C1D1-D539A5D43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8A30FF-4652-C858-906B-74C6E761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17CCAF-2BE8-5A50-4FB1-C7493E11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8FB995-FF0C-1FBB-4D9D-3E9D8ED4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029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F4CCCE-CDC5-A7AC-BE8E-83FBA573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1916054-48CE-CD7F-4428-D1E7D24BB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C92EF0-545C-255B-2DCA-15746995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F08B3A-89AC-33A4-ACAA-323DC57B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E4C720-45E3-C706-2057-0C98BE9E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110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6C9DB61-F5EE-E2AE-1E8A-E29D5F0B8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7FDECA6-93FD-5182-4ACA-6FD2D2E39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99805C-2A7C-F3B5-FDA2-084FD649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2B151D-BFED-1C76-0FDF-E1F87D9C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A57207-B75B-A872-8F6C-2092A8CB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523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F90CDD-1535-F28D-DDB4-A9666F4C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55CC94-0364-A8BF-4BC7-E68A3BB3F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5570EB-72F2-C66C-7D2F-1A72E7AA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EDE8F1-307C-E54F-ADC3-10DB9D43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1D0FD2-DB1C-08D3-E78A-62F97E58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820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E3B51B-D83F-F8CA-2F58-52835BC9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B0DE03-F919-3409-511A-8F3878EE0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4E132CC-CE9A-24E4-CBFF-8869AB32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DFD61A-5F7C-E1DF-6872-D89B3ADA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DC6399-E8D7-6032-F3F4-4D04D0A7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9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0AEA8A-2DAE-3B93-F157-78B3BF2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621CC6-EB4F-6EE7-7251-48FAAB48D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812A75-CBE5-A065-8253-A7779AAE6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593D613-D639-EA10-418E-8F700B79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F15A83-17C8-CB14-AA8F-58226471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41D918-B5FB-F7EB-6AB1-2B2EB88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271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70B396-F230-ABC7-8846-998ABF44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D824BE-84BD-83B7-688D-5BA47563A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9DB470-5E88-99A0-A2BA-625613604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392DEA-9F97-9B1F-DA46-F1A7F42B9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8602B80-6FA7-D1AB-0F54-BC886D21B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11279AC-DDAC-1104-8D52-D2C68C6F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4D3333A-2726-C59D-1064-3B9A0FEC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3F43D33-8B46-A5BD-23B2-0A54FE73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835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0B535D-2132-094B-6244-FAC8A6E0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1EBEBFA-6E7F-7DCD-0A12-F04B9383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A8CCA58-24B7-126A-9711-E5844689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4B85588-2BD1-1AEC-A978-0FC5EC8B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984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8EEC789-F43A-AFDE-978D-CA0EE4EF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19F129C-4D9C-6CD8-06EC-7AA7C41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0D3FAF-BA5A-36BE-33E9-5FC2B56D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610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3E98E1-6E1F-35FD-0D77-543AEE66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2132EB-C96D-A1CA-4E73-AD24E3465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58BED5-119E-8039-62D4-B7F2BFDC7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5D0A29-F7EE-740F-6C25-82A60904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152F9F2-9819-9FB7-1986-B4BF5E75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426162-1232-FBCC-4FD8-9DA5409B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464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DDB115-384F-DB88-E080-C70F994D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F445956-778D-A13C-C980-18EFA1447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5F3453A-82CC-E154-D0D2-DE6851A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4FCB88-FEAB-E43D-0539-0DB15BB6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FD87AB-4396-0170-D1BB-E2DBCFC0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40B3487-BFD1-2EB0-31F6-55A146AC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05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D8D1FA-F5FB-D0C3-6057-A3EC018B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E9E5B3-D62B-A072-46CF-D8B55F07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5373E4-AC8A-F340-6D1C-5138D126E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2345F-7915-494B-B76E-0C2349FAD0A8}" type="datetimeFigureOut">
              <a:rPr lang="zh-TW" altLang="en-US" smtClean="0"/>
              <a:t>2022/12/15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FBC350-01E8-9314-96C4-04F6CAB98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D53C0E-13C3-DF5E-A28A-7CFADD6D9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68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customXml" Target="../ink/ink8.xml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openxmlformats.org/officeDocument/2006/relationships/customXml" Target="../ink/ink3.xml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40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customXml" Target="../ink/ink7.xml"/><Relationship Id="rId24" Type="http://schemas.openxmlformats.org/officeDocument/2006/relationships/image" Target="../media/image46.png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customXml" Target="../ink/ink11.xml"/><Relationship Id="rId4" Type="http://schemas.openxmlformats.org/officeDocument/2006/relationships/image" Target="../media/image36.png"/><Relationship Id="rId9" Type="http://schemas.openxmlformats.org/officeDocument/2006/relationships/customXml" Target="../ink/ink6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customXml" Target="../ink/ink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Tí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你不要提他女朋友的事情，他现在完全不想听这些东西。</a:t>
            </a:r>
            <a:endParaRPr lang="en-US" altLang="zh-TW" sz="4000" dirty="0"/>
          </a:p>
        </p:txBody>
      </p:sp>
      <p:pic>
        <p:nvPicPr>
          <p:cNvPr id="1026" name="Picture 2" descr="過度傷心會死！「心碎綜合症」留下永久疤痕時間再久也無法癒合| 法式軟糖| 鍵盤大檸檬| ETtoday新聞雲">
            <a:extLst>
              <a:ext uri="{FF2B5EF4-FFF2-40B4-BE49-F238E27FC236}">
                <a16:creationId xmlns:a16="http://schemas.microsoft.com/office/drawing/2014/main" id="{31CBB3AD-09BA-FCE0-1F13-1F0215A8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63" y="3410469"/>
            <a:ext cx="4971005" cy="33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根本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Gēnběn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922501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他根本就忘记了今天有作业这件事，直到睡觉前才想起来</a:t>
            </a:r>
            <a:endParaRPr lang="en-US" altLang="zh-TW" sz="4000" dirty="0"/>
          </a:p>
        </p:txBody>
      </p:sp>
      <p:pic>
        <p:nvPicPr>
          <p:cNvPr id="5122" name="Picture 2" descr="20張超好笑【作业】梗圖！快來看看網友們的搞笑創作！">
            <a:extLst>
              <a:ext uri="{FF2B5EF4-FFF2-40B4-BE49-F238E27FC236}">
                <a16:creationId xmlns:a16="http://schemas.microsoft.com/office/drawing/2014/main" id="{88594F5A-1FD3-9067-5D99-2E9E75ABA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27" y="3245940"/>
            <a:ext cx="3546541" cy="35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9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根本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7" y="1397478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他很生气地骂猫咪，但是猫咪根本听不懂</a:t>
            </a:r>
            <a:endParaRPr lang="en-US" altLang="zh-TW" sz="4000" dirty="0"/>
          </a:p>
        </p:txBody>
      </p:sp>
      <p:pic>
        <p:nvPicPr>
          <p:cNvPr id="6146" name="Picture 2" descr="廢到笑！網路MEME 今年爆紅，連萬聖節都有人巧扮梗圖出場！ - COOL-STYLE 潮流生活網">
            <a:extLst>
              <a:ext uri="{FF2B5EF4-FFF2-40B4-BE49-F238E27FC236}">
                <a16:creationId xmlns:a16="http://schemas.microsoft.com/office/drawing/2014/main" id="{20F66E23-14C8-3047-B982-A93BFB77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25" y="2593173"/>
            <a:ext cx="7452530" cy="42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7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根本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7" y="1397478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她很难过她男朋友忘记她的生日，她觉得不是忘记的问题，而是他心里根本没有她</a:t>
            </a:r>
            <a:endParaRPr lang="en-US" altLang="zh-TW" sz="4000" dirty="0"/>
          </a:p>
        </p:txBody>
      </p:sp>
      <p:pic>
        <p:nvPicPr>
          <p:cNvPr id="7170" name="Picture 2" descr="男友忘記今天我生日">
            <a:extLst>
              <a:ext uri="{FF2B5EF4-FFF2-40B4-BE49-F238E27FC236}">
                <a16:creationId xmlns:a16="http://schemas.microsoft.com/office/drawing/2014/main" id="{5AF44F91-8E9B-0C80-AC64-9F706A2F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36" y="3057525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07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根本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7" y="1397478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他觉得这个游戏有问题，这个</a:t>
            </a:r>
            <a:r>
              <a:rPr lang="en-US" altLang="zh-TW" sz="4000" dirty="0"/>
              <a:t>boss</a:t>
            </a:r>
            <a:r>
              <a:rPr lang="zh-TW" altLang="en-US" sz="4000" dirty="0"/>
              <a:t>根本打不赢</a:t>
            </a:r>
            <a:endParaRPr lang="en-US" altLang="zh-TW" sz="4000" dirty="0"/>
          </a:p>
        </p:txBody>
      </p:sp>
      <p:pic>
        <p:nvPicPr>
          <p:cNvPr id="8194" name="Picture 2" descr="艾尔登法环》测评：一款有缺憾的好游戏– 柚知新闻">
            <a:extLst>
              <a:ext uri="{FF2B5EF4-FFF2-40B4-BE49-F238E27FC236}">
                <a16:creationId xmlns:a16="http://schemas.microsoft.com/office/drawing/2014/main" id="{C568DEF2-BD44-E480-8007-43D33705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1" y="2899279"/>
            <a:ext cx="6589716" cy="37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艾爾登法環ELDEN RING 大樹守衛無傷無護盾- YouTube">
            <a:extLst>
              <a:ext uri="{FF2B5EF4-FFF2-40B4-BE49-F238E27FC236}">
                <a16:creationId xmlns:a16="http://schemas.microsoft.com/office/drawing/2014/main" id="{39A4BC0D-5793-D743-C74C-BA0F6086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1" y="2914991"/>
            <a:ext cx="6589716" cy="37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02279FBC-4A81-58D8-8DC4-D5901097D9D2}"/>
                  </a:ext>
                </a:extLst>
              </p14:cNvPr>
              <p14:cNvContentPartPr/>
              <p14:nvPr/>
            </p14:nvContentPartPr>
            <p14:xfrm>
              <a:off x="10581120" y="2017800"/>
              <a:ext cx="845640" cy="64620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02279FBC-4A81-58D8-8DC4-D5901097D9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71760" y="2008440"/>
                <a:ext cx="864360" cy="66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609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根本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7" y="1397478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她小时候觉得大人很轻松，想买什么就能买什么，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但根本不是这样。</a:t>
            </a:r>
            <a:endParaRPr lang="en-US" altLang="zh-TW" sz="4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0C8F372-BFFD-D321-5529-8B60F92A2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544" y="2857153"/>
            <a:ext cx="3040643" cy="40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6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622876-797B-2942-104C-EDD9064B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有什么事情你以前认为的和现在发现的</a:t>
            </a:r>
            <a:br>
              <a:rPr lang="en-US" altLang="zh-TW" dirty="0"/>
            </a:br>
            <a:r>
              <a:rPr lang="zh-TW" altLang="en-US" dirty="0"/>
              <a:t>根本不一样呢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894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622876-797B-2942-104C-EDD9064B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有什么事情小时候跟现在根本不一样呢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3896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回</a:t>
            </a:r>
            <a:r>
              <a:rPr lang="en-US" altLang="zh-TW" dirty="0"/>
              <a:t>(M)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Huí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-3417903" y="2356442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A:</a:t>
            </a:r>
            <a:r>
              <a:rPr lang="zh-TW" altLang="en-US" sz="4000" dirty="0"/>
              <a:t>你怎么回事</a:t>
            </a:r>
            <a:r>
              <a:rPr lang="en-US" altLang="zh-TW" sz="4000" dirty="0"/>
              <a:t>?</a:t>
            </a:r>
          </a:p>
        </p:txBody>
      </p:sp>
      <p:pic>
        <p:nvPicPr>
          <p:cNvPr id="11266" name="Picture 2" descr="每日一梗】你怎么回事，小老弟_表情">
            <a:extLst>
              <a:ext uri="{FF2B5EF4-FFF2-40B4-BE49-F238E27FC236}">
                <a16:creationId xmlns:a16="http://schemas.microsoft.com/office/drawing/2014/main" id="{589B7CDE-C3FF-38B8-8236-CE0C5476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8" y="3429000"/>
            <a:ext cx="35641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猫咪震惊的张大嘴流口水表情包图片gif动图- 求表情网,斗图从此不求人!">
            <a:extLst>
              <a:ext uri="{FF2B5EF4-FFF2-40B4-BE49-F238E27FC236}">
                <a16:creationId xmlns:a16="http://schemas.microsoft.com/office/drawing/2014/main" id="{6E8A467C-26E4-B2C1-752A-3FA8F4F6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12" y="3200662"/>
            <a:ext cx="3657338" cy="36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5272756" y="2339461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B:</a:t>
            </a:r>
            <a:r>
              <a:rPr lang="zh-TW" altLang="en-US" sz="4000" dirty="0"/>
              <a:t>我吃到</a:t>
            </a:r>
            <a:r>
              <a:rPr lang="en-US" altLang="zh-TW" sz="4000" dirty="0"/>
              <a:t>……</a:t>
            </a:r>
            <a:r>
              <a:rPr lang="zh-TW" altLang="en-US" sz="4000" dirty="0"/>
              <a:t>一个很奇怪的东西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54585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回</a:t>
            </a:r>
            <a:r>
              <a:rPr lang="en-US" altLang="zh-TW" dirty="0"/>
              <a:t>(M)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-980192" y="1592285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A:</a:t>
            </a:r>
            <a:r>
              <a:rPr lang="zh-TW" altLang="en-US" sz="4000" dirty="0"/>
              <a:t>你上次是不是跟我借了一百块钱</a:t>
            </a:r>
            <a:r>
              <a:rPr lang="en-US" altLang="zh-TW" sz="4000" dirty="0"/>
              <a:t>?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5501356" y="2678940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B:</a:t>
            </a:r>
            <a:r>
              <a:rPr lang="zh-TW" altLang="en-US" sz="4000" dirty="0"/>
              <a:t>有这回事吗</a:t>
            </a:r>
            <a:r>
              <a:rPr lang="en-US" altLang="zh-TW" sz="4000" dirty="0"/>
              <a:t>?</a:t>
            </a:r>
            <a:r>
              <a:rPr lang="zh-TW" altLang="en-US" sz="4000" dirty="0"/>
              <a:t>我不记得了</a:t>
            </a:r>
            <a:endParaRPr lang="en-US" altLang="zh-TW" sz="4000" dirty="0"/>
          </a:p>
        </p:txBody>
      </p:sp>
      <p:pic>
        <p:nvPicPr>
          <p:cNvPr id="12292" name="Picture 4" descr="头顶有小花猫咪表情包最全合集-表情包爸爸">
            <a:extLst>
              <a:ext uri="{FF2B5EF4-FFF2-40B4-BE49-F238E27FC236}">
                <a16:creationId xmlns:a16="http://schemas.microsoft.com/office/drawing/2014/main" id="{7A132541-19C7-06DA-0D37-AD18D0A60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247" y="3810654"/>
            <a:ext cx="2924608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猫咪表情太凶，结果主人给它打扮了下！|主人|猫咪|表情_新浪新闻">
            <a:extLst>
              <a:ext uri="{FF2B5EF4-FFF2-40B4-BE49-F238E27FC236}">
                <a16:creationId xmlns:a16="http://schemas.microsoft.com/office/drawing/2014/main" id="{3D52C735-12C2-2B1F-C07C-86A192555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" y="2554719"/>
            <a:ext cx="4191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39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回</a:t>
            </a:r>
            <a:r>
              <a:rPr lang="en-US" altLang="zh-TW" dirty="0"/>
              <a:t>(M)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-980192" y="1592285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A:</a:t>
            </a:r>
            <a:r>
              <a:rPr lang="zh-TW" altLang="en-US" sz="4000" dirty="0"/>
              <a:t>快给我食物，不然这回我真的要饿死了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5501356" y="2678940"/>
            <a:ext cx="1176662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B:</a:t>
            </a:r>
            <a:r>
              <a:rPr lang="zh-TW" altLang="en-US" sz="4000" dirty="0"/>
              <a:t>不行</a:t>
            </a:r>
            <a:r>
              <a:rPr lang="en-US" altLang="zh-TW" sz="4000" dirty="0"/>
              <a:t>!</a:t>
            </a:r>
            <a:r>
              <a:rPr lang="zh-TW" altLang="en-US" sz="4000" dirty="0"/>
              <a:t>这回我不会被你骗的，</a:t>
            </a:r>
            <a:endParaRPr lang="en-US" altLang="zh-TW" sz="4000" dirty="0"/>
          </a:p>
          <a:p>
            <a:r>
              <a:rPr lang="zh-TW" altLang="en-US" sz="4000" dirty="0"/>
              <a:t>我男朋友说他三十分钟前才给</a:t>
            </a:r>
            <a:endParaRPr lang="en-US" altLang="zh-TW" sz="4000" dirty="0"/>
          </a:p>
          <a:p>
            <a:r>
              <a:rPr lang="zh-TW" altLang="en-US" sz="4000" dirty="0"/>
              <a:t>过你食物</a:t>
            </a:r>
            <a:endParaRPr lang="en-US" altLang="zh-TW" sz="4000" dirty="0"/>
          </a:p>
        </p:txBody>
      </p:sp>
      <p:pic>
        <p:nvPicPr>
          <p:cNvPr id="13314" name="Picture 2" descr="貓奴給喵皇的吃飯環境有沒有及格？快速檢查這3點讓愛貓享受美食也安心| 飼養二三事| udn寵物部落">
            <a:extLst>
              <a:ext uri="{FF2B5EF4-FFF2-40B4-BE49-F238E27FC236}">
                <a16:creationId xmlns:a16="http://schemas.microsoft.com/office/drawing/2014/main" id="{CAB41F5F-6A9F-2AA2-F8E7-B3CE2CFF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6" y="3243273"/>
            <a:ext cx="5144798" cy="349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新的一年依舊討厭蔬菜！經典「女人吼貓」迷因貓Smudge，飼主無奈曝：牠怪癖超多| 女人吼貓、迷因貓、梗圖、迷因、白貓|">
            <a:extLst>
              <a:ext uri="{FF2B5EF4-FFF2-40B4-BE49-F238E27FC236}">
                <a16:creationId xmlns:a16="http://schemas.microsoft.com/office/drawing/2014/main" id="{E0623D45-6A46-DC05-3AC1-C0187C85E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8842662" y="4345231"/>
            <a:ext cx="2400735" cy="25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75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614504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他在上课的时候提了一个很好的问题，让老师思考了很久。</a:t>
            </a:r>
            <a:endParaRPr lang="en-US" altLang="zh-TW" sz="4000" dirty="0"/>
          </a:p>
        </p:txBody>
      </p:sp>
      <p:pic>
        <p:nvPicPr>
          <p:cNvPr id="2050" name="Picture 2" descr="問對問題很難嗎？3個步驟教你成為提問高手">
            <a:extLst>
              <a:ext uri="{FF2B5EF4-FFF2-40B4-BE49-F238E27FC236}">
                <a16:creationId xmlns:a16="http://schemas.microsoft.com/office/drawing/2014/main" id="{E4B6A48D-BC3C-46E8-26AA-A3FC4DF6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40" y="3085123"/>
            <a:ext cx="5659315" cy="377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0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D0BDC9-8841-177C-41A0-C06EE952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你上回没来上课</a:t>
            </a:r>
            <a:r>
              <a:rPr lang="zh-CN" altLang="en-US" dirty="0"/>
              <a:t>是</a:t>
            </a:r>
            <a:r>
              <a:rPr lang="zh-TW" altLang="en-US" dirty="0"/>
              <a:t>什么时候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0564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回</a:t>
            </a:r>
            <a:r>
              <a:rPr lang="en-US" altLang="zh-TW" dirty="0"/>
              <a:t>(M)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26AB8F2-E2E6-2E29-3C52-F5441B8FD931}"/>
              </a:ext>
            </a:extLst>
          </p:cNvPr>
          <p:cNvGrpSpPr/>
          <p:nvPr/>
        </p:nvGrpSpPr>
        <p:grpSpPr>
          <a:xfrm>
            <a:off x="712954" y="2310531"/>
            <a:ext cx="9968400" cy="3404160"/>
            <a:chOff x="712954" y="2310531"/>
            <a:chExt cx="9968400" cy="340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筆跡 2">
                  <a:extLst>
                    <a:ext uri="{FF2B5EF4-FFF2-40B4-BE49-F238E27FC236}">
                      <a16:creationId xmlns:a16="http://schemas.microsoft.com/office/drawing/2014/main" id="{8852C53D-E64B-C375-687C-0D0904E572CF}"/>
                    </a:ext>
                  </a:extLst>
                </p14:cNvPr>
                <p14:cNvContentPartPr/>
                <p14:nvPr/>
              </p14:nvContentPartPr>
              <p14:xfrm>
                <a:off x="1567594" y="2696811"/>
                <a:ext cx="676440" cy="147960"/>
              </p14:xfrm>
            </p:contentPart>
          </mc:Choice>
          <mc:Fallback xmlns="">
            <p:pic>
              <p:nvPicPr>
                <p:cNvPr id="3" name="筆跡 2">
                  <a:extLst>
                    <a:ext uri="{FF2B5EF4-FFF2-40B4-BE49-F238E27FC236}">
                      <a16:creationId xmlns:a16="http://schemas.microsoft.com/office/drawing/2014/main" id="{8852C53D-E64B-C375-687C-0D0904E572C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58594" y="2687811"/>
                  <a:ext cx="6940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筆跡 4">
                  <a:extLst>
                    <a:ext uri="{FF2B5EF4-FFF2-40B4-BE49-F238E27FC236}">
                      <a16:creationId xmlns:a16="http://schemas.microsoft.com/office/drawing/2014/main" id="{5EC94053-4371-EEA6-E07E-343ABD2ADDC9}"/>
                    </a:ext>
                  </a:extLst>
                </p14:cNvPr>
                <p14:cNvContentPartPr/>
                <p14:nvPr/>
              </p14:nvContentPartPr>
              <p14:xfrm>
                <a:off x="1356274" y="3094971"/>
                <a:ext cx="176400" cy="233640"/>
              </p14:xfrm>
            </p:contentPart>
          </mc:Choice>
          <mc:Fallback xmlns="">
            <p:pic>
              <p:nvPicPr>
                <p:cNvPr id="5" name="筆跡 4">
                  <a:extLst>
                    <a:ext uri="{FF2B5EF4-FFF2-40B4-BE49-F238E27FC236}">
                      <a16:creationId xmlns:a16="http://schemas.microsoft.com/office/drawing/2014/main" id="{5EC94053-4371-EEA6-E07E-343ABD2ADDC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47274" y="3085971"/>
                  <a:ext cx="1940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筆跡 7">
                  <a:extLst>
                    <a:ext uri="{FF2B5EF4-FFF2-40B4-BE49-F238E27FC236}">
                      <a16:creationId xmlns:a16="http://schemas.microsoft.com/office/drawing/2014/main" id="{8A7DA68A-BCEF-E0FD-DDC4-23C6D6BEA323}"/>
                    </a:ext>
                  </a:extLst>
                </p14:cNvPr>
                <p14:cNvContentPartPr/>
                <p14:nvPr/>
              </p14:nvContentPartPr>
              <p14:xfrm>
                <a:off x="1557514" y="3033411"/>
                <a:ext cx="785880" cy="263160"/>
              </p14:xfrm>
            </p:contentPart>
          </mc:Choice>
          <mc:Fallback xmlns="">
            <p:pic>
              <p:nvPicPr>
                <p:cNvPr id="8" name="筆跡 7">
                  <a:extLst>
                    <a:ext uri="{FF2B5EF4-FFF2-40B4-BE49-F238E27FC236}">
                      <a16:creationId xmlns:a16="http://schemas.microsoft.com/office/drawing/2014/main" id="{8A7DA68A-BCEF-E0FD-DDC4-23C6D6BEA3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48874" y="3024771"/>
                  <a:ext cx="8035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筆跡 8">
                  <a:extLst>
                    <a:ext uri="{FF2B5EF4-FFF2-40B4-BE49-F238E27FC236}">
                      <a16:creationId xmlns:a16="http://schemas.microsoft.com/office/drawing/2014/main" id="{C8BC707D-0632-4358-8A92-19806F310ECB}"/>
                    </a:ext>
                  </a:extLst>
                </p14:cNvPr>
                <p14:cNvContentPartPr/>
                <p14:nvPr/>
              </p14:nvContentPartPr>
              <p14:xfrm>
                <a:off x="1688194" y="3295491"/>
                <a:ext cx="586440" cy="41040"/>
              </p14:xfrm>
            </p:contentPart>
          </mc:Choice>
          <mc:Fallback xmlns="">
            <p:pic>
              <p:nvPicPr>
                <p:cNvPr id="9" name="筆跡 8">
                  <a:extLst>
                    <a:ext uri="{FF2B5EF4-FFF2-40B4-BE49-F238E27FC236}">
                      <a16:creationId xmlns:a16="http://schemas.microsoft.com/office/drawing/2014/main" id="{C8BC707D-0632-4358-8A92-19806F310EC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79194" y="3286491"/>
                  <a:ext cx="6040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筆跡 10">
                  <a:extLst>
                    <a:ext uri="{FF2B5EF4-FFF2-40B4-BE49-F238E27FC236}">
                      <a16:creationId xmlns:a16="http://schemas.microsoft.com/office/drawing/2014/main" id="{A678F1DD-81C4-731C-7D18-B11B541C30C2}"/>
                    </a:ext>
                  </a:extLst>
                </p14:cNvPr>
                <p14:cNvContentPartPr/>
                <p14:nvPr/>
              </p14:nvContentPartPr>
              <p14:xfrm>
                <a:off x="1637794" y="3596451"/>
                <a:ext cx="704880" cy="543600"/>
              </p14:xfrm>
            </p:contentPart>
          </mc:Choice>
          <mc:Fallback xmlns="">
            <p:pic>
              <p:nvPicPr>
                <p:cNvPr id="11" name="筆跡 10">
                  <a:extLst>
                    <a:ext uri="{FF2B5EF4-FFF2-40B4-BE49-F238E27FC236}">
                      <a16:creationId xmlns:a16="http://schemas.microsoft.com/office/drawing/2014/main" id="{A678F1DD-81C4-731C-7D18-B11B541C30C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28794" y="3587811"/>
                  <a:ext cx="722520" cy="56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筆跡 11">
                  <a:extLst>
                    <a:ext uri="{FF2B5EF4-FFF2-40B4-BE49-F238E27FC236}">
                      <a16:creationId xmlns:a16="http://schemas.microsoft.com/office/drawing/2014/main" id="{262F9FE5-CFF2-89C2-1507-6DF04D15248F}"/>
                    </a:ext>
                  </a:extLst>
                </p14:cNvPr>
                <p14:cNvContentPartPr/>
                <p14:nvPr/>
              </p14:nvContentPartPr>
              <p14:xfrm>
                <a:off x="1457074" y="3894891"/>
                <a:ext cx="1403640" cy="104760"/>
              </p14:xfrm>
            </p:contentPart>
          </mc:Choice>
          <mc:Fallback xmlns="">
            <p:pic>
              <p:nvPicPr>
                <p:cNvPr id="12" name="筆跡 11">
                  <a:extLst>
                    <a:ext uri="{FF2B5EF4-FFF2-40B4-BE49-F238E27FC236}">
                      <a16:creationId xmlns:a16="http://schemas.microsoft.com/office/drawing/2014/main" id="{262F9FE5-CFF2-89C2-1507-6DF04D15248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48074" y="3886251"/>
                  <a:ext cx="14212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筆跡 12">
                  <a:extLst>
                    <a:ext uri="{FF2B5EF4-FFF2-40B4-BE49-F238E27FC236}">
                      <a16:creationId xmlns:a16="http://schemas.microsoft.com/office/drawing/2014/main" id="{C6184786-BADF-5D77-86F3-246B426123E5}"/>
                    </a:ext>
                  </a:extLst>
                </p14:cNvPr>
                <p14:cNvContentPartPr/>
                <p14:nvPr/>
              </p14:nvContentPartPr>
              <p14:xfrm>
                <a:off x="1536994" y="4292331"/>
                <a:ext cx="660600" cy="88920"/>
              </p14:xfrm>
            </p:contentPart>
          </mc:Choice>
          <mc:Fallback xmlns="">
            <p:pic>
              <p:nvPicPr>
                <p:cNvPr id="13" name="筆跡 12">
                  <a:extLst>
                    <a:ext uri="{FF2B5EF4-FFF2-40B4-BE49-F238E27FC236}">
                      <a16:creationId xmlns:a16="http://schemas.microsoft.com/office/drawing/2014/main" id="{C6184786-BADF-5D77-86F3-246B426123E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28354" y="4283691"/>
                  <a:ext cx="6782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筆跡 13">
                  <a:extLst>
                    <a:ext uri="{FF2B5EF4-FFF2-40B4-BE49-F238E27FC236}">
                      <a16:creationId xmlns:a16="http://schemas.microsoft.com/office/drawing/2014/main" id="{FEAECFC0-59DD-6F04-1B78-07486CAA20F2}"/>
                    </a:ext>
                  </a:extLst>
                </p14:cNvPr>
                <p14:cNvContentPartPr/>
                <p14:nvPr/>
              </p14:nvContentPartPr>
              <p14:xfrm>
                <a:off x="1604674" y="2602491"/>
                <a:ext cx="436320" cy="2434680"/>
              </p14:xfrm>
            </p:contentPart>
          </mc:Choice>
          <mc:Fallback xmlns="">
            <p:pic>
              <p:nvPicPr>
                <p:cNvPr id="14" name="筆跡 13">
                  <a:extLst>
                    <a:ext uri="{FF2B5EF4-FFF2-40B4-BE49-F238E27FC236}">
                      <a16:creationId xmlns:a16="http://schemas.microsoft.com/office/drawing/2014/main" id="{FEAECFC0-59DD-6F04-1B78-07486CAA20F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96034" y="2593851"/>
                  <a:ext cx="453960" cy="24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筆跡 18">
                  <a:extLst>
                    <a:ext uri="{FF2B5EF4-FFF2-40B4-BE49-F238E27FC236}">
                      <a16:creationId xmlns:a16="http://schemas.microsoft.com/office/drawing/2014/main" id="{BEA8DDFC-1036-C676-1676-DE4356C15B65}"/>
                    </a:ext>
                  </a:extLst>
                </p14:cNvPr>
                <p14:cNvContentPartPr/>
                <p14:nvPr/>
              </p14:nvContentPartPr>
              <p14:xfrm>
                <a:off x="712954" y="2310531"/>
                <a:ext cx="2895480" cy="3166200"/>
              </p14:xfrm>
            </p:contentPart>
          </mc:Choice>
          <mc:Fallback xmlns="">
            <p:pic>
              <p:nvPicPr>
                <p:cNvPr id="19" name="筆跡 18">
                  <a:extLst>
                    <a:ext uri="{FF2B5EF4-FFF2-40B4-BE49-F238E27FC236}">
                      <a16:creationId xmlns:a16="http://schemas.microsoft.com/office/drawing/2014/main" id="{BEA8DDFC-1036-C676-1676-DE4356C15B6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4314" y="2301891"/>
                  <a:ext cx="2913120" cy="31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筆跡 19">
                  <a:extLst>
                    <a:ext uri="{FF2B5EF4-FFF2-40B4-BE49-F238E27FC236}">
                      <a16:creationId xmlns:a16="http://schemas.microsoft.com/office/drawing/2014/main" id="{5DAE957B-E908-0F3A-20B3-6AD65392E810}"/>
                    </a:ext>
                  </a:extLst>
                </p14:cNvPr>
                <p14:cNvContentPartPr/>
                <p14:nvPr/>
              </p14:nvContentPartPr>
              <p14:xfrm>
                <a:off x="4411234" y="2335731"/>
                <a:ext cx="5543640" cy="829800"/>
              </p14:xfrm>
            </p:contentPart>
          </mc:Choice>
          <mc:Fallback xmlns="">
            <p:pic>
              <p:nvPicPr>
                <p:cNvPr id="20" name="筆跡 19">
                  <a:extLst>
                    <a:ext uri="{FF2B5EF4-FFF2-40B4-BE49-F238E27FC236}">
                      <a16:creationId xmlns:a16="http://schemas.microsoft.com/office/drawing/2014/main" id="{5DAE957B-E908-0F3A-20B3-6AD65392E81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02234" y="2327091"/>
                  <a:ext cx="5561280" cy="84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筆跡 20">
                  <a:extLst>
                    <a:ext uri="{FF2B5EF4-FFF2-40B4-BE49-F238E27FC236}">
                      <a16:creationId xmlns:a16="http://schemas.microsoft.com/office/drawing/2014/main" id="{D8EA20DD-4284-E2FE-FA66-67906401B152}"/>
                    </a:ext>
                  </a:extLst>
                </p14:cNvPr>
                <p14:cNvContentPartPr/>
                <p14:nvPr/>
              </p14:nvContentPartPr>
              <p14:xfrm>
                <a:off x="9492994" y="2752971"/>
                <a:ext cx="405360" cy="618480"/>
              </p14:xfrm>
            </p:contentPart>
          </mc:Choice>
          <mc:Fallback xmlns="">
            <p:pic>
              <p:nvPicPr>
                <p:cNvPr id="21" name="筆跡 20">
                  <a:extLst>
                    <a:ext uri="{FF2B5EF4-FFF2-40B4-BE49-F238E27FC236}">
                      <a16:creationId xmlns:a16="http://schemas.microsoft.com/office/drawing/2014/main" id="{D8EA20DD-4284-E2FE-FA66-67906401B1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483994" y="2744331"/>
                  <a:ext cx="423000" cy="63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筆跡 21">
                  <a:extLst>
                    <a:ext uri="{FF2B5EF4-FFF2-40B4-BE49-F238E27FC236}">
                      <a16:creationId xmlns:a16="http://schemas.microsoft.com/office/drawing/2014/main" id="{0D91DDF0-A00A-4F1C-089C-EA3994B450A5}"/>
                    </a:ext>
                  </a:extLst>
                </p14:cNvPr>
                <p14:cNvContentPartPr/>
                <p14:nvPr/>
              </p14:nvContentPartPr>
              <p14:xfrm>
                <a:off x="4629034" y="4144371"/>
                <a:ext cx="6052320" cy="781200"/>
              </p14:xfrm>
            </p:contentPart>
          </mc:Choice>
          <mc:Fallback xmlns="">
            <p:pic>
              <p:nvPicPr>
                <p:cNvPr id="22" name="筆跡 21">
                  <a:extLst>
                    <a:ext uri="{FF2B5EF4-FFF2-40B4-BE49-F238E27FC236}">
                      <a16:creationId xmlns:a16="http://schemas.microsoft.com/office/drawing/2014/main" id="{0D91DDF0-A00A-4F1C-089C-EA3994B450A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620394" y="4135371"/>
                  <a:ext cx="6069960" cy="79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筆跡 22">
                  <a:extLst>
                    <a:ext uri="{FF2B5EF4-FFF2-40B4-BE49-F238E27FC236}">
                      <a16:creationId xmlns:a16="http://schemas.microsoft.com/office/drawing/2014/main" id="{62F024CC-6DC4-0A6C-E92B-B677B5AA08DE}"/>
                    </a:ext>
                  </a:extLst>
                </p14:cNvPr>
                <p14:cNvContentPartPr/>
                <p14:nvPr/>
              </p14:nvContentPartPr>
              <p14:xfrm>
                <a:off x="4521754" y="5034291"/>
                <a:ext cx="1258920" cy="680400"/>
              </p14:xfrm>
            </p:contentPart>
          </mc:Choice>
          <mc:Fallback xmlns="">
            <p:pic>
              <p:nvPicPr>
                <p:cNvPr id="23" name="筆跡 22">
                  <a:extLst>
                    <a:ext uri="{FF2B5EF4-FFF2-40B4-BE49-F238E27FC236}">
                      <a16:creationId xmlns:a16="http://schemas.microsoft.com/office/drawing/2014/main" id="{62F024CC-6DC4-0A6C-E92B-B677B5AA08D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12754" y="5025291"/>
                  <a:ext cx="1276560" cy="698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43832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高手过招- 搞笑图片- 爱图趣">
            <a:extLst>
              <a:ext uri="{FF2B5EF4-FFF2-40B4-BE49-F238E27FC236}">
                <a16:creationId xmlns:a16="http://schemas.microsoft.com/office/drawing/2014/main" id="{990D3A15-E6C8-D73C-7433-0D8BC3EA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286" y="2240572"/>
            <a:ext cx="4617428" cy="461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69A58008-D5F8-DB3C-E1F2-D7BA0318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回</a:t>
            </a:r>
            <a:r>
              <a:rPr lang="en-US" altLang="zh-TW" dirty="0"/>
              <a:t>(M)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F65F22-B21E-7E88-DAB1-CBA7B3603DA0}"/>
              </a:ext>
            </a:extLst>
          </p:cNvPr>
          <p:cNvSpPr txBox="1"/>
          <p:nvPr/>
        </p:nvSpPr>
        <p:spPr>
          <a:xfrm>
            <a:off x="89714" y="1350598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牠躲过三回攻击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21481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回</a:t>
            </a:r>
            <a:r>
              <a:rPr lang="en-US" altLang="zh-TW" dirty="0"/>
              <a:t>(M)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335666" y="2053291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我去了那所学校两回，但是都一样脏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729610" y="742889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14338" name="Picture 2" descr="孩子在家也煩惱、開學去學校也煩惱？這些讀本／心得必須先準備起來！-+製作我的特企-OKAPI閱讀生活誌">
            <a:extLst>
              <a:ext uri="{FF2B5EF4-FFF2-40B4-BE49-F238E27FC236}">
                <a16:creationId xmlns:a16="http://schemas.microsoft.com/office/drawing/2014/main" id="{CA6B382A-39E3-3B18-E9AC-87B9FEEA2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89" y="3497925"/>
            <a:ext cx="43434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476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回</a:t>
            </a:r>
            <a:r>
              <a:rPr lang="en-US" altLang="zh-TW" dirty="0"/>
              <a:t>(M)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335666" y="2053291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我吃了两回，发现那家餐厅的菜都不怎么样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729610" y="742889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16386" name="Picture 2" descr="狗狗嫌弃表情包- 逗比联萌">
            <a:extLst>
              <a:ext uri="{FF2B5EF4-FFF2-40B4-BE49-F238E27FC236}">
                <a16:creationId xmlns:a16="http://schemas.microsoft.com/office/drawing/2014/main" id="{1E0EFCED-0977-4F34-32E1-E0CB61DAF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15" y="3149965"/>
            <a:ext cx="3164969" cy="316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326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B9D07141-D6FF-01E2-9438-9956D1844FE4}"/>
              </a:ext>
            </a:extLst>
          </p:cNvPr>
          <p:cNvSpPr txBox="1"/>
          <p:nvPr/>
        </p:nvSpPr>
        <p:spPr>
          <a:xfrm>
            <a:off x="335666" y="2053291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他们打了几回</a:t>
            </a:r>
            <a:r>
              <a:rPr lang="en-US" altLang="zh-TW" sz="4000" dirty="0"/>
              <a:t>?</a:t>
            </a:r>
          </a:p>
        </p:txBody>
      </p:sp>
      <p:pic>
        <p:nvPicPr>
          <p:cNvPr id="18436" name="Picture 4" descr="搞笑gif趣图高手过招,招招致命,这下看亏大了_GIF动态图- 动态图库网">
            <a:extLst>
              <a:ext uri="{FF2B5EF4-FFF2-40B4-BE49-F238E27FC236}">
                <a16:creationId xmlns:a16="http://schemas.microsoft.com/office/drawing/2014/main" id="{E2B9ECAC-F190-9783-1744-4F1D5B19A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55" y="3257991"/>
            <a:ext cx="5156688" cy="28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063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C538FF-F667-E68A-2767-E0156FEA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25" y="28872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https://www.bilibili.com/video/BV1NW411b7vG/?spm_id_from=333.788.recommend_more_video.-1&amp;vd_source=0464190cb447c1d62acb3e4ca00abd6f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9037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戰鬥交手過招接招拳擊武術詠春拳葉問GIF - Battle Fight Duel - Discover &amp; Share GIFs">
            <a:extLst>
              <a:ext uri="{FF2B5EF4-FFF2-40B4-BE49-F238E27FC236}">
                <a16:creationId xmlns:a16="http://schemas.microsoft.com/office/drawing/2014/main" id="{2E09A1C1-BCE5-7809-973F-1CE0C734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90" y="2925576"/>
            <a:ext cx="6248819" cy="29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9D07141-D6FF-01E2-9438-9956D1844FE4}"/>
              </a:ext>
            </a:extLst>
          </p:cNvPr>
          <p:cNvSpPr txBox="1"/>
          <p:nvPr/>
        </p:nvSpPr>
        <p:spPr>
          <a:xfrm>
            <a:off x="335666" y="2053291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他们打了几回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0519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一</a:t>
            </a:r>
            <a:r>
              <a:rPr lang="zh-CN" altLang="en-US" dirty="0"/>
              <a:t>干</a:t>
            </a:r>
            <a:r>
              <a:rPr lang="zh-TW" altLang="en-US" dirty="0"/>
              <a:t>二净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Yī</a:t>
            </a:r>
            <a:r>
              <a:rPr lang="zh-TW" altLang="en-US" dirty="0"/>
              <a:t> </a:t>
            </a:r>
            <a:r>
              <a:rPr lang="en-US" altLang="zh-TW" dirty="0" err="1"/>
              <a:t>gān</a:t>
            </a:r>
            <a:r>
              <a:rPr lang="en-US" altLang="zh-TW" dirty="0"/>
              <a:t> </a:t>
            </a:r>
            <a:r>
              <a:rPr lang="en-US" altLang="zh-TW" dirty="0" err="1"/>
              <a:t>èr</a:t>
            </a:r>
            <a:r>
              <a:rPr lang="en-US" altLang="zh-TW" dirty="0"/>
              <a:t> </a:t>
            </a:r>
            <a:r>
              <a:rPr lang="en-US" altLang="zh-TW" dirty="0" err="1"/>
              <a:t>jìng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524110" y="251587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他把洗碗的事情忘得一干二净了</a:t>
            </a:r>
            <a:endParaRPr lang="en-US" altLang="zh-TW" sz="4000" dirty="0"/>
          </a:p>
        </p:txBody>
      </p:sp>
      <p:pic>
        <p:nvPicPr>
          <p:cNvPr id="20482" name="Picture 2" descr="目光呆滞的表情包合集_侵权">
            <a:extLst>
              <a:ext uri="{FF2B5EF4-FFF2-40B4-BE49-F238E27FC236}">
                <a16:creationId xmlns:a16="http://schemas.microsoft.com/office/drawing/2014/main" id="{F0968AB0-2C5A-04AB-16F7-16988CCA0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6" y="368044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洗碗有這些壞習慣「要改掉」！專家曝恐怖後果- 華視新聞網">
            <a:extLst>
              <a:ext uri="{FF2B5EF4-FFF2-40B4-BE49-F238E27FC236}">
                <a16:creationId xmlns:a16="http://schemas.microsoft.com/office/drawing/2014/main" id="{0852E128-8D86-BA21-65F8-E24D8966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21" y="3532997"/>
            <a:ext cx="4979843" cy="33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一干二净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5666" y="1902749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他把女朋友的生日忘得一干二净，他女朋友正在跟他闹别扭</a:t>
            </a:r>
            <a:endParaRPr lang="en-US" altLang="zh-TW" sz="4000" dirty="0"/>
          </a:p>
        </p:txBody>
      </p:sp>
      <p:pic>
        <p:nvPicPr>
          <p:cNvPr id="21506" name="Picture 2" descr="惹女朋友生气了怎么办？怎么哄她开心？_搜狗指南">
            <a:extLst>
              <a:ext uri="{FF2B5EF4-FFF2-40B4-BE49-F238E27FC236}">
                <a16:creationId xmlns:a16="http://schemas.microsoft.com/office/drawing/2014/main" id="{C4CF375A-C13E-21A3-6BCA-83B42B3B2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79" y="3429000"/>
            <a:ext cx="4647641" cy="29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4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3074" name="Picture 2" descr="學霸：老師今天不是要交作業嗎 - 梗圖板 | Dcard">
            <a:extLst>
              <a:ext uri="{FF2B5EF4-FFF2-40B4-BE49-F238E27FC236}">
                <a16:creationId xmlns:a16="http://schemas.microsoft.com/office/drawing/2014/main" id="{2BBC83AB-DE93-B2EC-6F21-C67631DF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0"/>
            <a:ext cx="7308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692783" y="0"/>
            <a:ext cx="666223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A:</a:t>
            </a:r>
            <a:r>
              <a:rPr lang="zh-TW" altLang="en-US" sz="2800" dirty="0"/>
              <a:t>老师有提这礼拜有作业吗</a:t>
            </a:r>
            <a:r>
              <a:rPr lang="en-US" altLang="zh-TW" sz="2800" dirty="0"/>
              <a:t>?</a:t>
            </a:r>
          </a:p>
          <a:p>
            <a:r>
              <a:rPr lang="en-US" altLang="zh-TW" sz="2800" dirty="0"/>
              <a:t>B:</a:t>
            </a:r>
            <a:r>
              <a:rPr lang="zh-TW" altLang="en-US" sz="2800" dirty="0"/>
              <a:t>有，但我没做。</a:t>
            </a:r>
            <a:br>
              <a:rPr lang="en-US" altLang="zh-TW" sz="2800" dirty="0"/>
            </a:br>
            <a:r>
              <a:rPr lang="en-US" altLang="zh-TW" sz="2800" dirty="0"/>
              <a:t>C:</a:t>
            </a:r>
            <a:r>
              <a:rPr lang="zh-TW" altLang="en-US" sz="2800" dirty="0"/>
              <a:t>我也没做。</a:t>
            </a:r>
            <a:br>
              <a:rPr lang="en-US" altLang="zh-TW" sz="2800" dirty="0"/>
            </a:br>
            <a:r>
              <a:rPr lang="en-US" altLang="zh-TW" sz="2800" dirty="0"/>
              <a:t>A:</a:t>
            </a:r>
            <a:r>
              <a:rPr lang="zh-TW" altLang="en-US" sz="2800" dirty="0"/>
              <a:t>要不然我们别跟老师提有作业这件事，如果他想起来我们就说他没提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3826549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一干二净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5666" y="1902749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他把盘子里的菜吃得一干二净</a:t>
            </a:r>
            <a:endParaRPr lang="en-US" altLang="zh-TW" sz="4000" dirty="0"/>
          </a:p>
        </p:txBody>
      </p:sp>
      <p:pic>
        <p:nvPicPr>
          <p:cNvPr id="22530" name="Picture 2" descr="空盘子图片_空盘子图片大全_空盘子图片素材">
            <a:extLst>
              <a:ext uri="{FF2B5EF4-FFF2-40B4-BE49-F238E27FC236}">
                <a16:creationId xmlns:a16="http://schemas.microsoft.com/office/drawing/2014/main" id="{557BAC8F-2910-4CE5-E551-E043E6BD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7" y="2891681"/>
            <a:ext cx="5000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437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4E14D1-82CD-D39E-7058-3AF7BB1B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你上一回把事情忘得一干二净是什么时候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983C8B99-8FA1-EBA1-9FDE-88BA58A1A87B}"/>
                  </a:ext>
                </a:extLst>
              </p14:cNvPr>
              <p14:cNvContentPartPr/>
              <p14:nvPr/>
            </p14:nvContentPartPr>
            <p14:xfrm>
              <a:off x="2496240" y="725760"/>
              <a:ext cx="4912920" cy="574488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983C8B99-8FA1-EBA1-9FDE-88BA58A1A8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6880" y="716400"/>
                <a:ext cx="4931640" cy="576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3369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4E14D1-82CD-D39E-7058-3AF7BB1B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你上一回把菜吃得一干二净是什么时候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066DF3EB-48F5-14BF-3223-5EC6FD38D7B6}"/>
                  </a:ext>
                </a:extLst>
              </p14:cNvPr>
              <p14:cNvContentPartPr/>
              <p14:nvPr/>
            </p14:nvContentPartPr>
            <p14:xfrm>
              <a:off x="1919520" y="4572000"/>
              <a:ext cx="3202200" cy="135216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066DF3EB-48F5-14BF-3223-5EC6FD38D7B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0160" y="4562640"/>
                <a:ext cx="3220920" cy="137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9333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生气</a:t>
            </a:r>
            <a:r>
              <a:rPr lang="en-US" altLang="zh-TW" dirty="0"/>
              <a:t>.VO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Shēngqì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5666" y="2243314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她非常生气，因为他把「要把衣服从洗衣机里面拿出来」这回事忘得一干二净了</a:t>
            </a:r>
            <a:endParaRPr lang="en-US" altLang="zh-TW" sz="4000" dirty="0"/>
          </a:p>
        </p:txBody>
      </p:sp>
      <p:pic>
        <p:nvPicPr>
          <p:cNvPr id="24578" name="Picture 2" descr="7个看着就无奈的瞬间：女朋友生气时该怎么办才好？不知所措了|狗子|柠檬|大哥_新浪新闻">
            <a:extLst>
              <a:ext uri="{FF2B5EF4-FFF2-40B4-BE49-F238E27FC236}">
                <a16:creationId xmlns:a16="http://schemas.microsoft.com/office/drawing/2014/main" id="{0264E28D-3820-B5C1-B74B-2718D432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09" y="3506240"/>
            <a:ext cx="6659126" cy="33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生气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212690" y="1547923"/>
            <a:ext cx="1176662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他不知道为什么因为一件很小的事情变得非常生气，</a:t>
            </a:r>
            <a:endParaRPr lang="en-US" altLang="zh-TW" sz="4000" dirty="0"/>
          </a:p>
          <a:p>
            <a:r>
              <a:rPr lang="zh-TW" altLang="en-US" sz="4000" dirty="0"/>
              <a:t>等不生气后他完全不知道怎么解释自己为什么这么生气</a:t>
            </a:r>
            <a:endParaRPr lang="en-US" altLang="zh-TW" sz="4000" dirty="0"/>
          </a:p>
        </p:txBody>
      </p:sp>
      <p:pic>
        <p:nvPicPr>
          <p:cNvPr id="23554" name="Picture 2" descr="梗图】​解释生气理由时的我！_漫画图片_沙雕搞笑_梗图_搞笑_meme_表情包_动漫_漫评_二次元社区">
            <a:extLst>
              <a:ext uri="{FF2B5EF4-FFF2-40B4-BE49-F238E27FC236}">
                <a16:creationId xmlns:a16="http://schemas.microsoft.com/office/drawing/2014/main" id="{90357E92-41EE-E038-2686-933209226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92" y="3153509"/>
            <a:ext cx="5627076" cy="37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15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4E14D1-82CD-D39E-7058-3AF7BB1B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你上一回生气是为了什么呢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0405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地</a:t>
            </a:r>
          </a:p>
        </p:txBody>
      </p:sp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137328" y="1712587"/>
            <a:ext cx="11917344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看到有麻烦，他很快地跑了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753D74F-9B3B-CE94-3E88-0307E5C57404}"/>
              </a:ext>
            </a:extLst>
          </p:cNvPr>
          <p:cNvSpPr txBox="1">
            <a:spLocks/>
          </p:cNvSpPr>
          <p:nvPr/>
        </p:nvSpPr>
        <p:spPr>
          <a:xfrm>
            <a:off x="1317001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adv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17C20293-5371-F9D5-0192-2546F25AC25B}"/>
              </a:ext>
            </a:extLst>
          </p:cNvPr>
          <p:cNvSpPr txBox="1">
            <a:spLocks/>
          </p:cNvSpPr>
          <p:nvPr/>
        </p:nvSpPr>
        <p:spPr>
          <a:xfrm>
            <a:off x="7541955" y="271847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endParaRPr lang="zh-TW" altLang="en-US" dirty="0"/>
          </a:p>
        </p:txBody>
      </p:sp>
      <p:pic>
        <p:nvPicPr>
          <p:cNvPr id="1026" name="Picture 2" descr="溜了溜了_表情包_斗图图片">
            <a:extLst>
              <a:ext uri="{FF2B5EF4-FFF2-40B4-BE49-F238E27FC236}">
                <a16:creationId xmlns:a16="http://schemas.microsoft.com/office/drawing/2014/main" id="{38697F63-E928-3749-832E-4404B9E4D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3"/>
          <a:stretch/>
        </p:blipFill>
        <p:spPr bwMode="auto">
          <a:xfrm>
            <a:off x="4429478" y="4119823"/>
            <a:ext cx="3080028" cy="260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36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地</a:t>
            </a:r>
          </a:p>
        </p:txBody>
      </p:sp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137328" y="1712587"/>
            <a:ext cx="11917344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他被另外一只猫打了，难过地哭了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753D74F-9B3B-CE94-3E88-0307E5C57404}"/>
              </a:ext>
            </a:extLst>
          </p:cNvPr>
          <p:cNvSpPr txBox="1">
            <a:spLocks/>
          </p:cNvSpPr>
          <p:nvPr/>
        </p:nvSpPr>
        <p:spPr>
          <a:xfrm>
            <a:off x="1317001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adv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17C20293-5371-F9D5-0192-2546F25AC25B}"/>
              </a:ext>
            </a:extLst>
          </p:cNvPr>
          <p:cNvSpPr txBox="1">
            <a:spLocks/>
          </p:cNvSpPr>
          <p:nvPr/>
        </p:nvSpPr>
        <p:spPr>
          <a:xfrm>
            <a:off x="7541955" y="271847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endParaRPr lang="zh-TW" altLang="en-US" dirty="0"/>
          </a:p>
        </p:txBody>
      </p:sp>
      <p:pic>
        <p:nvPicPr>
          <p:cNvPr id="2050" name="Picture 2" descr="微笑猫难过表情包表情包图片gif动图- 求表情网,斗图从此不求人!">
            <a:extLst>
              <a:ext uri="{FF2B5EF4-FFF2-40B4-BE49-F238E27FC236}">
                <a16:creationId xmlns:a16="http://schemas.microsoft.com/office/drawing/2014/main" id="{87289C70-4EE3-8FEE-F2F6-382F304B0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63813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822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4429478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地</a:t>
            </a:r>
          </a:p>
        </p:txBody>
      </p:sp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137328" y="1712587"/>
            <a:ext cx="11917344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他在学中文的时候，很幽默地做了这张</a:t>
            </a:r>
            <a:r>
              <a:rPr lang="en-US" altLang="zh-TW" sz="4400" dirty="0"/>
              <a:t>meme</a:t>
            </a:r>
            <a:endParaRPr lang="zh-TW" altLang="en-US" sz="4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753D74F-9B3B-CE94-3E88-0307E5C57404}"/>
              </a:ext>
            </a:extLst>
          </p:cNvPr>
          <p:cNvSpPr txBox="1">
            <a:spLocks/>
          </p:cNvSpPr>
          <p:nvPr/>
        </p:nvSpPr>
        <p:spPr>
          <a:xfrm>
            <a:off x="1317001" y="281569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adv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17C20293-5371-F9D5-0192-2546F25AC25B}"/>
              </a:ext>
            </a:extLst>
          </p:cNvPr>
          <p:cNvSpPr txBox="1">
            <a:spLocks/>
          </p:cNvSpPr>
          <p:nvPr/>
        </p:nvSpPr>
        <p:spPr>
          <a:xfrm>
            <a:off x="7541955" y="271847"/>
            <a:ext cx="3112477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endParaRPr lang="zh-TW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0AAB88B-43A3-4BCD-F5E9-3D2F947E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705" y="2903136"/>
            <a:ext cx="3954864" cy="39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10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110875"/>
            <a:ext cx="10515600" cy="1325563"/>
          </a:xfrm>
        </p:spPr>
        <p:txBody>
          <a:bodyPr/>
          <a:lstStyle/>
          <a:p>
            <a:r>
              <a:rPr lang="en-US" altLang="zh-TW" sz="4400" dirty="0"/>
              <a:t>1.</a:t>
            </a:r>
            <a:r>
              <a:rPr lang="zh-TW" altLang="en-US" sz="4400" dirty="0"/>
              <a:t> 的 </a:t>
            </a:r>
            <a:r>
              <a:rPr lang="en-US" altLang="zh-TW" sz="4400" dirty="0"/>
              <a:t>+</a:t>
            </a:r>
            <a:r>
              <a:rPr lang="zh-TW" altLang="en-US" sz="4400" dirty="0"/>
              <a:t> </a:t>
            </a:r>
            <a:r>
              <a:rPr lang="en-US" altLang="zh-TW" sz="4400" dirty="0"/>
              <a:t>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7646" y="1396639"/>
            <a:ext cx="10734636" cy="5265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这是一条黑色</a:t>
            </a:r>
            <a:r>
              <a:rPr lang="en-US" altLang="zh-TW" dirty="0"/>
              <a:t>_______</a:t>
            </a:r>
            <a:r>
              <a:rPr lang="zh-TW" altLang="en-US" dirty="0"/>
              <a:t>被</a:t>
            </a:r>
            <a:r>
              <a:rPr lang="zh-TW" altLang="en-US" sz="2800" dirty="0"/>
              <a:t>子</a:t>
            </a:r>
            <a:endParaRPr lang="en-US" altLang="zh-TW" sz="1200" dirty="0"/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干净</a:t>
            </a:r>
            <a:r>
              <a:rPr lang="en-US" altLang="zh-TW" dirty="0"/>
              <a:t>_________</a:t>
            </a:r>
            <a:r>
              <a:rPr lang="zh-TW" altLang="en-US" dirty="0"/>
              <a:t>窗户</a:t>
            </a:r>
            <a:endParaRPr lang="en-US" altLang="zh-TW" sz="1200" dirty="0"/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他们很小心</a:t>
            </a:r>
            <a:r>
              <a:rPr lang="en-US" altLang="zh-TW" dirty="0"/>
              <a:t>_____</a:t>
            </a:r>
            <a:r>
              <a:rPr lang="zh-TW" altLang="en-US" dirty="0"/>
              <a:t>做这个蛋糕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zh-TW" altLang="en-US" dirty="0"/>
              <a:t>伤心</a:t>
            </a:r>
            <a:r>
              <a:rPr lang="en-US" altLang="zh-TW" dirty="0"/>
              <a:t>_______</a:t>
            </a:r>
            <a:r>
              <a:rPr lang="zh-TW" altLang="en-US" dirty="0"/>
              <a:t>跑步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他跳</a:t>
            </a:r>
            <a:r>
              <a:rPr lang="en-US" altLang="zh-TW" dirty="0"/>
              <a:t>______</a:t>
            </a:r>
            <a:r>
              <a:rPr lang="zh-TW" altLang="en-US" dirty="0"/>
              <a:t>很高</a:t>
            </a:r>
            <a:endParaRPr lang="en-US" altLang="zh-TW" dirty="0"/>
          </a:p>
          <a:p>
            <a:pPr marL="0" indent="0">
              <a:buNone/>
            </a:pPr>
            <a:endParaRPr lang="en-US" altLang="zh-TW" sz="3600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AFCA875-B52F-8016-FADD-DB90B3EB4B05}"/>
              </a:ext>
            </a:extLst>
          </p:cNvPr>
          <p:cNvSpPr txBox="1">
            <a:spLocks/>
          </p:cNvSpPr>
          <p:nvPr/>
        </p:nvSpPr>
        <p:spPr>
          <a:xfrm>
            <a:off x="6646717" y="1103814"/>
            <a:ext cx="10734635" cy="5129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/>
              <a:t>他正在快乐</a:t>
            </a:r>
            <a:r>
              <a:rPr lang="en-US" altLang="zh-TW" dirty="0"/>
              <a:t>________</a:t>
            </a:r>
            <a:r>
              <a:rPr lang="zh-TW" altLang="en-US" dirty="0"/>
              <a:t>玩</a:t>
            </a:r>
            <a:r>
              <a:rPr lang="zh-CN" altLang="en-US" dirty="0"/>
              <a:t>电脑</a:t>
            </a:r>
            <a:r>
              <a:rPr lang="zh-TW" altLang="en-US" dirty="0"/>
              <a:t>游戏。</a:t>
            </a:r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他舒服</a:t>
            </a:r>
            <a:r>
              <a:rPr lang="en-US" altLang="zh-TW" dirty="0"/>
              <a:t>______</a:t>
            </a:r>
            <a:r>
              <a:rPr lang="zh-TW" altLang="en-US" dirty="0"/>
              <a:t>躺在床上看书。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他穿</a:t>
            </a:r>
            <a:r>
              <a:rPr lang="en-US" altLang="zh-TW" dirty="0"/>
              <a:t>________T</a:t>
            </a:r>
            <a:r>
              <a:rPr lang="zh-TW" altLang="en-US" dirty="0"/>
              <a:t>恤衫很好看</a:t>
            </a:r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我有很多可爱</a:t>
            </a:r>
            <a:r>
              <a:rPr lang="en-US" altLang="zh-TW" dirty="0"/>
              <a:t>__________</a:t>
            </a:r>
            <a:r>
              <a:rPr lang="zh-TW" altLang="en-US" dirty="0"/>
              <a:t>猫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他是开朗</a:t>
            </a:r>
            <a:r>
              <a:rPr lang="en-US" altLang="zh-TW" dirty="0"/>
              <a:t>______</a:t>
            </a:r>
            <a:r>
              <a:rPr lang="zh-TW" altLang="en-US" dirty="0"/>
              <a:t>人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zh-TW" altLang="en-US" dirty="0"/>
              <a:t>他十分</a:t>
            </a:r>
            <a:r>
              <a:rPr lang="en-US" altLang="zh-TW" dirty="0"/>
              <a:t>______</a:t>
            </a:r>
            <a:r>
              <a:rPr lang="zh-TW" altLang="en-US" dirty="0"/>
              <a:t>喜爱跑步</a:t>
            </a:r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EC1F14D-CCBB-36D2-6799-7D621528CA93}"/>
              </a:ext>
            </a:extLst>
          </p:cNvPr>
          <p:cNvSpPr txBox="1">
            <a:spLocks/>
          </p:cNvSpPr>
          <p:nvPr/>
        </p:nvSpPr>
        <p:spPr>
          <a:xfrm>
            <a:off x="4179311" y="-110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en-US" dirty="0"/>
              <a:t> </a:t>
            </a:r>
            <a:r>
              <a:rPr lang="en-US" altLang="zh-TW" dirty="0"/>
              <a:t>ADV+</a:t>
            </a:r>
            <a:r>
              <a:rPr lang="zh-TW" altLang="en-US" dirty="0"/>
              <a:t>地 </a:t>
            </a:r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V</a:t>
            </a:r>
            <a:endParaRPr lang="zh-TW" altLang="en-US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A6FCA533-12B5-9F70-B209-344631134461}"/>
              </a:ext>
            </a:extLst>
          </p:cNvPr>
          <p:cNvSpPr txBox="1">
            <a:spLocks/>
          </p:cNvSpPr>
          <p:nvPr/>
        </p:nvSpPr>
        <p:spPr>
          <a:xfrm>
            <a:off x="8581159" y="-110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3.V/adj</a:t>
            </a:r>
            <a:r>
              <a:rPr lang="zh-TW" altLang="en-US" dirty="0"/>
              <a:t> </a:t>
            </a:r>
            <a:r>
              <a:rPr lang="en-US" altLang="zh-TW" dirty="0"/>
              <a:t>+</a:t>
            </a:r>
            <a:r>
              <a:rPr lang="zh-TW" altLang="en-US" dirty="0"/>
              <a:t> 得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220509" y="1426866"/>
            <a:ext cx="868195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她在上星期终于跟他提结婚的事了</a:t>
            </a:r>
            <a:r>
              <a:rPr lang="en-US" altLang="zh-TW" sz="4000" dirty="0"/>
              <a:t>!</a:t>
            </a:r>
          </a:p>
        </p:txBody>
      </p:sp>
      <p:pic>
        <p:nvPicPr>
          <p:cNvPr id="4098" name="Picture 2" descr="プロポーズのイラスト（女性から男性）">
            <a:extLst>
              <a:ext uri="{FF2B5EF4-FFF2-40B4-BE49-F238E27FC236}">
                <a16:creationId xmlns:a16="http://schemas.microsoft.com/office/drawing/2014/main" id="{0F4DE6B7-779C-9C34-40C9-DE812E31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29" y="281824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09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叫</a:t>
            </a:r>
            <a:r>
              <a:rPr lang="en-US" altLang="zh-TW" dirty="0"/>
              <a:t>.V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Jiào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85908" y="2314585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他忘记洗衣服这件事叫她非常生气</a:t>
            </a:r>
            <a:endParaRPr lang="en-US" altLang="zh-TW" sz="4000" dirty="0"/>
          </a:p>
        </p:txBody>
      </p:sp>
      <p:pic>
        <p:nvPicPr>
          <p:cNvPr id="24578" name="Picture 2" descr="7个看着就无奈的瞬间：女朋友生气时该怎么办才好？不知所措了|狗子|柠檬|大哥_新浪新闻">
            <a:extLst>
              <a:ext uri="{FF2B5EF4-FFF2-40B4-BE49-F238E27FC236}">
                <a16:creationId xmlns:a16="http://schemas.microsoft.com/office/drawing/2014/main" id="{0264E28D-3820-B5C1-B74B-2718D432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09" y="3506240"/>
            <a:ext cx="6659126" cy="33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2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叫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0" y="1397478"/>
            <a:ext cx="121291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她妈妈叫她去</a:t>
            </a:r>
            <a:r>
              <a:rPr lang="en-US" altLang="zh-TW" sz="4000" dirty="0"/>
              <a:t>ALBERT</a:t>
            </a:r>
            <a:r>
              <a:rPr lang="zh-TW" altLang="en-US" sz="4000" dirty="0"/>
              <a:t>帮她买东西，她正在做饭走不开</a:t>
            </a:r>
            <a:endParaRPr lang="en-US" altLang="zh-TW" sz="4000" dirty="0"/>
          </a:p>
        </p:txBody>
      </p:sp>
      <p:pic>
        <p:nvPicPr>
          <p:cNvPr id="5122" name="Picture 2" descr="出國代購? @ Blahhhlog! │ 兔包的不啦落格:: 痞客邦::">
            <a:extLst>
              <a:ext uri="{FF2B5EF4-FFF2-40B4-BE49-F238E27FC236}">
                <a16:creationId xmlns:a16="http://schemas.microsoft.com/office/drawing/2014/main" id="{3F5A70ED-4039-77D1-EA1C-3342B3647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7"/>
          <a:stretch/>
        </p:blipFill>
        <p:spPr bwMode="auto">
          <a:xfrm>
            <a:off x="3459866" y="2771026"/>
            <a:ext cx="4572000" cy="39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188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叫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5666" y="1568242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你让我半夜三点去买东西给你吃，问题是半夜三点哪里还有开着的店，你叫我怎么办</a:t>
            </a:r>
            <a:r>
              <a:rPr lang="en-US" altLang="zh-TW" sz="4000" dirty="0"/>
              <a:t>?</a:t>
            </a:r>
          </a:p>
        </p:txBody>
      </p:sp>
      <p:pic>
        <p:nvPicPr>
          <p:cNvPr id="4098" name="Picture 2" descr="这叫我怎么办?_张学友斗图表情包图片-我爱斗图网">
            <a:extLst>
              <a:ext uri="{FF2B5EF4-FFF2-40B4-BE49-F238E27FC236}">
                <a16:creationId xmlns:a16="http://schemas.microsoft.com/office/drawing/2014/main" id="{7B38ED46-3D6C-6E3F-F204-7668C5CA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17" y="2891681"/>
            <a:ext cx="38100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178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4E14D1-82CD-D39E-7058-3AF7BB1B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你们家会叫谁去买菜呢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0F64142-3309-0577-7DB0-59987EF06C35}"/>
              </a:ext>
            </a:extLst>
          </p:cNvPr>
          <p:cNvSpPr txBox="1"/>
          <p:nvPr/>
        </p:nvSpPr>
        <p:spPr>
          <a:xfrm>
            <a:off x="62804" y="1076349"/>
            <a:ext cx="121291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/>
              <a:t>让</a:t>
            </a:r>
            <a:endParaRPr lang="en-US" altLang="zh-TW" sz="7200" dirty="0"/>
          </a:p>
        </p:txBody>
      </p:sp>
    </p:spTree>
    <p:extLst>
      <p:ext uri="{BB962C8B-B14F-4D97-AF65-F5344CB8AC3E}">
        <p14:creationId xmlns:p14="http://schemas.microsoft.com/office/powerpoint/2010/main" val="1097106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F4B079-5182-7332-4978-966F1AEE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5817"/>
            <a:ext cx="10515600" cy="2419639"/>
          </a:xfrm>
        </p:spPr>
        <p:txBody>
          <a:bodyPr>
            <a:normAutofit/>
          </a:bodyPr>
          <a:lstStyle/>
          <a:p>
            <a:r>
              <a:rPr lang="zh-TW" altLang="en-US" sz="7200" dirty="0"/>
              <a:t>陪 </a:t>
            </a:r>
            <a:r>
              <a:rPr lang="en-US" altLang="zh-TW" sz="7200" dirty="0"/>
              <a:t>.v</a:t>
            </a:r>
            <a:endParaRPr lang="zh-TW" altLang="en-US" sz="7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FC1CF28-580E-2280-640A-ADB8853307E7}"/>
              </a:ext>
            </a:extLst>
          </p:cNvPr>
          <p:cNvSpPr txBox="1"/>
          <p:nvPr/>
        </p:nvSpPr>
        <p:spPr>
          <a:xfrm>
            <a:off x="391391" y="1668570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他陪爷爷出来走走</a:t>
            </a:r>
          </a:p>
        </p:txBody>
      </p:sp>
      <p:pic>
        <p:nvPicPr>
          <p:cNvPr id="5122" name="Picture 2" descr="陪老人散步元素素材下载-正版素材401627478-摄图网">
            <a:extLst>
              <a:ext uri="{FF2B5EF4-FFF2-40B4-BE49-F238E27FC236}">
                <a16:creationId xmlns:a16="http://schemas.microsoft.com/office/drawing/2014/main" id="{60B17EF4-AAE0-FD6C-572A-35745B67D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0698" y1="12907" x2="65233" y2="15930"/>
                        <a14:foregroundMark x1="40930" y1="46395" x2="37674" y2="48953"/>
                        <a14:foregroundMark x1="37442" y1="33953" x2="40698" y2="38488"/>
                        <a14:foregroundMark x1="30698" y1="37558" x2="34419" y2="44884"/>
                        <a14:foregroundMark x1="34419" y1="44884" x2="34884" y2="45000"/>
                        <a14:foregroundMark x1="43837" y1="36860" x2="47209" y2="43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546" y="2811470"/>
            <a:ext cx="3844636" cy="384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FA4441B9-B4B9-1745-DB38-0FB88340DA5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Péi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041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F4B079-5182-7332-4978-966F1AEE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5817"/>
            <a:ext cx="10515600" cy="2419639"/>
          </a:xfrm>
        </p:spPr>
        <p:txBody>
          <a:bodyPr>
            <a:normAutofit/>
          </a:bodyPr>
          <a:lstStyle/>
          <a:p>
            <a:r>
              <a:rPr lang="zh-TW" altLang="en-US" sz="7200" dirty="0"/>
              <a:t>陪 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FC1CF28-580E-2280-640A-ADB8853307E7}"/>
              </a:ext>
            </a:extLst>
          </p:cNvPr>
          <p:cNvSpPr txBox="1"/>
          <p:nvPr/>
        </p:nvSpPr>
        <p:spPr>
          <a:xfrm>
            <a:off x="391391" y="1659265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当朋友需要陪伴时，他一定会陪她</a:t>
            </a:r>
          </a:p>
        </p:txBody>
      </p:sp>
      <p:pic>
        <p:nvPicPr>
          <p:cNvPr id="5124" name="Picture 4" descr="Volunteers. team of young volunteers in red tshirt">
            <a:extLst>
              <a:ext uri="{FF2B5EF4-FFF2-40B4-BE49-F238E27FC236}">
                <a16:creationId xmlns:a16="http://schemas.microsoft.com/office/drawing/2014/main" id="{D20B9394-C239-31CD-4E4D-A45EC836A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627601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8597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陪我玩！！！">
            <a:extLst>
              <a:ext uri="{FF2B5EF4-FFF2-40B4-BE49-F238E27FC236}">
                <a16:creationId xmlns:a16="http://schemas.microsoft.com/office/drawing/2014/main" id="{E3F8FB6E-75F0-364D-41B6-D71F6849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18" y="2647517"/>
            <a:ext cx="57150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B6957B2B-153B-33C7-3CF6-31DB4042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5817"/>
            <a:ext cx="10515600" cy="2419639"/>
          </a:xfrm>
        </p:spPr>
        <p:txBody>
          <a:bodyPr>
            <a:normAutofit/>
          </a:bodyPr>
          <a:lstStyle/>
          <a:p>
            <a:r>
              <a:rPr lang="zh-TW" altLang="en-US" sz="7200" dirty="0"/>
              <a:t>陪 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E8AA179-B491-D616-BE06-9E288060F8C7}"/>
              </a:ext>
            </a:extLst>
          </p:cNvPr>
          <p:cNvSpPr txBox="1"/>
          <p:nvPr/>
        </p:nvSpPr>
        <p:spPr>
          <a:xfrm>
            <a:off x="391391" y="1659265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小猫很喜欢找人陪牠玩</a:t>
            </a:r>
          </a:p>
        </p:txBody>
      </p:sp>
    </p:spTree>
    <p:extLst>
      <p:ext uri="{BB962C8B-B14F-4D97-AF65-F5344CB8AC3E}">
        <p14:creationId xmlns:p14="http://schemas.microsoft.com/office/powerpoint/2010/main" val="2948515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你难过的时候会找谁来陪你呢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553102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什么样的节日会让你们特别回家陪家人呢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39192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答应</a:t>
            </a:r>
            <a:r>
              <a:rPr lang="en-US" altLang="zh-TW" dirty="0"/>
              <a:t>.V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Dāyìng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85908" y="2314585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她答应他，要陪他一起看星星，结果她睡过头了</a:t>
            </a:r>
            <a:endParaRPr lang="en-US" altLang="zh-TW" sz="4000" dirty="0"/>
          </a:p>
        </p:txBody>
      </p:sp>
      <p:pic>
        <p:nvPicPr>
          <p:cNvPr id="6150" name="Picture 6" descr="Pinky promise concept illustration">
            <a:extLst>
              <a:ext uri="{FF2B5EF4-FFF2-40B4-BE49-F238E27FC236}">
                <a16:creationId xmlns:a16="http://schemas.microsoft.com/office/drawing/2014/main" id="{5F4A76B9-FF2D-D89A-86D1-C71246B6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20" y="3277857"/>
            <a:ext cx="3652253" cy="36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arly morning concept illustration">
            <a:extLst>
              <a:ext uri="{FF2B5EF4-FFF2-40B4-BE49-F238E27FC236}">
                <a16:creationId xmlns:a16="http://schemas.microsoft.com/office/drawing/2014/main" id="{1094928E-ED61-CA31-5BB0-3BC1D6FB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21" y="3277857"/>
            <a:ext cx="5482759" cy="36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5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A3806-678A-70C2-0A80-D508BE92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35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有什么事情你会跟朋友提，但绝对不会跟男朋友或女朋友提的呢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6F47118C-2A56-23F7-0B6E-C994B1043145}"/>
                  </a:ext>
                </a:extLst>
              </p14:cNvPr>
              <p14:cNvContentPartPr/>
              <p14:nvPr/>
            </p14:nvContentPartPr>
            <p14:xfrm>
              <a:off x="2903760" y="377640"/>
              <a:ext cx="6365160" cy="145152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6F47118C-2A56-23F7-0B6E-C994B10431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4400" y="368280"/>
                <a:ext cx="6383880" cy="147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43033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答应</a:t>
            </a:r>
            <a:r>
              <a:rPr lang="en-US" altLang="zh-TW" dirty="0"/>
              <a:t>.V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96675" y="3198950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他今天起床之后发现自己</a:t>
            </a:r>
            <a:endParaRPr lang="en-US" altLang="zh-TW" sz="4000" dirty="0"/>
          </a:p>
          <a:p>
            <a:r>
              <a:rPr lang="zh-TW" altLang="en-US" sz="4000" dirty="0"/>
              <a:t>还是好累，但他答应了别人</a:t>
            </a:r>
            <a:endParaRPr lang="en-US" altLang="zh-TW" sz="4000" dirty="0"/>
          </a:p>
        </p:txBody>
      </p:sp>
      <p:pic>
        <p:nvPicPr>
          <p:cNvPr id="6146" name="Picture 2" descr="一乐】天寒地冻，这是不是你约了人出去时的样子">
            <a:extLst>
              <a:ext uri="{FF2B5EF4-FFF2-40B4-BE49-F238E27FC236}">
                <a16:creationId xmlns:a16="http://schemas.microsoft.com/office/drawing/2014/main" id="{43E587E5-5716-B2DE-A584-DB2B8702B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62" y="-72737"/>
            <a:ext cx="578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35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有什么事情是你绝对不会答应你朋友的呢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30565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电影院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Diànyǐngyuàn</a:t>
            </a:r>
            <a:endParaRPr lang="en-US" altLang="zh-TW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9737" y="2284440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他很喜欢在电影院看电影，因为这样感觉最好。</a:t>
            </a:r>
            <a:endParaRPr lang="en-US" altLang="zh-TW" sz="4000" dirty="0"/>
          </a:p>
        </p:txBody>
      </p:sp>
      <p:pic>
        <p:nvPicPr>
          <p:cNvPr id="8195" name="Picture 3" descr="Movie theater with three-sided panoramic screen and rows of red seats">
            <a:extLst>
              <a:ext uri="{FF2B5EF4-FFF2-40B4-BE49-F238E27FC236}">
                <a16:creationId xmlns:a16="http://schemas.microsoft.com/office/drawing/2014/main" id="{DD03C696-85EE-65A4-EC3D-A65EE3A9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53" y="3429000"/>
            <a:ext cx="8430881" cy="280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电影院</a:t>
            </a:r>
            <a:r>
              <a:rPr lang="en-US" altLang="zh-TW" dirty="0"/>
              <a:t>.N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F60491-E739-DB42-5DA9-C3A6F3C5776C}"/>
              </a:ext>
            </a:extLst>
          </p:cNvPr>
          <p:cNvSpPr txBox="1">
            <a:spLocks/>
          </p:cNvSpPr>
          <p:nvPr/>
        </p:nvSpPr>
        <p:spPr>
          <a:xfrm>
            <a:off x="3689417" y="731815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88E5C2-A9AB-1247-C09B-C5EF7FFE7991}"/>
              </a:ext>
            </a:extLst>
          </p:cNvPr>
          <p:cNvSpPr txBox="1"/>
          <p:nvPr/>
        </p:nvSpPr>
        <p:spPr>
          <a:xfrm>
            <a:off x="339737" y="2284440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他很喜欢在电影院看电影。 </a:t>
            </a:r>
            <a:r>
              <a:rPr lang="en-US" altLang="zh-TW" sz="4000" dirty="0"/>
              <a:t>	</a:t>
            </a:r>
          </a:p>
        </p:txBody>
      </p:sp>
      <p:pic>
        <p:nvPicPr>
          <p:cNvPr id="9218" name="Picture 2" descr="Rows of red seats in a theater">
            <a:extLst>
              <a:ext uri="{FF2B5EF4-FFF2-40B4-BE49-F238E27FC236}">
                <a16:creationId xmlns:a16="http://schemas.microsoft.com/office/drawing/2014/main" id="{23E8F6F1-9046-B57A-7D73-8D0F6016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54" y="3241027"/>
            <a:ext cx="5426424" cy="33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191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D95F9A2-9D79-26DD-0E98-636A19FC1AB1}"/>
              </a:ext>
            </a:extLst>
          </p:cNvPr>
          <p:cNvSpPr txBox="1"/>
          <p:nvPr/>
        </p:nvSpPr>
        <p:spPr>
          <a:xfrm>
            <a:off x="391391" y="3044279"/>
            <a:ext cx="114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TW" altLang="en-US" sz="4400" dirty="0"/>
              <a:t>你上一回去电影院看电影是什么时候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88570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心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Xīn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他虽然人在教室上课，但是心不在这里。</a:t>
            </a:r>
            <a:endParaRPr lang="en-US" altLang="zh-TW" sz="4000" dirty="0"/>
          </a:p>
        </p:txBody>
      </p:sp>
      <p:pic>
        <p:nvPicPr>
          <p:cNvPr id="6" name="Picture 2" descr="上课发呆图片_上课发呆素材_上课发呆高清图片_摄图网图片下载">
            <a:extLst>
              <a:ext uri="{FF2B5EF4-FFF2-40B4-BE49-F238E27FC236}">
                <a16:creationId xmlns:a16="http://schemas.microsoft.com/office/drawing/2014/main" id="{2DBC961E-4711-E96D-8148-BA3A1417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66" y="3276042"/>
            <a:ext cx="5251415" cy="35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心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350020" y="2964422"/>
            <a:ext cx="10991157" cy="147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256059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他非常喜欢他，常常把她放在自己的心里，做什么事情都会想到他</a:t>
            </a:r>
            <a:endParaRPr lang="en-US" altLang="zh-TW" sz="4000" dirty="0"/>
          </a:p>
        </p:txBody>
      </p:sp>
      <p:pic>
        <p:nvPicPr>
          <p:cNvPr id="2050" name="Picture 2" descr="我的心里已经什么都没有了手机壁纸_抖音我的心里已经什么都没有了图片高清下载_游戏吧">
            <a:extLst>
              <a:ext uri="{FF2B5EF4-FFF2-40B4-BE49-F238E27FC236}">
                <a16:creationId xmlns:a16="http://schemas.microsoft.com/office/drawing/2014/main" id="{C9F60F91-9BBD-29E7-7D36-A583A516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23" y="2813538"/>
            <a:ext cx="5055578" cy="40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如果我没有遇见你壁纸_抖音如果我没有遇见你大图下载_游戏吧">
            <a:extLst>
              <a:ext uri="{FF2B5EF4-FFF2-40B4-BE49-F238E27FC236}">
                <a16:creationId xmlns:a16="http://schemas.microsoft.com/office/drawing/2014/main" id="{082E1FEC-6C5E-3B13-2114-8715CE367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22" b="63111" l="10000" r="90000">
                        <a14:foregroundMark x1="75278" y1="38222" x2="73241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05" t="36483" b="46526"/>
          <a:stretch/>
        </p:blipFill>
        <p:spPr bwMode="auto">
          <a:xfrm flipH="1">
            <a:off x="5372098" y="4436727"/>
            <a:ext cx="1722038" cy="10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30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心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350020" y="2964422"/>
            <a:ext cx="10991157" cy="147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256059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当他终于发现她的心里没有他时，他的心受伤了。</a:t>
            </a:r>
            <a:endParaRPr lang="en-US" altLang="zh-TW" sz="4000" dirty="0"/>
          </a:p>
        </p:txBody>
      </p:sp>
      <p:pic>
        <p:nvPicPr>
          <p:cNvPr id="3074" name="Picture 2" descr="4星座「忘不了前任」 愛情埋心裡耿耿於懷- 運勢- 中時新聞網">
            <a:extLst>
              <a:ext uri="{FF2B5EF4-FFF2-40B4-BE49-F238E27FC236}">
                <a16:creationId xmlns:a16="http://schemas.microsoft.com/office/drawing/2014/main" id="{E9006001-CA3F-9BF8-D015-E63AE5B7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37" y="2686050"/>
            <a:ext cx="62484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1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A3806-678A-70C2-0A80-D508BE92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35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你觉得在有哪些人被你</a:t>
            </a:r>
            <a:r>
              <a:rPr lang="zh-CN" altLang="en-US" dirty="0"/>
              <a:t>放</a:t>
            </a:r>
            <a:r>
              <a:rPr lang="zh-TW" altLang="en-US" dirty="0"/>
              <a:t>在你的心上呢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7423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2752</TotalTime>
  <Words>1376</Words>
  <Application>Microsoft Office PowerPoint</Application>
  <PresentationFormat>寬螢幕</PresentationFormat>
  <Paragraphs>199</Paragraphs>
  <Slides>54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佈景主題</vt:lpstr>
      <vt:lpstr>提(V)   </vt:lpstr>
      <vt:lpstr>提(V)   </vt:lpstr>
      <vt:lpstr>提(V)   </vt:lpstr>
      <vt:lpstr>提(V)   </vt:lpstr>
      <vt:lpstr>有什么事情你会跟朋友提，但绝对不会跟男朋友或女朋友提的呢?</vt:lpstr>
      <vt:lpstr>心(N)   </vt:lpstr>
      <vt:lpstr>心(N)   </vt:lpstr>
      <vt:lpstr>心(N)   </vt:lpstr>
      <vt:lpstr>你觉得在有哪些人被你放在你的心上呢?</vt:lpstr>
      <vt:lpstr>根本(N)   </vt:lpstr>
      <vt:lpstr>根本(N)   </vt:lpstr>
      <vt:lpstr>根本(N)   </vt:lpstr>
      <vt:lpstr>根本(N)   </vt:lpstr>
      <vt:lpstr>根本(N)   </vt:lpstr>
      <vt:lpstr>有什么事情你以前认为的和现在发现的 根本不一样呢?</vt:lpstr>
      <vt:lpstr>有什么事情小时候跟现在根本不一样呢?</vt:lpstr>
      <vt:lpstr>回(M)   </vt:lpstr>
      <vt:lpstr>回(M)   </vt:lpstr>
      <vt:lpstr>回(M)   </vt:lpstr>
      <vt:lpstr>你上回没来上课是什么时候?</vt:lpstr>
      <vt:lpstr>回(M)   </vt:lpstr>
      <vt:lpstr>回(M)   </vt:lpstr>
      <vt:lpstr>回(M)   </vt:lpstr>
      <vt:lpstr>回(M)   </vt:lpstr>
      <vt:lpstr>PowerPoint 簡報</vt:lpstr>
      <vt:lpstr>https://www.bilibili.com/video/BV1NW411b7vG/?spm_id_from=333.788.recommend_more_video.-1&amp;vd_source=0464190cb447c1d62acb3e4ca00abd6f</vt:lpstr>
      <vt:lpstr>PowerPoint 簡報</vt:lpstr>
      <vt:lpstr>一干二净   </vt:lpstr>
      <vt:lpstr>一干二净   </vt:lpstr>
      <vt:lpstr>一干二净   </vt:lpstr>
      <vt:lpstr>你上一回把事情忘得一干二净是什么时候</vt:lpstr>
      <vt:lpstr>你上一回把菜吃得一干二净是什么时候</vt:lpstr>
      <vt:lpstr>生气.VO   </vt:lpstr>
      <vt:lpstr>生气   </vt:lpstr>
      <vt:lpstr>你上一回生气是为了什么呢?</vt:lpstr>
      <vt:lpstr>PowerPoint 簡報</vt:lpstr>
      <vt:lpstr>PowerPoint 簡報</vt:lpstr>
      <vt:lpstr>PowerPoint 簡報</vt:lpstr>
      <vt:lpstr>1. 的 + N</vt:lpstr>
      <vt:lpstr>叫.V   </vt:lpstr>
      <vt:lpstr>叫   </vt:lpstr>
      <vt:lpstr>叫   </vt:lpstr>
      <vt:lpstr>你们家会叫谁去买菜呢?</vt:lpstr>
      <vt:lpstr>陪 .v</vt:lpstr>
      <vt:lpstr>陪  </vt:lpstr>
      <vt:lpstr>陪  </vt:lpstr>
      <vt:lpstr>PowerPoint 簡報</vt:lpstr>
      <vt:lpstr>PowerPoint 簡報</vt:lpstr>
      <vt:lpstr>答应.V   </vt:lpstr>
      <vt:lpstr>答应.V   </vt:lpstr>
      <vt:lpstr>PowerPoint 簡報</vt:lpstr>
      <vt:lpstr>电影院.N   </vt:lpstr>
      <vt:lpstr>电影院.N   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对……来说</dc:title>
  <dc:creator>伊健 杜</dc:creator>
  <cp:lastModifiedBy>伊健 杜</cp:lastModifiedBy>
  <cp:revision>2</cp:revision>
  <dcterms:created xsi:type="dcterms:W3CDTF">2022-10-19T21:45:42Z</dcterms:created>
  <dcterms:modified xsi:type="dcterms:W3CDTF">2022-12-15T06:29:43Z</dcterms:modified>
</cp:coreProperties>
</file>