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1909" r:id="rId2"/>
    <p:sldId id="1910" r:id="rId3"/>
    <p:sldId id="1911" r:id="rId4"/>
    <p:sldId id="1912" r:id="rId5"/>
    <p:sldId id="1913" r:id="rId6"/>
    <p:sldId id="1914" r:id="rId7"/>
    <p:sldId id="1915" r:id="rId8"/>
    <p:sldId id="1952" r:id="rId9"/>
    <p:sldId id="1953" r:id="rId10"/>
    <p:sldId id="1954" r:id="rId11"/>
    <p:sldId id="1955" r:id="rId12"/>
    <p:sldId id="1956" r:id="rId13"/>
    <p:sldId id="1957" r:id="rId14"/>
    <p:sldId id="1958" r:id="rId15"/>
    <p:sldId id="1959" r:id="rId16"/>
    <p:sldId id="1960" r:id="rId17"/>
    <p:sldId id="1961" r:id="rId18"/>
    <p:sldId id="1962" r:id="rId19"/>
    <p:sldId id="1963" r:id="rId20"/>
    <p:sldId id="1964" r:id="rId21"/>
    <p:sldId id="1965" r:id="rId22"/>
    <p:sldId id="1966" r:id="rId23"/>
    <p:sldId id="1967" r:id="rId24"/>
    <p:sldId id="1968" r:id="rId25"/>
    <p:sldId id="1969" r:id="rId26"/>
    <p:sldId id="1970" r:id="rId27"/>
    <p:sldId id="1971" r:id="rId28"/>
    <p:sldId id="1977" r:id="rId29"/>
    <p:sldId id="1972" r:id="rId30"/>
    <p:sldId id="1973" r:id="rId31"/>
    <p:sldId id="1974" r:id="rId32"/>
    <p:sldId id="1978" r:id="rId33"/>
    <p:sldId id="1979" r:id="rId34"/>
    <p:sldId id="1975" r:id="rId35"/>
    <p:sldId id="1976" r:id="rId36"/>
    <p:sldId id="1980" r:id="rId37"/>
    <p:sldId id="1981" r:id="rId38"/>
    <p:sldId id="1982" r:id="rId39"/>
    <p:sldId id="1983" r:id="rId40"/>
    <p:sldId id="1984" r:id="rId41"/>
    <p:sldId id="1985" r:id="rId42"/>
    <p:sldId id="1855" r:id="rId43"/>
    <p:sldId id="1939" r:id="rId44"/>
    <p:sldId id="1940" r:id="rId45"/>
    <p:sldId id="1941" r:id="rId46"/>
    <p:sldId id="1942" r:id="rId47"/>
    <p:sldId id="1943" r:id="rId48"/>
    <p:sldId id="1986" r:id="rId49"/>
    <p:sldId id="1987" r:id="rId50"/>
    <p:sldId id="1988" r:id="rId51"/>
    <p:sldId id="1989" r:id="rId52"/>
    <p:sldId id="1925" r:id="rId53"/>
    <p:sldId id="1926" r:id="rId54"/>
    <p:sldId id="1927" r:id="rId55"/>
    <p:sldId id="1928" r:id="rId56"/>
    <p:sldId id="1990" r:id="rId57"/>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01B6BC-2921-4C30-A01C-C19F2BD45AAB}" v="498" dt="2022-12-07T08:25:02.382"/>
    <p1510:client id="{BEA030CC-B838-43F1-BF48-D5665A1E4A10}" v="113" dt="2022-12-07T18:22:36.886"/>
  </p1510:revLst>
</p1510:revInfo>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79" autoAdjust="0"/>
    <p:restoredTop sz="95026" autoAdjust="0"/>
  </p:normalViewPr>
  <p:slideViewPr>
    <p:cSldViewPr snapToGrid="0">
      <p:cViewPr varScale="1">
        <p:scale>
          <a:sx n="78" d="100"/>
          <a:sy n="78" d="100"/>
        </p:scale>
        <p:origin x="1109" y="67"/>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伊健 杜" userId="e69aded81da48593" providerId="LiveId" clId="{AEDDF0B3-5939-4E1F-A2D5-83622944CFAE}"/>
    <pc:docChg chg="undo custSel addSld delSld modSld sldOrd">
      <pc:chgData name="伊健 杜" userId="e69aded81da48593" providerId="LiveId" clId="{AEDDF0B3-5939-4E1F-A2D5-83622944CFAE}" dt="2022-11-23T13:02:19.784" v="3916" actId="20577"/>
      <pc:docMkLst>
        <pc:docMk/>
      </pc:docMkLst>
      <pc:sldChg chg="del">
        <pc:chgData name="伊健 杜" userId="e69aded81da48593" providerId="LiveId" clId="{AEDDF0B3-5939-4E1F-A2D5-83622944CFAE}" dt="2022-11-23T03:58:46.279" v="0" actId="47"/>
        <pc:sldMkLst>
          <pc:docMk/>
          <pc:sldMk cId="0" sldId="273"/>
        </pc:sldMkLst>
      </pc:sldChg>
      <pc:sldChg chg="del">
        <pc:chgData name="伊健 杜" userId="e69aded81da48593" providerId="LiveId" clId="{AEDDF0B3-5939-4E1F-A2D5-83622944CFAE}" dt="2022-11-23T03:58:46.279" v="0" actId="47"/>
        <pc:sldMkLst>
          <pc:docMk/>
          <pc:sldMk cId="1290859766" sldId="883"/>
        </pc:sldMkLst>
      </pc:sldChg>
      <pc:sldChg chg="del">
        <pc:chgData name="伊健 杜" userId="e69aded81da48593" providerId="LiveId" clId="{AEDDF0B3-5939-4E1F-A2D5-83622944CFAE}" dt="2022-11-23T03:58:46.279" v="0" actId="47"/>
        <pc:sldMkLst>
          <pc:docMk/>
          <pc:sldMk cId="190415320" sldId="884"/>
        </pc:sldMkLst>
      </pc:sldChg>
      <pc:sldChg chg="del">
        <pc:chgData name="伊健 杜" userId="e69aded81da48593" providerId="LiveId" clId="{AEDDF0B3-5939-4E1F-A2D5-83622944CFAE}" dt="2022-11-23T03:58:46.279" v="0" actId="47"/>
        <pc:sldMkLst>
          <pc:docMk/>
          <pc:sldMk cId="2948515686" sldId="887"/>
        </pc:sldMkLst>
      </pc:sldChg>
      <pc:sldChg chg="del">
        <pc:chgData name="伊健 杜" userId="e69aded81da48593" providerId="LiveId" clId="{AEDDF0B3-5939-4E1F-A2D5-83622944CFAE}" dt="2022-11-23T03:58:46.279" v="0" actId="47"/>
        <pc:sldMkLst>
          <pc:docMk/>
          <pc:sldMk cId="1314336077" sldId="1513"/>
        </pc:sldMkLst>
      </pc:sldChg>
      <pc:sldChg chg="del">
        <pc:chgData name="伊健 杜" userId="e69aded81da48593" providerId="LiveId" clId="{AEDDF0B3-5939-4E1F-A2D5-83622944CFAE}" dt="2022-11-23T03:58:46.279" v="0" actId="47"/>
        <pc:sldMkLst>
          <pc:docMk/>
          <pc:sldMk cId="2807822024" sldId="1561"/>
        </pc:sldMkLst>
      </pc:sldChg>
      <pc:sldChg chg="del">
        <pc:chgData name="伊健 杜" userId="e69aded81da48593" providerId="LiveId" clId="{AEDDF0B3-5939-4E1F-A2D5-83622944CFAE}" dt="2022-11-23T03:58:46.279" v="0" actId="47"/>
        <pc:sldMkLst>
          <pc:docMk/>
          <pc:sldMk cId="3478710393" sldId="1562"/>
        </pc:sldMkLst>
      </pc:sldChg>
      <pc:sldChg chg="del">
        <pc:chgData name="伊健 杜" userId="e69aded81da48593" providerId="LiveId" clId="{AEDDF0B3-5939-4E1F-A2D5-83622944CFAE}" dt="2022-11-23T03:58:46.279" v="0" actId="47"/>
        <pc:sldMkLst>
          <pc:docMk/>
          <pc:sldMk cId="3278524335" sldId="1563"/>
        </pc:sldMkLst>
      </pc:sldChg>
      <pc:sldChg chg="del">
        <pc:chgData name="伊健 杜" userId="e69aded81da48593" providerId="LiveId" clId="{AEDDF0B3-5939-4E1F-A2D5-83622944CFAE}" dt="2022-11-23T03:58:46.279" v="0" actId="47"/>
        <pc:sldMkLst>
          <pc:docMk/>
          <pc:sldMk cId="3837178426" sldId="1564"/>
        </pc:sldMkLst>
      </pc:sldChg>
      <pc:sldChg chg="del">
        <pc:chgData name="伊健 杜" userId="e69aded81da48593" providerId="LiveId" clId="{AEDDF0B3-5939-4E1F-A2D5-83622944CFAE}" dt="2022-11-23T03:58:46.279" v="0" actId="47"/>
        <pc:sldMkLst>
          <pc:docMk/>
          <pc:sldMk cId="734188155" sldId="1565"/>
        </pc:sldMkLst>
      </pc:sldChg>
      <pc:sldChg chg="del">
        <pc:chgData name="伊健 杜" userId="e69aded81da48593" providerId="LiveId" clId="{AEDDF0B3-5939-4E1F-A2D5-83622944CFAE}" dt="2022-11-23T03:58:46.279" v="0" actId="47"/>
        <pc:sldMkLst>
          <pc:docMk/>
          <pc:sldMk cId="1097106493" sldId="1566"/>
        </pc:sldMkLst>
      </pc:sldChg>
      <pc:sldChg chg="del">
        <pc:chgData name="伊健 杜" userId="e69aded81da48593" providerId="LiveId" clId="{AEDDF0B3-5939-4E1F-A2D5-83622944CFAE}" dt="2022-11-23T03:58:46.279" v="0" actId="47"/>
        <pc:sldMkLst>
          <pc:docMk/>
          <pc:sldMk cId="1553102500" sldId="1567"/>
        </pc:sldMkLst>
      </pc:sldChg>
      <pc:sldChg chg="del">
        <pc:chgData name="伊健 杜" userId="e69aded81da48593" providerId="LiveId" clId="{AEDDF0B3-5939-4E1F-A2D5-83622944CFAE}" dt="2022-11-23T03:58:46.279" v="0" actId="47"/>
        <pc:sldMkLst>
          <pc:docMk/>
          <pc:sldMk cId="1939192676" sldId="1568"/>
        </pc:sldMkLst>
      </pc:sldChg>
      <pc:sldChg chg="del">
        <pc:chgData name="伊健 杜" userId="e69aded81da48593" providerId="LiveId" clId="{AEDDF0B3-5939-4E1F-A2D5-83622944CFAE}" dt="2022-11-23T03:58:46.279" v="0" actId="47"/>
        <pc:sldMkLst>
          <pc:docMk/>
          <pc:sldMk cId="2930578806" sldId="1569"/>
        </pc:sldMkLst>
      </pc:sldChg>
      <pc:sldChg chg="del">
        <pc:chgData name="伊健 杜" userId="e69aded81da48593" providerId="LiveId" clId="{AEDDF0B3-5939-4E1F-A2D5-83622944CFAE}" dt="2022-11-23T03:58:46.279" v="0" actId="47"/>
        <pc:sldMkLst>
          <pc:docMk/>
          <pc:sldMk cId="4138935040" sldId="1570"/>
        </pc:sldMkLst>
      </pc:sldChg>
      <pc:sldChg chg="del">
        <pc:chgData name="伊健 杜" userId="e69aded81da48593" providerId="LiveId" clId="{AEDDF0B3-5939-4E1F-A2D5-83622944CFAE}" dt="2022-11-23T03:58:46.279" v="0" actId="47"/>
        <pc:sldMkLst>
          <pc:docMk/>
          <pc:sldMk cId="2230565867" sldId="1571"/>
        </pc:sldMkLst>
      </pc:sldChg>
      <pc:sldChg chg="del">
        <pc:chgData name="伊健 杜" userId="e69aded81da48593" providerId="LiveId" clId="{AEDDF0B3-5939-4E1F-A2D5-83622944CFAE}" dt="2022-11-23T03:58:46.279" v="0" actId="47"/>
        <pc:sldMkLst>
          <pc:docMk/>
          <pc:sldMk cId="3602726642" sldId="1572"/>
        </pc:sldMkLst>
      </pc:sldChg>
      <pc:sldChg chg="del">
        <pc:chgData name="伊健 杜" userId="e69aded81da48593" providerId="LiveId" clId="{AEDDF0B3-5939-4E1F-A2D5-83622944CFAE}" dt="2022-11-23T03:58:46.279" v="0" actId="47"/>
        <pc:sldMkLst>
          <pc:docMk/>
          <pc:sldMk cId="1880191684" sldId="1573"/>
        </pc:sldMkLst>
      </pc:sldChg>
      <pc:sldChg chg="del">
        <pc:chgData name="伊健 杜" userId="e69aded81da48593" providerId="LiveId" clId="{AEDDF0B3-5939-4E1F-A2D5-83622944CFAE}" dt="2022-11-23T03:58:46.279" v="0" actId="47"/>
        <pc:sldMkLst>
          <pc:docMk/>
          <pc:sldMk cId="1885706911" sldId="1574"/>
        </pc:sldMkLst>
      </pc:sldChg>
      <pc:sldChg chg="del">
        <pc:chgData name="伊健 杜" userId="e69aded81da48593" providerId="LiveId" clId="{AEDDF0B3-5939-4E1F-A2D5-83622944CFAE}" dt="2022-11-23T03:58:46.279" v="0" actId="47"/>
        <pc:sldMkLst>
          <pc:docMk/>
          <pc:sldMk cId="2077881807" sldId="1575"/>
        </pc:sldMkLst>
      </pc:sldChg>
      <pc:sldChg chg="del">
        <pc:chgData name="伊健 杜" userId="e69aded81da48593" providerId="LiveId" clId="{AEDDF0B3-5939-4E1F-A2D5-83622944CFAE}" dt="2022-11-23T03:58:46.279" v="0" actId="47"/>
        <pc:sldMkLst>
          <pc:docMk/>
          <pc:sldMk cId="1692969969" sldId="1576"/>
        </pc:sldMkLst>
      </pc:sldChg>
      <pc:sldChg chg="del">
        <pc:chgData name="伊健 杜" userId="e69aded81da48593" providerId="LiveId" clId="{AEDDF0B3-5939-4E1F-A2D5-83622944CFAE}" dt="2022-11-23T03:58:46.279" v="0" actId="47"/>
        <pc:sldMkLst>
          <pc:docMk/>
          <pc:sldMk cId="3290510378" sldId="1577"/>
        </pc:sldMkLst>
      </pc:sldChg>
      <pc:sldChg chg="del">
        <pc:chgData name="伊健 杜" userId="e69aded81da48593" providerId="LiveId" clId="{AEDDF0B3-5939-4E1F-A2D5-83622944CFAE}" dt="2022-11-23T03:58:46.279" v="0" actId="47"/>
        <pc:sldMkLst>
          <pc:docMk/>
          <pc:sldMk cId="2743280203" sldId="1578"/>
        </pc:sldMkLst>
      </pc:sldChg>
      <pc:sldChg chg="del">
        <pc:chgData name="伊健 杜" userId="e69aded81da48593" providerId="LiveId" clId="{AEDDF0B3-5939-4E1F-A2D5-83622944CFAE}" dt="2022-11-23T03:58:46.279" v="0" actId="47"/>
        <pc:sldMkLst>
          <pc:docMk/>
          <pc:sldMk cId="3100113883" sldId="1579"/>
        </pc:sldMkLst>
      </pc:sldChg>
      <pc:sldChg chg="del">
        <pc:chgData name="伊健 杜" userId="e69aded81da48593" providerId="LiveId" clId="{AEDDF0B3-5939-4E1F-A2D5-83622944CFAE}" dt="2022-11-23T03:58:46.279" v="0" actId="47"/>
        <pc:sldMkLst>
          <pc:docMk/>
          <pc:sldMk cId="1670046135" sldId="1580"/>
        </pc:sldMkLst>
      </pc:sldChg>
      <pc:sldChg chg="del">
        <pc:chgData name="伊健 杜" userId="e69aded81da48593" providerId="LiveId" clId="{AEDDF0B3-5939-4E1F-A2D5-83622944CFAE}" dt="2022-11-23T03:58:46.279" v="0" actId="47"/>
        <pc:sldMkLst>
          <pc:docMk/>
          <pc:sldMk cId="4008737269" sldId="1582"/>
        </pc:sldMkLst>
      </pc:sldChg>
      <pc:sldChg chg="del">
        <pc:chgData name="伊健 杜" userId="e69aded81da48593" providerId="LiveId" clId="{AEDDF0B3-5939-4E1F-A2D5-83622944CFAE}" dt="2022-11-23T03:58:46.279" v="0" actId="47"/>
        <pc:sldMkLst>
          <pc:docMk/>
          <pc:sldMk cId="3388033253" sldId="1583"/>
        </pc:sldMkLst>
      </pc:sldChg>
      <pc:sldChg chg="del">
        <pc:chgData name="伊健 杜" userId="e69aded81da48593" providerId="LiveId" clId="{AEDDF0B3-5939-4E1F-A2D5-83622944CFAE}" dt="2022-11-23T03:58:46.279" v="0" actId="47"/>
        <pc:sldMkLst>
          <pc:docMk/>
          <pc:sldMk cId="1118335550" sldId="1584"/>
        </pc:sldMkLst>
      </pc:sldChg>
      <pc:sldChg chg="del">
        <pc:chgData name="伊健 杜" userId="e69aded81da48593" providerId="LiveId" clId="{AEDDF0B3-5939-4E1F-A2D5-83622944CFAE}" dt="2022-11-23T03:58:46.279" v="0" actId="47"/>
        <pc:sldMkLst>
          <pc:docMk/>
          <pc:sldMk cId="2020744902" sldId="1585"/>
        </pc:sldMkLst>
      </pc:sldChg>
      <pc:sldChg chg="del">
        <pc:chgData name="伊健 杜" userId="e69aded81da48593" providerId="LiveId" clId="{AEDDF0B3-5939-4E1F-A2D5-83622944CFAE}" dt="2022-11-23T03:58:46.279" v="0" actId="47"/>
        <pc:sldMkLst>
          <pc:docMk/>
          <pc:sldMk cId="1741335016" sldId="1586"/>
        </pc:sldMkLst>
      </pc:sldChg>
      <pc:sldChg chg="del">
        <pc:chgData name="伊健 杜" userId="e69aded81da48593" providerId="LiveId" clId="{AEDDF0B3-5939-4E1F-A2D5-83622944CFAE}" dt="2022-11-23T03:58:46.279" v="0" actId="47"/>
        <pc:sldMkLst>
          <pc:docMk/>
          <pc:sldMk cId="3815593008" sldId="1587"/>
        </pc:sldMkLst>
      </pc:sldChg>
      <pc:sldChg chg="del">
        <pc:chgData name="伊健 杜" userId="e69aded81da48593" providerId="LiveId" clId="{AEDDF0B3-5939-4E1F-A2D5-83622944CFAE}" dt="2022-11-23T03:58:46.279" v="0" actId="47"/>
        <pc:sldMkLst>
          <pc:docMk/>
          <pc:sldMk cId="780815688" sldId="1589"/>
        </pc:sldMkLst>
      </pc:sldChg>
      <pc:sldChg chg="del">
        <pc:chgData name="伊健 杜" userId="e69aded81da48593" providerId="LiveId" clId="{AEDDF0B3-5939-4E1F-A2D5-83622944CFAE}" dt="2022-11-23T03:58:46.279" v="0" actId="47"/>
        <pc:sldMkLst>
          <pc:docMk/>
          <pc:sldMk cId="1223943835" sldId="1592"/>
        </pc:sldMkLst>
      </pc:sldChg>
      <pc:sldChg chg="del">
        <pc:chgData name="伊健 杜" userId="e69aded81da48593" providerId="LiveId" clId="{AEDDF0B3-5939-4E1F-A2D5-83622944CFAE}" dt="2022-11-23T03:58:46.279" v="0" actId="47"/>
        <pc:sldMkLst>
          <pc:docMk/>
          <pc:sldMk cId="1751504289" sldId="1593"/>
        </pc:sldMkLst>
      </pc:sldChg>
      <pc:sldChg chg="del">
        <pc:chgData name="伊健 杜" userId="e69aded81da48593" providerId="LiveId" clId="{AEDDF0B3-5939-4E1F-A2D5-83622944CFAE}" dt="2022-11-23T03:58:46.279" v="0" actId="47"/>
        <pc:sldMkLst>
          <pc:docMk/>
          <pc:sldMk cId="1799640489" sldId="1594"/>
        </pc:sldMkLst>
      </pc:sldChg>
      <pc:sldChg chg="del">
        <pc:chgData name="伊健 杜" userId="e69aded81da48593" providerId="LiveId" clId="{AEDDF0B3-5939-4E1F-A2D5-83622944CFAE}" dt="2022-11-23T03:58:46.279" v="0" actId="47"/>
        <pc:sldMkLst>
          <pc:docMk/>
          <pc:sldMk cId="1584545916" sldId="1595"/>
        </pc:sldMkLst>
      </pc:sldChg>
      <pc:sldChg chg="del">
        <pc:chgData name="伊健 杜" userId="e69aded81da48593" providerId="LiveId" clId="{AEDDF0B3-5939-4E1F-A2D5-83622944CFAE}" dt="2022-11-23T03:58:46.279" v="0" actId="47"/>
        <pc:sldMkLst>
          <pc:docMk/>
          <pc:sldMk cId="918302797" sldId="1596"/>
        </pc:sldMkLst>
      </pc:sldChg>
      <pc:sldChg chg="del">
        <pc:chgData name="伊健 杜" userId="e69aded81da48593" providerId="LiveId" clId="{AEDDF0B3-5939-4E1F-A2D5-83622944CFAE}" dt="2022-11-23T03:58:46.279" v="0" actId="47"/>
        <pc:sldMkLst>
          <pc:docMk/>
          <pc:sldMk cId="1316739913" sldId="1597"/>
        </pc:sldMkLst>
      </pc:sldChg>
      <pc:sldChg chg="del">
        <pc:chgData name="伊健 杜" userId="e69aded81da48593" providerId="LiveId" clId="{AEDDF0B3-5939-4E1F-A2D5-83622944CFAE}" dt="2022-11-23T03:58:46.279" v="0" actId="47"/>
        <pc:sldMkLst>
          <pc:docMk/>
          <pc:sldMk cId="125221639" sldId="1598"/>
        </pc:sldMkLst>
      </pc:sldChg>
      <pc:sldChg chg="addSp delSp modSp add del mod">
        <pc:chgData name="伊健 杜" userId="e69aded81da48593" providerId="LiveId" clId="{AEDDF0B3-5939-4E1F-A2D5-83622944CFAE}" dt="2022-11-23T06:34:34.095" v="3741"/>
        <pc:sldMkLst>
          <pc:docMk/>
          <pc:sldMk cId="3513292850" sldId="1599"/>
        </pc:sldMkLst>
        <pc:spChg chg="add mod">
          <ac:chgData name="伊健 杜" userId="e69aded81da48593" providerId="LiveId" clId="{AEDDF0B3-5939-4E1F-A2D5-83622944CFAE}" dt="2022-11-23T06:26:10.103" v="3541" actId="207"/>
          <ac:spMkLst>
            <pc:docMk/>
            <pc:sldMk cId="3513292850" sldId="1599"/>
            <ac:spMk id="2" creationId="{F858B6EF-EA23-25C0-DCF1-96F5AA31E5F4}"/>
          </ac:spMkLst>
        </pc:spChg>
        <pc:spChg chg="mod">
          <ac:chgData name="伊健 杜" userId="e69aded81da48593" providerId="LiveId" clId="{AEDDF0B3-5939-4E1F-A2D5-83622944CFAE}" dt="2022-11-23T06:24:40.698" v="3477" actId="1076"/>
          <ac:spMkLst>
            <pc:docMk/>
            <pc:sldMk cId="3513292850" sldId="1599"/>
            <ac:spMk id="4" creationId="{767FBCC3-E590-DDD9-AC6E-390CBBE40FB6}"/>
          </ac:spMkLst>
        </pc:spChg>
        <pc:spChg chg="del">
          <ac:chgData name="伊健 杜" userId="e69aded81da48593" providerId="LiveId" clId="{AEDDF0B3-5939-4E1F-A2D5-83622944CFAE}" dt="2022-11-23T06:25:01.495" v="3534" actId="478"/>
          <ac:spMkLst>
            <pc:docMk/>
            <pc:sldMk cId="3513292850" sldId="1599"/>
            <ac:spMk id="5" creationId="{1BB63C24-62EE-61C0-4033-CE44E51996E7}"/>
          </ac:spMkLst>
        </pc:spChg>
        <pc:spChg chg="mod">
          <ac:chgData name="伊健 杜" userId="e69aded81da48593" providerId="LiveId" clId="{AEDDF0B3-5939-4E1F-A2D5-83622944CFAE}" dt="2022-11-23T06:34:34.095" v="3741"/>
          <ac:spMkLst>
            <pc:docMk/>
            <pc:sldMk cId="3513292850" sldId="1599"/>
            <ac:spMk id="6" creationId="{159B7E6B-21F0-E0FE-7ABA-4ADD738FA9C0}"/>
          </ac:spMkLst>
        </pc:spChg>
        <pc:picChg chg="add mod">
          <ac:chgData name="伊健 杜" userId="e69aded81da48593" providerId="LiveId" clId="{AEDDF0B3-5939-4E1F-A2D5-83622944CFAE}" dt="2022-11-23T06:25:58.522" v="3536" actId="1076"/>
          <ac:picMkLst>
            <pc:docMk/>
            <pc:sldMk cId="3513292850" sldId="1599"/>
            <ac:picMk id="3" creationId="{BB8C0F16-2C5B-EC98-C2C2-6B044F3BD846}"/>
          </ac:picMkLst>
        </pc:picChg>
        <pc:picChg chg="del">
          <ac:chgData name="伊健 杜" userId="e69aded81da48593" providerId="LiveId" clId="{AEDDF0B3-5939-4E1F-A2D5-83622944CFAE}" dt="2022-11-23T06:25:00.666" v="3533" actId="478"/>
          <ac:picMkLst>
            <pc:docMk/>
            <pc:sldMk cId="3513292850" sldId="1599"/>
            <ac:picMk id="8" creationId="{21F52FA5-FDEE-609B-79BA-4A634564A6D8}"/>
          </ac:picMkLst>
        </pc:picChg>
        <pc:picChg chg="del">
          <ac:chgData name="伊健 杜" userId="e69aded81da48593" providerId="LiveId" clId="{AEDDF0B3-5939-4E1F-A2D5-83622944CFAE}" dt="2022-11-23T06:24:59.992" v="3532" actId="478"/>
          <ac:picMkLst>
            <pc:docMk/>
            <pc:sldMk cId="3513292850" sldId="1599"/>
            <ac:picMk id="9" creationId="{27B2EBA5-96B8-7458-AAAC-4799A1F03247}"/>
          </ac:picMkLst>
        </pc:picChg>
        <pc:picChg chg="add mod">
          <ac:chgData name="伊健 杜" userId="e69aded81da48593" providerId="LiveId" clId="{AEDDF0B3-5939-4E1F-A2D5-83622944CFAE}" dt="2022-11-23T06:26:32.674" v="3550" actId="1076"/>
          <ac:picMkLst>
            <pc:docMk/>
            <pc:sldMk cId="3513292850" sldId="1599"/>
            <ac:picMk id="31746" creationId="{FE8636E0-8696-AB99-40BD-ED92B49B59EB}"/>
          </ac:picMkLst>
        </pc:picChg>
      </pc:sldChg>
      <pc:sldChg chg="del">
        <pc:chgData name="伊健 杜" userId="e69aded81da48593" providerId="LiveId" clId="{AEDDF0B3-5939-4E1F-A2D5-83622944CFAE}" dt="2022-11-23T03:58:46.279" v="0" actId="47"/>
        <pc:sldMkLst>
          <pc:docMk/>
          <pc:sldMk cId="621244283" sldId="1600"/>
        </pc:sldMkLst>
      </pc:sldChg>
      <pc:sldChg chg="del">
        <pc:chgData name="伊健 杜" userId="e69aded81da48593" providerId="LiveId" clId="{AEDDF0B3-5939-4E1F-A2D5-83622944CFAE}" dt="2022-11-23T03:58:46.279" v="0" actId="47"/>
        <pc:sldMkLst>
          <pc:docMk/>
          <pc:sldMk cId="2520018882" sldId="1601"/>
        </pc:sldMkLst>
      </pc:sldChg>
      <pc:sldChg chg="del">
        <pc:chgData name="伊健 杜" userId="e69aded81da48593" providerId="LiveId" clId="{AEDDF0B3-5939-4E1F-A2D5-83622944CFAE}" dt="2022-11-23T03:58:46.279" v="0" actId="47"/>
        <pc:sldMkLst>
          <pc:docMk/>
          <pc:sldMk cId="854314560" sldId="1602"/>
        </pc:sldMkLst>
      </pc:sldChg>
      <pc:sldChg chg="del">
        <pc:chgData name="伊健 杜" userId="e69aded81da48593" providerId="LiveId" clId="{AEDDF0B3-5939-4E1F-A2D5-83622944CFAE}" dt="2022-11-23T03:58:46.279" v="0" actId="47"/>
        <pc:sldMkLst>
          <pc:docMk/>
          <pc:sldMk cId="2003616700" sldId="1603"/>
        </pc:sldMkLst>
      </pc:sldChg>
      <pc:sldChg chg="del">
        <pc:chgData name="伊健 杜" userId="e69aded81da48593" providerId="LiveId" clId="{AEDDF0B3-5939-4E1F-A2D5-83622944CFAE}" dt="2022-11-23T03:58:46.279" v="0" actId="47"/>
        <pc:sldMkLst>
          <pc:docMk/>
          <pc:sldMk cId="203755365" sldId="1604"/>
        </pc:sldMkLst>
      </pc:sldChg>
      <pc:sldChg chg="del">
        <pc:chgData name="伊健 杜" userId="e69aded81da48593" providerId="LiveId" clId="{AEDDF0B3-5939-4E1F-A2D5-83622944CFAE}" dt="2022-11-23T03:58:46.279" v="0" actId="47"/>
        <pc:sldMkLst>
          <pc:docMk/>
          <pc:sldMk cId="1198599830" sldId="1605"/>
        </pc:sldMkLst>
      </pc:sldChg>
      <pc:sldChg chg="del">
        <pc:chgData name="伊健 杜" userId="e69aded81da48593" providerId="LiveId" clId="{AEDDF0B3-5939-4E1F-A2D5-83622944CFAE}" dt="2022-11-23T03:58:46.279" v="0" actId="47"/>
        <pc:sldMkLst>
          <pc:docMk/>
          <pc:sldMk cId="2853838959" sldId="1606"/>
        </pc:sldMkLst>
      </pc:sldChg>
      <pc:sldChg chg="del">
        <pc:chgData name="伊健 杜" userId="e69aded81da48593" providerId="LiveId" clId="{AEDDF0B3-5939-4E1F-A2D5-83622944CFAE}" dt="2022-11-23T03:58:46.279" v="0" actId="47"/>
        <pc:sldMkLst>
          <pc:docMk/>
          <pc:sldMk cId="2512745327" sldId="1607"/>
        </pc:sldMkLst>
      </pc:sldChg>
      <pc:sldChg chg="del">
        <pc:chgData name="伊健 杜" userId="e69aded81da48593" providerId="LiveId" clId="{AEDDF0B3-5939-4E1F-A2D5-83622944CFAE}" dt="2022-11-23T03:58:46.279" v="0" actId="47"/>
        <pc:sldMkLst>
          <pc:docMk/>
          <pc:sldMk cId="3453204913" sldId="1608"/>
        </pc:sldMkLst>
      </pc:sldChg>
      <pc:sldChg chg="del">
        <pc:chgData name="伊健 杜" userId="e69aded81da48593" providerId="LiveId" clId="{AEDDF0B3-5939-4E1F-A2D5-83622944CFAE}" dt="2022-11-23T03:58:46.279" v="0" actId="47"/>
        <pc:sldMkLst>
          <pc:docMk/>
          <pc:sldMk cId="2806317114" sldId="1610"/>
        </pc:sldMkLst>
      </pc:sldChg>
      <pc:sldChg chg="del">
        <pc:chgData name="伊健 杜" userId="e69aded81da48593" providerId="LiveId" clId="{AEDDF0B3-5939-4E1F-A2D5-83622944CFAE}" dt="2022-11-23T03:58:46.279" v="0" actId="47"/>
        <pc:sldMkLst>
          <pc:docMk/>
          <pc:sldMk cId="1252237717" sldId="1611"/>
        </pc:sldMkLst>
      </pc:sldChg>
      <pc:sldChg chg="del">
        <pc:chgData name="伊健 杜" userId="e69aded81da48593" providerId="LiveId" clId="{AEDDF0B3-5939-4E1F-A2D5-83622944CFAE}" dt="2022-11-23T03:58:46.279" v="0" actId="47"/>
        <pc:sldMkLst>
          <pc:docMk/>
          <pc:sldMk cId="3079509020" sldId="1612"/>
        </pc:sldMkLst>
      </pc:sldChg>
      <pc:sldChg chg="del">
        <pc:chgData name="伊健 杜" userId="e69aded81da48593" providerId="LiveId" clId="{AEDDF0B3-5939-4E1F-A2D5-83622944CFAE}" dt="2022-11-23T03:58:46.279" v="0" actId="47"/>
        <pc:sldMkLst>
          <pc:docMk/>
          <pc:sldMk cId="1007936587" sldId="1613"/>
        </pc:sldMkLst>
      </pc:sldChg>
      <pc:sldChg chg="del">
        <pc:chgData name="伊健 杜" userId="e69aded81da48593" providerId="LiveId" clId="{AEDDF0B3-5939-4E1F-A2D5-83622944CFAE}" dt="2022-11-23T03:58:46.279" v="0" actId="47"/>
        <pc:sldMkLst>
          <pc:docMk/>
          <pc:sldMk cId="341383867" sldId="1614"/>
        </pc:sldMkLst>
      </pc:sldChg>
      <pc:sldChg chg="del">
        <pc:chgData name="伊健 杜" userId="e69aded81da48593" providerId="LiveId" clId="{AEDDF0B3-5939-4E1F-A2D5-83622944CFAE}" dt="2022-11-23T03:58:46.279" v="0" actId="47"/>
        <pc:sldMkLst>
          <pc:docMk/>
          <pc:sldMk cId="1023481345" sldId="1615"/>
        </pc:sldMkLst>
      </pc:sldChg>
      <pc:sldChg chg="del">
        <pc:chgData name="伊健 杜" userId="e69aded81da48593" providerId="LiveId" clId="{AEDDF0B3-5939-4E1F-A2D5-83622944CFAE}" dt="2022-11-23T03:58:46.279" v="0" actId="47"/>
        <pc:sldMkLst>
          <pc:docMk/>
          <pc:sldMk cId="1294941309" sldId="1616"/>
        </pc:sldMkLst>
      </pc:sldChg>
      <pc:sldChg chg="add del">
        <pc:chgData name="伊健 杜" userId="e69aded81da48593" providerId="LiveId" clId="{AEDDF0B3-5939-4E1F-A2D5-83622944CFAE}" dt="2022-11-23T03:59:34.926" v="1"/>
        <pc:sldMkLst>
          <pc:docMk/>
          <pc:sldMk cId="1766824160" sldId="1617"/>
        </pc:sldMkLst>
      </pc:sldChg>
      <pc:sldChg chg="add del">
        <pc:chgData name="伊健 杜" userId="e69aded81da48593" providerId="LiveId" clId="{AEDDF0B3-5939-4E1F-A2D5-83622944CFAE}" dt="2022-11-23T03:59:34.926" v="1"/>
        <pc:sldMkLst>
          <pc:docMk/>
          <pc:sldMk cId="2199367363" sldId="1618"/>
        </pc:sldMkLst>
      </pc:sldChg>
      <pc:sldChg chg="add del">
        <pc:chgData name="伊健 杜" userId="e69aded81da48593" providerId="LiveId" clId="{AEDDF0B3-5939-4E1F-A2D5-83622944CFAE}" dt="2022-11-23T03:59:34.926" v="1"/>
        <pc:sldMkLst>
          <pc:docMk/>
          <pc:sldMk cId="392395669" sldId="1619"/>
        </pc:sldMkLst>
      </pc:sldChg>
      <pc:sldChg chg="add del">
        <pc:chgData name="伊健 杜" userId="e69aded81da48593" providerId="LiveId" clId="{AEDDF0B3-5939-4E1F-A2D5-83622944CFAE}" dt="2022-11-23T03:59:34.926" v="1"/>
        <pc:sldMkLst>
          <pc:docMk/>
          <pc:sldMk cId="1764933360" sldId="1620"/>
        </pc:sldMkLst>
      </pc:sldChg>
      <pc:sldChg chg="add del">
        <pc:chgData name="伊健 杜" userId="e69aded81da48593" providerId="LiveId" clId="{AEDDF0B3-5939-4E1F-A2D5-83622944CFAE}" dt="2022-11-23T03:59:34.926" v="1"/>
        <pc:sldMkLst>
          <pc:docMk/>
          <pc:sldMk cId="1451192333" sldId="1621"/>
        </pc:sldMkLst>
      </pc:sldChg>
      <pc:sldChg chg="add del">
        <pc:chgData name="伊健 杜" userId="e69aded81da48593" providerId="LiveId" clId="{AEDDF0B3-5939-4E1F-A2D5-83622944CFAE}" dt="2022-11-23T03:59:34.926" v="1"/>
        <pc:sldMkLst>
          <pc:docMk/>
          <pc:sldMk cId="3038021833" sldId="1622"/>
        </pc:sldMkLst>
      </pc:sldChg>
      <pc:sldChg chg="add del">
        <pc:chgData name="伊健 杜" userId="e69aded81da48593" providerId="LiveId" clId="{AEDDF0B3-5939-4E1F-A2D5-83622944CFAE}" dt="2022-11-23T03:59:34.926" v="1"/>
        <pc:sldMkLst>
          <pc:docMk/>
          <pc:sldMk cId="4128864493" sldId="1623"/>
        </pc:sldMkLst>
      </pc:sldChg>
      <pc:sldChg chg="add del">
        <pc:chgData name="伊健 杜" userId="e69aded81da48593" providerId="LiveId" clId="{AEDDF0B3-5939-4E1F-A2D5-83622944CFAE}" dt="2022-11-23T03:59:34.926" v="1"/>
        <pc:sldMkLst>
          <pc:docMk/>
          <pc:sldMk cId="940666817" sldId="1624"/>
        </pc:sldMkLst>
      </pc:sldChg>
      <pc:sldChg chg="add">
        <pc:chgData name="伊健 杜" userId="e69aded81da48593" providerId="LiveId" clId="{AEDDF0B3-5939-4E1F-A2D5-83622944CFAE}" dt="2022-11-23T03:59:34.926" v="1"/>
        <pc:sldMkLst>
          <pc:docMk/>
          <pc:sldMk cId="3632150386" sldId="1625"/>
        </pc:sldMkLst>
      </pc:sldChg>
      <pc:sldChg chg="add">
        <pc:chgData name="伊健 杜" userId="e69aded81da48593" providerId="LiveId" clId="{AEDDF0B3-5939-4E1F-A2D5-83622944CFAE}" dt="2022-11-23T03:59:34.926" v="1"/>
        <pc:sldMkLst>
          <pc:docMk/>
          <pc:sldMk cId="567296839" sldId="1626"/>
        </pc:sldMkLst>
      </pc:sldChg>
      <pc:sldChg chg="addSp delSp modSp add mod">
        <pc:chgData name="伊健 杜" userId="e69aded81da48593" providerId="LiveId" clId="{AEDDF0B3-5939-4E1F-A2D5-83622944CFAE}" dt="2022-11-23T06:34:34.095" v="3741"/>
        <pc:sldMkLst>
          <pc:docMk/>
          <pc:sldMk cId="2760598585" sldId="1627"/>
        </pc:sldMkLst>
        <pc:spChg chg="mod">
          <ac:chgData name="伊健 杜" userId="e69aded81da48593" providerId="LiveId" clId="{AEDDF0B3-5939-4E1F-A2D5-83622944CFAE}" dt="2022-11-23T06:34:34.095" v="3741"/>
          <ac:spMkLst>
            <pc:docMk/>
            <pc:sldMk cId="2760598585" sldId="1627"/>
            <ac:spMk id="2" creationId="{10304424-DB4A-36E7-9E0D-D32A5DD0F26C}"/>
          </ac:spMkLst>
        </pc:spChg>
        <pc:spChg chg="mod">
          <ac:chgData name="伊健 杜" userId="e69aded81da48593" providerId="LiveId" clId="{AEDDF0B3-5939-4E1F-A2D5-83622944CFAE}" dt="2022-11-23T06:34:34.095" v="3741"/>
          <ac:spMkLst>
            <pc:docMk/>
            <pc:sldMk cId="2760598585" sldId="1627"/>
            <ac:spMk id="3" creationId="{AFFC30AB-96DB-D2FC-A0FB-A94C43351DF5}"/>
          </ac:spMkLst>
        </pc:spChg>
        <pc:spChg chg="mod">
          <ac:chgData name="伊健 杜" userId="e69aded81da48593" providerId="LiveId" clId="{AEDDF0B3-5939-4E1F-A2D5-83622944CFAE}" dt="2022-11-23T04:17:27.377" v="28"/>
          <ac:spMkLst>
            <pc:docMk/>
            <pc:sldMk cId="2760598585" sldId="1627"/>
            <ac:spMk id="5" creationId="{12133E31-EFD8-1428-E834-932512E03115}"/>
          </ac:spMkLst>
        </pc:spChg>
        <pc:picChg chg="add mod">
          <ac:chgData name="伊健 杜" userId="e69aded81da48593" providerId="LiveId" clId="{AEDDF0B3-5939-4E1F-A2D5-83622944CFAE}" dt="2022-11-23T04:22:48.610" v="108" actId="1076"/>
          <ac:picMkLst>
            <pc:docMk/>
            <pc:sldMk cId="2760598585" sldId="1627"/>
            <ac:picMk id="4" creationId="{768FC760-B1D3-AAE2-2AD4-79A5FE471BF0}"/>
          </ac:picMkLst>
        </pc:picChg>
        <pc:picChg chg="del">
          <ac:chgData name="伊健 杜" userId="e69aded81da48593" providerId="LiveId" clId="{AEDDF0B3-5939-4E1F-A2D5-83622944CFAE}" dt="2022-11-23T04:18:03.616" v="104" actId="478"/>
          <ac:picMkLst>
            <pc:docMk/>
            <pc:sldMk cId="2760598585" sldId="1627"/>
            <ac:picMk id="1026" creationId="{B6824DFD-F1C9-E9C5-4BEE-FF7E8D3D86B6}"/>
          </ac:picMkLst>
        </pc:picChg>
      </pc:sldChg>
      <pc:sldChg chg="addSp delSp modSp add mod delAnim">
        <pc:chgData name="伊健 杜" userId="e69aded81da48593" providerId="LiveId" clId="{AEDDF0B3-5939-4E1F-A2D5-83622944CFAE}" dt="2022-11-23T06:34:34.095" v="3741"/>
        <pc:sldMkLst>
          <pc:docMk/>
          <pc:sldMk cId="1137325404" sldId="1628"/>
        </pc:sldMkLst>
        <pc:spChg chg="mod">
          <ac:chgData name="伊健 杜" userId="e69aded81da48593" providerId="LiveId" clId="{AEDDF0B3-5939-4E1F-A2D5-83622944CFAE}" dt="2022-11-23T06:34:34.095" v="3741"/>
          <ac:spMkLst>
            <pc:docMk/>
            <pc:sldMk cId="1137325404" sldId="1628"/>
            <ac:spMk id="2" creationId="{10304424-DB4A-36E7-9E0D-D32A5DD0F26C}"/>
          </ac:spMkLst>
        </pc:spChg>
        <pc:spChg chg="mod">
          <ac:chgData name="伊健 杜" userId="e69aded81da48593" providerId="LiveId" clId="{AEDDF0B3-5939-4E1F-A2D5-83622944CFAE}" dt="2022-11-23T06:34:34.095" v="3741"/>
          <ac:spMkLst>
            <pc:docMk/>
            <pc:sldMk cId="1137325404" sldId="1628"/>
            <ac:spMk id="3" creationId="{AFFC30AB-96DB-D2FC-A0FB-A94C43351DF5}"/>
          </ac:spMkLst>
        </pc:spChg>
        <pc:spChg chg="del">
          <ac:chgData name="伊健 杜" userId="e69aded81da48593" providerId="LiveId" clId="{AEDDF0B3-5939-4E1F-A2D5-83622944CFAE}" dt="2022-11-23T04:23:34.749" v="110" actId="478"/>
          <ac:spMkLst>
            <pc:docMk/>
            <pc:sldMk cId="1137325404" sldId="1628"/>
            <ac:spMk id="5" creationId="{12133E31-EFD8-1428-E834-932512E03115}"/>
          </ac:spMkLst>
        </pc:spChg>
        <pc:picChg chg="del">
          <ac:chgData name="伊健 杜" userId="e69aded81da48593" providerId="LiveId" clId="{AEDDF0B3-5939-4E1F-A2D5-83622944CFAE}" dt="2022-11-23T04:24:21.512" v="260" actId="478"/>
          <ac:picMkLst>
            <pc:docMk/>
            <pc:sldMk cId="1137325404" sldId="1628"/>
            <ac:picMk id="4" creationId="{768FC760-B1D3-AAE2-2AD4-79A5FE471BF0}"/>
          </ac:picMkLst>
        </pc:picChg>
        <pc:picChg chg="add del mod">
          <ac:chgData name="伊健 杜" userId="e69aded81da48593" providerId="LiveId" clId="{AEDDF0B3-5939-4E1F-A2D5-83622944CFAE}" dt="2022-11-23T04:26:37.989" v="263" actId="478"/>
          <ac:picMkLst>
            <pc:docMk/>
            <pc:sldMk cId="1137325404" sldId="1628"/>
            <ac:picMk id="2050" creationId="{FE83872C-CBAF-F2F2-E6F5-B8EA1B60667F}"/>
          </ac:picMkLst>
        </pc:picChg>
        <pc:picChg chg="add mod">
          <ac:chgData name="伊健 杜" userId="e69aded81da48593" providerId="LiveId" clId="{AEDDF0B3-5939-4E1F-A2D5-83622944CFAE}" dt="2022-11-23T04:27:50.861" v="305" actId="1076"/>
          <ac:picMkLst>
            <pc:docMk/>
            <pc:sldMk cId="1137325404" sldId="1628"/>
            <ac:picMk id="2052" creationId="{841D0DB3-7831-3136-D4CA-794F28615440}"/>
          </ac:picMkLst>
        </pc:picChg>
      </pc:sldChg>
      <pc:sldChg chg="addSp delSp modSp add mod">
        <pc:chgData name="伊健 杜" userId="e69aded81da48593" providerId="LiveId" clId="{AEDDF0B3-5939-4E1F-A2D5-83622944CFAE}" dt="2022-11-23T06:34:34.095" v="3741"/>
        <pc:sldMkLst>
          <pc:docMk/>
          <pc:sldMk cId="3014823040" sldId="1629"/>
        </pc:sldMkLst>
        <pc:spChg chg="mod">
          <ac:chgData name="伊健 杜" userId="e69aded81da48593" providerId="LiveId" clId="{AEDDF0B3-5939-4E1F-A2D5-83622944CFAE}" dt="2022-11-23T04:28:06.369" v="317"/>
          <ac:spMkLst>
            <pc:docMk/>
            <pc:sldMk cId="3014823040" sldId="1629"/>
            <ac:spMk id="2" creationId="{10304424-DB4A-36E7-9E0D-D32A5DD0F26C}"/>
          </ac:spMkLst>
        </pc:spChg>
        <pc:spChg chg="mod">
          <ac:chgData name="伊健 杜" userId="e69aded81da48593" providerId="LiveId" clId="{AEDDF0B3-5939-4E1F-A2D5-83622944CFAE}" dt="2022-11-23T06:34:34.095" v="3741"/>
          <ac:spMkLst>
            <pc:docMk/>
            <pc:sldMk cId="3014823040" sldId="1629"/>
            <ac:spMk id="3" creationId="{AFFC30AB-96DB-D2FC-A0FB-A94C43351DF5}"/>
          </ac:spMkLst>
        </pc:spChg>
        <pc:spChg chg="mod">
          <ac:chgData name="伊健 杜" userId="e69aded81da48593" providerId="LiveId" clId="{AEDDF0B3-5939-4E1F-A2D5-83622944CFAE}" dt="2022-11-23T04:28:26.645" v="320"/>
          <ac:spMkLst>
            <pc:docMk/>
            <pc:sldMk cId="3014823040" sldId="1629"/>
            <ac:spMk id="5" creationId="{12133E31-EFD8-1428-E834-932512E03115}"/>
          </ac:spMkLst>
        </pc:spChg>
        <pc:spChg chg="add del">
          <ac:chgData name="伊健 杜" userId="e69aded81da48593" providerId="LiveId" clId="{AEDDF0B3-5939-4E1F-A2D5-83622944CFAE}" dt="2022-11-23T04:28:23.490" v="319"/>
          <ac:spMkLst>
            <pc:docMk/>
            <pc:sldMk cId="3014823040" sldId="1629"/>
            <ac:spMk id="7" creationId="{7F3F3D46-99DB-C74D-6232-8306902B8856}"/>
          </ac:spMkLst>
        </pc:spChg>
        <pc:picChg chg="del">
          <ac:chgData name="伊健 杜" userId="e69aded81da48593" providerId="LiveId" clId="{AEDDF0B3-5939-4E1F-A2D5-83622944CFAE}" dt="2022-11-23T04:28:59.894" v="369" actId="478"/>
          <ac:picMkLst>
            <pc:docMk/>
            <pc:sldMk cId="3014823040" sldId="1629"/>
            <ac:picMk id="4" creationId="{768FC760-B1D3-AAE2-2AD4-79A5FE471BF0}"/>
          </ac:picMkLst>
        </pc:picChg>
        <pc:picChg chg="add mod">
          <ac:chgData name="伊健 杜" userId="e69aded81da48593" providerId="LiveId" clId="{AEDDF0B3-5939-4E1F-A2D5-83622944CFAE}" dt="2022-11-23T04:30:34.253" v="422" actId="1076"/>
          <ac:picMkLst>
            <pc:docMk/>
            <pc:sldMk cId="3014823040" sldId="1629"/>
            <ac:picMk id="9" creationId="{9733F435-B5A7-6BDB-3760-0C4511ED44D2}"/>
          </ac:picMkLst>
        </pc:picChg>
      </pc:sldChg>
      <pc:sldChg chg="addSp delSp modSp add mod delAnim">
        <pc:chgData name="伊健 杜" userId="e69aded81da48593" providerId="LiveId" clId="{AEDDF0B3-5939-4E1F-A2D5-83622944CFAE}" dt="2022-11-23T06:34:34.095" v="3741"/>
        <pc:sldMkLst>
          <pc:docMk/>
          <pc:sldMk cId="3680404341" sldId="1630"/>
        </pc:sldMkLst>
        <pc:spChg chg="mod">
          <ac:chgData name="伊健 杜" userId="e69aded81da48593" providerId="LiveId" clId="{AEDDF0B3-5939-4E1F-A2D5-83622944CFAE}" dt="2022-11-23T04:30:38.501" v="425" actId="20577"/>
          <ac:spMkLst>
            <pc:docMk/>
            <pc:sldMk cId="3680404341" sldId="1630"/>
            <ac:spMk id="2" creationId="{10304424-DB4A-36E7-9E0D-D32A5DD0F26C}"/>
          </ac:spMkLst>
        </pc:spChg>
        <pc:spChg chg="mod">
          <ac:chgData name="伊健 杜" userId="e69aded81da48593" providerId="LiveId" clId="{AEDDF0B3-5939-4E1F-A2D5-83622944CFAE}" dt="2022-11-23T06:34:34.095" v="3741"/>
          <ac:spMkLst>
            <pc:docMk/>
            <pc:sldMk cId="3680404341" sldId="1630"/>
            <ac:spMk id="3" creationId="{AFFC30AB-96DB-D2FC-A0FB-A94C43351DF5}"/>
          </ac:spMkLst>
        </pc:spChg>
        <pc:spChg chg="del">
          <ac:chgData name="伊健 杜" userId="e69aded81da48593" providerId="LiveId" clId="{AEDDF0B3-5939-4E1F-A2D5-83622944CFAE}" dt="2022-11-23T04:30:41.088" v="426" actId="478"/>
          <ac:spMkLst>
            <pc:docMk/>
            <pc:sldMk cId="3680404341" sldId="1630"/>
            <ac:spMk id="5" creationId="{12133E31-EFD8-1428-E834-932512E03115}"/>
          </ac:spMkLst>
        </pc:spChg>
        <pc:picChg chg="del">
          <ac:chgData name="伊健 杜" userId="e69aded81da48593" providerId="LiveId" clId="{AEDDF0B3-5939-4E1F-A2D5-83622944CFAE}" dt="2022-11-23T04:30:43.530" v="427" actId="478"/>
          <ac:picMkLst>
            <pc:docMk/>
            <pc:sldMk cId="3680404341" sldId="1630"/>
            <ac:picMk id="9" creationId="{9733F435-B5A7-6BDB-3760-0C4511ED44D2}"/>
          </ac:picMkLst>
        </pc:picChg>
        <pc:picChg chg="add mod">
          <ac:chgData name="伊健 杜" userId="e69aded81da48593" providerId="LiveId" clId="{AEDDF0B3-5939-4E1F-A2D5-83622944CFAE}" dt="2022-11-23T04:31:32.831" v="479" actId="1076"/>
          <ac:picMkLst>
            <pc:docMk/>
            <pc:sldMk cId="3680404341" sldId="1630"/>
            <ac:picMk id="4098" creationId="{27A25D65-CF5E-9C8A-E2E9-089F83F70AA9}"/>
          </ac:picMkLst>
        </pc:picChg>
      </pc:sldChg>
      <pc:sldChg chg="modSp add mod">
        <pc:chgData name="伊健 杜" userId="e69aded81da48593" providerId="LiveId" clId="{AEDDF0B3-5939-4E1F-A2D5-83622944CFAE}" dt="2022-11-23T06:34:34.095" v="3741"/>
        <pc:sldMkLst>
          <pc:docMk/>
          <pc:sldMk cId="2859145584" sldId="1631"/>
        </pc:sldMkLst>
        <pc:spChg chg="mod">
          <ac:chgData name="伊健 杜" userId="e69aded81da48593" providerId="LiveId" clId="{AEDDF0B3-5939-4E1F-A2D5-83622944CFAE}" dt="2022-11-23T06:34:34.095" v="3741"/>
          <ac:spMkLst>
            <pc:docMk/>
            <pc:sldMk cId="2859145584" sldId="1631"/>
            <ac:spMk id="2" creationId="{B604DC10-7A7A-3629-95DC-DFB88F6DA7A9}"/>
          </ac:spMkLst>
        </pc:spChg>
      </pc:sldChg>
      <pc:sldChg chg="addSp delSp modSp add mod">
        <pc:chgData name="伊健 杜" userId="e69aded81da48593" providerId="LiveId" clId="{AEDDF0B3-5939-4E1F-A2D5-83622944CFAE}" dt="2022-11-23T06:34:34.095" v="3741"/>
        <pc:sldMkLst>
          <pc:docMk/>
          <pc:sldMk cId="1904758339" sldId="1632"/>
        </pc:sldMkLst>
        <pc:spChg chg="mod">
          <ac:chgData name="伊健 杜" userId="e69aded81da48593" providerId="LiveId" clId="{AEDDF0B3-5939-4E1F-A2D5-83622944CFAE}" dt="2022-11-23T04:39:13.620" v="638"/>
          <ac:spMkLst>
            <pc:docMk/>
            <pc:sldMk cId="1904758339" sldId="1632"/>
            <ac:spMk id="2" creationId="{10304424-DB4A-36E7-9E0D-D32A5DD0F26C}"/>
          </ac:spMkLst>
        </pc:spChg>
        <pc:spChg chg="del">
          <ac:chgData name="伊健 杜" userId="e69aded81da48593" providerId="LiveId" clId="{AEDDF0B3-5939-4E1F-A2D5-83622944CFAE}" dt="2022-11-23T04:34:06.216" v="612" actId="478"/>
          <ac:spMkLst>
            <pc:docMk/>
            <pc:sldMk cId="1904758339" sldId="1632"/>
            <ac:spMk id="3" creationId="{AFFC30AB-96DB-D2FC-A0FB-A94C43351DF5}"/>
          </ac:spMkLst>
        </pc:spChg>
        <pc:spChg chg="mod">
          <ac:chgData name="伊健 杜" userId="e69aded81da48593" providerId="LiveId" clId="{AEDDF0B3-5939-4E1F-A2D5-83622944CFAE}" dt="2022-11-23T04:34:42.904" v="613"/>
          <ac:spMkLst>
            <pc:docMk/>
            <pc:sldMk cId="1904758339" sldId="1632"/>
            <ac:spMk id="5" creationId="{12133E31-EFD8-1428-E834-932512E03115}"/>
          </ac:spMkLst>
        </pc:spChg>
        <pc:spChg chg="add mod">
          <ac:chgData name="伊健 杜" userId="e69aded81da48593" providerId="LiveId" clId="{AEDDF0B3-5939-4E1F-A2D5-83622944CFAE}" dt="2022-11-23T06:34:34.095" v="3741"/>
          <ac:spMkLst>
            <pc:docMk/>
            <pc:sldMk cId="1904758339" sldId="1632"/>
            <ac:spMk id="10" creationId="{B839CA97-BE0D-8B7C-B769-3E145A81D451}"/>
          </ac:spMkLst>
        </pc:spChg>
        <pc:picChg chg="del mod">
          <ac:chgData name="伊健 杜" userId="e69aded81da48593" providerId="LiveId" clId="{AEDDF0B3-5939-4E1F-A2D5-83622944CFAE}" dt="2022-11-23T04:33:36.141" v="610" actId="478"/>
          <ac:picMkLst>
            <pc:docMk/>
            <pc:sldMk cId="1904758339" sldId="1632"/>
            <ac:picMk id="4" creationId="{768FC760-B1D3-AAE2-2AD4-79A5FE471BF0}"/>
          </ac:picMkLst>
        </pc:picChg>
        <pc:picChg chg="add del mod">
          <ac:chgData name="伊健 杜" userId="e69aded81da48593" providerId="LiveId" clId="{AEDDF0B3-5939-4E1F-A2D5-83622944CFAE}" dt="2022-11-23T04:34:06.216" v="612" actId="478"/>
          <ac:picMkLst>
            <pc:docMk/>
            <pc:sldMk cId="1904758339" sldId="1632"/>
            <ac:picMk id="7" creationId="{1126336D-16B1-1091-95F5-419D50055AEF}"/>
          </ac:picMkLst>
        </pc:picChg>
        <pc:picChg chg="add mod">
          <ac:chgData name="伊健 杜" userId="e69aded81da48593" providerId="LiveId" clId="{AEDDF0B3-5939-4E1F-A2D5-83622944CFAE}" dt="2022-11-23T04:39:01.959" v="616" actId="1076"/>
          <ac:picMkLst>
            <pc:docMk/>
            <pc:sldMk cId="1904758339" sldId="1632"/>
            <ac:picMk id="9" creationId="{8BEE2A54-0B46-64ED-36DA-9F89D33DA1E2}"/>
          </ac:picMkLst>
        </pc:picChg>
      </pc:sldChg>
      <pc:sldChg chg="addSp delSp modSp new mod ord">
        <pc:chgData name="伊健 杜" userId="e69aded81da48593" providerId="LiveId" clId="{AEDDF0B3-5939-4E1F-A2D5-83622944CFAE}" dt="2022-11-23T04:52:01.534" v="780"/>
        <pc:sldMkLst>
          <pc:docMk/>
          <pc:sldMk cId="2846763738" sldId="1633"/>
        </pc:sldMkLst>
        <pc:spChg chg="del">
          <ac:chgData name="伊健 杜" userId="e69aded81da48593" providerId="LiveId" clId="{AEDDF0B3-5939-4E1F-A2D5-83622944CFAE}" dt="2022-11-23T04:39:19.898" v="640" actId="478"/>
          <ac:spMkLst>
            <pc:docMk/>
            <pc:sldMk cId="2846763738" sldId="1633"/>
            <ac:spMk id="2" creationId="{B1454976-1DBF-84D0-4FEF-BEDDBCCBAEB1}"/>
          </ac:spMkLst>
        </pc:spChg>
        <pc:spChg chg="del">
          <ac:chgData name="伊健 杜" userId="e69aded81da48593" providerId="LiveId" clId="{AEDDF0B3-5939-4E1F-A2D5-83622944CFAE}" dt="2022-11-23T04:39:19.898" v="640" actId="478"/>
          <ac:spMkLst>
            <pc:docMk/>
            <pc:sldMk cId="2846763738" sldId="1633"/>
            <ac:spMk id="3" creationId="{00B2AD29-D514-AC75-D5CB-0E069AEC0CE6}"/>
          </ac:spMkLst>
        </pc:spChg>
        <pc:spChg chg="add mod">
          <ac:chgData name="伊健 杜" userId="e69aded81da48593" providerId="LiveId" clId="{AEDDF0B3-5939-4E1F-A2D5-83622944CFAE}" dt="2022-11-23T04:52:00.424" v="778" actId="1076"/>
          <ac:spMkLst>
            <pc:docMk/>
            <pc:sldMk cId="2846763738" sldId="1633"/>
            <ac:spMk id="4" creationId="{AE5C7DF7-538D-F9A6-E5FE-F5561C4EF733}"/>
          </ac:spMkLst>
        </pc:spChg>
        <pc:picChg chg="add mod">
          <ac:chgData name="伊健 杜" userId="e69aded81da48593" providerId="LiveId" clId="{AEDDF0B3-5939-4E1F-A2D5-83622944CFAE}" dt="2022-11-23T04:51:24.447" v="726" actId="1076"/>
          <ac:picMkLst>
            <pc:docMk/>
            <pc:sldMk cId="2846763738" sldId="1633"/>
            <ac:picMk id="7170" creationId="{67DF03F5-7915-0B3D-D916-41427FC16182}"/>
          </ac:picMkLst>
        </pc:picChg>
      </pc:sldChg>
      <pc:sldChg chg="addSp delSp modSp add mod delAnim">
        <pc:chgData name="伊健 杜" userId="e69aded81da48593" providerId="LiveId" clId="{AEDDF0B3-5939-4E1F-A2D5-83622944CFAE}" dt="2022-11-23T06:34:34.095" v="3741"/>
        <pc:sldMkLst>
          <pc:docMk/>
          <pc:sldMk cId="3983550071" sldId="1634"/>
        </pc:sldMkLst>
        <pc:spChg chg="del">
          <ac:chgData name="伊健 杜" userId="e69aded81da48593" providerId="LiveId" clId="{AEDDF0B3-5939-4E1F-A2D5-83622944CFAE}" dt="2022-11-23T04:52:04.962" v="781" actId="478"/>
          <ac:spMkLst>
            <pc:docMk/>
            <pc:sldMk cId="3983550071" sldId="1634"/>
            <ac:spMk id="2" creationId="{10304424-DB4A-36E7-9E0D-D32A5DD0F26C}"/>
          </ac:spMkLst>
        </pc:spChg>
        <pc:spChg chg="add mod">
          <ac:chgData name="伊健 杜" userId="e69aded81da48593" providerId="LiveId" clId="{AEDDF0B3-5939-4E1F-A2D5-83622944CFAE}" dt="2022-11-23T06:34:34.095" v="3741"/>
          <ac:spMkLst>
            <pc:docMk/>
            <pc:sldMk cId="3983550071" sldId="1634"/>
            <ac:spMk id="3" creationId="{997AE88A-F252-30F8-BE5D-1DB23B58725D}"/>
          </ac:spMkLst>
        </pc:spChg>
        <pc:spChg chg="del">
          <ac:chgData name="伊健 杜" userId="e69aded81da48593" providerId="LiveId" clId="{AEDDF0B3-5939-4E1F-A2D5-83622944CFAE}" dt="2022-11-23T04:49:16.674" v="642" actId="478"/>
          <ac:spMkLst>
            <pc:docMk/>
            <pc:sldMk cId="3983550071" sldId="1634"/>
            <ac:spMk id="5" creationId="{12133E31-EFD8-1428-E834-932512E03115}"/>
          </ac:spMkLst>
        </pc:spChg>
        <pc:spChg chg="add del mod">
          <ac:chgData name="伊健 杜" userId="e69aded81da48593" providerId="LiveId" clId="{AEDDF0B3-5939-4E1F-A2D5-83622944CFAE}" dt="2022-11-23T04:52:07.393" v="782" actId="478"/>
          <ac:spMkLst>
            <pc:docMk/>
            <pc:sldMk cId="3983550071" sldId="1634"/>
            <ac:spMk id="7" creationId="{1543DE14-A762-182D-4FAE-C9755822F8AC}"/>
          </ac:spMkLst>
        </pc:spChg>
        <pc:spChg chg="add del mod">
          <ac:chgData name="伊健 杜" userId="e69aded81da48593" providerId="LiveId" clId="{AEDDF0B3-5939-4E1F-A2D5-83622944CFAE}" dt="2022-11-23T04:52:11.967" v="784"/>
          <ac:spMkLst>
            <pc:docMk/>
            <pc:sldMk cId="3983550071" sldId="1634"/>
            <ac:spMk id="8" creationId="{798FD8B3-126B-F90D-E87C-A8B2E73ACF23}"/>
          </ac:spMkLst>
        </pc:spChg>
        <pc:spChg chg="del">
          <ac:chgData name="伊健 杜" userId="e69aded81da48593" providerId="LiveId" clId="{AEDDF0B3-5939-4E1F-A2D5-83622944CFAE}" dt="2022-11-23T04:50:00.559" v="643" actId="478"/>
          <ac:spMkLst>
            <pc:docMk/>
            <pc:sldMk cId="3983550071" sldId="1634"/>
            <ac:spMk id="10" creationId="{B839CA97-BE0D-8B7C-B769-3E145A81D451}"/>
          </ac:spMkLst>
        </pc:spChg>
        <pc:picChg chg="del">
          <ac:chgData name="伊健 杜" userId="e69aded81da48593" providerId="LiveId" clId="{AEDDF0B3-5939-4E1F-A2D5-83622944CFAE}" dt="2022-11-23T04:50:02.131" v="644" actId="478"/>
          <ac:picMkLst>
            <pc:docMk/>
            <pc:sldMk cId="3983550071" sldId="1634"/>
            <ac:picMk id="9" creationId="{8BEE2A54-0B46-64ED-36DA-9F89D33DA1E2}"/>
          </ac:picMkLst>
        </pc:picChg>
        <pc:picChg chg="add mod">
          <ac:chgData name="伊健 杜" userId="e69aded81da48593" providerId="LiveId" clId="{AEDDF0B3-5939-4E1F-A2D5-83622944CFAE}" dt="2022-11-23T04:50:47.313" v="722" actId="1076"/>
          <ac:picMkLst>
            <pc:docMk/>
            <pc:sldMk cId="3983550071" sldId="1634"/>
            <ac:picMk id="5122" creationId="{01E85F0B-B02B-B2AC-CEA9-C3FC241FEA94}"/>
          </ac:picMkLst>
        </pc:picChg>
      </pc:sldChg>
      <pc:sldChg chg="addSp delSp modSp add mod">
        <pc:chgData name="伊健 杜" userId="e69aded81da48593" providerId="LiveId" clId="{AEDDF0B3-5939-4E1F-A2D5-83622944CFAE}" dt="2022-11-23T06:34:34.095" v="3741"/>
        <pc:sldMkLst>
          <pc:docMk/>
          <pc:sldMk cId="2577782748" sldId="1635"/>
        </pc:sldMkLst>
        <pc:spChg chg="mod">
          <ac:chgData name="伊健 杜" userId="e69aded81da48593" providerId="LiveId" clId="{AEDDF0B3-5939-4E1F-A2D5-83622944CFAE}" dt="2022-11-23T06:34:34.095" v="3741"/>
          <ac:spMkLst>
            <pc:docMk/>
            <pc:sldMk cId="2577782748" sldId="1635"/>
            <ac:spMk id="3" creationId="{997AE88A-F252-30F8-BE5D-1DB23B58725D}"/>
          </ac:spMkLst>
        </pc:spChg>
        <pc:picChg chg="del">
          <ac:chgData name="伊健 杜" userId="e69aded81da48593" providerId="LiveId" clId="{AEDDF0B3-5939-4E1F-A2D5-83622944CFAE}" dt="2022-11-23T04:52:24.111" v="786" actId="478"/>
          <ac:picMkLst>
            <pc:docMk/>
            <pc:sldMk cId="2577782748" sldId="1635"/>
            <ac:picMk id="5122" creationId="{01E85F0B-B02B-B2AC-CEA9-C3FC241FEA94}"/>
          </ac:picMkLst>
        </pc:picChg>
        <pc:picChg chg="add mod">
          <ac:chgData name="伊健 杜" userId="e69aded81da48593" providerId="LiveId" clId="{AEDDF0B3-5939-4E1F-A2D5-83622944CFAE}" dt="2022-11-23T04:54:03.537" v="1125" actId="1076"/>
          <ac:picMkLst>
            <pc:docMk/>
            <pc:sldMk cId="2577782748" sldId="1635"/>
            <ac:picMk id="8194" creationId="{61DEC96F-3A80-3FD8-1A59-9616007CCDBD}"/>
          </ac:picMkLst>
        </pc:picChg>
      </pc:sldChg>
      <pc:sldChg chg="addSp delSp modSp add mod ord modAnim">
        <pc:chgData name="伊健 杜" userId="e69aded81da48593" providerId="LiveId" clId="{AEDDF0B3-5939-4E1F-A2D5-83622944CFAE}" dt="2022-11-23T04:56:01.631" v="1165"/>
        <pc:sldMkLst>
          <pc:docMk/>
          <pc:sldMk cId="2502909853" sldId="1636"/>
        </pc:sldMkLst>
        <pc:spChg chg="add mod">
          <ac:chgData name="伊健 杜" userId="e69aded81da48593" providerId="LiveId" clId="{AEDDF0B3-5939-4E1F-A2D5-83622944CFAE}" dt="2022-11-23T04:55:54.795" v="1162" actId="13822"/>
          <ac:spMkLst>
            <pc:docMk/>
            <pc:sldMk cId="2502909853" sldId="1636"/>
            <ac:spMk id="2" creationId="{DDF4C3F4-6446-5B8D-5127-CBC3351EB077}"/>
          </ac:spMkLst>
        </pc:spChg>
        <pc:spChg chg="mod">
          <ac:chgData name="伊健 杜" userId="e69aded81da48593" providerId="LiveId" clId="{AEDDF0B3-5939-4E1F-A2D5-83622944CFAE}" dt="2022-11-23T04:55:31.916" v="1155" actId="1076"/>
          <ac:spMkLst>
            <pc:docMk/>
            <pc:sldMk cId="2502909853" sldId="1636"/>
            <ac:spMk id="4" creationId="{AE5C7DF7-538D-F9A6-E5FE-F5561C4EF733}"/>
          </ac:spMkLst>
        </pc:spChg>
        <pc:picChg chg="del">
          <ac:chgData name="伊健 杜" userId="e69aded81da48593" providerId="LiveId" clId="{AEDDF0B3-5939-4E1F-A2D5-83622944CFAE}" dt="2022-11-23T04:55:08.993" v="1136" actId="478"/>
          <ac:picMkLst>
            <pc:docMk/>
            <pc:sldMk cId="2502909853" sldId="1636"/>
            <ac:picMk id="7170" creationId="{67DF03F5-7915-0B3D-D916-41427FC16182}"/>
          </ac:picMkLst>
        </pc:picChg>
        <pc:picChg chg="add mod">
          <ac:chgData name="伊健 杜" userId="e69aded81da48593" providerId="LiveId" clId="{AEDDF0B3-5939-4E1F-A2D5-83622944CFAE}" dt="2022-11-23T04:55:32.714" v="1156" actId="1076"/>
          <ac:picMkLst>
            <pc:docMk/>
            <pc:sldMk cId="2502909853" sldId="1636"/>
            <ac:picMk id="9218" creationId="{EE79D965-EF8F-99C8-AD9F-0A636A82AD09}"/>
          </ac:picMkLst>
        </pc:picChg>
      </pc:sldChg>
      <pc:sldChg chg="addSp delSp modSp add mod">
        <pc:chgData name="伊健 杜" userId="e69aded81da48593" providerId="LiveId" clId="{AEDDF0B3-5939-4E1F-A2D5-83622944CFAE}" dt="2022-11-23T06:34:34.095" v="3741"/>
        <pc:sldMkLst>
          <pc:docMk/>
          <pc:sldMk cId="349472431" sldId="1637"/>
        </pc:sldMkLst>
        <pc:spChg chg="mod">
          <ac:chgData name="伊健 杜" userId="e69aded81da48593" providerId="LiveId" clId="{AEDDF0B3-5939-4E1F-A2D5-83622944CFAE}" dt="2022-11-23T04:56:26.986" v="1181"/>
          <ac:spMkLst>
            <pc:docMk/>
            <pc:sldMk cId="349472431" sldId="1637"/>
            <ac:spMk id="2" creationId="{10304424-DB4A-36E7-9E0D-D32A5DD0F26C}"/>
          </ac:spMkLst>
        </pc:spChg>
        <pc:spChg chg="mod">
          <ac:chgData name="伊健 杜" userId="e69aded81da48593" providerId="LiveId" clId="{AEDDF0B3-5939-4E1F-A2D5-83622944CFAE}" dt="2022-11-23T04:58:03.997" v="1299"/>
          <ac:spMkLst>
            <pc:docMk/>
            <pc:sldMk cId="349472431" sldId="1637"/>
            <ac:spMk id="5" creationId="{12133E31-EFD8-1428-E834-932512E03115}"/>
          </ac:spMkLst>
        </pc:spChg>
        <pc:spChg chg="mod">
          <ac:chgData name="伊健 杜" userId="e69aded81da48593" providerId="LiveId" clId="{AEDDF0B3-5939-4E1F-A2D5-83622944CFAE}" dt="2022-11-23T06:34:34.095" v="3741"/>
          <ac:spMkLst>
            <pc:docMk/>
            <pc:sldMk cId="349472431" sldId="1637"/>
            <ac:spMk id="10" creationId="{B839CA97-BE0D-8B7C-B769-3E145A81D451}"/>
          </ac:spMkLst>
        </pc:spChg>
        <pc:picChg chg="del">
          <ac:chgData name="伊健 杜" userId="e69aded81da48593" providerId="LiveId" clId="{AEDDF0B3-5939-4E1F-A2D5-83622944CFAE}" dt="2022-11-23T04:58:00.549" v="1297" actId="478"/>
          <ac:picMkLst>
            <pc:docMk/>
            <pc:sldMk cId="349472431" sldId="1637"/>
            <ac:picMk id="9" creationId="{8BEE2A54-0B46-64ED-36DA-9F89D33DA1E2}"/>
          </ac:picMkLst>
        </pc:picChg>
        <pc:picChg chg="add mod">
          <ac:chgData name="伊健 杜" userId="e69aded81da48593" providerId="LiveId" clId="{AEDDF0B3-5939-4E1F-A2D5-83622944CFAE}" dt="2022-11-23T04:58:28.488" v="1302" actId="1076"/>
          <ac:picMkLst>
            <pc:docMk/>
            <pc:sldMk cId="349472431" sldId="1637"/>
            <ac:picMk id="10242" creationId="{BF4CB2FA-DE97-7770-A9D4-C63706CC15BC}"/>
          </ac:picMkLst>
        </pc:picChg>
      </pc:sldChg>
      <pc:sldChg chg="addSp delSp modSp add mod delAnim">
        <pc:chgData name="伊健 杜" userId="e69aded81da48593" providerId="LiveId" clId="{AEDDF0B3-5939-4E1F-A2D5-83622944CFAE}" dt="2022-11-23T06:34:34.095" v="3741"/>
        <pc:sldMkLst>
          <pc:docMk/>
          <pc:sldMk cId="1279099023" sldId="1638"/>
        </pc:sldMkLst>
        <pc:spChg chg="mod">
          <ac:chgData name="伊健 杜" userId="e69aded81da48593" providerId="LiveId" clId="{AEDDF0B3-5939-4E1F-A2D5-83622944CFAE}" dt="2022-11-23T04:58:33.377" v="1304" actId="14100"/>
          <ac:spMkLst>
            <pc:docMk/>
            <pc:sldMk cId="1279099023" sldId="1638"/>
            <ac:spMk id="2" creationId="{10304424-DB4A-36E7-9E0D-D32A5DD0F26C}"/>
          </ac:spMkLst>
        </pc:spChg>
        <pc:spChg chg="del">
          <ac:chgData name="伊健 杜" userId="e69aded81da48593" providerId="LiveId" clId="{AEDDF0B3-5939-4E1F-A2D5-83622944CFAE}" dt="2022-11-23T04:58:35.743" v="1305" actId="478"/>
          <ac:spMkLst>
            <pc:docMk/>
            <pc:sldMk cId="1279099023" sldId="1638"/>
            <ac:spMk id="5" creationId="{12133E31-EFD8-1428-E834-932512E03115}"/>
          </ac:spMkLst>
        </pc:spChg>
        <pc:spChg chg="mod">
          <ac:chgData name="伊健 杜" userId="e69aded81da48593" providerId="LiveId" clId="{AEDDF0B3-5939-4E1F-A2D5-83622944CFAE}" dt="2022-11-23T06:34:34.095" v="3741"/>
          <ac:spMkLst>
            <pc:docMk/>
            <pc:sldMk cId="1279099023" sldId="1638"/>
            <ac:spMk id="10" creationId="{B839CA97-BE0D-8B7C-B769-3E145A81D451}"/>
          </ac:spMkLst>
        </pc:spChg>
        <pc:picChg chg="del">
          <ac:chgData name="伊健 杜" userId="e69aded81da48593" providerId="LiveId" clId="{AEDDF0B3-5939-4E1F-A2D5-83622944CFAE}" dt="2022-11-23T04:59:54.917" v="1489" actId="478"/>
          <ac:picMkLst>
            <pc:docMk/>
            <pc:sldMk cId="1279099023" sldId="1638"/>
            <ac:picMk id="10242" creationId="{BF4CB2FA-DE97-7770-A9D4-C63706CC15BC}"/>
          </ac:picMkLst>
        </pc:picChg>
        <pc:picChg chg="add mod">
          <ac:chgData name="伊健 杜" userId="e69aded81da48593" providerId="LiveId" clId="{AEDDF0B3-5939-4E1F-A2D5-83622944CFAE}" dt="2022-11-23T04:59:58.986" v="1493" actId="1076"/>
          <ac:picMkLst>
            <pc:docMk/>
            <pc:sldMk cId="1279099023" sldId="1638"/>
            <ac:picMk id="11266" creationId="{4A445A3C-9505-D7E9-36E7-AD41FB279FB8}"/>
          </ac:picMkLst>
        </pc:picChg>
      </pc:sldChg>
      <pc:sldChg chg="addSp delSp modSp add mod">
        <pc:chgData name="伊健 杜" userId="e69aded81da48593" providerId="LiveId" clId="{AEDDF0B3-5939-4E1F-A2D5-83622944CFAE}" dt="2022-11-23T07:36:28.889" v="3745" actId="20577"/>
        <pc:sldMkLst>
          <pc:docMk/>
          <pc:sldMk cId="1830110377" sldId="1639"/>
        </pc:sldMkLst>
        <pc:spChg chg="mod">
          <ac:chgData name="伊健 杜" userId="e69aded81da48593" providerId="LiveId" clId="{AEDDF0B3-5939-4E1F-A2D5-83622944CFAE}" dt="2022-11-23T06:34:34.095" v="3741"/>
          <ac:spMkLst>
            <pc:docMk/>
            <pc:sldMk cId="1830110377" sldId="1639"/>
            <ac:spMk id="2" creationId="{10304424-DB4A-36E7-9E0D-D32A5DD0F26C}"/>
          </ac:spMkLst>
        </pc:spChg>
        <pc:spChg chg="mod">
          <ac:chgData name="伊健 杜" userId="e69aded81da48593" providerId="LiveId" clId="{AEDDF0B3-5939-4E1F-A2D5-83622944CFAE}" dt="2022-11-23T05:01:17.408" v="1521"/>
          <ac:spMkLst>
            <pc:docMk/>
            <pc:sldMk cId="1830110377" sldId="1639"/>
            <ac:spMk id="5" creationId="{12133E31-EFD8-1428-E834-932512E03115}"/>
          </ac:spMkLst>
        </pc:spChg>
        <pc:spChg chg="mod">
          <ac:chgData name="伊健 杜" userId="e69aded81da48593" providerId="LiveId" clId="{AEDDF0B3-5939-4E1F-A2D5-83622944CFAE}" dt="2022-11-23T07:36:28.889" v="3745" actId="20577"/>
          <ac:spMkLst>
            <pc:docMk/>
            <pc:sldMk cId="1830110377" sldId="1639"/>
            <ac:spMk id="10" creationId="{B839CA97-BE0D-8B7C-B769-3E145A81D451}"/>
          </ac:spMkLst>
        </pc:spChg>
        <pc:picChg chg="del mod">
          <ac:chgData name="伊健 杜" userId="e69aded81da48593" providerId="LiveId" clId="{AEDDF0B3-5939-4E1F-A2D5-83622944CFAE}" dt="2022-11-23T05:01:47.280" v="1627" actId="478"/>
          <ac:picMkLst>
            <pc:docMk/>
            <pc:sldMk cId="1830110377" sldId="1639"/>
            <ac:picMk id="10242" creationId="{BF4CB2FA-DE97-7770-A9D4-C63706CC15BC}"/>
          </ac:picMkLst>
        </pc:picChg>
        <pc:picChg chg="add mod">
          <ac:chgData name="伊健 杜" userId="e69aded81da48593" providerId="LiveId" clId="{AEDDF0B3-5939-4E1F-A2D5-83622944CFAE}" dt="2022-11-23T05:03:12.741" v="1631" actId="1076"/>
          <ac:picMkLst>
            <pc:docMk/>
            <pc:sldMk cId="1830110377" sldId="1639"/>
            <ac:picMk id="12290" creationId="{ACF06D71-4FFF-720B-0702-EA9DFDF04415}"/>
          </ac:picMkLst>
        </pc:picChg>
      </pc:sldChg>
      <pc:sldChg chg="addSp delSp modSp add mod modAnim">
        <pc:chgData name="伊健 杜" userId="e69aded81da48593" providerId="LiveId" clId="{AEDDF0B3-5939-4E1F-A2D5-83622944CFAE}" dt="2022-11-23T06:34:34.095" v="3741"/>
        <pc:sldMkLst>
          <pc:docMk/>
          <pc:sldMk cId="3265415130" sldId="1640"/>
        </pc:sldMkLst>
        <pc:spChg chg="add del mod">
          <ac:chgData name="伊健 杜" userId="e69aded81da48593" providerId="LiveId" clId="{AEDDF0B3-5939-4E1F-A2D5-83622944CFAE}" dt="2022-11-23T05:13:14.451" v="1695" actId="478"/>
          <ac:spMkLst>
            <pc:docMk/>
            <pc:sldMk cId="3265415130" sldId="1640"/>
            <ac:spMk id="2" creationId="{10304424-DB4A-36E7-9E0D-D32A5DD0F26C}"/>
          </ac:spMkLst>
        </pc:spChg>
        <pc:spChg chg="add del mod">
          <ac:chgData name="伊健 杜" userId="e69aded81da48593" providerId="LiveId" clId="{AEDDF0B3-5939-4E1F-A2D5-83622944CFAE}" dt="2022-11-23T05:12:45.260" v="1660" actId="478"/>
          <ac:spMkLst>
            <pc:docMk/>
            <pc:sldMk cId="3265415130" sldId="1640"/>
            <ac:spMk id="4" creationId="{6B0A7777-B4C3-75F2-2BCD-56909C88C432}"/>
          </ac:spMkLst>
        </pc:spChg>
        <pc:spChg chg="mod">
          <ac:chgData name="伊健 杜" userId="e69aded81da48593" providerId="LiveId" clId="{AEDDF0B3-5939-4E1F-A2D5-83622944CFAE}" dt="2022-11-23T05:12:26.839" v="1655" actId="20577"/>
          <ac:spMkLst>
            <pc:docMk/>
            <pc:sldMk cId="3265415130" sldId="1640"/>
            <ac:spMk id="5" creationId="{12133E31-EFD8-1428-E834-932512E03115}"/>
          </ac:spMkLst>
        </pc:spChg>
        <pc:spChg chg="add del mod">
          <ac:chgData name="伊健 杜" userId="e69aded81da48593" providerId="LiveId" clId="{AEDDF0B3-5939-4E1F-A2D5-83622944CFAE}" dt="2022-11-23T05:13:16.033" v="1696" actId="478"/>
          <ac:spMkLst>
            <pc:docMk/>
            <pc:sldMk cId="3265415130" sldId="1640"/>
            <ac:spMk id="8" creationId="{1B040144-3641-9445-29D1-D09CBA17E5FC}"/>
          </ac:spMkLst>
        </pc:spChg>
        <pc:spChg chg="mod">
          <ac:chgData name="伊健 杜" userId="e69aded81da48593" providerId="LiveId" clId="{AEDDF0B3-5939-4E1F-A2D5-83622944CFAE}" dt="2022-11-23T06:34:34.095" v="3741"/>
          <ac:spMkLst>
            <pc:docMk/>
            <pc:sldMk cId="3265415130" sldId="1640"/>
            <ac:spMk id="10" creationId="{B839CA97-BE0D-8B7C-B769-3E145A81D451}"/>
          </ac:spMkLst>
        </pc:spChg>
        <pc:picChg chg="add del">
          <ac:chgData name="伊健 杜" userId="e69aded81da48593" providerId="LiveId" clId="{AEDDF0B3-5939-4E1F-A2D5-83622944CFAE}" dt="2022-11-23T05:13:12.570" v="1694" actId="478"/>
          <ac:picMkLst>
            <pc:docMk/>
            <pc:sldMk cId="3265415130" sldId="1640"/>
            <ac:picMk id="12290" creationId="{ACF06D71-4FFF-720B-0702-EA9DFDF04415}"/>
          </ac:picMkLst>
        </pc:picChg>
      </pc:sldChg>
      <pc:sldChg chg="modSp add mod">
        <pc:chgData name="伊健 杜" userId="e69aded81da48593" providerId="LiveId" clId="{AEDDF0B3-5939-4E1F-A2D5-83622944CFAE}" dt="2022-11-23T06:34:34.095" v="3741"/>
        <pc:sldMkLst>
          <pc:docMk/>
          <pc:sldMk cId="4189248964" sldId="1641"/>
        </pc:sldMkLst>
        <pc:spChg chg="mod">
          <ac:chgData name="伊健 杜" userId="e69aded81da48593" providerId="LiveId" clId="{AEDDF0B3-5939-4E1F-A2D5-83622944CFAE}" dt="2022-11-23T06:34:34.095" v="3741"/>
          <ac:spMkLst>
            <pc:docMk/>
            <pc:sldMk cId="4189248964" sldId="1641"/>
            <ac:spMk id="10" creationId="{B839CA97-BE0D-8B7C-B769-3E145A81D451}"/>
          </ac:spMkLst>
        </pc:spChg>
      </pc:sldChg>
      <pc:sldChg chg="addSp delSp modSp add mod">
        <pc:chgData name="伊健 杜" userId="e69aded81da48593" providerId="LiveId" clId="{AEDDF0B3-5939-4E1F-A2D5-83622944CFAE}" dt="2022-11-23T06:34:34.095" v="3741"/>
        <pc:sldMkLst>
          <pc:docMk/>
          <pc:sldMk cId="1199996972" sldId="1642"/>
        </pc:sldMkLst>
        <pc:spChg chg="mod">
          <ac:chgData name="伊健 杜" userId="e69aded81da48593" providerId="LiveId" clId="{AEDDF0B3-5939-4E1F-A2D5-83622944CFAE}" dt="2022-11-23T06:34:34.095" v="3741"/>
          <ac:spMkLst>
            <pc:docMk/>
            <pc:sldMk cId="1199996972" sldId="1642"/>
            <ac:spMk id="2" creationId="{10304424-DB4A-36E7-9E0D-D32A5DD0F26C}"/>
          </ac:spMkLst>
        </pc:spChg>
        <pc:spChg chg="mod">
          <ac:chgData name="伊健 杜" userId="e69aded81da48593" providerId="LiveId" clId="{AEDDF0B3-5939-4E1F-A2D5-83622944CFAE}" dt="2022-11-23T05:17:01.756" v="1801"/>
          <ac:spMkLst>
            <pc:docMk/>
            <pc:sldMk cId="1199996972" sldId="1642"/>
            <ac:spMk id="5" creationId="{12133E31-EFD8-1428-E834-932512E03115}"/>
          </ac:spMkLst>
        </pc:spChg>
        <pc:spChg chg="mod">
          <ac:chgData name="伊健 杜" userId="e69aded81da48593" providerId="LiveId" clId="{AEDDF0B3-5939-4E1F-A2D5-83622944CFAE}" dt="2022-11-23T06:34:34.095" v="3741"/>
          <ac:spMkLst>
            <pc:docMk/>
            <pc:sldMk cId="1199996972" sldId="1642"/>
            <ac:spMk id="10" creationId="{B839CA97-BE0D-8B7C-B769-3E145A81D451}"/>
          </ac:spMkLst>
        </pc:spChg>
        <pc:picChg chg="del">
          <ac:chgData name="伊健 杜" userId="e69aded81da48593" providerId="LiveId" clId="{AEDDF0B3-5939-4E1F-A2D5-83622944CFAE}" dt="2022-11-23T05:30:40.034" v="2022" actId="478"/>
          <ac:picMkLst>
            <pc:docMk/>
            <pc:sldMk cId="1199996972" sldId="1642"/>
            <ac:picMk id="10242" creationId="{BF4CB2FA-DE97-7770-A9D4-C63706CC15BC}"/>
          </ac:picMkLst>
        </pc:picChg>
        <pc:picChg chg="add mod">
          <ac:chgData name="伊健 杜" userId="e69aded81da48593" providerId="LiveId" clId="{AEDDF0B3-5939-4E1F-A2D5-83622944CFAE}" dt="2022-11-23T05:32:16.353" v="2024" actId="1076"/>
          <ac:picMkLst>
            <pc:docMk/>
            <pc:sldMk cId="1199996972" sldId="1642"/>
            <ac:picMk id="14338" creationId="{DC26D03E-DA78-C44F-0004-0715AB64D7BD}"/>
          </ac:picMkLst>
        </pc:picChg>
      </pc:sldChg>
      <pc:sldChg chg="addSp delSp modSp add mod delAnim">
        <pc:chgData name="伊健 杜" userId="e69aded81da48593" providerId="LiveId" clId="{AEDDF0B3-5939-4E1F-A2D5-83622944CFAE}" dt="2022-11-23T06:34:34.095" v="3741"/>
        <pc:sldMkLst>
          <pc:docMk/>
          <pc:sldMk cId="3513669589" sldId="1643"/>
        </pc:sldMkLst>
        <pc:spChg chg="mod">
          <ac:chgData name="伊健 杜" userId="e69aded81da48593" providerId="LiveId" clId="{AEDDF0B3-5939-4E1F-A2D5-83622944CFAE}" dt="2022-11-23T06:34:34.095" v="3741"/>
          <ac:spMkLst>
            <pc:docMk/>
            <pc:sldMk cId="3513669589" sldId="1643"/>
            <ac:spMk id="2" creationId="{10304424-DB4A-36E7-9E0D-D32A5DD0F26C}"/>
          </ac:spMkLst>
        </pc:spChg>
        <pc:spChg chg="del">
          <ac:chgData name="伊健 杜" userId="e69aded81da48593" providerId="LiveId" clId="{AEDDF0B3-5939-4E1F-A2D5-83622944CFAE}" dt="2022-11-23T05:26:49.729" v="1892" actId="478"/>
          <ac:spMkLst>
            <pc:docMk/>
            <pc:sldMk cId="3513669589" sldId="1643"/>
            <ac:spMk id="5" creationId="{12133E31-EFD8-1428-E834-932512E03115}"/>
          </ac:spMkLst>
        </pc:spChg>
        <pc:spChg chg="mod">
          <ac:chgData name="伊健 杜" userId="e69aded81da48593" providerId="LiveId" clId="{AEDDF0B3-5939-4E1F-A2D5-83622944CFAE}" dt="2022-11-23T06:34:34.095" v="3741"/>
          <ac:spMkLst>
            <pc:docMk/>
            <pc:sldMk cId="3513669589" sldId="1643"/>
            <ac:spMk id="10" creationId="{B839CA97-BE0D-8B7C-B769-3E145A81D451}"/>
          </ac:spMkLst>
        </pc:spChg>
        <pc:picChg chg="del">
          <ac:chgData name="伊健 杜" userId="e69aded81da48593" providerId="LiveId" clId="{AEDDF0B3-5939-4E1F-A2D5-83622944CFAE}" dt="2022-11-23T05:30:36.891" v="2021" actId="478"/>
          <ac:picMkLst>
            <pc:docMk/>
            <pc:sldMk cId="3513669589" sldId="1643"/>
            <ac:picMk id="10242" creationId="{BF4CB2FA-DE97-7770-A9D4-C63706CC15BC}"/>
          </ac:picMkLst>
        </pc:picChg>
        <pc:picChg chg="add mod">
          <ac:chgData name="伊健 杜" userId="e69aded81da48593" providerId="LiveId" clId="{AEDDF0B3-5939-4E1F-A2D5-83622944CFAE}" dt="2022-11-23T05:36:48.043" v="2034" actId="1076"/>
          <ac:picMkLst>
            <pc:docMk/>
            <pc:sldMk cId="3513669589" sldId="1643"/>
            <ac:picMk id="13314" creationId="{18994BCF-323F-FD16-CAE1-922C02500380}"/>
          </ac:picMkLst>
        </pc:picChg>
        <pc:picChg chg="add mod">
          <ac:chgData name="伊健 杜" userId="e69aded81da48593" providerId="LiveId" clId="{AEDDF0B3-5939-4E1F-A2D5-83622944CFAE}" dt="2022-11-23T05:36:43.952" v="2031" actId="1076"/>
          <ac:picMkLst>
            <pc:docMk/>
            <pc:sldMk cId="3513669589" sldId="1643"/>
            <ac:picMk id="13316" creationId="{9C94A396-924A-C3C3-168A-E6EFE0C45335}"/>
          </ac:picMkLst>
        </pc:picChg>
      </pc:sldChg>
      <pc:sldChg chg="addSp delSp modSp add mod">
        <pc:chgData name="伊健 杜" userId="e69aded81da48593" providerId="LiveId" clId="{AEDDF0B3-5939-4E1F-A2D5-83622944CFAE}" dt="2022-11-23T06:34:34.095" v="3741"/>
        <pc:sldMkLst>
          <pc:docMk/>
          <pc:sldMk cId="3392795353" sldId="1644"/>
        </pc:sldMkLst>
        <pc:spChg chg="mod">
          <ac:chgData name="伊健 杜" userId="e69aded81da48593" providerId="LiveId" clId="{AEDDF0B3-5939-4E1F-A2D5-83622944CFAE}" dt="2022-11-23T05:37:14.223" v="2047"/>
          <ac:spMkLst>
            <pc:docMk/>
            <pc:sldMk cId="3392795353" sldId="1644"/>
            <ac:spMk id="2" creationId="{10304424-DB4A-36E7-9E0D-D32A5DD0F26C}"/>
          </ac:spMkLst>
        </pc:spChg>
        <pc:spChg chg="mod">
          <ac:chgData name="伊健 杜" userId="e69aded81da48593" providerId="LiveId" clId="{AEDDF0B3-5939-4E1F-A2D5-83622944CFAE}" dt="2022-11-23T05:37:27.934" v="2048"/>
          <ac:spMkLst>
            <pc:docMk/>
            <pc:sldMk cId="3392795353" sldId="1644"/>
            <ac:spMk id="5" creationId="{12133E31-EFD8-1428-E834-932512E03115}"/>
          </ac:spMkLst>
        </pc:spChg>
        <pc:spChg chg="mod">
          <ac:chgData name="伊健 杜" userId="e69aded81da48593" providerId="LiveId" clId="{AEDDF0B3-5939-4E1F-A2D5-83622944CFAE}" dt="2022-11-23T06:34:34.095" v="3741"/>
          <ac:spMkLst>
            <pc:docMk/>
            <pc:sldMk cId="3392795353" sldId="1644"/>
            <ac:spMk id="10" creationId="{B839CA97-BE0D-8B7C-B769-3E145A81D451}"/>
          </ac:spMkLst>
        </pc:spChg>
        <pc:picChg chg="del">
          <ac:chgData name="伊健 杜" userId="e69aded81da48593" providerId="LiveId" clId="{AEDDF0B3-5939-4E1F-A2D5-83622944CFAE}" dt="2022-11-23T05:37:45.840" v="2100" actId="478"/>
          <ac:picMkLst>
            <pc:docMk/>
            <pc:sldMk cId="3392795353" sldId="1644"/>
            <ac:picMk id="14338" creationId="{DC26D03E-DA78-C44F-0004-0715AB64D7BD}"/>
          </ac:picMkLst>
        </pc:picChg>
        <pc:picChg chg="add mod">
          <ac:chgData name="伊健 杜" userId="e69aded81da48593" providerId="LiveId" clId="{AEDDF0B3-5939-4E1F-A2D5-83622944CFAE}" dt="2022-11-23T05:38:20.258" v="2103" actId="1076"/>
          <ac:picMkLst>
            <pc:docMk/>
            <pc:sldMk cId="3392795353" sldId="1644"/>
            <ac:picMk id="17410" creationId="{55A4D19C-1B9C-C56C-B167-D6A02C24D92E}"/>
          </ac:picMkLst>
        </pc:picChg>
      </pc:sldChg>
      <pc:sldChg chg="addSp delSp modSp add mod delAnim">
        <pc:chgData name="伊健 杜" userId="e69aded81da48593" providerId="LiveId" clId="{AEDDF0B3-5939-4E1F-A2D5-83622944CFAE}" dt="2022-11-23T05:39:29.083" v="2213" actId="1076"/>
        <pc:sldMkLst>
          <pc:docMk/>
          <pc:sldMk cId="1754357709" sldId="1645"/>
        </pc:sldMkLst>
        <pc:spChg chg="del">
          <ac:chgData name="伊健 杜" userId="e69aded81da48593" providerId="LiveId" clId="{AEDDF0B3-5939-4E1F-A2D5-83622944CFAE}" dt="2022-11-23T05:38:27.185" v="2105" actId="478"/>
          <ac:spMkLst>
            <pc:docMk/>
            <pc:sldMk cId="1754357709" sldId="1645"/>
            <ac:spMk id="5" creationId="{12133E31-EFD8-1428-E834-932512E03115}"/>
          </ac:spMkLst>
        </pc:spChg>
        <pc:spChg chg="mod">
          <ac:chgData name="伊健 杜" userId="e69aded81da48593" providerId="LiveId" clId="{AEDDF0B3-5939-4E1F-A2D5-83622944CFAE}" dt="2022-11-23T05:39:05.074" v="2209"/>
          <ac:spMkLst>
            <pc:docMk/>
            <pc:sldMk cId="1754357709" sldId="1645"/>
            <ac:spMk id="10" creationId="{B839CA97-BE0D-8B7C-B769-3E145A81D451}"/>
          </ac:spMkLst>
        </pc:spChg>
        <pc:picChg chg="del">
          <ac:chgData name="伊健 杜" userId="e69aded81da48593" providerId="LiveId" clId="{AEDDF0B3-5939-4E1F-A2D5-83622944CFAE}" dt="2022-11-23T05:39:26.332" v="2210" actId="478"/>
          <ac:picMkLst>
            <pc:docMk/>
            <pc:sldMk cId="1754357709" sldId="1645"/>
            <ac:picMk id="17410" creationId="{55A4D19C-1B9C-C56C-B167-D6A02C24D92E}"/>
          </ac:picMkLst>
        </pc:picChg>
        <pc:picChg chg="add mod">
          <ac:chgData name="伊健 杜" userId="e69aded81da48593" providerId="LiveId" clId="{AEDDF0B3-5939-4E1F-A2D5-83622944CFAE}" dt="2022-11-23T05:39:29.083" v="2213" actId="1076"/>
          <ac:picMkLst>
            <pc:docMk/>
            <pc:sldMk cId="1754357709" sldId="1645"/>
            <ac:picMk id="18434" creationId="{2D36B66C-BC6C-BEAD-8694-FD4A1D746CF9}"/>
          </ac:picMkLst>
        </pc:picChg>
      </pc:sldChg>
      <pc:sldChg chg="addSp modSp add mod ord">
        <pc:chgData name="伊健 杜" userId="e69aded81da48593" providerId="LiveId" clId="{AEDDF0B3-5939-4E1F-A2D5-83622944CFAE}" dt="2022-11-23T06:34:34.095" v="3741"/>
        <pc:sldMkLst>
          <pc:docMk/>
          <pc:sldMk cId="3596936580" sldId="1646"/>
        </pc:sldMkLst>
        <pc:spChg chg="add mod">
          <ac:chgData name="伊健 杜" userId="e69aded81da48593" providerId="LiveId" clId="{AEDDF0B3-5939-4E1F-A2D5-83622944CFAE}" dt="2022-11-23T06:34:34.095" v="3741"/>
          <ac:spMkLst>
            <pc:docMk/>
            <pc:sldMk cId="3596936580" sldId="1646"/>
            <ac:spMk id="2" creationId="{1FEAD16D-52BA-B8E1-F6C5-AB82F8E8DC61}"/>
          </ac:spMkLst>
        </pc:spChg>
        <pc:spChg chg="mod">
          <ac:chgData name="伊健 杜" userId="e69aded81da48593" providerId="LiveId" clId="{AEDDF0B3-5939-4E1F-A2D5-83622944CFAE}" dt="2022-11-23T06:34:34.095" v="3741"/>
          <ac:spMkLst>
            <pc:docMk/>
            <pc:sldMk cId="3596936580" sldId="1646"/>
            <ac:spMk id="10" creationId="{B839CA97-BE0D-8B7C-B769-3E145A81D451}"/>
          </ac:spMkLst>
        </pc:spChg>
      </pc:sldChg>
      <pc:sldChg chg="add del">
        <pc:chgData name="伊健 杜" userId="e69aded81da48593" providerId="LiveId" clId="{AEDDF0B3-5939-4E1F-A2D5-83622944CFAE}" dt="2022-11-23T05:40:57.336" v="2360" actId="47"/>
        <pc:sldMkLst>
          <pc:docMk/>
          <pc:sldMk cId="4034759273" sldId="1647"/>
        </pc:sldMkLst>
      </pc:sldChg>
      <pc:sldChg chg="addSp delSp modSp add mod">
        <pc:chgData name="伊健 杜" userId="e69aded81da48593" providerId="LiveId" clId="{AEDDF0B3-5939-4E1F-A2D5-83622944CFAE}" dt="2022-11-23T06:34:34.095" v="3741"/>
        <pc:sldMkLst>
          <pc:docMk/>
          <pc:sldMk cId="4099540116" sldId="1647"/>
        </pc:sldMkLst>
        <pc:spChg chg="mod">
          <ac:chgData name="伊健 杜" userId="e69aded81da48593" providerId="LiveId" clId="{AEDDF0B3-5939-4E1F-A2D5-83622944CFAE}" dt="2022-11-23T06:34:34.095" v="3741"/>
          <ac:spMkLst>
            <pc:docMk/>
            <pc:sldMk cId="4099540116" sldId="1647"/>
            <ac:spMk id="2" creationId="{10304424-DB4A-36E7-9E0D-D32A5DD0F26C}"/>
          </ac:spMkLst>
        </pc:spChg>
        <pc:spChg chg="mod">
          <ac:chgData name="伊健 杜" userId="e69aded81da48593" providerId="LiveId" clId="{AEDDF0B3-5939-4E1F-A2D5-83622944CFAE}" dt="2022-11-23T05:43:14.204" v="2403" actId="20577"/>
          <ac:spMkLst>
            <pc:docMk/>
            <pc:sldMk cId="4099540116" sldId="1647"/>
            <ac:spMk id="5" creationId="{12133E31-EFD8-1428-E834-932512E03115}"/>
          </ac:spMkLst>
        </pc:spChg>
        <pc:spChg chg="mod">
          <ac:chgData name="伊健 杜" userId="e69aded81da48593" providerId="LiveId" clId="{AEDDF0B3-5939-4E1F-A2D5-83622944CFAE}" dt="2022-11-23T06:34:34.095" v="3741"/>
          <ac:spMkLst>
            <pc:docMk/>
            <pc:sldMk cId="4099540116" sldId="1647"/>
            <ac:spMk id="10" creationId="{B839CA97-BE0D-8B7C-B769-3E145A81D451}"/>
          </ac:spMkLst>
        </pc:spChg>
        <pc:picChg chg="add mod">
          <ac:chgData name="伊健 杜" userId="e69aded81da48593" providerId="LiveId" clId="{AEDDF0B3-5939-4E1F-A2D5-83622944CFAE}" dt="2022-11-23T05:46:33.551" v="2506" actId="1076"/>
          <ac:picMkLst>
            <pc:docMk/>
            <pc:sldMk cId="4099540116" sldId="1647"/>
            <ac:picMk id="4" creationId="{24D31EB5-DC07-C73A-72F0-E680D01F6CFD}"/>
          </ac:picMkLst>
        </pc:picChg>
        <pc:picChg chg="del">
          <ac:chgData name="伊健 杜" userId="e69aded81da48593" providerId="LiveId" clId="{AEDDF0B3-5939-4E1F-A2D5-83622944CFAE}" dt="2022-11-23T05:43:42.252" v="2498" actId="478"/>
          <ac:picMkLst>
            <pc:docMk/>
            <pc:sldMk cId="4099540116" sldId="1647"/>
            <ac:picMk id="17410" creationId="{55A4D19C-1B9C-C56C-B167-D6A02C24D92E}"/>
          </ac:picMkLst>
        </pc:picChg>
        <pc:picChg chg="add del mod">
          <ac:chgData name="伊健 杜" userId="e69aded81da48593" providerId="LiveId" clId="{AEDDF0B3-5939-4E1F-A2D5-83622944CFAE}" dt="2022-11-23T05:46:28.815" v="2501" actId="478"/>
          <ac:picMkLst>
            <pc:docMk/>
            <pc:sldMk cId="4099540116" sldId="1647"/>
            <ac:picMk id="19458" creationId="{9B0D85A6-E7BE-27F4-EDFE-B89235139549}"/>
          </ac:picMkLst>
        </pc:picChg>
      </pc:sldChg>
      <pc:sldChg chg="addSp delSp modSp add mod delAnim">
        <pc:chgData name="伊健 杜" userId="e69aded81da48593" providerId="LiveId" clId="{AEDDF0B3-5939-4E1F-A2D5-83622944CFAE}" dt="2022-11-23T06:34:34.095" v="3741"/>
        <pc:sldMkLst>
          <pc:docMk/>
          <pc:sldMk cId="394081783" sldId="1648"/>
        </pc:sldMkLst>
        <pc:spChg chg="mod">
          <ac:chgData name="伊健 杜" userId="e69aded81da48593" providerId="LiveId" clId="{AEDDF0B3-5939-4E1F-A2D5-83622944CFAE}" dt="2022-11-23T06:34:34.095" v="3741"/>
          <ac:spMkLst>
            <pc:docMk/>
            <pc:sldMk cId="394081783" sldId="1648"/>
            <ac:spMk id="2" creationId="{10304424-DB4A-36E7-9E0D-D32A5DD0F26C}"/>
          </ac:spMkLst>
        </pc:spChg>
        <pc:spChg chg="del">
          <ac:chgData name="伊健 杜" userId="e69aded81da48593" providerId="LiveId" clId="{AEDDF0B3-5939-4E1F-A2D5-83622944CFAE}" dt="2022-11-23T05:46:38.584" v="2508" actId="478"/>
          <ac:spMkLst>
            <pc:docMk/>
            <pc:sldMk cId="394081783" sldId="1648"/>
            <ac:spMk id="5" creationId="{12133E31-EFD8-1428-E834-932512E03115}"/>
          </ac:spMkLst>
        </pc:spChg>
        <pc:spChg chg="mod">
          <ac:chgData name="伊健 杜" userId="e69aded81da48593" providerId="LiveId" clId="{AEDDF0B3-5939-4E1F-A2D5-83622944CFAE}" dt="2022-11-23T06:34:34.095" v="3741"/>
          <ac:spMkLst>
            <pc:docMk/>
            <pc:sldMk cId="394081783" sldId="1648"/>
            <ac:spMk id="10" creationId="{B839CA97-BE0D-8B7C-B769-3E145A81D451}"/>
          </ac:spMkLst>
        </pc:spChg>
        <pc:picChg chg="del">
          <ac:chgData name="伊健 杜" userId="e69aded81da48593" providerId="LiveId" clId="{AEDDF0B3-5939-4E1F-A2D5-83622944CFAE}" dt="2022-11-23T05:46:40.251" v="2509" actId="478"/>
          <ac:picMkLst>
            <pc:docMk/>
            <pc:sldMk cId="394081783" sldId="1648"/>
            <ac:picMk id="4" creationId="{24D31EB5-DC07-C73A-72F0-E680D01F6CFD}"/>
          </ac:picMkLst>
        </pc:picChg>
        <pc:picChg chg="add mod">
          <ac:chgData name="伊健 杜" userId="e69aded81da48593" providerId="LiveId" clId="{AEDDF0B3-5939-4E1F-A2D5-83622944CFAE}" dt="2022-11-23T05:47:42.536" v="2578" actId="14100"/>
          <ac:picMkLst>
            <pc:docMk/>
            <pc:sldMk cId="394081783" sldId="1648"/>
            <ac:picMk id="21506" creationId="{5FA70569-C102-8400-F437-1BF2F7CD3DBC}"/>
          </ac:picMkLst>
        </pc:picChg>
        <pc:picChg chg="add del">
          <ac:chgData name="伊健 杜" userId="e69aded81da48593" providerId="LiveId" clId="{AEDDF0B3-5939-4E1F-A2D5-83622944CFAE}" dt="2022-11-23T05:48:05.870" v="2580" actId="478"/>
          <ac:picMkLst>
            <pc:docMk/>
            <pc:sldMk cId="394081783" sldId="1648"/>
            <ac:picMk id="21508" creationId="{B1EE2EDD-2D9B-E9CA-5903-0AD2BCC888D7}"/>
          </ac:picMkLst>
        </pc:picChg>
        <pc:picChg chg="add mod">
          <ac:chgData name="伊健 杜" userId="e69aded81da48593" providerId="LiveId" clId="{AEDDF0B3-5939-4E1F-A2D5-83622944CFAE}" dt="2022-11-23T05:48:10.267" v="2583" actId="1076"/>
          <ac:picMkLst>
            <pc:docMk/>
            <pc:sldMk cId="394081783" sldId="1648"/>
            <ac:picMk id="21510" creationId="{2D9BDE34-BA63-E179-AF2E-4F0AAB743310}"/>
          </ac:picMkLst>
        </pc:picChg>
      </pc:sldChg>
      <pc:sldChg chg="addSp delSp modSp add mod">
        <pc:chgData name="伊健 杜" userId="e69aded81da48593" providerId="LiveId" clId="{AEDDF0B3-5939-4E1F-A2D5-83622944CFAE}" dt="2022-11-23T06:34:34.095" v="3741"/>
        <pc:sldMkLst>
          <pc:docMk/>
          <pc:sldMk cId="3329579601" sldId="1649"/>
        </pc:sldMkLst>
        <pc:spChg chg="mod">
          <ac:chgData name="伊健 杜" userId="e69aded81da48593" providerId="LiveId" clId="{AEDDF0B3-5939-4E1F-A2D5-83622944CFAE}" dt="2022-11-23T05:49:38.098" v="2627" actId="20577"/>
          <ac:spMkLst>
            <pc:docMk/>
            <pc:sldMk cId="3329579601" sldId="1649"/>
            <ac:spMk id="2" creationId="{10304424-DB4A-36E7-9E0D-D32A5DD0F26C}"/>
          </ac:spMkLst>
        </pc:spChg>
        <pc:spChg chg="add del">
          <ac:chgData name="伊健 杜" userId="e69aded81da48593" providerId="LiveId" clId="{AEDDF0B3-5939-4E1F-A2D5-83622944CFAE}" dt="2022-11-23T05:49:53.140" v="2629"/>
          <ac:spMkLst>
            <pc:docMk/>
            <pc:sldMk cId="3329579601" sldId="1649"/>
            <ac:spMk id="3" creationId="{66C9372B-11E3-40B2-E7AB-BE9EFF7DEF26}"/>
          </ac:spMkLst>
        </pc:spChg>
        <pc:spChg chg="mod">
          <ac:chgData name="伊健 杜" userId="e69aded81da48593" providerId="LiveId" clId="{AEDDF0B3-5939-4E1F-A2D5-83622944CFAE}" dt="2022-11-23T05:49:54.137" v="2630"/>
          <ac:spMkLst>
            <pc:docMk/>
            <pc:sldMk cId="3329579601" sldId="1649"/>
            <ac:spMk id="5" creationId="{12133E31-EFD8-1428-E834-932512E03115}"/>
          </ac:spMkLst>
        </pc:spChg>
        <pc:spChg chg="mod">
          <ac:chgData name="伊健 杜" userId="e69aded81da48593" providerId="LiveId" clId="{AEDDF0B3-5939-4E1F-A2D5-83622944CFAE}" dt="2022-11-23T06:34:34.095" v="3741"/>
          <ac:spMkLst>
            <pc:docMk/>
            <pc:sldMk cId="3329579601" sldId="1649"/>
            <ac:spMk id="10" creationId="{B839CA97-BE0D-8B7C-B769-3E145A81D451}"/>
          </ac:spMkLst>
        </pc:spChg>
        <pc:picChg chg="del">
          <ac:chgData name="伊健 杜" userId="e69aded81da48593" providerId="LiveId" clId="{AEDDF0B3-5939-4E1F-A2D5-83622944CFAE}" dt="2022-11-23T05:50:30.705" v="2631" actId="478"/>
          <ac:picMkLst>
            <pc:docMk/>
            <pc:sldMk cId="3329579601" sldId="1649"/>
            <ac:picMk id="4" creationId="{24D31EB5-DC07-C73A-72F0-E680D01F6CFD}"/>
          </ac:picMkLst>
        </pc:picChg>
        <pc:picChg chg="add mod">
          <ac:chgData name="伊健 杜" userId="e69aded81da48593" providerId="LiveId" clId="{AEDDF0B3-5939-4E1F-A2D5-83622944CFAE}" dt="2022-11-23T05:50:32.310" v="2633" actId="1076"/>
          <ac:picMkLst>
            <pc:docMk/>
            <pc:sldMk cId="3329579601" sldId="1649"/>
            <ac:picMk id="22531" creationId="{CC64E801-3357-52DA-F2E1-FDCB1406CE88}"/>
          </ac:picMkLst>
        </pc:picChg>
      </pc:sldChg>
      <pc:sldChg chg="addSp delSp modSp add mod delAnim">
        <pc:chgData name="伊健 杜" userId="e69aded81da48593" providerId="LiveId" clId="{AEDDF0B3-5939-4E1F-A2D5-83622944CFAE}" dt="2022-11-23T06:34:34.095" v="3741"/>
        <pc:sldMkLst>
          <pc:docMk/>
          <pc:sldMk cId="1842686373" sldId="1650"/>
        </pc:sldMkLst>
        <pc:spChg chg="del">
          <ac:chgData name="伊健 杜" userId="e69aded81da48593" providerId="LiveId" clId="{AEDDF0B3-5939-4E1F-A2D5-83622944CFAE}" dt="2022-11-23T05:52:00.167" v="2681" actId="478"/>
          <ac:spMkLst>
            <pc:docMk/>
            <pc:sldMk cId="1842686373" sldId="1650"/>
            <ac:spMk id="5" creationId="{12133E31-EFD8-1428-E834-932512E03115}"/>
          </ac:spMkLst>
        </pc:spChg>
        <pc:spChg chg="mod">
          <ac:chgData name="伊健 杜" userId="e69aded81da48593" providerId="LiveId" clId="{AEDDF0B3-5939-4E1F-A2D5-83622944CFAE}" dt="2022-11-23T06:34:34.095" v="3741"/>
          <ac:spMkLst>
            <pc:docMk/>
            <pc:sldMk cId="1842686373" sldId="1650"/>
            <ac:spMk id="10" creationId="{B839CA97-BE0D-8B7C-B769-3E145A81D451}"/>
          </ac:spMkLst>
        </pc:spChg>
        <pc:picChg chg="del">
          <ac:chgData name="伊健 杜" userId="e69aded81da48593" providerId="LiveId" clId="{AEDDF0B3-5939-4E1F-A2D5-83622944CFAE}" dt="2022-11-23T05:52:22.613" v="2682" actId="478"/>
          <ac:picMkLst>
            <pc:docMk/>
            <pc:sldMk cId="1842686373" sldId="1650"/>
            <ac:picMk id="22531" creationId="{CC64E801-3357-52DA-F2E1-FDCB1406CE88}"/>
          </ac:picMkLst>
        </pc:picChg>
        <pc:picChg chg="add mod">
          <ac:chgData name="伊健 杜" userId="e69aded81da48593" providerId="LiveId" clId="{AEDDF0B3-5939-4E1F-A2D5-83622944CFAE}" dt="2022-11-23T05:52:25.040" v="2684" actId="1076"/>
          <ac:picMkLst>
            <pc:docMk/>
            <pc:sldMk cId="1842686373" sldId="1650"/>
            <ac:picMk id="23554" creationId="{50FEA6C1-759B-87FB-19A8-19997E877CDB}"/>
          </ac:picMkLst>
        </pc:picChg>
      </pc:sldChg>
      <pc:sldChg chg="addSp delSp modSp add mod ord">
        <pc:chgData name="伊健 杜" userId="e69aded81da48593" providerId="LiveId" clId="{AEDDF0B3-5939-4E1F-A2D5-83622944CFAE}" dt="2022-11-23T06:34:34.095" v="3741"/>
        <pc:sldMkLst>
          <pc:docMk/>
          <pc:sldMk cId="1777188923" sldId="1651"/>
        </pc:sldMkLst>
        <pc:spChg chg="mod">
          <ac:chgData name="伊健 杜" userId="e69aded81da48593" providerId="LiveId" clId="{AEDDF0B3-5939-4E1F-A2D5-83622944CFAE}" dt="2022-11-23T06:34:34.095" v="3741"/>
          <ac:spMkLst>
            <pc:docMk/>
            <pc:sldMk cId="1777188923" sldId="1651"/>
            <ac:spMk id="2" creationId="{10304424-DB4A-36E7-9E0D-D32A5DD0F26C}"/>
          </ac:spMkLst>
        </pc:spChg>
        <pc:spChg chg="mod">
          <ac:chgData name="伊健 杜" userId="e69aded81da48593" providerId="LiveId" clId="{AEDDF0B3-5939-4E1F-A2D5-83622944CFAE}" dt="2022-11-23T05:53:58.383" v="2775"/>
          <ac:spMkLst>
            <pc:docMk/>
            <pc:sldMk cId="1777188923" sldId="1651"/>
            <ac:spMk id="5" creationId="{12133E31-EFD8-1428-E834-932512E03115}"/>
          </ac:spMkLst>
        </pc:spChg>
        <pc:spChg chg="mod">
          <ac:chgData name="伊健 杜" userId="e69aded81da48593" providerId="LiveId" clId="{AEDDF0B3-5939-4E1F-A2D5-83622944CFAE}" dt="2022-11-23T06:34:34.095" v="3741"/>
          <ac:spMkLst>
            <pc:docMk/>
            <pc:sldMk cId="1777188923" sldId="1651"/>
            <ac:spMk id="10" creationId="{B839CA97-BE0D-8B7C-B769-3E145A81D451}"/>
          </ac:spMkLst>
        </pc:spChg>
        <pc:picChg chg="del">
          <ac:chgData name="伊健 杜" userId="e69aded81da48593" providerId="LiveId" clId="{AEDDF0B3-5939-4E1F-A2D5-83622944CFAE}" dt="2022-11-23T05:54:27.901" v="2881" actId="478"/>
          <ac:picMkLst>
            <pc:docMk/>
            <pc:sldMk cId="1777188923" sldId="1651"/>
            <ac:picMk id="22531" creationId="{CC64E801-3357-52DA-F2E1-FDCB1406CE88}"/>
          </ac:picMkLst>
        </pc:picChg>
        <pc:picChg chg="add mod">
          <ac:chgData name="伊健 杜" userId="e69aded81da48593" providerId="LiveId" clId="{AEDDF0B3-5939-4E1F-A2D5-83622944CFAE}" dt="2022-11-23T05:55:25.472" v="2883" actId="1076"/>
          <ac:picMkLst>
            <pc:docMk/>
            <pc:sldMk cId="1777188923" sldId="1651"/>
            <ac:picMk id="24578" creationId="{0B081B09-EBBA-B51F-069A-358EC285AC99}"/>
          </ac:picMkLst>
        </pc:picChg>
      </pc:sldChg>
      <pc:sldChg chg="addSp delSp modSp add mod ord delAnim">
        <pc:chgData name="伊健 杜" userId="e69aded81da48593" providerId="LiveId" clId="{AEDDF0B3-5939-4E1F-A2D5-83622944CFAE}" dt="2022-11-23T06:34:34.095" v="3741"/>
        <pc:sldMkLst>
          <pc:docMk/>
          <pc:sldMk cId="1176738950" sldId="1652"/>
        </pc:sldMkLst>
        <pc:spChg chg="mod">
          <ac:chgData name="伊健 杜" userId="e69aded81da48593" providerId="LiveId" clId="{AEDDF0B3-5939-4E1F-A2D5-83622944CFAE}" dt="2022-11-23T06:34:34.095" v="3741"/>
          <ac:spMkLst>
            <pc:docMk/>
            <pc:sldMk cId="1176738950" sldId="1652"/>
            <ac:spMk id="2" creationId="{10304424-DB4A-36E7-9E0D-D32A5DD0F26C}"/>
          </ac:spMkLst>
        </pc:spChg>
        <pc:spChg chg="del">
          <ac:chgData name="伊健 杜" userId="e69aded81da48593" providerId="LiveId" clId="{AEDDF0B3-5939-4E1F-A2D5-83622944CFAE}" dt="2022-11-23T06:11:02.592" v="3070" actId="478"/>
          <ac:spMkLst>
            <pc:docMk/>
            <pc:sldMk cId="1176738950" sldId="1652"/>
            <ac:spMk id="5" creationId="{12133E31-EFD8-1428-E834-932512E03115}"/>
          </ac:spMkLst>
        </pc:spChg>
        <pc:spChg chg="mod">
          <ac:chgData name="伊健 杜" userId="e69aded81da48593" providerId="LiveId" clId="{AEDDF0B3-5939-4E1F-A2D5-83622944CFAE}" dt="2022-11-23T06:34:34.095" v="3741"/>
          <ac:spMkLst>
            <pc:docMk/>
            <pc:sldMk cId="1176738950" sldId="1652"/>
            <ac:spMk id="10" creationId="{B839CA97-BE0D-8B7C-B769-3E145A81D451}"/>
          </ac:spMkLst>
        </pc:spChg>
        <pc:picChg chg="del">
          <ac:chgData name="伊健 杜" userId="e69aded81da48593" providerId="LiveId" clId="{AEDDF0B3-5939-4E1F-A2D5-83622944CFAE}" dt="2022-11-23T05:56:07.585" v="2950" actId="478"/>
          <ac:picMkLst>
            <pc:docMk/>
            <pc:sldMk cId="1176738950" sldId="1652"/>
            <ac:picMk id="24578" creationId="{0B081B09-EBBA-B51F-069A-358EC285AC99}"/>
          </ac:picMkLst>
        </pc:picChg>
        <pc:picChg chg="add mod">
          <ac:chgData name="伊健 杜" userId="e69aded81da48593" providerId="LiveId" clId="{AEDDF0B3-5939-4E1F-A2D5-83622944CFAE}" dt="2022-11-23T05:56:14.320" v="2953" actId="1076"/>
          <ac:picMkLst>
            <pc:docMk/>
            <pc:sldMk cId="1176738950" sldId="1652"/>
            <ac:picMk id="25602" creationId="{1C029C4B-DD01-8DE8-6D34-649792B6AC1B}"/>
          </ac:picMkLst>
        </pc:picChg>
      </pc:sldChg>
      <pc:sldChg chg="addSp delSp modSp add mod">
        <pc:chgData name="伊健 杜" userId="e69aded81da48593" providerId="LiveId" clId="{AEDDF0B3-5939-4E1F-A2D5-83622944CFAE}" dt="2022-11-23T06:34:34.095" v="3741"/>
        <pc:sldMkLst>
          <pc:docMk/>
          <pc:sldMk cId="1667355704" sldId="1653"/>
        </pc:sldMkLst>
        <pc:spChg chg="mod">
          <ac:chgData name="伊健 杜" userId="e69aded81da48593" providerId="LiveId" clId="{AEDDF0B3-5939-4E1F-A2D5-83622944CFAE}" dt="2022-11-23T06:34:34.095" v="3741"/>
          <ac:spMkLst>
            <pc:docMk/>
            <pc:sldMk cId="1667355704" sldId="1653"/>
            <ac:spMk id="2" creationId="{10304424-DB4A-36E7-9E0D-D32A5DD0F26C}"/>
          </ac:spMkLst>
        </pc:spChg>
        <pc:spChg chg="mod">
          <ac:chgData name="伊健 杜" userId="e69aded81da48593" providerId="LiveId" clId="{AEDDF0B3-5939-4E1F-A2D5-83622944CFAE}" dt="2022-11-23T06:11:36.507" v="3092"/>
          <ac:spMkLst>
            <pc:docMk/>
            <pc:sldMk cId="1667355704" sldId="1653"/>
            <ac:spMk id="5" creationId="{12133E31-EFD8-1428-E834-932512E03115}"/>
          </ac:spMkLst>
        </pc:spChg>
        <pc:spChg chg="mod">
          <ac:chgData name="伊健 杜" userId="e69aded81da48593" providerId="LiveId" clId="{AEDDF0B3-5939-4E1F-A2D5-83622944CFAE}" dt="2022-11-23T06:34:34.095" v="3741"/>
          <ac:spMkLst>
            <pc:docMk/>
            <pc:sldMk cId="1667355704" sldId="1653"/>
            <ac:spMk id="10" creationId="{B839CA97-BE0D-8B7C-B769-3E145A81D451}"/>
          </ac:spMkLst>
        </pc:spChg>
        <pc:picChg chg="del">
          <ac:chgData name="伊健 杜" userId="e69aded81da48593" providerId="LiveId" clId="{AEDDF0B3-5939-4E1F-A2D5-83622944CFAE}" dt="2022-11-23T06:12:20.894" v="3133" actId="478"/>
          <ac:picMkLst>
            <pc:docMk/>
            <pc:sldMk cId="1667355704" sldId="1653"/>
            <ac:picMk id="22531" creationId="{CC64E801-3357-52DA-F2E1-FDCB1406CE88}"/>
          </ac:picMkLst>
        </pc:picChg>
        <pc:picChg chg="add mod">
          <ac:chgData name="伊健 杜" userId="e69aded81da48593" providerId="LiveId" clId="{AEDDF0B3-5939-4E1F-A2D5-83622944CFAE}" dt="2022-11-23T06:12:22.571" v="3135" actId="1076"/>
          <ac:picMkLst>
            <pc:docMk/>
            <pc:sldMk cId="1667355704" sldId="1653"/>
            <ac:picMk id="26626" creationId="{DFE61877-42D8-E115-2E43-D326173133D1}"/>
          </ac:picMkLst>
        </pc:picChg>
      </pc:sldChg>
      <pc:sldChg chg="addSp delSp modSp add mod delAnim">
        <pc:chgData name="伊健 杜" userId="e69aded81da48593" providerId="LiveId" clId="{AEDDF0B3-5939-4E1F-A2D5-83622944CFAE}" dt="2022-11-23T06:34:34.095" v="3741"/>
        <pc:sldMkLst>
          <pc:docMk/>
          <pc:sldMk cId="2125809122" sldId="1654"/>
        </pc:sldMkLst>
        <pc:spChg chg="mod">
          <ac:chgData name="伊健 杜" userId="e69aded81da48593" providerId="LiveId" clId="{AEDDF0B3-5939-4E1F-A2D5-83622944CFAE}" dt="2022-11-23T06:34:34.095" v="3741"/>
          <ac:spMkLst>
            <pc:docMk/>
            <pc:sldMk cId="2125809122" sldId="1654"/>
            <ac:spMk id="2" creationId="{10304424-DB4A-36E7-9E0D-D32A5DD0F26C}"/>
          </ac:spMkLst>
        </pc:spChg>
        <pc:spChg chg="del">
          <ac:chgData name="伊健 杜" userId="e69aded81da48593" providerId="LiveId" clId="{AEDDF0B3-5939-4E1F-A2D5-83622944CFAE}" dt="2022-11-23T06:12:29.566" v="3137" actId="478"/>
          <ac:spMkLst>
            <pc:docMk/>
            <pc:sldMk cId="2125809122" sldId="1654"/>
            <ac:spMk id="5" creationId="{12133E31-EFD8-1428-E834-932512E03115}"/>
          </ac:spMkLst>
        </pc:spChg>
        <pc:spChg chg="mod">
          <ac:chgData name="伊健 杜" userId="e69aded81da48593" providerId="LiveId" clId="{AEDDF0B3-5939-4E1F-A2D5-83622944CFAE}" dt="2022-11-23T06:34:34.095" v="3741"/>
          <ac:spMkLst>
            <pc:docMk/>
            <pc:sldMk cId="2125809122" sldId="1654"/>
            <ac:spMk id="10" creationId="{B839CA97-BE0D-8B7C-B769-3E145A81D451}"/>
          </ac:spMkLst>
        </pc:spChg>
        <pc:picChg chg="del">
          <ac:chgData name="伊健 杜" userId="e69aded81da48593" providerId="LiveId" clId="{AEDDF0B3-5939-4E1F-A2D5-83622944CFAE}" dt="2022-11-23T06:13:05.226" v="3140" actId="478"/>
          <ac:picMkLst>
            <pc:docMk/>
            <pc:sldMk cId="2125809122" sldId="1654"/>
            <ac:picMk id="26626" creationId="{DFE61877-42D8-E115-2E43-D326173133D1}"/>
          </ac:picMkLst>
        </pc:picChg>
        <pc:picChg chg="add mod">
          <ac:chgData name="伊健 杜" userId="e69aded81da48593" providerId="LiveId" clId="{AEDDF0B3-5939-4E1F-A2D5-83622944CFAE}" dt="2022-11-23T06:13:14.399" v="3154" actId="1076"/>
          <ac:picMkLst>
            <pc:docMk/>
            <pc:sldMk cId="2125809122" sldId="1654"/>
            <ac:picMk id="27650" creationId="{E055D846-3296-385D-B2F1-FFB71A97F31C}"/>
          </ac:picMkLst>
        </pc:picChg>
      </pc:sldChg>
      <pc:sldChg chg="addSp delSp modSp add del mod">
        <pc:chgData name="伊健 杜" userId="e69aded81da48593" providerId="LiveId" clId="{AEDDF0B3-5939-4E1F-A2D5-83622944CFAE}" dt="2022-11-23T06:14:34.612" v="3194" actId="47"/>
        <pc:sldMkLst>
          <pc:docMk/>
          <pc:sldMk cId="728579764" sldId="1655"/>
        </pc:sldMkLst>
        <pc:spChg chg="del">
          <ac:chgData name="伊健 杜" userId="e69aded81da48593" providerId="LiveId" clId="{AEDDF0B3-5939-4E1F-A2D5-83622944CFAE}" dt="2022-11-23T06:14:04.704" v="3191" actId="478"/>
          <ac:spMkLst>
            <pc:docMk/>
            <pc:sldMk cId="728579764" sldId="1655"/>
            <ac:spMk id="2" creationId="{10304424-DB4A-36E7-9E0D-D32A5DD0F26C}"/>
          </ac:spMkLst>
        </pc:spChg>
        <pc:spChg chg="add mod">
          <ac:chgData name="伊健 杜" userId="e69aded81da48593" providerId="LiveId" clId="{AEDDF0B3-5939-4E1F-A2D5-83622944CFAE}" dt="2022-11-23T06:14:09.619" v="3193" actId="1076"/>
          <ac:spMkLst>
            <pc:docMk/>
            <pc:sldMk cId="728579764" sldId="1655"/>
            <ac:spMk id="4" creationId="{CABD4D39-BB6F-E4D4-5A17-0163FAA06A69}"/>
          </ac:spMkLst>
        </pc:spChg>
        <pc:spChg chg="del">
          <ac:chgData name="伊健 杜" userId="e69aded81da48593" providerId="LiveId" clId="{AEDDF0B3-5939-4E1F-A2D5-83622944CFAE}" dt="2022-11-23T06:14:04.704" v="3191" actId="478"/>
          <ac:spMkLst>
            <pc:docMk/>
            <pc:sldMk cId="728579764" sldId="1655"/>
            <ac:spMk id="10" creationId="{B839CA97-BE0D-8B7C-B769-3E145A81D451}"/>
          </ac:spMkLst>
        </pc:spChg>
        <pc:picChg chg="del">
          <ac:chgData name="伊健 杜" userId="e69aded81da48593" providerId="LiveId" clId="{AEDDF0B3-5939-4E1F-A2D5-83622944CFAE}" dt="2022-11-23T06:14:06.368" v="3192" actId="478"/>
          <ac:picMkLst>
            <pc:docMk/>
            <pc:sldMk cId="728579764" sldId="1655"/>
            <ac:picMk id="25602" creationId="{1C029C4B-DD01-8DE8-6D34-649792B6AC1B}"/>
          </ac:picMkLst>
        </pc:picChg>
      </pc:sldChg>
      <pc:sldChg chg="addSp delSp modSp add mod">
        <pc:chgData name="伊健 杜" userId="e69aded81da48593" providerId="LiveId" clId="{AEDDF0B3-5939-4E1F-A2D5-83622944CFAE}" dt="2022-11-23T06:34:34.095" v="3741"/>
        <pc:sldMkLst>
          <pc:docMk/>
          <pc:sldMk cId="4088610884" sldId="1655"/>
        </pc:sldMkLst>
        <pc:spChg chg="mod">
          <ac:chgData name="伊健 杜" userId="e69aded81da48593" providerId="LiveId" clId="{AEDDF0B3-5939-4E1F-A2D5-83622944CFAE}" dt="2022-11-23T06:15:46.288" v="3214" actId="20577"/>
          <ac:spMkLst>
            <pc:docMk/>
            <pc:sldMk cId="4088610884" sldId="1655"/>
            <ac:spMk id="2" creationId="{10304424-DB4A-36E7-9E0D-D32A5DD0F26C}"/>
          </ac:spMkLst>
        </pc:spChg>
        <pc:spChg chg="mod">
          <ac:chgData name="伊健 杜" userId="e69aded81da48593" providerId="LiveId" clId="{AEDDF0B3-5939-4E1F-A2D5-83622944CFAE}" dt="2022-11-23T06:17:32.212" v="3368" actId="20577"/>
          <ac:spMkLst>
            <pc:docMk/>
            <pc:sldMk cId="4088610884" sldId="1655"/>
            <ac:spMk id="5" creationId="{12133E31-EFD8-1428-E834-932512E03115}"/>
          </ac:spMkLst>
        </pc:spChg>
        <pc:spChg chg="mod">
          <ac:chgData name="伊健 杜" userId="e69aded81da48593" providerId="LiveId" clId="{AEDDF0B3-5939-4E1F-A2D5-83622944CFAE}" dt="2022-11-23T06:34:34.095" v="3741"/>
          <ac:spMkLst>
            <pc:docMk/>
            <pc:sldMk cId="4088610884" sldId="1655"/>
            <ac:spMk id="10" creationId="{B839CA97-BE0D-8B7C-B769-3E145A81D451}"/>
          </ac:spMkLst>
        </pc:spChg>
        <pc:picChg chg="add mod">
          <ac:chgData name="伊健 杜" userId="e69aded81da48593" providerId="LiveId" clId="{AEDDF0B3-5939-4E1F-A2D5-83622944CFAE}" dt="2022-11-23T06:17:07.149" v="3363" actId="1076"/>
          <ac:picMkLst>
            <pc:docMk/>
            <pc:sldMk cId="4088610884" sldId="1655"/>
            <ac:picMk id="4" creationId="{2158476D-1F06-E936-77B6-0AA8EAFC9D20}"/>
          </ac:picMkLst>
        </pc:picChg>
        <pc:picChg chg="del">
          <ac:chgData name="伊健 杜" userId="e69aded81da48593" providerId="LiveId" clId="{AEDDF0B3-5939-4E1F-A2D5-83622944CFAE}" dt="2022-11-23T06:16:25.240" v="3355" actId="478"/>
          <ac:picMkLst>
            <pc:docMk/>
            <pc:sldMk cId="4088610884" sldId="1655"/>
            <ac:picMk id="24578" creationId="{0B081B09-EBBA-B51F-069A-358EC285AC99}"/>
          </ac:picMkLst>
        </pc:picChg>
        <pc:picChg chg="add del">
          <ac:chgData name="伊健 杜" userId="e69aded81da48593" providerId="LiveId" clId="{AEDDF0B3-5939-4E1F-A2D5-83622944CFAE}" dt="2022-11-23T06:16:40.720" v="3359" actId="478"/>
          <ac:picMkLst>
            <pc:docMk/>
            <pc:sldMk cId="4088610884" sldId="1655"/>
            <ac:picMk id="28674" creationId="{993CF522-6EDB-7295-96D4-570807C4C1EA}"/>
          </ac:picMkLst>
        </pc:picChg>
      </pc:sldChg>
      <pc:sldChg chg="addSp delSp modSp add mod delAnim">
        <pc:chgData name="伊健 杜" userId="e69aded81da48593" providerId="LiveId" clId="{AEDDF0B3-5939-4E1F-A2D5-83622944CFAE}" dt="2022-11-23T06:19:05.328" v="3444" actId="207"/>
        <pc:sldMkLst>
          <pc:docMk/>
          <pc:sldMk cId="4042666854" sldId="1656"/>
        </pc:sldMkLst>
        <pc:spChg chg="del">
          <ac:chgData name="伊健 杜" userId="e69aded81da48593" providerId="LiveId" clId="{AEDDF0B3-5939-4E1F-A2D5-83622944CFAE}" dt="2022-11-23T06:17:41.379" v="3370" actId="478"/>
          <ac:spMkLst>
            <pc:docMk/>
            <pc:sldMk cId="4042666854" sldId="1656"/>
            <ac:spMk id="5" creationId="{12133E31-EFD8-1428-E834-932512E03115}"/>
          </ac:spMkLst>
        </pc:spChg>
        <pc:spChg chg="mod">
          <ac:chgData name="伊健 杜" userId="e69aded81da48593" providerId="LiveId" clId="{AEDDF0B3-5939-4E1F-A2D5-83622944CFAE}" dt="2022-11-23T06:19:05.328" v="3444" actId="207"/>
          <ac:spMkLst>
            <pc:docMk/>
            <pc:sldMk cId="4042666854" sldId="1656"/>
            <ac:spMk id="10" creationId="{B839CA97-BE0D-8B7C-B769-3E145A81D451}"/>
          </ac:spMkLst>
        </pc:spChg>
        <pc:picChg chg="del mod">
          <ac:chgData name="伊健 杜" userId="e69aded81da48593" providerId="LiveId" clId="{AEDDF0B3-5939-4E1F-A2D5-83622944CFAE}" dt="2022-11-23T06:18:07.045" v="3436" actId="478"/>
          <ac:picMkLst>
            <pc:docMk/>
            <pc:sldMk cId="4042666854" sldId="1656"/>
            <ac:picMk id="4" creationId="{2158476D-1F06-E936-77B6-0AA8EAFC9D20}"/>
          </ac:picMkLst>
        </pc:picChg>
        <pc:picChg chg="add mod">
          <ac:chgData name="伊健 杜" userId="e69aded81da48593" providerId="LiveId" clId="{AEDDF0B3-5939-4E1F-A2D5-83622944CFAE}" dt="2022-11-23T06:18:51.508" v="3442" actId="1076"/>
          <ac:picMkLst>
            <pc:docMk/>
            <pc:sldMk cId="4042666854" sldId="1656"/>
            <ac:picMk id="30722" creationId="{17434B89-B202-9673-2346-8C904E9AAD17}"/>
          </ac:picMkLst>
        </pc:picChg>
      </pc:sldChg>
      <pc:sldChg chg="addSp delSp modSp add mod">
        <pc:chgData name="伊健 杜" userId="e69aded81da48593" providerId="LiveId" clId="{AEDDF0B3-5939-4E1F-A2D5-83622944CFAE}" dt="2022-11-23T06:34:34.095" v="3741"/>
        <pc:sldMkLst>
          <pc:docMk/>
          <pc:sldMk cId="3517967680" sldId="1657"/>
        </pc:sldMkLst>
        <pc:spChg chg="mod">
          <ac:chgData name="伊健 杜" userId="e69aded81da48593" providerId="LiveId" clId="{AEDDF0B3-5939-4E1F-A2D5-83622944CFAE}" dt="2022-11-23T06:34:34.095" v="3741"/>
          <ac:spMkLst>
            <pc:docMk/>
            <pc:sldMk cId="3517967680" sldId="1657"/>
            <ac:spMk id="2" creationId="{F858B6EF-EA23-25C0-DCF1-96F5AA31E5F4}"/>
          </ac:spMkLst>
        </pc:spChg>
        <pc:spChg chg="add del">
          <ac:chgData name="伊健 杜" userId="e69aded81da48593" providerId="LiveId" clId="{AEDDF0B3-5939-4E1F-A2D5-83622944CFAE}" dt="2022-11-23T06:29:58.823" v="3655" actId="478"/>
          <ac:spMkLst>
            <pc:docMk/>
            <pc:sldMk cId="3517967680" sldId="1657"/>
            <ac:spMk id="5" creationId="{30FB8145-637A-B16D-847B-39132494CFF8}"/>
          </ac:spMkLst>
        </pc:spChg>
        <pc:spChg chg="del">
          <ac:chgData name="伊健 杜" userId="e69aded81da48593" providerId="LiveId" clId="{AEDDF0B3-5939-4E1F-A2D5-83622944CFAE}" dt="2022-11-23T06:26:47.563" v="3552" actId="478"/>
          <ac:spMkLst>
            <pc:docMk/>
            <pc:sldMk cId="3517967680" sldId="1657"/>
            <ac:spMk id="6" creationId="{159B7E6B-21F0-E0FE-7ABA-4ADD738FA9C0}"/>
          </ac:spMkLst>
        </pc:spChg>
        <pc:picChg chg="del">
          <ac:chgData name="伊健 杜" userId="e69aded81da48593" providerId="LiveId" clId="{AEDDF0B3-5939-4E1F-A2D5-83622944CFAE}" dt="2022-11-23T06:28:26.939" v="3651" actId="478"/>
          <ac:picMkLst>
            <pc:docMk/>
            <pc:sldMk cId="3517967680" sldId="1657"/>
            <ac:picMk id="3" creationId="{BB8C0F16-2C5B-EC98-C2C2-6B044F3BD846}"/>
          </ac:picMkLst>
        </pc:picChg>
        <pc:picChg chg="add mod">
          <ac:chgData name="伊健 杜" userId="e69aded81da48593" providerId="LiveId" clId="{AEDDF0B3-5939-4E1F-A2D5-83622944CFAE}" dt="2022-11-23T06:30:05.077" v="3658" actId="1076"/>
          <ac:picMkLst>
            <pc:docMk/>
            <pc:sldMk cId="3517967680" sldId="1657"/>
            <ac:picMk id="8" creationId="{38FF1839-3F5D-CB0D-9AE6-74F88BC96860}"/>
          </ac:picMkLst>
        </pc:picChg>
        <pc:picChg chg="del">
          <ac:chgData name="伊健 杜" userId="e69aded81da48593" providerId="LiveId" clId="{AEDDF0B3-5939-4E1F-A2D5-83622944CFAE}" dt="2022-11-23T06:26:47.563" v="3552" actId="478"/>
          <ac:picMkLst>
            <pc:docMk/>
            <pc:sldMk cId="3517967680" sldId="1657"/>
            <ac:picMk id="31746" creationId="{FE8636E0-8696-AB99-40BD-ED92B49B59EB}"/>
          </ac:picMkLst>
        </pc:picChg>
        <pc:picChg chg="add del mod">
          <ac:chgData name="伊健 杜" userId="e69aded81da48593" providerId="LiveId" clId="{AEDDF0B3-5939-4E1F-A2D5-83622944CFAE}" dt="2022-11-23T06:29:58.823" v="3655" actId="478"/>
          <ac:picMkLst>
            <pc:docMk/>
            <pc:sldMk cId="3517967680" sldId="1657"/>
            <ac:picMk id="32770" creationId="{08FB2629-7E8C-A676-AE33-356516DDD3AB}"/>
          </ac:picMkLst>
        </pc:picChg>
        <pc:picChg chg="add mod">
          <ac:chgData name="伊健 杜" userId="e69aded81da48593" providerId="LiveId" clId="{AEDDF0B3-5939-4E1F-A2D5-83622944CFAE}" dt="2022-11-23T06:30:09.793" v="3660" actId="1076"/>
          <ac:picMkLst>
            <pc:docMk/>
            <pc:sldMk cId="3517967680" sldId="1657"/>
            <ac:picMk id="32774" creationId="{BE9CBA4A-0498-5EA7-9836-1E65E90EE3DA}"/>
          </ac:picMkLst>
        </pc:picChg>
      </pc:sldChg>
      <pc:sldChg chg="addSp delSp modSp new mod">
        <pc:chgData name="伊健 杜" userId="e69aded81da48593" providerId="LiveId" clId="{AEDDF0B3-5939-4E1F-A2D5-83622944CFAE}" dt="2022-11-23T06:34:34.095" v="3741"/>
        <pc:sldMkLst>
          <pc:docMk/>
          <pc:sldMk cId="2919146368" sldId="1658"/>
        </pc:sldMkLst>
        <pc:spChg chg="del">
          <ac:chgData name="伊健 杜" userId="e69aded81da48593" providerId="LiveId" clId="{AEDDF0B3-5939-4E1F-A2D5-83622944CFAE}" dt="2022-11-23T06:30:20.470" v="3662" actId="478"/>
          <ac:spMkLst>
            <pc:docMk/>
            <pc:sldMk cId="2919146368" sldId="1658"/>
            <ac:spMk id="2" creationId="{E8E40F6A-F9D0-CF11-250D-C9CC109A66EB}"/>
          </ac:spMkLst>
        </pc:spChg>
        <pc:spChg chg="del">
          <ac:chgData name="伊健 杜" userId="e69aded81da48593" providerId="LiveId" clId="{AEDDF0B3-5939-4E1F-A2D5-83622944CFAE}" dt="2022-11-23T06:30:20.470" v="3662" actId="478"/>
          <ac:spMkLst>
            <pc:docMk/>
            <pc:sldMk cId="2919146368" sldId="1658"/>
            <ac:spMk id="3" creationId="{341E4C9C-4310-ABBD-32BE-94E439F6BAD6}"/>
          </ac:spMkLst>
        </pc:spChg>
        <pc:spChg chg="add mod">
          <ac:chgData name="伊健 杜" userId="e69aded81da48593" providerId="LiveId" clId="{AEDDF0B3-5939-4E1F-A2D5-83622944CFAE}" dt="2022-11-23T06:34:34.095" v="3741"/>
          <ac:spMkLst>
            <pc:docMk/>
            <pc:sldMk cId="2919146368" sldId="1658"/>
            <ac:spMk id="4" creationId="{3835C774-922A-C4EA-DDC0-A3A7A9B60ADD}"/>
          </ac:spMkLst>
        </pc:spChg>
        <pc:spChg chg="add mod">
          <ac:chgData name="伊健 杜" userId="e69aded81da48593" providerId="LiveId" clId="{AEDDF0B3-5939-4E1F-A2D5-83622944CFAE}" dt="2022-11-23T06:33:04.916" v="3687" actId="1076"/>
          <ac:spMkLst>
            <pc:docMk/>
            <pc:sldMk cId="2919146368" sldId="1658"/>
            <ac:spMk id="6" creationId="{6E1A23F8-AC20-87E1-EC79-59786437E28B}"/>
          </ac:spMkLst>
        </pc:spChg>
      </pc:sldChg>
      <pc:sldChg chg="delSp modSp add mod">
        <pc:chgData name="伊健 杜" userId="e69aded81da48593" providerId="LiveId" clId="{AEDDF0B3-5939-4E1F-A2D5-83622944CFAE}" dt="2022-11-23T06:34:34.095" v="3741"/>
        <pc:sldMkLst>
          <pc:docMk/>
          <pc:sldMk cId="3593390809" sldId="1659"/>
        </pc:sldMkLst>
        <pc:spChg chg="del">
          <ac:chgData name="伊健 杜" userId="e69aded81da48593" providerId="LiveId" clId="{AEDDF0B3-5939-4E1F-A2D5-83622944CFAE}" dt="2022-11-23T06:34:16.424" v="3732" actId="478"/>
          <ac:spMkLst>
            <pc:docMk/>
            <pc:sldMk cId="3593390809" sldId="1659"/>
            <ac:spMk id="2" creationId="{1FEAD16D-52BA-B8E1-F6C5-AB82F8E8DC61}"/>
          </ac:spMkLst>
        </pc:spChg>
        <pc:spChg chg="mod">
          <ac:chgData name="伊健 杜" userId="e69aded81da48593" providerId="LiveId" clId="{AEDDF0B3-5939-4E1F-A2D5-83622944CFAE}" dt="2022-11-23T06:34:34.095" v="3741"/>
          <ac:spMkLst>
            <pc:docMk/>
            <pc:sldMk cId="3593390809" sldId="1659"/>
            <ac:spMk id="10" creationId="{B839CA97-BE0D-8B7C-B769-3E145A81D451}"/>
          </ac:spMkLst>
        </pc:spChg>
      </pc:sldChg>
      <pc:sldChg chg="addSp delSp modSp add mod">
        <pc:chgData name="伊健 杜" userId="e69aded81da48593" providerId="LiveId" clId="{AEDDF0B3-5939-4E1F-A2D5-83622944CFAE}" dt="2022-11-23T13:02:12.430" v="3912" actId="20577"/>
        <pc:sldMkLst>
          <pc:docMk/>
          <pc:sldMk cId="2319429720" sldId="1660"/>
        </pc:sldMkLst>
        <pc:spChg chg="mod">
          <ac:chgData name="伊健 杜" userId="e69aded81da48593" providerId="LiveId" clId="{AEDDF0B3-5939-4E1F-A2D5-83622944CFAE}" dt="2022-11-23T12:58:26.580" v="3767" actId="20577"/>
          <ac:spMkLst>
            <pc:docMk/>
            <pc:sldMk cId="2319429720" sldId="1660"/>
            <ac:spMk id="2" creationId="{10304424-DB4A-36E7-9E0D-D32A5DD0F26C}"/>
          </ac:spMkLst>
        </pc:spChg>
        <pc:spChg chg="mod">
          <ac:chgData name="伊健 杜" userId="e69aded81da48593" providerId="LiveId" clId="{AEDDF0B3-5939-4E1F-A2D5-83622944CFAE}" dt="2022-11-23T12:58:00.695" v="3763"/>
          <ac:spMkLst>
            <pc:docMk/>
            <pc:sldMk cId="2319429720" sldId="1660"/>
            <ac:spMk id="5" creationId="{12133E31-EFD8-1428-E834-932512E03115}"/>
          </ac:spMkLst>
        </pc:spChg>
        <pc:spChg chg="mod">
          <ac:chgData name="伊健 杜" userId="e69aded81da48593" providerId="LiveId" clId="{AEDDF0B3-5939-4E1F-A2D5-83622944CFAE}" dt="2022-11-23T13:02:12.430" v="3912" actId="20577"/>
          <ac:spMkLst>
            <pc:docMk/>
            <pc:sldMk cId="2319429720" sldId="1660"/>
            <ac:spMk id="10" creationId="{B839CA97-BE0D-8B7C-B769-3E145A81D451}"/>
          </ac:spMkLst>
        </pc:spChg>
        <pc:picChg chg="add mod">
          <ac:chgData name="伊健 杜" userId="e69aded81da48593" providerId="LiveId" clId="{AEDDF0B3-5939-4E1F-A2D5-83622944CFAE}" dt="2022-11-23T13:02:09.649" v="3911" actId="1076"/>
          <ac:picMkLst>
            <pc:docMk/>
            <pc:sldMk cId="2319429720" sldId="1660"/>
            <ac:picMk id="1026" creationId="{3173ED89-C98C-A402-EDE1-6D5AD7930B6B}"/>
          </ac:picMkLst>
        </pc:picChg>
        <pc:picChg chg="del">
          <ac:chgData name="伊健 杜" userId="e69aded81da48593" providerId="LiveId" clId="{AEDDF0B3-5939-4E1F-A2D5-83622944CFAE}" dt="2022-11-23T13:01:01.371" v="3907" actId="478"/>
          <ac:picMkLst>
            <pc:docMk/>
            <pc:sldMk cId="2319429720" sldId="1660"/>
            <ac:picMk id="24578" creationId="{0B081B09-EBBA-B51F-069A-358EC285AC99}"/>
          </ac:picMkLst>
        </pc:picChg>
      </pc:sldChg>
      <pc:sldChg chg="delSp modSp add mod delAnim">
        <pc:chgData name="伊健 杜" userId="e69aded81da48593" providerId="LiveId" clId="{AEDDF0B3-5939-4E1F-A2D5-83622944CFAE}" dt="2022-11-23T13:02:19.784" v="3916" actId="20577"/>
        <pc:sldMkLst>
          <pc:docMk/>
          <pc:sldMk cId="2489103660" sldId="1661"/>
        </pc:sldMkLst>
        <pc:spChg chg="mod">
          <ac:chgData name="伊健 杜" userId="e69aded81da48593" providerId="LiveId" clId="{AEDDF0B3-5939-4E1F-A2D5-83622944CFAE}" dt="2022-11-23T13:02:19.784" v="3916" actId="20577"/>
          <ac:spMkLst>
            <pc:docMk/>
            <pc:sldMk cId="2489103660" sldId="1661"/>
            <ac:spMk id="2" creationId="{10304424-DB4A-36E7-9E0D-D32A5DD0F26C}"/>
          </ac:spMkLst>
        </pc:spChg>
        <pc:spChg chg="del">
          <ac:chgData name="伊健 杜" userId="e69aded81da48593" providerId="LiveId" clId="{AEDDF0B3-5939-4E1F-A2D5-83622944CFAE}" dt="2022-11-23T13:02:18.085" v="3914" actId="478"/>
          <ac:spMkLst>
            <pc:docMk/>
            <pc:sldMk cId="2489103660" sldId="1661"/>
            <ac:spMk id="5" creationId="{12133E31-EFD8-1428-E834-932512E03115}"/>
          </ac:spMkLst>
        </pc:spChg>
      </pc:sldChg>
    </pc:docChg>
  </pc:docChgLst>
  <pc:docChgLst>
    <pc:chgData name="伊健 杜" userId="e69aded81da48593" providerId="LiveId" clId="{30CCD38C-437B-425C-9677-8A97A5F7BB26}"/>
    <pc:docChg chg="undo custSel addSld delSld modSld sldOrd">
      <pc:chgData name="伊健 杜" userId="e69aded81da48593" providerId="LiveId" clId="{30CCD38C-437B-425C-9677-8A97A5F7BB26}" dt="2022-11-09T07:22:09.296" v="2988"/>
      <pc:docMkLst>
        <pc:docMk/>
      </pc:docMkLst>
      <pc:sldChg chg="del">
        <pc:chgData name="伊健 杜" userId="e69aded81da48593" providerId="LiveId" clId="{30CCD38C-437B-425C-9677-8A97A5F7BB26}" dt="2022-11-09T04:59:09.210" v="0" actId="47"/>
        <pc:sldMkLst>
          <pc:docMk/>
          <pc:sldMk cId="1946223399" sldId="1343"/>
        </pc:sldMkLst>
      </pc:sldChg>
      <pc:sldChg chg="del">
        <pc:chgData name="伊健 杜" userId="e69aded81da48593" providerId="LiveId" clId="{30CCD38C-437B-425C-9677-8A97A5F7BB26}" dt="2022-11-09T04:59:09.210" v="0" actId="47"/>
        <pc:sldMkLst>
          <pc:docMk/>
          <pc:sldMk cId="4158349176" sldId="1345"/>
        </pc:sldMkLst>
      </pc:sldChg>
      <pc:sldChg chg="del">
        <pc:chgData name="伊健 杜" userId="e69aded81da48593" providerId="LiveId" clId="{30CCD38C-437B-425C-9677-8A97A5F7BB26}" dt="2022-11-09T04:59:09.210" v="0" actId="47"/>
        <pc:sldMkLst>
          <pc:docMk/>
          <pc:sldMk cId="3208074802" sldId="1347"/>
        </pc:sldMkLst>
      </pc:sldChg>
      <pc:sldChg chg="del">
        <pc:chgData name="伊健 杜" userId="e69aded81da48593" providerId="LiveId" clId="{30CCD38C-437B-425C-9677-8A97A5F7BB26}" dt="2022-11-09T04:59:09.210" v="0" actId="47"/>
        <pc:sldMkLst>
          <pc:docMk/>
          <pc:sldMk cId="2846275670" sldId="1372"/>
        </pc:sldMkLst>
      </pc:sldChg>
      <pc:sldChg chg="del">
        <pc:chgData name="伊健 杜" userId="e69aded81da48593" providerId="LiveId" clId="{30CCD38C-437B-425C-9677-8A97A5F7BB26}" dt="2022-11-09T04:59:09.210" v="0" actId="47"/>
        <pc:sldMkLst>
          <pc:docMk/>
          <pc:sldMk cId="1342042978" sldId="1373"/>
        </pc:sldMkLst>
      </pc:sldChg>
      <pc:sldChg chg="del">
        <pc:chgData name="伊健 杜" userId="e69aded81da48593" providerId="LiveId" clId="{30CCD38C-437B-425C-9677-8A97A5F7BB26}" dt="2022-11-09T04:59:09.210" v="0" actId="47"/>
        <pc:sldMkLst>
          <pc:docMk/>
          <pc:sldMk cId="905977177" sldId="1374"/>
        </pc:sldMkLst>
      </pc:sldChg>
      <pc:sldChg chg="del">
        <pc:chgData name="伊健 杜" userId="e69aded81da48593" providerId="LiveId" clId="{30CCD38C-437B-425C-9677-8A97A5F7BB26}" dt="2022-11-09T04:59:09.210" v="0" actId="47"/>
        <pc:sldMkLst>
          <pc:docMk/>
          <pc:sldMk cId="3257977909" sldId="1375"/>
        </pc:sldMkLst>
      </pc:sldChg>
      <pc:sldChg chg="del">
        <pc:chgData name="伊健 杜" userId="e69aded81da48593" providerId="LiveId" clId="{30CCD38C-437B-425C-9677-8A97A5F7BB26}" dt="2022-11-09T04:59:09.210" v="0" actId="47"/>
        <pc:sldMkLst>
          <pc:docMk/>
          <pc:sldMk cId="3278084188" sldId="1376"/>
        </pc:sldMkLst>
      </pc:sldChg>
      <pc:sldChg chg="del">
        <pc:chgData name="伊健 杜" userId="e69aded81da48593" providerId="LiveId" clId="{30CCD38C-437B-425C-9677-8A97A5F7BB26}" dt="2022-11-09T04:59:09.210" v="0" actId="47"/>
        <pc:sldMkLst>
          <pc:docMk/>
          <pc:sldMk cId="2999367643" sldId="1377"/>
        </pc:sldMkLst>
      </pc:sldChg>
      <pc:sldChg chg="del">
        <pc:chgData name="伊健 杜" userId="e69aded81da48593" providerId="LiveId" clId="{30CCD38C-437B-425C-9677-8A97A5F7BB26}" dt="2022-11-09T04:59:09.210" v="0" actId="47"/>
        <pc:sldMkLst>
          <pc:docMk/>
          <pc:sldMk cId="873510166" sldId="1378"/>
        </pc:sldMkLst>
      </pc:sldChg>
      <pc:sldChg chg="del">
        <pc:chgData name="伊健 杜" userId="e69aded81da48593" providerId="LiveId" clId="{30CCD38C-437B-425C-9677-8A97A5F7BB26}" dt="2022-11-09T04:59:09.210" v="0" actId="47"/>
        <pc:sldMkLst>
          <pc:docMk/>
          <pc:sldMk cId="3226579327" sldId="1380"/>
        </pc:sldMkLst>
      </pc:sldChg>
      <pc:sldChg chg="addSp delSp modSp add del mod">
        <pc:chgData name="伊健 杜" userId="e69aded81da48593" providerId="LiveId" clId="{30CCD38C-437B-425C-9677-8A97A5F7BB26}" dt="2022-11-09T05:20:01.727" v="531"/>
        <pc:sldMkLst>
          <pc:docMk/>
          <pc:sldMk cId="294288172" sldId="1381"/>
        </pc:sldMkLst>
        <pc:spChg chg="add del mod">
          <ac:chgData name="伊健 杜" userId="e69aded81da48593" providerId="LiveId" clId="{30CCD38C-437B-425C-9677-8A97A5F7BB26}" dt="2022-11-09T05:08:18.365" v="29" actId="478"/>
          <ac:spMkLst>
            <pc:docMk/>
            <pc:sldMk cId="294288172" sldId="1381"/>
            <ac:spMk id="3" creationId="{90029166-12B1-35C8-3BA7-4ADC117F138C}"/>
          </ac:spMkLst>
        </pc:spChg>
        <pc:spChg chg="mod">
          <ac:chgData name="伊健 杜" userId="e69aded81da48593" providerId="LiveId" clId="{30CCD38C-437B-425C-9677-8A97A5F7BB26}" dt="2022-11-09T05:20:01.727" v="531"/>
          <ac:spMkLst>
            <pc:docMk/>
            <pc:sldMk cId="294288172" sldId="1381"/>
            <ac:spMk id="4" creationId="{767FBCC3-E590-DDD9-AC6E-390CBBE40FB6}"/>
          </ac:spMkLst>
        </pc:spChg>
        <pc:spChg chg="del">
          <ac:chgData name="伊健 杜" userId="e69aded81da48593" providerId="LiveId" clId="{30CCD38C-437B-425C-9677-8A97A5F7BB26}" dt="2022-11-09T05:08:16.295" v="28" actId="478"/>
          <ac:spMkLst>
            <pc:docMk/>
            <pc:sldMk cId="294288172" sldId="1381"/>
            <ac:spMk id="6" creationId="{6E78AFC2-A6D1-6D8D-19BC-D04833663EB2}"/>
          </ac:spMkLst>
        </pc:spChg>
        <pc:spChg chg="mod">
          <ac:chgData name="伊健 杜" userId="e69aded81da48593" providerId="LiveId" clId="{30CCD38C-437B-425C-9677-8A97A5F7BB26}" dt="2022-11-09T05:20:01.727" v="531"/>
          <ac:spMkLst>
            <pc:docMk/>
            <pc:sldMk cId="294288172" sldId="1381"/>
            <ac:spMk id="7" creationId="{56D821EC-BCD9-B230-0383-57A1A2AEB645}"/>
          </ac:spMkLst>
        </pc:spChg>
        <pc:spChg chg="del">
          <ac:chgData name="伊健 杜" userId="e69aded81da48593" providerId="LiveId" clId="{30CCD38C-437B-425C-9677-8A97A5F7BB26}" dt="2022-11-09T05:08:16.295" v="28" actId="478"/>
          <ac:spMkLst>
            <pc:docMk/>
            <pc:sldMk cId="294288172" sldId="1381"/>
            <ac:spMk id="9" creationId="{B79AC1D3-F707-5BC9-5416-FB6AFBD17522}"/>
          </ac:spMkLst>
        </pc:spChg>
        <pc:picChg chg="add mod">
          <ac:chgData name="伊健 杜" userId="e69aded81da48593" providerId="LiveId" clId="{30CCD38C-437B-425C-9677-8A97A5F7BB26}" dt="2022-11-09T05:11:22.199" v="172" actId="1076"/>
          <ac:picMkLst>
            <pc:docMk/>
            <pc:sldMk cId="294288172" sldId="1381"/>
            <ac:picMk id="1026" creationId="{0C1E425F-8A25-EB54-335F-667F03446E7C}"/>
          </ac:picMkLst>
        </pc:picChg>
      </pc:sldChg>
      <pc:sldChg chg="del">
        <pc:chgData name="伊健 杜" userId="e69aded81da48593" providerId="LiveId" clId="{30CCD38C-437B-425C-9677-8A97A5F7BB26}" dt="2022-11-09T04:59:09.210" v="0" actId="47"/>
        <pc:sldMkLst>
          <pc:docMk/>
          <pc:sldMk cId="873955953" sldId="1382"/>
        </pc:sldMkLst>
      </pc:sldChg>
      <pc:sldChg chg="del">
        <pc:chgData name="伊健 杜" userId="e69aded81da48593" providerId="LiveId" clId="{30CCD38C-437B-425C-9677-8A97A5F7BB26}" dt="2022-11-09T04:59:09.210" v="0" actId="47"/>
        <pc:sldMkLst>
          <pc:docMk/>
          <pc:sldMk cId="431384839" sldId="1383"/>
        </pc:sldMkLst>
      </pc:sldChg>
      <pc:sldChg chg="del">
        <pc:chgData name="伊健 杜" userId="e69aded81da48593" providerId="LiveId" clId="{30CCD38C-437B-425C-9677-8A97A5F7BB26}" dt="2022-11-09T04:59:09.210" v="0" actId="47"/>
        <pc:sldMkLst>
          <pc:docMk/>
          <pc:sldMk cId="1630488861" sldId="1384"/>
        </pc:sldMkLst>
      </pc:sldChg>
      <pc:sldChg chg="del">
        <pc:chgData name="伊健 杜" userId="e69aded81da48593" providerId="LiveId" clId="{30CCD38C-437B-425C-9677-8A97A5F7BB26}" dt="2022-11-09T04:59:09.210" v="0" actId="47"/>
        <pc:sldMkLst>
          <pc:docMk/>
          <pc:sldMk cId="2148736043" sldId="1385"/>
        </pc:sldMkLst>
      </pc:sldChg>
      <pc:sldChg chg="del">
        <pc:chgData name="伊健 杜" userId="e69aded81da48593" providerId="LiveId" clId="{30CCD38C-437B-425C-9677-8A97A5F7BB26}" dt="2022-11-09T04:59:09.210" v="0" actId="47"/>
        <pc:sldMkLst>
          <pc:docMk/>
          <pc:sldMk cId="320052197" sldId="1386"/>
        </pc:sldMkLst>
      </pc:sldChg>
      <pc:sldChg chg="del">
        <pc:chgData name="伊健 杜" userId="e69aded81da48593" providerId="LiveId" clId="{30CCD38C-437B-425C-9677-8A97A5F7BB26}" dt="2022-11-09T04:59:09.210" v="0" actId="47"/>
        <pc:sldMkLst>
          <pc:docMk/>
          <pc:sldMk cId="3406085488" sldId="1387"/>
        </pc:sldMkLst>
      </pc:sldChg>
      <pc:sldChg chg="del">
        <pc:chgData name="伊健 杜" userId="e69aded81da48593" providerId="LiveId" clId="{30CCD38C-437B-425C-9677-8A97A5F7BB26}" dt="2022-11-09T04:59:09.210" v="0" actId="47"/>
        <pc:sldMkLst>
          <pc:docMk/>
          <pc:sldMk cId="2754745189" sldId="1388"/>
        </pc:sldMkLst>
      </pc:sldChg>
      <pc:sldChg chg="del">
        <pc:chgData name="伊健 杜" userId="e69aded81da48593" providerId="LiveId" clId="{30CCD38C-437B-425C-9677-8A97A5F7BB26}" dt="2022-11-09T04:59:09.210" v="0" actId="47"/>
        <pc:sldMkLst>
          <pc:docMk/>
          <pc:sldMk cId="841567216" sldId="1389"/>
        </pc:sldMkLst>
      </pc:sldChg>
      <pc:sldChg chg="del">
        <pc:chgData name="伊健 杜" userId="e69aded81da48593" providerId="LiveId" clId="{30CCD38C-437B-425C-9677-8A97A5F7BB26}" dt="2022-11-09T04:59:09.210" v="0" actId="47"/>
        <pc:sldMkLst>
          <pc:docMk/>
          <pc:sldMk cId="735016085" sldId="1390"/>
        </pc:sldMkLst>
      </pc:sldChg>
      <pc:sldChg chg="del">
        <pc:chgData name="伊健 杜" userId="e69aded81da48593" providerId="LiveId" clId="{30CCD38C-437B-425C-9677-8A97A5F7BB26}" dt="2022-11-09T04:59:09.210" v="0" actId="47"/>
        <pc:sldMkLst>
          <pc:docMk/>
          <pc:sldMk cId="1737496656" sldId="1391"/>
        </pc:sldMkLst>
      </pc:sldChg>
      <pc:sldChg chg="del">
        <pc:chgData name="伊健 杜" userId="e69aded81da48593" providerId="LiveId" clId="{30CCD38C-437B-425C-9677-8A97A5F7BB26}" dt="2022-11-09T04:59:09.210" v="0" actId="47"/>
        <pc:sldMkLst>
          <pc:docMk/>
          <pc:sldMk cId="4215840503" sldId="1392"/>
        </pc:sldMkLst>
      </pc:sldChg>
      <pc:sldChg chg="del">
        <pc:chgData name="伊健 杜" userId="e69aded81da48593" providerId="LiveId" clId="{30CCD38C-437B-425C-9677-8A97A5F7BB26}" dt="2022-11-09T04:59:09.210" v="0" actId="47"/>
        <pc:sldMkLst>
          <pc:docMk/>
          <pc:sldMk cId="932562266" sldId="1393"/>
        </pc:sldMkLst>
      </pc:sldChg>
      <pc:sldChg chg="del">
        <pc:chgData name="伊健 杜" userId="e69aded81da48593" providerId="LiveId" clId="{30CCD38C-437B-425C-9677-8A97A5F7BB26}" dt="2022-11-09T04:59:09.210" v="0" actId="47"/>
        <pc:sldMkLst>
          <pc:docMk/>
          <pc:sldMk cId="1104554190" sldId="1394"/>
        </pc:sldMkLst>
      </pc:sldChg>
      <pc:sldChg chg="del">
        <pc:chgData name="伊健 杜" userId="e69aded81da48593" providerId="LiveId" clId="{30CCD38C-437B-425C-9677-8A97A5F7BB26}" dt="2022-11-09T04:59:09.210" v="0" actId="47"/>
        <pc:sldMkLst>
          <pc:docMk/>
          <pc:sldMk cId="919572076" sldId="1395"/>
        </pc:sldMkLst>
      </pc:sldChg>
      <pc:sldChg chg="del">
        <pc:chgData name="伊健 杜" userId="e69aded81da48593" providerId="LiveId" clId="{30CCD38C-437B-425C-9677-8A97A5F7BB26}" dt="2022-11-09T04:59:09.210" v="0" actId="47"/>
        <pc:sldMkLst>
          <pc:docMk/>
          <pc:sldMk cId="1877443400" sldId="1396"/>
        </pc:sldMkLst>
      </pc:sldChg>
      <pc:sldChg chg="del">
        <pc:chgData name="伊健 杜" userId="e69aded81da48593" providerId="LiveId" clId="{30CCD38C-437B-425C-9677-8A97A5F7BB26}" dt="2022-11-09T04:59:09.210" v="0" actId="47"/>
        <pc:sldMkLst>
          <pc:docMk/>
          <pc:sldMk cId="515045566" sldId="1397"/>
        </pc:sldMkLst>
      </pc:sldChg>
      <pc:sldChg chg="del">
        <pc:chgData name="伊健 杜" userId="e69aded81da48593" providerId="LiveId" clId="{30CCD38C-437B-425C-9677-8A97A5F7BB26}" dt="2022-11-09T04:59:09.210" v="0" actId="47"/>
        <pc:sldMkLst>
          <pc:docMk/>
          <pc:sldMk cId="523854891" sldId="1398"/>
        </pc:sldMkLst>
      </pc:sldChg>
      <pc:sldChg chg="del">
        <pc:chgData name="伊健 杜" userId="e69aded81da48593" providerId="LiveId" clId="{30CCD38C-437B-425C-9677-8A97A5F7BB26}" dt="2022-11-09T04:59:09.210" v="0" actId="47"/>
        <pc:sldMkLst>
          <pc:docMk/>
          <pc:sldMk cId="4083393" sldId="1399"/>
        </pc:sldMkLst>
      </pc:sldChg>
      <pc:sldChg chg="del">
        <pc:chgData name="伊健 杜" userId="e69aded81da48593" providerId="LiveId" clId="{30CCD38C-437B-425C-9677-8A97A5F7BB26}" dt="2022-11-09T04:59:09.210" v="0" actId="47"/>
        <pc:sldMkLst>
          <pc:docMk/>
          <pc:sldMk cId="3279725066" sldId="1400"/>
        </pc:sldMkLst>
      </pc:sldChg>
      <pc:sldChg chg="del">
        <pc:chgData name="伊健 杜" userId="e69aded81da48593" providerId="LiveId" clId="{30CCD38C-437B-425C-9677-8A97A5F7BB26}" dt="2022-11-09T04:59:09.210" v="0" actId="47"/>
        <pc:sldMkLst>
          <pc:docMk/>
          <pc:sldMk cId="831993153" sldId="1401"/>
        </pc:sldMkLst>
      </pc:sldChg>
      <pc:sldChg chg="del">
        <pc:chgData name="伊健 杜" userId="e69aded81da48593" providerId="LiveId" clId="{30CCD38C-437B-425C-9677-8A97A5F7BB26}" dt="2022-11-09T04:59:09.210" v="0" actId="47"/>
        <pc:sldMkLst>
          <pc:docMk/>
          <pc:sldMk cId="4041168246" sldId="1402"/>
        </pc:sldMkLst>
      </pc:sldChg>
      <pc:sldChg chg="del">
        <pc:chgData name="伊健 杜" userId="e69aded81da48593" providerId="LiveId" clId="{30CCD38C-437B-425C-9677-8A97A5F7BB26}" dt="2022-11-09T04:59:09.210" v="0" actId="47"/>
        <pc:sldMkLst>
          <pc:docMk/>
          <pc:sldMk cId="2220055332" sldId="1403"/>
        </pc:sldMkLst>
      </pc:sldChg>
      <pc:sldChg chg="del">
        <pc:chgData name="伊健 杜" userId="e69aded81da48593" providerId="LiveId" clId="{30CCD38C-437B-425C-9677-8A97A5F7BB26}" dt="2022-11-09T04:59:09.210" v="0" actId="47"/>
        <pc:sldMkLst>
          <pc:docMk/>
          <pc:sldMk cId="2412945029" sldId="1404"/>
        </pc:sldMkLst>
      </pc:sldChg>
      <pc:sldChg chg="del">
        <pc:chgData name="伊健 杜" userId="e69aded81da48593" providerId="LiveId" clId="{30CCD38C-437B-425C-9677-8A97A5F7BB26}" dt="2022-11-09T04:59:09.210" v="0" actId="47"/>
        <pc:sldMkLst>
          <pc:docMk/>
          <pc:sldMk cId="891103496" sldId="1405"/>
        </pc:sldMkLst>
      </pc:sldChg>
      <pc:sldChg chg="del">
        <pc:chgData name="伊健 杜" userId="e69aded81da48593" providerId="LiveId" clId="{30CCD38C-437B-425C-9677-8A97A5F7BB26}" dt="2022-11-09T04:59:09.210" v="0" actId="47"/>
        <pc:sldMkLst>
          <pc:docMk/>
          <pc:sldMk cId="1931008421" sldId="1406"/>
        </pc:sldMkLst>
      </pc:sldChg>
      <pc:sldChg chg="del">
        <pc:chgData name="伊健 杜" userId="e69aded81da48593" providerId="LiveId" clId="{30CCD38C-437B-425C-9677-8A97A5F7BB26}" dt="2022-11-09T04:59:09.210" v="0" actId="47"/>
        <pc:sldMkLst>
          <pc:docMk/>
          <pc:sldMk cId="1160024942" sldId="1407"/>
        </pc:sldMkLst>
      </pc:sldChg>
      <pc:sldChg chg="del">
        <pc:chgData name="伊健 杜" userId="e69aded81da48593" providerId="LiveId" clId="{30CCD38C-437B-425C-9677-8A97A5F7BB26}" dt="2022-11-09T04:59:09.210" v="0" actId="47"/>
        <pc:sldMkLst>
          <pc:docMk/>
          <pc:sldMk cId="2679804985" sldId="1408"/>
        </pc:sldMkLst>
      </pc:sldChg>
      <pc:sldChg chg="del">
        <pc:chgData name="伊健 杜" userId="e69aded81da48593" providerId="LiveId" clId="{30CCD38C-437B-425C-9677-8A97A5F7BB26}" dt="2022-11-09T04:59:09.210" v="0" actId="47"/>
        <pc:sldMkLst>
          <pc:docMk/>
          <pc:sldMk cId="1587589837" sldId="1409"/>
        </pc:sldMkLst>
      </pc:sldChg>
      <pc:sldChg chg="del">
        <pc:chgData name="伊健 杜" userId="e69aded81da48593" providerId="LiveId" clId="{30CCD38C-437B-425C-9677-8A97A5F7BB26}" dt="2022-11-09T04:59:09.210" v="0" actId="47"/>
        <pc:sldMkLst>
          <pc:docMk/>
          <pc:sldMk cId="2583844061" sldId="1410"/>
        </pc:sldMkLst>
      </pc:sldChg>
      <pc:sldChg chg="del">
        <pc:chgData name="伊健 杜" userId="e69aded81da48593" providerId="LiveId" clId="{30CCD38C-437B-425C-9677-8A97A5F7BB26}" dt="2022-11-09T04:59:09.210" v="0" actId="47"/>
        <pc:sldMkLst>
          <pc:docMk/>
          <pc:sldMk cId="864214707" sldId="1411"/>
        </pc:sldMkLst>
      </pc:sldChg>
      <pc:sldChg chg="del">
        <pc:chgData name="伊健 杜" userId="e69aded81da48593" providerId="LiveId" clId="{30CCD38C-437B-425C-9677-8A97A5F7BB26}" dt="2022-11-09T04:59:09.210" v="0" actId="47"/>
        <pc:sldMkLst>
          <pc:docMk/>
          <pc:sldMk cId="2639523561" sldId="1412"/>
        </pc:sldMkLst>
      </pc:sldChg>
      <pc:sldChg chg="modSp">
        <pc:chgData name="伊健 杜" userId="e69aded81da48593" providerId="LiveId" clId="{30CCD38C-437B-425C-9677-8A97A5F7BB26}" dt="2022-11-09T07:09:36.240" v="2973"/>
        <pc:sldMkLst>
          <pc:docMk/>
          <pc:sldMk cId="3618521800" sldId="1414"/>
        </pc:sldMkLst>
        <pc:spChg chg="mod">
          <ac:chgData name="伊健 杜" userId="e69aded81da48593" providerId="LiveId" clId="{30CCD38C-437B-425C-9677-8A97A5F7BB26}" dt="2022-11-09T07:09:36.240" v="2973"/>
          <ac:spMkLst>
            <pc:docMk/>
            <pc:sldMk cId="3618521800" sldId="1414"/>
            <ac:spMk id="5" creationId="{12133E31-EFD8-1428-E834-932512E03115}"/>
          </ac:spMkLst>
        </pc:spChg>
      </pc:sldChg>
      <pc:sldChg chg="add del">
        <pc:chgData name="伊健 杜" userId="e69aded81da48593" providerId="LiveId" clId="{30CCD38C-437B-425C-9677-8A97A5F7BB26}" dt="2022-11-09T05:05:30.621" v="3" actId="47"/>
        <pc:sldMkLst>
          <pc:docMk/>
          <pc:sldMk cId="984652500" sldId="1419"/>
        </pc:sldMkLst>
      </pc:sldChg>
      <pc:sldChg chg="addSp delSp modSp add mod">
        <pc:chgData name="伊健 杜" userId="e69aded81da48593" providerId="LiveId" clId="{30CCD38C-437B-425C-9677-8A97A5F7BB26}" dt="2022-11-09T05:20:01.727" v="531"/>
        <pc:sldMkLst>
          <pc:docMk/>
          <pc:sldMk cId="3970391449" sldId="1419"/>
        </pc:sldMkLst>
        <pc:spChg chg="mod">
          <ac:chgData name="伊健 杜" userId="e69aded81da48593" providerId="LiveId" clId="{30CCD38C-437B-425C-9677-8A97A5F7BB26}" dt="2022-11-09T05:14:32.663" v="275" actId="20577"/>
          <ac:spMkLst>
            <pc:docMk/>
            <pc:sldMk cId="3970391449" sldId="1419"/>
            <ac:spMk id="4" creationId="{767FBCC3-E590-DDD9-AC6E-390CBBE40FB6}"/>
          </ac:spMkLst>
        </pc:spChg>
        <pc:spChg chg="mod">
          <ac:chgData name="伊健 杜" userId="e69aded81da48593" providerId="LiveId" clId="{30CCD38C-437B-425C-9677-8A97A5F7BB26}" dt="2022-11-09T05:20:01.727" v="531"/>
          <ac:spMkLst>
            <pc:docMk/>
            <pc:sldMk cId="3970391449" sldId="1419"/>
            <ac:spMk id="7" creationId="{56D821EC-BCD9-B230-0383-57A1A2AEB645}"/>
          </ac:spMkLst>
        </pc:spChg>
        <pc:picChg chg="del">
          <ac:chgData name="伊健 杜" userId="e69aded81da48593" providerId="LiveId" clId="{30CCD38C-437B-425C-9677-8A97A5F7BB26}" dt="2022-11-09T05:11:26.159" v="174" actId="478"/>
          <ac:picMkLst>
            <pc:docMk/>
            <pc:sldMk cId="3970391449" sldId="1419"/>
            <ac:picMk id="1026" creationId="{0C1E425F-8A25-EB54-335F-667F03446E7C}"/>
          </ac:picMkLst>
        </pc:picChg>
        <pc:picChg chg="add mod">
          <ac:chgData name="伊健 杜" userId="e69aded81da48593" providerId="LiveId" clId="{30CCD38C-437B-425C-9677-8A97A5F7BB26}" dt="2022-11-09T05:12:56.713" v="211" actId="1076"/>
          <ac:picMkLst>
            <pc:docMk/>
            <pc:sldMk cId="3970391449" sldId="1419"/>
            <ac:picMk id="2050" creationId="{F8852BBF-52C5-BB79-15F7-90D3C06B1F72}"/>
          </ac:picMkLst>
        </pc:picChg>
      </pc:sldChg>
      <pc:sldChg chg="addSp delSp modSp add mod">
        <pc:chgData name="伊健 杜" userId="e69aded81da48593" providerId="LiveId" clId="{30CCD38C-437B-425C-9677-8A97A5F7BB26}" dt="2022-11-09T05:20:24.520" v="539"/>
        <pc:sldMkLst>
          <pc:docMk/>
          <pc:sldMk cId="810053395" sldId="1420"/>
        </pc:sldMkLst>
        <pc:spChg chg="del">
          <ac:chgData name="伊健 杜" userId="e69aded81da48593" providerId="LiveId" clId="{30CCD38C-437B-425C-9677-8A97A5F7BB26}" dt="2022-11-09T05:14:41.928" v="278" actId="478"/>
          <ac:spMkLst>
            <pc:docMk/>
            <pc:sldMk cId="810053395" sldId="1420"/>
            <ac:spMk id="7" creationId="{56D821EC-BCD9-B230-0383-57A1A2AEB645}"/>
          </ac:spMkLst>
        </pc:spChg>
        <pc:grpChg chg="del mod">
          <ac:chgData name="伊健 杜" userId="e69aded81da48593" providerId="LiveId" clId="{30CCD38C-437B-425C-9677-8A97A5F7BB26}" dt="2022-11-09T05:14:58.127" v="283"/>
          <ac:grpSpMkLst>
            <pc:docMk/>
            <pc:sldMk cId="810053395" sldId="1420"/>
            <ac:grpSpMk id="5" creationId="{AEBD6CBC-A9C7-94D3-F133-307606734FF5}"/>
          </ac:grpSpMkLst>
        </pc:grpChg>
        <pc:grpChg chg="del mod">
          <ac:chgData name="伊健 杜" userId="e69aded81da48593" providerId="LiveId" clId="{30CCD38C-437B-425C-9677-8A97A5F7BB26}" dt="2022-11-09T05:15:51.636" v="331"/>
          <ac:grpSpMkLst>
            <pc:docMk/>
            <pc:sldMk cId="810053395" sldId="1420"/>
            <ac:grpSpMk id="8" creationId="{F8D5813C-E979-80F7-274A-A948883BB6CE}"/>
          </ac:grpSpMkLst>
        </pc:grpChg>
        <pc:grpChg chg="del mod">
          <ac:chgData name="伊健 杜" userId="e69aded81da48593" providerId="LiveId" clId="{30CCD38C-437B-425C-9677-8A97A5F7BB26}" dt="2022-11-09T05:15:51.636" v="331"/>
          <ac:grpSpMkLst>
            <pc:docMk/>
            <pc:sldMk cId="810053395" sldId="1420"/>
            <ac:grpSpMk id="11" creationId="{CCA5353D-A6DD-14DA-6420-1A29C1894265}"/>
          </ac:grpSpMkLst>
        </pc:grpChg>
        <pc:grpChg chg="del mod">
          <ac:chgData name="伊健 杜" userId="e69aded81da48593" providerId="LiveId" clId="{30CCD38C-437B-425C-9677-8A97A5F7BB26}" dt="2022-11-09T05:15:51.636" v="331"/>
          <ac:grpSpMkLst>
            <pc:docMk/>
            <pc:sldMk cId="810053395" sldId="1420"/>
            <ac:grpSpMk id="14" creationId="{3990989D-E161-296B-F057-017655D6516B}"/>
          </ac:grpSpMkLst>
        </pc:grpChg>
        <pc:grpChg chg="del mod">
          <ac:chgData name="伊健 杜" userId="e69aded81da48593" providerId="LiveId" clId="{30CCD38C-437B-425C-9677-8A97A5F7BB26}" dt="2022-11-09T05:15:24.554" v="322"/>
          <ac:grpSpMkLst>
            <pc:docMk/>
            <pc:sldMk cId="810053395" sldId="1420"/>
            <ac:grpSpMk id="26" creationId="{A3A78112-0EC2-7763-2F80-F7064170D3C0}"/>
          </ac:grpSpMkLst>
        </pc:grpChg>
        <pc:grpChg chg="del mod">
          <ac:chgData name="伊健 杜" userId="e69aded81da48593" providerId="LiveId" clId="{30CCD38C-437B-425C-9677-8A97A5F7BB26}" dt="2022-11-09T05:15:24.022" v="320"/>
          <ac:grpSpMkLst>
            <pc:docMk/>
            <pc:sldMk cId="810053395" sldId="1420"/>
            <ac:grpSpMk id="42" creationId="{57047AA9-E487-4431-F2DF-03F8381D6292}"/>
          </ac:grpSpMkLst>
        </pc:grpChg>
        <pc:grpChg chg="del mod">
          <ac:chgData name="伊健 杜" userId="e69aded81da48593" providerId="LiveId" clId="{30CCD38C-437B-425C-9677-8A97A5F7BB26}" dt="2022-11-09T05:15:51.636" v="331"/>
          <ac:grpSpMkLst>
            <pc:docMk/>
            <pc:sldMk cId="810053395" sldId="1420"/>
            <ac:grpSpMk id="43" creationId="{D5D7F78C-EF00-EBA3-07B7-D1CE65D35052}"/>
          </ac:grpSpMkLst>
        </pc:grpChg>
        <pc:grpChg chg="del mod">
          <ac:chgData name="伊健 杜" userId="e69aded81da48593" providerId="LiveId" clId="{30CCD38C-437B-425C-9677-8A97A5F7BB26}" dt="2022-11-09T05:15:51.636" v="331"/>
          <ac:grpSpMkLst>
            <pc:docMk/>
            <pc:sldMk cId="810053395" sldId="1420"/>
            <ac:grpSpMk id="45" creationId="{6F57B8BB-4986-3410-F0B5-5156D21C4972}"/>
          </ac:grpSpMkLst>
        </pc:grpChg>
        <pc:grpChg chg="del mod">
          <ac:chgData name="伊健 杜" userId="e69aded81da48593" providerId="LiveId" clId="{30CCD38C-437B-425C-9677-8A97A5F7BB26}" dt="2022-11-09T05:15:51.636" v="331"/>
          <ac:grpSpMkLst>
            <pc:docMk/>
            <pc:sldMk cId="810053395" sldId="1420"/>
            <ac:grpSpMk id="47" creationId="{DA0A4F83-EEA9-84FB-B2F2-CC22A606E018}"/>
          </ac:grpSpMkLst>
        </pc:grpChg>
        <pc:grpChg chg="del mod">
          <ac:chgData name="伊健 杜" userId="e69aded81da48593" providerId="LiveId" clId="{30CCD38C-437B-425C-9677-8A97A5F7BB26}" dt="2022-11-09T05:19:43.020" v="510"/>
          <ac:grpSpMkLst>
            <pc:docMk/>
            <pc:sldMk cId="810053395" sldId="1420"/>
            <ac:grpSpMk id="56" creationId="{6CDFE51C-E5F2-A0FD-F2AF-2E3E5E16C6AB}"/>
          </ac:grpSpMkLst>
        </pc:grpChg>
        <pc:grpChg chg="del mod">
          <ac:chgData name="伊健 杜" userId="e69aded81da48593" providerId="LiveId" clId="{30CCD38C-437B-425C-9677-8A97A5F7BB26}" dt="2022-11-09T05:19:50.209" v="522"/>
          <ac:grpSpMkLst>
            <pc:docMk/>
            <pc:sldMk cId="810053395" sldId="1420"/>
            <ac:grpSpMk id="58" creationId="{5AA1FEF2-433B-631C-9ED6-682D10D532C2}"/>
          </ac:grpSpMkLst>
        </pc:grpChg>
        <pc:grpChg chg="mod">
          <ac:chgData name="伊健 杜" userId="e69aded81da48593" providerId="LiveId" clId="{30CCD38C-437B-425C-9677-8A97A5F7BB26}" dt="2022-11-09T05:19:50.209" v="522"/>
          <ac:grpSpMkLst>
            <pc:docMk/>
            <pc:sldMk cId="810053395" sldId="1420"/>
            <ac:grpSpMk id="60" creationId="{DB308ED0-377C-2AE5-FCEB-1828DFECFE5A}"/>
          </ac:grpSpMkLst>
        </pc:grpChg>
        <pc:grpChg chg="del mod">
          <ac:chgData name="伊健 杜" userId="e69aded81da48593" providerId="LiveId" clId="{30CCD38C-437B-425C-9677-8A97A5F7BB26}" dt="2022-11-09T05:20:23.038" v="536"/>
          <ac:grpSpMkLst>
            <pc:docMk/>
            <pc:sldMk cId="810053395" sldId="1420"/>
            <ac:grpSpMk id="2053" creationId="{1C54C7B0-B8A1-6F2C-1833-A5B7A3C49A05}"/>
          </ac:grpSpMkLst>
        </pc:grpChg>
        <pc:grpChg chg="del mod">
          <ac:chgData name="伊健 杜" userId="e69aded81da48593" providerId="LiveId" clId="{30CCD38C-437B-425C-9677-8A97A5F7BB26}" dt="2022-11-09T05:20:24.520" v="539"/>
          <ac:grpSpMkLst>
            <pc:docMk/>
            <pc:sldMk cId="810053395" sldId="1420"/>
            <ac:grpSpMk id="2055" creationId="{FCA1F1CC-C929-35F2-8C1B-AA9C5914F299}"/>
          </ac:grpSpMkLst>
        </pc:grpChg>
        <pc:grpChg chg="mod">
          <ac:chgData name="伊健 杜" userId="e69aded81da48593" providerId="LiveId" clId="{30CCD38C-437B-425C-9677-8A97A5F7BB26}" dt="2022-11-09T05:20:24.520" v="539"/>
          <ac:grpSpMkLst>
            <pc:docMk/>
            <pc:sldMk cId="810053395" sldId="1420"/>
            <ac:grpSpMk id="2058" creationId="{D8DBC7CA-E253-A936-E874-BB70ED5D3E90}"/>
          </ac:grpSpMkLst>
        </pc:grpChg>
        <pc:picChg chg="del">
          <ac:chgData name="伊健 杜" userId="e69aded81da48593" providerId="LiveId" clId="{30CCD38C-437B-425C-9677-8A97A5F7BB26}" dt="2022-11-09T05:14:40.477" v="277" actId="478"/>
          <ac:picMkLst>
            <pc:docMk/>
            <pc:sldMk cId="810053395" sldId="1420"/>
            <ac:picMk id="2050" creationId="{F8852BBF-52C5-BB79-15F7-90D3C06B1F72}"/>
          </ac:picMkLst>
        </pc:picChg>
        <pc:inkChg chg="add mod">
          <ac:chgData name="伊健 杜" userId="e69aded81da48593" providerId="LiveId" clId="{30CCD38C-437B-425C-9677-8A97A5F7BB26}" dt="2022-11-09T05:19:43.020" v="510"/>
          <ac:inkMkLst>
            <pc:docMk/>
            <pc:sldMk cId="810053395" sldId="1420"/>
            <ac:inkMk id="2" creationId="{003C3009-28E9-18AD-8B83-F4F02282D1BA}"/>
          </ac:inkMkLst>
        </pc:inkChg>
        <pc:inkChg chg="add mod">
          <ac:chgData name="伊健 杜" userId="e69aded81da48593" providerId="LiveId" clId="{30CCD38C-437B-425C-9677-8A97A5F7BB26}" dt="2022-11-09T05:19:43.020" v="510"/>
          <ac:inkMkLst>
            <pc:docMk/>
            <pc:sldMk cId="810053395" sldId="1420"/>
            <ac:inkMk id="3" creationId="{D7A86DC0-AA30-5B0D-A2EB-CFE4B06AF05B}"/>
          </ac:inkMkLst>
        </pc:inkChg>
        <pc:inkChg chg="add del mod">
          <ac:chgData name="伊健 杜" userId="e69aded81da48593" providerId="LiveId" clId="{30CCD38C-437B-425C-9677-8A97A5F7BB26}" dt="2022-11-09T05:15:02.296" v="284"/>
          <ac:inkMkLst>
            <pc:docMk/>
            <pc:sldMk cId="810053395" sldId="1420"/>
            <ac:inkMk id="6" creationId="{1AEBE4DA-C687-4D1D-CF14-F1161B911847}"/>
          </ac:inkMkLst>
        </pc:inkChg>
        <pc:inkChg chg="add mod">
          <ac:chgData name="伊健 杜" userId="e69aded81da48593" providerId="LiveId" clId="{30CCD38C-437B-425C-9677-8A97A5F7BB26}" dt="2022-11-09T05:19:43.020" v="510"/>
          <ac:inkMkLst>
            <pc:docMk/>
            <pc:sldMk cId="810053395" sldId="1420"/>
            <ac:inkMk id="9" creationId="{6B2F187A-B37F-8D9C-52E1-D422F7898D90}"/>
          </ac:inkMkLst>
        </pc:inkChg>
        <pc:inkChg chg="add mod">
          <ac:chgData name="伊健 杜" userId="e69aded81da48593" providerId="LiveId" clId="{30CCD38C-437B-425C-9677-8A97A5F7BB26}" dt="2022-11-09T05:19:43.020" v="510"/>
          <ac:inkMkLst>
            <pc:docMk/>
            <pc:sldMk cId="810053395" sldId="1420"/>
            <ac:inkMk id="10" creationId="{0578AFA2-5E29-2D33-2A51-29398B579BF3}"/>
          </ac:inkMkLst>
        </pc:inkChg>
        <pc:inkChg chg="add mod">
          <ac:chgData name="伊健 杜" userId="e69aded81da48593" providerId="LiveId" clId="{30CCD38C-437B-425C-9677-8A97A5F7BB26}" dt="2022-11-09T05:19:43.020" v="510"/>
          <ac:inkMkLst>
            <pc:docMk/>
            <pc:sldMk cId="810053395" sldId="1420"/>
            <ac:inkMk id="12" creationId="{9140502D-FD07-84BF-FEC8-8F964F6BD61E}"/>
          </ac:inkMkLst>
        </pc:inkChg>
        <pc:inkChg chg="add mod">
          <ac:chgData name="伊健 杜" userId="e69aded81da48593" providerId="LiveId" clId="{30CCD38C-437B-425C-9677-8A97A5F7BB26}" dt="2022-11-09T05:19:43.020" v="510"/>
          <ac:inkMkLst>
            <pc:docMk/>
            <pc:sldMk cId="810053395" sldId="1420"/>
            <ac:inkMk id="13" creationId="{4AD94555-0DE1-EB8A-C11C-9B3773060EFB}"/>
          </ac:inkMkLst>
        </pc:inkChg>
        <pc:inkChg chg="add mod">
          <ac:chgData name="伊健 杜" userId="e69aded81da48593" providerId="LiveId" clId="{30CCD38C-437B-425C-9677-8A97A5F7BB26}" dt="2022-11-09T05:20:24.520" v="539"/>
          <ac:inkMkLst>
            <pc:docMk/>
            <pc:sldMk cId="810053395" sldId="1420"/>
            <ac:inkMk id="15" creationId="{0D688D3B-D12A-5155-EEBD-A266EB1AE7F5}"/>
          </ac:inkMkLst>
        </pc:inkChg>
        <pc:inkChg chg="add mod">
          <ac:chgData name="伊健 杜" userId="e69aded81da48593" providerId="LiveId" clId="{30CCD38C-437B-425C-9677-8A97A5F7BB26}" dt="2022-11-09T05:20:24.520" v="539"/>
          <ac:inkMkLst>
            <pc:docMk/>
            <pc:sldMk cId="810053395" sldId="1420"/>
            <ac:inkMk id="16" creationId="{9F7D2065-4EE2-15D3-FAC5-4BE7FF1707ED}"/>
          </ac:inkMkLst>
        </pc:inkChg>
        <pc:inkChg chg="add mod">
          <ac:chgData name="伊健 杜" userId="e69aded81da48593" providerId="LiveId" clId="{30CCD38C-437B-425C-9677-8A97A5F7BB26}" dt="2022-11-09T05:20:24.520" v="539"/>
          <ac:inkMkLst>
            <pc:docMk/>
            <pc:sldMk cId="810053395" sldId="1420"/>
            <ac:inkMk id="17" creationId="{844028A8-5D18-9C80-8257-9CDAC5FE951F}"/>
          </ac:inkMkLst>
        </pc:inkChg>
        <pc:inkChg chg="add mod">
          <ac:chgData name="伊健 杜" userId="e69aded81da48593" providerId="LiveId" clId="{30CCD38C-437B-425C-9677-8A97A5F7BB26}" dt="2022-11-09T05:20:24.520" v="539"/>
          <ac:inkMkLst>
            <pc:docMk/>
            <pc:sldMk cId="810053395" sldId="1420"/>
            <ac:inkMk id="18" creationId="{AD31F624-9D17-23C8-176F-DA4CB317BD37}"/>
          </ac:inkMkLst>
        </pc:inkChg>
        <pc:inkChg chg="add del mod">
          <ac:chgData name="伊健 杜" userId="e69aded81da48593" providerId="LiveId" clId="{30CCD38C-437B-425C-9677-8A97A5F7BB26}" dt="2022-11-09T05:19:47.071" v="520"/>
          <ac:inkMkLst>
            <pc:docMk/>
            <pc:sldMk cId="810053395" sldId="1420"/>
            <ac:inkMk id="19" creationId="{AAAE60D4-E475-A746-6309-F234A5591AC6}"/>
          </ac:inkMkLst>
        </pc:inkChg>
        <pc:inkChg chg="add del mod">
          <ac:chgData name="伊健 杜" userId="e69aded81da48593" providerId="LiveId" clId="{30CCD38C-437B-425C-9677-8A97A5F7BB26}" dt="2022-11-09T05:19:46.417" v="513"/>
          <ac:inkMkLst>
            <pc:docMk/>
            <pc:sldMk cId="810053395" sldId="1420"/>
            <ac:inkMk id="20" creationId="{E46AAF9A-C9C0-9FAA-8D82-B7B28CFEB1A4}"/>
          </ac:inkMkLst>
        </pc:inkChg>
        <pc:inkChg chg="add del mod">
          <ac:chgData name="伊健 杜" userId="e69aded81da48593" providerId="LiveId" clId="{30CCD38C-437B-425C-9677-8A97A5F7BB26}" dt="2022-11-09T05:19:46.419" v="518"/>
          <ac:inkMkLst>
            <pc:docMk/>
            <pc:sldMk cId="810053395" sldId="1420"/>
            <ac:inkMk id="21" creationId="{5D15CFF6-6A4B-E7F4-3765-46EDBF1A490B}"/>
          </ac:inkMkLst>
        </pc:inkChg>
        <pc:inkChg chg="add del mod">
          <ac:chgData name="伊健 杜" userId="e69aded81da48593" providerId="LiveId" clId="{30CCD38C-437B-425C-9677-8A97A5F7BB26}" dt="2022-11-09T05:19:46.417" v="515"/>
          <ac:inkMkLst>
            <pc:docMk/>
            <pc:sldMk cId="810053395" sldId="1420"/>
            <ac:inkMk id="22" creationId="{EF7AB180-BE73-AF8C-B0B8-1352BCCF114F}"/>
          </ac:inkMkLst>
        </pc:inkChg>
        <pc:inkChg chg="add del mod">
          <ac:chgData name="伊健 杜" userId="e69aded81da48593" providerId="LiveId" clId="{30CCD38C-437B-425C-9677-8A97A5F7BB26}" dt="2022-11-09T05:19:46.419" v="517"/>
          <ac:inkMkLst>
            <pc:docMk/>
            <pc:sldMk cId="810053395" sldId="1420"/>
            <ac:inkMk id="23" creationId="{97657B48-81E9-66E4-2614-EE7F468C720A}"/>
          </ac:inkMkLst>
        </pc:inkChg>
        <pc:inkChg chg="add del mod">
          <ac:chgData name="伊健 杜" userId="e69aded81da48593" providerId="LiveId" clId="{30CCD38C-437B-425C-9677-8A97A5F7BB26}" dt="2022-11-09T05:19:47.071" v="519"/>
          <ac:inkMkLst>
            <pc:docMk/>
            <pc:sldMk cId="810053395" sldId="1420"/>
            <ac:inkMk id="24" creationId="{3EB84140-8DF9-89BF-160F-904604748CD9}"/>
          </ac:inkMkLst>
        </pc:inkChg>
        <pc:inkChg chg="add del mod">
          <ac:chgData name="伊健 杜" userId="e69aded81da48593" providerId="LiveId" clId="{30CCD38C-437B-425C-9677-8A97A5F7BB26}" dt="2022-11-09T05:19:46.419" v="516"/>
          <ac:inkMkLst>
            <pc:docMk/>
            <pc:sldMk cId="810053395" sldId="1420"/>
            <ac:inkMk id="25" creationId="{88D6D868-51FA-182B-0880-EEFA8BEE0FAB}"/>
          </ac:inkMkLst>
        </pc:inkChg>
        <pc:inkChg chg="add mod">
          <ac:chgData name="伊健 杜" userId="e69aded81da48593" providerId="LiveId" clId="{30CCD38C-437B-425C-9677-8A97A5F7BB26}" dt="2022-11-09T05:19:50.209" v="522"/>
          <ac:inkMkLst>
            <pc:docMk/>
            <pc:sldMk cId="810053395" sldId="1420"/>
            <ac:inkMk id="27" creationId="{535C5BDF-3A31-B1D7-3135-2FA2E129F622}"/>
          </ac:inkMkLst>
        </pc:inkChg>
        <pc:inkChg chg="add mod">
          <ac:chgData name="伊健 杜" userId="e69aded81da48593" providerId="LiveId" clId="{30CCD38C-437B-425C-9677-8A97A5F7BB26}" dt="2022-11-09T05:19:50.209" v="522"/>
          <ac:inkMkLst>
            <pc:docMk/>
            <pc:sldMk cId="810053395" sldId="1420"/>
            <ac:inkMk id="28" creationId="{C36C5096-CB04-24AF-FE08-6C5FF7D7CE40}"/>
          </ac:inkMkLst>
        </pc:inkChg>
        <pc:inkChg chg="add del mod">
          <ac:chgData name="伊健 杜" userId="e69aded81da48593" providerId="LiveId" clId="{30CCD38C-437B-425C-9677-8A97A5F7BB26}" dt="2022-11-09T05:19:45.130" v="512"/>
          <ac:inkMkLst>
            <pc:docMk/>
            <pc:sldMk cId="810053395" sldId="1420"/>
            <ac:inkMk id="29" creationId="{E72319B1-780C-563C-99BC-36406DF94CEA}"/>
          </ac:inkMkLst>
        </pc:inkChg>
        <pc:inkChg chg="add mod">
          <ac:chgData name="伊健 杜" userId="e69aded81da48593" providerId="LiveId" clId="{30CCD38C-437B-425C-9677-8A97A5F7BB26}" dt="2022-11-09T05:19:50.209" v="522"/>
          <ac:inkMkLst>
            <pc:docMk/>
            <pc:sldMk cId="810053395" sldId="1420"/>
            <ac:inkMk id="30" creationId="{32549840-FF49-62D3-965F-475CFE2FD85C}"/>
          </ac:inkMkLst>
        </pc:inkChg>
        <pc:inkChg chg="add mod">
          <ac:chgData name="伊健 杜" userId="e69aded81da48593" providerId="LiveId" clId="{30CCD38C-437B-425C-9677-8A97A5F7BB26}" dt="2022-11-09T05:19:50.209" v="522"/>
          <ac:inkMkLst>
            <pc:docMk/>
            <pc:sldMk cId="810053395" sldId="1420"/>
            <ac:inkMk id="31" creationId="{3199D14D-2591-0EF4-915D-5E125F047736}"/>
          </ac:inkMkLst>
        </pc:inkChg>
        <pc:inkChg chg="add mod">
          <ac:chgData name="伊健 杜" userId="e69aded81da48593" providerId="LiveId" clId="{30CCD38C-437B-425C-9677-8A97A5F7BB26}" dt="2022-11-09T05:19:50.209" v="522"/>
          <ac:inkMkLst>
            <pc:docMk/>
            <pc:sldMk cId="810053395" sldId="1420"/>
            <ac:inkMk id="32" creationId="{7D23E708-8726-8C23-AAB9-BA066B7FF145}"/>
          </ac:inkMkLst>
        </pc:inkChg>
        <pc:inkChg chg="add mod">
          <ac:chgData name="伊健 杜" userId="e69aded81da48593" providerId="LiveId" clId="{30CCD38C-437B-425C-9677-8A97A5F7BB26}" dt="2022-11-09T05:19:50.209" v="522"/>
          <ac:inkMkLst>
            <pc:docMk/>
            <pc:sldMk cId="810053395" sldId="1420"/>
            <ac:inkMk id="33" creationId="{8C9E229A-1251-941E-DEA9-EC646D5EB44D}"/>
          </ac:inkMkLst>
        </pc:inkChg>
        <pc:inkChg chg="add mod">
          <ac:chgData name="伊健 杜" userId="e69aded81da48593" providerId="LiveId" clId="{30CCD38C-437B-425C-9677-8A97A5F7BB26}" dt="2022-11-09T05:19:43.020" v="510"/>
          <ac:inkMkLst>
            <pc:docMk/>
            <pc:sldMk cId="810053395" sldId="1420"/>
            <ac:inkMk id="34" creationId="{AAC5A151-ED77-30C3-089F-ACC8B825FA86}"/>
          </ac:inkMkLst>
        </pc:inkChg>
        <pc:inkChg chg="add mod">
          <ac:chgData name="伊健 杜" userId="e69aded81da48593" providerId="LiveId" clId="{30CCD38C-437B-425C-9677-8A97A5F7BB26}" dt="2022-11-09T05:19:43.020" v="510"/>
          <ac:inkMkLst>
            <pc:docMk/>
            <pc:sldMk cId="810053395" sldId="1420"/>
            <ac:inkMk id="35" creationId="{AFCB28EB-8EB5-1F32-7408-857493A9C011}"/>
          </ac:inkMkLst>
        </pc:inkChg>
        <pc:inkChg chg="add mod">
          <ac:chgData name="伊健 杜" userId="e69aded81da48593" providerId="LiveId" clId="{30CCD38C-437B-425C-9677-8A97A5F7BB26}" dt="2022-11-09T05:19:43.020" v="510"/>
          <ac:inkMkLst>
            <pc:docMk/>
            <pc:sldMk cId="810053395" sldId="1420"/>
            <ac:inkMk id="36" creationId="{D8397E00-40A7-AD5B-0025-459D63388E61}"/>
          </ac:inkMkLst>
        </pc:inkChg>
        <pc:inkChg chg="add mod">
          <ac:chgData name="伊健 杜" userId="e69aded81da48593" providerId="LiveId" clId="{30CCD38C-437B-425C-9677-8A97A5F7BB26}" dt="2022-11-09T05:19:43.020" v="510"/>
          <ac:inkMkLst>
            <pc:docMk/>
            <pc:sldMk cId="810053395" sldId="1420"/>
            <ac:inkMk id="37" creationId="{76C98C18-E89B-F2A2-B85D-321A4435EE12}"/>
          </ac:inkMkLst>
        </pc:inkChg>
        <pc:inkChg chg="add mod">
          <ac:chgData name="伊健 杜" userId="e69aded81da48593" providerId="LiveId" clId="{30CCD38C-437B-425C-9677-8A97A5F7BB26}" dt="2022-11-09T05:19:43.020" v="510"/>
          <ac:inkMkLst>
            <pc:docMk/>
            <pc:sldMk cId="810053395" sldId="1420"/>
            <ac:inkMk id="38" creationId="{E7552AA1-6AFE-DF09-E7DB-1B00EBC7A57C}"/>
          </ac:inkMkLst>
        </pc:inkChg>
        <pc:inkChg chg="add mod">
          <ac:chgData name="伊健 杜" userId="e69aded81da48593" providerId="LiveId" clId="{30CCD38C-437B-425C-9677-8A97A5F7BB26}" dt="2022-11-09T05:19:43.020" v="510"/>
          <ac:inkMkLst>
            <pc:docMk/>
            <pc:sldMk cId="810053395" sldId="1420"/>
            <ac:inkMk id="39" creationId="{D80B06BA-7B59-B11B-D696-FA9CB8F80C09}"/>
          </ac:inkMkLst>
        </pc:inkChg>
        <pc:inkChg chg="add mod">
          <ac:chgData name="伊健 杜" userId="e69aded81da48593" providerId="LiveId" clId="{30CCD38C-437B-425C-9677-8A97A5F7BB26}" dt="2022-11-09T05:19:43.020" v="510"/>
          <ac:inkMkLst>
            <pc:docMk/>
            <pc:sldMk cId="810053395" sldId="1420"/>
            <ac:inkMk id="40" creationId="{CD6CE364-2CAD-5637-32E8-06D18BFC3867}"/>
          </ac:inkMkLst>
        </pc:inkChg>
        <pc:inkChg chg="add mod">
          <ac:chgData name="伊健 杜" userId="e69aded81da48593" providerId="LiveId" clId="{30CCD38C-437B-425C-9677-8A97A5F7BB26}" dt="2022-11-09T05:19:43.020" v="510"/>
          <ac:inkMkLst>
            <pc:docMk/>
            <pc:sldMk cId="810053395" sldId="1420"/>
            <ac:inkMk id="41" creationId="{2CF56FD6-94AF-9750-74A7-7FCC153D7476}"/>
          </ac:inkMkLst>
        </pc:inkChg>
        <pc:inkChg chg="add mod">
          <ac:chgData name="伊健 杜" userId="e69aded81da48593" providerId="LiveId" clId="{30CCD38C-437B-425C-9677-8A97A5F7BB26}" dt="2022-11-09T05:19:43.020" v="510"/>
          <ac:inkMkLst>
            <pc:docMk/>
            <pc:sldMk cId="810053395" sldId="1420"/>
            <ac:inkMk id="44" creationId="{05B86BB1-39FF-C158-5230-BC0C07748971}"/>
          </ac:inkMkLst>
        </pc:inkChg>
        <pc:inkChg chg="add del mod">
          <ac:chgData name="伊健 杜" userId="e69aded81da48593" providerId="LiveId" clId="{30CCD38C-437B-425C-9677-8A97A5F7BB26}" dt="2022-11-09T05:19:46.417" v="514"/>
          <ac:inkMkLst>
            <pc:docMk/>
            <pc:sldMk cId="810053395" sldId="1420"/>
            <ac:inkMk id="46" creationId="{F04F248D-B052-52E1-58E8-CD313C995819}"/>
          </ac:inkMkLst>
        </pc:inkChg>
        <pc:inkChg chg="add mod">
          <ac:chgData name="伊健 杜" userId="e69aded81da48593" providerId="LiveId" clId="{30CCD38C-437B-425C-9677-8A97A5F7BB26}" dt="2022-11-09T05:19:43.020" v="510"/>
          <ac:inkMkLst>
            <pc:docMk/>
            <pc:sldMk cId="810053395" sldId="1420"/>
            <ac:inkMk id="48" creationId="{64EB2BA0-D194-966E-E711-682E6AB53A4B}"/>
          </ac:inkMkLst>
        </pc:inkChg>
        <pc:inkChg chg="add mod">
          <ac:chgData name="伊健 杜" userId="e69aded81da48593" providerId="LiveId" clId="{30CCD38C-437B-425C-9677-8A97A5F7BB26}" dt="2022-11-09T05:19:43.020" v="510"/>
          <ac:inkMkLst>
            <pc:docMk/>
            <pc:sldMk cId="810053395" sldId="1420"/>
            <ac:inkMk id="49" creationId="{B173F052-4033-A065-7B88-D7E4B35063E7}"/>
          </ac:inkMkLst>
        </pc:inkChg>
        <pc:inkChg chg="add mod">
          <ac:chgData name="伊健 杜" userId="e69aded81da48593" providerId="LiveId" clId="{30CCD38C-437B-425C-9677-8A97A5F7BB26}" dt="2022-11-09T05:19:43.020" v="510"/>
          <ac:inkMkLst>
            <pc:docMk/>
            <pc:sldMk cId="810053395" sldId="1420"/>
            <ac:inkMk id="50" creationId="{CE42552F-9BAF-B0DD-1A30-54819745AEA5}"/>
          </ac:inkMkLst>
        </pc:inkChg>
        <pc:inkChg chg="add mod">
          <ac:chgData name="伊健 杜" userId="e69aded81da48593" providerId="LiveId" clId="{30CCD38C-437B-425C-9677-8A97A5F7BB26}" dt="2022-11-09T05:19:43.020" v="510"/>
          <ac:inkMkLst>
            <pc:docMk/>
            <pc:sldMk cId="810053395" sldId="1420"/>
            <ac:inkMk id="51" creationId="{7338E5DC-22B4-C1A6-32CB-43207142D6FB}"/>
          </ac:inkMkLst>
        </pc:inkChg>
        <pc:inkChg chg="add mod">
          <ac:chgData name="伊健 杜" userId="e69aded81da48593" providerId="LiveId" clId="{30CCD38C-437B-425C-9677-8A97A5F7BB26}" dt="2022-11-09T05:19:43.020" v="510"/>
          <ac:inkMkLst>
            <pc:docMk/>
            <pc:sldMk cId="810053395" sldId="1420"/>
            <ac:inkMk id="52" creationId="{64224DE8-13E8-738C-3C65-A51C3A8C3241}"/>
          </ac:inkMkLst>
        </pc:inkChg>
        <pc:inkChg chg="add mod">
          <ac:chgData name="伊健 杜" userId="e69aded81da48593" providerId="LiveId" clId="{30CCD38C-437B-425C-9677-8A97A5F7BB26}" dt="2022-11-09T05:19:43.020" v="510"/>
          <ac:inkMkLst>
            <pc:docMk/>
            <pc:sldMk cId="810053395" sldId="1420"/>
            <ac:inkMk id="53" creationId="{31E67BD5-0F25-F8C9-066D-572AA47F9B89}"/>
          </ac:inkMkLst>
        </pc:inkChg>
        <pc:inkChg chg="add mod">
          <ac:chgData name="伊健 杜" userId="e69aded81da48593" providerId="LiveId" clId="{30CCD38C-437B-425C-9677-8A97A5F7BB26}" dt="2022-11-09T05:19:43.020" v="510"/>
          <ac:inkMkLst>
            <pc:docMk/>
            <pc:sldMk cId="810053395" sldId="1420"/>
            <ac:inkMk id="54" creationId="{2375B5A6-E6A8-CCB5-1183-77CFF1A7DACB}"/>
          </ac:inkMkLst>
        </pc:inkChg>
        <pc:inkChg chg="add mod">
          <ac:chgData name="伊健 杜" userId="e69aded81da48593" providerId="LiveId" clId="{30CCD38C-437B-425C-9677-8A97A5F7BB26}" dt="2022-11-09T05:19:43.020" v="510"/>
          <ac:inkMkLst>
            <pc:docMk/>
            <pc:sldMk cId="810053395" sldId="1420"/>
            <ac:inkMk id="55" creationId="{34D1864A-30AD-621B-685F-09F03FB0C11D}"/>
          </ac:inkMkLst>
        </pc:inkChg>
        <pc:inkChg chg="add del mod">
          <ac:chgData name="伊健 杜" userId="e69aded81da48593" providerId="LiveId" clId="{30CCD38C-437B-425C-9677-8A97A5F7BB26}" dt="2022-11-09T05:19:45.130" v="511"/>
          <ac:inkMkLst>
            <pc:docMk/>
            <pc:sldMk cId="810053395" sldId="1420"/>
            <ac:inkMk id="57" creationId="{77F835A1-DE5F-8025-442A-4483801927A2}"/>
          </ac:inkMkLst>
        </pc:inkChg>
        <pc:inkChg chg="add mod">
          <ac:chgData name="伊健 杜" userId="e69aded81da48593" providerId="LiveId" clId="{30CCD38C-437B-425C-9677-8A97A5F7BB26}" dt="2022-11-09T05:19:50.209" v="522"/>
          <ac:inkMkLst>
            <pc:docMk/>
            <pc:sldMk cId="810053395" sldId="1420"/>
            <ac:inkMk id="59" creationId="{05527D6E-6869-DA26-722B-6C3C9596708E}"/>
          </ac:inkMkLst>
        </pc:inkChg>
        <pc:inkChg chg="add mod">
          <ac:chgData name="伊健 杜" userId="e69aded81da48593" providerId="LiveId" clId="{30CCD38C-437B-425C-9677-8A97A5F7BB26}" dt="2022-11-09T05:20:24.520" v="539"/>
          <ac:inkMkLst>
            <pc:docMk/>
            <pc:sldMk cId="810053395" sldId="1420"/>
            <ac:inkMk id="61" creationId="{DC1D89C4-8822-57F6-0EB3-689135790306}"/>
          </ac:inkMkLst>
        </pc:inkChg>
        <pc:inkChg chg="add mod">
          <ac:chgData name="伊健 杜" userId="e69aded81da48593" providerId="LiveId" clId="{30CCD38C-437B-425C-9677-8A97A5F7BB26}" dt="2022-11-09T05:20:24.520" v="539"/>
          <ac:inkMkLst>
            <pc:docMk/>
            <pc:sldMk cId="810053395" sldId="1420"/>
            <ac:inkMk id="62" creationId="{87520545-D31D-BA8C-AE31-23B5424ABE2A}"/>
          </ac:inkMkLst>
        </pc:inkChg>
        <pc:inkChg chg="add mod">
          <ac:chgData name="伊健 杜" userId="e69aded81da48593" providerId="LiveId" clId="{30CCD38C-437B-425C-9677-8A97A5F7BB26}" dt="2022-11-09T05:20:24.520" v="539"/>
          <ac:inkMkLst>
            <pc:docMk/>
            <pc:sldMk cId="810053395" sldId="1420"/>
            <ac:inkMk id="63" creationId="{29B58A19-C598-78FD-FF75-9399ECF82A82}"/>
          </ac:inkMkLst>
        </pc:inkChg>
        <pc:inkChg chg="add mod">
          <ac:chgData name="伊健 杜" userId="e69aded81da48593" providerId="LiveId" clId="{30CCD38C-437B-425C-9677-8A97A5F7BB26}" dt="2022-11-09T05:20:24.520" v="539"/>
          <ac:inkMkLst>
            <pc:docMk/>
            <pc:sldMk cId="810053395" sldId="1420"/>
            <ac:inkMk id="2048" creationId="{A0CA0850-DB6C-5920-78C6-D5289806325E}"/>
          </ac:inkMkLst>
        </pc:inkChg>
        <pc:inkChg chg="add del mod">
          <ac:chgData name="伊健 杜" userId="e69aded81da48593" providerId="LiveId" clId="{30CCD38C-437B-425C-9677-8A97A5F7BB26}" dt="2022-11-09T05:20:16.951" v="532"/>
          <ac:inkMkLst>
            <pc:docMk/>
            <pc:sldMk cId="810053395" sldId="1420"/>
            <ac:inkMk id="2049" creationId="{15BCD35F-AED6-BA87-5ACF-98F234258293}"/>
          </ac:inkMkLst>
        </pc:inkChg>
        <pc:inkChg chg="add del mod">
          <ac:chgData name="伊健 杜" userId="e69aded81da48593" providerId="LiveId" clId="{30CCD38C-437B-425C-9677-8A97A5F7BB26}" dt="2022-11-09T05:20:18.524" v="534"/>
          <ac:inkMkLst>
            <pc:docMk/>
            <pc:sldMk cId="810053395" sldId="1420"/>
            <ac:inkMk id="2051" creationId="{F50977F6-D014-BFC7-9F87-691D0A31526A}"/>
          </ac:inkMkLst>
        </pc:inkChg>
        <pc:inkChg chg="add del mod">
          <ac:chgData name="伊健 杜" userId="e69aded81da48593" providerId="LiveId" clId="{30CCD38C-437B-425C-9677-8A97A5F7BB26}" dt="2022-11-09T05:20:17.813" v="533"/>
          <ac:inkMkLst>
            <pc:docMk/>
            <pc:sldMk cId="810053395" sldId="1420"/>
            <ac:inkMk id="2052" creationId="{5643D510-FD31-AE2C-5A7F-B84B16B993F6}"/>
          </ac:inkMkLst>
        </pc:inkChg>
        <pc:inkChg chg="add mod">
          <ac:chgData name="伊健 杜" userId="e69aded81da48593" providerId="LiveId" clId="{30CCD38C-437B-425C-9677-8A97A5F7BB26}" dt="2022-11-09T05:20:24.520" v="539"/>
          <ac:inkMkLst>
            <pc:docMk/>
            <pc:sldMk cId="810053395" sldId="1420"/>
            <ac:inkMk id="2054" creationId="{D5F1B7F3-51AD-5C0E-5D07-2ADFA3BB51BF}"/>
          </ac:inkMkLst>
        </pc:inkChg>
        <pc:inkChg chg="add mod">
          <ac:chgData name="伊健 杜" userId="e69aded81da48593" providerId="LiveId" clId="{30CCD38C-437B-425C-9677-8A97A5F7BB26}" dt="2022-11-09T05:20:24.520" v="539"/>
          <ac:inkMkLst>
            <pc:docMk/>
            <pc:sldMk cId="810053395" sldId="1420"/>
            <ac:inkMk id="2056" creationId="{3C4A6DD6-9038-B226-DCB5-A4DEFF6C198C}"/>
          </ac:inkMkLst>
        </pc:inkChg>
        <pc:inkChg chg="add mod">
          <ac:chgData name="伊健 杜" userId="e69aded81da48593" providerId="LiveId" clId="{30CCD38C-437B-425C-9677-8A97A5F7BB26}" dt="2022-11-09T05:20:24.520" v="539"/>
          <ac:inkMkLst>
            <pc:docMk/>
            <pc:sldMk cId="810053395" sldId="1420"/>
            <ac:inkMk id="2057" creationId="{9875C5AB-5AA5-564B-71D4-3F0C8BE96C82}"/>
          </ac:inkMkLst>
        </pc:inkChg>
      </pc:sldChg>
      <pc:sldChg chg="addSp delSp modSp add mod">
        <pc:chgData name="伊健 杜" userId="e69aded81da48593" providerId="LiveId" clId="{30CCD38C-437B-425C-9677-8A97A5F7BB26}" dt="2022-11-09T05:20:31.662" v="541" actId="9405"/>
        <pc:sldMkLst>
          <pc:docMk/>
          <pc:sldMk cId="2351993904" sldId="1421"/>
        </pc:sldMkLst>
        <pc:grpChg chg="mod">
          <ac:chgData name="伊健 杜" userId="e69aded81da48593" providerId="LiveId" clId="{30CCD38C-437B-425C-9677-8A97A5F7BB26}" dt="2022-11-09T05:19:29.009" v="506"/>
          <ac:grpSpMkLst>
            <pc:docMk/>
            <pc:sldMk cId="2351993904" sldId="1421"/>
            <ac:grpSpMk id="42" creationId="{676D694A-6E05-E484-AD23-44D75A5C87D7}"/>
          </ac:grpSpMkLst>
        </pc:grpChg>
        <pc:grpChg chg="del mod">
          <ac:chgData name="伊健 杜" userId="e69aded81da48593" providerId="LiveId" clId="{30CCD38C-437B-425C-9677-8A97A5F7BB26}" dt="2022-11-09T05:16:47.333" v="378"/>
          <ac:grpSpMkLst>
            <pc:docMk/>
            <pc:sldMk cId="2351993904" sldId="1421"/>
            <ac:grpSpMk id="56" creationId="{6CDFE51C-E5F2-A0FD-F2AF-2E3E5E16C6AB}"/>
          </ac:grpSpMkLst>
        </pc:grpChg>
        <pc:inkChg chg="del mod">
          <ac:chgData name="伊健 杜" userId="e69aded81da48593" providerId="LiveId" clId="{30CCD38C-437B-425C-9677-8A97A5F7BB26}" dt="2022-11-09T05:16:47.332" v="374"/>
          <ac:inkMkLst>
            <pc:docMk/>
            <pc:sldMk cId="2351993904" sldId="1421"/>
            <ac:inkMk id="2" creationId="{003C3009-28E9-18AD-8B83-F4F02282D1BA}"/>
          </ac:inkMkLst>
        </pc:inkChg>
        <pc:inkChg chg="del mod">
          <ac:chgData name="伊健 杜" userId="e69aded81da48593" providerId="LiveId" clId="{30CCD38C-437B-425C-9677-8A97A5F7BB26}" dt="2022-11-09T05:16:47.328" v="346"/>
          <ac:inkMkLst>
            <pc:docMk/>
            <pc:sldMk cId="2351993904" sldId="1421"/>
            <ac:inkMk id="3" creationId="{D7A86DC0-AA30-5B0D-A2EB-CFE4B06AF05B}"/>
          </ac:inkMkLst>
        </pc:inkChg>
        <pc:inkChg chg="add">
          <ac:chgData name="伊健 杜" userId="e69aded81da48593" providerId="LiveId" clId="{30CCD38C-437B-425C-9677-8A97A5F7BB26}" dt="2022-11-09T05:16:38.442" v="333" actId="9405"/>
          <ac:inkMkLst>
            <pc:docMk/>
            <pc:sldMk cId="2351993904" sldId="1421"/>
            <ac:inkMk id="5" creationId="{88542541-CC04-35E6-EF16-3783CFB6324C}"/>
          </ac:inkMkLst>
        </pc:inkChg>
        <pc:inkChg chg="add del">
          <ac:chgData name="伊健 杜" userId="e69aded81da48593" providerId="LiveId" clId="{30CCD38C-437B-425C-9677-8A97A5F7BB26}" dt="2022-11-09T05:16:47.327" v="342"/>
          <ac:inkMkLst>
            <pc:docMk/>
            <pc:sldMk cId="2351993904" sldId="1421"/>
            <ac:inkMk id="6" creationId="{C6548A04-001A-9D62-81EB-69A257327D0F}"/>
          </ac:inkMkLst>
        </pc:inkChg>
        <pc:inkChg chg="add del">
          <ac:chgData name="伊健 杜" userId="e69aded81da48593" providerId="LiveId" clId="{30CCD38C-437B-425C-9677-8A97A5F7BB26}" dt="2022-11-09T05:16:47.332" v="373"/>
          <ac:inkMkLst>
            <pc:docMk/>
            <pc:sldMk cId="2351993904" sldId="1421"/>
            <ac:inkMk id="7" creationId="{B2E39B1C-67AF-F1CD-26F0-2F3B473AD5F2}"/>
          </ac:inkMkLst>
        </pc:inkChg>
        <pc:inkChg chg="add mod">
          <ac:chgData name="伊健 杜" userId="e69aded81da48593" providerId="LiveId" clId="{30CCD38C-437B-425C-9677-8A97A5F7BB26}" dt="2022-11-09T05:19:29.009" v="506"/>
          <ac:inkMkLst>
            <pc:docMk/>
            <pc:sldMk cId="2351993904" sldId="1421"/>
            <ac:inkMk id="8" creationId="{9E5C9DD6-882E-3B2E-0337-0D5096598CE8}"/>
          </ac:inkMkLst>
        </pc:inkChg>
        <pc:inkChg chg="del">
          <ac:chgData name="伊健 杜" userId="e69aded81da48593" providerId="LiveId" clId="{30CCD38C-437B-425C-9677-8A97A5F7BB26}" dt="2022-11-09T05:16:47.326" v="336"/>
          <ac:inkMkLst>
            <pc:docMk/>
            <pc:sldMk cId="2351993904" sldId="1421"/>
            <ac:inkMk id="9" creationId="{6B2F187A-B37F-8D9C-52E1-D422F7898D90}"/>
          </ac:inkMkLst>
        </pc:inkChg>
        <pc:inkChg chg="del mod">
          <ac:chgData name="伊健 杜" userId="e69aded81da48593" providerId="LiveId" clId="{30CCD38C-437B-425C-9677-8A97A5F7BB26}" dt="2022-11-09T05:16:47.330" v="357"/>
          <ac:inkMkLst>
            <pc:docMk/>
            <pc:sldMk cId="2351993904" sldId="1421"/>
            <ac:inkMk id="10" creationId="{0578AFA2-5E29-2D33-2A51-29398B579BF3}"/>
          </ac:inkMkLst>
        </pc:inkChg>
        <pc:inkChg chg="add mod">
          <ac:chgData name="伊健 杜" userId="e69aded81da48593" providerId="LiveId" clId="{30CCD38C-437B-425C-9677-8A97A5F7BB26}" dt="2022-11-09T05:19:29.009" v="506"/>
          <ac:inkMkLst>
            <pc:docMk/>
            <pc:sldMk cId="2351993904" sldId="1421"/>
            <ac:inkMk id="11" creationId="{B2E8F206-6D5F-891C-B081-CAF9C7ECBBCB}"/>
          </ac:inkMkLst>
        </pc:inkChg>
        <pc:inkChg chg="del mod">
          <ac:chgData name="伊健 杜" userId="e69aded81da48593" providerId="LiveId" clId="{30CCD38C-437B-425C-9677-8A97A5F7BB26}" dt="2022-11-09T05:16:47.329" v="352"/>
          <ac:inkMkLst>
            <pc:docMk/>
            <pc:sldMk cId="2351993904" sldId="1421"/>
            <ac:inkMk id="12" creationId="{9140502D-FD07-84BF-FEC8-8F964F6BD61E}"/>
          </ac:inkMkLst>
        </pc:inkChg>
        <pc:inkChg chg="del mod">
          <ac:chgData name="伊健 杜" userId="e69aded81da48593" providerId="LiveId" clId="{30CCD38C-437B-425C-9677-8A97A5F7BB26}" dt="2022-11-09T05:16:47.329" v="353"/>
          <ac:inkMkLst>
            <pc:docMk/>
            <pc:sldMk cId="2351993904" sldId="1421"/>
            <ac:inkMk id="13" creationId="{4AD94555-0DE1-EB8A-C11C-9B3773060EFB}"/>
          </ac:inkMkLst>
        </pc:inkChg>
        <pc:inkChg chg="add mod">
          <ac:chgData name="伊健 杜" userId="e69aded81da48593" providerId="LiveId" clId="{30CCD38C-437B-425C-9677-8A97A5F7BB26}" dt="2022-11-09T05:19:29.009" v="506"/>
          <ac:inkMkLst>
            <pc:docMk/>
            <pc:sldMk cId="2351993904" sldId="1421"/>
            <ac:inkMk id="14" creationId="{70BD8CA6-D4E3-E578-C0E5-35585D870FF7}"/>
          </ac:inkMkLst>
        </pc:inkChg>
        <pc:inkChg chg="del mod">
          <ac:chgData name="伊健 杜" userId="e69aded81da48593" providerId="LiveId" clId="{30CCD38C-437B-425C-9677-8A97A5F7BB26}" dt="2022-11-09T05:16:47.332" v="372"/>
          <ac:inkMkLst>
            <pc:docMk/>
            <pc:sldMk cId="2351993904" sldId="1421"/>
            <ac:inkMk id="15" creationId="{0D688D3B-D12A-5155-EEBD-A266EB1AE7F5}"/>
          </ac:inkMkLst>
        </pc:inkChg>
        <pc:inkChg chg="del mod">
          <ac:chgData name="伊健 杜" userId="e69aded81da48593" providerId="LiveId" clId="{30CCD38C-437B-425C-9677-8A97A5F7BB26}" dt="2022-11-09T05:16:47.331" v="365"/>
          <ac:inkMkLst>
            <pc:docMk/>
            <pc:sldMk cId="2351993904" sldId="1421"/>
            <ac:inkMk id="16" creationId="{9F7D2065-4EE2-15D3-FAC5-4BE7FF1707ED}"/>
          </ac:inkMkLst>
        </pc:inkChg>
        <pc:inkChg chg="del mod">
          <ac:chgData name="伊健 杜" userId="e69aded81da48593" providerId="LiveId" clId="{30CCD38C-437B-425C-9677-8A97A5F7BB26}" dt="2022-11-09T05:16:47.329" v="348"/>
          <ac:inkMkLst>
            <pc:docMk/>
            <pc:sldMk cId="2351993904" sldId="1421"/>
            <ac:inkMk id="17" creationId="{844028A8-5D18-9C80-8257-9CDAC5FE951F}"/>
          </ac:inkMkLst>
        </pc:inkChg>
        <pc:inkChg chg="del mod">
          <ac:chgData name="伊健 杜" userId="e69aded81da48593" providerId="LiveId" clId="{30CCD38C-437B-425C-9677-8A97A5F7BB26}" dt="2022-11-09T05:16:47.327" v="341"/>
          <ac:inkMkLst>
            <pc:docMk/>
            <pc:sldMk cId="2351993904" sldId="1421"/>
            <ac:inkMk id="18" creationId="{AD31F624-9D17-23C8-176F-DA4CB317BD37}"/>
          </ac:inkMkLst>
        </pc:inkChg>
        <pc:inkChg chg="del mod">
          <ac:chgData name="伊健 杜" userId="e69aded81da48593" providerId="LiveId" clId="{30CCD38C-437B-425C-9677-8A97A5F7BB26}" dt="2022-11-09T05:16:47.331" v="364"/>
          <ac:inkMkLst>
            <pc:docMk/>
            <pc:sldMk cId="2351993904" sldId="1421"/>
            <ac:inkMk id="19" creationId="{AAAE60D4-E475-A746-6309-F234A5591AC6}"/>
          </ac:inkMkLst>
        </pc:inkChg>
        <pc:inkChg chg="del mod">
          <ac:chgData name="伊健 杜" userId="e69aded81da48593" providerId="LiveId" clId="{30CCD38C-437B-425C-9677-8A97A5F7BB26}" dt="2022-11-09T05:16:47.329" v="350"/>
          <ac:inkMkLst>
            <pc:docMk/>
            <pc:sldMk cId="2351993904" sldId="1421"/>
            <ac:inkMk id="20" creationId="{E46AAF9A-C9C0-9FAA-8D82-B7B28CFEB1A4}"/>
          </ac:inkMkLst>
        </pc:inkChg>
        <pc:inkChg chg="del mod">
          <ac:chgData name="伊健 杜" userId="e69aded81da48593" providerId="LiveId" clId="{30CCD38C-437B-425C-9677-8A97A5F7BB26}" dt="2022-11-09T05:16:47.333" v="376"/>
          <ac:inkMkLst>
            <pc:docMk/>
            <pc:sldMk cId="2351993904" sldId="1421"/>
            <ac:inkMk id="21" creationId="{5D15CFF6-6A4B-E7F4-3765-46EDBF1A490B}"/>
          </ac:inkMkLst>
        </pc:inkChg>
        <pc:inkChg chg="del mod">
          <ac:chgData name="伊健 杜" userId="e69aded81da48593" providerId="LiveId" clId="{30CCD38C-437B-425C-9677-8A97A5F7BB26}" dt="2022-11-09T05:16:47.331" v="359"/>
          <ac:inkMkLst>
            <pc:docMk/>
            <pc:sldMk cId="2351993904" sldId="1421"/>
            <ac:inkMk id="22" creationId="{EF7AB180-BE73-AF8C-B0B8-1352BCCF114F}"/>
          </ac:inkMkLst>
        </pc:inkChg>
        <pc:inkChg chg="del mod">
          <ac:chgData name="伊健 杜" userId="e69aded81da48593" providerId="LiveId" clId="{30CCD38C-437B-425C-9677-8A97A5F7BB26}" dt="2022-11-09T05:16:47.332" v="371"/>
          <ac:inkMkLst>
            <pc:docMk/>
            <pc:sldMk cId="2351993904" sldId="1421"/>
            <ac:inkMk id="23" creationId="{97657B48-81E9-66E4-2614-EE7F468C720A}"/>
          </ac:inkMkLst>
        </pc:inkChg>
        <pc:inkChg chg="del mod">
          <ac:chgData name="伊健 杜" userId="e69aded81da48593" providerId="LiveId" clId="{30CCD38C-437B-425C-9677-8A97A5F7BB26}" dt="2022-11-09T05:16:47.333" v="378"/>
          <ac:inkMkLst>
            <pc:docMk/>
            <pc:sldMk cId="2351993904" sldId="1421"/>
            <ac:inkMk id="24" creationId="{3EB84140-8DF9-89BF-160F-904604748CD9}"/>
          </ac:inkMkLst>
        </pc:inkChg>
        <pc:inkChg chg="del mod">
          <ac:chgData name="伊健 杜" userId="e69aded81da48593" providerId="LiveId" clId="{30CCD38C-437B-425C-9677-8A97A5F7BB26}" dt="2022-11-09T05:16:47.328" v="347"/>
          <ac:inkMkLst>
            <pc:docMk/>
            <pc:sldMk cId="2351993904" sldId="1421"/>
            <ac:inkMk id="25" creationId="{88D6D868-51FA-182B-0880-EEFA8BEE0FAB}"/>
          </ac:inkMkLst>
        </pc:inkChg>
        <pc:inkChg chg="add mod">
          <ac:chgData name="伊健 杜" userId="e69aded81da48593" providerId="LiveId" clId="{30CCD38C-437B-425C-9677-8A97A5F7BB26}" dt="2022-11-09T05:19:29.009" v="506"/>
          <ac:inkMkLst>
            <pc:docMk/>
            <pc:sldMk cId="2351993904" sldId="1421"/>
            <ac:inkMk id="26" creationId="{966FBB85-6DA8-8462-2E2F-99B68B8FD02A}"/>
          </ac:inkMkLst>
        </pc:inkChg>
        <pc:inkChg chg="del mod">
          <ac:chgData name="伊健 杜" userId="e69aded81da48593" providerId="LiveId" clId="{30CCD38C-437B-425C-9677-8A97A5F7BB26}" dt="2022-11-09T05:16:47.332" v="367"/>
          <ac:inkMkLst>
            <pc:docMk/>
            <pc:sldMk cId="2351993904" sldId="1421"/>
            <ac:inkMk id="27" creationId="{535C5BDF-3A31-B1D7-3135-2FA2E129F622}"/>
          </ac:inkMkLst>
        </pc:inkChg>
        <pc:inkChg chg="del mod">
          <ac:chgData name="伊健 杜" userId="e69aded81da48593" providerId="LiveId" clId="{30CCD38C-437B-425C-9677-8A97A5F7BB26}" dt="2022-11-09T05:16:47.330" v="358"/>
          <ac:inkMkLst>
            <pc:docMk/>
            <pc:sldMk cId="2351993904" sldId="1421"/>
            <ac:inkMk id="28" creationId="{C36C5096-CB04-24AF-FE08-6C5FF7D7CE40}"/>
          </ac:inkMkLst>
        </pc:inkChg>
        <pc:inkChg chg="del mod">
          <ac:chgData name="伊健 杜" userId="e69aded81da48593" providerId="LiveId" clId="{30CCD38C-437B-425C-9677-8A97A5F7BB26}" dt="2022-11-09T05:16:47.332" v="369"/>
          <ac:inkMkLst>
            <pc:docMk/>
            <pc:sldMk cId="2351993904" sldId="1421"/>
            <ac:inkMk id="29" creationId="{E72319B1-780C-563C-99BC-36406DF94CEA}"/>
          </ac:inkMkLst>
        </pc:inkChg>
        <pc:inkChg chg="del mod">
          <ac:chgData name="伊健 杜" userId="e69aded81da48593" providerId="LiveId" clId="{30CCD38C-437B-425C-9677-8A97A5F7BB26}" dt="2022-11-09T05:16:47.326" v="337"/>
          <ac:inkMkLst>
            <pc:docMk/>
            <pc:sldMk cId="2351993904" sldId="1421"/>
            <ac:inkMk id="30" creationId="{32549840-FF49-62D3-965F-475CFE2FD85C}"/>
          </ac:inkMkLst>
        </pc:inkChg>
        <pc:inkChg chg="del mod">
          <ac:chgData name="伊健 杜" userId="e69aded81da48593" providerId="LiveId" clId="{30CCD38C-437B-425C-9677-8A97A5F7BB26}" dt="2022-11-09T05:16:47.329" v="349"/>
          <ac:inkMkLst>
            <pc:docMk/>
            <pc:sldMk cId="2351993904" sldId="1421"/>
            <ac:inkMk id="31" creationId="{3199D14D-2591-0EF4-915D-5E125F047736}"/>
          </ac:inkMkLst>
        </pc:inkChg>
        <pc:inkChg chg="del mod">
          <ac:chgData name="伊健 杜" userId="e69aded81da48593" providerId="LiveId" clId="{30CCD38C-437B-425C-9677-8A97A5F7BB26}" dt="2022-11-09T05:16:47.331" v="363"/>
          <ac:inkMkLst>
            <pc:docMk/>
            <pc:sldMk cId="2351993904" sldId="1421"/>
            <ac:inkMk id="32" creationId="{7D23E708-8726-8C23-AAB9-BA066B7FF145}"/>
          </ac:inkMkLst>
        </pc:inkChg>
        <pc:inkChg chg="del mod">
          <ac:chgData name="伊健 杜" userId="e69aded81da48593" providerId="LiveId" clId="{30CCD38C-437B-425C-9677-8A97A5F7BB26}" dt="2022-11-09T05:16:47.329" v="351"/>
          <ac:inkMkLst>
            <pc:docMk/>
            <pc:sldMk cId="2351993904" sldId="1421"/>
            <ac:inkMk id="33" creationId="{8C9E229A-1251-941E-DEA9-EC646D5EB44D}"/>
          </ac:inkMkLst>
        </pc:inkChg>
        <pc:inkChg chg="del mod">
          <ac:chgData name="伊健 杜" userId="e69aded81da48593" providerId="LiveId" clId="{30CCD38C-437B-425C-9677-8A97A5F7BB26}" dt="2022-11-09T05:16:47.328" v="345"/>
          <ac:inkMkLst>
            <pc:docMk/>
            <pc:sldMk cId="2351993904" sldId="1421"/>
            <ac:inkMk id="34" creationId="{AAC5A151-ED77-30C3-089F-ACC8B825FA86}"/>
          </ac:inkMkLst>
        </pc:inkChg>
        <pc:inkChg chg="del mod">
          <ac:chgData name="伊健 杜" userId="e69aded81da48593" providerId="LiveId" clId="{30CCD38C-437B-425C-9677-8A97A5F7BB26}" dt="2022-11-09T05:16:47.331" v="366"/>
          <ac:inkMkLst>
            <pc:docMk/>
            <pc:sldMk cId="2351993904" sldId="1421"/>
            <ac:inkMk id="35" creationId="{AFCB28EB-8EB5-1F32-7408-857493A9C011}"/>
          </ac:inkMkLst>
        </pc:inkChg>
        <pc:inkChg chg="del mod">
          <ac:chgData name="伊健 杜" userId="e69aded81da48593" providerId="LiveId" clId="{30CCD38C-437B-425C-9677-8A97A5F7BB26}" dt="2022-11-09T05:16:47.327" v="340"/>
          <ac:inkMkLst>
            <pc:docMk/>
            <pc:sldMk cId="2351993904" sldId="1421"/>
            <ac:inkMk id="36" creationId="{D8397E00-40A7-AD5B-0025-459D63388E61}"/>
          </ac:inkMkLst>
        </pc:inkChg>
        <pc:inkChg chg="del mod">
          <ac:chgData name="伊健 杜" userId="e69aded81da48593" providerId="LiveId" clId="{30CCD38C-437B-425C-9677-8A97A5F7BB26}" dt="2022-11-09T05:16:47.331" v="361"/>
          <ac:inkMkLst>
            <pc:docMk/>
            <pc:sldMk cId="2351993904" sldId="1421"/>
            <ac:inkMk id="37" creationId="{76C98C18-E89B-F2A2-B85D-321A4435EE12}"/>
          </ac:inkMkLst>
        </pc:inkChg>
        <pc:inkChg chg="del mod">
          <ac:chgData name="伊健 杜" userId="e69aded81da48593" providerId="LiveId" clId="{30CCD38C-437B-425C-9677-8A97A5F7BB26}" dt="2022-11-09T05:16:47.333" v="377"/>
          <ac:inkMkLst>
            <pc:docMk/>
            <pc:sldMk cId="2351993904" sldId="1421"/>
            <ac:inkMk id="38" creationId="{E7552AA1-6AFE-DF09-E7DB-1B00EBC7A57C}"/>
          </ac:inkMkLst>
        </pc:inkChg>
        <pc:inkChg chg="del mod">
          <ac:chgData name="伊健 杜" userId="e69aded81da48593" providerId="LiveId" clId="{30CCD38C-437B-425C-9677-8A97A5F7BB26}" dt="2022-11-09T05:16:47.328" v="344"/>
          <ac:inkMkLst>
            <pc:docMk/>
            <pc:sldMk cId="2351993904" sldId="1421"/>
            <ac:inkMk id="39" creationId="{D80B06BA-7B59-B11B-D696-FA9CB8F80C09}"/>
          </ac:inkMkLst>
        </pc:inkChg>
        <pc:inkChg chg="del mod">
          <ac:chgData name="伊健 杜" userId="e69aded81da48593" providerId="LiveId" clId="{30CCD38C-437B-425C-9677-8A97A5F7BB26}" dt="2022-11-09T05:16:47.330" v="355"/>
          <ac:inkMkLst>
            <pc:docMk/>
            <pc:sldMk cId="2351993904" sldId="1421"/>
            <ac:inkMk id="40" creationId="{CD6CE364-2CAD-5637-32E8-06D18BFC3867}"/>
          </ac:inkMkLst>
        </pc:inkChg>
        <pc:inkChg chg="del mod">
          <ac:chgData name="伊健 杜" userId="e69aded81da48593" providerId="LiveId" clId="{30CCD38C-437B-425C-9677-8A97A5F7BB26}" dt="2022-11-09T05:16:47.330" v="356"/>
          <ac:inkMkLst>
            <pc:docMk/>
            <pc:sldMk cId="2351993904" sldId="1421"/>
            <ac:inkMk id="41" creationId="{2CF56FD6-94AF-9750-74A7-7FCC153D7476}"/>
          </ac:inkMkLst>
        </pc:inkChg>
        <pc:inkChg chg="add">
          <ac:chgData name="伊健 杜" userId="e69aded81da48593" providerId="LiveId" clId="{30CCD38C-437B-425C-9677-8A97A5F7BB26}" dt="2022-11-09T05:19:29.980" v="507" actId="9405"/>
          <ac:inkMkLst>
            <pc:docMk/>
            <pc:sldMk cId="2351993904" sldId="1421"/>
            <ac:inkMk id="43" creationId="{09FC8C8A-8A7C-D996-4548-0F118D7F687C}"/>
          </ac:inkMkLst>
        </pc:inkChg>
        <pc:inkChg chg="del mod">
          <ac:chgData name="伊健 杜" userId="e69aded81da48593" providerId="LiveId" clId="{30CCD38C-437B-425C-9677-8A97A5F7BB26}" dt="2022-11-09T05:16:47.333" v="379"/>
          <ac:inkMkLst>
            <pc:docMk/>
            <pc:sldMk cId="2351993904" sldId="1421"/>
            <ac:inkMk id="44" creationId="{05B86BB1-39FF-C158-5230-BC0C07748971}"/>
          </ac:inkMkLst>
        </pc:inkChg>
        <pc:inkChg chg="add">
          <ac:chgData name="伊健 杜" userId="e69aded81da48593" providerId="LiveId" clId="{30CCD38C-437B-425C-9677-8A97A5F7BB26}" dt="2022-11-09T05:20:30.942" v="540" actId="9405"/>
          <ac:inkMkLst>
            <pc:docMk/>
            <pc:sldMk cId="2351993904" sldId="1421"/>
            <ac:inkMk id="45" creationId="{430D0927-C078-B2E0-4694-E2ED3B382259}"/>
          </ac:inkMkLst>
        </pc:inkChg>
        <pc:inkChg chg="del mod">
          <ac:chgData name="伊健 杜" userId="e69aded81da48593" providerId="LiveId" clId="{30CCD38C-437B-425C-9677-8A97A5F7BB26}" dt="2022-11-09T05:16:47.331" v="362"/>
          <ac:inkMkLst>
            <pc:docMk/>
            <pc:sldMk cId="2351993904" sldId="1421"/>
            <ac:inkMk id="46" creationId="{F04F248D-B052-52E1-58E8-CD313C995819}"/>
          </ac:inkMkLst>
        </pc:inkChg>
        <pc:inkChg chg="add">
          <ac:chgData name="伊健 杜" userId="e69aded81da48593" providerId="LiveId" clId="{30CCD38C-437B-425C-9677-8A97A5F7BB26}" dt="2022-11-09T05:20:31.662" v="541" actId="9405"/>
          <ac:inkMkLst>
            <pc:docMk/>
            <pc:sldMk cId="2351993904" sldId="1421"/>
            <ac:inkMk id="47" creationId="{6739295F-54D2-46FD-BB4A-B261BF991B12}"/>
          </ac:inkMkLst>
        </pc:inkChg>
        <pc:inkChg chg="del mod">
          <ac:chgData name="伊健 杜" userId="e69aded81da48593" providerId="LiveId" clId="{30CCD38C-437B-425C-9677-8A97A5F7BB26}" dt="2022-11-09T05:16:47.332" v="368"/>
          <ac:inkMkLst>
            <pc:docMk/>
            <pc:sldMk cId="2351993904" sldId="1421"/>
            <ac:inkMk id="48" creationId="{64EB2BA0-D194-966E-E711-682E6AB53A4B}"/>
          </ac:inkMkLst>
        </pc:inkChg>
        <pc:inkChg chg="del mod">
          <ac:chgData name="伊健 杜" userId="e69aded81da48593" providerId="LiveId" clId="{30CCD38C-437B-425C-9677-8A97A5F7BB26}" dt="2022-11-09T05:16:47.327" v="338"/>
          <ac:inkMkLst>
            <pc:docMk/>
            <pc:sldMk cId="2351993904" sldId="1421"/>
            <ac:inkMk id="49" creationId="{B173F052-4033-A065-7B88-D7E4B35063E7}"/>
          </ac:inkMkLst>
        </pc:inkChg>
        <pc:inkChg chg="del mod">
          <ac:chgData name="伊健 杜" userId="e69aded81da48593" providerId="LiveId" clId="{30CCD38C-437B-425C-9677-8A97A5F7BB26}" dt="2022-11-09T05:16:47.333" v="375"/>
          <ac:inkMkLst>
            <pc:docMk/>
            <pc:sldMk cId="2351993904" sldId="1421"/>
            <ac:inkMk id="50" creationId="{CE42552F-9BAF-B0DD-1A30-54819745AEA5}"/>
          </ac:inkMkLst>
        </pc:inkChg>
        <pc:inkChg chg="del mod">
          <ac:chgData name="伊健 杜" userId="e69aded81da48593" providerId="LiveId" clId="{30CCD38C-437B-425C-9677-8A97A5F7BB26}" dt="2022-11-09T05:16:47.331" v="360"/>
          <ac:inkMkLst>
            <pc:docMk/>
            <pc:sldMk cId="2351993904" sldId="1421"/>
            <ac:inkMk id="51" creationId="{7338E5DC-22B4-C1A6-32CB-43207142D6FB}"/>
          </ac:inkMkLst>
        </pc:inkChg>
        <pc:inkChg chg="del mod">
          <ac:chgData name="伊健 杜" userId="e69aded81da48593" providerId="LiveId" clId="{30CCD38C-437B-425C-9677-8A97A5F7BB26}" dt="2022-11-09T05:16:47.332" v="370"/>
          <ac:inkMkLst>
            <pc:docMk/>
            <pc:sldMk cId="2351993904" sldId="1421"/>
            <ac:inkMk id="52" creationId="{64224DE8-13E8-738C-3C65-A51C3A8C3241}"/>
          </ac:inkMkLst>
        </pc:inkChg>
        <pc:inkChg chg="del mod">
          <ac:chgData name="伊健 杜" userId="e69aded81da48593" providerId="LiveId" clId="{30CCD38C-437B-425C-9677-8A97A5F7BB26}" dt="2022-11-09T05:16:47.328" v="343"/>
          <ac:inkMkLst>
            <pc:docMk/>
            <pc:sldMk cId="2351993904" sldId="1421"/>
            <ac:inkMk id="53" creationId="{31E67BD5-0F25-F8C9-066D-572AA47F9B89}"/>
          </ac:inkMkLst>
        </pc:inkChg>
        <pc:inkChg chg="del mod">
          <ac:chgData name="伊健 杜" userId="e69aded81da48593" providerId="LiveId" clId="{30CCD38C-437B-425C-9677-8A97A5F7BB26}" dt="2022-11-09T05:16:47.327" v="339"/>
          <ac:inkMkLst>
            <pc:docMk/>
            <pc:sldMk cId="2351993904" sldId="1421"/>
            <ac:inkMk id="54" creationId="{2375B5A6-E6A8-CCB5-1183-77CFF1A7DACB}"/>
          </ac:inkMkLst>
        </pc:inkChg>
        <pc:inkChg chg="del mod">
          <ac:chgData name="伊健 杜" userId="e69aded81da48593" providerId="LiveId" clId="{30CCD38C-437B-425C-9677-8A97A5F7BB26}" dt="2022-11-09T05:16:47.330" v="354"/>
          <ac:inkMkLst>
            <pc:docMk/>
            <pc:sldMk cId="2351993904" sldId="1421"/>
            <ac:inkMk id="55" creationId="{34D1864A-30AD-621B-685F-09F03FB0C11D}"/>
          </ac:inkMkLst>
        </pc:inkChg>
      </pc:sldChg>
      <pc:sldChg chg="addSp delSp modSp add mod">
        <pc:chgData name="伊健 杜" userId="e69aded81da48593" providerId="LiveId" clId="{30CCD38C-437B-425C-9677-8A97A5F7BB26}" dt="2022-11-09T05:20:01.727" v="531"/>
        <pc:sldMkLst>
          <pc:docMk/>
          <pc:sldMk cId="4078498991" sldId="1422"/>
        </pc:sldMkLst>
        <pc:spChg chg="mod">
          <ac:chgData name="伊健 杜" userId="e69aded81da48593" providerId="LiveId" clId="{30CCD38C-437B-425C-9677-8A97A5F7BB26}" dt="2022-11-09T05:20:01.727" v="531"/>
          <ac:spMkLst>
            <pc:docMk/>
            <pc:sldMk cId="4078498991" sldId="1422"/>
            <ac:spMk id="7" creationId="{56D821EC-BCD9-B230-0383-57A1A2AEB645}"/>
          </ac:spMkLst>
        </pc:spChg>
        <pc:picChg chg="del">
          <ac:chgData name="伊健 杜" userId="e69aded81da48593" providerId="LiveId" clId="{30CCD38C-437B-425C-9677-8A97A5F7BB26}" dt="2022-11-09T05:17:59.098" v="441" actId="478"/>
          <ac:picMkLst>
            <pc:docMk/>
            <pc:sldMk cId="4078498991" sldId="1422"/>
            <ac:picMk id="2050" creationId="{F8852BBF-52C5-BB79-15F7-90D3C06B1F72}"/>
          </ac:picMkLst>
        </pc:picChg>
        <pc:picChg chg="add mod">
          <ac:chgData name="伊健 杜" userId="e69aded81da48593" providerId="LiveId" clId="{30CCD38C-437B-425C-9677-8A97A5F7BB26}" dt="2022-11-09T05:19:14.374" v="501" actId="1076"/>
          <ac:picMkLst>
            <pc:docMk/>
            <pc:sldMk cId="4078498991" sldId="1422"/>
            <ac:picMk id="3074" creationId="{88B28155-79FC-119F-EA23-3F2C6EE45118}"/>
          </ac:picMkLst>
        </pc:picChg>
      </pc:sldChg>
      <pc:sldChg chg="delSp modSp new mod">
        <pc:chgData name="伊健 杜" userId="e69aded81da48593" providerId="LiveId" clId="{30CCD38C-437B-425C-9677-8A97A5F7BB26}" dt="2022-11-09T06:41:46.823" v="2972"/>
        <pc:sldMkLst>
          <pc:docMk/>
          <pc:sldMk cId="942731093" sldId="1423"/>
        </pc:sldMkLst>
        <pc:spChg chg="mod">
          <ac:chgData name="伊健 杜" userId="e69aded81da48593" providerId="LiveId" clId="{30CCD38C-437B-425C-9677-8A97A5F7BB26}" dt="2022-11-09T06:41:46.823" v="2972"/>
          <ac:spMkLst>
            <pc:docMk/>
            <pc:sldMk cId="942731093" sldId="1423"/>
            <ac:spMk id="2" creationId="{5250EAEC-EAE0-A43C-B1EE-A4F82C88B364}"/>
          </ac:spMkLst>
        </pc:spChg>
        <pc:spChg chg="del">
          <ac:chgData name="伊健 杜" userId="e69aded81da48593" providerId="LiveId" clId="{30CCD38C-437B-425C-9677-8A97A5F7BB26}" dt="2022-11-09T06:00:53.268" v="1532" actId="478"/>
          <ac:spMkLst>
            <pc:docMk/>
            <pc:sldMk cId="942731093" sldId="1423"/>
            <ac:spMk id="3" creationId="{B24D46FE-4928-1085-D34D-F13D9B1DE87C}"/>
          </ac:spMkLst>
        </pc:spChg>
      </pc:sldChg>
      <pc:sldChg chg="addSp delSp modSp add mod">
        <pc:chgData name="伊健 杜" userId="e69aded81da48593" providerId="LiveId" clId="{30CCD38C-437B-425C-9677-8A97A5F7BB26}" dt="2022-11-09T06:41:46.823" v="2972"/>
        <pc:sldMkLst>
          <pc:docMk/>
          <pc:sldMk cId="2729525006" sldId="1424"/>
        </pc:sldMkLst>
        <pc:spChg chg="mod">
          <ac:chgData name="伊健 杜" userId="e69aded81da48593" providerId="LiveId" clId="{30CCD38C-437B-425C-9677-8A97A5F7BB26}" dt="2022-11-09T06:41:46.823" v="2972"/>
          <ac:spMkLst>
            <pc:docMk/>
            <pc:sldMk cId="2729525006" sldId="1424"/>
            <ac:spMk id="7" creationId="{56D821EC-BCD9-B230-0383-57A1A2AEB645}"/>
          </ac:spMkLst>
        </pc:spChg>
        <pc:grpChg chg="del mod">
          <ac:chgData name="伊健 杜" userId="e69aded81da48593" providerId="LiveId" clId="{30CCD38C-437B-425C-9677-8A97A5F7BB26}" dt="2022-11-09T05:20:54.818" v="594"/>
          <ac:grpSpMkLst>
            <pc:docMk/>
            <pc:sldMk cId="2729525006" sldId="1424"/>
            <ac:grpSpMk id="6" creationId="{358191EA-1FAF-6675-597F-9C14B23B77E5}"/>
          </ac:grpSpMkLst>
        </pc:grpChg>
        <pc:picChg chg="del">
          <ac:chgData name="伊健 杜" userId="e69aded81da48593" providerId="LiveId" clId="{30CCD38C-437B-425C-9677-8A97A5F7BB26}" dt="2022-11-09T05:20:58.602" v="596" actId="478"/>
          <ac:picMkLst>
            <pc:docMk/>
            <pc:sldMk cId="2729525006" sldId="1424"/>
            <ac:picMk id="2050" creationId="{F8852BBF-52C5-BB79-15F7-90D3C06B1F72}"/>
          </ac:picMkLst>
        </pc:picChg>
        <pc:picChg chg="add mod">
          <ac:chgData name="伊健 杜" userId="e69aded81da48593" providerId="LiveId" clId="{30CCD38C-437B-425C-9677-8A97A5F7BB26}" dt="2022-11-09T05:21:35.975" v="607" actId="1076"/>
          <ac:picMkLst>
            <pc:docMk/>
            <pc:sldMk cId="2729525006" sldId="1424"/>
            <ac:picMk id="6146" creationId="{F89E676B-2EC1-EACF-A73F-087FA9730244}"/>
          </ac:picMkLst>
        </pc:picChg>
        <pc:inkChg chg="add del">
          <ac:chgData name="伊健 杜" userId="e69aded81da48593" providerId="LiveId" clId="{30CCD38C-437B-425C-9677-8A97A5F7BB26}" dt="2022-11-09T05:20:54.817" v="593"/>
          <ac:inkMkLst>
            <pc:docMk/>
            <pc:sldMk cId="2729525006" sldId="1424"/>
            <ac:inkMk id="2" creationId="{681C5513-BE58-D3E6-70DF-3C0B1EAB217B}"/>
          </ac:inkMkLst>
        </pc:inkChg>
        <pc:inkChg chg="add del mod">
          <ac:chgData name="伊健 杜" userId="e69aded81da48593" providerId="LiveId" clId="{30CCD38C-437B-425C-9677-8A97A5F7BB26}" dt="2022-11-09T05:20:54.818" v="594"/>
          <ac:inkMkLst>
            <pc:docMk/>
            <pc:sldMk cId="2729525006" sldId="1424"/>
            <ac:inkMk id="3" creationId="{2E6B8551-73FC-56E7-7582-B845987DFB48}"/>
          </ac:inkMkLst>
        </pc:inkChg>
        <pc:inkChg chg="add del mod">
          <ac:chgData name="伊健 杜" userId="e69aded81da48593" providerId="LiveId" clId="{30CCD38C-437B-425C-9677-8A97A5F7BB26}" dt="2022-11-09T05:20:54.818" v="595"/>
          <ac:inkMkLst>
            <pc:docMk/>
            <pc:sldMk cId="2729525006" sldId="1424"/>
            <ac:inkMk id="5" creationId="{9A67DE19-395B-5DEF-CFEE-3B7724C03356}"/>
          </ac:inkMkLst>
        </pc:inkChg>
      </pc:sldChg>
      <pc:sldChg chg="addSp delSp modSp add mod">
        <pc:chgData name="伊健 杜" userId="e69aded81da48593" providerId="LiveId" clId="{30CCD38C-437B-425C-9677-8A97A5F7BB26}" dt="2022-11-09T07:22:09.296" v="2988"/>
        <pc:sldMkLst>
          <pc:docMk/>
          <pc:sldMk cId="2785728662" sldId="1425"/>
        </pc:sldMkLst>
        <pc:spChg chg="del">
          <ac:chgData name="伊健 杜" userId="e69aded81da48593" providerId="LiveId" clId="{30CCD38C-437B-425C-9677-8A97A5F7BB26}" dt="2022-11-09T05:21:45.746" v="610" actId="478"/>
          <ac:spMkLst>
            <pc:docMk/>
            <pc:sldMk cId="2785728662" sldId="1425"/>
            <ac:spMk id="7" creationId="{56D821EC-BCD9-B230-0383-57A1A2AEB645}"/>
          </ac:spMkLst>
        </pc:spChg>
        <pc:spChg chg="add del mod">
          <ac:chgData name="伊健 杜" userId="e69aded81da48593" providerId="LiveId" clId="{30CCD38C-437B-425C-9677-8A97A5F7BB26}" dt="2022-11-09T05:24:36.245" v="734"/>
          <ac:spMkLst>
            <pc:docMk/>
            <pc:sldMk cId="2785728662" sldId="1425"/>
            <ac:spMk id="22" creationId="{2387B3F9-AC7E-94EA-7756-32DE838C88F9}"/>
          </ac:spMkLst>
        </pc:spChg>
        <pc:grpChg chg="add del mod">
          <ac:chgData name="伊健 杜" userId="e69aded81da48593" providerId="LiveId" clId="{30CCD38C-437B-425C-9677-8A97A5F7BB26}" dt="2022-11-09T05:22:13.699" v="642"/>
          <ac:grpSpMkLst>
            <pc:docMk/>
            <pc:sldMk cId="2785728662" sldId="1425"/>
            <ac:grpSpMk id="9" creationId="{2EB9FE00-C163-47BF-43C7-0BF9519D3167}"/>
          </ac:grpSpMkLst>
        </pc:grpChg>
        <pc:grpChg chg="add del mod">
          <ac:chgData name="伊健 杜" userId="e69aded81da48593" providerId="LiveId" clId="{30CCD38C-437B-425C-9677-8A97A5F7BB26}" dt="2022-11-09T05:22:11.845" v="633"/>
          <ac:grpSpMkLst>
            <pc:docMk/>
            <pc:sldMk cId="2785728662" sldId="1425"/>
            <ac:grpSpMk id="18" creationId="{7EDD6D03-44C9-024F-E3DE-54D0202C202F}"/>
          </ac:grpSpMkLst>
        </pc:grpChg>
        <pc:grpChg chg="mod">
          <ac:chgData name="伊健 杜" userId="e69aded81da48593" providerId="LiveId" clId="{30CCD38C-437B-425C-9677-8A97A5F7BB26}" dt="2022-11-09T05:22:11.238" v="630"/>
          <ac:grpSpMkLst>
            <pc:docMk/>
            <pc:sldMk cId="2785728662" sldId="1425"/>
            <ac:grpSpMk id="21" creationId="{B4801BA4-B571-3F40-96A6-1C9E361637F7}"/>
          </ac:grpSpMkLst>
        </pc:grpChg>
        <pc:graphicFrameChg chg="add mod modGraphic">
          <ac:chgData name="伊健 杜" userId="e69aded81da48593" providerId="LiveId" clId="{30CCD38C-437B-425C-9677-8A97A5F7BB26}" dt="2022-11-09T07:22:09.296" v="2988"/>
          <ac:graphicFrameMkLst>
            <pc:docMk/>
            <pc:sldMk cId="2785728662" sldId="1425"/>
            <ac:graphicFrameMk id="23" creationId="{C05560B2-51EC-FCA1-543C-243B0708FA13}"/>
          </ac:graphicFrameMkLst>
        </pc:graphicFrameChg>
        <pc:picChg chg="del">
          <ac:chgData name="伊健 杜" userId="e69aded81da48593" providerId="LiveId" clId="{30CCD38C-437B-425C-9677-8A97A5F7BB26}" dt="2022-11-09T05:21:45.746" v="610" actId="478"/>
          <ac:picMkLst>
            <pc:docMk/>
            <pc:sldMk cId="2785728662" sldId="1425"/>
            <ac:picMk id="6146" creationId="{F89E676B-2EC1-EACF-A73F-087FA9730244}"/>
          </ac:picMkLst>
        </pc:picChg>
        <pc:inkChg chg="add del mod">
          <ac:chgData name="伊健 杜" userId="e69aded81da48593" providerId="LiveId" clId="{30CCD38C-437B-425C-9677-8A97A5F7BB26}" dt="2022-11-09T05:22:14.597" v="646" actId="9405"/>
          <ac:inkMkLst>
            <pc:docMk/>
            <pc:sldMk cId="2785728662" sldId="1425"/>
            <ac:inkMk id="2" creationId="{8F87BE64-5D80-DAB0-B192-5E007D6767CB}"/>
          </ac:inkMkLst>
        </pc:inkChg>
        <pc:inkChg chg="add del mod">
          <ac:chgData name="伊健 杜" userId="e69aded81da48593" providerId="LiveId" clId="{30CCD38C-437B-425C-9677-8A97A5F7BB26}" dt="2022-11-09T05:22:14.381" v="645" actId="9405"/>
          <ac:inkMkLst>
            <pc:docMk/>
            <pc:sldMk cId="2785728662" sldId="1425"/>
            <ac:inkMk id="3" creationId="{A3B21563-1368-C49A-F46C-77E9F8DFCC4C}"/>
          </ac:inkMkLst>
        </pc:inkChg>
        <pc:inkChg chg="add del mod">
          <ac:chgData name="伊健 杜" userId="e69aded81da48593" providerId="LiveId" clId="{30CCD38C-437B-425C-9677-8A97A5F7BB26}" dt="2022-11-09T05:22:14.148" v="644" actId="9405"/>
          <ac:inkMkLst>
            <pc:docMk/>
            <pc:sldMk cId="2785728662" sldId="1425"/>
            <ac:inkMk id="5" creationId="{20BBDE96-2B31-F8B8-820B-F5716E333DD5}"/>
          </ac:inkMkLst>
        </pc:inkChg>
        <pc:inkChg chg="add del mod">
          <ac:chgData name="伊健 杜" userId="e69aded81da48593" providerId="LiveId" clId="{30CCD38C-437B-425C-9677-8A97A5F7BB26}" dt="2022-11-09T05:22:13.893" v="643" actId="9405"/>
          <ac:inkMkLst>
            <pc:docMk/>
            <pc:sldMk cId="2785728662" sldId="1425"/>
            <ac:inkMk id="6" creationId="{9639C98C-75AB-9FE6-8710-6C4C00D2E3C2}"/>
          </ac:inkMkLst>
        </pc:inkChg>
        <pc:inkChg chg="add del mod">
          <ac:chgData name="伊健 杜" userId="e69aded81da48593" providerId="LiveId" clId="{30CCD38C-437B-425C-9677-8A97A5F7BB26}" dt="2022-11-09T05:22:13.699" v="642"/>
          <ac:inkMkLst>
            <pc:docMk/>
            <pc:sldMk cId="2785728662" sldId="1425"/>
            <ac:inkMk id="8" creationId="{9210A95C-9947-9537-A9F4-1D52D5538A3E}"/>
          </ac:inkMkLst>
        </pc:inkChg>
        <pc:inkChg chg="add del mod">
          <ac:chgData name="伊健 杜" userId="e69aded81da48593" providerId="LiveId" clId="{30CCD38C-437B-425C-9677-8A97A5F7BB26}" dt="2022-11-09T05:22:13.521" v="640" actId="9405"/>
          <ac:inkMkLst>
            <pc:docMk/>
            <pc:sldMk cId="2785728662" sldId="1425"/>
            <ac:inkMk id="10" creationId="{64A07D66-1164-1157-1D87-7BDDBDFC2F1E}"/>
          </ac:inkMkLst>
        </pc:inkChg>
        <pc:inkChg chg="add del mod">
          <ac:chgData name="伊健 杜" userId="e69aded81da48593" providerId="LiveId" clId="{30CCD38C-437B-425C-9677-8A97A5F7BB26}" dt="2022-11-09T05:22:13.318" v="639" actId="9405"/>
          <ac:inkMkLst>
            <pc:docMk/>
            <pc:sldMk cId="2785728662" sldId="1425"/>
            <ac:inkMk id="11" creationId="{A6D0CE13-4A43-3589-78C6-7254FF224CB0}"/>
          </ac:inkMkLst>
        </pc:inkChg>
        <pc:inkChg chg="add del mod">
          <ac:chgData name="伊健 杜" userId="e69aded81da48593" providerId="LiveId" clId="{30CCD38C-437B-425C-9677-8A97A5F7BB26}" dt="2022-11-09T05:22:13.121" v="638" actId="9405"/>
          <ac:inkMkLst>
            <pc:docMk/>
            <pc:sldMk cId="2785728662" sldId="1425"/>
            <ac:inkMk id="12" creationId="{1CE66B4F-D0E1-568D-B366-D286B262A2BA}"/>
          </ac:inkMkLst>
        </pc:inkChg>
        <pc:inkChg chg="add del mod">
          <ac:chgData name="伊健 杜" userId="e69aded81da48593" providerId="LiveId" clId="{30CCD38C-437B-425C-9677-8A97A5F7BB26}" dt="2022-11-09T05:22:12.913" v="637" actId="9405"/>
          <ac:inkMkLst>
            <pc:docMk/>
            <pc:sldMk cId="2785728662" sldId="1425"/>
            <ac:inkMk id="13" creationId="{CC9FE5D4-2487-2580-26E3-79E4B3FDD011}"/>
          </ac:inkMkLst>
        </pc:inkChg>
        <pc:inkChg chg="add del mod">
          <ac:chgData name="伊健 杜" userId="e69aded81da48593" providerId="LiveId" clId="{30CCD38C-437B-425C-9677-8A97A5F7BB26}" dt="2022-11-09T05:22:12.695" v="636" actId="9405"/>
          <ac:inkMkLst>
            <pc:docMk/>
            <pc:sldMk cId="2785728662" sldId="1425"/>
            <ac:inkMk id="14" creationId="{2D003A36-AFAA-F422-C99C-76ABCA6DABD2}"/>
          </ac:inkMkLst>
        </pc:inkChg>
        <pc:inkChg chg="add del mod">
          <ac:chgData name="伊健 杜" userId="e69aded81da48593" providerId="LiveId" clId="{30CCD38C-437B-425C-9677-8A97A5F7BB26}" dt="2022-11-09T05:22:12.455" v="635" actId="9405"/>
          <ac:inkMkLst>
            <pc:docMk/>
            <pc:sldMk cId="2785728662" sldId="1425"/>
            <ac:inkMk id="15" creationId="{EDBD8EE6-01BD-16A8-5E0F-C8ECAD3D09E5}"/>
          </ac:inkMkLst>
        </pc:inkChg>
        <pc:inkChg chg="add del mod">
          <ac:chgData name="伊健 杜" userId="e69aded81da48593" providerId="LiveId" clId="{30CCD38C-437B-425C-9677-8A97A5F7BB26}" dt="2022-11-09T05:22:12.219" v="634" actId="9405"/>
          <ac:inkMkLst>
            <pc:docMk/>
            <pc:sldMk cId="2785728662" sldId="1425"/>
            <ac:inkMk id="16" creationId="{FC6319F1-57C5-3D66-9C08-467C51146949}"/>
          </ac:inkMkLst>
        </pc:inkChg>
        <pc:inkChg chg="add del mod">
          <ac:chgData name="伊健 杜" userId="e69aded81da48593" providerId="LiveId" clId="{30CCD38C-437B-425C-9677-8A97A5F7BB26}" dt="2022-11-09T05:22:11.845" v="633"/>
          <ac:inkMkLst>
            <pc:docMk/>
            <pc:sldMk cId="2785728662" sldId="1425"/>
            <ac:inkMk id="17" creationId="{3300F825-A467-AC8C-D111-819EE7438502}"/>
          </ac:inkMkLst>
        </pc:inkChg>
        <pc:inkChg chg="add del mod">
          <ac:chgData name="伊健 杜" userId="e69aded81da48593" providerId="LiveId" clId="{30CCD38C-437B-425C-9677-8A97A5F7BB26}" dt="2022-11-09T05:22:11.447" v="631" actId="9405"/>
          <ac:inkMkLst>
            <pc:docMk/>
            <pc:sldMk cId="2785728662" sldId="1425"/>
            <ac:inkMk id="19" creationId="{C598B00F-9CB9-B470-B4D4-CE20E30B693A}"/>
          </ac:inkMkLst>
        </pc:inkChg>
        <pc:inkChg chg="add del mod">
          <ac:chgData name="伊健 杜" userId="e69aded81da48593" providerId="LiveId" clId="{30CCD38C-437B-425C-9677-8A97A5F7BB26}" dt="2022-11-09T05:22:11.238" v="630"/>
          <ac:inkMkLst>
            <pc:docMk/>
            <pc:sldMk cId="2785728662" sldId="1425"/>
            <ac:inkMk id="20" creationId="{8F2E12F1-9AFA-C1F9-2EA8-B962C7668BB7}"/>
          </ac:inkMkLst>
        </pc:inkChg>
      </pc:sldChg>
      <pc:sldChg chg="addSp delSp modSp add mod ord">
        <pc:chgData name="伊健 杜" userId="e69aded81da48593" providerId="LiveId" clId="{30CCD38C-437B-425C-9677-8A97A5F7BB26}" dt="2022-11-09T06:41:46.823" v="2972"/>
        <pc:sldMkLst>
          <pc:docMk/>
          <pc:sldMk cId="164027112" sldId="1426"/>
        </pc:sldMkLst>
        <pc:spChg chg="mod">
          <ac:chgData name="伊健 杜" userId="e69aded81da48593" providerId="LiveId" clId="{30CCD38C-437B-425C-9677-8A97A5F7BB26}" dt="2022-11-09T06:41:46.823" v="2972"/>
          <ac:spMkLst>
            <pc:docMk/>
            <pc:sldMk cId="164027112" sldId="1426"/>
            <ac:spMk id="7" creationId="{56D821EC-BCD9-B230-0383-57A1A2AEB645}"/>
          </ac:spMkLst>
        </pc:spChg>
        <pc:picChg chg="del">
          <ac:chgData name="伊健 杜" userId="e69aded81da48593" providerId="LiveId" clId="{30CCD38C-437B-425C-9677-8A97A5F7BB26}" dt="2022-11-09T05:31:25.227" v="830" actId="478"/>
          <ac:picMkLst>
            <pc:docMk/>
            <pc:sldMk cId="164027112" sldId="1426"/>
            <ac:picMk id="6146" creationId="{F89E676B-2EC1-EACF-A73F-087FA9730244}"/>
          </ac:picMkLst>
        </pc:picChg>
        <pc:picChg chg="add mod">
          <ac:chgData name="伊健 杜" userId="e69aded81da48593" providerId="LiveId" clId="{30CCD38C-437B-425C-9677-8A97A5F7BB26}" dt="2022-11-09T05:32:48.707" v="863" actId="1076"/>
          <ac:picMkLst>
            <pc:docMk/>
            <pc:sldMk cId="164027112" sldId="1426"/>
            <ac:picMk id="7170" creationId="{2903808D-7698-1AEA-AEFE-0A82983A09DB}"/>
          </ac:picMkLst>
        </pc:picChg>
      </pc:sldChg>
      <pc:sldChg chg="addSp delSp modSp add mod">
        <pc:chgData name="伊健 杜" userId="e69aded81da48593" providerId="LiveId" clId="{30CCD38C-437B-425C-9677-8A97A5F7BB26}" dt="2022-11-09T06:41:46.823" v="2972"/>
        <pc:sldMkLst>
          <pc:docMk/>
          <pc:sldMk cId="2672919059" sldId="1427"/>
        </pc:sldMkLst>
        <pc:spChg chg="mod">
          <ac:chgData name="伊健 杜" userId="e69aded81da48593" providerId="LiveId" clId="{30CCD38C-437B-425C-9677-8A97A5F7BB26}" dt="2022-11-09T06:41:46.823" v="2972"/>
          <ac:spMkLst>
            <pc:docMk/>
            <pc:sldMk cId="2672919059" sldId="1427"/>
            <ac:spMk id="7" creationId="{56D821EC-BCD9-B230-0383-57A1A2AEB645}"/>
          </ac:spMkLst>
        </pc:spChg>
        <pc:picChg chg="del">
          <ac:chgData name="伊健 杜" userId="e69aded81da48593" providerId="LiveId" clId="{30CCD38C-437B-425C-9677-8A97A5F7BB26}" dt="2022-11-09T05:33:04.029" v="918" actId="478"/>
          <ac:picMkLst>
            <pc:docMk/>
            <pc:sldMk cId="2672919059" sldId="1427"/>
            <ac:picMk id="7170" creationId="{2903808D-7698-1AEA-AEFE-0A82983A09DB}"/>
          </ac:picMkLst>
        </pc:picChg>
        <pc:picChg chg="add mod">
          <ac:chgData name="伊健 杜" userId="e69aded81da48593" providerId="LiveId" clId="{30CCD38C-437B-425C-9677-8A97A5F7BB26}" dt="2022-11-09T05:33:24.803" v="926" actId="1076"/>
          <ac:picMkLst>
            <pc:docMk/>
            <pc:sldMk cId="2672919059" sldId="1427"/>
            <ac:picMk id="9218" creationId="{10AA3EC8-E4B0-6238-4B9F-1F2055E9D9EC}"/>
          </ac:picMkLst>
        </pc:picChg>
      </pc:sldChg>
      <pc:sldChg chg="modSp add del mod">
        <pc:chgData name="伊健 杜" userId="e69aded81da48593" providerId="LiveId" clId="{30CCD38C-437B-425C-9677-8A97A5F7BB26}" dt="2022-11-09T05:34:07.765" v="972" actId="47"/>
        <pc:sldMkLst>
          <pc:docMk/>
          <pc:sldMk cId="3436696635" sldId="1428"/>
        </pc:sldMkLst>
        <pc:spChg chg="mod">
          <ac:chgData name="伊健 杜" userId="e69aded81da48593" providerId="LiveId" clId="{30CCD38C-437B-425C-9677-8A97A5F7BB26}" dt="2022-11-09T05:33:49.013" v="961"/>
          <ac:spMkLst>
            <pc:docMk/>
            <pc:sldMk cId="3436696635" sldId="1428"/>
            <ac:spMk id="4" creationId="{767FBCC3-E590-DDD9-AC6E-390CBBE40FB6}"/>
          </ac:spMkLst>
        </pc:spChg>
        <pc:spChg chg="mod">
          <ac:chgData name="伊健 杜" userId="e69aded81da48593" providerId="LiveId" clId="{30CCD38C-437B-425C-9677-8A97A5F7BB26}" dt="2022-11-09T05:33:54.302" v="970" actId="20577"/>
          <ac:spMkLst>
            <pc:docMk/>
            <pc:sldMk cId="3436696635" sldId="1428"/>
            <ac:spMk id="7" creationId="{56D821EC-BCD9-B230-0383-57A1A2AEB645}"/>
          </ac:spMkLst>
        </pc:spChg>
      </pc:sldChg>
      <pc:sldChg chg="addSp delSp modSp add mod">
        <pc:chgData name="伊健 杜" userId="e69aded81da48593" providerId="LiveId" clId="{30CCD38C-437B-425C-9677-8A97A5F7BB26}" dt="2022-11-09T06:41:46.823" v="2972"/>
        <pc:sldMkLst>
          <pc:docMk/>
          <pc:sldMk cId="156209871" sldId="1429"/>
        </pc:sldMkLst>
        <pc:spChg chg="mod">
          <ac:chgData name="伊健 杜" userId="e69aded81da48593" providerId="LiveId" clId="{30CCD38C-437B-425C-9677-8A97A5F7BB26}" dt="2022-11-09T05:34:11.892" v="978"/>
          <ac:spMkLst>
            <pc:docMk/>
            <pc:sldMk cId="156209871" sldId="1429"/>
            <ac:spMk id="4" creationId="{767FBCC3-E590-DDD9-AC6E-390CBBE40FB6}"/>
          </ac:spMkLst>
        </pc:spChg>
        <pc:spChg chg="mod">
          <ac:chgData name="伊健 杜" userId="e69aded81da48593" providerId="LiveId" clId="{30CCD38C-437B-425C-9677-8A97A5F7BB26}" dt="2022-11-09T06:41:46.823" v="2972"/>
          <ac:spMkLst>
            <pc:docMk/>
            <pc:sldMk cId="156209871" sldId="1429"/>
            <ac:spMk id="7" creationId="{56D821EC-BCD9-B230-0383-57A1A2AEB645}"/>
          </ac:spMkLst>
        </pc:spChg>
        <pc:picChg chg="del">
          <ac:chgData name="伊健 杜" userId="e69aded81da48593" providerId="LiveId" clId="{30CCD38C-437B-425C-9677-8A97A5F7BB26}" dt="2022-11-09T05:34:25.881" v="1018" actId="478"/>
          <ac:picMkLst>
            <pc:docMk/>
            <pc:sldMk cId="156209871" sldId="1429"/>
            <ac:picMk id="7170" creationId="{2903808D-7698-1AEA-AEFE-0A82983A09DB}"/>
          </ac:picMkLst>
        </pc:picChg>
        <pc:picChg chg="add mod">
          <ac:chgData name="伊健 杜" userId="e69aded81da48593" providerId="LiveId" clId="{30CCD38C-437B-425C-9677-8A97A5F7BB26}" dt="2022-11-09T05:34:39.336" v="1020" actId="1076"/>
          <ac:picMkLst>
            <pc:docMk/>
            <pc:sldMk cId="156209871" sldId="1429"/>
            <ac:picMk id="10242" creationId="{2B579C9F-B949-E9CB-9C34-9AC5DA646FF8}"/>
          </ac:picMkLst>
        </pc:picChg>
      </pc:sldChg>
      <pc:sldChg chg="modSp add mod">
        <pc:chgData name="伊健 杜" userId="e69aded81da48593" providerId="LiveId" clId="{30CCD38C-437B-425C-9677-8A97A5F7BB26}" dt="2022-11-09T06:41:46.823" v="2972"/>
        <pc:sldMkLst>
          <pc:docMk/>
          <pc:sldMk cId="3159243786" sldId="1430"/>
        </pc:sldMkLst>
        <pc:spChg chg="mod">
          <ac:chgData name="伊健 杜" userId="e69aded81da48593" providerId="LiveId" clId="{30CCD38C-437B-425C-9677-8A97A5F7BB26}" dt="2022-11-09T06:41:46.823" v="2972"/>
          <ac:spMkLst>
            <pc:docMk/>
            <pc:sldMk cId="3159243786" sldId="1430"/>
            <ac:spMk id="7" creationId="{56D821EC-BCD9-B230-0383-57A1A2AEB645}"/>
          </ac:spMkLst>
        </pc:spChg>
      </pc:sldChg>
      <pc:sldChg chg="modSp add mod">
        <pc:chgData name="伊健 杜" userId="e69aded81da48593" providerId="LiveId" clId="{30CCD38C-437B-425C-9677-8A97A5F7BB26}" dt="2022-11-09T06:41:46.823" v="2972"/>
        <pc:sldMkLst>
          <pc:docMk/>
          <pc:sldMk cId="3269173313" sldId="1431"/>
        </pc:sldMkLst>
        <pc:spChg chg="mod">
          <ac:chgData name="伊健 杜" userId="e69aded81da48593" providerId="LiveId" clId="{30CCD38C-437B-425C-9677-8A97A5F7BB26}" dt="2022-11-09T06:41:46.823" v="2972"/>
          <ac:spMkLst>
            <pc:docMk/>
            <pc:sldMk cId="3269173313" sldId="1431"/>
            <ac:spMk id="4" creationId="{767FBCC3-E590-DDD9-AC6E-390CBBE40FB6}"/>
          </ac:spMkLst>
        </pc:spChg>
        <pc:spChg chg="mod">
          <ac:chgData name="伊健 杜" userId="e69aded81da48593" providerId="LiveId" clId="{30CCD38C-437B-425C-9677-8A97A5F7BB26}" dt="2022-11-09T06:41:46.823" v="2972"/>
          <ac:spMkLst>
            <pc:docMk/>
            <pc:sldMk cId="3269173313" sldId="1431"/>
            <ac:spMk id="7" creationId="{56D821EC-BCD9-B230-0383-57A1A2AEB645}"/>
          </ac:spMkLst>
        </pc:spChg>
      </pc:sldChg>
      <pc:sldChg chg="addSp delSp modSp add del mod">
        <pc:chgData name="伊健 杜" userId="e69aded81da48593" providerId="LiveId" clId="{30CCD38C-437B-425C-9677-8A97A5F7BB26}" dt="2022-11-09T05:38:51.739" v="1218" actId="47"/>
        <pc:sldMkLst>
          <pc:docMk/>
          <pc:sldMk cId="668921006" sldId="1432"/>
        </pc:sldMkLst>
        <pc:spChg chg="add del mod">
          <ac:chgData name="伊健 杜" userId="e69aded81da48593" providerId="LiveId" clId="{30CCD38C-437B-425C-9677-8A97A5F7BB26}" dt="2022-11-09T05:38:33.595" v="1217"/>
          <ac:spMkLst>
            <pc:docMk/>
            <pc:sldMk cId="668921006" sldId="1432"/>
            <ac:spMk id="7" creationId="{56D821EC-BCD9-B230-0383-57A1A2AEB645}"/>
          </ac:spMkLst>
        </pc:spChg>
        <pc:picChg chg="del">
          <ac:chgData name="伊健 杜" userId="e69aded81da48593" providerId="LiveId" clId="{30CCD38C-437B-425C-9677-8A97A5F7BB26}" dt="2022-11-09T05:38:03.034" v="1173" actId="478"/>
          <ac:picMkLst>
            <pc:docMk/>
            <pc:sldMk cId="668921006" sldId="1432"/>
            <ac:picMk id="10242" creationId="{2B579C9F-B949-E9CB-9C34-9AC5DA646FF8}"/>
          </ac:picMkLst>
        </pc:picChg>
      </pc:sldChg>
      <pc:sldChg chg="addSp delSp modSp add mod ord">
        <pc:chgData name="伊健 杜" userId="e69aded81da48593" providerId="LiveId" clId="{30CCD38C-437B-425C-9677-8A97A5F7BB26}" dt="2022-11-09T06:41:46.823" v="2972"/>
        <pc:sldMkLst>
          <pc:docMk/>
          <pc:sldMk cId="4030080968" sldId="1432"/>
        </pc:sldMkLst>
        <pc:spChg chg="mod">
          <ac:chgData name="伊健 杜" userId="e69aded81da48593" providerId="LiveId" clId="{30CCD38C-437B-425C-9677-8A97A5F7BB26}" dt="2022-11-09T06:41:46.823" v="2972"/>
          <ac:spMkLst>
            <pc:docMk/>
            <pc:sldMk cId="4030080968" sldId="1432"/>
            <ac:spMk id="7" creationId="{56D821EC-BCD9-B230-0383-57A1A2AEB645}"/>
          </ac:spMkLst>
        </pc:spChg>
        <pc:picChg chg="del">
          <ac:chgData name="伊健 杜" userId="e69aded81da48593" providerId="LiveId" clId="{30CCD38C-437B-425C-9677-8A97A5F7BB26}" dt="2022-11-09T05:40:14.690" v="1222" actId="478"/>
          <ac:picMkLst>
            <pc:docMk/>
            <pc:sldMk cId="4030080968" sldId="1432"/>
            <ac:picMk id="10242" creationId="{2B579C9F-B949-E9CB-9C34-9AC5DA646FF8}"/>
          </ac:picMkLst>
        </pc:picChg>
        <pc:picChg chg="add mod">
          <ac:chgData name="伊健 杜" userId="e69aded81da48593" providerId="LiveId" clId="{30CCD38C-437B-425C-9677-8A97A5F7BB26}" dt="2022-11-09T05:40:44.725" v="1275" actId="1076"/>
          <ac:picMkLst>
            <pc:docMk/>
            <pc:sldMk cId="4030080968" sldId="1432"/>
            <ac:picMk id="12290" creationId="{8747A7E7-38E5-248C-3FCA-7151D7599D35}"/>
          </ac:picMkLst>
        </pc:picChg>
      </pc:sldChg>
      <pc:sldChg chg="addSp delSp modSp add mod">
        <pc:chgData name="伊健 杜" userId="e69aded81da48593" providerId="LiveId" clId="{30CCD38C-437B-425C-9677-8A97A5F7BB26}" dt="2022-11-09T06:41:46.823" v="2972"/>
        <pc:sldMkLst>
          <pc:docMk/>
          <pc:sldMk cId="2346583848" sldId="1433"/>
        </pc:sldMkLst>
        <pc:spChg chg="add del mod">
          <ac:chgData name="伊健 杜" userId="e69aded81da48593" providerId="LiveId" clId="{30CCD38C-437B-425C-9677-8A97A5F7BB26}" dt="2022-11-09T05:51:11.659" v="1284" actId="478"/>
          <ac:spMkLst>
            <pc:docMk/>
            <pc:sldMk cId="2346583848" sldId="1433"/>
            <ac:spMk id="2" creationId="{7B9D5C56-8DD8-3656-3FA7-45C49D6D8E6F}"/>
          </ac:spMkLst>
        </pc:spChg>
        <pc:spChg chg="add mod">
          <ac:chgData name="伊健 杜" userId="e69aded81da48593" providerId="LiveId" clId="{30CCD38C-437B-425C-9677-8A97A5F7BB26}" dt="2022-11-09T06:00:13.706" v="1474" actId="20577"/>
          <ac:spMkLst>
            <pc:docMk/>
            <pc:sldMk cId="2346583848" sldId="1433"/>
            <ac:spMk id="3" creationId="{ADDF99B9-0AB7-679D-7526-4B7D86916F34}"/>
          </ac:spMkLst>
        </pc:spChg>
        <pc:spChg chg="mod">
          <ac:chgData name="伊健 杜" userId="e69aded81da48593" providerId="LiveId" clId="{30CCD38C-437B-425C-9677-8A97A5F7BB26}" dt="2022-11-09T06:41:46.823" v="2972"/>
          <ac:spMkLst>
            <pc:docMk/>
            <pc:sldMk cId="2346583848" sldId="1433"/>
            <ac:spMk id="4" creationId="{767FBCC3-E590-DDD9-AC6E-390CBBE40FB6}"/>
          </ac:spMkLst>
        </pc:spChg>
        <pc:spChg chg="add mod">
          <ac:chgData name="伊健 杜" userId="e69aded81da48593" providerId="LiveId" clId="{30CCD38C-437B-425C-9677-8A97A5F7BB26}" dt="2022-11-09T05:51:40.478" v="1300" actId="1076"/>
          <ac:spMkLst>
            <pc:docMk/>
            <pc:sldMk cId="2346583848" sldId="1433"/>
            <ac:spMk id="5" creationId="{70119A4B-9E7B-C85D-70A6-243C7759AB11}"/>
          </ac:spMkLst>
        </pc:spChg>
        <pc:spChg chg="del">
          <ac:chgData name="伊健 杜" userId="e69aded81da48593" providerId="LiveId" clId="{30CCD38C-437B-425C-9677-8A97A5F7BB26}" dt="2022-11-09T05:51:00.686" v="1279" actId="478"/>
          <ac:spMkLst>
            <pc:docMk/>
            <pc:sldMk cId="2346583848" sldId="1433"/>
            <ac:spMk id="7" creationId="{56D821EC-BCD9-B230-0383-57A1A2AEB645}"/>
          </ac:spMkLst>
        </pc:spChg>
        <pc:picChg chg="del">
          <ac:chgData name="伊健 杜" userId="e69aded81da48593" providerId="LiveId" clId="{30CCD38C-437B-425C-9677-8A97A5F7BB26}" dt="2022-11-09T05:50:59.595" v="1278" actId="478"/>
          <ac:picMkLst>
            <pc:docMk/>
            <pc:sldMk cId="2346583848" sldId="1433"/>
            <ac:picMk id="10242" creationId="{2B579C9F-B949-E9CB-9C34-9AC5DA646FF8}"/>
          </ac:picMkLst>
        </pc:picChg>
      </pc:sldChg>
      <pc:sldChg chg="addSp delSp modSp add mod">
        <pc:chgData name="伊健 杜" userId="e69aded81da48593" providerId="LiveId" clId="{30CCD38C-437B-425C-9677-8A97A5F7BB26}" dt="2022-11-09T06:41:46.823" v="2972"/>
        <pc:sldMkLst>
          <pc:docMk/>
          <pc:sldMk cId="3175524254" sldId="1434"/>
        </pc:sldMkLst>
        <pc:spChg chg="mod">
          <ac:chgData name="伊健 杜" userId="e69aded81da48593" providerId="LiveId" clId="{30CCD38C-437B-425C-9677-8A97A5F7BB26}" dt="2022-11-09T06:41:46.823" v="2972"/>
          <ac:spMkLst>
            <pc:docMk/>
            <pc:sldMk cId="3175524254" sldId="1434"/>
            <ac:spMk id="4" creationId="{767FBCC3-E590-DDD9-AC6E-390CBBE40FB6}"/>
          </ac:spMkLst>
        </pc:spChg>
        <pc:spChg chg="mod">
          <ac:chgData name="伊健 杜" userId="e69aded81da48593" providerId="LiveId" clId="{30CCD38C-437B-425C-9677-8A97A5F7BB26}" dt="2022-11-09T06:41:46.823" v="2972"/>
          <ac:spMkLst>
            <pc:docMk/>
            <pc:sldMk cId="3175524254" sldId="1434"/>
            <ac:spMk id="7" creationId="{56D821EC-BCD9-B230-0383-57A1A2AEB645}"/>
          </ac:spMkLst>
        </pc:spChg>
        <pc:picChg chg="del">
          <ac:chgData name="伊健 杜" userId="e69aded81da48593" providerId="LiveId" clId="{30CCD38C-437B-425C-9677-8A97A5F7BB26}" dt="2022-11-09T05:59:15.942" v="1457" actId="478"/>
          <ac:picMkLst>
            <pc:docMk/>
            <pc:sldMk cId="3175524254" sldId="1434"/>
            <ac:picMk id="10242" creationId="{2B579C9F-B949-E9CB-9C34-9AC5DA646FF8}"/>
          </ac:picMkLst>
        </pc:picChg>
        <pc:picChg chg="add mod">
          <ac:chgData name="伊健 杜" userId="e69aded81da48593" providerId="LiveId" clId="{30CCD38C-437B-425C-9677-8A97A5F7BB26}" dt="2022-11-09T06:00:07" v="1463" actId="1076"/>
          <ac:picMkLst>
            <pc:docMk/>
            <pc:sldMk cId="3175524254" sldId="1434"/>
            <ac:picMk id="16386" creationId="{D458ADAB-8FA3-3D24-6D79-C54F0B74B113}"/>
          </ac:picMkLst>
        </pc:picChg>
      </pc:sldChg>
      <pc:sldChg chg="modSp add mod">
        <pc:chgData name="伊健 杜" userId="e69aded81da48593" providerId="LiveId" clId="{30CCD38C-437B-425C-9677-8A97A5F7BB26}" dt="2022-11-09T06:41:46.823" v="2972"/>
        <pc:sldMkLst>
          <pc:docMk/>
          <pc:sldMk cId="2439924124" sldId="1435"/>
        </pc:sldMkLst>
        <pc:spChg chg="mod">
          <ac:chgData name="伊健 杜" userId="e69aded81da48593" providerId="LiveId" clId="{30CCD38C-437B-425C-9677-8A97A5F7BB26}" dt="2022-11-09T06:41:46.823" v="2972"/>
          <ac:spMkLst>
            <pc:docMk/>
            <pc:sldMk cId="2439924124" sldId="1435"/>
            <ac:spMk id="4" creationId="{767FBCC3-E590-DDD9-AC6E-390CBBE40FB6}"/>
          </ac:spMkLst>
        </pc:spChg>
        <pc:spChg chg="mod">
          <ac:chgData name="伊健 杜" userId="e69aded81da48593" providerId="LiveId" clId="{30CCD38C-437B-425C-9677-8A97A5F7BB26}" dt="2022-11-09T06:41:46.823" v="2972"/>
          <ac:spMkLst>
            <pc:docMk/>
            <pc:sldMk cId="2439924124" sldId="1435"/>
            <ac:spMk id="7" creationId="{56D821EC-BCD9-B230-0383-57A1A2AEB645}"/>
          </ac:spMkLst>
        </pc:spChg>
      </pc:sldChg>
      <pc:sldChg chg="modSp add mod">
        <pc:chgData name="伊健 杜" userId="e69aded81da48593" providerId="LiveId" clId="{30CCD38C-437B-425C-9677-8A97A5F7BB26}" dt="2022-11-09T06:41:46.823" v="2972"/>
        <pc:sldMkLst>
          <pc:docMk/>
          <pc:sldMk cId="3691953513" sldId="1436"/>
        </pc:sldMkLst>
        <pc:spChg chg="mod">
          <ac:chgData name="伊健 杜" userId="e69aded81da48593" providerId="LiveId" clId="{30CCD38C-437B-425C-9677-8A97A5F7BB26}" dt="2022-11-09T06:41:46.823" v="2972"/>
          <ac:spMkLst>
            <pc:docMk/>
            <pc:sldMk cId="3691953513" sldId="1436"/>
            <ac:spMk id="2" creationId="{5250EAEC-EAE0-A43C-B1EE-A4F82C88B364}"/>
          </ac:spMkLst>
        </pc:spChg>
      </pc:sldChg>
      <pc:sldChg chg="modSp add mod">
        <pc:chgData name="伊健 杜" userId="e69aded81da48593" providerId="LiveId" clId="{30CCD38C-437B-425C-9677-8A97A5F7BB26}" dt="2022-11-09T06:41:46.823" v="2972"/>
        <pc:sldMkLst>
          <pc:docMk/>
          <pc:sldMk cId="2151421389" sldId="1437"/>
        </pc:sldMkLst>
        <pc:spChg chg="mod">
          <ac:chgData name="伊健 杜" userId="e69aded81da48593" providerId="LiveId" clId="{30CCD38C-437B-425C-9677-8A97A5F7BB26}" dt="2022-11-09T06:41:46.823" v="2972"/>
          <ac:spMkLst>
            <pc:docMk/>
            <pc:sldMk cId="2151421389" sldId="1437"/>
            <ac:spMk id="2" creationId="{5250EAEC-EAE0-A43C-B1EE-A4F82C88B364}"/>
          </ac:spMkLst>
        </pc:spChg>
      </pc:sldChg>
      <pc:sldChg chg="modSp add mod">
        <pc:chgData name="伊健 杜" userId="e69aded81da48593" providerId="LiveId" clId="{30CCD38C-437B-425C-9677-8A97A5F7BB26}" dt="2022-11-09T06:41:46.823" v="2972"/>
        <pc:sldMkLst>
          <pc:docMk/>
          <pc:sldMk cId="350437629" sldId="1438"/>
        </pc:sldMkLst>
        <pc:spChg chg="mod">
          <ac:chgData name="伊健 杜" userId="e69aded81da48593" providerId="LiveId" clId="{30CCD38C-437B-425C-9677-8A97A5F7BB26}" dt="2022-11-09T06:41:46.823" v="2972"/>
          <ac:spMkLst>
            <pc:docMk/>
            <pc:sldMk cId="350437629" sldId="1438"/>
            <ac:spMk id="2" creationId="{5250EAEC-EAE0-A43C-B1EE-A4F82C88B364}"/>
          </ac:spMkLst>
        </pc:spChg>
      </pc:sldChg>
      <pc:sldChg chg="modSp add mod ord">
        <pc:chgData name="伊健 杜" userId="e69aded81da48593" providerId="LiveId" clId="{30CCD38C-437B-425C-9677-8A97A5F7BB26}" dt="2022-11-09T06:02:36.030" v="1819"/>
        <pc:sldMkLst>
          <pc:docMk/>
          <pc:sldMk cId="2764529976" sldId="1439"/>
        </pc:sldMkLst>
        <pc:spChg chg="mod">
          <ac:chgData name="伊健 杜" userId="e69aded81da48593" providerId="LiveId" clId="{30CCD38C-437B-425C-9677-8A97A5F7BB26}" dt="2022-11-09T06:02:34.943" v="1817"/>
          <ac:spMkLst>
            <pc:docMk/>
            <pc:sldMk cId="2764529976" sldId="1439"/>
            <ac:spMk id="2" creationId="{5250EAEC-EAE0-A43C-B1EE-A4F82C88B364}"/>
          </ac:spMkLst>
        </pc:spChg>
      </pc:sldChg>
      <pc:sldChg chg="modSp add mod">
        <pc:chgData name="伊健 杜" userId="e69aded81da48593" providerId="LiveId" clId="{30CCD38C-437B-425C-9677-8A97A5F7BB26}" dt="2022-11-09T06:41:46.823" v="2972"/>
        <pc:sldMkLst>
          <pc:docMk/>
          <pc:sldMk cId="192945686" sldId="1440"/>
        </pc:sldMkLst>
        <pc:spChg chg="mod">
          <ac:chgData name="伊健 杜" userId="e69aded81da48593" providerId="LiveId" clId="{30CCD38C-437B-425C-9677-8A97A5F7BB26}" dt="2022-11-09T06:41:46.823" v="2972"/>
          <ac:spMkLst>
            <pc:docMk/>
            <pc:sldMk cId="192945686" sldId="1440"/>
            <ac:spMk id="2" creationId="{5250EAEC-EAE0-A43C-B1EE-A4F82C88B364}"/>
          </ac:spMkLst>
        </pc:spChg>
      </pc:sldChg>
      <pc:sldChg chg="delSp modSp new mod">
        <pc:chgData name="伊健 杜" userId="e69aded81da48593" providerId="LiveId" clId="{30CCD38C-437B-425C-9677-8A97A5F7BB26}" dt="2022-11-09T06:20:06.655" v="2037"/>
        <pc:sldMkLst>
          <pc:docMk/>
          <pc:sldMk cId="235991790" sldId="1441"/>
        </pc:sldMkLst>
        <pc:spChg chg="mod">
          <ac:chgData name="伊健 杜" userId="e69aded81da48593" providerId="LiveId" clId="{30CCD38C-437B-425C-9677-8A97A5F7BB26}" dt="2022-11-09T06:20:06.655" v="2037"/>
          <ac:spMkLst>
            <pc:docMk/>
            <pc:sldMk cId="235991790" sldId="1441"/>
            <ac:spMk id="2" creationId="{98461BEF-648E-6F08-C966-507244661ADF}"/>
          </ac:spMkLst>
        </pc:spChg>
        <pc:spChg chg="del">
          <ac:chgData name="伊健 杜" userId="e69aded81da48593" providerId="LiveId" clId="{30CCD38C-437B-425C-9677-8A97A5F7BB26}" dt="2022-11-09T06:03:22.624" v="1947" actId="478"/>
          <ac:spMkLst>
            <pc:docMk/>
            <pc:sldMk cId="235991790" sldId="1441"/>
            <ac:spMk id="3" creationId="{C9F1920C-7515-0F64-9AF8-D765C3607953}"/>
          </ac:spMkLst>
        </pc:spChg>
      </pc:sldChg>
      <pc:sldChg chg="modSp add mod">
        <pc:chgData name="伊健 杜" userId="e69aded81da48593" providerId="LiveId" clId="{30CCD38C-437B-425C-9677-8A97A5F7BB26}" dt="2022-11-09T06:41:46.823" v="2972"/>
        <pc:sldMkLst>
          <pc:docMk/>
          <pc:sldMk cId="1496280559" sldId="1442"/>
        </pc:sldMkLst>
        <pc:spChg chg="mod">
          <ac:chgData name="伊健 杜" userId="e69aded81da48593" providerId="LiveId" clId="{30CCD38C-437B-425C-9677-8A97A5F7BB26}" dt="2022-11-09T06:41:46.823" v="2972"/>
          <ac:spMkLst>
            <pc:docMk/>
            <pc:sldMk cId="1496280559" sldId="1442"/>
            <ac:spMk id="2" creationId="{5250EAEC-EAE0-A43C-B1EE-A4F82C88B364}"/>
          </ac:spMkLst>
        </pc:spChg>
      </pc:sldChg>
      <pc:sldChg chg="addSp delSp modSp new mod">
        <pc:chgData name="伊健 杜" userId="e69aded81da48593" providerId="LiveId" clId="{30CCD38C-437B-425C-9677-8A97A5F7BB26}" dt="2022-11-09T06:41:46.823" v="2972"/>
        <pc:sldMkLst>
          <pc:docMk/>
          <pc:sldMk cId="3923063049" sldId="1443"/>
        </pc:sldMkLst>
        <pc:spChg chg="del">
          <ac:chgData name="伊健 杜" userId="e69aded81da48593" providerId="LiveId" clId="{30CCD38C-437B-425C-9677-8A97A5F7BB26}" dt="2022-11-09T06:05:13.503" v="1962" actId="478"/>
          <ac:spMkLst>
            <pc:docMk/>
            <pc:sldMk cId="3923063049" sldId="1443"/>
            <ac:spMk id="2" creationId="{48903692-8100-ADBF-E5BC-5BE170055825}"/>
          </ac:spMkLst>
        </pc:spChg>
        <pc:spChg chg="del">
          <ac:chgData name="伊健 杜" userId="e69aded81da48593" providerId="LiveId" clId="{30CCD38C-437B-425C-9677-8A97A5F7BB26}" dt="2022-11-09T06:05:13.503" v="1962" actId="478"/>
          <ac:spMkLst>
            <pc:docMk/>
            <pc:sldMk cId="3923063049" sldId="1443"/>
            <ac:spMk id="3" creationId="{2BEC8B69-D38B-533C-D3A8-5A52563202CD}"/>
          </ac:spMkLst>
        </pc:spChg>
        <pc:spChg chg="add mod">
          <ac:chgData name="伊健 杜" userId="e69aded81da48593" providerId="LiveId" clId="{30CCD38C-437B-425C-9677-8A97A5F7BB26}" dt="2022-11-09T06:41:46.823" v="2972"/>
          <ac:spMkLst>
            <pc:docMk/>
            <pc:sldMk cId="3923063049" sldId="1443"/>
            <ac:spMk id="6" creationId="{5E4D1B4D-F2DA-CAEC-87C9-747E26C3D0E5}"/>
          </ac:spMkLst>
        </pc:spChg>
        <pc:picChg chg="add mod">
          <ac:chgData name="伊健 杜" userId="e69aded81da48593" providerId="LiveId" clId="{30CCD38C-437B-425C-9677-8A97A5F7BB26}" dt="2022-11-09T06:05:59.381" v="1970" actId="1076"/>
          <ac:picMkLst>
            <pc:docMk/>
            <pc:sldMk cId="3923063049" sldId="1443"/>
            <ac:picMk id="5" creationId="{B1183973-E68B-8756-0AD3-87F56EDF1182}"/>
          </ac:picMkLst>
        </pc:picChg>
      </pc:sldChg>
      <pc:sldChg chg="modSp add mod">
        <pc:chgData name="伊健 杜" userId="e69aded81da48593" providerId="LiveId" clId="{30CCD38C-437B-425C-9677-8A97A5F7BB26}" dt="2022-11-09T06:41:46.823" v="2972"/>
        <pc:sldMkLst>
          <pc:docMk/>
          <pc:sldMk cId="911985890" sldId="1444"/>
        </pc:sldMkLst>
        <pc:spChg chg="mod">
          <ac:chgData name="伊健 杜" userId="e69aded81da48593" providerId="LiveId" clId="{30CCD38C-437B-425C-9677-8A97A5F7BB26}" dt="2022-11-09T06:41:46.823" v="2972"/>
          <ac:spMkLst>
            <pc:docMk/>
            <pc:sldMk cId="911985890" sldId="1444"/>
            <ac:spMk id="2" creationId="{5250EAEC-EAE0-A43C-B1EE-A4F82C88B364}"/>
          </ac:spMkLst>
        </pc:spChg>
      </pc:sldChg>
      <pc:sldChg chg="modSp add mod">
        <pc:chgData name="伊健 杜" userId="e69aded81da48593" providerId="LiveId" clId="{30CCD38C-437B-425C-9677-8A97A5F7BB26}" dt="2022-11-09T06:41:46.823" v="2972"/>
        <pc:sldMkLst>
          <pc:docMk/>
          <pc:sldMk cId="3162248287" sldId="1445"/>
        </pc:sldMkLst>
        <pc:spChg chg="mod">
          <ac:chgData name="伊健 杜" userId="e69aded81da48593" providerId="LiveId" clId="{30CCD38C-437B-425C-9677-8A97A5F7BB26}" dt="2022-11-09T06:41:46.823" v="2972"/>
          <ac:spMkLst>
            <pc:docMk/>
            <pc:sldMk cId="3162248287" sldId="1445"/>
            <ac:spMk id="2" creationId="{5250EAEC-EAE0-A43C-B1EE-A4F82C88B364}"/>
          </ac:spMkLst>
        </pc:spChg>
      </pc:sldChg>
      <pc:sldChg chg="addSp delSp modSp add mod">
        <pc:chgData name="伊健 杜" userId="e69aded81da48593" providerId="LiveId" clId="{30CCD38C-437B-425C-9677-8A97A5F7BB26}" dt="2022-11-09T06:41:46.823" v="2972"/>
        <pc:sldMkLst>
          <pc:docMk/>
          <pc:sldMk cId="2928688457" sldId="1446"/>
        </pc:sldMkLst>
        <pc:spChg chg="mod">
          <ac:chgData name="伊健 杜" userId="e69aded81da48593" providerId="LiveId" clId="{30CCD38C-437B-425C-9677-8A97A5F7BB26}" dt="2022-11-09T06:37:22.738" v="2480" actId="1076"/>
          <ac:spMkLst>
            <pc:docMk/>
            <pc:sldMk cId="2928688457" sldId="1446"/>
            <ac:spMk id="2" creationId="{10304424-DB4A-36E7-9E0D-D32A5DD0F26C}"/>
          </ac:spMkLst>
        </pc:spChg>
        <pc:spChg chg="mod">
          <ac:chgData name="伊健 杜" userId="e69aded81da48593" providerId="LiveId" clId="{30CCD38C-437B-425C-9677-8A97A5F7BB26}" dt="2022-11-09T06:41:46.823" v="2972"/>
          <ac:spMkLst>
            <pc:docMk/>
            <pc:sldMk cId="2928688457" sldId="1446"/>
            <ac:spMk id="4" creationId="{2691090D-D035-2EE7-556B-29D21742E484}"/>
          </ac:spMkLst>
        </pc:spChg>
        <pc:spChg chg="mod">
          <ac:chgData name="伊健 杜" userId="e69aded81da48593" providerId="LiveId" clId="{30CCD38C-437B-425C-9677-8A97A5F7BB26}" dt="2022-11-09T06:30:27.558" v="2410"/>
          <ac:spMkLst>
            <pc:docMk/>
            <pc:sldMk cId="2928688457" sldId="1446"/>
            <ac:spMk id="5" creationId="{12133E31-EFD8-1428-E834-932512E03115}"/>
          </ac:spMkLst>
        </pc:spChg>
        <pc:spChg chg="add del">
          <ac:chgData name="伊健 杜" userId="e69aded81da48593" providerId="LiveId" clId="{30CCD38C-437B-425C-9677-8A97A5F7BB26}" dt="2022-11-09T06:30:26.226" v="2409"/>
          <ac:spMkLst>
            <pc:docMk/>
            <pc:sldMk cId="2928688457" sldId="1446"/>
            <ac:spMk id="6" creationId="{3966AC68-3504-5C1A-36DE-9BD7913233C7}"/>
          </ac:spMkLst>
        </pc:spChg>
        <pc:picChg chg="add mod">
          <ac:chgData name="伊健 杜" userId="e69aded81da48593" providerId="LiveId" clId="{30CCD38C-437B-425C-9677-8A97A5F7BB26}" dt="2022-11-09T06:37:59.176" v="2509" actId="1076"/>
          <ac:picMkLst>
            <pc:docMk/>
            <pc:sldMk cId="2928688457" sldId="1446"/>
            <ac:picMk id="18435" creationId="{D5353299-E898-447D-6242-DC684615D076}"/>
          </ac:picMkLst>
        </pc:picChg>
        <pc:picChg chg="del mod">
          <ac:chgData name="伊健 杜" userId="e69aded81da48593" providerId="LiveId" clId="{30CCD38C-437B-425C-9677-8A97A5F7BB26}" dt="2022-11-09T06:37:21.205" v="2479" actId="478"/>
          <ac:picMkLst>
            <pc:docMk/>
            <pc:sldMk cId="2928688457" sldId="1446"/>
            <ac:picMk id="23554" creationId="{D0960346-F0A1-7B97-FD2B-FCBDC591BC96}"/>
          </ac:picMkLst>
        </pc:picChg>
      </pc:sldChg>
      <pc:sldChg chg="addSp delSp modSp add mod delAnim">
        <pc:chgData name="伊健 杜" userId="e69aded81da48593" providerId="LiveId" clId="{30CCD38C-437B-425C-9677-8A97A5F7BB26}" dt="2022-11-09T06:41:46.823" v="2972"/>
        <pc:sldMkLst>
          <pc:docMk/>
          <pc:sldMk cId="1431316633" sldId="1447"/>
        </pc:sldMkLst>
        <pc:spChg chg="mod">
          <ac:chgData name="伊健 杜" userId="e69aded81da48593" providerId="LiveId" clId="{30CCD38C-437B-425C-9677-8A97A5F7BB26}" dt="2022-11-09T06:41:46.823" v="2972"/>
          <ac:spMkLst>
            <pc:docMk/>
            <pc:sldMk cId="1431316633" sldId="1447"/>
            <ac:spMk id="4" creationId="{2691090D-D035-2EE7-556B-29D21742E484}"/>
          </ac:spMkLst>
        </pc:spChg>
        <pc:spChg chg="del">
          <ac:chgData name="伊健 杜" userId="e69aded81da48593" providerId="LiveId" clId="{30CCD38C-437B-425C-9677-8A97A5F7BB26}" dt="2022-11-09T06:38:18.687" v="2511" actId="478"/>
          <ac:spMkLst>
            <pc:docMk/>
            <pc:sldMk cId="1431316633" sldId="1447"/>
            <ac:spMk id="5" creationId="{12133E31-EFD8-1428-E834-932512E03115}"/>
          </ac:spMkLst>
        </pc:spChg>
        <pc:picChg chg="del">
          <ac:chgData name="伊健 杜" userId="e69aded81da48593" providerId="LiveId" clId="{30CCD38C-437B-425C-9677-8A97A5F7BB26}" dt="2022-11-09T06:38:31.712" v="2538" actId="478"/>
          <ac:picMkLst>
            <pc:docMk/>
            <pc:sldMk cId="1431316633" sldId="1447"/>
            <ac:picMk id="18435" creationId="{D5353299-E898-447D-6242-DC684615D076}"/>
          </ac:picMkLst>
        </pc:picChg>
        <pc:picChg chg="add mod">
          <ac:chgData name="伊健 杜" userId="e69aded81da48593" providerId="LiveId" clId="{30CCD38C-437B-425C-9677-8A97A5F7BB26}" dt="2022-11-09T06:38:34.609" v="2541" actId="14100"/>
          <ac:picMkLst>
            <pc:docMk/>
            <pc:sldMk cId="1431316633" sldId="1447"/>
            <ac:picMk id="20482" creationId="{3D11FCDC-EB18-B50B-744E-F63AAE7B566B}"/>
          </ac:picMkLst>
        </pc:picChg>
      </pc:sldChg>
      <pc:sldChg chg="addSp delSp modSp add mod">
        <pc:chgData name="伊健 杜" userId="e69aded81da48593" providerId="LiveId" clId="{30CCD38C-437B-425C-9677-8A97A5F7BB26}" dt="2022-11-09T06:41:46.823" v="2972"/>
        <pc:sldMkLst>
          <pc:docMk/>
          <pc:sldMk cId="2656425758" sldId="1448"/>
        </pc:sldMkLst>
        <pc:spChg chg="mod">
          <ac:chgData name="伊健 杜" userId="e69aded81da48593" providerId="LiveId" clId="{30CCD38C-437B-425C-9677-8A97A5F7BB26}" dt="2022-11-09T06:40:04.157" v="2690" actId="1076"/>
          <ac:spMkLst>
            <pc:docMk/>
            <pc:sldMk cId="2656425758" sldId="1448"/>
            <ac:spMk id="2" creationId="{10304424-DB4A-36E7-9E0D-D32A5DD0F26C}"/>
          </ac:spMkLst>
        </pc:spChg>
        <pc:spChg chg="mod ord">
          <ac:chgData name="伊健 杜" userId="e69aded81da48593" providerId="LiveId" clId="{30CCD38C-437B-425C-9677-8A97A5F7BB26}" dt="2022-11-09T06:41:46.823" v="2972"/>
          <ac:spMkLst>
            <pc:docMk/>
            <pc:sldMk cId="2656425758" sldId="1448"/>
            <ac:spMk id="4" creationId="{2691090D-D035-2EE7-556B-29D21742E484}"/>
          </ac:spMkLst>
        </pc:spChg>
        <pc:spChg chg="add del">
          <ac:chgData name="伊健 杜" userId="e69aded81da48593" providerId="LiveId" clId="{30CCD38C-437B-425C-9677-8A97A5F7BB26}" dt="2022-11-09T06:39:47.053" v="2684" actId="478"/>
          <ac:spMkLst>
            <pc:docMk/>
            <pc:sldMk cId="2656425758" sldId="1448"/>
            <ac:spMk id="5" creationId="{493E47ED-C16F-8DD4-2C54-788013FFE747}"/>
          </ac:spMkLst>
        </pc:spChg>
        <pc:picChg chg="add mod">
          <ac:chgData name="伊健 杜" userId="e69aded81da48593" providerId="LiveId" clId="{30CCD38C-437B-425C-9677-8A97A5F7BB26}" dt="2022-11-09T06:40:37.833" v="2821" actId="1076"/>
          <ac:picMkLst>
            <pc:docMk/>
            <pc:sldMk cId="2656425758" sldId="1448"/>
            <ac:picMk id="7" creationId="{A1749EBA-5FCF-F106-18BF-285B195D3DCA}"/>
          </ac:picMkLst>
        </pc:picChg>
        <pc:picChg chg="del">
          <ac:chgData name="伊健 杜" userId="e69aded81da48593" providerId="LiveId" clId="{30CCD38C-437B-425C-9677-8A97A5F7BB26}" dt="2022-11-09T06:39:28.134" v="2682" actId="478"/>
          <ac:picMkLst>
            <pc:docMk/>
            <pc:sldMk cId="2656425758" sldId="1448"/>
            <ac:picMk id="20482" creationId="{3D11FCDC-EB18-B50B-744E-F63AAE7B566B}"/>
          </ac:picMkLst>
        </pc:picChg>
      </pc:sldChg>
      <pc:sldChg chg="new">
        <pc:chgData name="伊健 杜" userId="e69aded81da48593" providerId="LiveId" clId="{30CCD38C-437B-425C-9677-8A97A5F7BB26}" dt="2022-11-09T06:40:40.860" v="2822" actId="680"/>
        <pc:sldMkLst>
          <pc:docMk/>
          <pc:sldMk cId="4267300696" sldId="1449"/>
        </pc:sldMkLst>
      </pc:sldChg>
      <pc:sldChg chg="modSp add mod">
        <pc:chgData name="伊健 杜" userId="e69aded81da48593" providerId="LiveId" clId="{30CCD38C-437B-425C-9677-8A97A5F7BB26}" dt="2022-11-09T06:41:46.823" v="2972"/>
        <pc:sldMkLst>
          <pc:docMk/>
          <pc:sldMk cId="1111685882" sldId="1450"/>
        </pc:sldMkLst>
        <pc:spChg chg="mod">
          <ac:chgData name="伊健 杜" userId="e69aded81da48593" providerId="LiveId" clId="{30CCD38C-437B-425C-9677-8A97A5F7BB26}" dt="2022-11-09T06:41:46.823" v="2972"/>
          <ac:spMkLst>
            <pc:docMk/>
            <pc:sldMk cId="1111685882" sldId="1450"/>
            <ac:spMk id="2" creationId="{5250EAEC-EAE0-A43C-B1EE-A4F82C88B364}"/>
          </ac:spMkLst>
        </pc:spChg>
      </pc:sldChg>
      <pc:sldChg chg="modSp add mod">
        <pc:chgData name="伊健 杜" userId="e69aded81da48593" providerId="LiveId" clId="{30CCD38C-437B-425C-9677-8A97A5F7BB26}" dt="2022-11-09T06:41:46.823" v="2972"/>
        <pc:sldMkLst>
          <pc:docMk/>
          <pc:sldMk cId="1217770176" sldId="1451"/>
        </pc:sldMkLst>
        <pc:spChg chg="mod">
          <ac:chgData name="伊健 杜" userId="e69aded81da48593" providerId="LiveId" clId="{30CCD38C-437B-425C-9677-8A97A5F7BB26}" dt="2022-11-09T06:41:46.823" v="2972"/>
          <ac:spMkLst>
            <pc:docMk/>
            <pc:sldMk cId="1217770176" sldId="1451"/>
            <ac:spMk id="2" creationId="{5250EAEC-EAE0-A43C-B1EE-A4F82C88B364}"/>
          </ac:spMkLst>
        </pc:spChg>
      </pc:sldChg>
    </pc:docChg>
  </pc:docChgLst>
  <pc:docChgLst>
    <pc:chgData name="伊健 杜" userId="e69aded81da48593" providerId="LiveId" clId="{B29576D2-797B-4661-9A9C-447C7A839A2E}"/>
    <pc:docChg chg="custSel addSld delSld modSld sldOrd">
      <pc:chgData name="伊健 杜" userId="e69aded81da48593" providerId="LiveId" clId="{B29576D2-797B-4661-9A9C-447C7A839A2E}" dt="2022-11-28T14:26:35.583" v="3322" actId="22"/>
      <pc:docMkLst>
        <pc:docMk/>
      </pc:docMkLst>
      <pc:sldChg chg="addSp delSp modSp add mod">
        <pc:chgData name="伊健 杜" userId="e69aded81da48593" providerId="LiveId" clId="{B29576D2-797B-4661-9A9C-447C7A839A2E}" dt="2022-11-28T12:43:15.149" v="3259"/>
        <pc:sldMkLst>
          <pc:docMk/>
          <pc:sldMk cId="3516264102" sldId="1686"/>
        </pc:sldMkLst>
        <pc:spChg chg="mod">
          <ac:chgData name="伊健 杜" userId="e69aded81da48593" providerId="LiveId" clId="{B29576D2-797B-4661-9A9C-447C7A839A2E}" dt="2022-11-28T10:52:48.795" v="292" actId="1076"/>
          <ac:spMkLst>
            <pc:docMk/>
            <pc:sldMk cId="3516264102" sldId="1686"/>
            <ac:spMk id="4" creationId="{767FBCC3-E590-DDD9-AC6E-390CBBE40FB6}"/>
          </ac:spMkLst>
        </pc:spChg>
        <pc:spChg chg="mod">
          <ac:chgData name="伊健 杜" userId="e69aded81da48593" providerId="LiveId" clId="{B29576D2-797B-4661-9A9C-447C7A839A2E}" dt="2022-11-28T12:43:15.149" v="3259"/>
          <ac:spMkLst>
            <pc:docMk/>
            <pc:sldMk cId="3516264102" sldId="1686"/>
            <ac:spMk id="6" creationId="{159B7E6B-21F0-E0FE-7ABA-4ADD738FA9C0}"/>
          </ac:spMkLst>
        </pc:spChg>
        <pc:picChg chg="del">
          <ac:chgData name="伊健 杜" userId="e69aded81da48593" providerId="LiveId" clId="{B29576D2-797B-4661-9A9C-447C7A839A2E}" dt="2022-11-28T10:54:29.302" v="327" actId="478"/>
          <ac:picMkLst>
            <pc:docMk/>
            <pc:sldMk cId="3516264102" sldId="1686"/>
            <ac:picMk id="7" creationId="{71FCFE7D-FEFD-8516-EABE-F2E958B9D732}"/>
          </ac:picMkLst>
        </pc:picChg>
        <pc:picChg chg="add mod">
          <ac:chgData name="伊健 杜" userId="e69aded81da48593" providerId="LiveId" clId="{B29576D2-797B-4661-9A9C-447C7A839A2E}" dt="2022-11-28T10:55:21.253" v="333" actId="1076"/>
          <ac:picMkLst>
            <pc:docMk/>
            <pc:sldMk cId="3516264102" sldId="1686"/>
            <ac:picMk id="3074" creationId="{8AFE9A5B-BF16-FD15-F852-2BA71E9C0F96}"/>
          </ac:picMkLst>
        </pc:picChg>
      </pc:sldChg>
      <pc:sldChg chg="del">
        <pc:chgData name="伊健 杜" userId="e69aded81da48593" providerId="LiveId" clId="{B29576D2-797B-4661-9A9C-447C7A839A2E}" dt="2022-11-28T10:31:47.766" v="0" actId="47"/>
        <pc:sldMkLst>
          <pc:docMk/>
          <pc:sldMk cId="3243474734" sldId="1703"/>
        </pc:sldMkLst>
      </pc:sldChg>
      <pc:sldChg chg="del">
        <pc:chgData name="伊健 杜" userId="e69aded81da48593" providerId="LiveId" clId="{B29576D2-797B-4661-9A9C-447C7A839A2E}" dt="2022-11-28T10:31:47.766" v="0" actId="47"/>
        <pc:sldMkLst>
          <pc:docMk/>
          <pc:sldMk cId="2635680326" sldId="1704"/>
        </pc:sldMkLst>
      </pc:sldChg>
      <pc:sldChg chg="del">
        <pc:chgData name="伊健 杜" userId="e69aded81da48593" providerId="LiveId" clId="{B29576D2-797B-4661-9A9C-447C7A839A2E}" dt="2022-11-28T10:31:47.766" v="0" actId="47"/>
        <pc:sldMkLst>
          <pc:docMk/>
          <pc:sldMk cId="2737894312" sldId="1705"/>
        </pc:sldMkLst>
      </pc:sldChg>
      <pc:sldChg chg="del">
        <pc:chgData name="伊健 杜" userId="e69aded81da48593" providerId="LiveId" clId="{B29576D2-797B-4661-9A9C-447C7A839A2E}" dt="2022-11-28T10:31:47.766" v="0" actId="47"/>
        <pc:sldMkLst>
          <pc:docMk/>
          <pc:sldMk cId="3782280875" sldId="1706"/>
        </pc:sldMkLst>
      </pc:sldChg>
      <pc:sldChg chg="del">
        <pc:chgData name="伊健 杜" userId="e69aded81da48593" providerId="LiveId" clId="{B29576D2-797B-4661-9A9C-447C7A839A2E}" dt="2022-11-28T10:31:47.766" v="0" actId="47"/>
        <pc:sldMkLst>
          <pc:docMk/>
          <pc:sldMk cId="3470930255" sldId="1708"/>
        </pc:sldMkLst>
      </pc:sldChg>
      <pc:sldChg chg="del">
        <pc:chgData name="伊健 杜" userId="e69aded81da48593" providerId="LiveId" clId="{B29576D2-797B-4661-9A9C-447C7A839A2E}" dt="2022-11-28T10:31:47.766" v="0" actId="47"/>
        <pc:sldMkLst>
          <pc:docMk/>
          <pc:sldMk cId="2265526868" sldId="1709"/>
        </pc:sldMkLst>
      </pc:sldChg>
      <pc:sldChg chg="del">
        <pc:chgData name="伊健 杜" userId="e69aded81da48593" providerId="LiveId" clId="{B29576D2-797B-4661-9A9C-447C7A839A2E}" dt="2022-11-28T10:31:47.766" v="0" actId="47"/>
        <pc:sldMkLst>
          <pc:docMk/>
          <pc:sldMk cId="1727570174" sldId="1710"/>
        </pc:sldMkLst>
      </pc:sldChg>
      <pc:sldChg chg="del">
        <pc:chgData name="伊健 杜" userId="e69aded81da48593" providerId="LiveId" clId="{B29576D2-797B-4661-9A9C-447C7A839A2E}" dt="2022-11-28T10:31:47.766" v="0" actId="47"/>
        <pc:sldMkLst>
          <pc:docMk/>
          <pc:sldMk cId="2392948328" sldId="1711"/>
        </pc:sldMkLst>
      </pc:sldChg>
      <pc:sldChg chg="del">
        <pc:chgData name="伊健 杜" userId="e69aded81da48593" providerId="LiveId" clId="{B29576D2-797B-4661-9A9C-447C7A839A2E}" dt="2022-11-28T10:31:47.766" v="0" actId="47"/>
        <pc:sldMkLst>
          <pc:docMk/>
          <pc:sldMk cId="3993140707" sldId="1712"/>
        </pc:sldMkLst>
      </pc:sldChg>
      <pc:sldChg chg="del">
        <pc:chgData name="伊健 杜" userId="e69aded81da48593" providerId="LiveId" clId="{B29576D2-797B-4661-9A9C-447C7A839A2E}" dt="2022-11-28T10:31:47.766" v="0" actId="47"/>
        <pc:sldMkLst>
          <pc:docMk/>
          <pc:sldMk cId="2051998267" sldId="1713"/>
        </pc:sldMkLst>
      </pc:sldChg>
      <pc:sldChg chg="del">
        <pc:chgData name="伊健 杜" userId="e69aded81da48593" providerId="LiveId" clId="{B29576D2-797B-4661-9A9C-447C7A839A2E}" dt="2022-11-28T10:31:47.766" v="0" actId="47"/>
        <pc:sldMkLst>
          <pc:docMk/>
          <pc:sldMk cId="3257311218" sldId="1714"/>
        </pc:sldMkLst>
      </pc:sldChg>
      <pc:sldChg chg="del">
        <pc:chgData name="伊健 杜" userId="e69aded81da48593" providerId="LiveId" clId="{B29576D2-797B-4661-9A9C-447C7A839A2E}" dt="2022-11-28T10:31:47.766" v="0" actId="47"/>
        <pc:sldMkLst>
          <pc:docMk/>
          <pc:sldMk cId="2414090647" sldId="1715"/>
        </pc:sldMkLst>
      </pc:sldChg>
      <pc:sldChg chg="del">
        <pc:chgData name="伊健 杜" userId="e69aded81da48593" providerId="LiveId" clId="{B29576D2-797B-4661-9A9C-447C7A839A2E}" dt="2022-11-28T10:31:47.766" v="0" actId="47"/>
        <pc:sldMkLst>
          <pc:docMk/>
          <pc:sldMk cId="838589425" sldId="1716"/>
        </pc:sldMkLst>
      </pc:sldChg>
      <pc:sldChg chg="del">
        <pc:chgData name="伊健 杜" userId="e69aded81da48593" providerId="LiveId" clId="{B29576D2-797B-4661-9A9C-447C7A839A2E}" dt="2022-11-28T10:31:47.766" v="0" actId="47"/>
        <pc:sldMkLst>
          <pc:docMk/>
          <pc:sldMk cId="599260752" sldId="1717"/>
        </pc:sldMkLst>
      </pc:sldChg>
      <pc:sldChg chg="del">
        <pc:chgData name="伊健 杜" userId="e69aded81da48593" providerId="LiveId" clId="{B29576D2-797B-4661-9A9C-447C7A839A2E}" dt="2022-11-28T10:31:47.766" v="0" actId="47"/>
        <pc:sldMkLst>
          <pc:docMk/>
          <pc:sldMk cId="554889428" sldId="1718"/>
        </pc:sldMkLst>
      </pc:sldChg>
      <pc:sldChg chg="del">
        <pc:chgData name="伊健 杜" userId="e69aded81da48593" providerId="LiveId" clId="{B29576D2-797B-4661-9A9C-447C7A839A2E}" dt="2022-11-28T10:31:47.766" v="0" actId="47"/>
        <pc:sldMkLst>
          <pc:docMk/>
          <pc:sldMk cId="529435469" sldId="1719"/>
        </pc:sldMkLst>
      </pc:sldChg>
      <pc:sldChg chg="del">
        <pc:chgData name="伊健 杜" userId="e69aded81da48593" providerId="LiveId" clId="{B29576D2-797B-4661-9A9C-447C7A839A2E}" dt="2022-11-28T10:31:47.766" v="0" actId="47"/>
        <pc:sldMkLst>
          <pc:docMk/>
          <pc:sldMk cId="2482150070" sldId="1720"/>
        </pc:sldMkLst>
      </pc:sldChg>
      <pc:sldChg chg="del">
        <pc:chgData name="伊健 杜" userId="e69aded81da48593" providerId="LiveId" clId="{B29576D2-797B-4661-9A9C-447C7A839A2E}" dt="2022-11-28T10:31:47.766" v="0" actId="47"/>
        <pc:sldMkLst>
          <pc:docMk/>
          <pc:sldMk cId="2507611010" sldId="1722"/>
        </pc:sldMkLst>
      </pc:sldChg>
      <pc:sldChg chg="del">
        <pc:chgData name="伊健 杜" userId="e69aded81da48593" providerId="LiveId" clId="{B29576D2-797B-4661-9A9C-447C7A839A2E}" dt="2022-11-28T10:31:47.766" v="0" actId="47"/>
        <pc:sldMkLst>
          <pc:docMk/>
          <pc:sldMk cId="2528534030" sldId="1723"/>
        </pc:sldMkLst>
      </pc:sldChg>
      <pc:sldChg chg="modSp">
        <pc:chgData name="伊健 杜" userId="e69aded81da48593" providerId="LiveId" clId="{B29576D2-797B-4661-9A9C-447C7A839A2E}" dt="2022-11-28T10:33:31.074" v="25"/>
        <pc:sldMkLst>
          <pc:docMk/>
          <pc:sldMk cId="3253476947" sldId="1755"/>
        </pc:sldMkLst>
        <pc:spChg chg="mod">
          <ac:chgData name="伊健 杜" userId="e69aded81da48593" providerId="LiveId" clId="{B29576D2-797B-4661-9A9C-447C7A839A2E}" dt="2022-11-28T10:33:31.074" v="25"/>
          <ac:spMkLst>
            <pc:docMk/>
            <pc:sldMk cId="3253476947" sldId="1755"/>
            <ac:spMk id="5" creationId="{12133E31-EFD8-1428-E834-932512E03115}"/>
          </ac:spMkLst>
        </pc:spChg>
      </pc:sldChg>
      <pc:sldChg chg="modNotesTx">
        <pc:chgData name="伊健 杜" userId="e69aded81da48593" providerId="LiveId" clId="{B29576D2-797B-4661-9A9C-447C7A839A2E}" dt="2022-11-28T12:17:38.115" v="1626" actId="20577"/>
        <pc:sldMkLst>
          <pc:docMk/>
          <pc:sldMk cId="3678853001" sldId="1758"/>
        </pc:sldMkLst>
      </pc:sldChg>
      <pc:sldChg chg="addSp modSp mod">
        <pc:chgData name="伊健 杜" userId="e69aded81da48593" providerId="LiveId" clId="{B29576D2-797B-4661-9A9C-447C7A839A2E}" dt="2022-11-28T13:53:12.558" v="3285" actId="14100"/>
        <pc:sldMkLst>
          <pc:docMk/>
          <pc:sldMk cId="346368542" sldId="1760"/>
        </pc:sldMkLst>
        <pc:spChg chg="add mod">
          <ac:chgData name="伊健 杜" userId="e69aded81da48593" providerId="LiveId" clId="{B29576D2-797B-4661-9A9C-447C7A839A2E}" dt="2022-11-28T13:50:31.939" v="3270" actId="1076"/>
          <ac:spMkLst>
            <pc:docMk/>
            <pc:sldMk cId="346368542" sldId="1760"/>
            <ac:spMk id="3" creationId="{1552AC94-5F6C-F019-DE61-928DDF4B647E}"/>
          </ac:spMkLst>
        </pc:spChg>
        <pc:spChg chg="add mod">
          <ac:chgData name="伊健 杜" userId="e69aded81da48593" providerId="LiveId" clId="{B29576D2-797B-4661-9A9C-447C7A839A2E}" dt="2022-11-28T13:50:39.100" v="3277" actId="20577"/>
          <ac:spMkLst>
            <pc:docMk/>
            <pc:sldMk cId="346368542" sldId="1760"/>
            <ac:spMk id="4" creationId="{9FC6436E-1D05-8446-5D78-DF6034473B1A}"/>
          </ac:spMkLst>
        </pc:spChg>
        <pc:spChg chg="add">
          <ac:chgData name="伊健 杜" userId="e69aded81da48593" providerId="LiveId" clId="{B29576D2-797B-4661-9A9C-447C7A839A2E}" dt="2022-11-28T13:52:50.178" v="3281"/>
          <ac:spMkLst>
            <pc:docMk/>
            <pc:sldMk cId="346368542" sldId="1760"/>
            <ac:spMk id="8" creationId="{CCC584FC-F0CA-4F1F-23C3-1C95D477FC3A}"/>
          </ac:spMkLst>
        </pc:spChg>
        <pc:picChg chg="add mod">
          <ac:chgData name="伊健 杜" userId="e69aded81da48593" providerId="LiveId" clId="{B29576D2-797B-4661-9A9C-447C7A839A2E}" dt="2022-11-28T13:52:13.384" v="3280" actId="1076"/>
          <ac:picMkLst>
            <pc:docMk/>
            <pc:sldMk cId="346368542" sldId="1760"/>
            <ac:picMk id="7" creationId="{32AF69AF-DDE5-AEA6-D99F-CA2F9A2089F0}"/>
          </ac:picMkLst>
        </pc:picChg>
        <pc:picChg chg="add mod">
          <ac:chgData name="伊健 杜" userId="e69aded81da48593" providerId="LiveId" clId="{B29576D2-797B-4661-9A9C-447C7A839A2E}" dt="2022-11-28T13:53:12.558" v="3285" actId="14100"/>
          <ac:picMkLst>
            <pc:docMk/>
            <pc:sldMk cId="346368542" sldId="1760"/>
            <ac:picMk id="11" creationId="{79479F4B-9562-EC93-F97A-67D93C7B90E5}"/>
          </ac:picMkLst>
        </pc:picChg>
      </pc:sldChg>
      <pc:sldChg chg="addSp delSp modSp add mod ord">
        <pc:chgData name="伊健 杜" userId="e69aded81da48593" providerId="LiveId" clId="{B29576D2-797B-4661-9A9C-447C7A839A2E}" dt="2022-11-28T12:43:15.149" v="3259"/>
        <pc:sldMkLst>
          <pc:docMk/>
          <pc:sldMk cId="3927019099" sldId="1761"/>
        </pc:sldMkLst>
        <pc:spChg chg="mod">
          <ac:chgData name="伊健 杜" userId="e69aded81da48593" providerId="LiveId" clId="{B29576D2-797B-4661-9A9C-447C7A839A2E}" dt="2022-11-28T10:39:32.044" v="33"/>
          <ac:spMkLst>
            <pc:docMk/>
            <pc:sldMk cId="3927019099" sldId="1761"/>
            <ac:spMk id="2" creationId="{10304424-DB4A-36E7-9E0D-D32A5DD0F26C}"/>
          </ac:spMkLst>
        </pc:spChg>
        <pc:spChg chg="mod">
          <ac:chgData name="伊健 杜" userId="e69aded81da48593" providerId="LiveId" clId="{B29576D2-797B-4661-9A9C-447C7A839A2E}" dt="2022-11-28T10:39:24.565" v="26"/>
          <ac:spMkLst>
            <pc:docMk/>
            <pc:sldMk cId="3927019099" sldId="1761"/>
            <ac:spMk id="5" creationId="{12133E31-EFD8-1428-E834-932512E03115}"/>
          </ac:spMkLst>
        </pc:spChg>
        <pc:spChg chg="mod">
          <ac:chgData name="伊健 杜" userId="e69aded81da48593" providerId="LiveId" clId="{B29576D2-797B-4661-9A9C-447C7A839A2E}" dt="2022-11-28T12:43:15.149" v="3259"/>
          <ac:spMkLst>
            <pc:docMk/>
            <pc:sldMk cId="3927019099" sldId="1761"/>
            <ac:spMk id="10" creationId="{B839CA97-BE0D-8B7C-B769-3E145A81D451}"/>
          </ac:spMkLst>
        </pc:spChg>
        <pc:picChg chg="add mod">
          <ac:chgData name="伊健 杜" userId="e69aded81da48593" providerId="LiveId" clId="{B29576D2-797B-4661-9A9C-447C7A839A2E}" dt="2022-11-28T10:43:02.193" v="112" actId="1076"/>
          <ac:picMkLst>
            <pc:docMk/>
            <pc:sldMk cId="3927019099" sldId="1761"/>
            <ac:picMk id="1026" creationId="{1D9CABAA-B865-67BC-0946-F91FB42763AC}"/>
          </ac:picMkLst>
        </pc:picChg>
        <pc:picChg chg="del">
          <ac:chgData name="伊健 杜" userId="e69aded81da48593" providerId="LiveId" clId="{B29576D2-797B-4661-9A9C-447C7A839A2E}" dt="2022-11-28T10:42:29.175" v="109" actId="478"/>
          <ac:picMkLst>
            <pc:docMk/>
            <pc:sldMk cId="3927019099" sldId="1761"/>
            <ac:picMk id="20482" creationId="{D92A90D8-9730-6B5F-DC7D-BC0480CA105B}"/>
          </ac:picMkLst>
        </pc:picChg>
      </pc:sldChg>
      <pc:sldChg chg="addSp delSp modSp add mod delAnim">
        <pc:chgData name="伊健 杜" userId="e69aded81da48593" providerId="LiveId" clId="{B29576D2-797B-4661-9A9C-447C7A839A2E}" dt="2022-11-28T12:43:15.149" v="3259"/>
        <pc:sldMkLst>
          <pc:docMk/>
          <pc:sldMk cId="870040822" sldId="1762"/>
        </pc:sldMkLst>
        <pc:spChg chg="del">
          <ac:chgData name="伊健 杜" userId="e69aded81da48593" providerId="LiveId" clId="{B29576D2-797B-4661-9A9C-447C7A839A2E}" dt="2022-11-28T10:47:29.411" v="175" actId="478"/>
          <ac:spMkLst>
            <pc:docMk/>
            <pc:sldMk cId="870040822" sldId="1762"/>
            <ac:spMk id="5" creationId="{12133E31-EFD8-1428-E834-932512E03115}"/>
          </ac:spMkLst>
        </pc:spChg>
        <pc:spChg chg="mod">
          <ac:chgData name="伊健 杜" userId="e69aded81da48593" providerId="LiveId" clId="{B29576D2-797B-4661-9A9C-447C7A839A2E}" dt="2022-11-28T12:43:15.149" v="3259"/>
          <ac:spMkLst>
            <pc:docMk/>
            <pc:sldMk cId="870040822" sldId="1762"/>
            <ac:spMk id="10" creationId="{B839CA97-BE0D-8B7C-B769-3E145A81D451}"/>
          </ac:spMkLst>
        </pc:spChg>
        <pc:picChg chg="del">
          <ac:chgData name="伊健 杜" userId="e69aded81da48593" providerId="LiveId" clId="{B29576D2-797B-4661-9A9C-447C7A839A2E}" dt="2022-11-28T10:43:09.742" v="114" actId="478"/>
          <ac:picMkLst>
            <pc:docMk/>
            <pc:sldMk cId="870040822" sldId="1762"/>
            <ac:picMk id="1026" creationId="{1D9CABAA-B865-67BC-0946-F91FB42763AC}"/>
          </ac:picMkLst>
        </pc:picChg>
        <pc:picChg chg="add mod">
          <ac:chgData name="伊健 杜" userId="e69aded81da48593" providerId="LiveId" clId="{B29576D2-797B-4661-9A9C-447C7A839A2E}" dt="2022-11-28T10:47:25.812" v="174" actId="1076"/>
          <ac:picMkLst>
            <pc:docMk/>
            <pc:sldMk cId="870040822" sldId="1762"/>
            <ac:picMk id="2050" creationId="{D34EF100-2956-EDC6-18FE-34B3CBAE1B2A}"/>
          </ac:picMkLst>
        </pc:picChg>
      </pc:sldChg>
      <pc:sldChg chg="modSp add mod modNotesTx">
        <pc:chgData name="伊健 杜" userId="e69aded81da48593" providerId="LiveId" clId="{B29576D2-797B-4661-9A9C-447C7A839A2E}" dt="2022-11-28T12:43:15.149" v="3259"/>
        <pc:sldMkLst>
          <pc:docMk/>
          <pc:sldMk cId="4201160776" sldId="1763"/>
        </pc:sldMkLst>
        <pc:spChg chg="mod">
          <ac:chgData name="伊健 杜" userId="e69aded81da48593" providerId="LiveId" clId="{B29576D2-797B-4661-9A9C-447C7A839A2E}" dt="2022-11-28T12:43:15.149" v="3259"/>
          <ac:spMkLst>
            <pc:docMk/>
            <pc:sldMk cId="4201160776" sldId="1763"/>
            <ac:spMk id="3" creationId="{9EDCD38E-F471-5FBB-3895-0BD45C0A03A2}"/>
          </ac:spMkLst>
        </pc:spChg>
      </pc:sldChg>
      <pc:sldChg chg="addSp delSp modSp add mod">
        <pc:chgData name="伊健 杜" userId="e69aded81da48593" providerId="LiveId" clId="{B29576D2-797B-4661-9A9C-447C7A839A2E}" dt="2022-11-28T12:43:15.149" v="3259"/>
        <pc:sldMkLst>
          <pc:docMk/>
          <pc:sldMk cId="3460963209" sldId="1764"/>
        </pc:sldMkLst>
        <pc:spChg chg="mod">
          <ac:chgData name="伊健 杜" userId="e69aded81da48593" providerId="LiveId" clId="{B29576D2-797B-4661-9A9C-447C7A839A2E}" dt="2022-11-28T12:43:15.149" v="3259"/>
          <ac:spMkLst>
            <pc:docMk/>
            <pc:sldMk cId="3460963209" sldId="1764"/>
            <ac:spMk id="6" creationId="{159B7E6B-21F0-E0FE-7ABA-4ADD738FA9C0}"/>
          </ac:spMkLst>
        </pc:spChg>
        <pc:picChg chg="del">
          <ac:chgData name="伊健 杜" userId="e69aded81da48593" providerId="LiveId" clId="{B29576D2-797B-4661-9A9C-447C7A839A2E}" dt="2022-11-28T10:58:24.056" v="396" actId="478"/>
          <ac:picMkLst>
            <pc:docMk/>
            <pc:sldMk cId="3460963209" sldId="1764"/>
            <ac:picMk id="3074" creationId="{8AFE9A5B-BF16-FD15-F852-2BA71E9C0F96}"/>
          </ac:picMkLst>
        </pc:picChg>
        <pc:picChg chg="add mod">
          <ac:chgData name="伊健 杜" userId="e69aded81da48593" providerId="LiveId" clId="{B29576D2-797B-4661-9A9C-447C7A839A2E}" dt="2022-11-28T10:59:26.254" v="400" actId="1076"/>
          <ac:picMkLst>
            <pc:docMk/>
            <pc:sldMk cId="3460963209" sldId="1764"/>
            <ac:picMk id="4098" creationId="{3CADCC85-B6B9-0B69-E28F-23E2C2AC2E53}"/>
          </ac:picMkLst>
        </pc:picChg>
      </pc:sldChg>
      <pc:sldChg chg="addSp delSp modSp add mod">
        <pc:chgData name="伊健 杜" userId="e69aded81da48593" providerId="LiveId" clId="{B29576D2-797B-4661-9A9C-447C7A839A2E}" dt="2022-11-28T12:43:15.149" v="3259"/>
        <pc:sldMkLst>
          <pc:docMk/>
          <pc:sldMk cId="65884149" sldId="1765"/>
        </pc:sldMkLst>
        <pc:spChg chg="mod">
          <ac:chgData name="伊健 杜" userId="e69aded81da48593" providerId="LiveId" clId="{B29576D2-797B-4661-9A9C-447C7A839A2E}" dt="2022-11-28T12:43:15.149" v="3259"/>
          <ac:spMkLst>
            <pc:docMk/>
            <pc:sldMk cId="65884149" sldId="1765"/>
            <ac:spMk id="6" creationId="{159B7E6B-21F0-E0FE-7ABA-4ADD738FA9C0}"/>
          </ac:spMkLst>
        </pc:spChg>
        <pc:picChg chg="del">
          <ac:chgData name="伊健 杜" userId="e69aded81da48593" providerId="LiveId" clId="{B29576D2-797B-4661-9A9C-447C7A839A2E}" dt="2022-11-28T11:01:19.020" v="498" actId="478"/>
          <ac:picMkLst>
            <pc:docMk/>
            <pc:sldMk cId="65884149" sldId="1765"/>
            <ac:picMk id="4098" creationId="{3CADCC85-B6B9-0B69-E28F-23E2C2AC2E53}"/>
          </ac:picMkLst>
        </pc:picChg>
        <pc:picChg chg="add mod">
          <ac:chgData name="伊健 杜" userId="e69aded81da48593" providerId="LiveId" clId="{B29576D2-797B-4661-9A9C-447C7A839A2E}" dt="2022-11-28T11:08:44.751" v="520" actId="1076"/>
          <ac:picMkLst>
            <pc:docMk/>
            <pc:sldMk cId="65884149" sldId="1765"/>
            <ac:picMk id="5122" creationId="{4B938054-26A8-D484-C18A-E35D55972DD8}"/>
          </ac:picMkLst>
        </pc:picChg>
      </pc:sldChg>
      <pc:sldChg chg="modSp add mod modNotesTx">
        <pc:chgData name="伊健 杜" userId="e69aded81da48593" providerId="LiveId" clId="{B29576D2-797B-4661-9A9C-447C7A839A2E}" dt="2022-11-28T12:43:15.149" v="3259"/>
        <pc:sldMkLst>
          <pc:docMk/>
          <pc:sldMk cId="764299211" sldId="1766"/>
        </pc:sldMkLst>
        <pc:spChg chg="mod">
          <ac:chgData name="伊健 杜" userId="e69aded81da48593" providerId="LiveId" clId="{B29576D2-797B-4661-9A9C-447C7A839A2E}" dt="2022-11-28T12:43:15.149" v="3259"/>
          <ac:spMkLst>
            <pc:docMk/>
            <pc:sldMk cId="764299211" sldId="1766"/>
            <ac:spMk id="3" creationId="{9EDCD38E-F471-5FBB-3895-0BD45C0A03A2}"/>
          </ac:spMkLst>
        </pc:spChg>
      </pc:sldChg>
      <pc:sldChg chg="addSp delSp modSp add mod modNotesTx">
        <pc:chgData name="伊健 杜" userId="e69aded81da48593" providerId="LiveId" clId="{B29576D2-797B-4661-9A9C-447C7A839A2E}" dt="2022-11-28T12:43:15.149" v="3259"/>
        <pc:sldMkLst>
          <pc:docMk/>
          <pc:sldMk cId="2564740774" sldId="1767"/>
        </pc:sldMkLst>
        <pc:spChg chg="mod">
          <ac:chgData name="伊健 杜" userId="e69aded81da48593" providerId="LiveId" clId="{B29576D2-797B-4661-9A9C-447C7A839A2E}" dt="2022-11-28T12:43:15.149" v="3259"/>
          <ac:spMkLst>
            <pc:docMk/>
            <pc:sldMk cId="2564740774" sldId="1767"/>
            <ac:spMk id="2" creationId="{10304424-DB4A-36E7-9E0D-D32A5DD0F26C}"/>
          </ac:spMkLst>
        </pc:spChg>
        <pc:spChg chg="add del">
          <ac:chgData name="伊健 杜" userId="e69aded81da48593" providerId="LiveId" clId="{B29576D2-797B-4661-9A9C-447C7A839A2E}" dt="2022-11-28T11:14:08.520" v="689"/>
          <ac:spMkLst>
            <pc:docMk/>
            <pc:sldMk cId="2564740774" sldId="1767"/>
            <ac:spMk id="3" creationId="{EDA45510-B463-79DD-ECB9-FD2A071CB7E9}"/>
          </ac:spMkLst>
        </pc:spChg>
        <pc:spChg chg="mod">
          <ac:chgData name="伊健 杜" userId="e69aded81da48593" providerId="LiveId" clId="{B29576D2-797B-4661-9A9C-447C7A839A2E}" dt="2022-11-28T11:14:09.650" v="690"/>
          <ac:spMkLst>
            <pc:docMk/>
            <pc:sldMk cId="2564740774" sldId="1767"/>
            <ac:spMk id="5" creationId="{12133E31-EFD8-1428-E834-932512E03115}"/>
          </ac:spMkLst>
        </pc:spChg>
        <pc:spChg chg="mod">
          <ac:chgData name="伊健 杜" userId="e69aded81da48593" providerId="LiveId" clId="{B29576D2-797B-4661-9A9C-447C7A839A2E}" dt="2022-11-28T12:43:15.149" v="3259"/>
          <ac:spMkLst>
            <pc:docMk/>
            <pc:sldMk cId="2564740774" sldId="1767"/>
            <ac:spMk id="10" creationId="{B839CA97-BE0D-8B7C-B769-3E145A81D451}"/>
          </ac:spMkLst>
        </pc:spChg>
      </pc:sldChg>
      <pc:sldChg chg="addSp delSp modSp add mod delAnim modNotesTx">
        <pc:chgData name="伊健 杜" userId="e69aded81da48593" providerId="LiveId" clId="{B29576D2-797B-4661-9A9C-447C7A839A2E}" dt="2022-11-28T12:43:15.149" v="3259"/>
        <pc:sldMkLst>
          <pc:docMk/>
          <pc:sldMk cId="1389021220" sldId="1768"/>
        </pc:sldMkLst>
        <pc:spChg chg="mod">
          <ac:chgData name="伊健 杜" userId="e69aded81da48593" providerId="LiveId" clId="{B29576D2-797B-4661-9A9C-447C7A839A2E}" dt="2022-11-28T12:43:15.149" v="3259"/>
          <ac:spMkLst>
            <pc:docMk/>
            <pc:sldMk cId="1389021220" sldId="1768"/>
            <ac:spMk id="2" creationId="{10304424-DB4A-36E7-9E0D-D32A5DD0F26C}"/>
          </ac:spMkLst>
        </pc:spChg>
        <pc:spChg chg="del mod">
          <ac:chgData name="伊健 杜" userId="e69aded81da48593" providerId="LiveId" clId="{B29576D2-797B-4661-9A9C-447C7A839A2E}" dt="2022-11-28T11:37:52.733" v="913" actId="478"/>
          <ac:spMkLst>
            <pc:docMk/>
            <pc:sldMk cId="1389021220" sldId="1768"/>
            <ac:spMk id="5" creationId="{12133E31-EFD8-1428-E834-932512E03115}"/>
          </ac:spMkLst>
        </pc:spChg>
        <pc:spChg chg="mod">
          <ac:chgData name="伊健 杜" userId="e69aded81da48593" providerId="LiveId" clId="{B29576D2-797B-4661-9A9C-447C7A839A2E}" dt="2022-11-28T12:43:15.149" v="3259"/>
          <ac:spMkLst>
            <pc:docMk/>
            <pc:sldMk cId="1389021220" sldId="1768"/>
            <ac:spMk id="10" creationId="{B839CA97-BE0D-8B7C-B769-3E145A81D451}"/>
          </ac:spMkLst>
        </pc:spChg>
        <pc:picChg chg="add mod">
          <ac:chgData name="伊健 杜" userId="e69aded81da48593" providerId="LiveId" clId="{B29576D2-797B-4661-9A9C-447C7A839A2E}" dt="2022-11-28T11:37:45.648" v="911" actId="14100"/>
          <ac:picMkLst>
            <pc:docMk/>
            <pc:sldMk cId="1389021220" sldId="1768"/>
            <ac:picMk id="3" creationId="{C3E3BC89-66CF-7783-7D6D-CEA15361AC72}"/>
          </ac:picMkLst>
        </pc:picChg>
        <pc:picChg chg="del">
          <ac:chgData name="伊健 杜" userId="e69aded81da48593" providerId="LiveId" clId="{B29576D2-797B-4661-9A9C-447C7A839A2E}" dt="2022-11-28T11:37:06.873" v="898" actId="478"/>
          <ac:picMkLst>
            <pc:docMk/>
            <pc:sldMk cId="1389021220" sldId="1768"/>
            <ac:picMk id="1026" creationId="{1D9CABAA-B865-67BC-0946-F91FB42763AC}"/>
          </ac:picMkLst>
        </pc:picChg>
      </pc:sldChg>
      <pc:sldChg chg="addSp delSp modSp add mod modNotesTx">
        <pc:chgData name="伊健 杜" userId="e69aded81da48593" providerId="LiveId" clId="{B29576D2-797B-4661-9A9C-447C7A839A2E}" dt="2022-11-28T12:43:15.149" v="3259"/>
        <pc:sldMkLst>
          <pc:docMk/>
          <pc:sldMk cId="107659677" sldId="1769"/>
        </pc:sldMkLst>
        <pc:spChg chg="mod">
          <ac:chgData name="伊健 杜" userId="e69aded81da48593" providerId="LiveId" clId="{B29576D2-797B-4661-9A9C-447C7A839A2E}" dt="2022-11-28T12:43:15.149" v="3259"/>
          <ac:spMkLst>
            <pc:docMk/>
            <pc:sldMk cId="107659677" sldId="1769"/>
            <ac:spMk id="2" creationId="{10304424-DB4A-36E7-9E0D-D32A5DD0F26C}"/>
          </ac:spMkLst>
        </pc:spChg>
        <pc:spChg chg="mod">
          <ac:chgData name="伊健 杜" userId="e69aded81da48593" providerId="LiveId" clId="{B29576D2-797B-4661-9A9C-447C7A839A2E}" dt="2022-11-28T11:40:30.869" v="931"/>
          <ac:spMkLst>
            <pc:docMk/>
            <pc:sldMk cId="107659677" sldId="1769"/>
            <ac:spMk id="5" creationId="{12133E31-EFD8-1428-E834-932512E03115}"/>
          </ac:spMkLst>
        </pc:spChg>
        <pc:spChg chg="mod">
          <ac:chgData name="伊健 杜" userId="e69aded81da48593" providerId="LiveId" clId="{B29576D2-797B-4661-9A9C-447C7A839A2E}" dt="2022-11-28T12:43:15.149" v="3259"/>
          <ac:spMkLst>
            <pc:docMk/>
            <pc:sldMk cId="107659677" sldId="1769"/>
            <ac:spMk id="10" creationId="{B839CA97-BE0D-8B7C-B769-3E145A81D451}"/>
          </ac:spMkLst>
        </pc:spChg>
        <pc:picChg chg="add mod">
          <ac:chgData name="伊健 杜" userId="e69aded81da48593" providerId="LiveId" clId="{B29576D2-797B-4661-9A9C-447C7A839A2E}" dt="2022-11-28T11:44:27.799" v="996" actId="1076"/>
          <ac:picMkLst>
            <pc:docMk/>
            <pc:sldMk cId="107659677" sldId="1769"/>
            <ac:picMk id="4" creationId="{628FF18E-F580-4A87-0FF6-295946A8EB35}"/>
          </ac:picMkLst>
        </pc:picChg>
        <pc:picChg chg="del">
          <ac:chgData name="伊健 杜" userId="e69aded81da48593" providerId="LiveId" clId="{B29576D2-797B-4661-9A9C-447C7A839A2E}" dt="2022-11-28T11:43:27.518" v="932" actId="478"/>
          <ac:picMkLst>
            <pc:docMk/>
            <pc:sldMk cId="107659677" sldId="1769"/>
            <ac:picMk id="1026" creationId="{1D9CABAA-B865-67BC-0946-F91FB42763AC}"/>
          </ac:picMkLst>
        </pc:picChg>
      </pc:sldChg>
      <pc:sldChg chg="addSp delSp modSp add mod delAnim modNotesTx">
        <pc:chgData name="伊健 杜" userId="e69aded81da48593" providerId="LiveId" clId="{B29576D2-797B-4661-9A9C-447C7A839A2E}" dt="2022-11-28T12:43:15.149" v="3259"/>
        <pc:sldMkLst>
          <pc:docMk/>
          <pc:sldMk cId="724131573" sldId="1770"/>
        </pc:sldMkLst>
        <pc:spChg chg="mod">
          <ac:chgData name="伊健 杜" userId="e69aded81da48593" providerId="LiveId" clId="{B29576D2-797B-4661-9A9C-447C7A839A2E}" dt="2022-11-28T12:43:15.149" v="3259"/>
          <ac:spMkLst>
            <pc:docMk/>
            <pc:sldMk cId="724131573" sldId="1770"/>
            <ac:spMk id="2" creationId="{10304424-DB4A-36E7-9E0D-D32A5DD0F26C}"/>
          </ac:spMkLst>
        </pc:spChg>
        <pc:spChg chg="add mod">
          <ac:chgData name="伊健 杜" userId="e69aded81da48593" providerId="LiveId" clId="{B29576D2-797B-4661-9A9C-447C7A839A2E}" dt="2022-11-28T12:05:36.642" v="1161" actId="1076"/>
          <ac:spMkLst>
            <pc:docMk/>
            <pc:sldMk cId="724131573" sldId="1770"/>
            <ac:spMk id="3" creationId="{D022F231-0E3D-99FB-F11E-600F4B966235}"/>
          </ac:spMkLst>
        </pc:spChg>
        <pc:spChg chg="del">
          <ac:chgData name="伊健 杜" userId="e69aded81da48593" providerId="LiveId" clId="{B29576D2-797B-4661-9A9C-447C7A839A2E}" dt="2022-11-28T12:03:46.099" v="998" actId="478"/>
          <ac:spMkLst>
            <pc:docMk/>
            <pc:sldMk cId="724131573" sldId="1770"/>
            <ac:spMk id="5" creationId="{12133E31-EFD8-1428-E834-932512E03115}"/>
          </ac:spMkLst>
        </pc:spChg>
        <pc:spChg chg="mod">
          <ac:chgData name="伊健 杜" userId="e69aded81da48593" providerId="LiveId" clId="{B29576D2-797B-4661-9A9C-447C7A839A2E}" dt="2022-11-28T12:43:15.149" v="3259"/>
          <ac:spMkLst>
            <pc:docMk/>
            <pc:sldMk cId="724131573" sldId="1770"/>
            <ac:spMk id="10" creationId="{B839CA97-BE0D-8B7C-B769-3E145A81D451}"/>
          </ac:spMkLst>
        </pc:spChg>
        <pc:picChg chg="del">
          <ac:chgData name="伊健 杜" userId="e69aded81da48593" providerId="LiveId" clId="{B29576D2-797B-4661-9A9C-447C7A839A2E}" dt="2022-11-28T12:04:19.667" v="1145" actId="478"/>
          <ac:picMkLst>
            <pc:docMk/>
            <pc:sldMk cId="724131573" sldId="1770"/>
            <ac:picMk id="4" creationId="{628FF18E-F580-4A87-0FF6-295946A8EB35}"/>
          </ac:picMkLst>
        </pc:picChg>
        <pc:picChg chg="add mod">
          <ac:chgData name="伊健 杜" userId="e69aded81da48593" providerId="LiveId" clId="{B29576D2-797B-4661-9A9C-447C7A839A2E}" dt="2022-11-28T12:05:24.884" v="1158" actId="1076"/>
          <ac:picMkLst>
            <pc:docMk/>
            <pc:sldMk cId="724131573" sldId="1770"/>
            <ac:picMk id="2050" creationId="{3027FE0D-2E8A-6D36-37DF-B5CA87C10543}"/>
          </ac:picMkLst>
        </pc:picChg>
        <pc:picChg chg="add mod">
          <ac:chgData name="伊健 杜" userId="e69aded81da48593" providerId="LiveId" clId="{B29576D2-797B-4661-9A9C-447C7A839A2E}" dt="2022-11-28T12:05:26.199" v="1159" actId="1076"/>
          <ac:picMkLst>
            <pc:docMk/>
            <pc:sldMk cId="724131573" sldId="1770"/>
            <ac:picMk id="2052" creationId="{D48A17F7-5FC9-91F8-1846-2F86C2D5BF32}"/>
          </ac:picMkLst>
        </pc:picChg>
      </pc:sldChg>
      <pc:sldChg chg="addSp delSp modSp add mod delAnim modNotesTx">
        <pc:chgData name="伊健 杜" userId="e69aded81da48593" providerId="LiveId" clId="{B29576D2-797B-4661-9A9C-447C7A839A2E}" dt="2022-11-28T12:43:15.149" v="3259"/>
        <pc:sldMkLst>
          <pc:docMk/>
          <pc:sldMk cId="3577190771" sldId="1771"/>
        </pc:sldMkLst>
        <pc:spChg chg="mod">
          <ac:chgData name="伊健 杜" userId="e69aded81da48593" providerId="LiveId" clId="{B29576D2-797B-4661-9A9C-447C7A839A2E}" dt="2022-11-28T12:43:15.149" v="3259"/>
          <ac:spMkLst>
            <pc:docMk/>
            <pc:sldMk cId="3577190771" sldId="1771"/>
            <ac:spMk id="2" creationId="{10304424-DB4A-36E7-9E0D-D32A5DD0F26C}"/>
          </ac:spMkLst>
        </pc:spChg>
        <pc:spChg chg="del mod">
          <ac:chgData name="伊健 杜" userId="e69aded81da48593" providerId="LiveId" clId="{B29576D2-797B-4661-9A9C-447C7A839A2E}" dt="2022-11-28T12:05:51.217" v="1167" actId="478"/>
          <ac:spMkLst>
            <pc:docMk/>
            <pc:sldMk cId="3577190771" sldId="1771"/>
            <ac:spMk id="5" creationId="{12133E31-EFD8-1428-E834-932512E03115}"/>
          </ac:spMkLst>
        </pc:spChg>
        <pc:spChg chg="mod">
          <ac:chgData name="伊健 杜" userId="e69aded81da48593" providerId="LiveId" clId="{B29576D2-797B-4661-9A9C-447C7A839A2E}" dt="2022-11-28T12:43:15.149" v="3259"/>
          <ac:spMkLst>
            <pc:docMk/>
            <pc:sldMk cId="3577190771" sldId="1771"/>
            <ac:spMk id="10" creationId="{B839CA97-BE0D-8B7C-B769-3E145A81D451}"/>
          </ac:spMkLst>
        </pc:spChg>
        <pc:picChg chg="del mod">
          <ac:chgData name="伊健 杜" userId="e69aded81da48593" providerId="LiveId" clId="{B29576D2-797B-4661-9A9C-447C7A839A2E}" dt="2022-11-28T12:06:33.592" v="1296" actId="478"/>
          <ac:picMkLst>
            <pc:docMk/>
            <pc:sldMk cId="3577190771" sldId="1771"/>
            <ac:picMk id="4" creationId="{628FF18E-F580-4A87-0FF6-295946A8EB35}"/>
          </ac:picMkLst>
        </pc:picChg>
        <pc:picChg chg="add mod">
          <ac:chgData name="伊健 杜" userId="e69aded81da48593" providerId="LiveId" clId="{B29576D2-797B-4661-9A9C-447C7A839A2E}" dt="2022-11-28T12:07:01.569" v="1301" actId="1076"/>
          <ac:picMkLst>
            <pc:docMk/>
            <pc:sldMk cId="3577190771" sldId="1771"/>
            <ac:picMk id="7" creationId="{562B3BE1-4762-6DEE-F90A-34B057CEF36E}"/>
          </ac:picMkLst>
        </pc:picChg>
      </pc:sldChg>
      <pc:sldChg chg="addSp delSp modSp add mod modNotesTx">
        <pc:chgData name="伊健 杜" userId="e69aded81da48593" providerId="LiveId" clId="{B29576D2-797B-4661-9A9C-447C7A839A2E}" dt="2022-11-28T12:43:15.149" v="3259"/>
        <pc:sldMkLst>
          <pc:docMk/>
          <pc:sldMk cId="172176771" sldId="1772"/>
        </pc:sldMkLst>
        <pc:spChg chg="mod">
          <ac:chgData name="伊健 杜" userId="e69aded81da48593" providerId="LiveId" clId="{B29576D2-797B-4661-9A9C-447C7A839A2E}" dt="2022-11-28T12:43:15.149" v="3259"/>
          <ac:spMkLst>
            <pc:docMk/>
            <pc:sldMk cId="172176771" sldId="1772"/>
            <ac:spMk id="2" creationId="{10304424-DB4A-36E7-9E0D-D32A5DD0F26C}"/>
          </ac:spMkLst>
        </pc:spChg>
        <pc:spChg chg="add mod">
          <ac:chgData name="伊健 杜" userId="e69aded81da48593" providerId="LiveId" clId="{B29576D2-797B-4661-9A9C-447C7A839A2E}" dt="2022-11-28T12:14:14.071" v="1523" actId="1076"/>
          <ac:spMkLst>
            <pc:docMk/>
            <pc:sldMk cId="172176771" sldId="1772"/>
            <ac:spMk id="3" creationId="{8387CF64-F66C-7A5C-84CB-AD797888B261}"/>
          </ac:spMkLst>
        </pc:spChg>
        <pc:spChg chg="mod">
          <ac:chgData name="伊健 杜" userId="e69aded81da48593" providerId="LiveId" clId="{B29576D2-797B-4661-9A9C-447C7A839A2E}" dt="2022-11-28T12:43:15.149" v="3259"/>
          <ac:spMkLst>
            <pc:docMk/>
            <pc:sldMk cId="172176771" sldId="1772"/>
            <ac:spMk id="10" creationId="{B839CA97-BE0D-8B7C-B769-3E145A81D451}"/>
          </ac:spMkLst>
        </pc:spChg>
        <pc:picChg chg="del">
          <ac:chgData name="伊健 杜" userId="e69aded81da48593" providerId="LiveId" clId="{B29576D2-797B-4661-9A9C-447C7A839A2E}" dt="2022-11-28T12:13:04.062" v="1411" actId="478"/>
          <ac:picMkLst>
            <pc:docMk/>
            <pc:sldMk cId="172176771" sldId="1772"/>
            <ac:picMk id="7" creationId="{562B3BE1-4762-6DEE-F90A-34B057CEF36E}"/>
          </ac:picMkLst>
        </pc:picChg>
      </pc:sldChg>
      <pc:sldChg chg="new">
        <pc:chgData name="伊健 杜" userId="e69aded81da48593" providerId="LiveId" clId="{B29576D2-797B-4661-9A9C-447C7A839A2E}" dt="2022-11-28T12:13:36.725" v="1472" actId="680"/>
        <pc:sldMkLst>
          <pc:docMk/>
          <pc:sldMk cId="3186032059" sldId="1773"/>
        </pc:sldMkLst>
      </pc:sldChg>
      <pc:sldChg chg="modSp add mod ord modNotesTx">
        <pc:chgData name="伊健 杜" userId="e69aded81da48593" providerId="LiveId" clId="{B29576D2-797B-4661-9A9C-447C7A839A2E}" dt="2022-11-28T12:43:15.149" v="3259"/>
        <pc:sldMkLst>
          <pc:docMk/>
          <pc:sldMk cId="2537608014" sldId="1774"/>
        </pc:sldMkLst>
        <pc:spChg chg="mod">
          <ac:chgData name="伊健 杜" userId="e69aded81da48593" providerId="LiveId" clId="{B29576D2-797B-4661-9A9C-447C7A839A2E}" dt="2022-11-28T12:43:15.149" v="3259"/>
          <ac:spMkLst>
            <pc:docMk/>
            <pc:sldMk cId="2537608014" sldId="1774"/>
            <ac:spMk id="3" creationId="{9EDCD38E-F471-5FBB-3895-0BD45C0A03A2}"/>
          </ac:spMkLst>
        </pc:spChg>
      </pc:sldChg>
      <pc:sldChg chg="addSp delSp modSp add mod modNotesTx">
        <pc:chgData name="伊健 杜" userId="e69aded81da48593" providerId="LiveId" clId="{B29576D2-797B-4661-9A9C-447C7A839A2E}" dt="2022-11-28T12:43:15.149" v="3259"/>
        <pc:sldMkLst>
          <pc:docMk/>
          <pc:sldMk cId="1688766691" sldId="1775"/>
        </pc:sldMkLst>
        <pc:spChg chg="mod">
          <ac:chgData name="伊健 杜" userId="e69aded81da48593" providerId="LiveId" clId="{B29576D2-797B-4661-9A9C-447C7A839A2E}" dt="2022-11-28T12:43:15.149" v="3259"/>
          <ac:spMkLst>
            <pc:docMk/>
            <pc:sldMk cId="1688766691" sldId="1775"/>
            <ac:spMk id="2" creationId="{10304424-DB4A-36E7-9E0D-D32A5DD0F26C}"/>
          </ac:spMkLst>
        </pc:spChg>
        <pc:spChg chg="mod">
          <ac:chgData name="伊健 杜" userId="e69aded81da48593" providerId="LiveId" clId="{B29576D2-797B-4661-9A9C-447C7A839A2E}" dt="2022-11-28T12:18:23.572" v="1628" actId="1076"/>
          <ac:spMkLst>
            <pc:docMk/>
            <pc:sldMk cId="1688766691" sldId="1775"/>
            <ac:spMk id="5" creationId="{12133E31-EFD8-1428-E834-932512E03115}"/>
          </ac:spMkLst>
        </pc:spChg>
        <pc:spChg chg="mod">
          <ac:chgData name="伊健 杜" userId="e69aded81da48593" providerId="LiveId" clId="{B29576D2-797B-4661-9A9C-447C7A839A2E}" dt="2022-11-28T12:43:15.149" v="3259"/>
          <ac:spMkLst>
            <pc:docMk/>
            <pc:sldMk cId="1688766691" sldId="1775"/>
            <ac:spMk id="10" creationId="{B839CA97-BE0D-8B7C-B769-3E145A81D451}"/>
          </ac:spMkLst>
        </pc:spChg>
        <pc:picChg chg="del">
          <ac:chgData name="伊健 杜" userId="e69aded81da48593" providerId="LiveId" clId="{B29576D2-797B-4661-9A9C-447C7A839A2E}" dt="2022-11-28T12:20:13.771" v="1791" actId="478"/>
          <ac:picMkLst>
            <pc:docMk/>
            <pc:sldMk cId="1688766691" sldId="1775"/>
            <ac:picMk id="1026" creationId="{1D9CABAA-B865-67BC-0946-F91FB42763AC}"/>
          </ac:picMkLst>
        </pc:picChg>
        <pc:picChg chg="add mod">
          <ac:chgData name="伊健 杜" userId="e69aded81da48593" providerId="LiveId" clId="{B29576D2-797B-4661-9A9C-447C7A839A2E}" dt="2022-11-28T12:21:04.492" v="1858" actId="1076"/>
          <ac:picMkLst>
            <pc:docMk/>
            <pc:sldMk cId="1688766691" sldId="1775"/>
            <ac:picMk id="3074" creationId="{99044B18-143F-B044-60CE-59C12C42BCA2}"/>
          </ac:picMkLst>
        </pc:picChg>
      </pc:sldChg>
      <pc:sldChg chg="addSp delSp modSp add mod delAnim">
        <pc:chgData name="伊健 杜" userId="e69aded81da48593" providerId="LiveId" clId="{B29576D2-797B-4661-9A9C-447C7A839A2E}" dt="2022-11-28T14:09:20.432" v="3296"/>
        <pc:sldMkLst>
          <pc:docMk/>
          <pc:sldMk cId="3670985878" sldId="1776"/>
        </pc:sldMkLst>
        <pc:spChg chg="mod">
          <ac:chgData name="伊健 杜" userId="e69aded81da48593" providerId="LiveId" clId="{B29576D2-797B-4661-9A9C-447C7A839A2E}" dt="2022-11-28T12:43:15.149" v="3259"/>
          <ac:spMkLst>
            <pc:docMk/>
            <pc:sldMk cId="3670985878" sldId="1776"/>
            <ac:spMk id="2" creationId="{10304424-DB4A-36E7-9E0D-D32A5DD0F26C}"/>
          </ac:spMkLst>
        </pc:spChg>
        <pc:spChg chg="del">
          <ac:chgData name="伊健 杜" userId="e69aded81da48593" providerId="LiveId" clId="{B29576D2-797B-4661-9A9C-447C7A839A2E}" dt="2022-11-28T12:21:32.480" v="1932" actId="478"/>
          <ac:spMkLst>
            <pc:docMk/>
            <pc:sldMk cId="3670985878" sldId="1776"/>
            <ac:spMk id="5" creationId="{12133E31-EFD8-1428-E834-932512E03115}"/>
          </ac:spMkLst>
        </pc:spChg>
        <pc:spChg chg="mod">
          <ac:chgData name="伊健 杜" userId="e69aded81da48593" providerId="LiveId" clId="{B29576D2-797B-4661-9A9C-447C7A839A2E}" dt="2022-11-28T14:09:20.432" v="3296"/>
          <ac:spMkLst>
            <pc:docMk/>
            <pc:sldMk cId="3670985878" sldId="1776"/>
            <ac:spMk id="10" creationId="{B839CA97-BE0D-8B7C-B769-3E145A81D451}"/>
          </ac:spMkLst>
        </pc:spChg>
        <pc:picChg chg="del">
          <ac:chgData name="伊健 杜" userId="e69aded81da48593" providerId="LiveId" clId="{B29576D2-797B-4661-9A9C-447C7A839A2E}" dt="2022-11-28T12:21:52.231" v="2011" actId="478"/>
          <ac:picMkLst>
            <pc:docMk/>
            <pc:sldMk cId="3670985878" sldId="1776"/>
            <ac:picMk id="3074" creationId="{99044B18-143F-B044-60CE-59C12C42BCA2}"/>
          </ac:picMkLst>
        </pc:picChg>
        <pc:picChg chg="add mod">
          <ac:chgData name="伊健 杜" userId="e69aded81da48593" providerId="LiveId" clId="{B29576D2-797B-4661-9A9C-447C7A839A2E}" dt="2022-11-28T12:22:13.500" v="2014" actId="1076"/>
          <ac:picMkLst>
            <pc:docMk/>
            <pc:sldMk cId="3670985878" sldId="1776"/>
            <ac:picMk id="4098" creationId="{D2415B67-C91D-DDBF-AD39-8F5AACDDDD39}"/>
          </ac:picMkLst>
        </pc:picChg>
      </pc:sldChg>
      <pc:sldChg chg="modSp add mod">
        <pc:chgData name="伊健 杜" userId="e69aded81da48593" providerId="LiveId" clId="{B29576D2-797B-4661-9A9C-447C7A839A2E}" dt="2022-11-28T12:43:15.149" v="3259"/>
        <pc:sldMkLst>
          <pc:docMk/>
          <pc:sldMk cId="1507371459" sldId="1777"/>
        </pc:sldMkLst>
        <pc:spChg chg="mod">
          <ac:chgData name="伊健 杜" userId="e69aded81da48593" providerId="LiveId" clId="{B29576D2-797B-4661-9A9C-447C7A839A2E}" dt="2022-11-28T12:43:15.149" v="3259"/>
          <ac:spMkLst>
            <pc:docMk/>
            <pc:sldMk cId="1507371459" sldId="1777"/>
            <ac:spMk id="2" creationId="{10304424-DB4A-36E7-9E0D-D32A5DD0F26C}"/>
          </ac:spMkLst>
        </pc:spChg>
        <pc:spChg chg="mod">
          <ac:chgData name="伊健 杜" userId="e69aded81da48593" providerId="LiveId" clId="{B29576D2-797B-4661-9A9C-447C7A839A2E}" dt="2022-11-28T12:23:00.396" v="2038"/>
          <ac:spMkLst>
            <pc:docMk/>
            <pc:sldMk cId="1507371459" sldId="1777"/>
            <ac:spMk id="5" creationId="{12133E31-EFD8-1428-E834-932512E03115}"/>
          </ac:spMkLst>
        </pc:spChg>
        <pc:spChg chg="mod">
          <ac:chgData name="伊健 杜" userId="e69aded81da48593" providerId="LiveId" clId="{B29576D2-797B-4661-9A9C-447C7A839A2E}" dt="2022-11-28T12:43:15.149" v="3259"/>
          <ac:spMkLst>
            <pc:docMk/>
            <pc:sldMk cId="1507371459" sldId="1777"/>
            <ac:spMk id="10" creationId="{B839CA97-BE0D-8B7C-B769-3E145A81D451}"/>
          </ac:spMkLst>
        </pc:spChg>
      </pc:sldChg>
      <pc:sldChg chg="delSp modSp add mod delAnim">
        <pc:chgData name="伊健 杜" userId="e69aded81da48593" providerId="LiveId" clId="{B29576D2-797B-4661-9A9C-447C7A839A2E}" dt="2022-11-28T14:10:56.772" v="3319" actId="20577"/>
        <pc:sldMkLst>
          <pc:docMk/>
          <pc:sldMk cId="1934587504" sldId="1778"/>
        </pc:sldMkLst>
        <pc:spChg chg="mod">
          <ac:chgData name="伊健 杜" userId="e69aded81da48593" providerId="LiveId" clId="{B29576D2-797B-4661-9A9C-447C7A839A2E}" dt="2022-11-28T12:43:15.149" v="3259"/>
          <ac:spMkLst>
            <pc:docMk/>
            <pc:sldMk cId="1934587504" sldId="1778"/>
            <ac:spMk id="2" creationId="{10304424-DB4A-36E7-9E0D-D32A5DD0F26C}"/>
          </ac:spMkLst>
        </pc:spChg>
        <pc:spChg chg="del">
          <ac:chgData name="伊健 杜" userId="e69aded81da48593" providerId="LiveId" clId="{B29576D2-797B-4661-9A9C-447C7A839A2E}" dt="2022-11-28T12:23:49.035" v="2175" actId="478"/>
          <ac:spMkLst>
            <pc:docMk/>
            <pc:sldMk cId="1934587504" sldId="1778"/>
            <ac:spMk id="5" creationId="{12133E31-EFD8-1428-E834-932512E03115}"/>
          </ac:spMkLst>
        </pc:spChg>
        <pc:spChg chg="mod">
          <ac:chgData name="伊健 杜" userId="e69aded81da48593" providerId="LiveId" clId="{B29576D2-797B-4661-9A9C-447C7A839A2E}" dt="2022-11-28T14:10:56.772" v="3319" actId="20577"/>
          <ac:spMkLst>
            <pc:docMk/>
            <pc:sldMk cId="1934587504" sldId="1778"/>
            <ac:spMk id="10" creationId="{B839CA97-BE0D-8B7C-B769-3E145A81D451}"/>
          </ac:spMkLst>
        </pc:spChg>
      </pc:sldChg>
      <pc:sldChg chg="modSp add mod">
        <pc:chgData name="伊健 杜" userId="e69aded81da48593" providerId="LiveId" clId="{B29576D2-797B-4661-9A9C-447C7A839A2E}" dt="2022-11-28T12:43:15.149" v="3259"/>
        <pc:sldMkLst>
          <pc:docMk/>
          <pc:sldMk cId="3792540839" sldId="1779"/>
        </pc:sldMkLst>
        <pc:spChg chg="mod">
          <ac:chgData name="伊健 杜" userId="e69aded81da48593" providerId="LiveId" clId="{B29576D2-797B-4661-9A9C-447C7A839A2E}" dt="2022-11-28T12:43:15.149" v="3259"/>
          <ac:spMkLst>
            <pc:docMk/>
            <pc:sldMk cId="3792540839" sldId="1779"/>
            <ac:spMk id="3" creationId="{9EDCD38E-F471-5FBB-3895-0BD45C0A03A2}"/>
          </ac:spMkLst>
        </pc:spChg>
      </pc:sldChg>
      <pc:sldChg chg="delSp modSp add mod delAnim">
        <pc:chgData name="伊健 杜" userId="e69aded81da48593" providerId="LiveId" clId="{B29576D2-797B-4661-9A9C-447C7A839A2E}" dt="2022-11-28T12:43:15.149" v="3259"/>
        <pc:sldMkLst>
          <pc:docMk/>
          <pc:sldMk cId="1073241968" sldId="1780"/>
        </pc:sldMkLst>
        <pc:spChg chg="mod">
          <ac:chgData name="伊健 杜" userId="e69aded81da48593" providerId="LiveId" clId="{B29576D2-797B-4661-9A9C-447C7A839A2E}" dt="2022-11-28T12:43:15.149" v="3259"/>
          <ac:spMkLst>
            <pc:docMk/>
            <pc:sldMk cId="1073241968" sldId="1780"/>
            <ac:spMk id="3" creationId="{9EDCD38E-F471-5FBB-3895-0BD45C0A03A2}"/>
          </ac:spMkLst>
        </pc:spChg>
        <pc:spChg chg="del">
          <ac:chgData name="伊健 杜" userId="e69aded81da48593" providerId="LiveId" clId="{B29576D2-797B-4661-9A9C-447C7A839A2E}" dt="2022-11-28T12:27:10.991" v="2474" actId="478"/>
          <ac:spMkLst>
            <pc:docMk/>
            <pc:sldMk cId="1073241968" sldId="1780"/>
            <ac:spMk id="5" creationId="{12133E31-EFD8-1428-E834-932512E03115}"/>
          </ac:spMkLst>
        </pc:spChg>
      </pc:sldChg>
      <pc:sldChg chg="addSp delSp modSp add mod">
        <pc:chgData name="伊健 杜" userId="e69aded81da48593" providerId="LiveId" clId="{B29576D2-797B-4661-9A9C-447C7A839A2E}" dt="2022-11-28T12:43:15.149" v="3259"/>
        <pc:sldMkLst>
          <pc:docMk/>
          <pc:sldMk cId="4046973700" sldId="1781"/>
        </pc:sldMkLst>
        <pc:spChg chg="mod">
          <ac:chgData name="伊健 杜" userId="e69aded81da48593" providerId="LiveId" clId="{B29576D2-797B-4661-9A9C-447C7A839A2E}" dt="2022-11-28T12:43:15.149" v="3259"/>
          <ac:spMkLst>
            <pc:docMk/>
            <pc:sldMk cId="4046973700" sldId="1781"/>
            <ac:spMk id="2" creationId="{10304424-DB4A-36E7-9E0D-D32A5DD0F26C}"/>
          </ac:spMkLst>
        </pc:spChg>
        <pc:spChg chg="mod">
          <ac:chgData name="伊健 杜" userId="e69aded81da48593" providerId="LiveId" clId="{B29576D2-797B-4661-9A9C-447C7A839A2E}" dt="2022-11-28T12:28:50.446" v="2577"/>
          <ac:spMkLst>
            <pc:docMk/>
            <pc:sldMk cId="4046973700" sldId="1781"/>
            <ac:spMk id="5" creationId="{12133E31-EFD8-1428-E834-932512E03115}"/>
          </ac:spMkLst>
        </pc:spChg>
        <pc:spChg chg="mod">
          <ac:chgData name="伊健 杜" userId="e69aded81da48593" providerId="LiveId" clId="{B29576D2-797B-4661-9A9C-447C7A839A2E}" dt="2022-11-28T12:43:15.149" v="3259"/>
          <ac:spMkLst>
            <pc:docMk/>
            <pc:sldMk cId="4046973700" sldId="1781"/>
            <ac:spMk id="10" creationId="{B839CA97-BE0D-8B7C-B769-3E145A81D451}"/>
          </ac:spMkLst>
        </pc:spChg>
        <pc:picChg chg="del">
          <ac:chgData name="伊健 杜" userId="e69aded81da48593" providerId="LiveId" clId="{B29576D2-797B-4661-9A9C-447C7A839A2E}" dt="2022-11-28T12:29:30.930" v="2647" actId="478"/>
          <ac:picMkLst>
            <pc:docMk/>
            <pc:sldMk cId="4046973700" sldId="1781"/>
            <ac:picMk id="3074" creationId="{99044B18-143F-B044-60CE-59C12C42BCA2}"/>
          </ac:picMkLst>
        </pc:picChg>
        <pc:picChg chg="add mod">
          <ac:chgData name="伊健 杜" userId="e69aded81da48593" providerId="LiveId" clId="{B29576D2-797B-4661-9A9C-447C7A839A2E}" dt="2022-11-28T12:29:34.812" v="2651" actId="1076"/>
          <ac:picMkLst>
            <pc:docMk/>
            <pc:sldMk cId="4046973700" sldId="1781"/>
            <ac:picMk id="5122" creationId="{D15C2AC3-4E27-7121-90E6-0635040C9624}"/>
          </ac:picMkLst>
        </pc:picChg>
      </pc:sldChg>
      <pc:sldChg chg="addSp delSp modSp add mod delAnim">
        <pc:chgData name="伊健 杜" userId="e69aded81da48593" providerId="LiveId" clId="{B29576D2-797B-4661-9A9C-447C7A839A2E}" dt="2022-11-28T12:43:15.149" v="3259"/>
        <pc:sldMkLst>
          <pc:docMk/>
          <pc:sldMk cId="3021273311" sldId="1782"/>
        </pc:sldMkLst>
        <pc:spChg chg="mod">
          <ac:chgData name="伊健 杜" userId="e69aded81da48593" providerId="LiveId" clId="{B29576D2-797B-4661-9A9C-447C7A839A2E}" dt="2022-11-28T12:43:15.149" v="3259"/>
          <ac:spMkLst>
            <pc:docMk/>
            <pc:sldMk cId="3021273311" sldId="1782"/>
            <ac:spMk id="2" creationId="{10304424-DB4A-36E7-9E0D-D32A5DD0F26C}"/>
          </ac:spMkLst>
        </pc:spChg>
        <pc:spChg chg="del">
          <ac:chgData name="伊健 杜" userId="e69aded81da48593" providerId="LiveId" clId="{B29576D2-797B-4661-9A9C-447C7A839A2E}" dt="2022-11-28T12:29:39.417" v="2653" actId="478"/>
          <ac:spMkLst>
            <pc:docMk/>
            <pc:sldMk cId="3021273311" sldId="1782"/>
            <ac:spMk id="5" creationId="{12133E31-EFD8-1428-E834-932512E03115}"/>
          </ac:spMkLst>
        </pc:spChg>
        <pc:spChg chg="mod">
          <ac:chgData name="伊健 杜" userId="e69aded81da48593" providerId="LiveId" clId="{B29576D2-797B-4661-9A9C-447C7A839A2E}" dt="2022-11-28T12:43:15.149" v="3259"/>
          <ac:spMkLst>
            <pc:docMk/>
            <pc:sldMk cId="3021273311" sldId="1782"/>
            <ac:spMk id="10" creationId="{B839CA97-BE0D-8B7C-B769-3E145A81D451}"/>
          </ac:spMkLst>
        </pc:spChg>
        <pc:picChg chg="del mod">
          <ac:chgData name="伊健 杜" userId="e69aded81da48593" providerId="LiveId" clId="{B29576D2-797B-4661-9A9C-447C7A839A2E}" dt="2022-11-28T12:30:46.223" v="2655" actId="478"/>
          <ac:picMkLst>
            <pc:docMk/>
            <pc:sldMk cId="3021273311" sldId="1782"/>
            <ac:picMk id="5122" creationId="{D15C2AC3-4E27-7121-90E6-0635040C9624}"/>
          </ac:picMkLst>
        </pc:picChg>
        <pc:picChg chg="add mod">
          <ac:chgData name="伊健 杜" userId="e69aded81da48593" providerId="LiveId" clId="{B29576D2-797B-4661-9A9C-447C7A839A2E}" dt="2022-11-28T12:30:51.400" v="2658" actId="1076"/>
          <ac:picMkLst>
            <pc:docMk/>
            <pc:sldMk cId="3021273311" sldId="1782"/>
            <ac:picMk id="8194" creationId="{669F0EAD-BBB7-C93F-3C7E-B93CB14B3F3B}"/>
          </ac:picMkLst>
        </pc:picChg>
      </pc:sldChg>
      <pc:sldChg chg="addSp delSp modSp add mod delAnim">
        <pc:chgData name="伊健 杜" userId="e69aded81da48593" providerId="LiveId" clId="{B29576D2-797B-4661-9A9C-447C7A839A2E}" dt="2022-11-28T12:43:15.149" v="3259"/>
        <pc:sldMkLst>
          <pc:docMk/>
          <pc:sldMk cId="2389901494" sldId="1783"/>
        </pc:sldMkLst>
        <pc:spChg chg="mod">
          <ac:chgData name="伊健 杜" userId="e69aded81da48593" providerId="LiveId" clId="{B29576D2-797B-4661-9A9C-447C7A839A2E}" dt="2022-11-28T12:43:15.149" v="3259"/>
          <ac:spMkLst>
            <pc:docMk/>
            <pc:sldMk cId="2389901494" sldId="1783"/>
            <ac:spMk id="2" creationId="{10304424-DB4A-36E7-9E0D-D32A5DD0F26C}"/>
          </ac:spMkLst>
        </pc:spChg>
        <pc:spChg chg="del">
          <ac:chgData name="伊健 杜" userId="e69aded81da48593" providerId="LiveId" clId="{B29576D2-797B-4661-9A9C-447C7A839A2E}" dt="2022-11-28T12:31:43.286" v="2816" actId="478"/>
          <ac:spMkLst>
            <pc:docMk/>
            <pc:sldMk cId="2389901494" sldId="1783"/>
            <ac:spMk id="5" creationId="{12133E31-EFD8-1428-E834-932512E03115}"/>
          </ac:spMkLst>
        </pc:spChg>
        <pc:spChg chg="mod">
          <ac:chgData name="伊健 杜" userId="e69aded81da48593" providerId="LiveId" clId="{B29576D2-797B-4661-9A9C-447C7A839A2E}" dt="2022-11-28T12:43:15.149" v="3259"/>
          <ac:spMkLst>
            <pc:docMk/>
            <pc:sldMk cId="2389901494" sldId="1783"/>
            <ac:spMk id="10" creationId="{B839CA97-BE0D-8B7C-B769-3E145A81D451}"/>
          </ac:spMkLst>
        </pc:spChg>
        <pc:picChg chg="del">
          <ac:chgData name="伊健 杜" userId="e69aded81da48593" providerId="LiveId" clId="{B29576D2-797B-4661-9A9C-447C7A839A2E}" dt="2022-11-28T12:32:55.008" v="2904" actId="478"/>
          <ac:picMkLst>
            <pc:docMk/>
            <pc:sldMk cId="2389901494" sldId="1783"/>
            <ac:picMk id="5122" creationId="{D15C2AC3-4E27-7121-90E6-0635040C9624}"/>
          </ac:picMkLst>
        </pc:picChg>
        <pc:picChg chg="add mod">
          <ac:chgData name="伊健 杜" userId="e69aded81da48593" providerId="LiveId" clId="{B29576D2-797B-4661-9A9C-447C7A839A2E}" dt="2022-11-28T12:36:20.161" v="2944" actId="14100"/>
          <ac:picMkLst>
            <pc:docMk/>
            <pc:sldMk cId="2389901494" sldId="1783"/>
            <ac:picMk id="10242" creationId="{42F67229-4965-7EF7-6ED2-C32509C17417}"/>
          </ac:picMkLst>
        </pc:picChg>
      </pc:sldChg>
      <pc:sldChg chg="addSp modSp new mod">
        <pc:chgData name="伊健 杜" userId="e69aded81da48593" providerId="LiveId" clId="{B29576D2-797B-4661-9A9C-447C7A839A2E}" dt="2022-11-28T14:26:35.583" v="3322" actId="22"/>
        <pc:sldMkLst>
          <pc:docMk/>
          <pc:sldMk cId="639250070" sldId="1784"/>
        </pc:sldMkLst>
        <pc:spChg chg="add">
          <ac:chgData name="伊健 杜" userId="e69aded81da48593" providerId="LiveId" clId="{B29576D2-797B-4661-9A9C-447C7A839A2E}" dt="2022-11-28T12:34:30.814" v="2905"/>
          <ac:spMkLst>
            <pc:docMk/>
            <pc:sldMk cId="639250070" sldId="1784"/>
            <ac:spMk id="4" creationId="{2AEE5BB7-84EC-7B9D-7FAD-3175B24E20D4}"/>
          </ac:spMkLst>
        </pc:spChg>
        <pc:picChg chg="add mod">
          <ac:chgData name="伊健 杜" userId="e69aded81da48593" providerId="LiveId" clId="{B29576D2-797B-4661-9A9C-447C7A839A2E}" dt="2022-11-28T14:24:57.548" v="3321" actId="14100"/>
          <ac:picMkLst>
            <pc:docMk/>
            <pc:sldMk cId="639250070" sldId="1784"/>
            <ac:picMk id="6" creationId="{41E5267D-4F5E-B1E9-D5A0-AB91A1A81090}"/>
          </ac:picMkLst>
        </pc:picChg>
        <pc:picChg chg="add">
          <ac:chgData name="伊健 杜" userId="e69aded81da48593" providerId="LiveId" clId="{B29576D2-797B-4661-9A9C-447C7A839A2E}" dt="2022-11-28T14:26:35.583" v="3322" actId="22"/>
          <ac:picMkLst>
            <pc:docMk/>
            <pc:sldMk cId="639250070" sldId="1784"/>
            <ac:picMk id="8" creationId="{0A9BDFDD-AD9B-7A15-6BE7-3F823C39DE97}"/>
          </ac:picMkLst>
        </pc:picChg>
      </pc:sldChg>
      <pc:sldChg chg="addSp delSp modSp add mod">
        <pc:chgData name="伊健 杜" userId="e69aded81da48593" providerId="LiveId" clId="{B29576D2-797B-4661-9A9C-447C7A839A2E}" dt="2022-11-28T12:43:15.149" v="3259"/>
        <pc:sldMkLst>
          <pc:docMk/>
          <pc:sldMk cId="2720419610" sldId="1785"/>
        </pc:sldMkLst>
        <pc:spChg chg="mod">
          <ac:chgData name="伊健 杜" userId="e69aded81da48593" providerId="LiveId" clId="{B29576D2-797B-4661-9A9C-447C7A839A2E}" dt="2022-11-28T12:43:15.149" v="3259"/>
          <ac:spMkLst>
            <pc:docMk/>
            <pc:sldMk cId="2720419610" sldId="1785"/>
            <ac:spMk id="2" creationId="{10304424-DB4A-36E7-9E0D-D32A5DD0F26C}"/>
          </ac:spMkLst>
        </pc:spChg>
        <pc:spChg chg="add mod">
          <ac:chgData name="伊健 杜" userId="e69aded81da48593" providerId="LiveId" clId="{B29576D2-797B-4661-9A9C-447C7A839A2E}" dt="2022-11-28T12:35:10.949" v="2915" actId="13822"/>
          <ac:spMkLst>
            <pc:docMk/>
            <pc:sldMk cId="2720419610" sldId="1785"/>
            <ac:spMk id="5" creationId="{31EC6BD8-0E0B-8BD2-C396-7F4453B43BE8}"/>
          </ac:spMkLst>
        </pc:spChg>
        <pc:spChg chg="del">
          <ac:chgData name="伊健 杜" userId="e69aded81da48593" providerId="LiveId" clId="{B29576D2-797B-4661-9A9C-447C7A839A2E}" dt="2022-11-28T12:34:36.822" v="2907" actId="478"/>
          <ac:spMkLst>
            <pc:docMk/>
            <pc:sldMk cId="2720419610" sldId="1785"/>
            <ac:spMk id="10" creationId="{B839CA97-BE0D-8B7C-B769-3E145A81D451}"/>
          </ac:spMkLst>
        </pc:spChg>
        <pc:picChg chg="add mod">
          <ac:chgData name="伊健 杜" userId="e69aded81da48593" providerId="LiveId" clId="{B29576D2-797B-4661-9A9C-447C7A839A2E}" dt="2022-11-28T12:34:53.616" v="2910" actId="1076"/>
          <ac:picMkLst>
            <pc:docMk/>
            <pc:sldMk cId="2720419610" sldId="1785"/>
            <ac:picMk id="4" creationId="{F93077D7-87F1-8B40-7379-51096E0E4A7F}"/>
          </ac:picMkLst>
        </pc:picChg>
      </pc:sldChg>
      <pc:sldChg chg="addSp delSp modSp add mod">
        <pc:chgData name="伊健 杜" userId="e69aded81da48593" providerId="LiveId" clId="{B29576D2-797B-4661-9A9C-447C7A839A2E}" dt="2022-11-28T12:43:15.149" v="3259"/>
        <pc:sldMkLst>
          <pc:docMk/>
          <pc:sldMk cId="3700145461" sldId="1786"/>
        </pc:sldMkLst>
        <pc:spChg chg="mod">
          <ac:chgData name="伊健 杜" userId="e69aded81da48593" providerId="LiveId" clId="{B29576D2-797B-4661-9A9C-447C7A839A2E}" dt="2022-11-28T12:43:15.149" v="3259"/>
          <ac:spMkLst>
            <pc:docMk/>
            <pc:sldMk cId="3700145461" sldId="1786"/>
            <ac:spMk id="2" creationId="{10304424-DB4A-36E7-9E0D-D32A5DD0F26C}"/>
          </ac:spMkLst>
        </pc:spChg>
        <pc:spChg chg="mod">
          <ac:chgData name="伊健 杜" userId="e69aded81da48593" providerId="LiveId" clId="{B29576D2-797B-4661-9A9C-447C7A839A2E}" dt="2022-11-28T12:35:58.807" v="2941"/>
          <ac:spMkLst>
            <pc:docMk/>
            <pc:sldMk cId="3700145461" sldId="1786"/>
            <ac:spMk id="5" creationId="{12133E31-EFD8-1428-E834-932512E03115}"/>
          </ac:spMkLst>
        </pc:spChg>
        <pc:spChg chg="mod">
          <ac:chgData name="伊健 杜" userId="e69aded81da48593" providerId="LiveId" clId="{B29576D2-797B-4661-9A9C-447C7A839A2E}" dt="2022-11-28T12:43:15.149" v="3259"/>
          <ac:spMkLst>
            <pc:docMk/>
            <pc:sldMk cId="3700145461" sldId="1786"/>
            <ac:spMk id="10" creationId="{B839CA97-BE0D-8B7C-B769-3E145A81D451}"/>
          </ac:spMkLst>
        </pc:spChg>
        <pc:picChg chg="del">
          <ac:chgData name="伊健 杜" userId="e69aded81da48593" providerId="LiveId" clId="{B29576D2-797B-4661-9A9C-447C7A839A2E}" dt="2022-11-28T12:37:19.918" v="2945" actId="478"/>
          <ac:picMkLst>
            <pc:docMk/>
            <pc:sldMk cId="3700145461" sldId="1786"/>
            <ac:picMk id="5122" creationId="{D15C2AC3-4E27-7121-90E6-0635040C9624}"/>
          </ac:picMkLst>
        </pc:picChg>
        <pc:picChg chg="add del mod">
          <ac:chgData name="伊健 杜" userId="e69aded81da48593" providerId="LiveId" clId="{B29576D2-797B-4661-9A9C-447C7A839A2E}" dt="2022-11-28T12:38:31.058" v="3032" actId="478"/>
          <ac:picMkLst>
            <pc:docMk/>
            <pc:sldMk cId="3700145461" sldId="1786"/>
            <ac:picMk id="11266" creationId="{9DBE61DF-34EE-4E5A-CBE8-288CB4FA2111}"/>
          </ac:picMkLst>
        </pc:picChg>
        <pc:picChg chg="add mod">
          <ac:chgData name="伊健 杜" userId="e69aded81da48593" providerId="LiveId" clId="{B29576D2-797B-4661-9A9C-447C7A839A2E}" dt="2022-11-28T12:41:20.986" v="3147" actId="1076"/>
          <ac:picMkLst>
            <pc:docMk/>
            <pc:sldMk cId="3700145461" sldId="1786"/>
            <ac:picMk id="11268" creationId="{8E805E64-8EA8-8674-C712-834314E638CA}"/>
          </ac:picMkLst>
        </pc:picChg>
      </pc:sldChg>
      <pc:sldChg chg="addSp delSp modSp add mod delAnim">
        <pc:chgData name="伊健 杜" userId="e69aded81da48593" providerId="LiveId" clId="{B29576D2-797B-4661-9A9C-447C7A839A2E}" dt="2022-11-28T12:43:15.149" v="3259"/>
        <pc:sldMkLst>
          <pc:docMk/>
          <pc:sldMk cId="4126106858" sldId="1787"/>
        </pc:sldMkLst>
        <pc:spChg chg="mod">
          <ac:chgData name="伊健 杜" userId="e69aded81da48593" providerId="LiveId" clId="{B29576D2-797B-4661-9A9C-447C7A839A2E}" dt="2022-11-28T12:43:15.149" v="3259"/>
          <ac:spMkLst>
            <pc:docMk/>
            <pc:sldMk cId="4126106858" sldId="1787"/>
            <ac:spMk id="2" creationId="{10304424-DB4A-36E7-9E0D-D32A5DD0F26C}"/>
          </ac:spMkLst>
        </pc:spChg>
        <pc:spChg chg="add mod">
          <ac:chgData name="伊健 杜" userId="e69aded81da48593" providerId="LiveId" clId="{B29576D2-797B-4661-9A9C-447C7A839A2E}" dt="2022-11-28T12:43:15.149" v="3259"/>
          <ac:spMkLst>
            <pc:docMk/>
            <pc:sldMk cId="4126106858" sldId="1787"/>
            <ac:spMk id="3" creationId="{5BBDFC94-3AC7-12A2-12C9-8AEE0967097C}"/>
          </ac:spMkLst>
        </pc:spChg>
        <pc:spChg chg="del">
          <ac:chgData name="伊健 杜" userId="e69aded81da48593" providerId="LiveId" clId="{B29576D2-797B-4661-9A9C-447C7A839A2E}" dt="2022-11-28T12:38:29.165" v="3031" actId="478"/>
          <ac:spMkLst>
            <pc:docMk/>
            <pc:sldMk cId="4126106858" sldId="1787"/>
            <ac:spMk id="5" creationId="{12133E31-EFD8-1428-E834-932512E03115}"/>
          </ac:spMkLst>
        </pc:spChg>
        <pc:spChg chg="mod ord">
          <ac:chgData name="伊健 杜" userId="e69aded81da48593" providerId="LiveId" clId="{B29576D2-797B-4661-9A9C-447C7A839A2E}" dt="2022-11-28T12:37:42.768" v="2977" actId="1076"/>
          <ac:spMkLst>
            <pc:docMk/>
            <pc:sldMk cId="4126106858" sldId="1787"/>
            <ac:spMk id="6" creationId="{FCF60491-E739-DB42-5DA9-C3A6F3C5776C}"/>
          </ac:spMkLst>
        </pc:spChg>
        <pc:spChg chg="mod ord">
          <ac:chgData name="伊健 杜" userId="e69aded81da48593" providerId="LiveId" clId="{B29576D2-797B-4661-9A9C-447C7A839A2E}" dt="2022-11-28T12:43:15.149" v="3259"/>
          <ac:spMkLst>
            <pc:docMk/>
            <pc:sldMk cId="4126106858" sldId="1787"/>
            <ac:spMk id="10" creationId="{B839CA97-BE0D-8B7C-B769-3E145A81D451}"/>
          </ac:spMkLst>
        </pc:spChg>
        <pc:picChg chg="mod">
          <ac:chgData name="伊健 杜" userId="e69aded81da48593" providerId="LiveId" clId="{B29576D2-797B-4661-9A9C-447C7A839A2E}" dt="2022-11-28T12:38:20.526" v="3024" actId="1076"/>
          <ac:picMkLst>
            <pc:docMk/>
            <pc:sldMk cId="4126106858" sldId="1787"/>
            <ac:picMk id="11266" creationId="{9DBE61DF-34EE-4E5A-CBE8-288CB4FA2111}"/>
          </ac:picMkLst>
        </pc:picChg>
      </pc:sldChg>
      <pc:sldChg chg="addSp modSp add mod">
        <pc:chgData name="伊健 杜" userId="e69aded81da48593" providerId="LiveId" clId="{B29576D2-797B-4661-9A9C-447C7A839A2E}" dt="2022-11-28T12:43:15.149" v="3259"/>
        <pc:sldMkLst>
          <pc:docMk/>
          <pc:sldMk cId="4240655092" sldId="1788"/>
        </pc:sldMkLst>
        <pc:spChg chg="add mod">
          <ac:chgData name="伊健 杜" userId="e69aded81da48593" providerId="LiveId" clId="{B29576D2-797B-4661-9A9C-447C7A839A2E}" dt="2022-11-28T12:43:15.149" v="3259"/>
          <ac:spMkLst>
            <pc:docMk/>
            <pc:sldMk cId="4240655092" sldId="1788"/>
            <ac:spMk id="2" creationId="{29BA83C6-E99A-B02A-7134-1B27BCD48AE3}"/>
          </ac:spMkLst>
        </pc:spChg>
        <pc:spChg chg="mod">
          <ac:chgData name="伊健 杜" userId="e69aded81da48593" providerId="LiveId" clId="{B29576D2-797B-4661-9A9C-447C7A839A2E}" dt="2022-11-28T12:43:15.149" v="3259"/>
          <ac:spMkLst>
            <pc:docMk/>
            <pc:sldMk cId="4240655092" sldId="1788"/>
            <ac:spMk id="3" creationId="{9EDCD38E-F471-5FBB-3895-0BD45C0A03A2}"/>
          </ac:spMkLst>
        </pc:spChg>
      </pc:sldChg>
    </pc:docChg>
  </pc:docChgLst>
  <pc:docChgLst>
    <pc:chgData name="伊健 杜" userId="e69aded81da48593" providerId="LiveId" clId="{F77DAFAA-FB70-429B-A75B-E88C4EBA42BC}"/>
    <pc:docChg chg="custSel addSld delSld modSld">
      <pc:chgData name="伊健 杜" userId="e69aded81da48593" providerId="LiveId" clId="{F77DAFAA-FB70-429B-A75B-E88C4EBA42BC}" dt="2022-11-07T14:03:45.157" v="5966" actId="20577"/>
      <pc:docMkLst>
        <pc:docMk/>
      </pc:docMkLst>
      <pc:sldChg chg="del">
        <pc:chgData name="伊健 杜" userId="e69aded81da48593" providerId="LiveId" clId="{F77DAFAA-FB70-429B-A75B-E88C4EBA42BC}" dt="2022-11-07T04:49:39.707" v="0" actId="47"/>
        <pc:sldMkLst>
          <pc:docMk/>
          <pc:sldMk cId="506974058" sldId="1275"/>
        </pc:sldMkLst>
      </pc:sldChg>
      <pc:sldChg chg="del">
        <pc:chgData name="伊健 杜" userId="e69aded81da48593" providerId="LiveId" clId="{F77DAFAA-FB70-429B-A75B-E88C4EBA42BC}" dt="2022-11-07T04:49:39.707" v="0" actId="47"/>
        <pc:sldMkLst>
          <pc:docMk/>
          <pc:sldMk cId="705454762" sldId="1317"/>
        </pc:sldMkLst>
      </pc:sldChg>
      <pc:sldChg chg="del">
        <pc:chgData name="伊健 杜" userId="e69aded81da48593" providerId="LiveId" clId="{F77DAFAA-FB70-429B-A75B-E88C4EBA42BC}" dt="2022-11-07T04:49:39.707" v="0" actId="47"/>
        <pc:sldMkLst>
          <pc:docMk/>
          <pc:sldMk cId="2526001274" sldId="1319"/>
        </pc:sldMkLst>
      </pc:sldChg>
      <pc:sldChg chg="del">
        <pc:chgData name="伊健 杜" userId="e69aded81da48593" providerId="LiveId" clId="{F77DAFAA-FB70-429B-A75B-E88C4EBA42BC}" dt="2022-11-07T04:49:39.707" v="0" actId="47"/>
        <pc:sldMkLst>
          <pc:docMk/>
          <pc:sldMk cId="687159467" sldId="1321"/>
        </pc:sldMkLst>
      </pc:sldChg>
      <pc:sldChg chg="del">
        <pc:chgData name="伊健 杜" userId="e69aded81da48593" providerId="LiveId" clId="{F77DAFAA-FB70-429B-A75B-E88C4EBA42BC}" dt="2022-11-07T04:49:39.707" v="0" actId="47"/>
        <pc:sldMkLst>
          <pc:docMk/>
          <pc:sldMk cId="4196840282" sldId="1323"/>
        </pc:sldMkLst>
      </pc:sldChg>
      <pc:sldChg chg="addSp delSp modSp add del mod">
        <pc:chgData name="伊健 杜" userId="e69aded81da48593" providerId="LiveId" clId="{F77DAFAA-FB70-429B-A75B-E88C4EBA42BC}" dt="2022-11-07T07:03:26.364" v="5673"/>
        <pc:sldMkLst>
          <pc:docMk/>
          <pc:sldMk cId="1946223399" sldId="1343"/>
        </pc:sldMkLst>
        <pc:spChg chg="mod">
          <ac:chgData name="伊健 杜" userId="e69aded81da48593" providerId="LiveId" clId="{F77DAFAA-FB70-429B-A75B-E88C4EBA42BC}" dt="2022-11-07T05:16:43.366" v="1573"/>
          <ac:spMkLst>
            <pc:docMk/>
            <pc:sldMk cId="1946223399" sldId="1343"/>
            <ac:spMk id="2" creationId="{10304424-DB4A-36E7-9E0D-D32A5DD0F26C}"/>
          </ac:spMkLst>
        </pc:spChg>
        <pc:spChg chg="mod">
          <ac:chgData name="伊健 杜" userId="e69aded81da48593" providerId="LiveId" clId="{F77DAFAA-FB70-429B-A75B-E88C4EBA42BC}" dt="2022-11-07T07:03:26.364" v="5673"/>
          <ac:spMkLst>
            <pc:docMk/>
            <pc:sldMk cId="1946223399" sldId="1343"/>
            <ac:spMk id="3" creationId="{BF61C064-5051-1184-7A12-5B1F560F19AD}"/>
          </ac:spMkLst>
        </pc:spChg>
        <pc:spChg chg="mod">
          <ac:chgData name="伊健 杜" userId="e69aded81da48593" providerId="LiveId" clId="{F77DAFAA-FB70-429B-A75B-E88C4EBA42BC}" dt="2022-11-07T05:03:07.145" v="332"/>
          <ac:spMkLst>
            <pc:docMk/>
            <pc:sldMk cId="1946223399" sldId="1343"/>
            <ac:spMk id="5" creationId="{12133E31-EFD8-1428-E834-932512E03115}"/>
          </ac:spMkLst>
        </pc:spChg>
        <pc:picChg chg="add mod">
          <ac:chgData name="伊健 杜" userId="e69aded81da48593" providerId="LiveId" clId="{F77DAFAA-FB70-429B-A75B-E88C4EBA42BC}" dt="2022-11-07T05:06:15.697" v="730" actId="14100"/>
          <ac:picMkLst>
            <pc:docMk/>
            <pc:sldMk cId="1946223399" sldId="1343"/>
            <ac:picMk id="1026" creationId="{771206FE-8C42-98EA-1E0C-31F9ED3FEF5A}"/>
          </ac:picMkLst>
        </pc:picChg>
        <pc:picChg chg="del">
          <ac:chgData name="伊健 杜" userId="e69aded81da48593" providerId="LiveId" clId="{F77DAFAA-FB70-429B-A75B-E88C4EBA42BC}" dt="2022-11-07T05:05:34.891" v="726" actId="478"/>
          <ac:picMkLst>
            <pc:docMk/>
            <pc:sldMk cId="1946223399" sldId="1343"/>
            <ac:picMk id="12290" creationId="{5C8FFD6A-F15A-3ACC-A555-5C7A2CA01978}"/>
          </ac:picMkLst>
        </pc:picChg>
      </pc:sldChg>
      <pc:sldChg chg="add del">
        <pc:chgData name="伊健 杜" userId="e69aded81da48593" providerId="LiveId" clId="{F77DAFAA-FB70-429B-A75B-E88C4EBA42BC}" dt="2022-11-07T05:06:22.586" v="735" actId="47"/>
        <pc:sldMkLst>
          <pc:docMk/>
          <pc:sldMk cId="3697570535" sldId="1344"/>
        </pc:sldMkLst>
      </pc:sldChg>
      <pc:sldChg chg="addSp modSp add del mod">
        <pc:chgData name="伊健 杜" userId="e69aded81da48593" providerId="LiveId" clId="{F77DAFAA-FB70-429B-A75B-E88C4EBA42BC}" dt="2022-11-07T07:43:31.969" v="5880" actId="1036"/>
        <pc:sldMkLst>
          <pc:docMk/>
          <pc:sldMk cId="4158349176" sldId="1345"/>
        </pc:sldMkLst>
        <pc:spChg chg="mod">
          <ac:chgData name="伊健 杜" userId="e69aded81da48593" providerId="LiveId" clId="{F77DAFAA-FB70-429B-A75B-E88C4EBA42BC}" dt="2022-11-07T07:03:26.364" v="5673"/>
          <ac:spMkLst>
            <pc:docMk/>
            <pc:sldMk cId="4158349176" sldId="1345"/>
            <ac:spMk id="2" creationId="{9C74F706-AB23-7A24-27F9-BA8C6B6BFC20}"/>
          </ac:spMkLst>
        </pc:spChg>
        <pc:spChg chg="add mod">
          <ac:chgData name="伊健 杜" userId="e69aded81da48593" providerId="LiveId" clId="{F77DAFAA-FB70-429B-A75B-E88C4EBA42BC}" dt="2022-11-07T07:03:26.364" v="5673"/>
          <ac:spMkLst>
            <pc:docMk/>
            <pc:sldMk cId="4158349176" sldId="1345"/>
            <ac:spMk id="3" creationId="{573B27FF-72F0-1280-5E8F-B6C4DA81D24E}"/>
          </ac:spMkLst>
        </pc:spChg>
        <pc:spChg chg="add mod">
          <ac:chgData name="伊健 杜" userId="e69aded81da48593" providerId="LiveId" clId="{F77DAFAA-FB70-429B-A75B-E88C4EBA42BC}" dt="2022-11-07T07:43:31.969" v="5880" actId="1036"/>
          <ac:spMkLst>
            <pc:docMk/>
            <pc:sldMk cId="4158349176" sldId="1345"/>
            <ac:spMk id="4" creationId="{52735BC9-335B-410C-39F5-A44EEAE631EF}"/>
          </ac:spMkLst>
        </pc:spChg>
      </pc:sldChg>
      <pc:sldChg chg="del">
        <pc:chgData name="伊健 杜" userId="e69aded81da48593" providerId="LiveId" clId="{F77DAFAA-FB70-429B-A75B-E88C4EBA42BC}" dt="2022-11-07T04:49:39.707" v="0" actId="47"/>
        <pc:sldMkLst>
          <pc:docMk/>
          <pc:sldMk cId="2540030139" sldId="1346"/>
        </pc:sldMkLst>
      </pc:sldChg>
      <pc:sldChg chg="addSp modSp add del mod modAnim">
        <pc:chgData name="伊健 杜" userId="e69aded81da48593" providerId="LiveId" clId="{F77DAFAA-FB70-429B-A75B-E88C4EBA42BC}" dt="2022-11-07T04:57:07.868" v="170" actId="1076"/>
        <pc:sldMkLst>
          <pc:docMk/>
          <pc:sldMk cId="3208074802" sldId="1347"/>
        </pc:sldMkLst>
        <pc:spChg chg="add mod">
          <ac:chgData name="伊健 杜" userId="e69aded81da48593" providerId="LiveId" clId="{F77DAFAA-FB70-429B-A75B-E88C4EBA42BC}" dt="2022-11-07T04:56:30.798" v="160" actId="1076"/>
          <ac:spMkLst>
            <pc:docMk/>
            <pc:sldMk cId="3208074802" sldId="1347"/>
            <ac:spMk id="4" creationId="{81DD1EE5-4787-9F36-47E3-D1C14D04E9C8}"/>
          </ac:spMkLst>
        </pc:spChg>
        <pc:spChg chg="add mod">
          <ac:chgData name="伊健 杜" userId="e69aded81da48593" providerId="LiveId" clId="{F77DAFAA-FB70-429B-A75B-E88C4EBA42BC}" dt="2022-11-07T04:56:43.226" v="165" actId="1076"/>
          <ac:spMkLst>
            <pc:docMk/>
            <pc:sldMk cId="3208074802" sldId="1347"/>
            <ac:spMk id="5" creationId="{12A329F3-C9E4-9265-3C7E-F57B5048EA2B}"/>
          </ac:spMkLst>
        </pc:spChg>
        <pc:spChg chg="add mod">
          <ac:chgData name="伊健 杜" userId="e69aded81da48593" providerId="LiveId" clId="{F77DAFAA-FB70-429B-A75B-E88C4EBA42BC}" dt="2022-11-07T04:57:06.150" v="169" actId="1076"/>
          <ac:spMkLst>
            <pc:docMk/>
            <pc:sldMk cId="3208074802" sldId="1347"/>
            <ac:spMk id="7" creationId="{894CF979-4040-B93E-9D53-DBC1BFC6347F}"/>
          </ac:spMkLst>
        </pc:spChg>
        <pc:picChg chg="mod">
          <ac:chgData name="伊健 杜" userId="e69aded81da48593" providerId="LiveId" clId="{F77DAFAA-FB70-429B-A75B-E88C4EBA42BC}" dt="2022-11-07T04:57:07.868" v="170" actId="1076"/>
          <ac:picMkLst>
            <pc:docMk/>
            <pc:sldMk cId="3208074802" sldId="1347"/>
            <ac:picMk id="17412" creationId="{EAE48264-726D-6C5D-2FA8-D27A8E86DDC4}"/>
          </ac:picMkLst>
        </pc:picChg>
      </pc:sldChg>
      <pc:sldChg chg="del">
        <pc:chgData name="伊健 杜" userId="e69aded81da48593" providerId="LiveId" clId="{F77DAFAA-FB70-429B-A75B-E88C4EBA42BC}" dt="2022-11-07T04:49:39.707" v="0" actId="47"/>
        <pc:sldMkLst>
          <pc:docMk/>
          <pc:sldMk cId="367432593" sldId="1348"/>
        </pc:sldMkLst>
      </pc:sldChg>
      <pc:sldChg chg="del">
        <pc:chgData name="伊健 杜" userId="e69aded81da48593" providerId="LiveId" clId="{F77DAFAA-FB70-429B-A75B-E88C4EBA42BC}" dt="2022-11-07T04:49:39.707" v="0" actId="47"/>
        <pc:sldMkLst>
          <pc:docMk/>
          <pc:sldMk cId="3766527611" sldId="1349"/>
        </pc:sldMkLst>
      </pc:sldChg>
      <pc:sldChg chg="del">
        <pc:chgData name="伊健 杜" userId="e69aded81da48593" providerId="LiveId" clId="{F77DAFAA-FB70-429B-A75B-E88C4EBA42BC}" dt="2022-11-07T04:49:39.707" v="0" actId="47"/>
        <pc:sldMkLst>
          <pc:docMk/>
          <pc:sldMk cId="3240948227" sldId="1350"/>
        </pc:sldMkLst>
      </pc:sldChg>
      <pc:sldChg chg="del">
        <pc:chgData name="伊健 杜" userId="e69aded81da48593" providerId="LiveId" clId="{F77DAFAA-FB70-429B-A75B-E88C4EBA42BC}" dt="2022-11-07T04:49:39.707" v="0" actId="47"/>
        <pc:sldMkLst>
          <pc:docMk/>
          <pc:sldMk cId="3573841546" sldId="1351"/>
        </pc:sldMkLst>
      </pc:sldChg>
      <pc:sldChg chg="del">
        <pc:chgData name="伊健 杜" userId="e69aded81da48593" providerId="LiveId" clId="{F77DAFAA-FB70-429B-A75B-E88C4EBA42BC}" dt="2022-11-07T04:49:39.707" v="0" actId="47"/>
        <pc:sldMkLst>
          <pc:docMk/>
          <pc:sldMk cId="1200436778" sldId="1352"/>
        </pc:sldMkLst>
      </pc:sldChg>
      <pc:sldChg chg="del">
        <pc:chgData name="伊健 杜" userId="e69aded81da48593" providerId="LiveId" clId="{F77DAFAA-FB70-429B-A75B-E88C4EBA42BC}" dt="2022-11-07T04:49:39.707" v="0" actId="47"/>
        <pc:sldMkLst>
          <pc:docMk/>
          <pc:sldMk cId="1885241510" sldId="1353"/>
        </pc:sldMkLst>
      </pc:sldChg>
      <pc:sldChg chg="del">
        <pc:chgData name="伊健 杜" userId="e69aded81da48593" providerId="LiveId" clId="{F77DAFAA-FB70-429B-A75B-E88C4EBA42BC}" dt="2022-11-07T04:49:39.707" v="0" actId="47"/>
        <pc:sldMkLst>
          <pc:docMk/>
          <pc:sldMk cId="2262443341" sldId="1354"/>
        </pc:sldMkLst>
      </pc:sldChg>
      <pc:sldChg chg="del">
        <pc:chgData name="伊健 杜" userId="e69aded81da48593" providerId="LiveId" clId="{F77DAFAA-FB70-429B-A75B-E88C4EBA42BC}" dt="2022-11-07T04:49:39.707" v="0" actId="47"/>
        <pc:sldMkLst>
          <pc:docMk/>
          <pc:sldMk cId="1268994009" sldId="1355"/>
        </pc:sldMkLst>
      </pc:sldChg>
      <pc:sldChg chg="del">
        <pc:chgData name="伊健 杜" userId="e69aded81da48593" providerId="LiveId" clId="{F77DAFAA-FB70-429B-A75B-E88C4EBA42BC}" dt="2022-11-07T04:49:39.707" v="0" actId="47"/>
        <pc:sldMkLst>
          <pc:docMk/>
          <pc:sldMk cId="964826230" sldId="1356"/>
        </pc:sldMkLst>
      </pc:sldChg>
      <pc:sldChg chg="del">
        <pc:chgData name="伊健 杜" userId="e69aded81da48593" providerId="LiveId" clId="{F77DAFAA-FB70-429B-A75B-E88C4EBA42BC}" dt="2022-11-07T04:49:39.707" v="0" actId="47"/>
        <pc:sldMkLst>
          <pc:docMk/>
          <pc:sldMk cId="2680465077" sldId="1357"/>
        </pc:sldMkLst>
      </pc:sldChg>
      <pc:sldChg chg="del">
        <pc:chgData name="伊健 杜" userId="e69aded81da48593" providerId="LiveId" clId="{F77DAFAA-FB70-429B-A75B-E88C4EBA42BC}" dt="2022-11-07T04:49:39.707" v="0" actId="47"/>
        <pc:sldMkLst>
          <pc:docMk/>
          <pc:sldMk cId="1439551912" sldId="1358"/>
        </pc:sldMkLst>
      </pc:sldChg>
      <pc:sldChg chg="del">
        <pc:chgData name="伊健 杜" userId="e69aded81da48593" providerId="LiveId" clId="{F77DAFAA-FB70-429B-A75B-E88C4EBA42BC}" dt="2022-11-07T04:49:39.707" v="0" actId="47"/>
        <pc:sldMkLst>
          <pc:docMk/>
          <pc:sldMk cId="3474803134" sldId="1359"/>
        </pc:sldMkLst>
      </pc:sldChg>
      <pc:sldChg chg="del">
        <pc:chgData name="伊健 杜" userId="e69aded81da48593" providerId="LiveId" clId="{F77DAFAA-FB70-429B-A75B-E88C4EBA42BC}" dt="2022-11-07T04:49:39.707" v="0" actId="47"/>
        <pc:sldMkLst>
          <pc:docMk/>
          <pc:sldMk cId="4068321830" sldId="1360"/>
        </pc:sldMkLst>
      </pc:sldChg>
      <pc:sldChg chg="del">
        <pc:chgData name="伊健 杜" userId="e69aded81da48593" providerId="LiveId" clId="{F77DAFAA-FB70-429B-A75B-E88C4EBA42BC}" dt="2022-11-07T04:49:39.707" v="0" actId="47"/>
        <pc:sldMkLst>
          <pc:docMk/>
          <pc:sldMk cId="934660800" sldId="1361"/>
        </pc:sldMkLst>
      </pc:sldChg>
      <pc:sldChg chg="del">
        <pc:chgData name="伊健 杜" userId="e69aded81da48593" providerId="LiveId" clId="{F77DAFAA-FB70-429B-A75B-E88C4EBA42BC}" dt="2022-11-07T04:49:39.707" v="0" actId="47"/>
        <pc:sldMkLst>
          <pc:docMk/>
          <pc:sldMk cId="2269712307" sldId="1362"/>
        </pc:sldMkLst>
      </pc:sldChg>
      <pc:sldChg chg="del">
        <pc:chgData name="伊健 杜" userId="e69aded81da48593" providerId="LiveId" clId="{F77DAFAA-FB70-429B-A75B-E88C4EBA42BC}" dt="2022-11-07T04:49:39.707" v="0" actId="47"/>
        <pc:sldMkLst>
          <pc:docMk/>
          <pc:sldMk cId="4136416547" sldId="1363"/>
        </pc:sldMkLst>
      </pc:sldChg>
      <pc:sldChg chg="del">
        <pc:chgData name="伊健 杜" userId="e69aded81da48593" providerId="LiveId" clId="{F77DAFAA-FB70-429B-A75B-E88C4EBA42BC}" dt="2022-11-07T04:49:39.707" v="0" actId="47"/>
        <pc:sldMkLst>
          <pc:docMk/>
          <pc:sldMk cId="3030512498" sldId="1364"/>
        </pc:sldMkLst>
      </pc:sldChg>
      <pc:sldChg chg="del">
        <pc:chgData name="伊健 杜" userId="e69aded81da48593" providerId="LiveId" clId="{F77DAFAA-FB70-429B-A75B-E88C4EBA42BC}" dt="2022-11-07T04:49:39.707" v="0" actId="47"/>
        <pc:sldMkLst>
          <pc:docMk/>
          <pc:sldMk cId="686505893" sldId="1365"/>
        </pc:sldMkLst>
      </pc:sldChg>
      <pc:sldChg chg="del">
        <pc:chgData name="伊健 杜" userId="e69aded81da48593" providerId="LiveId" clId="{F77DAFAA-FB70-429B-A75B-E88C4EBA42BC}" dt="2022-11-07T04:59:29.779" v="246" actId="47"/>
        <pc:sldMkLst>
          <pc:docMk/>
          <pc:sldMk cId="1327010284" sldId="1366"/>
        </pc:sldMkLst>
      </pc:sldChg>
      <pc:sldChg chg="del">
        <pc:chgData name="伊健 杜" userId="e69aded81da48593" providerId="LiveId" clId="{F77DAFAA-FB70-429B-A75B-E88C4EBA42BC}" dt="2022-11-07T04:49:39.707" v="0" actId="47"/>
        <pc:sldMkLst>
          <pc:docMk/>
          <pc:sldMk cId="1602721199" sldId="1367"/>
        </pc:sldMkLst>
      </pc:sldChg>
      <pc:sldChg chg="del">
        <pc:chgData name="伊健 杜" userId="e69aded81da48593" providerId="LiveId" clId="{F77DAFAA-FB70-429B-A75B-E88C4EBA42BC}" dt="2022-11-07T04:49:39.707" v="0" actId="47"/>
        <pc:sldMkLst>
          <pc:docMk/>
          <pc:sldMk cId="2469172313" sldId="1368"/>
        </pc:sldMkLst>
      </pc:sldChg>
      <pc:sldChg chg="del">
        <pc:chgData name="伊健 杜" userId="e69aded81da48593" providerId="LiveId" clId="{F77DAFAA-FB70-429B-A75B-E88C4EBA42BC}" dt="2022-11-07T04:49:39.707" v="0" actId="47"/>
        <pc:sldMkLst>
          <pc:docMk/>
          <pc:sldMk cId="3815497795" sldId="1369"/>
        </pc:sldMkLst>
      </pc:sldChg>
      <pc:sldChg chg="del">
        <pc:chgData name="伊健 杜" userId="e69aded81da48593" providerId="LiveId" clId="{F77DAFAA-FB70-429B-A75B-E88C4EBA42BC}" dt="2022-11-07T04:49:39.707" v="0" actId="47"/>
        <pc:sldMkLst>
          <pc:docMk/>
          <pc:sldMk cId="3244965207" sldId="1370"/>
        </pc:sldMkLst>
      </pc:sldChg>
      <pc:sldChg chg="del">
        <pc:chgData name="伊健 杜" userId="e69aded81da48593" providerId="LiveId" clId="{F77DAFAA-FB70-429B-A75B-E88C4EBA42BC}" dt="2022-11-07T04:58:26.473" v="243" actId="47"/>
        <pc:sldMkLst>
          <pc:docMk/>
          <pc:sldMk cId="3242087974" sldId="1371"/>
        </pc:sldMkLst>
      </pc:sldChg>
      <pc:sldChg chg="addSp delSp modSp mod">
        <pc:chgData name="伊健 杜" userId="e69aded81da48593" providerId="LiveId" clId="{F77DAFAA-FB70-429B-A75B-E88C4EBA42BC}" dt="2022-11-07T07:27:18.179" v="5844" actId="478"/>
        <pc:sldMkLst>
          <pc:docMk/>
          <pc:sldMk cId="905977177" sldId="1374"/>
        </pc:sldMkLst>
        <pc:spChg chg="add del mod">
          <ac:chgData name="伊健 杜" userId="e69aded81da48593" providerId="LiveId" clId="{F77DAFAA-FB70-429B-A75B-E88C4EBA42BC}" dt="2022-11-07T07:27:18.179" v="5844" actId="478"/>
          <ac:spMkLst>
            <pc:docMk/>
            <pc:sldMk cId="905977177" sldId="1374"/>
            <ac:spMk id="5" creationId="{8B7ED2A6-7F8B-25CB-3591-CF9640A3FF12}"/>
          </ac:spMkLst>
        </pc:spChg>
        <pc:spChg chg="add del mod">
          <ac:chgData name="伊健 杜" userId="e69aded81da48593" providerId="LiveId" clId="{F77DAFAA-FB70-429B-A75B-E88C4EBA42BC}" dt="2022-11-07T07:27:18.179" v="5844" actId="478"/>
          <ac:spMkLst>
            <pc:docMk/>
            <pc:sldMk cId="905977177" sldId="1374"/>
            <ac:spMk id="6" creationId="{F4BAC907-3539-FEA5-9DD6-6AC335D20710}"/>
          </ac:spMkLst>
        </pc:spChg>
      </pc:sldChg>
      <pc:sldChg chg="modSp mod">
        <pc:chgData name="伊健 杜" userId="e69aded81da48593" providerId="LiveId" clId="{F77DAFAA-FB70-429B-A75B-E88C4EBA42BC}" dt="2022-11-07T13:16:20.036" v="5936"/>
        <pc:sldMkLst>
          <pc:docMk/>
          <pc:sldMk cId="3257977909" sldId="1375"/>
        </pc:sldMkLst>
        <pc:spChg chg="mod">
          <ac:chgData name="伊健 杜" userId="e69aded81da48593" providerId="LiveId" clId="{F77DAFAA-FB70-429B-A75B-E88C4EBA42BC}" dt="2022-11-07T13:16:14.050" v="5929"/>
          <ac:spMkLst>
            <pc:docMk/>
            <pc:sldMk cId="3257977909" sldId="1375"/>
            <ac:spMk id="2" creationId="{70E35AE9-6F03-2094-AF2D-CBE9496A6225}"/>
          </ac:spMkLst>
        </pc:spChg>
        <pc:spChg chg="mod">
          <ac:chgData name="伊健 杜" userId="e69aded81da48593" providerId="LiveId" clId="{F77DAFAA-FB70-429B-A75B-E88C4EBA42BC}" dt="2022-11-07T13:16:20.036" v="5936"/>
          <ac:spMkLst>
            <pc:docMk/>
            <pc:sldMk cId="3257977909" sldId="1375"/>
            <ac:spMk id="3" creationId="{1DFE0695-1E51-11D7-48EA-7704BE103315}"/>
          </ac:spMkLst>
        </pc:spChg>
      </pc:sldChg>
      <pc:sldChg chg="modSp mod">
        <pc:chgData name="伊健 杜" userId="e69aded81da48593" providerId="LiveId" clId="{F77DAFAA-FB70-429B-A75B-E88C4EBA42BC}" dt="2022-11-07T07:29:44.515" v="5862" actId="20577"/>
        <pc:sldMkLst>
          <pc:docMk/>
          <pc:sldMk cId="3278084188" sldId="1376"/>
        </pc:sldMkLst>
        <pc:spChg chg="mod">
          <ac:chgData name="伊健 杜" userId="e69aded81da48593" providerId="LiveId" clId="{F77DAFAA-FB70-429B-A75B-E88C4EBA42BC}" dt="2022-11-07T07:29:35.159" v="5852" actId="20577"/>
          <ac:spMkLst>
            <pc:docMk/>
            <pc:sldMk cId="3278084188" sldId="1376"/>
            <ac:spMk id="2" creationId="{70E35AE9-6F03-2094-AF2D-CBE9496A6225}"/>
          </ac:spMkLst>
        </pc:spChg>
        <pc:spChg chg="mod">
          <ac:chgData name="伊健 杜" userId="e69aded81da48593" providerId="LiveId" clId="{F77DAFAA-FB70-429B-A75B-E88C4EBA42BC}" dt="2022-11-07T07:29:44.515" v="5862" actId="20577"/>
          <ac:spMkLst>
            <pc:docMk/>
            <pc:sldMk cId="3278084188" sldId="1376"/>
            <ac:spMk id="3" creationId="{02D2B169-83DD-2856-B127-0BBDCC3801BA}"/>
          </ac:spMkLst>
        </pc:spChg>
      </pc:sldChg>
      <pc:sldChg chg="modSp mod">
        <pc:chgData name="伊健 杜" userId="e69aded81da48593" providerId="LiveId" clId="{F77DAFAA-FB70-429B-A75B-E88C4EBA42BC}" dt="2022-11-07T07:14:34.828" v="5684" actId="20577"/>
        <pc:sldMkLst>
          <pc:docMk/>
          <pc:sldMk cId="2999367643" sldId="1377"/>
        </pc:sldMkLst>
        <pc:spChg chg="mod">
          <ac:chgData name="伊健 杜" userId="e69aded81da48593" providerId="LiveId" clId="{F77DAFAA-FB70-429B-A75B-E88C4EBA42BC}" dt="2022-11-07T07:14:34.828" v="5684" actId="20577"/>
          <ac:spMkLst>
            <pc:docMk/>
            <pc:sldMk cId="2999367643" sldId="1377"/>
            <ac:spMk id="6" creationId="{B98CD463-5476-FBB2-CBE9-F9671C1182E6}"/>
          </ac:spMkLst>
        </pc:spChg>
      </pc:sldChg>
      <pc:sldChg chg="del">
        <pc:chgData name="伊健 杜" userId="e69aded81da48593" providerId="LiveId" clId="{F77DAFAA-FB70-429B-A75B-E88C4EBA42BC}" dt="2022-11-07T13:16:05.898" v="5915" actId="47"/>
        <pc:sldMkLst>
          <pc:docMk/>
          <pc:sldMk cId="101191209" sldId="1379"/>
        </pc:sldMkLst>
      </pc:sldChg>
      <pc:sldChg chg="addSp delSp modSp new mod modAnim">
        <pc:chgData name="伊健 杜" userId="e69aded81da48593" providerId="LiveId" clId="{F77DAFAA-FB70-429B-A75B-E88C4EBA42BC}" dt="2022-11-07T04:53:37.406" v="54" actId="13822"/>
        <pc:sldMkLst>
          <pc:docMk/>
          <pc:sldMk cId="294288172" sldId="1381"/>
        </pc:sldMkLst>
        <pc:spChg chg="del mod">
          <ac:chgData name="伊健 杜" userId="e69aded81da48593" providerId="LiveId" clId="{F77DAFAA-FB70-429B-A75B-E88C4EBA42BC}" dt="2022-11-07T04:51:15.471" v="9" actId="478"/>
          <ac:spMkLst>
            <pc:docMk/>
            <pc:sldMk cId="294288172" sldId="1381"/>
            <ac:spMk id="2" creationId="{11205448-8213-631D-B091-17D8B86382BD}"/>
          </ac:spMkLst>
        </pc:spChg>
        <pc:spChg chg="del">
          <ac:chgData name="伊健 杜" userId="e69aded81da48593" providerId="LiveId" clId="{F77DAFAA-FB70-429B-A75B-E88C4EBA42BC}" dt="2022-11-07T04:50:47.652" v="5" actId="478"/>
          <ac:spMkLst>
            <pc:docMk/>
            <pc:sldMk cId="294288172" sldId="1381"/>
            <ac:spMk id="3" creationId="{40C40DEF-9AEB-0F83-7173-45C3B808BDC4}"/>
          </ac:spMkLst>
        </pc:spChg>
        <pc:spChg chg="add mod">
          <ac:chgData name="伊健 杜" userId="e69aded81da48593" providerId="LiveId" clId="{F77DAFAA-FB70-429B-A75B-E88C4EBA42BC}" dt="2022-11-07T04:51:09.250" v="7"/>
          <ac:spMkLst>
            <pc:docMk/>
            <pc:sldMk cId="294288172" sldId="1381"/>
            <ac:spMk id="4" creationId="{767FBCC3-E590-DDD9-AC6E-390CBBE40FB6}"/>
          </ac:spMkLst>
        </pc:spChg>
        <pc:spChg chg="add mod">
          <ac:chgData name="伊健 杜" userId="e69aded81da48593" providerId="LiveId" clId="{F77DAFAA-FB70-429B-A75B-E88C4EBA42BC}" dt="2022-11-07T04:53:37.406" v="54" actId="13822"/>
          <ac:spMkLst>
            <pc:docMk/>
            <pc:sldMk cId="294288172" sldId="1381"/>
            <ac:spMk id="6" creationId="{6E78AFC2-A6D1-6D8D-19BC-D04833663EB2}"/>
          </ac:spMkLst>
        </pc:spChg>
        <pc:spChg chg="add mod">
          <ac:chgData name="伊健 杜" userId="e69aded81da48593" providerId="LiveId" clId="{F77DAFAA-FB70-429B-A75B-E88C4EBA42BC}" dt="2022-11-07T04:53:10.761" v="49" actId="20577"/>
          <ac:spMkLst>
            <pc:docMk/>
            <pc:sldMk cId="294288172" sldId="1381"/>
            <ac:spMk id="7" creationId="{56D821EC-BCD9-B230-0383-57A1A2AEB645}"/>
          </ac:spMkLst>
        </pc:spChg>
        <pc:spChg chg="add del mod">
          <ac:chgData name="伊健 杜" userId="e69aded81da48593" providerId="LiveId" clId="{F77DAFAA-FB70-429B-A75B-E88C4EBA42BC}" dt="2022-11-07T04:52:13.034" v="39" actId="478"/>
          <ac:spMkLst>
            <pc:docMk/>
            <pc:sldMk cId="294288172" sldId="1381"/>
            <ac:spMk id="8" creationId="{41F48A9A-D351-0471-F6C5-E76741416BEA}"/>
          </ac:spMkLst>
        </pc:spChg>
        <pc:spChg chg="add mod">
          <ac:chgData name="伊健 杜" userId="e69aded81da48593" providerId="LiveId" clId="{F77DAFAA-FB70-429B-A75B-E88C4EBA42BC}" dt="2022-11-07T04:53:06.052" v="48" actId="1076"/>
          <ac:spMkLst>
            <pc:docMk/>
            <pc:sldMk cId="294288172" sldId="1381"/>
            <ac:spMk id="9" creationId="{B79AC1D3-F707-5BC9-5416-FB6AFBD17522}"/>
          </ac:spMkLst>
        </pc:spChg>
        <pc:spChg chg="add del mod">
          <ac:chgData name="伊健 杜" userId="e69aded81da48593" providerId="LiveId" clId="{F77DAFAA-FB70-429B-A75B-E88C4EBA42BC}" dt="2022-11-07T04:53:01.285" v="47" actId="478"/>
          <ac:spMkLst>
            <pc:docMk/>
            <pc:sldMk cId="294288172" sldId="1381"/>
            <ac:spMk id="10" creationId="{0E40C518-BE44-AF32-E695-4A49FE4D1FC3}"/>
          </ac:spMkLst>
        </pc:spChg>
        <pc:spChg chg="add del mod">
          <ac:chgData name="伊健 杜" userId="e69aded81da48593" providerId="LiveId" clId="{F77DAFAA-FB70-429B-A75B-E88C4EBA42BC}" dt="2022-11-07T04:53:01.285" v="47" actId="478"/>
          <ac:spMkLst>
            <pc:docMk/>
            <pc:sldMk cId="294288172" sldId="1381"/>
            <ac:spMk id="11" creationId="{BABA26B3-204D-B664-87AF-91AE52F8A454}"/>
          </ac:spMkLst>
        </pc:spChg>
        <pc:picChg chg="add del mod">
          <ac:chgData name="伊健 杜" userId="e69aded81da48593" providerId="LiveId" clId="{F77DAFAA-FB70-429B-A75B-E88C4EBA42BC}" dt="2022-11-07T04:53:01.285" v="47" actId="478"/>
          <ac:picMkLst>
            <pc:docMk/>
            <pc:sldMk cId="294288172" sldId="1381"/>
            <ac:picMk id="12" creationId="{F85E75A8-38A0-3DA3-154D-1E7D39DD3A92}"/>
          </ac:picMkLst>
        </pc:picChg>
      </pc:sldChg>
      <pc:sldChg chg="addSp delSp modSp add mod modAnim">
        <pc:chgData name="伊健 杜" userId="e69aded81da48593" providerId="LiveId" clId="{F77DAFAA-FB70-429B-A75B-E88C4EBA42BC}" dt="2022-11-07T04:55:02.163" v="80" actId="27636"/>
        <pc:sldMkLst>
          <pc:docMk/>
          <pc:sldMk cId="873955953" sldId="1382"/>
        </pc:sldMkLst>
        <pc:spChg chg="add del mod">
          <ac:chgData name="伊健 杜" userId="e69aded81da48593" providerId="LiveId" clId="{F77DAFAA-FB70-429B-A75B-E88C4EBA42BC}" dt="2022-11-07T04:53:18.603" v="52" actId="478"/>
          <ac:spMkLst>
            <pc:docMk/>
            <pc:sldMk cId="873955953" sldId="1382"/>
            <ac:spMk id="3" creationId="{36695C90-5147-45A7-69EE-FD7790B3B9BE}"/>
          </ac:spMkLst>
        </pc:spChg>
        <pc:spChg chg="add mod">
          <ac:chgData name="伊健 杜" userId="e69aded81da48593" providerId="LiveId" clId="{F77DAFAA-FB70-429B-A75B-E88C4EBA42BC}" dt="2022-11-07T04:53:54.818" v="60" actId="1076"/>
          <ac:spMkLst>
            <pc:docMk/>
            <pc:sldMk cId="873955953" sldId="1382"/>
            <ac:spMk id="5" creationId="{1391907E-5354-0B6C-CCAB-51D44A908426}"/>
          </ac:spMkLst>
        </pc:spChg>
        <pc:spChg chg="del">
          <ac:chgData name="伊健 杜" userId="e69aded81da48593" providerId="LiveId" clId="{F77DAFAA-FB70-429B-A75B-E88C4EBA42BC}" dt="2022-11-07T04:53:17.160" v="51" actId="478"/>
          <ac:spMkLst>
            <pc:docMk/>
            <pc:sldMk cId="873955953" sldId="1382"/>
            <ac:spMk id="6" creationId="{6E78AFC2-A6D1-6D8D-19BC-D04833663EB2}"/>
          </ac:spMkLst>
        </pc:spChg>
        <pc:spChg chg="del">
          <ac:chgData name="伊健 杜" userId="e69aded81da48593" providerId="LiveId" clId="{F77DAFAA-FB70-429B-A75B-E88C4EBA42BC}" dt="2022-11-07T04:53:17.160" v="51" actId="478"/>
          <ac:spMkLst>
            <pc:docMk/>
            <pc:sldMk cId="873955953" sldId="1382"/>
            <ac:spMk id="7" creationId="{56D821EC-BCD9-B230-0383-57A1A2AEB645}"/>
          </ac:spMkLst>
        </pc:spChg>
        <pc:spChg chg="add mod">
          <ac:chgData name="伊健 杜" userId="e69aded81da48593" providerId="LiveId" clId="{F77DAFAA-FB70-429B-A75B-E88C4EBA42BC}" dt="2022-11-07T04:54:27.537" v="71" actId="20577"/>
          <ac:spMkLst>
            <pc:docMk/>
            <pc:sldMk cId="873955953" sldId="1382"/>
            <ac:spMk id="8" creationId="{80B6FA2E-B8F9-8005-2EBD-DFCA37F98180}"/>
          </ac:spMkLst>
        </pc:spChg>
        <pc:spChg chg="del">
          <ac:chgData name="伊健 杜" userId="e69aded81da48593" providerId="LiveId" clId="{F77DAFAA-FB70-429B-A75B-E88C4EBA42BC}" dt="2022-11-07T04:53:17.160" v="51" actId="478"/>
          <ac:spMkLst>
            <pc:docMk/>
            <pc:sldMk cId="873955953" sldId="1382"/>
            <ac:spMk id="9" creationId="{B79AC1D3-F707-5BC9-5416-FB6AFBD17522}"/>
          </ac:spMkLst>
        </pc:spChg>
        <pc:spChg chg="add mod">
          <ac:chgData name="伊健 杜" userId="e69aded81da48593" providerId="LiveId" clId="{F77DAFAA-FB70-429B-A75B-E88C4EBA42BC}" dt="2022-11-07T04:54:06.583" v="65" actId="1076"/>
          <ac:spMkLst>
            <pc:docMk/>
            <pc:sldMk cId="873955953" sldId="1382"/>
            <ac:spMk id="11" creationId="{980E5025-976A-FEAB-B5AA-AF0A0BBB72FC}"/>
          </ac:spMkLst>
        </pc:spChg>
        <pc:spChg chg="add mod">
          <ac:chgData name="伊健 杜" userId="e69aded81da48593" providerId="LiveId" clId="{F77DAFAA-FB70-429B-A75B-E88C4EBA42BC}" dt="2022-11-07T04:54:34.586" v="72" actId="1076"/>
          <ac:spMkLst>
            <pc:docMk/>
            <pc:sldMk cId="873955953" sldId="1382"/>
            <ac:spMk id="12" creationId="{F9B2412C-1B9C-7ABA-7F36-03AA8B027AC9}"/>
          </ac:spMkLst>
        </pc:spChg>
        <pc:spChg chg="add mod">
          <ac:chgData name="伊健 杜" userId="e69aded81da48593" providerId="LiveId" clId="{F77DAFAA-FB70-429B-A75B-E88C4EBA42BC}" dt="2022-11-07T04:55:02.163" v="80" actId="27636"/>
          <ac:spMkLst>
            <pc:docMk/>
            <pc:sldMk cId="873955953" sldId="1382"/>
            <ac:spMk id="13" creationId="{D481CC81-3B66-3B1F-7A82-E8FA08BCF2B8}"/>
          </ac:spMkLst>
        </pc:spChg>
        <pc:picChg chg="add del mod">
          <ac:chgData name="伊健 杜" userId="e69aded81da48593" providerId="LiveId" clId="{F77DAFAA-FB70-429B-A75B-E88C4EBA42BC}" dt="2022-11-07T04:53:56.777" v="61" actId="478"/>
          <ac:picMkLst>
            <pc:docMk/>
            <pc:sldMk cId="873955953" sldId="1382"/>
            <ac:picMk id="10" creationId="{0F01FD6B-0229-490A-6B8A-3CF99EB1B43F}"/>
          </ac:picMkLst>
        </pc:picChg>
      </pc:sldChg>
      <pc:sldChg chg="addSp delSp modSp add mod modAnim">
        <pc:chgData name="伊健 杜" userId="e69aded81da48593" providerId="LiveId" clId="{F77DAFAA-FB70-429B-A75B-E88C4EBA42BC}" dt="2022-11-07T07:03:26.364" v="5673"/>
        <pc:sldMkLst>
          <pc:docMk/>
          <pc:sldMk cId="431384839" sldId="1383"/>
        </pc:sldMkLst>
        <pc:spChg chg="mod">
          <ac:chgData name="伊健 杜" userId="e69aded81da48593" providerId="LiveId" clId="{F77DAFAA-FB70-429B-A75B-E88C4EBA42BC}" dt="2022-11-07T04:57:28.303" v="178" actId="20577"/>
          <ac:spMkLst>
            <pc:docMk/>
            <pc:sldMk cId="431384839" sldId="1383"/>
            <ac:spMk id="3" creationId="{C57D426F-F0AF-15A8-164B-B84F98651872}"/>
          </ac:spMkLst>
        </pc:spChg>
        <pc:spChg chg="add mod">
          <ac:chgData name="伊健 杜" userId="e69aded81da48593" providerId="LiveId" clId="{F77DAFAA-FB70-429B-A75B-E88C4EBA42BC}" dt="2022-11-07T07:03:26.364" v="5673"/>
          <ac:spMkLst>
            <pc:docMk/>
            <pc:sldMk cId="431384839" sldId="1383"/>
            <ac:spMk id="4" creationId="{15C2E8A4-3BBE-EAB3-3C33-D70847B4658E}"/>
          </ac:spMkLst>
        </pc:spChg>
        <pc:spChg chg="mod">
          <ac:chgData name="伊健 杜" userId="e69aded81da48593" providerId="LiveId" clId="{F77DAFAA-FB70-429B-A75B-E88C4EBA42BC}" dt="2022-11-07T07:03:26.364" v="5673"/>
          <ac:spMkLst>
            <pc:docMk/>
            <pc:sldMk cId="431384839" sldId="1383"/>
            <ac:spMk id="6" creationId="{B98CD463-5476-FBB2-CBE9-F9671C1182E6}"/>
          </ac:spMkLst>
        </pc:spChg>
        <pc:spChg chg="add mod">
          <ac:chgData name="伊健 杜" userId="e69aded81da48593" providerId="LiveId" clId="{F77DAFAA-FB70-429B-A75B-E88C4EBA42BC}" dt="2022-11-07T04:57:17.577" v="173" actId="1076"/>
          <ac:spMkLst>
            <pc:docMk/>
            <pc:sldMk cId="431384839" sldId="1383"/>
            <ac:spMk id="7" creationId="{1F2C608B-807F-C508-33C9-2A9FD1A7E403}"/>
          </ac:spMkLst>
        </pc:spChg>
        <pc:spChg chg="add mod">
          <ac:chgData name="伊健 杜" userId="e69aded81da48593" providerId="LiveId" clId="{F77DAFAA-FB70-429B-A75B-E88C4EBA42BC}" dt="2022-11-07T04:57:58.039" v="230" actId="20577"/>
          <ac:spMkLst>
            <pc:docMk/>
            <pc:sldMk cId="431384839" sldId="1383"/>
            <ac:spMk id="8" creationId="{B16EAF39-CF70-466A-E004-785EC76F7042}"/>
          </ac:spMkLst>
        </pc:spChg>
        <pc:picChg chg="add mod">
          <ac:chgData name="伊健 杜" userId="e69aded81da48593" providerId="LiveId" clId="{F77DAFAA-FB70-429B-A75B-E88C4EBA42BC}" dt="2022-11-07T04:58:14.742" v="242" actId="1076"/>
          <ac:picMkLst>
            <pc:docMk/>
            <pc:sldMk cId="431384839" sldId="1383"/>
            <ac:picMk id="5" creationId="{97A1C70C-4ABB-5FCE-6DB4-1C88D1AFEF46}"/>
          </ac:picMkLst>
        </pc:picChg>
        <pc:picChg chg="del">
          <ac:chgData name="伊健 杜" userId="e69aded81da48593" providerId="LiveId" clId="{F77DAFAA-FB70-429B-A75B-E88C4EBA42BC}" dt="2022-11-07T04:55:44.870" v="84" actId="478"/>
          <ac:picMkLst>
            <pc:docMk/>
            <pc:sldMk cId="431384839" sldId="1383"/>
            <ac:picMk id="17412" creationId="{EAE48264-726D-6C5D-2FA8-D27A8E86DDC4}"/>
          </ac:picMkLst>
        </pc:picChg>
      </pc:sldChg>
      <pc:sldChg chg="addSp modSp add mod">
        <pc:chgData name="伊健 杜" userId="e69aded81da48593" providerId="LiveId" clId="{F77DAFAA-FB70-429B-A75B-E88C4EBA42BC}" dt="2022-11-07T04:59:57.816" v="317" actId="20577"/>
        <pc:sldMkLst>
          <pc:docMk/>
          <pc:sldMk cId="1630488861" sldId="1384"/>
        </pc:sldMkLst>
        <pc:spChg chg="mod">
          <ac:chgData name="伊健 杜" userId="e69aded81da48593" providerId="LiveId" clId="{F77DAFAA-FB70-429B-A75B-E88C4EBA42BC}" dt="2022-11-07T04:59:33.365" v="247" actId="1076"/>
          <ac:spMkLst>
            <pc:docMk/>
            <pc:sldMk cId="1630488861" sldId="1384"/>
            <ac:spMk id="2" creationId="{70E35AE9-6F03-2094-AF2D-CBE9496A6225}"/>
          </ac:spMkLst>
        </pc:spChg>
        <pc:spChg chg="add mod">
          <ac:chgData name="伊健 杜" userId="e69aded81da48593" providerId="LiveId" clId="{F77DAFAA-FB70-429B-A75B-E88C4EBA42BC}" dt="2022-11-07T04:59:37.089" v="248" actId="1076"/>
          <ac:spMkLst>
            <pc:docMk/>
            <pc:sldMk cId="1630488861" sldId="1384"/>
            <ac:spMk id="3" creationId="{AA487338-2C5E-3113-5270-919D59E87D9E}"/>
          </ac:spMkLst>
        </pc:spChg>
        <pc:spChg chg="add mod">
          <ac:chgData name="伊健 杜" userId="e69aded81da48593" providerId="LiveId" clId="{F77DAFAA-FB70-429B-A75B-E88C4EBA42BC}" dt="2022-11-07T04:59:37.089" v="248" actId="1076"/>
          <ac:spMkLst>
            <pc:docMk/>
            <pc:sldMk cId="1630488861" sldId="1384"/>
            <ac:spMk id="4" creationId="{F8124064-3BF4-6DA7-0D03-6A7A46F9FC95}"/>
          </ac:spMkLst>
        </pc:spChg>
        <pc:spChg chg="add mod">
          <ac:chgData name="伊健 杜" userId="e69aded81da48593" providerId="LiveId" clId="{F77DAFAA-FB70-429B-A75B-E88C4EBA42BC}" dt="2022-11-07T04:59:57.816" v="317" actId="20577"/>
          <ac:spMkLst>
            <pc:docMk/>
            <pc:sldMk cId="1630488861" sldId="1384"/>
            <ac:spMk id="5" creationId="{09DC16A7-B18D-E463-7535-C389C8FC3F21}"/>
          </ac:spMkLst>
        </pc:spChg>
      </pc:sldChg>
      <pc:sldChg chg="addSp delSp modSp add mod delAnim">
        <pc:chgData name="伊健 杜" userId="e69aded81da48593" providerId="LiveId" clId="{F77DAFAA-FB70-429B-A75B-E88C4EBA42BC}" dt="2022-11-07T07:03:26.364" v="5673"/>
        <pc:sldMkLst>
          <pc:docMk/>
          <pc:sldMk cId="2148736043" sldId="1385"/>
        </pc:sldMkLst>
        <pc:spChg chg="mod">
          <ac:chgData name="伊健 杜" userId="e69aded81da48593" providerId="LiveId" clId="{F77DAFAA-FB70-429B-A75B-E88C4EBA42BC}" dt="2022-11-07T05:08:46.325" v="898" actId="1076"/>
          <ac:spMkLst>
            <pc:docMk/>
            <pc:sldMk cId="2148736043" sldId="1385"/>
            <ac:spMk id="2" creationId="{10304424-DB4A-36E7-9E0D-D32A5DD0F26C}"/>
          </ac:spMkLst>
        </pc:spChg>
        <pc:spChg chg="mod">
          <ac:chgData name="伊健 杜" userId="e69aded81da48593" providerId="LiveId" clId="{F77DAFAA-FB70-429B-A75B-E88C4EBA42BC}" dt="2022-11-07T07:03:26.364" v="5673"/>
          <ac:spMkLst>
            <pc:docMk/>
            <pc:sldMk cId="2148736043" sldId="1385"/>
            <ac:spMk id="3" creationId="{BF61C064-5051-1184-7A12-5B1F560F19AD}"/>
          </ac:spMkLst>
        </pc:spChg>
        <pc:spChg chg="add del">
          <ac:chgData name="伊健 杜" userId="e69aded81da48593" providerId="LiveId" clId="{F77DAFAA-FB70-429B-A75B-E88C4EBA42BC}" dt="2022-11-07T05:08:17.838" v="880" actId="478"/>
          <ac:spMkLst>
            <pc:docMk/>
            <pc:sldMk cId="2148736043" sldId="1385"/>
            <ac:spMk id="4" creationId="{0698DECE-0D7D-8EDB-BCAC-60F3369B551E}"/>
          </ac:spMkLst>
        </pc:spChg>
        <pc:spChg chg="del mod">
          <ac:chgData name="伊健 杜" userId="e69aded81da48593" providerId="LiveId" clId="{F77DAFAA-FB70-429B-A75B-E88C4EBA42BC}" dt="2022-11-07T05:06:25.801" v="737" actId="478"/>
          <ac:spMkLst>
            <pc:docMk/>
            <pc:sldMk cId="2148736043" sldId="1385"/>
            <ac:spMk id="5" creationId="{12133E31-EFD8-1428-E834-932512E03115}"/>
          </ac:spMkLst>
        </pc:spChg>
        <pc:picChg chg="del">
          <ac:chgData name="伊健 杜" userId="e69aded81da48593" providerId="LiveId" clId="{F77DAFAA-FB70-429B-A75B-E88C4EBA42BC}" dt="2022-11-07T05:07:06.591" v="878" actId="478"/>
          <ac:picMkLst>
            <pc:docMk/>
            <pc:sldMk cId="2148736043" sldId="1385"/>
            <ac:picMk id="1026" creationId="{771206FE-8C42-98EA-1E0C-31F9ED3FEF5A}"/>
          </ac:picMkLst>
        </pc:picChg>
        <pc:picChg chg="add del mod">
          <ac:chgData name="伊健 杜" userId="e69aded81da48593" providerId="LiveId" clId="{F77DAFAA-FB70-429B-A75B-E88C4EBA42BC}" dt="2022-11-07T05:11:21.239" v="1211" actId="478"/>
          <ac:picMkLst>
            <pc:docMk/>
            <pc:sldMk cId="2148736043" sldId="1385"/>
            <ac:picMk id="2052" creationId="{1B17CA50-AFA3-35B4-66BC-00FC60CB990B}"/>
          </ac:picMkLst>
        </pc:picChg>
        <pc:picChg chg="add mod">
          <ac:chgData name="伊健 杜" userId="e69aded81da48593" providerId="LiveId" clId="{F77DAFAA-FB70-429B-A75B-E88C4EBA42BC}" dt="2022-11-07T05:12:20.059" v="1228" actId="1076"/>
          <ac:picMkLst>
            <pc:docMk/>
            <pc:sldMk cId="2148736043" sldId="1385"/>
            <ac:picMk id="2054" creationId="{98586E43-83A9-FA0A-6281-244228D54AA7}"/>
          </ac:picMkLst>
        </pc:picChg>
      </pc:sldChg>
      <pc:sldChg chg="delSp add del mod">
        <pc:chgData name="伊健 杜" userId="e69aded81da48593" providerId="LiveId" clId="{F77DAFAA-FB70-429B-A75B-E88C4EBA42BC}" dt="2022-11-07T05:00:19.599" v="320" actId="47"/>
        <pc:sldMkLst>
          <pc:docMk/>
          <pc:sldMk cId="3606728115" sldId="1385"/>
        </pc:sldMkLst>
        <pc:spChg chg="del">
          <ac:chgData name="伊健 杜" userId="e69aded81da48593" providerId="LiveId" clId="{F77DAFAA-FB70-429B-A75B-E88C4EBA42BC}" dt="2022-11-07T05:00:13.787" v="319" actId="478"/>
          <ac:spMkLst>
            <pc:docMk/>
            <pc:sldMk cId="3606728115" sldId="1385"/>
            <ac:spMk id="3" creationId="{AA487338-2C5E-3113-5270-919D59E87D9E}"/>
          </ac:spMkLst>
        </pc:spChg>
        <pc:spChg chg="del">
          <ac:chgData name="伊健 杜" userId="e69aded81da48593" providerId="LiveId" clId="{F77DAFAA-FB70-429B-A75B-E88C4EBA42BC}" dt="2022-11-07T05:00:13.787" v="319" actId="478"/>
          <ac:spMkLst>
            <pc:docMk/>
            <pc:sldMk cId="3606728115" sldId="1385"/>
            <ac:spMk id="4" creationId="{F8124064-3BF4-6DA7-0D03-6A7A46F9FC95}"/>
          </ac:spMkLst>
        </pc:spChg>
        <pc:spChg chg="del">
          <ac:chgData name="伊健 杜" userId="e69aded81da48593" providerId="LiveId" clId="{F77DAFAA-FB70-429B-A75B-E88C4EBA42BC}" dt="2022-11-07T05:00:13.787" v="319" actId="478"/>
          <ac:spMkLst>
            <pc:docMk/>
            <pc:sldMk cId="3606728115" sldId="1385"/>
            <ac:spMk id="5" creationId="{09DC16A7-B18D-E463-7535-C389C8FC3F21}"/>
          </ac:spMkLst>
        </pc:spChg>
      </pc:sldChg>
      <pc:sldChg chg="addSp delSp modSp add mod">
        <pc:chgData name="伊健 杜" userId="e69aded81da48593" providerId="LiveId" clId="{F77DAFAA-FB70-429B-A75B-E88C4EBA42BC}" dt="2022-11-07T07:03:26.364" v="5673"/>
        <pc:sldMkLst>
          <pc:docMk/>
          <pc:sldMk cId="320052197" sldId="1386"/>
        </pc:sldMkLst>
        <pc:spChg chg="mod">
          <ac:chgData name="伊健 杜" userId="e69aded81da48593" providerId="LiveId" clId="{F77DAFAA-FB70-429B-A75B-E88C4EBA42BC}" dt="2022-11-07T05:16:39.108" v="1567"/>
          <ac:spMkLst>
            <pc:docMk/>
            <pc:sldMk cId="320052197" sldId="1386"/>
            <ac:spMk id="2" creationId="{10304424-DB4A-36E7-9E0D-D32A5DD0F26C}"/>
          </ac:spMkLst>
        </pc:spChg>
        <pc:spChg chg="mod">
          <ac:chgData name="伊健 杜" userId="e69aded81da48593" providerId="LiveId" clId="{F77DAFAA-FB70-429B-A75B-E88C4EBA42BC}" dt="2022-11-07T07:03:26.364" v="5673"/>
          <ac:spMkLst>
            <pc:docMk/>
            <pc:sldMk cId="320052197" sldId="1386"/>
            <ac:spMk id="3" creationId="{BF61C064-5051-1184-7A12-5B1F560F19AD}"/>
          </ac:spMkLst>
        </pc:spChg>
        <pc:picChg chg="del">
          <ac:chgData name="伊健 杜" userId="e69aded81da48593" providerId="LiveId" clId="{F77DAFAA-FB70-429B-A75B-E88C4EBA42BC}" dt="2022-11-07T05:13:08.992" v="1345" actId="478"/>
          <ac:picMkLst>
            <pc:docMk/>
            <pc:sldMk cId="320052197" sldId="1386"/>
            <ac:picMk id="2052" creationId="{1B17CA50-AFA3-35B4-66BC-00FC60CB990B}"/>
          </ac:picMkLst>
        </pc:picChg>
        <pc:picChg chg="add mod">
          <ac:chgData name="伊健 杜" userId="e69aded81da48593" providerId="LiveId" clId="{F77DAFAA-FB70-429B-A75B-E88C4EBA42BC}" dt="2022-11-07T05:14:05.039" v="1350" actId="1076"/>
          <ac:picMkLst>
            <pc:docMk/>
            <pc:sldMk cId="320052197" sldId="1386"/>
            <ac:picMk id="3074" creationId="{E7C0D309-C60C-5DCF-8152-6F9063003B78}"/>
          </ac:picMkLst>
        </pc:picChg>
        <pc:picChg chg="add mod">
          <ac:chgData name="伊健 杜" userId="e69aded81da48593" providerId="LiveId" clId="{F77DAFAA-FB70-429B-A75B-E88C4EBA42BC}" dt="2022-11-07T05:14:39.359" v="1357" actId="14100"/>
          <ac:picMkLst>
            <pc:docMk/>
            <pc:sldMk cId="320052197" sldId="1386"/>
            <ac:picMk id="3076" creationId="{827D80C7-43AE-1661-7D33-BD5355AD0A60}"/>
          </ac:picMkLst>
        </pc:picChg>
      </pc:sldChg>
      <pc:sldChg chg="addSp delSp modSp add mod">
        <pc:chgData name="伊健 杜" userId="e69aded81da48593" providerId="LiveId" clId="{F77DAFAA-FB70-429B-A75B-E88C4EBA42BC}" dt="2022-11-07T07:03:26.364" v="5673"/>
        <pc:sldMkLst>
          <pc:docMk/>
          <pc:sldMk cId="3406085488" sldId="1387"/>
        </pc:sldMkLst>
        <pc:spChg chg="mod">
          <ac:chgData name="伊健 杜" userId="e69aded81da48593" providerId="LiveId" clId="{F77DAFAA-FB70-429B-A75B-E88C4EBA42BC}" dt="2022-11-07T07:03:26.364" v="5673"/>
          <ac:spMkLst>
            <pc:docMk/>
            <pc:sldMk cId="3406085488" sldId="1387"/>
            <ac:spMk id="2" creationId="{10304424-DB4A-36E7-9E0D-D32A5DD0F26C}"/>
          </ac:spMkLst>
        </pc:spChg>
        <pc:spChg chg="mod">
          <ac:chgData name="伊健 杜" userId="e69aded81da48593" providerId="LiveId" clId="{F77DAFAA-FB70-429B-A75B-E88C4EBA42BC}" dt="2022-11-07T07:03:26.364" v="5673"/>
          <ac:spMkLst>
            <pc:docMk/>
            <pc:sldMk cId="3406085488" sldId="1387"/>
            <ac:spMk id="3" creationId="{BF61C064-5051-1184-7A12-5B1F560F19AD}"/>
          </ac:spMkLst>
        </pc:spChg>
        <pc:spChg chg="mod">
          <ac:chgData name="伊健 杜" userId="e69aded81da48593" providerId="LiveId" clId="{F77DAFAA-FB70-429B-A75B-E88C4EBA42BC}" dt="2022-11-07T05:17:05.315" v="1574"/>
          <ac:spMkLst>
            <pc:docMk/>
            <pc:sldMk cId="3406085488" sldId="1387"/>
            <ac:spMk id="5" creationId="{12133E31-EFD8-1428-E834-932512E03115}"/>
          </ac:spMkLst>
        </pc:spChg>
        <pc:picChg chg="del">
          <ac:chgData name="伊健 杜" userId="e69aded81da48593" providerId="LiveId" clId="{F77DAFAA-FB70-429B-A75B-E88C4EBA42BC}" dt="2022-11-07T05:18:17.375" v="1796" actId="478"/>
          <ac:picMkLst>
            <pc:docMk/>
            <pc:sldMk cId="3406085488" sldId="1387"/>
            <ac:picMk id="1026" creationId="{771206FE-8C42-98EA-1E0C-31F9ED3FEF5A}"/>
          </ac:picMkLst>
        </pc:picChg>
        <pc:picChg chg="add mod">
          <ac:chgData name="伊健 杜" userId="e69aded81da48593" providerId="LiveId" clId="{F77DAFAA-FB70-429B-A75B-E88C4EBA42BC}" dt="2022-11-07T05:18:58.571" v="1800" actId="1076"/>
          <ac:picMkLst>
            <pc:docMk/>
            <pc:sldMk cId="3406085488" sldId="1387"/>
            <ac:picMk id="4098" creationId="{C57FF4F0-D0DD-B08D-DB3F-45D55AE9E475}"/>
          </ac:picMkLst>
        </pc:picChg>
      </pc:sldChg>
      <pc:sldChg chg="addSp delSp modSp add mod delAnim">
        <pc:chgData name="伊健 杜" userId="e69aded81da48593" providerId="LiveId" clId="{F77DAFAA-FB70-429B-A75B-E88C4EBA42BC}" dt="2022-11-07T07:03:26.364" v="5673"/>
        <pc:sldMkLst>
          <pc:docMk/>
          <pc:sldMk cId="2754745189" sldId="1388"/>
        </pc:sldMkLst>
        <pc:spChg chg="mod">
          <ac:chgData name="伊健 杜" userId="e69aded81da48593" providerId="LiveId" clId="{F77DAFAA-FB70-429B-A75B-E88C4EBA42BC}" dt="2022-11-07T07:03:26.364" v="5673"/>
          <ac:spMkLst>
            <pc:docMk/>
            <pc:sldMk cId="2754745189" sldId="1388"/>
            <ac:spMk id="2" creationId="{10304424-DB4A-36E7-9E0D-D32A5DD0F26C}"/>
          </ac:spMkLst>
        </pc:spChg>
        <pc:spChg chg="mod">
          <ac:chgData name="伊健 杜" userId="e69aded81da48593" providerId="LiveId" clId="{F77DAFAA-FB70-429B-A75B-E88C4EBA42BC}" dt="2022-11-07T07:03:26.364" v="5673"/>
          <ac:spMkLst>
            <pc:docMk/>
            <pc:sldMk cId="2754745189" sldId="1388"/>
            <ac:spMk id="3" creationId="{BF61C064-5051-1184-7A12-5B1F560F19AD}"/>
          </ac:spMkLst>
        </pc:spChg>
        <pc:spChg chg="del">
          <ac:chgData name="伊健 杜" userId="e69aded81da48593" providerId="LiveId" clId="{F77DAFAA-FB70-429B-A75B-E88C4EBA42BC}" dt="2022-11-07T05:19:04.004" v="1802" actId="478"/>
          <ac:spMkLst>
            <pc:docMk/>
            <pc:sldMk cId="2754745189" sldId="1388"/>
            <ac:spMk id="5" creationId="{12133E31-EFD8-1428-E834-932512E03115}"/>
          </ac:spMkLst>
        </pc:spChg>
        <pc:picChg chg="del">
          <ac:chgData name="伊健 杜" userId="e69aded81da48593" providerId="LiveId" clId="{F77DAFAA-FB70-429B-A75B-E88C4EBA42BC}" dt="2022-11-07T05:19:50.732" v="1927" actId="478"/>
          <ac:picMkLst>
            <pc:docMk/>
            <pc:sldMk cId="2754745189" sldId="1388"/>
            <ac:picMk id="4098" creationId="{C57FF4F0-D0DD-B08D-DB3F-45D55AE9E475}"/>
          </ac:picMkLst>
        </pc:picChg>
        <pc:picChg chg="add mod">
          <ac:chgData name="伊健 杜" userId="e69aded81da48593" providerId="LiveId" clId="{F77DAFAA-FB70-429B-A75B-E88C4EBA42BC}" dt="2022-11-07T05:20:17.273" v="1930" actId="1076"/>
          <ac:picMkLst>
            <pc:docMk/>
            <pc:sldMk cId="2754745189" sldId="1388"/>
            <ac:picMk id="5122" creationId="{7E62891A-6BDE-1ECF-EEB2-6334345DC5E4}"/>
          </ac:picMkLst>
        </pc:picChg>
      </pc:sldChg>
      <pc:sldChg chg="addSp delSp modSp add mod">
        <pc:chgData name="伊健 杜" userId="e69aded81da48593" providerId="LiveId" clId="{F77DAFAA-FB70-429B-A75B-E88C4EBA42BC}" dt="2022-11-07T07:03:26.364" v="5673"/>
        <pc:sldMkLst>
          <pc:docMk/>
          <pc:sldMk cId="841567216" sldId="1389"/>
        </pc:sldMkLst>
        <pc:spChg chg="mod">
          <ac:chgData name="伊健 杜" userId="e69aded81da48593" providerId="LiveId" clId="{F77DAFAA-FB70-429B-A75B-E88C4EBA42BC}" dt="2022-11-07T07:03:26.364" v="5673"/>
          <ac:spMkLst>
            <pc:docMk/>
            <pc:sldMk cId="841567216" sldId="1389"/>
            <ac:spMk id="2" creationId="{10304424-DB4A-36E7-9E0D-D32A5DD0F26C}"/>
          </ac:spMkLst>
        </pc:spChg>
        <pc:spChg chg="mod">
          <ac:chgData name="伊健 杜" userId="e69aded81da48593" providerId="LiveId" clId="{F77DAFAA-FB70-429B-A75B-E88C4EBA42BC}" dt="2022-11-07T07:03:26.364" v="5673"/>
          <ac:spMkLst>
            <pc:docMk/>
            <pc:sldMk cId="841567216" sldId="1389"/>
            <ac:spMk id="3" creationId="{BF61C064-5051-1184-7A12-5B1F560F19AD}"/>
          </ac:spMkLst>
        </pc:spChg>
        <pc:picChg chg="del">
          <ac:chgData name="伊健 杜" userId="e69aded81da48593" providerId="LiveId" clId="{F77DAFAA-FB70-429B-A75B-E88C4EBA42BC}" dt="2022-11-07T05:21:08.069" v="2047" actId="478"/>
          <ac:picMkLst>
            <pc:docMk/>
            <pc:sldMk cId="841567216" sldId="1389"/>
            <ac:picMk id="5122" creationId="{7E62891A-6BDE-1ECF-EEB2-6334345DC5E4}"/>
          </ac:picMkLst>
        </pc:picChg>
        <pc:picChg chg="add mod">
          <ac:chgData name="伊健 杜" userId="e69aded81da48593" providerId="LiveId" clId="{F77DAFAA-FB70-429B-A75B-E88C4EBA42BC}" dt="2022-11-07T05:21:34.776" v="2050" actId="1076"/>
          <ac:picMkLst>
            <pc:docMk/>
            <pc:sldMk cId="841567216" sldId="1389"/>
            <ac:picMk id="6146" creationId="{67E464B6-CB53-FF12-C1AB-08DFEDA34F0C}"/>
          </ac:picMkLst>
        </pc:picChg>
      </pc:sldChg>
      <pc:sldChg chg="delSp add del">
        <pc:chgData name="伊健 杜" userId="e69aded81da48593" providerId="LiveId" clId="{F77DAFAA-FB70-429B-A75B-E88C4EBA42BC}" dt="2022-11-07T05:20:31.111" v="1940" actId="47"/>
        <pc:sldMkLst>
          <pc:docMk/>
          <pc:sldMk cId="3850203054" sldId="1389"/>
        </pc:sldMkLst>
        <pc:picChg chg="del">
          <ac:chgData name="伊健 杜" userId="e69aded81da48593" providerId="LiveId" clId="{F77DAFAA-FB70-429B-A75B-E88C4EBA42BC}" dt="2022-11-07T05:20:28.637" v="1939" actId="478"/>
          <ac:picMkLst>
            <pc:docMk/>
            <pc:sldMk cId="3850203054" sldId="1389"/>
            <ac:picMk id="5122" creationId="{7E62891A-6BDE-1ECF-EEB2-6334345DC5E4}"/>
          </ac:picMkLst>
        </pc:picChg>
      </pc:sldChg>
      <pc:sldChg chg="addSp delSp modSp add mod">
        <pc:chgData name="伊健 杜" userId="e69aded81da48593" providerId="LiveId" clId="{F77DAFAA-FB70-429B-A75B-E88C4EBA42BC}" dt="2022-11-07T07:03:26.364" v="5673"/>
        <pc:sldMkLst>
          <pc:docMk/>
          <pc:sldMk cId="735016085" sldId="1390"/>
        </pc:sldMkLst>
        <pc:spChg chg="mod">
          <ac:chgData name="伊健 杜" userId="e69aded81da48593" providerId="LiveId" clId="{F77DAFAA-FB70-429B-A75B-E88C4EBA42BC}" dt="2022-11-07T07:03:26.364" v="5673"/>
          <ac:spMkLst>
            <pc:docMk/>
            <pc:sldMk cId="735016085" sldId="1390"/>
            <ac:spMk id="2" creationId="{10304424-DB4A-36E7-9E0D-D32A5DD0F26C}"/>
          </ac:spMkLst>
        </pc:spChg>
        <pc:spChg chg="mod">
          <ac:chgData name="伊健 杜" userId="e69aded81da48593" providerId="LiveId" clId="{F77DAFAA-FB70-429B-A75B-E88C4EBA42BC}" dt="2022-11-07T07:03:26.364" v="5673"/>
          <ac:spMkLst>
            <pc:docMk/>
            <pc:sldMk cId="735016085" sldId="1390"/>
            <ac:spMk id="3" creationId="{BF61C064-5051-1184-7A12-5B1F560F19AD}"/>
          </ac:spMkLst>
        </pc:spChg>
        <pc:picChg chg="del">
          <ac:chgData name="伊健 杜" userId="e69aded81da48593" providerId="LiveId" clId="{F77DAFAA-FB70-429B-A75B-E88C4EBA42BC}" dt="2022-11-07T05:21:39.052" v="2052" actId="478"/>
          <ac:picMkLst>
            <pc:docMk/>
            <pc:sldMk cId="735016085" sldId="1390"/>
            <ac:picMk id="6146" creationId="{67E464B6-CB53-FF12-C1AB-08DFEDA34F0C}"/>
          </ac:picMkLst>
        </pc:picChg>
        <pc:picChg chg="add mod">
          <ac:chgData name="伊健 杜" userId="e69aded81da48593" providerId="LiveId" clId="{F77DAFAA-FB70-429B-A75B-E88C4EBA42BC}" dt="2022-11-07T05:22:12.712" v="2135" actId="1076"/>
          <ac:picMkLst>
            <pc:docMk/>
            <pc:sldMk cId="735016085" sldId="1390"/>
            <ac:picMk id="8194" creationId="{20726CE3-3AF3-8040-60F0-89DBB16B5D88}"/>
          </ac:picMkLst>
        </pc:picChg>
      </pc:sldChg>
      <pc:sldChg chg="addSp delSp modSp add mod">
        <pc:chgData name="伊健 杜" userId="e69aded81da48593" providerId="LiveId" clId="{F77DAFAA-FB70-429B-A75B-E88C4EBA42BC}" dt="2022-11-07T07:51:23.774" v="5913" actId="478"/>
        <pc:sldMkLst>
          <pc:docMk/>
          <pc:sldMk cId="1737496656" sldId="1391"/>
        </pc:sldMkLst>
        <pc:spChg chg="mod">
          <ac:chgData name="伊健 杜" userId="e69aded81da48593" providerId="LiveId" clId="{F77DAFAA-FB70-429B-A75B-E88C4EBA42BC}" dt="2022-11-07T07:47:54.009" v="5881" actId="20577"/>
          <ac:spMkLst>
            <pc:docMk/>
            <pc:sldMk cId="1737496656" sldId="1391"/>
            <ac:spMk id="2" creationId="{70E35AE9-6F03-2094-AF2D-CBE9496A6225}"/>
          </ac:spMkLst>
        </pc:spChg>
        <pc:spChg chg="del">
          <ac:chgData name="伊健 杜" userId="e69aded81da48593" providerId="LiveId" clId="{F77DAFAA-FB70-429B-A75B-E88C4EBA42BC}" dt="2022-11-07T05:22:22.542" v="2137" actId="478"/>
          <ac:spMkLst>
            <pc:docMk/>
            <pc:sldMk cId="1737496656" sldId="1391"/>
            <ac:spMk id="3" creationId="{02D2B169-83DD-2856-B127-0BBDCC3801BA}"/>
          </ac:spMkLst>
        </pc:spChg>
        <pc:spChg chg="add del mod">
          <ac:chgData name="伊健 杜" userId="e69aded81da48593" providerId="LiveId" clId="{F77DAFAA-FB70-429B-A75B-E88C4EBA42BC}" dt="2022-11-07T07:51:23.774" v="5913" actId="478"/>
          <ac:spMkLst>
            <pc:docMk/>
            <pc:sldMk cId="1737496656" sldId="1391"/>
            <ac:spMk id="3" creationId="{D44A0AD1-072C-4265-80BA-69E508689C69}"/>
          </ac:spMkLst>
        </pc:spChg>
      </pc:sldChg>
      <pc:sldChg chg="addSp modSp add mod">
        <pc:chgData name="伊健 杜" userId="e69aded81da48593" providerId="LiveId" clId="{F77DAFAA-FB70-429B-A75B-E88C4EBA42BC}" dt="2022-11-07T13:50:47.132" v="5952" actId="20577"/>
        <pc:sldMkLst>
          <pc:docMk/>
          <pc:sldMk cId="4215840503" sldId="1392"/>
        </pc:sldMkLst>
        <pc:spChg chg="mod">
          <ac:chgData name="伊健 杜" userId="e69aded81da48593" providerId="LiveId" clId="{F77DAFAA-FB70-429B-A75B-E88C4EBA42BC}" dt="2022-11-07T07:03:26.364" v="5673"/>
          <ac:spMkLst>
            <pc:docMk/>
            <pc:sldMk cId="4215840503" sldId="1392"/>
            <ac:spMk id="2" creationId="{70E35AE9-6F03-2094-AF2D-CBE9496A6225}"/>
          </ac:spMkLst>
        </pc:spChg>
        <pc:spChg chg="add mod">
          <ac:chgData name="伊健 杜" userId="e69aded81da48593" providerId="LiveId" clId="{F77DAFAA-FB70-429B-A75B-E88C4EBA42BC}" dt="2022-11-07T13:50:47.132" v="5952" actId="20577"/>
          <ac:spMkLst>
            <pc:docMk/>
            <pc:sldMk cId="4215840503" sldId="1392"/>
            <ac:spMk id="3" creationId="{94502045-CA41-1383-56E6-4637943C38CC}"/>
          </ac:spMkLst>
        </pc:spChg>
      </pc:sldChg>
      <pc:sldChg chg="addSp delSp modSp add mod">
        <pc:chgData name="伊健 杜" userId="e69aded81da48593" providerId="LiveId" clId="{F77DAFAA-FB70-429B-A75B-E88C4EBA42BC}" dt="2022-11-07T07:03:26.364" v="5673"/>
        <pc:sldMkLst>
          <pc:docMk/>
          <pc:sldMk cId="932562266" sldId="1393"/>
        </pc:sldMkLst>
        <pc:spChg chg="mod">
          <ac:chgData name="伊健 杜" userId="e69aded81da48593" providerId="LiveId" clId="{F77DAFAA-FB70-429B-A75B-E88C4EBA42BC}" dt="2022-11-07T07:03:26.364" v="5673"/>
          <ac:spMkLst>
            <pc:docMk/>
            <pc:sldMk cId="932562266" sldId="1393"/>
            <ac:spMk id="2" creationId="{10304424-DB4A-36E7-9E0D-D32A5DD0F26C}"/>
          </ac:spMkLst>
        </pc:spChg>
        <pc:spChg chg="mod">
          <ac:chgData name="伊健 杜" userId="e69aded81da48593" providerId="LiveId" clId="{F77DAFAA-FB70-429B-A75B-E88C4EBA42BC}" dt="2022-11-07T07:03:26.364" v="5673"/>
          <ac:spMkLst>
            <pc:docMk/>
            <pc:sldMk cId="932562266" sldId="1393"/>
            <ac:spMk id="3" creationId="{BF61C064-5051-1184-7A12-5B1F560F19AD}"/>
          </ac:spMkLst>
        </pc:spChg>
        <pc:spChg chg="add mod">
          <ac:chgData name="伊健 杜" userId="e69aded81da48593" providerId="LiveId" clId="{F77DAFAA-FB70-429B-A75B-E88C4EBA42BC}" dt="2022-11-07T07:03:26.364" v="5673"/>
          <ac:spMkLst>
            <pc:docMk/>
            <pc:sldMk cId="932562266" sldId="1393"/>
            <ac:spMk id="4" creationId="{8BD3F58E-2C5B-8D4E-FFEF-3B8175FD7D47}"/>
          </ac:spMkLst>
        </pc:spChg>
        <pc:spChg chg="mod">
          <ac:chgData name="伊健 杜" userId="e69aded81da48593" providerId="LiveId" clId="{F77DAFAA-FB70-429B-A75B-E88C4EBA42BC}" dt="2022-11-07T05:24:20.486" v="2300" actId="20577"/>
          <ac:spMkLst>
            <pc:docMk/>
            <pc:sldMk cId="932562266" sldId="1393"/>
            <ac:spMk id="5" creationId="{12133E31-EFD8-1428-E834-932512E03115}"/>
          </ac:spMkLst>
        </pc:spChg>
        <pc:picChg chg="del mod">
          <ac:chgData name="伊健 杜" userId="e69aded81da48593" providerId="LiveId" clId="{F77DAFAA-FB70-429B-A75B-E88C4EBA42BC}" dt="2022-11-07T05:27:24.290" v="2379" actId="478"/>
          <ac:picMkLst>
            <pc:docMk/>
            <pc:sldMk cId="932562266" sldId="1393"/>
            <ac:picMk id="4098" creationId="{C57FF4F0-D0DD-B08D-DB3F-45D55AE9E475}"/>
          </ac:picMkLst>
        </pc:picChg>
        <pc:picChg chg="add del mod">
          <ac:chgData name="伊健 杜" userId="e69aded81da48593" providerId="LiveId" clId="{F77DAFAA-FB70-429B-A75B-E88C4EBA42BC}" dt="2022-11-07T05:28:40.831" v="2386" actId="478"/>
          <ac:picMkLst>
            <pc:docMk/>
            <pc:sldMk cId="932562266" sldId="1393"/>
            <ac:picMk id="9218" creationId="{25F849C4-A9B3-8D8C-706D-11267852E0C8}"/>
          </ac:picMkLst>
        </pc:picChg>
        <pc:picChg chg="add mod">
          <ac:chgData name="伊健 杜" userId="e69aded81da48593" providerId="LiveId" clId="{F77DAFAA-FB70-429B-A75B-E88C4EBA42BC}" dt="2022-11-07T05:37:31.266" v="3079" actId="1076"/>
          <ac:picMkLst>
            <pc:docMk/>
            <pc:sldMk cId="932562266" sldId="1393"/>
            <ac:picMk id="9220" creationId="{10AA33AA-5D43-F483-5619-1AEB85C0553E}"/>
          </ac:picMkLst>
        </pc:picChg>
        <pc:picChg chg="add mod">
          <ac:chgData name="伊健 杜" userId="e69aded81da48593" providerId="LiveId" clId="{F77DAFAA-FB70-429B-A75B-E88C4EBA42BC}" dt="2022-11-07T05:37:30.166" v="3078" actId="1076"/>
          <ac:picMkLst>
            <pc:docMk/>
            <pc:sldMk cId="932562266" sldId="1393"/>
            <ac:picMk id="9222" creationId="{37C3241E-3ADB-97AC-3EDC-30493B1EEF8D}"/>
          </ac:picMkLst>
        </pc:picChg>
        <pc:picChg chg="add del mod">
          <ac:chgData name="伊健 杜" userId="e69aded81da48593" providerId="LiveId" clId="{F77DAFAA-FB70-429B-A75B-E88C4EBA42BC}" dt="2022-11-07T05:37:49.727" v="3084" actId="478"/>
          <ac:picMkLst>
            <pc:docMk/>
            <pc:sldMk cId="932562266" sldId="1393"/>
            <ac:picMk id="9224" creationId="{AD79A8C8-C92F-2C86-C201-CCDEE8C98851}"/>
          </ac:picMkLst>
        </pc:picChg>
        <pc:picChg chg="add mod">
          <ac:chgData name="伊健 杜" userId="e69aded81da48593" providerId="LiveId" clId="{F77DAFAA-FB70-429B-A75B-E88C4EBA42BC}" dt="2022-11-07T05:39:14.137" v="3193" actId="196"/>
          <ac:picMkLst>
            <pc:docMk/>
            <pc:sldMk cId="932562266" sldId="1393"/>
            <ac:picMk id="9226" creationId="{782F2528-3D60-9B5B-2ECF-08E495E96256}"/>
          </ac:picMkLst>
        </pc:picChg>
      </pc:sldChg>
      <pc:sldChg chg="add del">
        <pc:chgData name="伊健 杜" userId="e69aded81da48593" providerId="LiveId" clId="{F77DAFAA-FB70-429B-A75B-E88C4EBA42BC}" dt="2022-11-07T05:23:10.352" v="2269" actId="47"/>
        <pc:sldMkLst>
          <pc:docMk/>
          <pc:sldMk cId="1036664746" sldId="1393"/>
        </pc:sldMkLst>
      </pc:sldChg>
      <pc:sldChg chg="addSp delSp modSp add mod delAnim">
        <pc:chgData name="伊健 杜" userId="e69aded81da48593" providerId="LiveId" clId="{F77DAFAA-FB70-429B-A75B-E88C4EBA42BC}" dt="2022-11-07T07:03:26.364" v="5673"/>
        <pc:sldMkLst>
          <pc:docMk/>
          <pc:sldMk cId="1104554190" sldId="1394"/>
        </pc:sldMkLst>
        <pc:spChg chg="mod">
          <ac:chgData name="伊健 杜" userId="e69aded81da48593" providerId="LiveId" clId="{F77DAFAA-FB70-429B-A75B-E88C4EBA42BC}" dt="2022-11-07T07:03:26.364" v="5673"/>
          <ac:spMkLst>
            <pc:docMk/>
            <pc:sldMk cId="1104554190" sldId="1394"/>
            <ac:spMk id="2" creationId="{10304424-DB4A-36E7-9E0D-D32A5DD0F26C}"/>
          </ac:spMkLst>
        </pc:spChg>
        <pc:spChg chg="mod">
          <ac:chgData name="伊健 杜" userId="e69aded81da48593" providerId="LiveId" clId="{F77DAFAA-FB70-429B-A75B-E88C4EBA42BC}" dt="2022-11-07T07:03:26.364" v="5673"/>
          <ac:spMkLst>
            <pc:docMk/>
            <pc:sldMk cId="1104554190" sldId="1394"/>
            <ac:spMk id="3" creationId="{BF61C064-5051-1184-7A12-5B1F560F19AD}"/>
          </ac:spMkLst>
        </pc:spChg>
        <pc:spChg chg="del">
          <ac:chgData name="伊健 杜" userId="e69aded81da48593" providerId="LiveId" clId="{F77DAFAA-FB70-429B-A75B-E88C4EBA42BC}" dt="2022-11-07T05:29:07.268" v="2391" actId="478"/>
          <ac:spMkLst>
            <pc:docMk/>
            <pc:sldMk cId="1104554190" sldId="1394"/>
            <ac:spMk id="5" creationId="{12133E31-EFD8-1428-E834-932512E03115}"/>
          </ac:spMkLst>
        </pc:spChg>
        <pc:picChg chg="del">
          <ac:chgData name="伊健 杜" userId="e69aded81da48593" providerId="LiveId" clId="{F77DAFAA-FB70-429B-A75B-E88C4EBA42BC}" dt="2022-11-07T05:29:48.369" v="2530" actId="478"/>
          <ac:picMkLst>
            <pc:docMk/>
            <pc:sldMk cId="1104554190" sldId="1394"/>
            <ac:picMk id="9220" creationId="{10AA33AA-5D43-F483-5619-1AEB85C0553E}"/>
          </ac:picMkLst>
        </pc:picChg>
        <pc:picChg chg="del">
          <ac:chgData name="伊健 杜" userId="e69aded81da48593" providerId="LiveId" clId="{F77DAFAA-FB70-429B-A75B-E88C4EBA42BC}" dt="2022-11-07T05:29:48.369" v="2530" actId="478"/>
          <ac:picMkLst>
            <pc:docMk/>
            <pc:sldMk cId="1104554190" sldId="1394"/>
            <ac:picMk id="9222" creationId="{37C3241E-3ADB-97AC-3EDC-30493B1EEF8D}"/>
          </ac:picMkLst>
        </pc:picChg>
        <pc:picChg chg="add mod">
          <ac:chgData name="伊健 杜" userId="e69aded81da48593" providerId="LiveId" clId="{F77DAFAA-FB70-429B-A75B-E88C4EBA42BC}" dt="2022-11-07T05:30:12.099" v="2533" actId="1076"/>
          <ac:picMkLst>
            <pc:docMk/>
            <pc:sldMk cId="1104554190" sldId="1394"/>
            <ac:picMk id="10242" creationId="{EE1AD3D2-3334-7E73-E9C2-F30441CC6A64}"/>
          </ac:picMkLst>
        </pc:picChg>
      </pc:sldChg>
      <pc:sldChg chg="modSp add mod">
        <pc:chgData name="伊健 杜" userId="e69aded81da48593" providerId="LiveId" clId="{F77DAFAA-FB70-429B-A75B-E88C4EBA42BC}" dt="2022-11-07T07:03:26.364" v="5673"/>
        <pc:sldMkLst>
          <pc:docMk/>
          <pc:sldMk cId="919572076" sldId="1395"/>
        </pc:sldMkLst>
        <pc:spChg chg="mod">
          <ac:chgData name="伊健 杜" userId="e69aded81da48593" providerId="LiveId" clId="{F77DAFAA-FB70-429B-A75B-E88C4EBA42BC}" dt="2022-11-07T07:03:26.364" v="5673"/>
          <ac:spMkLst>
            <pc:docMk/>
            <pc:sldMk cId="919572076" sldId="1395"/>
            <ac:spMk id="2" creationId="{70E35AE9-6F03-2094-AF2D-CBE9496A6225}"/>
          </ac:spMkLst>
        </pc:spChg>
      </pc:sldChg>
      <pc:sldChg chg="addSp delSp modSp add mod">
        <pc:chgData name="伊健 杜" userId="e69aded81da48593" providerId="LiveId" clId="{F77DAFAA-FB70-429B-A75B-E88C4EBA42BC}" dt="2022-11-07T07:03:26.364" v="5673"/>
        <pc:sldMkLst>
          <pc:docMk/>
          <pc:sldMk cId="1877443400" sldId="1396"/>
        </pc:sldMkLst>
        <pc:spChg chg="mod">
          <ac:chgData name="伊健 杜" userId="e69aded81da48593" providerId="LiveId" clId="{F77DAFAA-FB70-429B-A75B-E88C4EBA42BC}" dt="2022-11-07T07:03:26.364" v="5673"/>
          <ac:spMkLst>
            <pc:docMk/>
            <pc:sldMk cId="1877443400" sldId="1396"/>
            <ac:spMk id="2" creationId="{10304424-DB4A-36E7-9E0D-D32A5DD0F26C}"/>
          </ac:spMkLst>
        </pc:spChg>
        <pc:spChg chg="mod">
          <ac:chgData name="伊健 杜" userId="e69aded81da48593" providerId="LiveId" clId="{F77DAFAA-FB70-429B-A75B-E88C4EBA42BC}" dt="2022-11-07T07:03:26.364" v="5673"/>
          <ac:spMkLst>
            <pc:docMk/>
            <pc:sldMk cId="1877443400" sldId="1396"/>
            <ac:spMk id="3" creationId="{BF61C064-5051-1184-7A12-5B1F560F19AD}"/>
          </ac:spMkLst>
        </pc:spChg>
        <pc:spChg chg="mod">
          <ac:chgData name="伊健 杜" userId="e69aded81da48593" providerId="LiveId" clId="{F77DAFAA-FB70-429B-A75B-E88C4EBA42BC}" dt="2022-11-07T05:32:31.375" v="2640"/>
          <ac:spMkLst>
            <pc:docMk/>
            <pc:sldMk cId="1877443400" sldId="1396"/>
            <ac:spMk id="5" creationId="{12133E31-EFD8-1428-E834-932512E03115}"/>
          </ac:spMkLst>
        </pc:spChg>
        <pc:picChg chg="del">
          <ac:chgData name="伊健 杜" userId="e69aded81da48593" providerId="LiveId" clId="{F77DAFAA-FB70-429B-A75B-E88C4EBA42BC}" dt="2022-11-07T05:33:29.790" v="2798" actId="478"/>
          <ac:picMkLst>
            <pc:docMk/>
            <pc:sldMk cId="1877443400" sldId="1396"/>
            <ac:picMk id="9220" creationId="{10AA33AA-5D43-F483-5619-1AEB85C0553E}"/>
          </ac:picMkLst>
        </pc:picChg>
        <pc:picChg chg="del">
          <ac:chgData name="伊健 杜" userId="e69aded81da48593" providerId="LiveId" clId="{F77DAFAA-FB70-429B-A75B-E88C4EBA42BC}" dt="2022-11-07T05:33:29.790" v="2798" actId="478"/>
          <ac:picMkLst>
            <pc:docMk/>
            <pc:sldMk cId="1877443400" sldId="1396"/>
            <ac:picMk id="9222" creationId="{37C3241E-3ADB-97AC-3EDC-30493B1EEF8D}"/>
          </ac:picMkLst>
        </pc:picChg>
        <pc:picChg chg="add mod">
          <ac:chgData name="伊健 杜" userId="e69aded81da48593" providerId="LiveId" clId="{F77DAFAA-FB70-429B-A75B-E88C4EBA42BC}" dt="2022-11-07T05:33:51.618" v="2802" actId="1076"/>
          <ac:picMkLst>
            <pc:docMk/>
            <pc:sldMk cId="1877443400" sldId="1396"/>
            <ac:picMk id="11266" creationId="{CD6079A1-A10D-EF07-6AAA-0166029AD26D}"/>
          </ac:picMkLst>
        </pc:picChg>
      </pc:sldChg>
      <pc:sldChg chg="addSp delSp modSp add mod delAnim">
        <pc:chgData name="伊健 杜" userId="e69aded81da48593" providerId="LiveId" clId="{F77DAFAA-FB70-429B-A75B-E88C4EBA42BC}" dt="2022-11-07T07:03:26.364" v="5673"/>
        <pc:sldMkLst>
          <pc:docMk/>
          <pc:sldMk cId="515045566" sldId="1397"/>
        </pc:sldMkLst>
        <pc:spChg chg="mod">
          <ac:chgData name="伊健 杜" userId="e69aded81da48593" providerId="LiveId" clId="{F77DAFAA-FB70-429B-A75B-E88C4EBA42BC}" dt="2022-11-07T07:03:26.364" v="5673"/>
          <ac:spMkLst>
            <pc:docMk/>
            <pc:sldMk cId="515045566" sldId="1397"/>
            <ac:spMk id="2" creationId="{10304424-DB4A-36E7-9E0D-D32A5DD0F26C}"/>
          </ac:spMkLst>
        </pc:spChg>
        <pc:spChg chg="mod">
          <ac:chgData name="伊健 杜" userId="e69aded81da48593" providerId="LiveId" clId="{F77DAFAA-FB70-429B-A75B-E88C4EBA42BC}" dt="2022-11-07T07:03:26.364" v="5673"/>
          <ac:spMkLst>
            <pc:docMk/>
            <pc:sldMk cId="515045566" sldId="1397"/>
            <ac:spMk id="3" creationId="{BF61C064-5051-1184-7A12-5B1F560F19AD}"/>
          </ac:spMkLst>
        </pc:spChg>
        <pc:spChg chg="del">
          <ac:chgData name="伊健 杜" userId="e69aded81da48593" providerId="LiveId" clId="{F77DAFAA-FB70-429B-A75B-E88C4EBA42BC}" dt="2022-11-07T05:33:59.103" v="2814" actId="478"/>
          <ac:spMkLst>
            <pc:docMk/>
            <pc:sldMk cId="515045566" sldId="1397"/>
            <ac:spMk id="5" creationId="{12133E31-EFD8-1428-E834-932512E03115}"/>
          </ac:spMkLst>
        </pc:spChg>
        <pc:picChg chg="del">
          <ac:chgData name="伊健 杜" userId="e69aded81da48593" providerId="LiveId" clId="{F77DAFAA-FB70-429B-A75B-E88C4EBA42BC}" dt="2022-11-07T05:33:59.609" v="2815" actId="478"/>
          <ac:picMkLst>
            <pc:docMk/>
            <pc:sldMk cId="515045566" sldId="1397"/>
            <ac:picMk id="11266" creationId="{CD6079A1-A10D-EF07-6AAA-0166029AD26D}"/>
          </ac:picMkLst>
        </pc:picChg>
        <pc:picChg chg="add mod">
          <ac:chgData name="伊健 杜" userId="e69aded81da48593" providerId="LiveId" clId="{F77DAFAA-FB70-429B-A75B-E88C4EBA42BC}" dt="2022-11-07T05:35:18.701" v="2974" actId="1076"/>
          <ac:picMkLst>
            <pc:docMk/>
            <pc:sldMk cId="515045566" sldId="1397"/>
            <ac:picMk id="12290" creationId="{1AD82A8D-07FD-E931-E11D-57DCD9891C94}"/>
          </ac:picMkLst>
        </pc:picChg>
      </pc:sldChg>
      <pc:sldChg chg="addSp delSp modSp add mod">
        <pc:chgData name="伊健 杜" userId="e69aded81da48593" providerId="LiveId" clId="{F77DAFAA-FB70-429B-A75B-E88C4EBA42BC}" dt="2022-11-07T07:03:26.364" v="5673"/>
        <pc:sldMkLst>
          <pc:docMk/>
          <pc:sldMk cId="523854891" sldId="1398"/>
        </pc:sldMkLst>
        <pc:spChg chg="mod">
          <ac:chgData name="伊健 杜" userId="e69aded81da48593" providerId="LiveId" clId="{F77DAFAA-FB70-429B-A75B-E88C4EBA42BC}" dt="2022-11-07T07:03:26.364" v="5673"/>
          <ac:spMkLst>
            <pc:docMk/>
            <pc:sldMk cId="523854891" sldId="1398"/>
            <ac:spMk id="2" creationId="{10304424-DB4A-36E7-9E0D-D32A5DD0F26C}"/>
          </ac:spMkLst>
        </pc:spChg>
        <pc:spChg chg="mod">
          <ac:chgData name="伊健 杜" userId="e69aded81da48593" providerId="LiveId" clId="{F77DAFAA-FB70-429B-A75B-E88C4EBA42BC}" dt="2022-11-07T07:03:26.364" v="5673"/>
          <ac:spMkLst>
            <pc:docMk/>
            <pc:sldMk cId="523854891" sldId="1398"/>
            <ac:spMk id="3" creationId="{BF61C064-5051-1184-7A12-5B1F560F19AD}"/>
          </ac:spMkLst>
        </pc:spChg>
        <pc:picChg chg="del mod">
          <ac:chgData name="伊健 杜" userId="e69aded81da48593" providerId="LiveId" clId="{F77DAFAA-FB70-429B-A75B-E88C4EBA42BC}" dt="2022-11-07T05:35:45.070" v="3075" actId="478"/>
          <ac:picMkLst>
            <pc:docMk/>
            <pc:sldMk cId="523854891" sldId="1398"/>
            <ac:picMk id="12290" creationId="{1AD82A8D-07FD-E931-E11D-57DCD9891C94}"/>
          </ac:picMkLst>
        </pc:picChg>
        <pc:picChg chg="add mod">
          <ac:chgData name="伊健 杜" userId="e69aded81da48593" providerId="LiveId" clId="{F77DAFAA-FB70-429B-A75B-E88C4EBA42BC}" dt="2022-11-07T05:35:57.249" v="3077" actId="1076"/>
          <ac:picMkLst>
            <pc:docMk/>
            <pc:sldMk cId="523854891" sldId="1398"/>
            <ac:picMk id="13314" creationId="{2CFDA1D5-9ABB-F843-B5BC-CCB7B6AE5501}"/>
          </ac:picMkLst>
        </pc:picChg>
      </pc:sldChg>
      <pc:sldChg chg="addSp delSp modSp add mod">
        <pc:chgData name="伊健 杜" userId="e69aded81da48593" providerId="LiveId" clId="{F77DAFAA-FB70-429B-A75B-E88C4EBA42BC}" dt="2022-11-07T07:03:26.364" v="5673"/>
        <pc:sldMkLst>
          <pc:docMk/>
          <pc:sldMk cId="4083393" sldId="1399"/>
        </pc:sldMkLst>
        <pc:spChg chg="mod">
          <ac:chgData name="伊健 杜" userId="e69aded81da48593" providerId="LiveId" clId="{F77DAFAA-FB70-429B-A75B-E88C4EBA42BC}" dt="2022-11-07T07:03:26.364" v="5673"/>
          <ac:spMkLst>
            <pc:docMk/>
            <pc:sldMk cId="4083393" sldId="1399"/>
            <ac:spMk id="2" creationId="{10304424-DB4A-36E7-9E0D-D32A5DD0F26C}"/>
          </ac:spMkLst>
        </pc:spChg>
        <pc:spChg chg="del mod">
          <ac:chgData name="伊健 杜" userId="e69aded81da48593" providerId="LiveId" clId="{F77DAFAA-FB70-429B-A75B-E88C4EBA42BC}" dt="2022-11-07T05:41:30.827" v="3379" actId="478"/>
          <ac:spMkLst>
            <pc:docMk/>
            <pc:sldMk cId="4083393" sldId="1399"/>
            <ac:spMk id="3" creationId="{BF61C064-5051-1184-7A12-5B1F560F19AD}"/>
          </ac:spMkLst>
        </pc:spChg>
        <pc:spChg chg="add mod">
          <ac:chgData name="伊健 杜" userId="e69aded81da48593" providerId="LiveId" clId="{F77DAFAA-FB70-429B-A75B-E88C4EBA42BC}" dt="2022-11-07T07:03:26.364" v="5673"/>
          <ac:spMkLst>
            <pc:docMk/>
            <pc:sldMk cId="4083393" sldId="1399"/>
            <ac:spMk id="4" creationId="{992D89F3-B3CE-D43E-75D9-F54E6ABE72BA}"/>
          </ac:spMkLst>
        </pc:spChg>
        <pc:picChg chg="del">
          <ac:chgData name="伊健 杜" userId="e69aded81da48593" providerId="LiveId" clId="{F77DAFAA-FB70-429B-A75B-E88C4EBA42BC}" dt="2022-11-07T05:40:35.022" v="3362" actId="478"/>
          <ac:picMkLst>
            <pc:docMk/>
            <pc:sldMk cId="4083393" sldId="1399"/>
            <ac:picMk id="13314" creationId="{2CFDA1D5-9ABB-F843-B5BC-CCB7B6AE5501}"/>
          </ac:picMkLst>
        </pc:picChg>
        <pc:picChg chg="add del mod">
          <ac:chgData name="伊健 杜" userId="e69aded81da48593" providerId="LiveId" clId="{F77DAFAA-FB70-429B-A75B-E88C4EBA42BC}" dt="2022-11-07T05:41:39.414" v="3384" actId="478"/>
          <ac:picMkLst>
            <pc:docMk/>
            <pc:sldMk cId="4083393" sldId="1399"/>
            <ac:picMk id="14338" creationId="{B5C9F78F-C4E3-8126-FB29-5DB425FD4F92}"/>
          </ac:picMkLst>
        </pc:picChg>
        <pc:picChg chg="add mod">
          <ac:chgData name="伊健 杜" userId="e69aded81da48593" providerId="LiveId" clId="{F77DAFAA-FB70-429B-A75B-E88C4EBA42BC}" dt="2022-11-07T05:44:10.753" v="3594" actId="1076"/>
          <ac:picMkLst>
            <pc:docMk/>
            <pc:sldMk cId="4083393" sldId="1399"/>
            <ac:picMk id="14340" creationId="{B05BAC35-5A4A-3AAC-5D66-1B37E17756D2}"/>
          </ac:picMkLst>
        </pc:picChg>
        <pc:picChg chg="add mod">
          <ac:chgData name="伊健 杜" userId="e69aded81da48593" providerId="LiveId" clId="{F77DAFAA-FB70-429B-A75B-E88C4EBA42BC}" dt="2022-11-07T05:44:15.658" v="3598" actId="1076"/>
          <ac:picMkLst>
            <pc:docMk/>
            <pc:sldMk cId="4083393" sldId="1399"/>
            <ac:picMk id="14342" creationId="{D14C53B8-6814-3BA3-BB03-8BA5EE967D10}"/>
          </ac:picMkLst>
        </pc:picChg>
        <pc:picChg chg="add mod">
          <ac:chgData name="伊健 杜" userId="e69aded81da48593" providerId="LiveId" clId="{F77DAFAA-FB70-429B-A75B-E88C4EBA42BC}" dt="2022-11-07T05:44:17.661" v="3599" actId="1076"/>
          <ac:picMkLst>
            <pc:docMk/>
            <pc:sldMk cId="4083393" sldId="1399"/>
            <ac:picMk id="14344" creationId="{AE10BE76-BB35-573E-8FD5-7DD8F219039A}"/>
          </ac:picMkLst>
        </pc:picChg>
      </pc:sldChg>
      <pc:sldChg chg="addSp modSp add mod">
        <pc:chgData name="伊健 杜" userId="e69aded81da48593" providerId="LiveId" clId="{F77DAFAA-FB70-429B-A75B-E88C4EBA42BC}" dt="2022-11-07T14:03:45.157" v="5966" actId="20577"/>
        <pc:sldMkLst>
          <pc:docMk/>
          <pc:sldMk cId="3279725066" sldId="1400"/>
        </pc:sldMkLst>
        <pc:spChg chg="mod">
          <ac:chgData name="伊健 杜" userId="e69aded81da48593" providerId="LiveId" clId="{F77DAFAA-FB70-429B-A75B-E88C4EBA42BC}" dt="2022-11-07T07:03:26.364" v="5673"/>
          <ac:spMkLst>
            <pc:docMk/>
            <pc:sldMk cId="3279725066" sldId="1400"/>
            <ac:spMk id="2" creationId="{70E35AE9-6F03-2094-AF2D-CBE9496A6225}"/>
          </ac:spMkLst>
        </pc:spChg>
        <pc:spChg chg="add mod">
          <ac:chgData name="伊健 杜" userId="e69aded81da48593" providerId="LiveId" clId="{F77DAFAA-FB70-429B-A75B-E88C4EBA42BC}" dt="2022-11-07T14:03:45.157" v="5966" actId="20577"/>
          <ac:spMkLst>
            <pc:docMk/>
            <pc:sldMk cId="3279725066" sldId="1400"/>
            <ac:spMk id="3" creationId="{3F3C556E-ACF7-DA60-633C-C3DCA0F21E56}"/>
          </ac:spMkLst>
        </pc:spChg>
      </pc:sldChg>
      <pc:sldChg chg="addSp delSp modSp add mod">
        <pc:chgData name="伊健 杜" userId="e69aded81da48593" providerId="LiveId" clId="{F77DAFAA-FB70-429B-A75B-E88C4EBA42BC}" dt="2022-11-07T07:03:26.364" v="5673"/>
        <pc:sldMkLst>
          <pc:docMk/>
          <pc:sldMk cId="831993153" sldId="1401"/>
        </pc:sldMkLst>
        <pc:spChg chg="mod">
          <ac:chgData name="伊健 杜" userId="e69aded81da48593" providerId="LiveId" clId="{F77DAFAA-FB70-429B-A75B-E88C4EBA42BC}" dt="2022-11-07T07:03:26.364" v="5673"/>
          <ac:spMkLst>
            <pc:docMk/>
            <pc:sldMk cId="831993153" sldId="1401"/>
            <ac:spMk id="2" creationId="{10304424-DB4A-36E7-9E0D-D32A5DD0F26C}"/>
          </ac:spMkLst>
        </pc:spChg>
        <pc:spChg chg="mod">
          <ac:chgData name="伊健 杜" userId="e69aded81da48593" providerId="LiveId" clId="{F77DAFAA-FB70-429B-A75B-E88C4EBA42BC}" dt="2022-11-07T07:03:26.364" v="5673"/>
          <ac:spMkLst>
            <pc:docMk/>
            <pc:sldMk cId="831993153" sldId="1401"/>
            <ac:spMk id="4" creationId="{992D89F3-B3CE-D43E-75D9-F54E6ABE72BA}"/>
          </ac:spMkLst>
        </pc:spChg>
        <pc:picChg chg="del">
          <ac:chgData name="伊健 杜" userId="e69aded81da48593" providerId="LiveId" clId="{F77DAFAA-FB70-429B-A75B-E88C4EBA42BC}" dt="2022-11-07T05:44:24.533" v="3601" actId="478"/>
          <ac:picMkLst>
            <pc:docMk/>
            <pc:sldMk cId="831993153" sldId="1401"/>
            <ac:picMk id="14340" creationId="{B05BAC35-5A4A-3AAC-5D66-1B37E17756D2}"/>
          </ac:picMkLst>
        </pc:picChg>
        <pc:picChg chg="del">
          <ac:chgData name="伊健 杜" userId="e69aded81da48593" providerId="LiveId" clId="{F77DAFAA-FB70-429B-A75B-E88C4EBA42BC}" dt="2022-11-07T05:44:24.533" v="3601" actId="478"/>
          <ac:picMkLst>
            <pc:docMk/>
            <pc:sldMk cId="831993153" sldId="1401"/>
            <ac:picMk id="14342" creationId="{D14C53B8-6814-3BA3-BB03-8BA5EE967D10}"/>
          </ac:picMkLst>
        </pc:picChg>
        <pc:picChg chg="del">
          <ac:chgData name="伊健 杜" userId="e69aded81da48593" providerId="LiveId" clId="{F77DAFAA-FB70-429B-A75B-E88C4EBA42BC}" dt="2022-11-07T05:44:24.533" v="3601" actId="478"/>
          <ac:picMkLst>
            <pc:docMk/>
            <pc:sldMk cId="831993153" sldId="1401"/>
            <ac:picMk id="14344" creationId="{AE10BE76-BB35-573E-8FD5-7DD8F219039A}"/>
          </ac:picMkLst>
        </pc:picChg>
        <pc:picChg chg="add mod">
          <ac:chgData name="伊健 杜" userId="e69aded81da48593" providerId="LiveId" clId="{F77DAFAA-FB70-429B-A75B-E88C4EBA42BC}" dt="2022-11-07T05:44:35.794" v="3605" actId="1076"/>
          <ac:picMkLst>
            <pc:docMk/>
            <pc:sldMk cId="831993153" sldId="1401"/>
            <ac:picMk id="15362" creationId="{C7A510D0-6D37-B2B0-C20A-92249D3E5D92}"/>
          </ac:picMkLst>
        </pc:picChg>
      </pc:sldChg>
      <pc:sldChg chg="modSp add mod">
        <pc:chgData name="伊健 杜" userId="e69aded81da48593" providerId="LiveId" clId="{F77DAFAA-FB70-429B-A75B-E88C4EBA42BC}" dt="2022-11-07T07:03:26.364" v="5673"/>
        <pc:sldMkLst>
          <pc:docMk/>
          <pc:sldMk cId="4041168246" sldId="1402"/>
        </pc:sldMkLst>
        <pc:spChg chg="mod">
          <ac:chgData name="伊健 杜" userId="e69aded81da48593" providerId="LiveId" clId="{F77DAFAA-FB70-429B-A75B-E88C4EBA42BC}" dt="2022-11-07T07:03:26.364" v="5673"/>
          <ac:spMkLst>
            <pc:docMk/>
            <pc:sldMk cId="4041168246" sldId="1402"/>
            <ac:spMk id="2" creationId="{70E35AE9-6F03-2094-AF2D-CBE9496A6225}"/>
          </ac:spMkLst>
        </pc:spChg>
      </pc:sldChg>
      <pc:sldChg chg="modSp add mod">
        <pc:chgData name="伊健 杜" userId="e69aded81da48593" providerId="LiveId" clId="{F77DAFAA-FB70-429B-A75B-E88C4EBA42BC}" dt="2022-11-07T07:03:26.364" v="5673"/>
        <pc:sldMkLst>
          <pc:docMk/>
          <pc:sldMk cId="2220055332" sldId="1403"/>
        </pc:sldMkLst>
        <pc:spChg chg="mod">
          <ac:chgData name="伊健 杜" userId="e69aded81da48593" providerId="LiveId" clId="{F77DAFAA-FB70-429B-A75B-E88C4EBA42BC}" dt="2022-11-07T07:03:26.364" v="5673"/>
          <ac:spMkLst>
            <pc:docMk/>
            <pc:sldMk cId="2220055332" sldId="1403"/>
            <ac:spMk id="2" creationId="{70E35AE9-6F03-2094-AF2D-CBE9496A6225}"/>
          </ac:spMkLst>
        </pc:spChg>
      </pc:sldChg>
      <pc:sldChg chg="addSp delSp modSp add mod">
        <pc:chgData name="伊健 杜" userId="e69aded81da48593" providerId="LiveId" clId="{F77DAFAA-FB70-429B-A75B-E88C4EBA42BC}" dt="2022-11-07T07:03:26.364" v="5673"/>
        <pc:sldMkLst>
          <pc:docMk/>
          <pc:sldMk cId="2412945029" sldId="1404"/>
        </pc:sldMkLst>
        <pc:spChg chg="mod">
          <ac:chgData name="伊健 杜" userId="e69aded81da48593" providerId="LiveId" clId="{F77DAFAA-FB70-429B-A75B-E88C4EBA42BC}" dt="2022-11-07T05:48:53.585" v="3976"/>
          <ac:spMkLst>
            <pc:docMk/>
            <pc:sldMk cId="2412945029" sldId="1404"/>
            <ac:spMk id="2" creationId="{10304424-DB4A-36E7-9E0D-D32A5DD0F26C}"/>
          </ac:spMkLst>
        </pc:spChg>
        <pc:spChg chg="mod">
          <ac:chgData name="伊健 杜" userId="e69aded81da48593" providerId="LiveId" clId="{F77DAFAA-FB70-429B-A75B-E88C4EBA42BC}" dt="2022-11-07T05:48:40.920" v="3973" actId="20577"/>
          <ac:spMkLst>
            <pc:docMk/>
            <pc:sldMk cId="2412945029" sldId="1404"/>
            <ac:spMk id="3" creationId="{BF61C064-5051-1184-7A12-5B1F560F19AD}"/>
          </ac:spMkLst>
        </pc:spChg>
        <pc:spChg chg="add mod">
          <ac:chgData name="伊健 杜" userId="e69aded81da48593" providerId="LiveId" clId="{F77DAFAA-FB70-429B-A75B-E88C4EBA42BC}" dt="2022-11-07T07:03:26.364" v="5673"/>
          <ac:spMkLst>
            <pc:docMk/>
            <pc:sldMk cId="2412945029" sldId="1404"/>
            <ac:spMk id="4" creationId="{2691090D-D035-2EE7-556B-29D21742E484}"/>
          </ac:spMkLst>
        </pc:spChg>
        <pc:spChg chg="mod">
          <ac:chgData name="伊健 杜" userId="e69aded81da48593" providerId="LiveId" clId="{F77DAFAA-FB70-429B-A75B-E88C4EBA42BC}" dt="2022-11-07T05:46:44.312" v="3814"/>
          <ac:spMkLst>
            <pc:docMk/>
            <pc:sldMk cId="2412945029" sldId="1404"/>
            <ac:spMk id="5" creationId="{12133E31-EFD8-1428-E834-932512E03115}"/>
          </ac:spMkLst>
        </pc:spChg>
        <pc:picChg chg="del">
          <ac:chgData name="伊健 杜" userId="e69aded81da48593" providerId="LiveId" clId="{F77DAFAA-FB70-429B-A75B-E88C4EBA42BC}" dt="2022-11-07T05:49:37.699" v="4083" actId="478"/>
          <ac:picMkLst>
            <pc:docMk/>
            <pc:sldMk cId="2412945029" sldId="1404"/>
            <ac:picMk id="11266" creationId="{CD6079A1-A10D-EF07-6AAA-0166029AD26D}"/>
          </ac:picMkLst>
        </pc:picChg>
        <pc:picChg chg="add mod">
          <ac:chgData name="伊健 杜" userId="e69aded81da48593" providerId="LiveId" clId="{F77DAFAA-FB70-429B-A75B-E88C4EBA42BC}" dt="2022-11-07T05:50:07.277" v="4085" actId="1076"/>
          <ac:picMkLst>
            <pc:docMk/>
            <pc:sldMk cId="2412945029" sldId="1404"/>
            <ac:picMk id="16386" creationId="{89E7CD0A-7CAD-E686-C6D1-5111B6AE810F}"/>
          </ac:picMkLst>
        </pc:picChg>
      </pc:sldChg>
      <pc:sldChg chg="add del">
        <pc:chgData name="伊健 杜" userId="e69aded81da48593" providerId="LiveId" clId="{F77DAFAA-FB70-429B-A75B-E88C4EBA42BC}" dt="2022-11-07T05:46:23.392" v="3811" actId="47"/>
        <pc:sldMkLst>
          <pc:docMk/>
          <pc:sldMk cId="2838789192" sldId="1404"/>
        </pc:sldMkLst>
      </pc:sldChg>
      <pc:sldChg chg="addSp delSp modSp add mod delAnim">
        <pc:chgData name="伊健 杜" userId="e69aded81da48593" providerId="LiveId" clId="{F77DAFAA-FB70-429B-A75B-E88C4EBA42BC}" dt="2022-11-07T07:03:26.364" v="5673"/>
        <pc:sldMkLst>
          <pc:docMk/>
          <pc:sldMk cId="891103496" sldId="1405"/>
        </pc:sldMkLst>
        <pc:spChg chg="mod">
          <ac:chgData name="伊健 杜" userId="e69aded81da48593" providerId="LiveId" clId="{F77DAFAA-FB70-429B-A75B-E88C4EBA42BC}" dt="2022-11-07T07:03:26.364" v="5673"/>
          <ac:spMkLst>
            <pc:docMk/>
            <pc:sldMk cId="891103496" sldId="1405"/>
            <ac:spMk id="4" creationId="{2691090D-D035-2EE7-556B-29D21742E484}"/>
          </ac:spMkLst>
        </pc:spChg>
        <pc:spChg chg="del">
          <ac:chgData name="伊健 杜" userId="e69aded81da48593" providerId="LiveId" clId="{F77DAFAA-FB70-429B-A75B-E88C4EBA42BC}" dt="2022-11-07T05:50:13.358" v="4087" actId="478"/>
          <ac:spMkLst>
            <pc:docMk/>
            <pc:sldMk cId="891103496" sldId="1405"/>
            <ac:spMk id="5" creationId="{12133E31-EFD8-1428-E834-932512E03115}"/>
          </ac:spMkLst>
        </pc:spChg>
        <pc:picChg chg="del">
          <ac:chgData name="伊健 杜" userId="e69aded81da48593" providerId="LiveId" clId="{F77DAFAA-FB70-429B-A75B-E88C4EBA42BC}" dt="2022-11-07T05:50:14.014" v="4088" actId="478"/>
          <ac:picMkLst>
            <pc:docMk/>
            <pc:sldMk cId="891103496" sldId="1405"/>
            <ac:picMk id="16386" creationId="{89E7CD0A-7CAD-E686-C6D1-5111B6AE810F}"/>
          </ac:picMkLst>
        </pc:picChg>
        <pc:picChg chg="add mod">
          <ac:chgData name="伊健 杜" userId="e69aded81da48593" providerId="LiveId" clId="{F77DAFAA-FB70-429B-A75B-E88C4EBA42BC}" dt="2022-11-07T05:53:41.967" v="4316" actId="1076"/>
          <ac:picMkLst>
            <pc:docMk/>
            <pc:sldMk cId="891103496" sldId="1405"/>
            <ac:picMk id="18434" creationId="{DB46DC53-8D1A-DFB5-21BA-C5539B829FFA}"/>
          </ac:picMkLst>
        </pc:picChg>
      </pc:sldChg>
      <pc:sldChg chg="addSp delSp modSp add mod">
        <pc:chgData name="伊健 杜" userId="e69aded81da48593" providerId="LiveId" clId="{F77DAFAA-FB70-429B-A75B-E88C4EBA42BC}" dt="2022-11-07T07:03:26.364" v="5673"/>
        <pc:sldMkLst>
          <pc:docMk/>
          <pc:sldMk cId="1931008421" sldId="1406"/>
        </pc:sldMkLst>
        <pc:spChg chg="mod">
          <ac:chgData name="伊健 杜" userId="e69aded81da48593" providerId="LiveId" clId="{F77DAFAA-FB70-429B-A75B-E88C4EBA42BC}" dt="2022-11-07T07:03:26.364" v="5673"/>
          <ac:spMkLst>
            <pc:docMk/>
            <pc:sldMk cId="1931008421" sldId="1406"/>
            <ac:spMk id="4" creationId="{2691090D-D035-2EE7-556B-29D21742E484}"/>
          </ac:spMkLst>
        </pc:spChg>
        <pc:picChg chg="del">
          <ac:chgData name="伊健 杜" userId="e69aded81da48593" providerId="LiveId" clId="{F77DAFAA-FB70-429B-A75B-E88C4EBA42BC}" dt="2022-11-07T05:55:28.866" v="4408" actId="478"/>
          <ac:picMkLst>
            <pc:docMk/>
            <pc:sldMk cId="1931008421" sldId="1406"/>
            <ac:picMk id="18434" creationId="{DB46DC53-8D1A-DFB5-21BA-C5539B829FFA}"/>
          </ac:picMkLst>
        </pc:picChg>
        <pc:picChg chg="add mod">
          <ac:chgData name="伊健 杜" userId="e69aded81da48593" providerId="LiveId" clId="{F77DAFAA-FB70-429B-A75B-E88C4EBA42BC}" dt="2022-11-07T05:55:59.370" v="4413" actId="1076"/>
          <ac:picMkLst>
            <pc:docMk/>
            <pc:sldMk cId="1931008421" sldId="1406"/>
            <ac:picMk id="19458" creationId="{6547FA45-2AC8-85E3-563C-FE64BDB04FD0}"/>
          </ac:picMkLst>
        </pc:picChg>
      </pc:sldChg>
      <pc:sldChg chg="add del">
        <pc:chgData name="伊健 杜" userId="e69aded81da48593" providerId="LiveId" clId="{F77DAFAA-FB70-429B-A75B-E88C4EBA42BC}" dt="2022-11-07T05:53:31.790" v="4310" actId="47"/>
        <pc:sldMkLst>
          <pc:docMk/>
          <pc:sldMk cId="4009022856" sldId="1406"/>
        </pc:sldMkLst>
      </pc:sldChg>
      <pc:sldChg chg="addSp delSp modSp add mod">
        <pc:chgData name="伊健 杜" userId="e69aded81da48593" providerId="LiveId" clId="{F77DAFAA-FB70-429B-A75B-E88C4EBA42BC}" dt="2022-11-07T07:03:26.364" v="5673"/>
        <pc:sldMkLst>
          <pc:docMk/>
          <pc:sldMk cId="1160024942" sldId="1407"/>
        </pc:sldMkLst>
        <pc:spChg chg="mod">
          <ac:chgData name="伊健 杜" userId="e69aded81da48593" providerId="LiveId" clId="{F77DAFAA-FB70-429B-A75B-E88C4EBA42BC}" dt="2022-11-07T05:57:10.902" v="4476" actId="1076"/>
          <ac:spMkLst>
            <pc:docMk/>
            <pc:sldMk cId="1160024942" sldId="1407"/>
            <ac:spMk id="3" creationId="{BF61C064-5051-1184-7A12-5B1F560F19AD}"/>
          </ac:spMkLst>
        </pc:spChg>
        <pc:spChg chg="mod">
          <ac:chgData name="伊健 杜" userId="e69aded81da48593" providerId="LiveId" clId="{F77DAFAA-FB70-429B-A75B-E88C4EBA42BC}" dt="2022-11-07T07:03:26.364" v="5673"/>
          <ac:spMkLst>
            <pc:docMk/>
            <pc:sldMk cId="1160024942" sldId="1407"/>
            <ac:spMk id="4" creationId="{2691090D-D035-2EE7-556B-29D21742E484}"/>
          </ac:spMkLst>
        </pc:spChg>
        <pc:spChg chg="add mod">
          <ac:chgData name="伊健 杜" userId="e69aded81da48593" providerId="LiveId" clId="{F77DAFAA-FB70-429B-A75B-E88C4EBA42BC}" dt="2022-11-07T07:03:26.364" v="5673"/>
          <ac:spMkLst>
            <pc:docMk/>
            <pc:sldMk cId="1160024942" sldId="1407"/>
            <ac:spMk id="5" creationId="{FAD61C79-9328-5634-785A-53900BF58A80}"/>
          </ac:spMkLst>
        </pc:spChg>
        <pc:picChg chg="del">
          <ac:chgData name="伊健 杜" userId="e69aded81da48593" providerId="LiveId" clId="{F77DAFAA-FB70-429B-A75B-E88C4EBA42BC}" dt="2022-11-07T05:57:04.126" v="4471" actId="478"/>
          <ac:picMkLst>
            <pc:docMk/>
            <pc:sldMk cId="1160024942" sldId="1407"/>
            <ac:picMk id="19458" creationId="{6547FA45-2AC8-85E3-563C-FE64BDB04FD0}"/>
          </ac:picMkLst>
        </pc:picChg>
        <pc:picChg chg="add mod">
          <ac:chgData name="伊健 杜" userId="e69aded81da48593" providerId="LiveId" clId="{F77DAFAA-FB70-429B-A75B-E88C4EBA42BC}" dt="2022-11-07T05:57:10.509" v="4475" actId="14100"/>
          <ac:picMkLst>
            <pc:docMk/>
            <pc:sldMk cId="1160024942" sldId="1407"/>
            <ac:picMk id="20482" creationId="{78443E5C-CEAF-03AB-68F8-0600D30CEA64}"/>
          </ac:picMkLst>
        </pc:picChg>
      </pc:sldChg>
      <pc:sldChg chg="modSp add mod">
        <pc:chgData name="伊健 杜" userId="e69aded81da48593" providerId="LiveId" clId="{F77DAFAA-FB70-429B-A75B-E88C4EBA42BC}" dt="2022-11-07T07:03:26.364" v="5673"/>
        <pc:sldMkLst>
          <pc:docMk/>
          <pc:sldMk cId="2679804985" sldId="1408"/>
        </pc:sldMkLst>
        <pc:spChg chg="mod">
          <ac:chgData name="伊健 杜" userId="e69aded81da48593" providerId="LiveId" clId="{F77DAFAA-FB70-429B-A75B-E88C4EBA42BC}" dt="2022-11-07T07:03:26.364" v="5673"/>
          <ac:spMkLst>
            <pc:docMk/>
            <pc:sldMk cId="2679804985" sldId="1408"/>
            <ac:spMk id="2" creationId="{70E35AE9-6F03-2094-AF2D-CBE9496A6225}"/>
          </ac:spMkLst>
        </pc:spChg>
      </pc:sldChg>
      <pc:sldChg chg="modSp add mod">
        <pc:chgData name="伊健 杜" userId="e69aded81da48593" providerId="LiveId" clId="{F77DAFAA-FB70-429B-A75B-E88C4EBA42BC}" dt="2022-11-07T07:03:26.364" v="5673"/>
        <pc:sldMkLst>
          <pc:docMk/>
          <pc:sldMk cId="1587589837" sldId="1409"/>
        </pc:sldMkLst>
        <pc:spChg chg="mod">
          <ac:chgData name="伊健 杜" userId="e69aded81da48593" providerId="LiveId" clId="{F77DAFAA-FB70-429B-A75B-E88C4EBA42BC}" dt="2022-11-07T07:03:26.364" v="5673"/>
          <ac:spMkLst>
            <pc:docMk/>
            <pc:sldMk cId="1587589837" sldId="1409"/>
            <ac:spMk id="2" creationId="{70E35AE9-6F03-2094-AF2D-CBE9496A6225}"/>
          </ac:spMkLst>
        </pc:spChg>
      </pc:sldChg>
      <pc:sldChg chg="add del">
        <pc:chgData name="伊健 杜" userId="e69aded81da48593" providerId="LiveId" clId="{F77DAFAA-FB70-429B-A75B-E88C4EBA42BC}" dt="2022-11-07T05:59:04.522" v="4670"/>
        <pc:sldMkLst>
          <pc:docMk/>
          <pc:sldMk cId="311979557" sldId="1410"/>
        </pc:sldMkLst>
      </pc:sldChg>
      <pc:sldChg chg="modSp add mod">
        <pc:chgData name="伊健 杜" userId="e69aded81da48593" providerId="LiveId" clId="{F77DAFAA-FB70-429B-A75B-E88C4EBA42BC}" dt="2022-11-07T07:03:26.364" v="5673"/>
        <pc:sldMkLst>
          <pc:docMk/>
          <pc:sldMk cId="2583844061" sldId="1410"/>
        </pc:sldMkLst>
        <pc:spChg chg="mod">
          <ac:chgData name="伊健 杜" userId="e69aded81da48593" providerId="LiveId" clId="{F77DAFAA-FB70-429B-A75B-E88C4EBA42BC}" dt="2022-11-07T05:59:10.532" v="4678" actId="27636"/>
          <ac:spMkLst>
            <pc:docMk/>
            <pc:sldMk cId="2583844061" sldId="1410"/>
            <ac:spMk id="2" creationId="{10304424-DB4A-36E7-9E0D-D32A5DD0F26C}"/>
          </ac:spMkLst>
        </pc:spChg>
        <pc:spChg chg="mod">
          <ac:chgData name="伊健 杜" userId="e69aded81da48593" providerId="LiveId" clId="{F77DAFAA-FB70-429B-A75B-E88C4EBA42BC}" dt="2022-11-07T07:03:26.364" v="5673"/>
          <ac:spMkLst>
            <pc:docMk/>
            <pc:sldMk cId="2583844061" sldId="1410"/>
            <ac:spMk id="4" creationId="{2691090D-D035-2EE7-556B-29D21742E484}"/>
          </ac:spMkLst>
        </pc:spChg>
      </pc:sldChg>
      <pc:sldChg chg="addSp delSp modSp add mod">
        <pc:chgData name="伊健 杜" userId="e69aded81da48593" providerId="LiveId" clId="{F77DAFAA-FB70-429B-A75B-E88C4EBA42BC}" dt="2022-11-07T07:03:26.364" v="5673"/>
        <pc:sldMkLst>
          <pc:docMk/>
          <pc:sldMk cId="864214707" sldId="1411"/>
        </pc:sldMkLst>
        <pc:spChg chg="mod">
          <ac:chgData name="伊健 杜" userId="e69aded81da48593" providerId="LiveId" clId="{F77DAFAA-FB70-429B-A75B-E88C4EBA42BC}" dt="2022-11-07T07:03:26.364" v="5673"/>
          <ac:spMkLst>
            <pc:docMk/>
            <pc:sldMk cId="864214707" sldId="1411"/>
            <ac:spMk id="4" creationId="{2691090D-D035-2EE7-556B-29D21742E484}"/>
          </ac:spMkLst>
        </pc:spChg>
        <pc:picChg chg="del">
          <ac:chgData name="伊健 杜" userId="e69aded81da48593" providerId="LiveId" clId="{F77DAFAA-FB70-429B-A75B-E88C4EBA42BC}" dt="2022-11-07T06:01:33.852" v="4989" actId="478"/>
          <ac:picMkLst>
            <pc:docMk/>
            <pc:sldMk cId="864214707" sldId="1411"/>
            <ac:picMk id="18434" creationId="{DB46DC53-8D1A-DFB5-21BA-C5539B829FFA}"/>
          </ac:picMkLst>
        </pc:picChg>
        <pc:picChg chg="add mod">
          <ac:chgData name="伊健 杜" userId="e69aded81da48593" providerId="LiveId" clId="{F77DAFAA-FB70-429B-A75B-E88C4EBA42BC}" dt="2022-11-07T06:02:53.950" v="4993" actId="1076"/>
          <ac:picMkLst>
            <pc:docMk/>
            <pc:sldMk cId="864214707" sldId="1411"/>
            <ac:picMk id="21506" creationId="{1BC78613-1188-A6EB-EFA1-8833AA440FD7}"/>
          </ac:picMkLst>
        </pc:picChg>
      </pc:sldChg>
      <pc:sldChg chg="addSp delSp modSp add mod">
        <pc:chgData name="伊健 杜" userId="e69aded81da48593" providerId="LiveId" clId="{F77DAFAA-FB70-429B-A75B-E88C4EBA42BC}" dt="2022-11-07T08:27:36.627" v="5914" actId="478"/>
        <pc:sldMkLst>
          <pc:docMk/>
          <pc:sldMk cId="2639523561" sldId="1412"/>
        </pc:sldMkLst>
        <pc:spChg chg="mod">
          <ac:chgData name="伊健 杜" userId="e69aded81da48593" providerId="LiveId" clId="{F77DAFAA-FB70-429B-A75B-E88C4EBA42BC}" dt="2022-11-07T07:03:26.364" v="5673"/>
          <ac:spMkLst>
            <pc:docMk/>
            <pc:sldMk cId="2639523561" sldId="1412"/>
            <ac:spMk id="2" creationId="{70E35AE9-6F03-2094-AF2D-CBE9496A6225}"/>
          </ac:spMkLst>
        </pc:spChg>
        <pc:spChg chg="add del mod">
          <ac:chgData name="伊健 杜" userId="e69aded81da48593" providerId="LiveId" clId="{F77DAFAA-FB70-429B-A75B-E88C4EBA42BC}" dt="2022-11-07T08:27:36.627" v="5914" actId="478"/>
          <ac:spMkLst>
            <pc:docMk/>
            <pc:sldMk cId="2639523561" sldId="1412"/>
            <ac:spMk id="3" creationId="{8E53FB10-B9B1-62A6-C290-5B42C28E0091}"/>
          </ac:spMkLst>
        </pc:spChg>
      </pc:sldChg>
      <pc:sldChg chg="add del">
        <pc:chgData name="伊健 杜" userId="e69aded81da48593" providerId="LiveId" clId="{F77DAFAA-FB70-429B-A75B-E88C4EBA42BC}" dt="2022-11-07T06:06:07.929" v="5228" actId="47"/>
        <pc:sldMkLst>
          <pc:docMk/>
          <pc:sldMk cId="3761613550" sldId="1413"/>
        </pc:sldMkLst>
      </pc:sldChg>
      <pc:sldChg chg="addSp delSp modSp add mod">
        <pc:chgData name="伊健 杜" userId="e69aded81da48593" providerId="LiveId" clId="{F77DAFAA-FB70-429B-A75B-E88C4EBA42BC}" dt="2022-11-07T07:03:26.364" v="5673"/>
        <pc:sldMkLst>
          <pc:docMk/>
          <pc:sldMk cId="3618521800" sldId="1414"/>
        </pc:sldMkLst>
        <pc:spChg chg="mod">
          <ac:chgData name="伊健 杜" userId="e69aded81da48593" providerId="LiveId" clId="{F77DAFAA-FB70-429B-A75B-E88C4EBA42BC}" dt="2022-11-07T07:03:26.364" v="5673"/>
          <ac:spMkLst>
            <pc:docMk/>
            <pc:sldMk cId="3618521800" sldId="1414"/>
            <ac:spMk id="2" creationId="{10304424-DB4A-36E7-9E0D-D32A5DD0F26C}"/>
          </ac:spMkLst>
        </pc:spChg>
        <pc:spChg chg="mod ord">
          <ac:chgData name="伊健 杜" userId="e69aded81da48593" providerId="LiveId" clId="{F77DAFAA-FB70-429B-A75B-E88C4EBA42BC}" dt="2022-11-07T07:03:26.364" v="5673"/>
          <ac:spMkLst>
            <pc:docMk/>
            <pc:sldMk cId="3618521800" sldId="1414"/>
            <ac:spMk id="4" creationId="{2691090D-D035-2EE7-556B-29D21742E484}"/>
          </ac:spMkLst>
        </pc:spChg>
        <pc:picChg chg="del">
          <ac:chgData name="伊健 杜" userId="e69aded81da48593" providerId="LiveId" clId="{F77DAFAA-FB70-429B-A75B-E88C4EBA42BC}" dt="2022-11-07T06:07:16.425" v="5253" actId="478"/>
          <ac:picMkLst>
            <pc:docMk/>
            <pc:sldMk cId="3618521800" sldId="1414"/>
            <ac:picMk id="16386" creationId="{89E7CD0A-7CAD-E686-C6D1-5111B6AE810F}"/>
          </ac:picMkLst>
        </pc:picChg>
        <pc:picChg chg="add mod">
          <ac:chgData name="伊健 杜" userId="e69aded81da48593" providerId="LiveId" clId="{F77DAFAA-FB70-429B-A75B-E88C4EBA42BC}" dt="2022-11-07T06:08:18.719" v="5414" actId="1076"/>
          <ac:picMkLst>
            <pc:docMk/>
            <pc:sldMk cId="3618521800" sldId="1414"/>
            <ac:picMk id="23554" creationId="{D0960346-F0A1-7B97-FD2B-FCBDC591BC96}"/>
          </ac:picMkLst>
        </pc:picChg>
      </pc:sldChg>
      <pc:sldChg chg="addSp delSp modSp add mod delAnim">
        <pc:chgData name="伊健 杜" userId="e69aded81da48593" providerId="LiveId" clId="{F77DAFAA-FB70-429B-A75B-E88C4EBA42BC}" dt="2022-11-07T07:03:26.364" v="5673"/>
        <pc:sldMkLst>
          <pc:docMk/>
          <pc:sldMk cId="1448021114" sldId="1415"/>
        </pc:sldMkLst>
        <pc:spChg chg="mod">
          <ac:chgData name="伊健 杜" userId="e69aded81da48593" providerId="LiveId" clId="{F77DAFAA-FB70-429B-A75B-E88C4EBA42BC}" dt="2022-11-07T07:03:26.364" v="5673"/>
          <ac:spMkLst>
            <pc:docMk/>
            <pc:sldMk cId="1448021114" sldId="1415"/>
            <ac:spMk id="2" creationId="{10304424-DB4A-36E7-9E0D-D32A5DD0F26C}"/>
          </ac:spMkLst>
        </pc:spChg>
        <pc:spChg chg="mod">
          <ac:chgData name="伊健 杜" userId="e69aded81da48593" providerId="LiveId" clId="{F77DAFAA-FB70-429B-A75B-E88C4EBA42BC}" dt="2022-11-07T07:03:26.364" v="5673"/>
          <ac:spMkLst>
            <pc:docMk/>
            <pc:sldMk cId="1448021114" sldId="1415"/>
            <ac:spMk id="4" creationId="{2691090D-D035-2EE7-556B-29D21742E484}"/>
          </ac:spMkLst>
        </pc:spChg>
        <pc:spChg chg="del">
          <ac:chgData name="伊健 杜" userId="e69aded81da48593" providerId="LiveId" clId="{F77DAFAA-FB70-429B-A75B-E88C4EBA42BC}" dt="2022-11-07T06:09:36.544" v="5439" actId="478"/>
          <ac:spMkLst>
            <pc:docMk/>
            <pc:sldMk cId="1448021114" sldId="1415"/>
            <ac:spMk id="5" creationId="{12133E31-EFD8-1428-E834-932512E03115}"/>
          </ac:spMkLst>
        </pc:spChg>
        <pc:picChg chg="del">
          <ac:chgData name="伊健 杜" userId="e69aded81da48593" providerId="LiveId" clId="{F77DAFAA-FB70-429B-A75B-E88C4EBA42BC}" dt="2022-11-07T06:09:40.107" v="5440" actId="478"/>
          <ac:picMkLst>
            <pc:docMk/>
            <pc:sldMk cId="1448021114" sldId="1415"/>
            <ac:picMk id="23554" creationId="{D0960346-F0A1-7B97-FD2B-FCBDC591BC96}"/>
          </ac:picMkLst>
        </pc:picChg>
        <pc:picChg chg="add del mod">
          <ac:chgData name="伊健 杜" userId="e69aded81da48593" providerId="LiveId" clId="{F77DAFAA-FB70-429B-A75B-E88C4EBA42BC}" dt="2022-11-07T06:12:54.840" v="5585" actId="478"/>
          <ac:picMkLst>
            <pc:docMk/>
            <pc:sldMk cId="1448021114" sldId="1415"/>
            <ac:picMk id="25602" creationId="{E6BE88B4-726D-B5F0-561B-9D09DE0AD769}"/>
          </ac:picMkLst>
        </pc:picChg>
        <pc:picChg chg="add mod">
          <ac:chgData name="伊健 杜" userId="e69aded81da48593" providerId="LiveId" clId="{F77DAFAA-FB70-429B-A75B-E88C4EBA42BC}" dt="2022-11-07T06:12:59.209" v="5589" actId="1076"/>
          <ac:picMkLst>
            <pc:docMk/>
            <pc:sldMk cId="1448021114" sldId="1415"/>
            <ac:picMk id="25604" creationId="{99161DD0-4DBA-797F-65E1-50905273B6BF}"/>
          </ac:picMkLst>
        </pc:picChg>
      </pc:sldChg>
      <pc:sldChg chg="modSp add">
        <pc:chgData name="伊健 杜" userId="e69aded81da48593" providerId="LiveId" clId="{F77DAFAA-FB70-429B-A75B-E88C4EBA42BC}" dt="2022-11-07T07:03:26.364" v="5673"/>
        <pc:sldMkLst>
          <pc:docMk/>
          <pc:sldMk cId="2737223352" sldId="1416"/>
        </pc:sldMkLst>
        <pc:spChg chg="mod">
          <ac:chgData name="伊健 杜" userId="e69aded81da48593" providerId="LiveId" clId="{F77DAFAA-FB70-429B-A75B-E88C4EBA42BC}" dt="2022-11-07T07:03:26.364" v="5673"/>
          <ac:spMkLst>
            <pc:docMk/>
            <pc:sldMk cId="2737223352" sldId="1416"/>
            <ac:spMk id="2" creationId="{10304424-DB4A-36E7-9E0D-D32A5DD0F26C}"/>
          </ac:spMkLst>
        </pc:spChg>
        <pc:spChg chg="mod">
          <ac:chgData name="伊健 杜" userId="e69aded81da48593" providerId="LiveId" clId="{F77DAFAA-FB70-429B-A75B-E88C4EBA42BC}" dt="2022-11-07T07:03:26.364" v="5673"/>
          <ac:spMkLst>
            <pc:docMk/>
            <pc:sldMk cId="2737223352" sldId="1416"/>
            <ac:spMk id="4" creationId="{2691090D-D035-2EE7-556B-29D21742E484}"/>
          </ac:spMkLst>
        </pc:spChg>
      </pc:sldChg>
      <pc:sldChg chg="delSp modSp new mod">
        <pc:chgData name="伊健 杜" userId="e69aded81da48593" providerId="LiveId" clId="{F77DAFAA-FB70-429B-A75B-E88C4EBA42BC}" dt="2022-11-07T07:03:26.364" v="5673"/>
        <pc:sldMkLst>
          <pc:docMk/>
          <pc:sldMk cId="4051381320" sldId="1417"/>
        </pc:sldMkLst>
        <pc:spChg chg="mod">
          <ac:chgData name="伊健 杜" userId="e69aded81da48593" providerId="LiveId" clId="{F77DAFAA-FB70-429B-A75B-E88C4EBA42BC}" dt="2022-11-07T07:03:26.364" v="5673"/>
          <ac:spMkLst>
            <pc:docMk/>
            <pc:sldMk cId="4051381320" sldId="1417"/>
            <ac:spMk id="2" creationId="{3F44BD07-34E6-11CB-145E-D7CED4A04639}"/>
          </ac:spMkLst>
        </pc:spChg>
        <pc:spChg chg="del">
          <ac:chgData name="伊健 杜" userId="e69aded81da48593" providerId="LiveId" clId="{F77DAFAA-FB70-429B-A75B-E88C4EBA42BC}" dt="2022-11-07T06:13:35.976" v="5618" actId="478"/>
          <ac:spMkLst>
            <pc:docMk/>
            <pc:sldMk cId="4051381320" sldId="1417"/>
            <ac:spMk id="3" creationId="{CF185C9F-6C16-1D1C-26D8-01DBF816EDD4}"/>
          </ac:spMkLst>
        </pc:spChg>
      </pc:sldChg>
      <pc:sldChg chg="delSp modSp new mod">
        <pc:chgData name="伊健 杜" userId="e69aded81da48593" providerId="LiveId" clId="{F77DAFAA-FB70-429B-A75B-E88C4EBA42BC}" dt="2022-11-07T07:03:26.364" v="5673"/>
        <pc:sldMkLst>
          <pc:docMk/>
          <pc:sldMk cId="2216947007" sldId="1418"/>
        </pc:sldMkLst>
        <pc:spChg chg="mod">
          <ac:chgData name="伊健 杜" userId="e69aded81da48593" providerId="LiveId" clId="{F77DAFAA-FB70-429B-A75B-E88C4EBA42BC}" dt="2022-11-07T07:03:26.364" v="5673"/>
          <ac:spMkLst>
            <pc:docMk/>
            <pc:sldMk cId="2216947007" sldId="1418"/>
            <ac:spMk id="2" creationId="{9564E3D0-30D6-9A83-80A5-2AC9A32887CB}"/>
          </ac:spMkLst>
        </pc:spChg>
        <pc:spChg chg="del">
          <ac:chgData name="伊健 杜" userId="e69aded81da48593" providerId="LiveId" clId="{F77DAFAA-FB70-429B-A75B-E88C4EBA42BC}" dt="2022-11-07T06:14:33.785" v="5622" actId="478"/>
          <ac:spMkLst>
            <pc:docMk/>
            <pc:sldMk cId="2216947007" sldId="1418"/>
            <ac:spMk id="3" creationId="{29955978-9AF5-AAC0-3402-E560A9CD33BC}"/>
          </ac:spMkLst>
        </pc:spChg>
      </pc:sldChg>
      <pc:sldChg chg="add del">
        <pc:chgData name="伊健 杜" userId="e69aded81da48593" providerId="LiveId" clId="{F77DAFAA-FB70-429B-A75B-E88C4EBA42BC}" dt="2022-11-07T06:15:19.439" v="5672" actId="47"/>
        <pc:sldMkLst>
          <pc:docMk/>
          <pc:sldMk cId="3259491679" sldId="1419"/>
        </pc:sldMkLst>
      </pc:sldChg>
    </pc:docChg>
  </pc:docChgLst>
  <pc:docChgLst>
    <pc:chgData name="伊健 杜" userId="e69aded81da48593" providerId="LiveId" clId="{95D7FB42-CA58-4705-8E7F-D8BE2904693A}"/>
    <pc:docChg chg="undo redo custSel addSld delSld modSld sldOrd">
      <pc:chgData name="伊健 杜" userId="e69aded81da48593" providerId="LiveId" clId="{95D7FB42-CA58-4705-8E7F-D8BE2904693A}" dt="2022-11-02T17:59:43.762" v="4804"/>
      <pc:docMkLst>
        <pc:docMk/>
      </pc:docMkLst>
      <pc:sldChg chg="delSp modSp mod delAnim">
        <pc:chgData name="伊健 杜" userId="e69aded81da48593" providerId="LiveId" clId="{95D7FB42-CA58-4705-8E7F-D8BE2904693A}" dt="2022-11-02T16:49:12.707" v="4699" actId="1076"/>
        <pc:sldMkLst>
          <pc:docMk/>
          <pc:sldMk cId="2191237938" sldId="1224"/>
        </pc:sldMkLst>
        <pc:spChg chg="mod">
          <ac:chgData name="伊健 杜" userId="e69aded81da48593" providerId="LiveId" clId="{95D7FB42-CA58-4705-8E7F-D8BE2904693A}" dt="2022-11-02T16:49:05.147" v="4697" actId="1076"/>
          <ac:spMkLst>
            <pc:docMk/>
            <pc:sldMk cId="2191237938" sldId="1224"/>
            <ac:spMk id="3" creationId="{79ADD3F7-63F7-3582-F3B6-AE28FFE30988}"/>
          </ac:spMkLst>
        </pc:spChg>
        <pc:spChg chg="del">
          <ac:chgData name="伊健 杜" userId="e69aded81da48593" providerId="LiveId" clId="{95D7FB42-CA58-4705-8E7F-D8BE2904693A}" dt="2022-11-02T16:49:11.031" v="4698" actId="478"/>
          <ac:spMkLst>
            <pc:docMk/>
            <pc:sldMk cId="2191237938" sldId="1224"/>
            <ac:spMk id="6" creationId="{B98CD463-5476-FBB2-CBE9-F9671C1182E6}"/>
          </ac:spMkLst>
        </pc:spChg>
        <pc:spChg chg="mod">
          <ac:chgData name="伊健 杜" userId="e69aded81da48593" providerId="LiveId" clId="{95D7FB42-CA58-4705-8E7F-D8BE2904693A}" dt="2022-11-02T16:49:12.707" v="4699" actId="1076"/>
          <ac:spMkLst>
            <pc:docMk/>
            <pc:sldMk cId="2191237938" sldId="1224"/>
            <ac:spMk id="7" creationId="{9F263233-ADF0-B716-9D48-C32FF551A828}"/>
          </ac:spMkLst>
        </pc:spChg>
      </pc:sldChg>
      <pc:sldChg chg="addSp delSp modSp mod ord">
        <pc:chgData name="伊健 杜" userId="e69aded81da48593" providerId="LiveId" clId="{95D7FB42-CA58-4705-8E7F-D8BE2904693A}" dt="2022-11-02T06:30:00.082" v="4655"/>
        <pc:sldMkLst>
          <pc:docMk/>
          <pc:sldMk cId="231345836" sldId="1263"/>
        </pc:sldMkLst>
        <pc:spChg chg="mod">
          <ac:chgData name="伊健 杜" userId="e69aded81da48593" providerId="LiveId" clId="{95D7FB42-CA58-4705-8E7F-D8BE2904693A}" dt="2022-11-02T06:21:41.986" v="3853" actId="21"/>
          <ac:spMkLst>
            <pc:docMk/>
            <pc:sldMk cId="231345836" sldId="1263"/>
            <ac:spMk id="2" creationId="{10304424-DB4A-36E7-9E0D-D32A5DD0F26C}"/>
          </ac:spMkLst>
        </pc:spChg>
        <pc:spChg chg="mod">
          <ac:chgData name="伊健 杜" userId="e69aded81da48593" providerId="LiveId" clId="{95D7FB42-CA58-4705-8E7F-D8BE2904693A}" dt="2022-11-02T06:30:00.082" v="4655"/>
          <ac:spMkLst>
            <pc:docMk/>
            <pc:sldMk cId="231345836" sldId="1263"/>
            <ac:spMk id="3" creationId="{BF61C064-5051-1184-7A12-5B1F560F19AD}"/>
          </ac:spMkLst>
        </pc:spChg>
        <pc:spChg chg="mod">
          <ac:chgData name="伊健 杜" userId="e69aded81da48593" providerId="LiveId" clId="{95D7FB42-CA58-4705-8E7F-D8BE2904693A}" dt="2022-11-02T06:21:48.108" v="3856" actId="1076"/>
          <ac:spMkLst>
            <pc:docMk/>
            <pc:sldMk cId="231345836" sldId="1263"/>
            <ac:spMk id="5" creationId="{12133E31-EFD8-1428-E834-932512E03115}"/>
          </ac:spMkLst>
        </pc:spChg>
        <pc:spChg chg="add mod">
          <ac:chgData name="伊健 杜" userId="e69aded81da48593" providerId="LiveId" clId="{95D7FB42-CA58-4705-8E7F-D8BE2904693A}" dt="2022-11-02T06:30:00.082" v="4655"/>
          <ac:spMkLst>
            <pc:docMk/>
            <pc:sldMk cId="231345836" sldId="1263"/>
            <ac:spMk id="6" creationId="{08D5D02D-6169-9FE1-5A4D-AC1BE24597CB}"/>
          </ac:spMkLst>
        </pc:spChg>
        <pc:picChg chg="add mod">
          <ac:chgData name="伊健 杜" userId="e69aded81da48593" providerId="LiveId" clId="{95D7FB42-CA58-4705-8E7F-D8BE2904693A}" dt="2022-11-02T05:01:02.006" v="238" actId="1076"/>
          <ac:picMkLst>
            <pc:docMk/>
            <pc:sldMk cId="231345836" sldId="1263"/>
            <ac:picMk id="4" creationId="{3126CF67-541F-EB36-BB3F-27BAB89EA7E5}"/>
          </ac:picMkLst>
        </pc:picChg>
        <pc:picChg chg="del">
          <ac:chgData name="伊健 杜" userId="e69aded81da48593" providerId="LiveId" clId="{95D7FB42-CA58-4705-8E7F-D8BE2904693A}" dt="2022-11-02T05:00:18.920" v="234" actId="478"/>
          <ac:picMkLst>
            <pc:docMk/>
            <pc:sldMk cId="231345836" sldId="1263"/>
            <ac:picMk id="1026" creationId="{B778539F-4A20-2783-37B2-C8DE20F5EEE4}"/>
          </ac:picMkLst>
        </pc:picChg>
      </pc:sldChg>
      <pc:sldChg chg="addSp delSp modSp mod ord delAnim modAnim">
        <pc:chgData name="伊健 杜" userId="e69aded81da48593" providerId="LiveId" clId="{95D7FB42-CA58-4705-8E7F-D8BE2904693A}" dt="2022-11-02T06:30:00.082" v="4655"/>
        <pc:sldMkLst>
          <pc:docMk/>
          <pc:sldMk cId="3081789254" sldId="1269"/>
        </pc:sldMkLst>
        <pc:spChg chg="del mod">
          <ac:chgData name="伊健 杜" userId="e69aded81da48593" providerId="LiveId" clId="{95D7FB42-CA58-4705-8E7F-D8BE2904693A}" dt="2022-11-02T06:21:51.572" v="3857" actId="478"/>
          <ac:spMkLst>
            <pc:docMk/>
            <pc:sldMk cId="3081789254" sldId="1269"/>
            <ac:spMk id="2" creationId="{10304424-DB4A-36E7-9E0D-D32A5DD0F26C}"/>
          </ac:spMkLst>
        </pc:spChg>
        <pc:spChg chg="mod">
          <ac:chgData name="伊健 杜" userId="e69aded81da48593" providerId="LiveId" clId="{95D7FB42-CA58-4705-8E7F-D8BE2904693A}" dt="2022-11-02T06:30:00.082" v="4655"/>
          <ac:spMkLst>
            <pc:docMk/>
            <pc:sldMk cId="3081789254" sldId="1269"/>
            <ac:spMk id="3" creationId="{BF61C064-5051-1184-7A12-5B1F560F19AD}"/>
          </ac:spMkLst>
        </pc:spChg>
        <pc:spChg chg="add del mod">
          <ac:chgData name="伊健 杜" userId="e69aded81da48593" providerId="LiveId" clId="{95D7FB42-CA58-4705-8E7F-D8BE2904693A}" dt="2022-11-02T06:21:57.193" v="3859" actId="478"/>
          <ac:spMkLst>
            <pc:docMk/>
            <pc:sldMk cId="3081789254" sldId="1269"/>
            <ac:spMk id="5" creationId="{D6DE3C35-E306-345B-5E90-3A24EECF019A}"/>
          </ac:spMkLst>
        </pc:spChg>
        <pc:spChg chg="add del mod">
          <ac:chgData name="伊健 杜" userId="e69aded81da48593" providerId="LiveId" clId="{95D7FB42-CA58-4705-8E7F-D8BE2904693A}" dt="2022-11-02T06:22:51.421" v="3874" actId="478"/>
          <ac:spMkLst>
            <pc:docMk/>
            <pc:sldMk cId="3081789254" sldId="1269"/>
            <ac:spMk id="6" creationId="{23938129-8677-4F47-E77C-BB9ADE93C48D}"/>
          </ac:spMkLst>
        </pc:spChg>
        <pc:spChg chg="add mod">
          <ac:chgData name="伊健 杜" userId="e69aded81da48593" providerId="LiveId" clId="{95D7FB42-CA58-4705-8E7F-D8BE2904693A}" dt="2022-11-02T06:30:00.082" v="4655"/>
          <ac:spMkLst>
            <pc:docMk/>
            <pc:sldMk cId="3081789254" sldId="1269"/>
            <ac:spMk id="7" creationId="{18265B72-DA61-382A-12B3-243B82361928}"/>
          </ac:spMkLst>
        </pc:spChg>
        <pc:picChg chg="add mod">
          <ac:chgData name="伊健 杜" userId="e69aded81da48593" providerId="LiveId" clId="{95D7FB42-CA58-4705-8E7F-D8BE2904693A}" dt="2022-11-02T06:22:54.044" v="3875" actId="1076"/>
          <ac:picMkLst>
            <pc:docMk/>
            <pc:sldMk cId="3081789254" sldId="1269"/>
            <ac:picMk id="2050" creationId="{98B6D88E-9877-3AA8-ADF4-C22D1EDDA00A}"/>
          </ac:picMkLst>
        </pc:picChg>
        <pc:picChg chg="del">
          <ac:chgData name="伊健 杜" userId="e69aded81da48593" providerId="LiveId" clId="{95D7FB42-CA58-4705-8E7F-D8BE2904693A}" dt="2022-11-02T05:03:09.959" v="501" actId="478"/>
          <ac:picMkLst>
            <pc:docMk/>
            <pc:sldMk cId="3081789254" sldId="1269"/>
            <ac:picMk id="3074" creationId="{27038C83-C66E-FFB9-3FB9-583BC58C1D74}"/>
          </ac:picMkLst>
        </pc:picChg>
      </pc:sldChg>
      <pc:sldChg chg="addSp delSp modSp mod ord delAnim modAnim">
        <pc:chgData name="伊健 杜" userId="e69aded81da48593" providerId="LiveId" clId="{95D7FB42-CA58-4705-8E7F-D8BE2904693A}" dt="2022-11-02T06:30:00.082" v="4655"/>
        <pc:sldMkLst>
          <pc:docMk/>
          <pc:sldMk cId="2638982244" sldId="1270"/>
        </pc:sldMkLst>
        <pc:spChg chg="del mod">
          <ac:chgData name="伊健 杜" userId="e69aded81da48593" providerId="LiveId" clId="{95D7FB42-CA58-4705-8E7F-D8BE2904693A}" dt="2022-11-02T06:22:11.201" v="3862" actId="478"/>
          <ac:spMkLst>
            <pc:docMk/>
            <pc:sldMk cId="2638982244" sldId="1270"/>
            <ac:spMk id="2" creationId="{10304424-DB4A-36E7-9E0D-D32A5DD0F26C}"/>
          </ac:spMkLst>
        </pc:spChg>
        <pc:spChg chg="mod">
          <ac:chgData name="伊健 杜" userId="e69aded81da48593" providerId="LiveId" clId="{95D7FB42-CA58-4705-8E7F-D8BE2904693A}" dt="2022-11-02T06:30:00.082" v="4655"/>
          <ac:spMkLst>
            <pc:docMk/>
            <pc:sldMk cId="2638982244" sldId="1270"/>
            <ac:spMk id="3" creationId="{BF61C064-5051-1184-7A12-5B1F560F19AD}"/>
          </ac:spMkLst>
        </pc:spChg>
        <pc:spChg chg="add mod">
          <ac:chgData name="伊健 杜" userId="e69aded81da48593" providerId="LiveId" clId="{95D7FB42-CA58-4705-8E7F-D8BE2904693A}" dt="2022-11-02T06:30:00.082" v="4655"/>
          <ac:spMkLst>
            <pc:docMk/>
            <pc:sldMk cId="2638982244" sldId="1270"/>
            <ac:spMk id="4" creationId="{D81B3769-14C8-DAC2-91AE-FFB9BC642D8C}"/>
          </ac:spMkLst>
        </pc:spChg>
        <pc:spChg chg="add del mod">
          <ac:chgData name="伊健 杜" userId="e69aded81da48593" providerId="LiveId" clId="{95D7FB42-CA58-4705-8E7F-D8BE2904693A}" dt="2022-11-02T06:22:13.768" v="3863" actId="478"/>
          <ac:spMkLst>
            <pc:docMk/>
            <pc:sldMk cId="2638982244" sldId="1270"/>
            <ac:spMk id="6" creationId="{F8D8DDBB-C482-1951-C3A7-DAED815FF6CF}"/>
          </ac:spMkLst>
        </pc:spChg>
        <pc:spChg chg="add del mod">
          <ac:chgData name="伊健 杜" userId="e69aded81da48593" providerId="LiveId" clId="{95D7FB42-CA58-4705-8E7F-D8BE2904693A}" dt="2022-11-02T06:22:44.179" v="3871" actId="478"/>
          <ac:spMkLst>
            <pc:docMk/>
            <pc:sldMk cId="2638982244" sldId="1270"/>
            <ac:spMk id="7" creationId="{987D4A50-9377-A631-0B00-63BC6664981A}"/>
          </ac:spMkLst>
        </pc:spChg>
        <pc:spChg chg="add mod">
          <ac:chgData name="伊健 杜" userId="e69aded81da48593" providerId="LiveId" clId="{95D7FB42-CA58-4705-8E7F-D8BE2904693A}" dt="2022-11-02T06:30:00.082" v="4655"/>
          <ac:spMkLst>
            <pc:docMk/>
            <pc:sldMk cId="2638982244" sldId="1270"/>
            <ac:spMk id="8" creationId="{D899C904-1601-9970-E180-D7AA63C415E7}"/>
          </ac:spMkLst>
        </pc:spChg>
        <pc:picChg chg="del mod">
          <ac:chgData name="伊健 杜" userId="e69aded81da48593" providerId="LiveId" clId="{95D7FB42-CA58-4705-8E7F-D8BE2904693A}" dt="2022-11-02T06:22:25.652" v="3867" actId="478"/>
          <ac:picMkLst>
            <pc:docMk/>
            <pc:sldMk cId="2638982244" sldId="1270"/>
            <ac:picMk id="2050" creationId="{7CE35C51-7EA0-7C2E-56FC-57D553C50E1F}"/>
          </ac:picMkLst>
        </pc:picChg>
        <pc:picChg chg="add mod">
          <ac:chgData name="伊健 杜" userId="e69aded81da48593" providerId="LiveId" clId="{95D7FB42-CA58-4705-8E7F-D8BE2904693A}" dt="2022-11-02T06:22:48.581" v="3873" actId="1076"/>
          <ac:picMkLst>
            <pc:docMk/>
            <pc:sldMk cId="2638982244" sldId="1270"/>
            <ac:picMk id="21506" creationId="{C77490A5-5145-EFEF-B789-E3F28836BE00}"/>
          </ac:picMkLst>
        </pc:picChg>
      </pc:sldChg>
      <pc:sldChg chg="del">
        <pc:chgData name="伊健 杜" userId="e69aded81da48593" providerId="LiveId" clId="{95D7FB42-CA58-4705-8E7F-D8BE2904693A}" dt="2022-11-02T04:56:38.033" v="0" actId="47"/>
        <pc:sldMkLst>
          <pc:docMk/>
          <pc:sldMk cId="435332" sldId="1272"/>
        </pc:sldMkLst>
      </pc:sldChg>
      <pc:sldChg chg="del">
        <pc:chgData name="伊健 杜" userId="e69aded81da48593" providerId="LiveId" clId="{95D7FB42-CA58-4705-8E7F-D8BE2904693A}" dt="2022-11-02T04:56:38.033" v="0" actId="47"/>
        <pc:sldMkLst>
          <pc:docMk/>
          <pc:sldMk cId="2527463538" sldId="1273"/>
        </pc:sldMkLst>
      </pc:sldChg>
      <pc:sldChg chg="addSp modSp mod ord">
        <pc:chgData name="伊健 杜" userId="e69aded81da48593" providerId="LiveId" clId="{95D7FB42-CA58-4705-8E7F-D8BE2904693A}" dt="2022-11-02T07:37:07.840" v="4665" actId="1076"/>
        <pc:sldMkLst>
          <pc:docMk/>
          <pc:sldMk cId="506974058" sldId="1275"/>
        </pc:sldMkLst>
        <pc:spChg chg="mod">
          <ac:chgData name="伊健 杜" userId="e69aded81da48593" providerId="LiveId" clId="{95D7FB42-CA58-4705-8E7F-D8BE2904693A}" dt="2022-11-02T06:30:00.082" v="4655"/>
          <ac:spMkLst>
            <pc:docMk/>
            <pc:sldMk cId="506974058" sldId="1275"/>
            <ac:spMk id="2" creationId="{9C74F706-AB23-7A24-27F9-BA8C6B6BFC20}"/>
          </ac:spMkLst>
        </pc:spChg>
        <pc:spChg chg="add mod">
          <ac:chgData name="伊健 杜" userId="e69aded81da48593" providerId="LiveId" clId="{95D7FB42-CA58-4705-8E7F-D8BE2904693A}" dt="2022-11-02T07:36:59.520" v="4660" actId="20577"/>
          <ac:spMkLst>
            <pc:docMk/>
            <pc:sldMk cId="506974058" sldId="1275"/>
            <ac:spMk id="3" creationId="{D22A154C-CC74-CEB0-A317-E7BC35E942DB}"/>
          </ac:spMkLst>
        </pc:spChg>
        <pc:spChg chg="add mod">
          <ac:chgData name="伊健 杜" userId="e69aded81da48593" providerId="LiveId" clId="{95D7FB42-CA58-4705-8E7F-D8BE2904693A}" dt="2022-11-02T07:37:07.840" v="4665" actId="1076"/>
          <ac:spMkLst>
            <pc:docMk/>
            <pc:sldMk cId="506974058" sldId="1275"/>
            <ac:spMk id="4" creationId="{57233A83-689A-9663-0A2F-B6233B440401}"/>
          </ac:spMkLst>
        </pc:spChg>
      </pc:sldChg>
      <pc:sldChg chg="del">
        <pc:chgData name="伊健 杜" userId="e69aded81da48593" providerId="LiveId" clId="{95D7FB42-CA58-4705-8E7F-D8BE2904693A}" dt="2022-11-02T04:56:38.033" v="0" actId="47"/>
        <pc:sldMkLst>
          <pc:docMk/>
          <pc:sldMk cId="3490309790" sldId="1276"/>
        </pc:sldMkLst>
      </pc:sldChg>
      <pc:sldChg chg="del">
        <pc:chgData name="伊健 杜" userId="e69aded81da48593" providerId="LiveId" clId="{95D7FB42-CA58-4705-8E7F-D8BE2904693A}" dt="2022-11-02T04:56:38.033" v="0" actId="47"/>
        <pc:sldMkLst>
          <pc:docMk/>
          <pc:sldMk cId="3939450385" sldId="1277"/>
        </pc:sldMkLst>
      </pc:sldChg>
      <pc:sldChg chg="del">
        <pc:chgData name="伊健 杜" userId="e69aded81da48593" providerId="LiveId" clId="{95D7FB42-CA58-4705-8E7F-D8BE2904693A}" dt="2022-11-02T04:56:38.033" v="0" actId="47"/>
        <pc:sldMkLst>
          <pc:docMk/>
          <pc:sldMk cId="402244236" sldId="1278"/>
        </pc:sldMkLst>
      </pc:sldChg>
      <pc:sldChg chg="del">
        <pc:chgData name="伊健 杜" userId="e69aded81da48593" providerId="LiveId" clId="{95D7FB42-CA58-4705-8E7F-D8BE2904693A}" dt="2022-11-02T04:56:38.033" v="0" actId="47"/>
        <pc:sldMkLst>
          <pc:docMk/>
          <pc:sldMk cId="869596173" sldId="1279"/>
        </pc:sldMkLst>
      </pc:sldChg>
      <pc:sldChg chg="del">
        <pc:chgData name="伊健 杜" userId="e69aded81da48593" providerId="LiveId" clId="{95D7FB42-CA58-4705-8E7F-D8BE2904693A}" dt="2022-11-02T04:56:38.033" v="0" actId="47"/>
        <pc:sldMkLst>
          <pc:docMk/>
          <pc:sldMk cId="63216909" sldId="1280"/>
        </pc:sldMkLst>
      </pc:sldChg>
      <pc:sldChg chg="del">
        <pc:chgData name="伊健 杜" userId="e69aded81da48593" providerId="LiveId" clId="{95D7FB42-CA58-4705-8E7F-D8BE2904693A}" dt="2022-11-02T04:56:38.033" v="0" actId="47"/>
        <pc:sldMkLst>
          <pc:docMk/>
          <pc:sldMk cId="2191830168" sldId="1281"/>
        </pc:sldMkLst>
      </pc:sldChg>
      <pc:sldChg chg="del">
        <pc:chgData name="伊健 杜" userId="e69aded81da48593" providerId="LiveId" clId="{95D7FB42-CA58-4705-8E7F-D8BE2904693A}" dt="2022-11-02T04:56:38.033" v="0" actId="47"/>
        <pc:sldMkLst>
          <pc:docMk/>
          <pc:sldMk cId="157671835" sldId="1282"/>
        </pc:sldMkLst>
      </pc:sldChg>
      <pc:sldChg chg="del">
        <pc:chgData name="伊健 杜" userId="e69aded81da48593" providerId="LiveId" clId="{95D7FB42-CA58-4705-8E7F-D8BE2904693A}" dt="2022-11-02T04:56:38.033" v="0" actId="47"/>
        <pc:sldMkLst>
          <pc:docMk/>
          <pc:sldMk cId="3319990706" sldId="1283"/>
        </pc:sldMkLst>
      </pc:sldChg>
      <pc:sldChg chg="del">
        <pc:chgData name="伊健 杜" userId="e69aded81da48593" providerId="LiveId" clId="{95D7FB42-CA58-4705-8E7F-D8BE2904693A}" dt="2022-11-02T04:56:38.033" v="0" actId="47"/>
        <pc:sldMkLst>
          <pc:docMk/>
          <pc:sldMk cId="780733278" sldId="1284"/>
        </pc:sldMkLst>
      </pc:sldChg>
      <pc:sldChg chg="del">
        <pc:chgData name="伊健 杜" userId="e69aded81da48593" providerId="LiveId" clId="{95D7FB42-CA58-4705-8E7F-D8BE2904693A}" dt="2022-11-02T04:56:38.033" v="0" actId="47"/>
        <pc:sldMkLst>
          <pc:docMk/>
          <pc:sldMk cId="730074842" sldId="1285"/>
        </pc:sldMkLst>
      </pc:sldChg>
      <pc:sldChg chg="del">
        <pc:chgData name="伊健 杜" userId="e69aded81da48593" providerId="LiveId" clId="{95D7FB42-CA58-4705-8E7F-D8BE2904693A}" dt="2022-11-02T04:56:38.033" v="0" actId="47"/>
        <pc:sldMkLst>
          <pc:docMk/>
          <pc:sldMk cId="2745918873" sldId="1286"/>
        </pc:sldMkLst>
      </pc:sldChg>
      <pc:sldChg chg="del">
        <pc:chgData name="伊健 杜" userId="e69aded81da48593" providerId="LiveId" clId="{95D7FB42-CA58-4705-8E7F-D8BE2904693A}" dt="2022-11-02T04:56:38.033" v="0" actId="47"/>
        <pc:sldMkLst>
          <pc:docMk/>
          <pc:sldMk cId="2425531657" sldId="1287"/>
        </pc:sldMkLst>
      </pc:sldChg>
      <pc:sldChg chg="del">
        <pc:chgData name="伊健 杜" userId="e69aded81da48593" providerId="LiveId" clId="{95D7FB42-CA58-4705-8E7F-D8BE2904693A}" dt="2022-11-02T04:56:38.033" v="0" actId="47"/>
        <pc:sldMkLst>
          <pc:docMk/>
          <pc:sldMk cId="2770712489" sldId="1288"/>
        </pc:sldMkLst>
      </pc:sldChg>
      <pc:sldChg chg="del">
        <pc:chgData name="伊健 杜" userId="e69aded81da48593" providerId="LiveId" clId="{95D7FB42-CA58-4705-8E7F-D8BE2904693A}" dt="2022-11-02T04:56:38.033" v="0" actId="47"/>
        <pc:sldMkLst>
          <pc:docMk/>
          <pc:sldMk cId="2442981392" sldId="1289"/>
        </pc:sldMkLst>
      </pc:sldChg>
      <pc:sldChg chg="del">
        <pc:chgData name="伊健 杜" userId="e69aded81da48593" providerId="LiveId" clId="{95D7FB42-CA58-4705-8E7F-D8BE2904693A}" dt="2022-11-02T04:56:38.033" v="0" actId="47"/>
        <pc:sldMkLst>
          <pc:docMk/>
          <pc:sldMk cId="221447932" sldId="1290"/>
        </pc:sldMkLst>
      </pc:sldChg>
      <pc:sldChg chg="del">
        <pc:chgData name="伊健 杜" userId="e69aded81da48593" providerId="LiveId" clId="{95D7FB42-CA58-4705-8E7F-D8BE2904693A}" dt="2022-11-02T04:56:38.033" v="0" actId="47"/>
        <pc:sldMkLst>
          <pc:docMk/>
          <pc:sldMk cId="667774540" sldId="1291"/>
        </pc:sldMkLst>
      </pc:sldChg>
      <pc:sldChg chg="del">
        <pc:chgData name="伊健 杜" userId="e69aded81da48593" providerId="LiveId" clId="{95D7FB42-CA58-4705-8E7F-D8BE2904693A}" dt="2022-11-02T04:56:38.033" v="0" actId="47"/>
        <pc:sldMkLst>
          <pc:docMk/>
          <pc:sldMk cId="4121958565" sldId="1292"/>
        </pc:sldMkLst>
      </pc:sldChg>
      <pc:sldChg chg="del">
        <pc:chgData name="伊健 杜" userId="e69aded81da48593" providerId="LiveId" clId="{95D7FB42-CA58-4705-8E7F-D8BE2904693A}" dt="2022-11-02T04:56:38.033" v="0" actId="47"/>
        <pc:sldMkLst>
          <pc:docMk/>
          <pc:sldMk cId="3909874450" sldId="1293"/>
        </pc:sldMkLst>
      </pc:sldChg>
      <pc:sldChg chg="del">
        <pc:chgData name="伊健 杜" userId="e69aded81da48593" providerId="LiveId" clId="{95D7FB42-CA58-4705-8E7F-D8BE2904693A}" dt="2022-11-02T04:56:38.033" v="0" actId="47"/>
        <pc:sldMkLst>
          <pc:docMk/>
          <pc:sldMk cId="2127954322" sldId="1294"/>
        </pc:sldMkLst>
      </pc:sldChg>
      <pc:sldChg chg="del">
        <pc:chgData name="伊健 杜" userId="e69aded81da48593" providerId="LiveId" clId="{95D7FB42-CA58-4705-8E7F-D8BE2904693A}" dt="2022-11-02T04:56:38.033" v="0" actId="47"/>
        <pc:sldMkLst>
          <pc:docMk/>
          <pc:sldMk cId="2559853023" sldId="1295"/>
        </pc:sldMkLst>
      </pc:sldChg>
      <pc:sldChg chg="del">
        <pc:chgData name="伊健 杜" userId="e69aded81da48593" providerId="LiveId" clId="{95D7FB42-CA58-4705-8E7F-D8BE2904693A}" dt="2022-11-02T04:56:38.033" v="0" actId="47"/>
        <pc:sldMkLst>
          <pc:docMk/>
          <pc:sldMk cId="1320756021" sldId="1296"/>
        </pc:sldMkLst>
      </pc:sldChg>
      <pc:sldChg chg="del">
        <pc:chgData name="伊健 杜" userId="e69aded81da48593" providerId="LiveId" clId="{95D7FB42-CA58-4705-8E7F-D8BE2904693A}" dt="2022-11-02T04:56:38.033" v="0" actId="47"/>
        <pc:sldMkLst>
          <pc:docMk/>
          <pc:sldMk cId="1261557416" sldId="1297"/>
        </pc:sldMkLst>
      </pc:sldChg>
      <pc:sldChg chg="del">
        <pc:chgData name="伊健 杜" userId="e69aded81da48593" providerId="LiveId" clId="{95D7FB42-CA58-4705-8E7F-D8BE2904693A}" dt="2022-11-02T04:56:38.033" v="0" actId="47"/>
        <pc:sldMkLst>
          <pc:docMk/>
          <pc:sldMk cId="2127831529" sldId="1298"/>
        </pc:sldMkLst>
      </pc:sldChg>
      <pc:sldChg chg="del">
        <pc:chgData name="伊健 杜" userId="e69aded81da48593" providerId="LiveId" clId="{95D7FB42-CA58-4705-8E7F-D8BE2904693A}" dt="2022-11-02T04:56:38.033" v="0" actId="47"/>
        <pc:sldMkLst>
          <pc:docMk/>
          <pc:sldMk cId="1636849896" sldId="1299"/>
        </pc:sldMkLst>
      </pc:sldChg>
      <pc:sldChg chg="del">
        <pc:chgData name="伊健 杜" userId="e69aded81da48593" providerId="LiveId" clId="{95D7FB42-CA58-4705-8E7F-D8BE2904693A}" dt="2022-11-02T04:56:38.033" v="0" actId="47"/>
        <pc:sldMkLst>
          <pc:docMk/>
          <pc:sldMk cId="1908596898" sldId="1300"/>
        </pc:sldMkLst>
      </pc:sldChg>
      <pc:sldChg chg="del">
        <pc:chgData name="伊健 杜" userId="e69aded81da48593" providerId="LiveId" clId="{95D7FB42-CA58-4705-8E7F-D8BE2904693A}" dt="2022-11-02T04:56:38.033" v="0" actId="47"/>
        <pc:sldMkLst>
          <pc:docMk/>
          <pc:sldMk cId="3603892820" sldId="1301"/>
        </pc:sldMkLst>
      </pc:sldChg>
      <pc:sldChg chg="del">
        <pc:chgData name="伊健 杜" userId="e69aded81da48593" providerId="LiveId" clId="{95D7FB42-CA58-4705-8E7F-D8BE2904693A}" dt="2022-11-02T04:56:38.033" v="0" actId="47"/>
        <pc:sldMkLst>
          <pc:docMk/>
          <pc:sldMk cId="309897874" sldId="1302"/>
        </pc:sldMkLst>
      </pc:sldChg>
      <pc:sldChg chg="del">
        <pc:chgData name="伊健 杜" userId="e69aded81da48593" providerId="LiveId" clId="{95D7FB42-CA58-4705-8E7F-D8BE2904693A}" dt="2022-11-02T04:56:38.033" v="0" actId="47"/>
        <pc:sldMkLst>
          <pc:docMk/>
          <pc:sldMk cId="3757923126" sldId="1303"/>
        </pc:sldMkLst>
      </pc:sldChg>
      <pc:sldChg chg="del">
        <pc:chgData name="伊健 杜" userId="e69aded81da48593" providerId="LiveId" clId="{95D7FB42-CA58-4705-8E7F-D8BE2904693A}" dt="2022-11-02T16:49:23.855" v="4702" actId="47"/>
        <pc:sldMkLst>
          <pc:docMk/>
          <pc:sldMk cId="2348482222" sldId="1305"/>
        </pc:sldMkLst>
      </pc:sldChg>
      <pc:sldChg chg="del">
        <pc:chgData name="伊健 杜" userId="e69aded81da48593" providerId="LiveId" clId="{95D7FB42-CA58-4705-8E7F-D8BE2904693A}" dt="2022-11-02T16:49:21.401" v="4701" actId="47"/>
        <pc:sldMkLst>
          <pc:docMk/>
          <pc:sldMk cId="3575300161" sldId="1306"/>
        </pc:sldMkLst>
      </pc:sldChg>
      <pc:sldChg chg="del">
        <pc:chgData name="伊健 杜" userId="e69aded81da48593" providerId="LiveId" clId="{95D7FB42-CA58-4705-8E7F-D8BE2904693A}" dt="2022-11-02T16:49:18.847" v="4700" actId="47"/>
        <pc:sldMkLst>
          <pc:docMk/>
          <pc:sldMk cId="4272694972" sldId="1307"/>
        </pc:sldMkLst>
      </pc:sldChg>
      <pc:sldChg chg="modSp add del">
        <pc:chgData name="伊健 杜" userId="e69aded81da48593" providerId="LiveId" clId="{95D7FB42-CA58-4705-8E7F-D8BE2904693A}" dt="2022-11-02T16:50:43.040" v="4766"/>
        <pc:sldMkLst>
          <pc:docMk/>
          <pc:sldMk cId="3004238023" sldId="1308"/>
        </pc:sldMkLst>
        <pc:spChg chg="mod">
          <ac:chgData name="伊健 杜" userId="e69aded81da48593" providerId="LiveId" clId="{95D7FB42-CA58-4705-8E7F-D8BE2904693A}" dt="2022-11-02T16:50:43.040" v="4766"/>
          <ac:spMkLst>
            <pc:docMk/>
            <pc:sldMk cId="3004238023" sldId="1308"/>
            <ac:spMk id="6" creationId="{B98CD463-5476-FBB2-CBE9-F9671C1182E6}"/>
          </ac:spMkLst>
        </pc:spChg>
      </pc:sldChg>
      <pc:sldChg chg="del">
        <pc:chgData name="伊健 杜" userId="e69aded81da48593" providerId="LiveId" clId="{95D7FB42-CA58-4705-8E7F-D8BE2904693A}" dt="2022-11-02T16:49:40.872" v="4735" actId="47"/>
        <pc:sldMkLst>
          <pc:docMk/>
          <pc:sldMk cId="4146648081" sldId="1310"/>
        </pc:sldMkLst>
      </pc:sldChg>
      <pc:sldChg chg="ord">
        <pc:chgData name="伊健 杜" userId="e69aded81da48593" providerId="LiveId" clId="{95D7FB42-CA58-4705-8E7F-D8BE2904693A}" dt="2022-11-02T16:49:49.034" v="4737"/>
        <pc:sldMkLst>
          <pc:docMk/>
          <pc:sldMk cId="3859354121" sldId="1312"/>
        </pc:sldMkLst>
      </pc:sldChg>
      <pc:sldChg chg="del ord">
        <pc:chgData name="伊健 杜" userId="e69aded81da48593" providerId="LiveId" clId="{95D7FB42-CA58-4705-8E7F-D8BE2904693A}" dt="2022-11-02T16:49:52.009" v="4740" actId="47"/>
        <pc:sldMkLst>
          <pc:docMk/>
          <pc:sldMk cId="1500026983" sldId="1313"/>
        </pc:sldMkLst>
      </pc:sldChg>
      <pc:sldChg chg="modAnim">
        <pc:chgData name="伊健 杜" userId="e69aded81da48593" providerId="LiveId" clId="{95D7FB42-CA58-4705-8E7F-D8BE2904693A}" dt="2022-11-02T16:49:57.699" v="4741"/>
        <pc:sldMkLst>
          <pc:docMk/>
          <pc:sldMk cId="4217310943" sldId="1315"/>
        </pc:sldMkLst>
      </pc:sldChg>
      <pc:sldChg chg="modSp">
        <pc:chgData name="伊健 杜" userId="e69aded81da48593" providerId="LiveId" clId="{95D7FB42-CA58-4705-8E7F-D8BE2904693A}" dt="2022-11-02T16:50:43.040" v="4766"/>
        <pc:sldMkLst>
          <pc:docMk/>
          <pc:sldMk cId="866694763" sldId="1316"/>
        </pc:sldMkLst>
        <pc:spChg chg="mod">
          <ac:chgData name="伊健 杜" userId="e69aded81da48593" providerId="LiveId" clId="{95D7FB42-CA58-4705-8E7F-D8BE2904693A}" dt="2022-11-02T16:50:43.040" v="4766"/>
          <ac:spMkLst>
            <pc:docMk/>
            <pc:sldMk cId="866694763" sldId="1316"/>
            <ac:spMk id="6" creationId="{B98CD463-5476-FBB2-CBE9-F9671C1182E6}"/>
          </ac:spMkLst>
        </pc:spChg>
        <pc:picChg chg="mod">
          <ac:chgData name="伊健 杜" userId="e69aded81da48593" providerId="LiveId" clId="{95D7FB42-CA58-4705-8E7F-D8BE2904693A}" dt="2022-11-02T16:50:05.792" v="4743" actId="1076"/>
          <ac:picMkLst>
            <pc:docMk/>
            <pc:sldMk cId="866694763" sldId="1316"/>
            <ac:picMk id="35842" creationId="{9F3214C6-5E29-8F36-8BE3-C4239BFEE8CA}"/>
          </ac:picMkLst>
        </pc:picChg>
        <pc:picChg chg="mod">
          <ac:chgData name="伊健 杜" userId="e69aded81da48593" providerId="LiveId" clId="{95D7FB42-CA58-4705-8E7F-D8BE2904693A}" dt="2022-11-02T16:50:07.119" v="4744" actId="1076"/>
          <ac:picMkLst>
            <pc:docMk/>
            <pc:sldMk cId="866694763" sldId="1316"/>
            <ac:picMk id="35844" creationId="{102D9B1F-7113-0454-3591-54A0DA2641EB}"/>
          </ac:picMkLst>
        </pc:picChg>
      </pc:sldChg>
      <pc:sldChg chg="add del">
        <pc:chgData name="伊健 杜" userId="e69aded81da48593" providerId="LiveId" clId="{95D7FB42-CA58-4705-8E7F-D8BE2904693A}" dt="2022-11-02T05:01:11.143" v="240" actId="47"/>
        <pc:sldMkLst>
          <pc:docMk/>
          <pc:sldMk cId="3983922274" sldId="1323"/>
        </pc:sldMkLst>
      </pc:sldChg>
      <pc:sldChg chg="modSp add mod">
        <pc:chgData name="伊健 杜" userId="e69aded81da48593" providerId="LiveId" clId="{95D7FB42-CA58-4705-8E7F-D8BE2904693A}" dt="2022-11-02T06:30:00.082" v="4655"/>
        <pc:sldMkLst>
          <pc:docMk/>
          <pc:sldMk cId="4196840282" sldId="1323"/>
        </pc:sldMkLst>
        <pc:spChg chg="mod">
          <ac:chgData name="伊健 杜" userId="e69aded81da48593" providerId="LiveId" clId="{95D7FB42-CA58-4705-8E7F-D8BE2904693A}" dt="2022-11-02T06:30:00.082" v="4655"/>
          <ac:spMkLst>
            <pc:docMk/>
            <pc:sldMk cId="4196840282" sldId="1323"/>
            <ac:spMk id="2" creationId="{9C74F706-AB23-7A24-27F9-BA8C6B6BFC20}"/>
          </ac:spMkLst>
        </pc:spChg>
        <pc:spChg chg="mod">
          <ac:chgData name="伊健 杜" userId="e69aded81da48593" providerId="LiveId" clId="{95D7FB42-CA58-4705-8E7F-D8BE2904693A}" dt="2022-11-02T06:30:00.082" v="4655"/>
          <ac:spMkLst>
            <pc:docMk/>
            <pc:sldMk cId="4196840282" sldId="1323"/>
            <ac:spMk id="3" creationId="{D22A154C-CC74-CEB0-A317-E7BC35E942DB}"/>
          </ac:spMkLst>
        </pc:spChg>
      </pc:sldChg>
      <pc:sldChg chg="modSp add mod">
        <pc:chgData name="伊健 杜" userId="e69aded81da48593" providerId="LiveId" clId="{95D7FB42-CA58-4705-8E7F-D8BE2904693A}" dt="2022-11-02T06:30:00.082" v="4655"/>
        <pc:sldMkLst>
          <pc:docMk/>
          <pc:sldMk cId="3733128586" sldId="1324"/>
        </pc:sldMkLst>
        <pc:spChg chg="mod">
          <ac:chgData name="伊健 杜" userId="e69aded81da48593" providerId="LiveId" clId="{95D7FB42-CA58-4705-8E7F-D8BE2904693A}" dt="2022-11-02T06:30:00.082" v="4655"/>
          <ac:spMkLst>
            <pc:docMk/>
            <pc:sldMk cId="3733128586" sldId="1324"/>
            <ac:spMk id="2" creationId="{9C74F706-AB23-7A24-27F9-BA8C6B6BFC20}"/>
          </ac:spMkLst>
        </pc:spChg>
        <pc:spChg chg="mod">
          <ac:chgData name="伊健 杜" userId="e69aded81da48593" providerId="LiveId" clId="{95D7FB42-CA58-4705-8E7F-D8BE2904693A}" dt="2022-11-02T06:30:00.082" v="4655"/>
          <ac:spMkLst>
            <pc:docMk/>
            <pc:sldMk cId="3733128586" sldId="1324"/>
            <ac:spMk id="3" creationId="{D22A154C-CC74-CEB0-A317-E7BC35E942DB}"/>
          </ac:spMkLst>
        </pc:spChg>
      </pc:sldChg>
      <pc:sldChg chg="addSp delSp modSp add mod">
        <pc:chgData name="伊健 杜" userId="e69aded81da48593" providerId="LiveId" clId="{95D7FB42-CA58-4705-8E7F-D8BE2904693A}" dt="2022-11-02T06:30:00.082" v="4655"/>
        <pc:sldMkLst>
          <pc:docMk/>
          <pc:sldMk cId="1056985637" sldId="1325"/>
        </pc:sldMkLst>
        <pc:spChg chg="mod">
          <ac:chgData name="伊健 杜" userId="e69aded81da48593" providerId="LiveId" clId="{95D7FB42-CA58-4705-8E7F-D8BE2904693A}" dt="2022-11-02T06:30:00.082" v="4655"/>
          <ac:spMkLst>
            <pc:docMk/>
            <pc:sldMk cId="1056985637" sldId="1325"/>
            <ac:spMk id="2" creationId="{10304424-DB4A-36E7-9E0D-D32A5DD0F26C}"/>
          </ac:spMkLst>
        </pc:spChg>
        <pc:spChg chg="mod">
          <ac:chgData name="伊健 杜" userId="e69aded81da48593" providerId="LiveId" clId="{95D7FB42-CA58-4705-8E7F-D8BE2904693A}" dt="2022-11-02T06:30:00.082" v="4655"/>
          <ac:spMkLst>
            <pc:docMk/>
            <pc:sldMk cId="1056985637" sldId="1325"/>
            <ac:spMk id="3" creationId="{BF61C064-5051-1184-7A12-5B1F560F19AD}"/>
          </ac:spMkLst>
        </pc:spChg>
        <pc:spChg chg="mod">
          <ac:chgData name="伊健 杜" userId="e69aded81da48593" providerId="LiveId" clId="{95D7FB42-CA58-4705-8E7F-D8BE2904693A}" dt="2022-11-02T05:07:24.687" v="856"/>
          <ac:spMkLst>
            <pc:docMk/>
            <pc:sldMk cId="1056985637" sldId="1325"/>
            <ac:spMk id="5" creationId="{12133E31-EFD8-1428-E834-932512E03115}"/>
          </ac:spMkLst>
        </pc:spChg>
        <pc:picChg chg="del">
          <ac:chgData name="伊健 杜" userId="e69aded81da48593" providerId="LiveId" clId="{95D7FB42-CA58-4705-8E7F-D8BE2904693A}" dt="2022-11-02T05:07:28.071" v="857" actId="478"/>
          <ac:picMkLst>
            <pc:docMk/>
            <pc:sldMk cId="1056985637" sldId="1325"/>
            <ac:picMk id="4" creationId="{3126CF67-541F-EB36-BB3F-27BAB89EA7E5}"/>
          </ac:picMkLst>
        </pc:picChg>
        <pc:picChg chg="add del mod">
          <ac:chgData name="伊健 杜" userId="e69aded81da48593" providerId="LiveId" clId="{95D7FB42-CA58-4705-8E7F-D8BE2904693A}" dt="2022-11-02T05:13:02.391" v="1068"/>
          <ac:picMkLst>
            <pc:docMk/>
            <pc:sldMk cId="1056985637" sldId="1325"/>
            <ac:picMk id="6" creationId="{7F21661E-F10D-789A-1F94-6F53B6BA4660}"/>
          </ac:picMkLst>
        </pc:picChg>
        <pc:picChg chg="add mod">
          <ac:chgData name="伊健 杜" userId="e69aded81da48593" providerId="LiveId" clId="{95D7FB42-CA58-4705-8E7F-D8BE2904693A}" dt="2022-11-02T05:13:24.222" v="1079" actId="1076"/>
          <ac:picMkLst>
            <pc:docMk/>
            <pc:sldMk cId="1056985637" sldId="1325"/>
            <ac:picMk id="7" creationId="{F60C47E9-28AB-2ED7-CAEB-880BCF5E07AF}"/>
          </ac:picMkLst>
        </pc:picChg>
        <pc:picChg chg="add del mod">
          <ac:chgData name="伊健 杜" userId="e69aded81da48593" providerId="LiveId" clId="{95D7FB42-CA58-4705-8E7F-D8BE2904693A}" dt="2022-11-02T05:13:16.036" v="1075" actId="21"/>
          <ac:picMkLst>
            <pc:docMk/>
            <pc:sldMk cId="1056985637" sldId="1325"/>
            <ac:picMk id="3074" creationId="{5AA2FEDC-E7D3-856C-FA90-6F44ADF58568}"/>
          </ac:picMkLst>
        </pc:picChg>
      </pc:sldChg>
      <pc:sldChg chg="addSp delSp modSp add mod delAnim">
        <pc:chgData name="伊健 杜" userId="e69aded81da48593" providerId="LiveId" clId="{95D7FB42-CA58-4705-8E7F-D8BE2904693A}" dt="2022-11-02T06:30:00.082" v="4655"/>
        <pc:sldMkLst>
          <pc:docMk/>
          <pc:sldMk cId="3705418012" sldId="1326"/>
        </pc:sldMkLst>
        <pc:spChg chg="mod">
          <ac:chgData name="伊健 杜" userId="e69aded81da48593" providerId="LiveId" clId="{95D7FB42-CA58-4705-8E7F-D8BE2904693A}" dt="2022-11-02T06:30:00.082" v="4655"/>
          <ac:spMkLst>
            <pc:docMk/>
            <pc:sldMk cId="3705418012" sldId="1326"/>
            <ac:spMk id="2" creationId="{10304424-DB4A-36E7-9E0D-D32A5DD0F26C}"/>
          </ac:spMkLst>
        </pc:spChg>
        <pc:spChg chg="add del mod">
          <ac:chgData name="伊健 杜" userId="e69aded81da48593" providerId="LiveId" clId="{95D7FB42-CA58-4705-8E7F-D8BE2904693A}" dt="2022-11-02T05:13:12.898" v="1072" actId="478"/>
          <ac:spMkLst>
            <pc:docMk/>
            <pc:sldMk cId="3705418012" sldId="1326"/>
            <ac:spMk id="3" creationId="{BF61C064-5051-1184-7A12-5B1F560F19AD}"/>
          </ac:spMkLst>
        </pc:spChg>
        <pc:spChg chg="add mod">
          <ac:chgData name="伊健 杜" userId="e69aded81da48593" providerId="LiveId" clId="{95D7FB42-CA58-4705-8E7F-D8BE2904693A}" dt="2022-11-02T06:30:00.082" v="4655"/>
          <ac:spMkLst>
            <pc:docMk/>
            <pc:sldMk cId="3705418012" sldId="1326"/>
            <ac:spMk id="4" creationId="{47EACAF6-6B95-2452-AAA2-5C14424B0344}"/>
          </ac:spMkLst>
        </pc:spChg>
        <pc:spChg chg="del">
          <ac:chgData name="伊健 杜" userId="e69aded81da48593" providerId="LiveId" clId="{95D7FB42-CA58-4705-8E7F-D8BE2904693A}" dt="2022-11-02T05:11:49.210" v="977" actId="478"/>
          <ac:spMkLst>
            <pc:docMk/>
            <pc:sldMk cId="3705418012" sldId="1326"/>
            <ac:spMk id="5" creationId="{12133E31-EFD8-1428-E834-932512E03115}"/>
          </ac:spMkLst>
        </pc:spChg>
        <pc:picChg chg="add mod">
          <ac:chgData name="伊健 杜" userId="e69aded81da48593" providerId="LiveId" clId="{95D7FB42-CA58-4705-8E7F-D8BE2904693A}" dt="2022-11-02T05:13:16.959" v="1076"/>
          <ac:picMkLst>
            <pc:docMk/>
            <pc:sldMk cId="3705418012" sldId="1326"/>
            <ac:picMk id="6" creationId="{1DEA944A-43B1-F021-B1E4-84A0826A4A78}"/>
          </ac:picMkLst>
        </pc:picChg>
        <pc:picChg chg="del">
          <ac:chgData name="伊健 杜" userId="e69aded81da48593" providerId="LiveId" clId="{95D7FB42-CA58-4705-8E7F-D8BE2904693A}" dt="2022-11-02T05:12:16.524" v="978" actId="478"/>
          <ac:picMkLst>
            <pc:docMk/>
            <pc:sldMk cId="3705418012" sldId="1326"/>
            <ac:picMk id="3074" creationId="{5AA2FEDC-E7D3-856C-FA90-6F44ADF58568}"/>
          </ac:picMkLst>
        </pc:picChg>
        <pc:picChg chg="add del">
          <ac:chgData name="伊健 杜" userId="e69aded81da48593" providerId="LiveId" clId="{95D7FB42-CA58-4705-8E7F-D8BE2904693A}" dt="2022-11-02T05:13:14.262" v="1073" actId="21"/>
          <ac:picMkLst>
            <pc:docMk/>
            <pc:sldMk cId="3705418012" sldId="1326"/>
            <ac:picMk id="4098" creationId="{D9329E3A-F26D-BD60-21BA-8DCF8E79C35B}"/>
          </ac:picMkLst>
        </pc:picChg>
      </pc:sldChg>
      <pc:sldChg chg="delSp modSp add mod">
        <pc:chgData name="伊健 杜" userId="e69aded81da48593" providerId="LiveId" clId="{95D7FB42-CA58-4705-8E7F-D8BE2904693A}" dt="2022-11-02T06:30:00.082" v="4655"/>
        <pc:sldMkLst>
          <pc:docMk/>
          <pc:sldMk cId="3465334289" sldId="1327"/>
        </pc:sldMkLst>
        <pc:spChg chg="mod">
          <ac:chgData name="伊健 杜" userId="e69aded81da48593" providerId="LiveId" clId="{95D7FB42-CA58-4705-8E7F-D8BE2904693A}" dt="2022-11-02T06:30:00.082" v="4655"/>
          <ac:spMkLst>
            <pc:docMk/>
            <pc:sldMk cId="3465334289" sldId="1327"/>
            <ac:spMk id="2" creationId="{9C74F706-AB23-7A24-27F9-BA8C6B6BFC20}"/>
          </ac:spMkLst>
        </pc:spChg>
        <pc:spChg chg="del">
          <ac:chgData name="伊健 杜" userId="e69aded81da48593" providerId="LiveId" clId="{95D7FB42-CA58-4705-8E7F-D8BE2904693A}" dt="2022-11-02T05:13:32.441" v="1081" actId="478"/>
          <ac:spMkLst>
            <pc:docMk/>
            <pc:sldMk cId="3465334289" sldId="1327"/>
            <ac:spMk id="3" creationId="{D22A154C-CC74-CEB0-A317-E7BC35E942DB}"/>
          </ac:spMkLst>
        </pc:spChg>
      </pc:sldChg>
      <pc:sldChg chg="modSp add">
        <pc:chgData name="伊健 杜" userId="e69aded81da48593" providerId="LiveId" clId="{95D7FB42-CA58-4705-8E7F-D8BE2904693A}" dt="2022-11-02T06:30:00.082" v="4655"/>
        <pc:sldMkLst>
          <pc:docMk/>
          <pc:sldMk cId="421640080" sldId="1328"/>
        </pc:sldMkLst>
        <pc:spChg chg="mod">
          <ac:chgData name="伊健 杜" userId="e69aded81da48593" providerId="LiveId" clId="{95D7FB42-CA58-4705-8E7F-D8BE2904693A}" dt="2022-11-02T06:30:00.082" v="4655"/>
          <ac:spMkLst>
            <pc:docMk/>
            <pc:sldMk cId="421640080" sldId="1328"/>
            <ac:spMk id="2" creationId="{9C74F706-AB23-7A24-27F9-BA8C6B6BFC20}"/>
          </ac:spMkLst>
        </pc:spChg>
      </pc:sldChg>
      <pc:sldChg chg="addSp delSp modSp add mod">
        <pc:chgData name="伊健 杜" userId="e69aded81da48593" providerId="LiveId" clId="{95D7FB42-CA58-4705-8E7F-D8BE2904693A}" dt="2022-11-02T06:30:00.082" v="4655"/>
        <pc:sldMkLst>
          <pc:docMk/>
          <pc:sldMk cId="132675466" sldId="1329"/>
        </pc:sldMkLst>
        <pc:spChg chg="mod">
          <ac:chgData name="伊健 杜" userId="e69aded81da48593" providerId="LiveId" clId="{95D7FB42-CA58-4705-8E7F-D8BE2904693A}" dt="2022-11-02T06:30:00.082" v="4655"/>
          <ac:spMkLst>
            <pc:docMk/>
            <pc:sldMk cId="132675466" sldId="1329"/>
            <ac:spMk id="2" creationId="{10304424-DB4A-36E7-9E0D-D32A5DD0F26C}"/>
          </ac:spMkLst>
        </pc:spChg>
        <pc:spChg chg="mod">
          <ac:chgData name="伊健 杜" userId="e69aded81da48593" providerId="LiveId" clId="{95D7FB42-CA58-4705-8E7F-D8BE2904693A}" dt="2022-11-02T06:30:00.082" v="4655"/>
          <ac:spMkLst>
            <pc:docMk/>
            <pc:sldMk cId="132675466" sldId="1329"/>
            <ac:spMk id="3" creationId="{BF61C064-5051-1184-7A12-5B1F560F19AD}"/>
          </ac:spMkLst>
        </pc:spChg>
        <pc:picChg chg="del">
          <ac:chgData name="伊健 杜" userId="e69aded81da48593" providerId="LiveId" clId="{95D7FB42-CA58-4705-8E7F-D8BE2904693A}" dt="2022-11-02T05:27:45.161" v="1228" actId="478"/>
          <ac:picMkLst>
            <pc:docMk/>
            <pc:sldMk cId="132675466" sldId="1329"/>
            <ac:picMk id="7" creationId="{F60C47E9-28AB-2ED7-CAEB-880BCF5E07AF}"/>
          </ac:picMkLst>
        </pc:picChg>
        <pc:picChg chg="add mod">
          <ac:chgData name="伊健 杜" userId="e69aded81da48593" providerId="LiveId" clId="{95D7FB42-CA58-4705-8E7F-D8BE2904693A}" dt="2022-11-02T05:27:49.005" v="1232" actId="1076"/>
          <ac:picMkLst>
            <pc:docMk/>
            <pc:sldMk cId="132675466" sldId="1329"/>
            <ac:picMk id="5122" creationId="{AC97A310-B86E-D253-276B-501D8A38B82B}"/>
          </ac:picMkLst>
        </pc:picChg>
      </pc:sldChg>
      <pc:sldChg chg="add del">
        <pc:chgData name="伊健 杜" userId="e69aded81da48593" providerId="LiveId" clId="{95D7FB42-CA58-4705-8E7F-D8BE2904693A}" dt="2022-11-02T05:29:18.902" v="1326" actId="47"/>
        <pc:sldMkLst>
          <pc:docMk/>
          <pc:sldMk cId="577393900" sldId="1330"/>
        </pc:sldMkLst>
      </pc:sldChg>
      <pc:sldChg chg="modSp add mod">
        <pc:chgData name="伊健 杜" userId="e69aded81da48593" providerId="LiveId" clId="{95D7FB42-CA58-4705-8E7F-D8BE2904693A}" dt="2022-11-02T06:30:00.082" v="4655"/>
        <pc:sldMkLst>
          <pc:docMk/>
          <pc:sldMk cId="1558982168" sldId="1330"/>
        </pc:sldMkLst>
        <pc:spChg chg="mod">
          <ac:chgData name="伊健 杜" userId="e69aded81da48593" providerId="LiveId" clId="{95D7FB42-CA58-4705-8E7F-D8BE2904693A}" dt="2022-11-02T06:30:00.082" v="4655"/>
          <ac:spMkLst>
            <pc:docMk/>
            <pc:sldMk cId="1558982168" sldId="1330"/>
            <ac:spMk id="2" creationId="{9C74F706-AB23-7A24-27F9-BA8C6B6BFC20}"/>
          </ac:spMkLst>
        </pc:spChg>
      </pc:sldChg>
      <pc:sldChg chg="modSp add mod">
        <pc:chgData name="伊健 杜" userId="e69aded81da48593" providerId="LiveId" clId="{95D7FB42-CA58-4705-8E7F-D8BE2904693A}" dt="2022-11-02T06:30:00.082" v="4655"/>
        <pc:sldMkLst>
          <pc:docMk/>
          <pc:sldMk cId="2314888362" sldId="1331"/>
        </pc:sldMkLst>
        <pc:spChg chg="mod">
          <ac:chgData name="伊健 杜" userId="e69aded81da48593" providerId="LiveId" clId="{95D7FB42-CA58-4705-8E7F-D8BE2904693A}" dt="2022-11-02T06:30:00.082" v="4655"/>
          <ac:spMkLst>
            <pc:docMk/>
            <pc:sldMk cId="2314888362" sldId="1331"/>
            <ac:spMk id="2" creationId="{9C74F706-AB23-7A24-27F9-BA8C6B6BFC20}"/>
          </ac:spMkLst>
        </pc:spChg>
      </pc:sldChg>
      <pc:sldChg chg="addSp delSp modSp add mod">
        <pc:chgData name="伊健 杜" userId="e69aded81da48593" providerId="LiveId" clId="{95D7FB42-CA58-4705-8E7F-D8BE2904693A}" dt="2022-11-02T06:30:00.082" v="4655"/>
        <pc:sldMkLst>
          <pc:docMk/>
          <pc:sldMk cId="3962851548" sldId="1332"/>
        </pc:sldMkLst>
        <pc:spChg chg="mod">
          <ac:chgData name="伊健 杜" userId="e69aded81da48593" providerId="LiveId" clId="{95D7FB42-CA58-4705-8E7F-D8BE2904693A}" dt="2022-11-02T06:30:00.082" v="4655"/>
          <ac:spMkLst>
            <pc:docMk/>
            <pc:sldMk cId="3962851548" sldId="1332"/>
            <ac:spMk id="2" creationId="{10304424-DB4A-36E7-9E0D-D32A5DD0F26C}"/>
          </ac:spMkLst>
        </pc:spChg>
        <pc:spChg chg="mod">
          <ac:chgData name="伊健 杜" userId="e69aded81da48593" providerId="LiveId" clId="{95D7FB42-CA58-4705-8E7F-D8BE2904693A}" dt="2022-11-02T06:30:00.082" v="4655"/>
          <ac:spMkLst>
            <pc:docMk/>
            <pc:sldMk cId="3962851548" sldId="1332"/>
            <ac:spMk id="3" creationId="{BF61C064-5051-1184-7A12-5B1F560F19AD}"/>
          </ac:spMkLst>
        </pc:spChg>
        <pc:spChg chg="mod">
          <ac:chgData name="伊健 杜" userId="e69aded81da48593" providerId="LiveId" clId="{95D7FB42-CA58-4705-8E7F-D8BE2904693A}" dt="2022-11-02T05:31:48.663" v="1477"/>
          <ac:spMkLst>
            <pc:docMk/>
            <pc:sldMk cId="3962851548" sldId="1332"/>
            <ac:spMk id="5" creationId="{12133E31-EFD8-1428-E834-932512E03115}"/>
          </ac:spMkLst>
        </pc:spChg>
        <pc:picChg chg="del">
          <ac:chgData name="伊健 杜" userId="e69aded81da48593" providerId="LiveId" clId="{95D7FB42-CA58-4705-8E7F-D8BE2904693A}" dt="2022-11-02T05:40:22.234" v="1554" actId="478"/>
          <ac:picMkLst>
            <pc:docMk/>
            <pc:sldMk cId="3962851548" sldId="1332"/>
            <ac:picMk id="5122" creationId="{AC97A310-B86E-D253-276B-501D8A38B82B}"/>
          </ac:picMkLst>
        </pc:picChg>
        <pc:picChg chg="add mod">
          <ac:chgData name="伊健 杜" userId="e69aded81da48593" providerId="LiveId" clId="{95D7FB42-CA58-4705-8E7F-D8BE2904693A}" dt="2022-11-02T05:40:52.880" v="1559" actId="14100"/>
          <ac:picMkLst>
            <pc:docMk/>
            <pc:sldMk cId="3962851548" sldId="1332"/>
            <ac:picMk id="6146" creationId="{0438961E-4A45-E3A1-86A2-72DE5116E62D}"/>
          </ac:picMkLst>
        </pc:picChg>
      </pc:sldChg>
      <pc:sldChg chg="modSp add mod ord">
        <pc:chgData name="伊健 杜" userId="e69aded81da48593" providerId="LiveId" clId="{95D7FB42-CA58-4705-8E7F-D8BE2904693A}" dt="2022-11-02T06:30:00.082" v="4655"/>
        <pc:sldMkLst>
          <pc:docMk/>
          <pc:sldMk cId="1985394919" sldId="1333"/>
        </pc:sldMkLst>
        <pc:spChg chg="mod">
          <ac:chgData name="伊健 杜" userId="e69aded81da48593" providerId="LiveId" clId="{95D7FB42-CA58-4705-8E7F-D8BE2904693A}" dt="2022-11-02T06:30:00.082" v="4655"/>
          <ac:spMkLst>
            <pc:docMk/>
            <pc:sldMk cId="1985394919" sldId="1333"/>
            <ac:spMk id="2" creationId="{9C74F706-AB23-7A24-27F9-BA8C6B6BFC20}"/>
          </ac:spMkLst>
        </pc:spChg>
      </pc:sldChg>
      <pc:sldChg chg="addSp delSp modSp add mod delAnim">
        <pc:chgData name="伊健 杜" userId="e69aded81da48593" providerId="LiveId" clId="{95D7FB42-CA58-4705-8E7F-D8BE2904693A}" dt="2022-11-02T08:40:16.892" v="4692" actId="478"/>
        <pc:sldMkLst>
          <pc:docMk/>
          <pc:sldMk cId="3298261443" sldId="1334"/>
        </pc:sldMkLst>
        <pc:spChg chg="mod">
          <ac:chgData name="伊健 杜" userId="e69aded81da48593" providerId="LiveId" clId="{95D7FB42-CA58-4705-8E7F-D8BE2904693A}" dt="2022-11-02T06:30:00.082" v="4655"/>
          <ac:spMkLst>
            <pc:docMk/>
            <pc:sldMk cId="3298261443" sldId="1334"/>
            <ac:spMk id="2" creationId="{10304424-DB4A-36E7-9E0D-D32A5DD0F26C}"/>
          </ac:spMkLst>
        </pc:spChg>
        <pc:spChg chg="mod">
          <ac:chgData name="伊健 杜" userId="e69aded81da48593" providerId="LiveId" clId="{95D7FB42-CA58-4705-8E7F-D8BE2904693A}" dt="2022-11-02T08:40:13.988" v="4691" actId="20577"/>
          <ac:spMkLst>
            <pc:docMk/>
            <pc:sldMk cId="3298261443" sldId="1334"/>
            <ac:spMk id="3" creationId="{BF61C064-5051-1184-7A12-5B1F560F19AD}"/>
          </ac:spMkLst>
        </pc:spChg>
        <pc:spChg chg="add del mod">
          <ac:chgData name="伊健 杜" userId="e69aded81da48593" providerId="LiveId" clId="{95D7FB42-CA58-4705-8E7F-D8BE2904693A}" dt="2022-11-02T08:40:16.892" v="4692" actId="478"/>
          <ac:spMkLst>
            <pc:docMk/>
            <pc:sldMk cId="3298261443" sldId="1334"/>
            <ac:spMk id="4" creationId="{D59D708D-F18A-F664-17B4-17C5C1C8EB27}"/>
          </ac:spMkLst>
        </pc:spChg>
        <pc:spChg chg="del">
          <ac:chgData name="伊健 杜" userId="e69aded81da48593" providerId="LiveId" clId="{95D7FB42-CA58-4705-8E7F-D8BE2904693A}" dt="2022-11-02T05:40:57.386" v="1561" actId="478"/>
          <ac:spMkLst>
            <pc:docMk/>
            <pc:sldMk cId="3298261443" sldId="1334"/>
            <ac:spMk id="5" creationId="{12133E31-EFD8-1428-E834-932512E03115}"/>
          </ac:spMkLst>
        </pc:spChg>
        <pc:picChg chg="del">
          <ac:chgData name="伊健 杜" userId="e69aded81da48593" providerId="LiveId" clId="{95D7FB42-CA58-4705-8E7F-D8BE2904693A}" dt="2022-11-02T05:41:46.610" v="1752" actId="478"/>
          <ac:picMkLst>
            <pc:docMk/>
            <pc:sldMk cId="3298261443" sldId="1334"/>
            <ac:picMk id="6146" creationId="{0438961E-4A45-E3A1-86A2-72DE5116E62D}"/>
          </ac:picMkLst>
        </pc:picChg>
        <pc:picChg chg="add mod">
          <ac:chgData name="伊健 杜" userId="e69aded81da48593" providerId="LiveId" clId="{95D7FB42-CA58-4705-8E7F-D8BE2904693A}" dt="2022-11-02T05:42:13.800" v="1754" actId="1076"/>
          <ac:picMkLst>
            <pc:docMk/>
            <pc:sldMk cId="3298261443" sldId="1334"/>
            <ac:picMk id="8194" creationId="{222F0DF2-F703-DCF2-9560-92903917BDC6}"/>
          </ac:picMkLst>
        </pc:picChg>
      </pc:sldChg>
      <pc:sldChg chg="addSp delSp modSp add mod ord">
        <pc:chgData name="伊健 杜" userId="e69aded81da48593" providerId="LiveId" clId="{95D7FB42-CA58-4705-8E7F-D8BE2904693A}" dt="2022-11-02T06:30:00.082" v="4655"/>
        <pc:sldMkLst>
          <pc:docMk/>
          <pc:sldMk cId="648752925" sldId="1335"/>
        </pc:sldMkLst>
        <pc:spChg chg="mod">
          <ac:chgData name="伊健 杜" userId="e69aded81da48593" providerId="LiveId" clId="{95D7FB42-CA58-4705-8E7F-D8BE2904693A}" dt="2022-11-02T06:30:00.082" v="4655"/>
          <ac:spMkLst>
            <pc:docMk/>
            <pc:sldMk cId="648752925" sldId="1335"/>
            <ac:spMk id="2" creationId="{9C74F706-AB23-7A24-27F9-BA8C6B6BFC20}"/>
          </ac:spMkLst>
        </pc:spChg>
        <pc:spChg chg="add del mod">
          <ac:chgData name="伊健 杜" userId="e69aded81da48593" providerId="LiveId" clId="{95D7FB42-CA58-4705-8E7F-D8BE2904693A}" dt="2022-11-02T06:25:26.077" v="4098" actId="478"/>
          <ac:spMkLst>
            <pc:docMk/>
            <pc:sldMk cId="648752925" sldId="1335"/>
            <ac:spMk id="3" creationId="{DB78194C-4C76-B368-BCC5-DFABC5D5BDE4}"/>
          </ac:spMkLst>
        </pc:spChg>
        <pc:spChg chg="add del mod">
          <ac:chgData name="伊健 杜" userId="e69aded81da48593" providerId="LiveId" clId="{95D7FB42-CA58-4705-8E7F-D8BE2904693A}" dt="2022-11-02T06:25:38.517" v="4112" actId="478"/>
          <ac:spMkLst>
            <pc:docMk/>
            <pc:sldMk cId="648752925" sldId="1335"/>
            <ac:spMk id="4" creationId="{374DBABA-1579-65C2-79B9-CD5F0CD761F3}"/>
          </ac:spMkLst>
        </pc:spChg>
        <pc:spChg chg="add del mod">
          <ac:chgData name="伊健 杜" userId="e69aded81da48593" providerId="LiveId" clId="{95D7FB42-CA58-4705-8E7F-D8BE2904693A}" dt="2022-11-02T06:29:28.976" v="4649" actId="478"/>
          <ac:spMkLst>
            <pc:docMk/>
            <pc:sldMk cId="648752925" sldId="1335"/>
            <ac:spMk id="5" creationId="{1857E20E-F506-F38C-6146-C8B8A9F555C1}"/>
          </ac:spMkLst>
        </pc:spChg>
        <pc:spChg chg="add del mod">
          <ac:chgData name="伊健 杜" userId="e69aded81da48593" providerId="LiveId" clId="{95D7FB42-CA58-4705-8E7F-D8BE2904693A}" dt="2022-11-02T06:29:28.976" v="4649" actId="478"/>
          <ac:spMkLst>
            <pc:docMk/>
            <pc:sldMk cId="648752925" sldId="1335"/>
            <ac:spMk id="6" creationId="{97D4A3F8-5382-C0F2-8030-8FFEC97A588B}"/>
          </ac:spMkLst>
        </pc:spChg>
        <pc:spChg chg="add del mod">
          <ac:chgData name="伊健 杜" userId="e69aded81da48593" providerId="LiveId" clId="{95D7FB42-CA58-4705-8E7F-D8BE2904693A}" dt="2022-11-02T06:29:28.976" v="4649" actId="478"/>
          <ac:spMkLst>
            <pc:docMk/>
            <pc:sldMk cId="648752925" sldId="1335"/>
            <ac:spMk id="7" creationId="{1A88A18D-9388-9BD5-8A09-2A67329D0768}"/>
          </ac:spMkLst>
        </pc:spChg>
        <pc:spChg chg="add del mod">
          <ac:chgData name="伊健 杜" userId="e69aded81da48593" providerId="LiveId" clId="{95D7FB42-CA58-4705-8E7F-D8BE2904693A}" dt="2022-11-02T06:29:28.976" v="4649" actId="478"/>
          <ac:spMkLst>
            <pc:docMk/>
            <pc:sldMk cId="648752925" sldId="1335"/>
            <ac:spMk id="8" creationId="{AA992F9F-BE47-21B2-2118-4F5F14F98C7B}"/>
          </ac:spMkLst>
        </pc:spChg>
        <pc:spChg chg="add del mod">
          <ac:chgData name="伊健 杜" userId="e69aded81da48593" providerId="LiveId" clId="{95D7FB42-CA58-4705-8E7F-D8BE2904693A}" dt="2022-11-02T06:29:28.976" v="4649" actId="478"/>
          <ac:spMkLst>
            <pc:docMk/>
            <pc:sldMk cId="648752925" sldId="1335"/>
            <ac:spMk id="9" creationId="{2FF0D7D9-283E-93DA-5907-5A0625E74008}"/>
          </ac:spMkLst>
        </pc:spChg>
        <pc:spChg chg="add del mod">
          <ac:chgData name="伊健 杜" userId="e69aded81da48593" providerId="LiveId" clId="{95D7FB42-CA58-4705-8E7F-D8BE2904693A}" dt="2022-11-02T06:29:28.976" v="4649" actId="478"/>
          <ac:spMkLst>
            <pc:docMk/>
            <pc:sldMk cId="648752925" sldId="1335"/>
            <ac:spMk id="10" creationId="{4CB0E758-186D-F444-323E-C8D0CD50FFF8}"/>
          </ac:spMkLst>
        </pc:spChg>
        <pc:spChg chg="add del mod">
          <ac:chgData name="伊健 杜" userId="e69aded81da48593" providerId="LiveId" clId="{95D7FB42-CA58-4705-8E7F-D8BE2904693A}" dt="2022-11-02T06:29:28.976" v="4649" actId="478"/>
          <ac:spMkLst>
            <pc:docMk/>
            <pc:sldMk cId="648752925" sldId="1335"/>
            <ac:spMk id="11" creationId="{3EB9D4B7-14C0-373F-92CA-5B5BE5E8E1EF}"/>
          </ac:spMkLst>
        </pc:spChg>
        <pc:spChg chg="add del mod">
          <ac:chgData name="伊健 杜" userId="e69aded81da48593" providerId="LiveId" clId="{95D7FB42-CA58-4705-8E7F-D8BE2904693A}" dt="2022-11-02T06:29:28.976" v="4649" actId="478"/>
          <ac:spMkLst>
            <pc:docMk/>
            <pc:sldMk cId="648752925" sldId="1335"/>
            <ac:spMk id="12" creationId="{8AC6C4F0-1100-BFB1-22C4-65AE51A13BCC}"/>
          </ac:spMkLst>
        </pc:spChg>
        <pc:spChg chg="add del mod">
          <ac:chgData name="伊健 杜" userId="e69aded81da48593" providerId="LiveId" clId="{95D7FB42-CA58-4705-8E7F-D8BE2904693A}" dt="2022-11-02T06:29:28.976" v="4649" actId="478"/>
          <ac:spMkLst>
            <pc:docMk/>
            <pc:sldMk cId="648752925" sldId="1335"/>
            <ac:spMk id="13" creationId="{18B0E85B-0033-B558-424C-5E6134704B37}"/>
          </ac:spMkLst>
        </pc:spChg>
        <pc:spChg chg="add mod">
          <ac:chgData name="伊健 杜" userId="e69aded81da48593" providerId="LiveId" clId="{95D7FB42-CA58-4705-8E7F-D8BE2904693A}" dt="2022-11-02T06:30:00.082" v="4655"/>
          <ac:spMkLst>
            <pc:docMk/>
            <pc:sldMk cId="648752925" sldId="1335"/>
            <ac:spMk id="14" creationId="{72DDD2B9-D03F-567E-3F26-B53BEE53A1A5}"/>
          </ac:spMkLst>
        </pc:spChg>
      </pc:sldChg>
      <pc:sldChg chg="addSp delSp modSp add mod">
        <pc:chgData name="伊健 杜" userId="e69aded81da48593" providerId="LiveId" clId="{95D7FB42-CA58-4705-8E7F-D8BE2904693A}" dt="2022-11-02T06:30:00.082" v="4655"/>
        <pc:sldMkLst>
          <pc:docMk/>
          <pc:sldMk cId="1446813328" sldId="1336"/>
        </pc:sldMkLst>
        <pc:spChg chg="mod">
          <ac:chgData name="伊健 杜" userId="e69aded81da48593" providerId="LiveId" clId="{95D7FB42-CA58-4705-8E7F-D8BE2904693A}" dt="2022-11-02T06:01:17.046" v="2058"/>
          <ac:spMkLst>
            <pc:docMk/>
            <pc:sldMk cId="1446813328" sldId="1336"/>
            <ac:spMk id="2" creationId="{10304424-DB4A-36E7-9E0D-D32A5DD0F26C}"/>
          </ac:spMkLst>
        </pc:spChg>
        <pc:spChg chg="mod">
          <ac:chgData name="伊健 杜" userId="e69aded81da48593" providerId="LiveId" clId="{95D7FB42-CA58-4705-8E7F-D8BE2904693A}" dt="2022-11-02T06:30:00.082" v="4655"/>
          <ac:spMkLst>
            <pc:docMk/>
            <pc:sldMk cId="1446813328" sldId="1336"/>
            <ac:spMk id="3" creationId="{BF61C064-5051-1184-7A12-5B1F560F19AD}"/>
          </ac:spMkLst>
        </pc:spChg>
        <pc:spChg chg="mod">
          <ac:chgData name="伊健 杜" userId="e69aded81da48593" providerId="LiveId" clId="{95D7FB42-CA58-4705-8E7F-D8BE2904693A}" dt="2022-11-02T06:01:26.065" v="2063"/>
          <ac:spMkLst>
            <pc:docMk/>
            <pc:sldMk cId="1446813328" sldId="1336"/>
            <ac:spMk id="5" creationId="{12133E31-EFD8-1428-E834-932512E03115}"/>
          </ac:spMkLst>
        </pc:spChg>
        <pc:picChg chg="del">
          <ac:chgData name="伊健 杜" userId="e69aded81da48593" providerId="LiveId" clId="{95D7FB42-CA58-4705-8E7F-D8BE2904693A}" dt="2022-11-02T06:01:27.274" v="2064" actId="478"/>
          <ac:picMkLst>
            <pc:docMk/>
            <pc:sldMk cId="1446813328" sldId="1336"/>
            <ac:picMk id="6146" creationId="{0438961E-4A45-E3A1-86A2-72DE5116E62D}"/>
          </ac:picMkLst>
        </pc:picChg>
        <pc:picChg chg="add mod">
          <ac:chgData name="伊健 杜" userId="e69aded81da48593" providerId="LiveId" clId="{95D7FB42-CA58-4705-8E7F-D8BE2904693A}" dt="2022-11-02T06:03:24.080" v="2260" actId="1076"/>
          <ac:picMkLst>
            <pc:docMk/>
            <pc:sldMk cId="1446813328" sldId="1336"/>
            <ac:picMk id="10242" creationId="{3E7D7914-CD76-6DF0-2F57-B68D3FC315C6}"/>
          </ac:picMkLst>
        </pc:picChg>
      </pc:sldChg>
      <pc:sldChg chg="addSp delSp modSp add mod delAnim">
        <pc:chgData name="伊健 杜" userId="e69aded81da48593" providerId="LiveId" clId="{95D7FB42-CA58-4705-8E7F-D8BE2904693A}" dt="2022-11-02T06:30:00.082" v="4655"/>
        <pc:sldMkLst>
          <pc:docMk/>
          <pc:sldMk cId="989016679" sldId="1337"/>
        </pc:sldMkLst>
        <pc:spChg chg="mod">
          <ac:chgData name="伊健 杜" userId="e69aded81da48593" providerId="LiveId" clId="{95D7FB42-CA58-4705-8E7F-D8BE2904693A}" dt="2022-11-02T06:30:00.082" v="4655"/>
          <ac:spMkLst>
            <pc:docMk/>
            <pc:sldMk cId="989016679" sldId="1337"/>
            <ac:spMk id="2" creationId="{10304424-DB4A-36E7-9E0D-D32A5DD0F26C}"/>
          </ac:spMkLst>
        </pc:spChg>
        <pc:spChg chg="mod">
          <ac:chgData name="伊健 杜" userId="e69aded81da48593" providerId="LiveId" clId="{95D7FB42-CA58-4705-8E7F-D8BE2904693A}" dt="2022-11-02T06:30:00.082" v="4655"/>
          <ac:spMkLst>
            <pc:docMk/>
            <pc:sldMk cId="989016679" sldId="1337"/>
            <ac:spMk id="3" creationId="{BF61C064-5051-1184-7A12-5B1F560F19AD}"/>
          </ac:spMkLst>
        </pc:spChg>
        <pc:spChg chg="del">
          <ac:chgData name="伊健 杜" userId="e69aded81da48593" providerId="LiveId" clId="{95D7FB42-CA58-4705-8E7F-D8BE2904693A}" dt="2022-11-02T05:58:21.927" v="1910" actId="478"/>
          <ac:spMkLst>
            <pc:docMk/>
            <pc:sldMk cId="989016679" sldId="1337"/>
            <ac:spMk id="5" creationId="{12133E31-EFD8-1428-E834-932512E03115}"/>
          </ac:spMkLst>
        </pc:spChg>
        <pc:picChg chg="add mod">
          <ac:chgData name="伊健 杜" userId="e69aded81da48593" providerId="LiveId" clId="{95D7FB42-CA58-4705-8E7F-D8BE2904693A}" dt="2022-11-02T05:58:49.964" v="1982"/>
          <ac:picMkLst>
            <pc:docMk/>
            <pc:sldMk cId="989016679" sldId="1337"/>
            <ac:picMk id="4" creationId="{089D651C-9DFE-568A-0397-9403EC00EC21}"/>
          </ac:picMkLst>
        </pc:picChg>
        <pc:picChg chg="del">
          <ac:chgData name="伊健 杜" userId="e69aded81da48593" providerId="LiveId" clId="{95D7FB42-CA58-4705-8E7F-D8BE2904693A}" dt="2022-11-02T05:58:39.880" v="1981" actId="478"/>
          <ac:picMkLst>
            <pc:docMk/>
            <pc:sldMk cId="989016679" sldId="1337"/>
            <ac:picMk id="6146" creationId="{0438961E-4A45-E3A1-86A2-72DE5116E62D}"/>
          </ac:picMkLst>
        </pc:picChg>
      </pc:sldChg>
      <pc:sldChg chg="modSp add mod">
        <pc:chgData name="伊健 杜" userId="e69aded81da48593" providerId="LiveId" clId="{95D7FB42-CA58-4705-8E7F-D8BE2904693A}" dt="2022-11-02T06:30:00.082" v="4655"/>
        <pc:sldMkLst>
          <pc:docMk/>
          <pc:sldMk cId="1245199294" sldId="1338"/>
        </pc:sldMkLst>
        <pc:spChg chg="mod">
          <ac:chgData name="伊健 杜" userId="e69aded81da48593" providerId="LiveId" clId="{95D7FB42-CA58-4705-8E7F-D8BE2904693A}" dt="2022-11-02T06:30:00.082" v="4655"/>
          <ac:spMkLst>
            <pc:docMk/>
            <pc:sldMk cId="1245199294" sldId="1338"/>
            <ac:spMk id="2" creationId="{9C74F706-AB23-7A24-27F9-BA8C6B6BFC20}"/>
          </ac:spMkLst>
        </pc:spChg>
      </pc:sldChg>
      <pc:sldChg chg="addSp delSp modSp add mod delAnim">
        <pc:chgData name="伊健 杜" userId="e69aded81da48593" providerId="LiveId" clId="{95D7FB42-CA58-4705-8E7F-D8BE2904693A}" dt="2022-11-02T06:30:00.082" v="4655"/>
        <pc:sldMkLst>
          <pc:docMk/>
          <pc:sldMk cId="822967702" sldId="1339"/>
        </pc:sldMkLst>
        <pc:spChg chg="mod">
          <ac:chgData name="伊健 杜" userId="e69aded81da48593" providerId="LiveId" clId="{95D7FB42-CA58-4705-8E7F-D8BE2904693A}" dt="2022-11-02T06:30:00.082" v="4655"/>
          <ac:spMkLst>
            <pc:docMk/>
            <pc:sldMk cId="822967702" sldId="1339"/>
            <ac:spMk id="3" creationId="{BF61C064-5051-1184-7A12-5B1F560F19AD}"/>
          </ac:spMkLst>
        </pc:spChg>
        <pc:spChg chg="del">
          <ac:chgData name="伊健 杜" userId="e69aded81da48593" providerId="LiveId" clId="{95D7FB42-CA58-4705-8E7F-D8BE2904693A}" dt="2022-11-02T06:03:28.003" v="2262" actId="478"/>
          <ac:spMkLst>
            <pc:docMk/>
            <pc:sldMk cId="822967702" sldId="1339"/>
            <ac:spMk id="5" creationId="{12133E31-EFD8-1428-E834-932512E03115}"/>
          </ac:spMkLst>
        </pc:spChg>
        <pc:picChg chg="del">
          <ac:chgData name="伊健 杜" userId="e69aded81da48593" providerId="LiveId" clId="{95D7FB42-CA58-4705-8E7F-D8BE2904693A}" dt="2022-11-02T06:04:55.624" v="2517" actId="478"/>
          <ac:picMkLst>
            <pc:docMk/>
            <pc:sldMk cId="822967702" sldId="1339"/>
            <ac:picMk id="10242" creationId="{3E7D7914-CD76-6DF0-2F57-B68D3FC315C6}"/>
          </ac:picMkLst>
        </pc:picChg>
        <pc:picChg chg="add mod">
          <ac:chgData name="伊健 杜" userId="e69aded81da48593" providerId="LiveId" clId="{95D7FB42-CA58-4705-8E7F-D8BE2904693A}" dt="2022-11-02T06:05:21.473" v="2523" actId="1076"/>
          <ac:picMkLst>
            <pc:docMk/>
            <pc:sldMk cId="822967702" sldId="1339"/>
            <ac:picMk id="11266" creationId="{A009D25B-87F5-22F5-EADC-B3E906FC3CF1}"/>
          </ac:picMkLst>
        </pc:picChg>
      </pc:sldChg>
      <pc:sldChg chg="addSp modSp add mod">
        <pc:chgData name="伊健 杜" userId="e69aded81da48593" providerId="LiveId" clId="{95D7FB42-CA58-4705-8E7F-D8BE2904693A}" dt="2022-11-02T06:30:00.082" v="4655"/>
        <pc:sldMkLst>
          <pc:docMk/>
          <pc:sldMk cId="1546716110" sldId="1340"/>
        </pc:sldMkLst>
        <pc:spChg chg="mod">
          <ac:chgData name="伊健 杜" userId="e69aded81da48593" providerId="LiveId" clId="{95D7FB42-CA58-4705-8E7F-D8BE2904693A}" dt="2022-11-02T06:30:00.082" v="4655"/>
          <ac:spMkLst>
            <pc:docMk/>
            <pc:sldMk cId="1546716110" sldId="1340"/>
            <ac:spMk id="2" creationId="{9C74F706-AB23-7A24-27F9-BA8C6B6BFC20}"/>
          </ac:spMkLst>
        </pc:spChg>
        <pc:picChg chg="add mod">
          <ac:chgData name="伊健 杜" userId="e69aded81da48593" providerId="LiveId" clId="{95D7FB42-CA58-4705-8E7F-D8BE2904693A}" dt="2022-11-02T06:06:25.257" v="2588" actId="1076"/>
          <ac:picMkLst>
            <pc:docMk/>
            <pc:sldMk cId="1546716110" sldId="1340"/>
            <ac:picMk id="3" creationId="{78A5F88A-9BCB-6797-8BC9-270D085411C7}"/>
          </ac:picMkLst>
        </pc:picChg>
      </pc:sldChg>
      <pc:sldChg chg="addSp delSp modSp add mod">
        <pc:chgData name="伊健 杜" userId="e69aded81da48593" providerId="LiveId" clId="{95D7FB42-CA58-4705-8E7F-D8BE2904693A}" dt="2022-11-02T06:30:00.082" v="4655"/>
        <pc:sldMkLst>
          <pc:docMk/>
          <pc:sldMk cId="2918614799" sldId="1341"/>
        </pc:sldMkLst>
        <pc:spChg chg="mod">
          <ac:chgData name="伊健 杜" userId="e69aded81da48593" providerId="LiveId" clId="{95D7FB42-CA58-4705-8E7F-D8BE2904693A}" dt="2022-11-02T06:30:00.082" v="4655"/>
          <ac:spMkLst>
            <pc:docMk/>
            <pc:sldMk cId="2918614799" sldId="1341"/>
            <ac:spMk id="2" creationId="{9C74F706-AB23-7A24-27F9-BA8C6B6BFC20}"/>
          </ac:spMkLst>
        </pc:spChg>
        <pc:picChg chg="del">
          <ac:chgData name="伊健 杜" userId="e69aded81da48593" providerId="LiveId" clId="{95D7FB42-CA58-4705-8E7F-D8BE2904693A}" dt="2022-11-02T06:06:31.118" v="2591" actId="478"/>
          <ac:picMkLst>
            <pc:docMk/>
            <pc:sldMk cId="2918614799" sldId="1341"/>
            <ac:picMk id="3" creationId="{78A5F88A-9BCB-6797-8BC9-270D085411C7}"/>
          </ac:picMkLst>
        </pc:picChg>
        <pc:picChg chg="add mod">
          <ac:chgData name="伊健 杜" userId="e69aded81da48593" providerId="LiveId" clId="{95D7FB42-CA58-4705-8E7F-D8BE2904693A}" dt="2022-11-02T06:06:53.760" v="2667"/>
          <ac:picMkLst>
            <pc:docMk/>
            <pc:sldMk cId="2918614799" sldId="1341"/>
            <ac:picMk id="4" creationId="{09083F10-5D9D-DB15-CC0C-9FC7D65D8F44}"/>
          </ac:picMkLst>
        </pc:picChg>
      </pc:sldChg>
      <pc:sldChg chg="delSp modSp add mod">
        <pc:chgData name="伊健 杜" userId="e69aded81da48593" providerId="LiveId" clId="{95D7FB42-CA58-4705-8E7F-D8BE2904693A}" dt="2022-11-02T06:30:00.082" v="4655"/>
        <pc:sldMkLst>
          <pc:docMk/>
          <pc:sldMk cId="3183429978" sldId="1342"/>
        </pc:sldMkLst>
        <pc:spChg chg="mod">
          <ac:chgData name="伊健 杜" userId="e69aded81da48593" providerId="LiveId" clId="{95D7FB42-CA58-4705-8E7F-D8BE2904693A}" dt="2022-11-02T06:30:00.082" v="4655"/>
          <ac:spMkLst>
            <pc:docMk/>
            <pc:sldMk cId="3183429978" sldId="1342"/>
            <ac:spMk id="2" creationId="{9C74F706-AB23-7A24-27F9-BA8C6B6BFC20}"/>
          </ac:spMkLst>
        </pc:spChg>
        <pc:picChg chg="del">
          <ac:chgData name="伊健 杜" userId="e69aded81da48593" providerId="LiveId" clId="{95D7FB42-CA58-4705-8E7F-D8BE2904693A}" dt="2022-11-02T06:07:06.145" v="2669" actId="478"/>
          <ac:picMkLst>
            <pc:docMk/>
            <pc:sldMk cId="3183429978" sldId="1342"/>
            <ac:picMk id="4" creationId="{09083F10-5D9D-DB15-CC0C-9FC7D65D8F44}"/>
          </ac:picMkLst>
        </pc:picChg>
      </pc:sldChg>
      <pc:sldChg chg="addSp delSp modSp add mod modNotesTx">
        <pc:chgData name="伊健 杜" userId="e69aded81da48593" providerId="LiveId" clId="{95D7FB42-CA58-4705-8E7F-D8BE2904693A}" dt="2022-11-02T08:39:53.661" v="4689" actId="20577"/>
        <pc:sldMkLst>
          <pc:docMk/>
          <pc:sldMk cId="1946223399" sldId="1343"/>
        </pc:sldMkLst>
        <pc:spChg chg="mod">
          <ac:chgData name="伊健 杜" userId="e69aded81da48593" providerId="LiveId" clId="{95D7FB42-CA58-4705-8E7F-D8BE2904693A}" dt="2022-11-02T06:30:00.082" v="4655"/>
          <ac:spMkLst>
            <pc:docMk/>
            <pc:sldMk cId="1946223399" sldId="1343"/>
            <ac:spMk id="2" creationId="{10304424-DB4A-36E7-9E0D-D32A5DD0F26C}"/>
          </ac:spMkLst>
        </pc:spChg>
        <pc:spChg chg="mod">
          <ac:chgData name="伊健 杜" userId="e69aded81da48593" providerId="LiveId" clId="{95D7FB42-CA58-4705-8E7F-D8BE2904693A}" dt="2022-11-02T06:30:00.082" v="4655"/>
          <ac:spMkLst>
            <pc:docMk/>
            <pc:sldMk cId="1946223399" sldId="1343"/>
            <ac:spMk id="3" creationId="{BF61C064-5051-1184-7A12-5B1F560F19AD}"/>
          </ac:spMkLst>
        </pc:spChg>
        <pc:spChg chg="mod">
          <ac:chgData name="伊健 杜" userId="e69aded81da48593" providerId="LiveId" clId="{95D7FB42-CA58-4705-8E7F-D8BE2904693A}" dt="2022-11-02T06:08:06.415" v="2721"/>
          <ac:spMkLst>
            <pc:docMk/>
            <pc:sldMk cId="1946223399" sldId="1343"/>
            <ac:spMk id="5" creationId="{12133E31-EFD8-1428-E834-932512E03115}"/>
          </ac:spMkLst>
        </pc:spChg>
        <pc:picChg chg="del">
          <ac:chgData name="伊健 杜" userId="e69aded81da48593" providerId="LiveId" clId="{95D7FB42-CA58-4705-8E7F-D8BE2904693A}" dt="2022-11-02T06:08:38.908" v="2845" actId="478"/>
          <ac:picMkLst>
            <pc:docMk/>
            <pc:sldMk cId="1946223399" sldId="1343"/>
            <ac:picMk id="10242" creationId="{3E7D7914-CD76-6DF0-2F57-B68D3FC315C6}"/>
          </ac:picMkLst>
        </pc:picChg>
        <pc:picChg chg="add mod">
          <ac:chgData name="伊健 杜" userId="e69aded81da48593" providerId="LiveId" clId="{95D7FB42-CA58-4705-8E7F-D8BE2904693A}" dt="2022-11-02T06:09:05.518" v="2848" actId="1076"/>
          <ac:picMkLst>
            <pc:docMk/>
            <pc:sldMk cId="1946223399" sldId="1343"/>
            <ac:picMk id="12290" creationId="{5C8FFD6A-F15A-3ACC-A555-5C7A2CA01978}"/>
          </ac:picMkLst>
        </pc:picChg>
      </pc:sldChg>
      <pc:sldChg chg="addSp delSp modSp add mod delAnim">
        <pc:chgData name="伊健 杜" userId="e69aded81da48593" providerId="LiveId" clId="{95D7FB42-CA58-4705-8E7F-D8BE2904693A}" dt="2022-11-02T06:30:00.082" v="4655"/>
        <pc:sldMkLst>
          <pc:docMk/>
          <pc:sldMk cId="3697570535" sldId="1344"/>
        </pc:sldMkLst>
        <pc:spChg chg="mod">
          <ac:chgData name="伊健 杜" userId="e69aded81da48593" providerId="LiveId" clId="{95D7FB42-CA58-4705-8E7F-D8BE2904693A}" dt="2022-11-02T06:30:00.082" v="4655"/>
          <ac:spMkLst>
            <pc:docMk/>
            <pc:sldMk cId="3697570535" sldId="1344"/>
            <ac:spMk id="2" creationId="{10304424-DB4A-36E7-9E0D-D32A5DD0F26C}"/>
          </ac:spMkLst>
        </pc:spChg>
        <pc:spChg chg="mod">
          <ac:chgData name="伊健 杜" userId="e69aded81da48593" providerId="LiveId" clId="{95D7FB42-CA58-4705-8E7F-D8BE2904693A}" dt="2022-11-02T06:30:00.082" v="4655"/>
          <ac:spMkLst>
            <pc:docMk/>
            <pc:sldMk cId="3697570535" sldId="1344"/>
            <ac:spMk id="3" creationId="{BF61C064-5051-1184-7A12-5B1F560F19AD}"/>
          </ac:spMkLst>
        </pc:spChg>
        <pc:spChg chg="del">
          <ac:chgData name="伊健 杜" userId="e69aded81da48593" providerId="LiveId" clId="{95D7FB42-CA58-4705-8E7F-D8BE2904693A}" dt="2022-11-02T06:09:48.985" v="2850" actId="478"/>
          <ac:spMkLst>
            <pc:docMk/>
            <pc:sldMk cId="3697570535" sldId="1344"/>
            <ac:spMk id="5" creationId="{12133E31-EFD8-1428-E834-932512E03115}"/>
          </ac:spMkLst>
        </pc:spChg>
        <pc:picChg chg="del">
          <ac:chgData name="伊健 杜" userId="e69aded81da48593" providerId="LiveId" clId="{95D7FB42-CA58-4705-8E7F-D8BE2904693A}" dt="2022-11-02T06:10:34.436" v="3029" actId="478"/>
          <ac:picMkLst>
            <pc:docMk/>
            <pc:sldMk cId="3697570535" sldId="1344"/>
            <ac:picMk id="12290" creationId="{5C8FFD6A-F15A-3ACC-A555-5C7A2CA01978}"/>
          </ac:picMkLst>
        </pc:picChg>
        <pc:picChg chg="add mod">
          <ac:chgData name="伊健 杜" userId="e69aded81da48593" providerId="LiveId" clId="{95D7FB42-CA58-4705-8E7F-D8BE2904693A}" dt="2022-11-02T06:10:49.544" v="3032" actId="1076"/>
          <ac:picMkLst>
            <pc:docMk/>
            <pc:sldMk cId="3697570535" sldId="1344"/>
            <ac:picMk id="16386" creationId="{F6E34604-2F8A-E3FE-C8DB-8D92BC94A52E}"/>
          </ac:picMkLst>
        </pc:picChg>
      </pc:sldChg>
      <pc:sldChg chg="modSp add mod">
        <pc:chgData name="伊健 杜" userId="e69aded81da48593" providerId="LiveId" clId="{95D7FB42-CA58-4705-8E7F-D8BE2904693A}" dt="2022-11-02T17:53:03.524" v="4796"/>
        <pc:sldMkLst>
          <pc:docMk/>
          <pc:sldMk cId="4158349176" sldId="1345"/>
        </pc:sldMkLst>
        <pc:spChg chg="mod">
          <ac:chgData name="伊健 杜" userId="e69aded81da48593" providerId="LiveId" clId="{95D7FB42-CA58-4705-8E7F-D8BE2904693A}" dt="2022-11-02T17:53:03.524" v="4796"/>
          <ac:spMkLst>
            <pc:docMk/>
            <pc:sldMk cId="4158349176" sldId="1345"/>
            <ac:spMk id="2" creationId="{9C74F706-AB23-7A24-27F9-BA8C6B6BFC20}"/>
          </ac:spMkLst>
        </pc:spChg>
      </pc:sldChg>
      <pc:sldChg chg="add del">
        <pc:chgData name="伊健 杜" userId="e69aded81da48593" providerId="LiveId" clId="{95D7FB42-CA58-4705-8E7F-D8BE2904693A}" dt="2022-11-02T06:11:33.546" v="3128" actId="47"/>
        <pc:sldMkLst>
          <pc:docMk/>
          <pc:sldMk cId="1408347231" sldId="1346"/>
        </pc:sldMkLst>
      </pc:sldChg>
      <pc:sldChg chg="addSp delSp modSp add mod delAnim modAnim">
        <pc:chgData name="伊健 杜" userId="e69aded81da48593" providerId="LiveId" clId="{95D7FB42-CA58-4705-8E7F-D8BE2904693A}" dt="2022-11-02T06:30:00.082" v="4655"/>
        <pc:sldMkLst>
          <pc:docMk/>
          <pc:sldMk cId="2540030139" sldId="1346"/>
        </pc:sldMkLst>
        <pc:spChg chg="mod">
          <ac:chgData name="伊健 杜" userId="e69aded81da48593" providerId="LiveId" clId="{95D7FB42-CA58-4705-8E7F-D8BE2904693A}" dt="2022-11-02T06:30:00.082" v="4655"/>
          <ac:spMkLst>
            <pc:docMk/>
            <pc:sldMk cId="2540030139" sldId="1346"/>
            <ac:spMk id="2" creationId="{10304424-DB4A-36E7-9E0D-D32A5DD0F26C}"/>
          </ac:spMkLst>
        </pc:spChg>
        <pc:spChg chg="del">
          <ac:chgData name="伊健 杜" userId="e69aded81da48593" providerId="LiveId" clId="{95D7FB42-CA58-4705-8E7F-D8BE2904693A}" dt="2022-11-02T06:12:08.344" v="3136" actId="478"/>
          <ac:spMkLst>
            <pc:docMk/>
            <pc:sldMk cId="2540030139" sldId="1346"/>
            <ac:spMk id="3" creationId="{79ADD3F7-63F7-3582-F3B6-AE28FFE30988}"/>
          </ac:spMkLst>
        </pc:spChg>
        <pc:spChg chg="add mod">
          <ac:chgData name="伊健 杜" userId="e69aded81da48593" providerId="LiveId" clId="{95D7FB42-CA58-4705-8E7F-D8BE2904693A}" dt="2022-11-02T06:30:00.082" v="4655"/>
          <ac:spMkLst>
            <pc:docMk/>
            <pc:sldMk cId="2540030139" sldId="1346"/>
            <ac:spMk id="4" creationId="{45701113-2A52-29AB-3232-2CE38EC2C351}"/>
          </ac:spMkLst>
        </pc:spChg>
        <pc:spChg chg="del">
          <ac:chgData name="伊健 杜" userId="e69aded81da48593" providerId="LiveId" clId="{95D7FB42-CA58-4705-8E7F-D8BE2904693A}" dt="2022-11-02T06:13:01.317" v="3275" actId="478"/>
          <ac:spMkLst>
            <pc:docMk/>
            <pc:sldMk cId="2540030139" sldId="1346"/>
            <ac:spMk id="5" creationId="{98000F1A-9FFF-4B3A-2C00-4FC355446A37}"/>
          </ac:spMkLst>
        </pc:spChg>
        <pc:spChg chg="mod">
          <ac:chgData name="伊健 杜" userId="e69aded81da48593" providerId="LiveId" clId="{95D7FB42-CA58-4705-8E7F-D8BE2904693A}" dt="2022-11-02T06:30:00.082" v="4655"/>
          <ac:spMkLst>
            <pc:docMk/>
            <pc:sldMk cId="2540030139" sldId="1346"/>
            <ac:spMk id="6" creationId="{B98CD463-5476-FBB2-CBE9-F9671C1182E6}"/>
          </ac:spMkLst>
        </pc:spChg>
        <pc:spChg chg="del">
          <ac:chgData name="伊健 杜" userId="e69aded81da48593" providerId="LiveId" clId="{95D7FB42-CA58-4705-8E7F-D8BE2904693A}" dt="2022-11-02T06:12:19.577" v="3137" actId="478"/>
          <ac:spMkLst>
            <pc:docMk/>
            <pc:sldMk cId="2540030139" sldId="1346"/>
            <ac:spMk id="7" creationId="{9F263233-ADF0-B716-9D48-C32FF551A828}"/>
          </ac:spMkLst>
        </pc:spChg>
        <pc:picChg chg="add del mod">
          <ac:chgData name="伊健 杜" userId="e69aded81da48593" providerId="LiveId" clId="{95D7FB42-CA58-4705-8E7F-D8BE2904693A}" dt="2022-11-02T06:14:04.411" v="3281" actId="478"/>
          <ac:picMkLst>
            <pc:docMk/>
            <pc:sldMk cId="2540030139" sldId="1346"/>
            <ac:picMk id="17410" creationId="{2609B990-CCFD-8CDF-E86B-A159A9D88FB9}"/>
          </ac:picMkLst>
        </pc:picChg>
        <pc:picChg chg="add del mod">
          <ac:chgData name="伊健 杜" userId="e69aded81da48593" providerId="LiveId" clId="{95D7FB42-CA58-4705-8E7F-D8BE2904693A}" dt="2022-11-02T06:14:15.394" v="3286" actId="478"/>
          <ac:picMkLst>
            <pc:docMk/>
            <pc:sldMk cId="2540030139" sldId="1346"/>
            <ac:picMk id="17412" creationId="{EAE48264-726D-6C5D-2FA8-D27A8E86DDC4}"/>
          </ac:picMkLst>
        </pc:picChg>
        <pc:picChg chg="add mod">
          <ac:chgData name="伊健 杜" userId="e69aded81da48593" providerId="LiveId" clId="{95D7FB42-CA58-4705-8E7F-D8BE2904693A}" dt="2022-11-02T06:18:53.741" v="3597" actId="1076"/>
          <ac:picMkLst>
            <pc:docMk/>
            <pc:sldMk cId="2540030139" sldId="1346"/>
            <ac:picMk id="17414" creationId="{120F844C-6C17-FDB3-0B15-DD82358A3C71}"/>
          </ac:picMkLst>
        </pc:picChg>
        <pc:picChg chg="del">
          <ac:chgData name="伊健 杜" userId="e69aded81da48593" providerId="LiveId" clId="{95D7FB42-CA58-4705-8E7F-D8BE2904693A}" dt="2022-11-02T06:13:01.317" v="3275" actId="478"/>
          <ac:picMkLst>
            <pc:docMk/>
            <pc:sldMk cId="2540030139" sldId="1346"/>
            <ac:picMk id="23554" creationId="{013BE4EB-F961-91B3-E017-DFFF25041B09}"/>
          </ac:picMkLst>
        </pc:picChg>
        <pc:picChg chg="del">
          <ac:chgData name="伊健 杜" userId="e69aded81da48593" providerId="LiveId" clId="{95D7FB42-CA58-4705-8E7F-D8BE2904693A}" dt="2022-11-02T06:13:01.317" v="3275" actId="478"/>
          <ac:picMkLst>
            <pc:docMk/>
            <pc:sldMk cId="2540030139" sldId="1346"/>
            <ac:picMk id="23556" creationId="{E072605F-E2D2-F6BB-8F92-7B8B13DCD39D}"/>
          </ac:picMkLst>
        </pc:picChg>
      </pc:sldChg>
      <pc:sldChg chg="addSp modSp add mod ord modAnim">
        <pc:chgData name="伊健 杜" userId="e69aded81da48593" providerId="LiveId" clId="{95D7FB42-CA58-4705-8E7F-D8BE2904693A}" dt="2022-11-02T06:30:00.082" v="4655"/>
        <pc:sldMkLst>
          <pc:docMk/>
          <pc:sldMk cId="3208074802" sldId="1347"/>
        </pc:sldMkLst>
        <pc:spChg chg="mod">
          <ac:chgData name="伊健 杜" userId="e69aded81da48593" providerId="LiveId" clId="{95D7FB42-CA58-4705-8E7F-D8BE2904693A}" dt="2022-11-02T06:30:00.082" v="4655"/>
          <ac:spMkLst>
            <pc:docMk/>
            <pc:sldMk cId="3208074802" sldId="1347"/>
            <ac:spMk id="2" creationId="{10304424-DB4A-36E7-9E0D-D32A5DD0F26C}"/>
          </ac:spMkLst>
        </pc:spChg>
        <pc:spChg chg="add mod">
          <ac:chgData name="伊健 杜" userId="e69aded81da48593" providerId="LiveId" clId="{95D7FB42-CA58-4705-8E7F-D8BE2904693A}" dt="2022-11-02T06:30:00.082" v="4655"/>
          <ac:spMkLst>
            <pc:docMk/>
            <pc:sldMk cId="3208074802" sldId="1347"/>
            <ac:spMk id="3" creationId="{C57D426F-F0AF-15A8-164B-B84F98651872}"/>
          </ac:spMkLst>
        </pc:spChg>
        <pc:spChg chg="mod">
          <ac:chgData name="伊健 杜" userId="e69aded81da48593" providerId="LiveId" clId="{95D7FB42-CA58-4705-8E7F-D8BE2904693A}" dt="2022-11-02T06:30:00.082" v="4655"/>
          <ac:spMkLst>
            <pc:docMk/>
            <pc:sldMk cId="3208074802" sldId="1347"/>
            <ac:spMk id="6" creationId="{B98CD463-5476-FBB2-CBE9-F9671C1182E6}"/>
          </ac:spMkLst>
        </pc:spChg>
        <pc:picChg chg="mod">
          <ac:chgData name="伊健 杜" userId="e69aded81da48593" providerId="LiveId" clId="{95D7FB42-CA58-4705-8E7F-D8BE2904693A}" dt="2022-11-02T06:18:59.025" v="3599" actId="1076"/>
          <ac:picMkLst>
            <pc:docMk/>
            <pc:sldMk cId="3208074802" sldId="1347"/>
            <ac:picMk id="17412" creationId="{EAE48264-726D-6C5D-2FA8-D27A8E86DDC4}"/>
          </ac:picMkLst>
        </pc:picChg>
      </pc:sldChg>
      <pc:sldChg chg="addSp delSp modSp add mod ord">
        <pc:chgData name="伊健 杜" userId="e69aded81da48593" providerId="LiveId" clId="{95D7FB42-CA58-4705-8E7F-D8BE2904693A}" dt="2022-11-02T06:30:00.082" v="4655"/>
        <pc:sldMkLst>
          <pc:docMk/>
          <pc:sldMk cId="367432593" sldId="1348"/>
        </pc:sldMkLst>
        <pc:spChg chg="mod">
          <ac:chgData name="伊健 杜" userId="e69aded81da48593" providerId="LiveId" clId="{95D7FB42-CA58-4705-8E7F-D8BE2904693A}" dt="2022-11-02T06:30:00.082" v="4655"/>
          <ac:spMkLst>
            <pc:docMk/>
            <pc:sldMk cId="367432593" sldId="1348"/>
            <ac:spMk id="2" creationId="{10304424-DB4A-36E7-9E0D-D32A5DD0F26C}"/>
          </ac:spMkLst>
        </pc:spChg>
        <pc:spChg chg="add del">
          <ac:chgData name="伊健 杜" userId="e69aded81da48593" providerId="LiveId" clId="{95D7FB42-CA58-4705-8E7F-D8BE2904693A}" dt="2022-11-02T06:20:51.369" v="3844" actId="478"/>
          <ac:spMkLst>
            <pc:docMk/>
            <pc:sldMk cId="367432593" sldId="1348"/>
            <ac:spMk id="3" creationId="{2248E9FB-8F2C-F1AD-DB0C-556F00DC012F}"/>
          </ac:spMkLst>
        </pc:spChg>
        <pc:spChg chg="mod">
          <ac:chgData name="伊健 杜" userId="e69aded81da48593" providerId="LiveId" clId="{95D7FB42-CA58-4705-8E7F-D8BE2904693A}" dt="2022-11-02T06:30:00.082" v="4655"/>
          <ac:spMkLst>
            <pc:docMk/>
            <pc:sldMk cId="367432593" sldId="1348"/>
            <ac:spMk id="4" creationId="{45701113-2A52-29AB-3232-2CE38EC2C351}"/>
          </ac:spMkLst>
        </pc:spChg>
        <pc:spChg chg="mod">
          <ac:chgData name="伊健 杜" userId="e69aded81da48593" providerId="LiveId" clId="{95D7FB42-CA58-4705-8E7F-D8BE2904693A}" dt="2022-11-02T06:30:00.082" v="4655"/>
          <ac:spMkLst>
            <pc:docMk/>
            <pc:sldMk cId="367432593" sldId="1348"/>
            <ac:spMk id="6" creationId="{B98CD463-5476-FBB2-CBE9-F9671C1182E6}"/>
          </ac:spMkLst>
        </pc:spChg>
        <pc:picChg chg="del">
          <ac:chgData name="伊健 杜" userId="e69aded81da48593" providerId="LiveId" clId="{95D7FB42-CA58-4705-8E7F-D8BE2904693A}" dt="2022-11-02T06:20:35.368" v="3842" actId="478"/>
          <ac:picMkLst>
            <pc:docMk/>
            <pc:sldMk cId="367432593" sldId="1348"/>
            <ac:picMk id="17414" creationId="{120F844C-6C17-FDB3-0B15-DD82358A3C71}"/>
          </ac:picMkLst>
        </pc:picChg>
        <pc:picChg chg="add mod">
          <ac:chgData name="伊健 杜" userId="e69aded81da48593" providerId="LiveId" clId="{95D7FB42-CA58-4705-8E7F-D8BE2904693A}" dt="2022-11-02T06:21:05.706" v="3850" actId="14100"/>
          <ac:picMkLst>
            <pc:docMk/>
            <pc:sldMk cId="367432593" sldId="1348"/>
            <ac:picMk id="20484" creationId="{1A28A3C3-244B-5FB8-1751-4688428B3717}"/>
          </ac:picMkLst>
        </pc:picChg>
      </pc:sldChg>
      <pc:sldChg chg="modSp add mod ord">
        <pc:chgData name="伊健 杜" userId="e69aded81da48593" providerId="LiveId" clId="{95D7FB42-CA58-4705-8E7F-D8BE2904693A}" dt="2022-11-02T17:59:43.762" v="4804"/>
        <pc:sldMkLst>
          <pc:docMk/>
          <pc:sldMk cId="3766527611" sldId="1349"/>
        </pc:sldMkLst>
        <pc:spChg chg="mod">
          <ac:chgData name="伊健 杜" userId="e69aded81da48593" providerId="LiveId" clId="{95D7FB42-CA58-4705-8E7F-D8BE2904693A}" dt="2022-11-02T06:30:00.082" v="4655"/>
          <ac:spMkLst>
            <pc:docMk/>
            <pc:sldMk cId="3766527611" sldId="1349"/>
            <ac:spMk id="2" creationId="{10304424-DB4A-36E7-9E0D-D32A5DD0F26C}"/>
          </ac:spMkLst>
        </pc:spChg>
        <pc:spChg chg="mod">
          <ac:chgData name="伊健 杜" userId="e69aded81da48593" providerId="LiveId" clId="{95D7FB42-CA58-4705-8E7F-D8BE2904693A}" dt="2022-11-02T06:30:00.082" v="4655"/>
          <ac:spMkLst>
            <pc:docMk/>
            <pc:sldMk cId="3766527611" sldId="1349"/>
            <ac:spMk id="4" creationId="{45701113-2A52-29AB-3232-2CE38EC2C351}"/>
          </ac:spMkLst>
        </pc:spChg>
        <pc:spChg chg="mod">
          <ac:chgData name="伊健 杜" userId="e69aded81da48593" providerId="LiveId" clId="{95D7FB42-CA58-4705-8E7F-D8BE2904693A}" dt="2022-11-02T17:59:43.762" v="4804"/>
          <ac:spMkLst>
            <pc:docMk/>
            <pc:sldMk cId="3766527611" sldId="1349"/>
            <ac:spMk id="6" creationId="{B98CD463-5476-FBB2-CBE9-F9671C1182E6}"/>
          </ac:spMkLst>
        </pc:spChg>
        <pc:picChg chg="mod">
          <ac:chgData name="伊健 杜" userId="e69aded81da48593" providerId="LiveId" clId="{95D7FB42-CA58-4705-8E7F-D8BE2904693A}" dt="2022-11-02T06:28:28.962" v="4486" actId="1076"/>
          <ac:picMkLst>
            <pc:docMk/>
            <pc:sldMk cId="3766527611" sldId="1349"/>
            <ac:picMk id="20484" creationId="{1A28A3C3-244B-5FB8-1751-4688428B3717}"/>
          </ac:picMkLst>
        </pc:picChg>
      </pc:sldChg>
      <pc:sldChg chg="addSp delSp modSp add mod">
        <pc:chgData name="伊健 杜" userId="e69aded81da48593" providerId="LiveId" clId="{95D7FB42-CA58-4705-8E7F-D8BE2904693A}" dt="2022-11-02T06:30:00.082" v="4655"/>
        <pc:sldMkLst>
          <pc:docMk/>
          <pc:sldMk cId="3240948227" sldId="1350"/>
        </pc:sldMkLst>
        <pc:spChg chg="mod">
          <ac:chgData name="伊健 杜" userId="e69aded81da48593" providerId="LiveId" clId="{95D7FB42-CA58-4705-8E7F-D8BE2904693A}" dt="2022-11-02T06:30:00.082" v="4655"/>
          <ac:spMkLst>
            <pc:docMk/>
            <pc:sldMk cId="3240948227" sldId="1350"/>
            <ac:spMk id="2" creationId="{9C74F706-AB23-7A24-27F9-BA8C6B6BFC20}"/>
          </ac:spMkLst>
        </pc:spChg>
        <pc:spChg chg="add del mod">
          <ac:chgData name="伊健 杜" userId="e69aded81da48593" providerId="LiveId" clId="{95D7FB42-CA58-4705-8E7F-D8BE2904693A}" dt="2022-11-02T06:29:40.297" v="4654" actId="478"/>
          <ac:spMkLst>
            <pc:docMk/>
            <pc:sldMk cId="3240948227" sldId="1350"/>
            <ac:spMk id="3" creationId="{006B363D-F356-E688-79A2-1607082C44A7}"/>
          </ac:spMkLst>
        </pc:spChg>
        <pc:spChg chg="mod">
          <ac:chgData name="伊健 杜" userId="e69aded81da48593" providerId="LiveId" clId="{95D7FB42-CA58-4705-8E7F-D8BE2904693A}" dt="2022-11-02T06:30:00.082" v="4655"/>
          <ac:spMkLst>
            <pc:docMk/>
            <pc:sldMk cId="3240948227" sldId="1350"/>
            <ac:spMk id="5" creationId="{1857E20E-F506-F38C-6146-C8B8A9F555C1}"/>
          </ac:spMkLst>
        </pc:spChg>
        <pc:spChg chg="mod">
          <ac:chgData name="伊健 杜" userId="e69aded81da48593" providerId="LiveId" clId="{95D7FB42-CA58-4705-8E7F-D8BE2904693A}" dt="2022-11-02T06:30:00.082" v="4655"/>
          <ac:spMkLst>
            <pc:docMk/>
            <pc:sldMk cId="3240948227" sldId="1350"/>
            <ac:spMk id="6" creationId="{97D4A3F8-5382-C0F2-8030-8FFEC97A588B}"/>
          </ac:spMkLst>
        </pc:spChg>
        <pc:spChg chg="mod">
          <ac:chgData name="伊健 杜" userId="e69aded81da48593" providerId="LiveId" clId="{95D7FB42-CA58-4705-8E7F-D8BE2904693A}" dt="2022-11-02T06:30:00.082" v="4655"/>
          <ac:spMkLst>
            <pc:docMk/>
            <pc:sldMk cId="3240948227" sldId="1350"/>
            <ac:spMk id="7" creationId="{1A88A18D-9388-9BD5-8A09-2A67329D0768}"/>
          </ac:spMkLst>
        </pc:spChg>
        <pc:spChg chg="mod">
          <ac:chgData name="伊健 杜" userId="e69aded81da48593" providerId="LiveId" clId="{95D7FB42-CA58-4705-8E7F-D8BE2904693A}" dt="2022-11-02T06:30:00.082" v="4655"/>
          <ac:spMkLst>
            <pc:docMk/>
            <pc:sldMk cId="3240948227" sldId="1350"/>
            <ac:spMk id="8" creationId="{AA992F9F-BE47-21B2-2118-4F5F14F98C7B}"/>
          </ac:spMkLst>
        </pc:spChg>
        <pc:spChg chg="mod">
          <ac:chgData name="伊健 杜" userId="e69aded81da48593" providerId="LiveId" clId="{95D7FB42-CA58-4705-8E7F-D8BE2904693A}" dt="2022-11-02T06:30:00.082" v="4655"/>
          <ac:spMkLst>
            <pc:docMk/>
            <pc:sldMk cId="3240948227" sldId="1350"/>
            <ac:spMk id="9" creationId="{2FF0D7D9-283E-93DA-5907-5A0625E74008}"/>
          </ac:spMkLst>
        </pc:spChg>
        <pc:spChg chg="mod">
          <ac:chgData name="伊健 杜" userId="e69aded81da48593" providerId="LiveId" clId="{95D7FB42-CA58-4705-8E7F-D8BE2904693A}" dt="2022-11-02T06:30:00.082" v="4655"/>
          <ac:spMkLst>
            <pc:docMk/>
            <pc:sldMk cId="3240948227" sldId="1350"/>
            <ac:spMk id="12" creationId="{8AC6C4F0-1100-BFB1-22C4-65AE51A13BCC}"/>
          </ac:spMkLst>
        </pc:spChg>
        <pc:spChg chg="mod">
          <ac:chgData name="伊健 杜" userId="e69aded81da48593" providerId="LiveId" clId="{95D7FB42-CA58-4705-8E7F-D8BE2904693A}" dt="2022-11-02T06:30:00.082" v="4655"/>
          <ac:spMkLst>
            <pc:docMk/>
            <pc:sldMk cId="3240948227" sldId="1350"/>
            <ac:spMk id="13" creationId="{18B0E85B-0033-B558-424C-5E6134704B37}"/>
          </ac:spMkLst>
        </pc:spChg>
      </pc:sldChg>
      <pc:sldChg chg="addSp delSp modSp new mod">
        <pc:chgData name="伊健 杜" userId="e69aded81da48593" providerId="LiveId" clId="{95D7FB42-CA58-4705-8E7F-D8BE2904693A}" dt="2022-11-02T17:46:01.812" v="4785" actId="1076"/>
        <pc:sldMkLst>
          <pc:docMk/>
          <pc:sldMk cId="204427608" sldId="1351"/>
        </pc:sldMkLst>
        <pc:spChg chg="del">
          <ac:chgData name="伊健 杜" userId="e69aded81da48593" providerId="LiveId" clId="{95D7FB42-CA58-4705-8E7F-D8BE2904693A}" dt="2022-11-02T17:45:22.135" v="4768" actId="478"/>
          <ac:spMkLst>
            <pc:docMk/>
            <pc:sldMk cId="204427608" sldId="1351"/>
            <ac:spMk id="2" creationId="{4D6BC708-A9AC-C48F-BC2F-C1EEEC62D322}"/>
          </ac:spMkLst>
        </pc:spChg>
        <pc:spChg chg="del">
          <ac:chgData name="伊健 杜" userId="e69aded81da48593" providerId="LiveId" clId="{95D7FB42-CA58-4705-8E7F-D8BE2904693A}" dt="2022-11-02T17:45:22.135" v="4768" actId="478"/>
          <ac:spMkLst>
            <pc:docMk/>
            <pc:sldMk cId="204427608" sldId="1351"/>
            <ac:spMk id="3" creationId="{318F366D-4ED1-53C1-9B56-01081A7D04E5}"/>
          </ac:spMkLst>
        </pc:spChg>
        <pc:spChg chg="add mod">
          <ac:chgData name="伊健 杜" userId="e69aded81da48593" providerId="LiveId" clId="{95D7FB42-CA58-4705-8E7F-D8BE2904693A}" dt="2022-11-02T17:45:37.959" v="4773" actId="1076"/>
          <ac:spMkLst>
            <pc:docMk/>
            <pc:sldMk cId="204427608" sldId="1351"/>
            <ac:spMk id="4" creationId="{F700E435-D49D-FBD4-9FD7-389A1EAEB5AC}"/>
          </ac:spMkLst>
        </pc:spChg>
        <pc:spChg chg="add">
          <ac:chgData name="伊健 杜" userId="e69aded81da48593" providerId="LiveId" clId="{95D7FB42-CA58-4705-8E7F-D8BE2904693A}" dt="2022-11-02T17:45:36.134" v="4772" actId="11529"/>
          <ac:spMkLst>
            <pc:docMk/>
            <pc:sldMk cId="204427608" sldId="1351"/>
            <ac:spMk id="5" creationId="{24F163EE-CEDF-479A-9FDC-913AD291F037}"/>
          </ac:spMkLst>
        </pc:spChg>
        <pc:spChg chg="add mod">
          <ac:chgData name="伊健 杜" userId="e69aded81da48593" providerId="LiveId" clId="{95D7FB42-CA58-4705-8E7F-D8BE2904693A}" dt="2022-11-02T17:45:40.730" v="4775" actId="1076"/>
          <ac:spMkLst>
            <pc:docMk/>
            <pc:sldMk cId="204427608" sldId="1351"/>
            <ac:spMk id="6" creationId="{420AE113-D5B1-F1DA-CA11-490364B58616}"/>
          </ac:spMkLst>
        </pc:spChg>
        <pc:spChg chg="add mod">
          <ac:chgData name="伊健 杜" userId="e69aded81da48593" providerId="LiveId" clId="{95D7FB42-CA58-4705-8E7F-D8BE2904693A}" dt="2022-11-02T17:45:42.834" v="4777" actId="1076"/>
          <ac:spMkLst>
            <pc:docMk/>
            <pc:sldMk cId="204427608" sldId="1351"/>
            <ac:spMk id="7" creationId="{41AD1060-9775-69B2-6195-92379CDF3A98}"/>
          </ac:spMkLst>
        </pc:spChg>
        <pc:spChg chg="add mod">
          <ac:chgData name="伊健 杜" userId="e69aded81da48593" providerId="LiveId" clId="{95D7FB42-CA58-4705-8E7F-D8BE2904693A}" dt="2022-11-02T17:45:45.499" v="4779" actId="1076"/>
          <ac:spMkLst>
            <pc:docMk/>
            <pc:sldMk cId="204427608" sldId="1351"/>
            <ac:spMk id="8" creationId="{9E2733B3-17A3-298C-A949-814C2BA5AD39}"/>
          </ac:spMkLst>
        </pc:spChg>
        <pc:spChg chg="add mod">
          <ac:chgData name="伊健 杜" userId="e69aded81da48593" providerId="LiveId" clId="{95D7FB42-CA58-4705-8E7F-D8BE2904693A}" dt="2022-11-02T17:45:55.989" v="4781" actId="13822"/>
          <ac:spMkLst>
            <pc:docMk/>
            <pc:sldMk cId="204427608" sldId="1351"/>
            <ac:spMk id="9" creationId="{3F7E4337-9B64-2088-7674-2F077E33CC51}"/>
          </ac:spMkLst>
        </pc:spChg>
        <pc:spChg chg="add mod">
          <ac:chgData name="伊健 杜" userId="e69aded81da48593" providerId="LiveId" clId="{95D7FB42-CA58-4705-8E7F-D8BE2904693A}" dt="2022-11-02T17:45:58.994" v="4783" actId="1076"/>
          <ac:spMkLst>
            <pc:docMk/>
            <pc:sldMk cId="204427608" sldId="1351"/>
            <ac:spMk id="10" creationId="{5A30912B-D430-A291-5560-3C1559B7D33F}"/>
          </ac:spMkLst>
        </pc:spChg>
        <pc:spChg chg="add mod">
          <ac:chgData name="伊健 杜" userId="e69aded81da48593" providerId="LiveId" clId="{95D7FB42-CA58-4705-8E7F-D8BE2904693A}" dt="2022-11-02T17:46:01.812" v="4785" actId="1076"/>
          <ac:spMkLst>
            <pc:docMk/>
            <pc:sldMk cId="204427608" sldId="1351"/>
            <ac:spMk id="11" creationId="{66D60B78-6DAA-48D8-D937-6F9A4304CFB3}"/>
          </ac:spMkLst>
        </pc:spChg>
      </pc:sldChg>
    </pc:docChg>
  </pc:docChgLst>
  <pc:docChgLst>
    <pc:chgData name="伊健 杜" userId="e69aded81da48593" providerId="LiveId" clId="{6B01B6BC-2921-4C30-A01C-C19F2BD45AAB}"/>
    <pc:docChg chg="custSel addSld delSld modSld">
      <pc:chgData name="伊健 杜" userId="e69aded81da48593" providerId="LiveId" clId="{6B01B6BC-2921-4C30-A01C-C19F2BD45AAB}" dt="2022-12-07T08:30:42.520" v="3558" actId="20577"/>
      <pc:docMkLst>
        <pc:docMk/>
      </pc:docMkLst>
      <pc:sldChg chg="del">
        <pc:chgData name="伊健 杜" userId="e69aded81da48593" providerId="LiveId" clId="{6B01B6BC-2921-4C30-A01C-C19F2BD45AAB}" dt="2022-12-07T04:01:33.049" v="17" actId="47"/>
        <pc:sldMkLst>
          <pc:docMk/>
          <pc:sldMk cId="3067087670" sldId="1818"/>
        </pc:sldMkLst>
      </pc:sldChg>
      <pc:sldChg chg="del">
        <pc:chgData name="伊健 杜" userId="e69aded81da48593" providerId="LiveId" clId="{6B01B6BC-2921-4C30-A01C-C19F2BD45AAB}" dt="2022-12-07T04:01:33.049" v="17" actId="47"/>
        <pc:sldMkLst>
          <pc:docMk/>
          <pc:sldMk cId="4265965772" sldId="1865"/>
        </pc:sldMkLst>
      </pc:sldChg>
      <pc:sldChg chg="del">
        <pc:chgData name="伊健 杜" userId="e69aded81da48593" providerId="LiveId" clId="{6B01B6BC-2921-4C30-A01C-C19F2BD45AAB}" dt="2022-12-07T04:01:33.049" v="17" actId="47"/>
        <pc:sldMkLst>
          <pc:docMk/>
          <pc:sldMk cId="794162929" sldId="1866"/>
        </pc:sldMkLst>
      </pc:sldChg>
      <pc:sldChg chg="del">
        <pc:chgData name="伊健 杜" userId="e69aded81da48593" providerId="LiveId" clId="{6B01B6BC-2921-4C30-A01C-C19F2BD45AAB}" dt="2022-12-07T04:01:33.049" v="17" actId="47"/>
        <pc:sldMkLst>
          <pc:docMk/>
          <pc:sldMk cId="4121159951" sldId="1867"/>
        </pc:sldMkLst>
      </pc:sldChg>
      <pc:sldChg chg="del">
        <pc:chgData name="伊健 杜" userId="e69aded81da48593" providerId="LiveId" clId="{6B01B6BC-2921-4C30-A01C-C19F2BD45AAB}" dt="2022-12-07T04:01:33.049" v="17" actId="47"/>
        <pc:sldMkLst>
          <pc:docMk/>
          <pc:sldMk cId="3158080121" sldId="1868"/>
        </pc:sldMkLst>
      </pc:sldChg>
      <pc:sldChg chg="del">
        <pc:chgData name="伊健 杜" userId="e69aded81da48593" providerId="LiveId" clId="{6B01B6BC-2921-4C30-A01C-C19F2BD45AAB}" dt="2022-12-07T04:01:33.049" v="17" actId="47"/>
        <pc:sldMkLst>
          <pc:docMk/>
          <pc:sldMk cId="1105289645" sldId="1869"/>
        </pc:sldMkLst>
      </pc:sldChg>
      <pc:sldChg chg="del">
        <pc:chgData name="伊健 杜" userId="e69aded81da48593" providerId="LiveId" clId="{6B01B6BC-2921-4C30-A01C-C19F2BD45AAB}" dt="2022-12-07T04:01:33.049" v="17" actId="47"/>
        <pc:sldMkLst>
          <pc:docMk/>
          <pc:sldMk cId="138627359" sldId="1870"/>
        </pc:sldMkLst>
      </pc:sldChg>
      <pc:sldChg chg="del">
        <pc:chgData name="伊健 杜" userId="e69aded81da48593" providerId="LiveId" clId="{6B01B6BC-2921-4C30-A01C-C19F2BD45AAB}" dt="2022-12-07T04:01:33.049" v="17" actId="47"/>
        <pc:sldMkLst>
          <pc:docMk/>
          <pc:sldMk cId="719169653" sldId="1871"/>
        </pc:sldMkLst>
      </pc:sldChg>
      <pc:sldChg chg="del">
        <pc:chgData name="伊健 杜" userId="e69aded81da48593" providerId="LiveId" clId="{6B01B6BC-2921-4C30-A01C-C19F2BD45AAB}" dt="2022-12-07T04:01:33.049" v="17" actId="47"/>
        <pc:sldMkLst>
          <pc:docMk/>
          <pc:sldMk cId="2839837856" sldId="1872"/>
        </pc:sldMkLst>
      </pc:sldChg>
      <pc:sldChg chg="del">
        <pc:chgData name="伊健 杜" userId="e69aded81da48593" providerId="LiveId" clId="{6B01B6BC-2921-4C30-A01C-C19F2BD45AAB}" dt="2022-12-07T04:01:33.049" v="17" actId="47"/>
        <pc:sldMkLst>
          <pc:docMk/>
          <pc:sldMk cId="2110052017" sldId="1873"/>
        </pc:sldMkLst>
      </pc:sldChg>
      <pc:sldChg chg="del">
        <pc:chgData name="伊健 杜" userId="e69aded81da48593" providerId="LiveId" clId="{6B01B6BC-2921-4C30-A01C-C19F2BD45AAB}" dt="2022-12-07T04:01:33.049" v="17" actId="47"/>
        <pc:sldMkLst>
          <pc:docMk/>
          <pc:sldMk cId="1666945809" sldId="1874"/>
        </pc:sldMkLst>
      </pc:sldChg>
      <pc:sldChg chg="del">
        <pc:chgData name="伊健 杜" userId="e69aded81da48593" providerId="LiveId" clId="{6B01B6BC-2921-4C30-A01C-C19F2BD45AAB}" dt="2022-12-07T04:01:33.049" v="17" actId="47"/>
        <pc:sldMkLst>
          <pc:docMk/>
          <pc:sldMk cId="2294753326" sldId="1875"/>
        </pc:sldMkLst>
      </pc:sldChg>
      <pc:sldChg chg="del">
        <pc:chgData name="伊健 杜" userId="e69aded81da48593" providerId="LiveId" clId="{6B01B6BC-2921-4C30-A01C-C19F2BD45AAB}" dt="2022-12-07T04:01:33.049" v="17" actId="47"/>
        <pc:sldMkLst>
          <pc:docMk/>
          <pc:sldMk cId="776269704" sldId="1876"/>
        </pc:sldMkLst>
      </pc:sldChg>
      <pc:sldChg chg="del">
        <pc:chgData name="伊健 杜" userId="e69aded81da48593" providerId="LiveId" clId="{6B01B6BC-2921-4C30-A01C-C19F2BD45AAB}" dt="2022-12-07T04:01:33.049" v="17" actId="47"/>
        <pc:sldMkLst>
          <pc:docMk/>
          <pc:sldMk cId="1296368793" sldId="1877"/>
        </pc:sldMkLst>
      </pc:sldChg>
      <pc:sldChg chg="del">
        <pc:chgData name="伊健 杜" userId="e69aded81da48593" providerId="LiveId" clId="{6B01B6BC-2921-4C30-A01C-C19F2BD45AAB}" dt="2022-12-07T04:01:33.049" v="17" actId="47"/>
        <pc:sldMkLst>
          <pc:docMk/>
          <pc:sldMk cId="789007240" sldId="1878"/>
        </pc:sldMkLst>
      </pc:sldChg>
      <pc:sldChg chg="del">
        <pc:chgData name="伊健 杜" userId="e69aded81da48593" providerId="LiveId" clId="{6B01B6BC-2921-4C30-A01C-C19F2BD45AAB}" dt="2022-12-07T04:01:33.049" v="17" actId="47"/>
        <pc:sldMkLst>
          <pc:docMk/>
          <pc:sldMk cId="1497984554" sldId="1879"/>
        </pc:sldMkLst>
      </pc:sldChg>
      <pc:sldChg chg="del">
        <pc:chgData name="伊健 杜" userId="e69aded81da48593" providerId="LiveId" clId="{6B01B6BC-2921-4C30-A01C-C19F2BD45AAB}" dt="2022-12-07T04:01:33.049" v="17" actId="47"/>
        <pc:sldMkLst>
          <pc:docMk/>
          <pc:sldMk cId="58510014" sldId="1880"/>
        </pc:sldMkLst>
      </pc:sldChg>
      <pc:sldChg chg="del">
        <pc:chgData name="伊健 杜" userId="e69aded81da48593" providerId="LiveId" clId="{6B01B6BC-2921-4C30-A01C-C19F2BD45AAB}" dt="2022-12-07T04:01:33.049" v="17" actId="47"/>
        <pc:sldMkLst>
          <pc:docMk/>
          <pc:sldMk cId="143038794" sldId="1881"/>
        </pc:sldMkLst>
      </pc:sldChg>
      <pc:sldChg chg="del">
        <pc:chgData name="伊健 杜" userId="e69aded81da48593" providerId="LiveId" clId="{6B01B6BC-2921-4C30-A01C-C19F2BD45AAB}" dt="2022-12-07T04:01:33.049" v="17" actId="47"/>
        <pc:sldMkLst>
          <pc:docMk/>
          <pc:sldMk cId="2257376180" sldId="1882"/>
        </pc:sldMkLst>
      </pc:sldChg>
      <pc:sldChg chg="del">
        <pc:chgData name="伊健 杜" userId="e69aded81da48593" providerId="LiveId" clId="{6B01B6BC-2921-4C30-A01C-C19F2BD45AAB}" dt="2022-12-07T04:01:33.049" v="17" actId="47"/>
        <pc:sldMkLst>
          <pc:docMk/>
          <pc:sldMk cId="4249522258" sldId="1883"/>
        </pc:sldMkLst>
      </pc:sldChg>
      <pc:sldChg chg="del">
        <pc:chgData name="伊健 杜" userId="e69aded81da48593" providerId="LiveId" clId="{6B01B6BC-2921-4C30-A01C-C19F2BD45AAB}" dt="2022-12-07T04:01:33.049" v="17" actId="47"/>
        <pc:sldMkLst>
          <pc:docMk/>
          <pc:sldMk cId="4212092421" sldId="1884"/>
        </pc:sldMkLst>
      </pc:sldChg>
      <pc:sldChg chg="del">
        <pc:chgData name="伊健 杜" userId="e69aded81da48593" providerId="LiveId" clId="{6B01B6BC-2921-4C30-A01C-C19F2BD45AAB}" dt="2022-12-07T04:01:33.049" v="17" actId="47"/>
        <pc:sldMkLst>
          <pc:docMk/>
          <pc:sldMk cId="3009908208" sldId="1885"/>
        </pc:sldMkLst>
      </pc:sldChg>
      <pc:sldChg chg="del">
        <pc:chgData name="伊健 杜" userId="e69aded81da48593" providerId="LiveId" clId="{6B01B6BC-2921-4C30-A01C-C19F2BD45AAB}" dt="2022-12-07T04:01:33.049" v="17" actId="47"/>
        <pc:sldMkLst>
          <pc:docMk/>
          <pc:sldMk cId="2148374838" sldId="1886"/>
        </pc:sldMkLst>
      </pc:sldChg>
      <pc:sldChg chg="del">
        <pc:chgData name="伊健 杜" userId="e69aded81da48593" providerId="LiveId" clId="{6B01B6BC-2921-4C30-A01C-C19F2BD45AAB}" dt="2022-12-07T04:01:33.049" v="17" actId="47"/>
        <pc:sldMkLst>
          <pc:docMk/>
          <pc:sldMk cId="914085481" sldId="1887"/>
        </pc:sldMkLst>
      </pc:sldChg>
      <pc:sldChg chg="del">
        <pc:chgData name="伊健 杜" userId="e69aded81da48593" providerId="LiveId" clId="{6B01B6BC-2921-4C30-A01C-C19F2BD45AAB}" dt="2022-12-07T04:01:33.049" v="17" actId="47"/>
        <pc:sldMkLst>
          <pc:docMk/>
          <pc:sldMk cId="1670114372" sldId="1888"/>
        </pc:sldMkLst>
      </pc:sldChg>
      <pc:sldChg chg="del">
        <pc:chgData name="伊健 杜" userId="e69aded81da48593" providerId="LiveId" clId="{6B01B6BC-2921-4C30-A01C-C19F2BD45AAB}" dt="2022-12-07T04:01:33.049" v="17" actId="47"/>
        <pc:sldMkLst>
          <pc:docMk/>
          <pc:sldMk cId="2488054366" sldId="1889"/>
        </pc:sldMkLst>
      </pc:sldChg>
      <pc:sldChg chg="del">
        <pc:chgData name="伊健 杜" userId="e69aded81da48593" providerId="LiveId" clId="{6B01B6BC-2921-4C30-A01C-C19F2BD45AAB}" dt="2022-12-07T04:01:33.049" v="17" actId="47"/>
        <pc:sldMkLst>
          <pc:docMk/>
          <pc:sldMk cId="223055863" sldId="1890"/>
        </pc:sldMkLst>
      </pc:sldChg>
      <pc:sldChg chg="del">
        <pc:chgData name="伊健 杜" userId="e69aded81da48593" providerId="LiveId" clId="{6B01B6BC-2921-4C30-A01C-C19F2BD45AAB}" dt="2022-12-07T04:01:33.049" v="17" actId="47"/>
        <pc:sldMkLst>
          <pc:docMk/>
          <pc:sldMk cId="1837997747" sldId="1891"/>
        </pc:sldMkLst>
      </pc:sldChg>
      <pc:sldChg chg="del">
        <pc:chgData name="伊健 杜" userId="e69aded81da48593" providerId="LiveId" clId="{6B01B6BC-2921-4C30-A01C-C19F2BD45AAB}" dt="2022-12-07T04:01:33.049" v="17" actId="47"/>
        <pc:sldMkLst>
          <pc:docMk/>
          <pc:sldMk cId="446816972" sldId="1892"/>
        </pc:sldMkLst>
      </pc:sldChg>
      <pc:sldChg chg="del">
        <pc:chgData name="伊健 杜" userId="e69aded81da48593" providerId="LiveId" clId="{6B01B6BC-2921-4C30-A01C-C19F2BD45AAB}" dt="2022-12-07T04:01:33.049" v="17" actId="47"/>
        <pc:sldMkLst>
          <pc:docMk/>
          <pc:sldMk cId="2959873572" sldId="1893"/>
        </pc:sldMkLst>
      </pc:sldChg>
      <pc:sldChg chg="del">
        <pc:chgData name="伊健 杜" userId="e69aded81da48593" providerId="LiveId" clId="{6B01B6BC-2921-4C30-A01C-C19F2BD45AAB}" dt="2022-12-07T04:01:33.049" v="17" actId="47"/>
        <pc:sldMkLst>
          <pc:docMk/>
          <pc:sldMk cId="2561652696" sldId="1894"/>
        </pc:sldMkLst>
      </pc:sldChg>
      <pc:sldChg chg="del">
        <pc:chgData name="伊健 杜" userId="e69aded81da48593" providerId="LiveId" clId="{6B01B6BC-2921-4C30-A01C-C19F2BD45AAB}" dt="2022-12-07T04:01:33.049" v="17" actId="47"/>
        <pc:sldMkLst>
          <pc:docMk/>
          <pc:sldMk cId="2479838477" sldId="1895"/>
        </pc:sldMkLst>
      </pc:sldChg>
      <pc:sldChg chg="del">
        <pc:chgData name="伊健 杜" userId="e69aded81da48593" providerId="LiveId" clId="{6B01B6BC-2921-4C30-A01C-C19F2BD45AAB}" dt="2022-12-07T04:01:33.049" v="17" actId="47"/>
        <pc:sldMkLst>
          <pc:docMk/>
          <pc:sldMk cId="3315859536" sldId="1896"/>
        </pc:sldMkLst>
      </pc:sldChg>
      <pc:sldChg chg="del">
        <pc:chgData name="伊健 杜" userId="e69aded81da48593" providerId="LiveId" clId="{6B01B6BC-2921-4C30-A01C-C19F2BD45AAB}" dt="2022-12-07T04:01:33.049" v="17" actId="47"/>
        <pc:sldMkLst>
          <pc:docMk/>
          <pc:sldMk cId="3545842165" sldId="1897"/>
        </pc:sldMkLst>
      </pc:sldChg>
      <pc:sldChg chg="del">
        <pc:chgData name="伊健 杜" userId="e69aded81da48593" providerId="LiveId" clId="{6B01B6BC-2921-4C30-A01C-C19F2BD45AAB}" dt="2022-12-07T04:01:33.049" v="17" actId="47"/>
        <pc:sldMkLst>
          <pc:docMk/>
          <pc:sldMk cId="2634154725" sldId="1898"/>
        </pc:sldMkLst>
      </pc:sldChg>
      <pc:sldChg chg="del">
        <pc:chgData name="伊健 杜" userId="e69aded81da48593" providerId="LiveId" clId="{6B01B6BC-2921-4C30-A01C-C19F2BD45AAB}" dt="2022-12-07T04:01:33.049" v="17" actId="47"/>
        <pc:sldMkLst>
          <pc:docMk/>
          <pc:sldMk cId="2165537447" sldId="1899"/>
        </pc:sldMkLst>
      </pc:sldChg>
      <pc:sldChg chg="del">
        <pc:chgData name="伊健 杜" userId="e69aded81da48593" providerId="LiveId" clId="{6B01B6BC-2921-4C30-A01C-C19F2BD45AAB}" dt="2022-12-07T04:01:33.049" v="17" actId="47"/>
        <pc:sldMkLst>
          <pc:docMk/>
          <pc:sldMk cId="4181530019" sldId="1900"/>
        </pc:sldMkLst>
      </pc:sldChg>
      <pc:sldChg chg="del">
        <pc:chgData name="伊健 杜" userId="e69aded81da48593" providerId="LiveId" clId="{6B01B6BC-2921-4C30-A01C-C19F2BD45AAB}" dt="2022-12-07T04:01:33.049" v="17" actId="47"/>
        <pc:sldMkLst>
          <pc:docMk/>
          <pc:sldMk cId="1915071075" sldId="1901"/>
        </pc:sldMkLst>
      </pc:sldChg>
      <pc:sldChg chg="del">
        <pc:chgData name="伊健 杜" userId="e69aded81da48593" providerId="LiveId" clId="{6B01B6BC-2921-4C30-A01C-C19F2BD45AAB}" dt="2022-12-07T04:01:33.049" v="17" actId="47"/>
        <pc:sldMkLst>
          <pc:docMk/>
          <pc:sldMk cId="390853040" sldId="1902"/>
        </pc:sldMkLst>
      </pc:sldChg>
      <pc:sldChg chg="del">
        <pc:chgData name="伊健 杜" userId="e69aded81da48593" providerId="LiveId" clId="{6B01B6BC-2921-4C30-A01C-C19F2BD45AAB}" dt="2022-12-07T04:01:33.049" v="17" actId="47"/>
        <pc:sldMkLst>
          <pc:docMk/>
          <pc:sldMk cId="1010897937" sldId="1903"/>
        </pc:sldMkLst>
      </pc:sldChg>
      <pc:sldChg chg="del">
        <pc:chgData name="伊健 杜" userId="e69aded81da48593" providerId="LiveId" clId="{6B01B6BC-2921-4C30-A01C-C19F2BD45AAB}" dt="2022-12-07T04:01:33.049" v="17" actId="47"/>
        <pc:sldMkLst>
          <pc:docMk/>
          <pc:sldMk cId="2386184214" sldId="1905"/>
        </pc:sldMkLst>
      </pc:sldChg>
      <pc:sldChg chg="del">
        <pc:chgData name="伊健 杜" userId="e69aded81da48593" providerId="LiveId" clId="{6B01B6BC-2921-4C30-A01C-C19F2BD45AAB}" dt="2022-12-07T04:01:33.049" v="17" actId="47"/>
        <pc:sldMkLst>
          <pc:docMk/>
          <pc:sldMk cId="3542807729" sldId="1906"/>
        </pc:sldMkLst>
      </pc:sldChg>
      <pc:sldChg chg="del">
        <pc:chgData name="伊健 杜" userId="e69aded81da48593" providerId="LiveId" clId="{6B01B6BC-2921-4C30-A01C-C19F2BD45AAB}" dt="2022-12-07T04:01:33.049" v="17" actId="47"/>
        <pc:sldMkLst>
          <pc:docMk/>
          <pc:sldMk cId="1712688980" sldId="1907"/>
        </pc:sldMkLst>
      </pc:sldChg>
      <pc:sldChg chg="del">
        <pc:chgData name="伊健 杜" userId="e69aded81da48593" providerId="LiveId" clId="{6B01B6BC-2921-4C30-A01C-C19F2BD45AAB}" dt="2022-12-07T04:01:33.049" v="17" actId="47"/>
        <pc:sldMkLst>
          <pc:docMk/>
          <pc:sldMk cId="353261878" sldId="1908"/>
        </pc:sldMkLst>
      </pc:sldChg>
      <pc:sldChg chg="modSp mod">
        <pc:chgData name="伊健 杜" userId="e69aded81da48593" providerId="LiveId" clId="{6B01B6BC-2921-4C30-A01C-C19F2BD45AAB}" dt="2022-12-07T07:05:38.808" v="3539"/>
        <pc:sldMkLst>
          <pc:docMk/>
          <pc:sldMk cId="202119210" sldId="1914"/>
        </pc:sldMkLst>
        <pc:spChg chg="mod">
          <ac:chgData name="伊健 杜" userId="e69aded81da48593" providerId="LiveId" clId="{6B01B6BC-2921-4C30-A01C-C19F2BD45AAB}" dt="2022-12-07T07:05:38.808" v="3539"/>
          <ac:spMkLst>
            <pc:docMk/>
            <pc:sldMk cId="202119210" sldId="1914"/>
            <ac:spMk id="5" creationId="{5CD40482-5FE8-24A7-5025-4D03E45ACA97}"/>
          </ac:spMkLst>
        </pc:spChg>
      </pc:sldChg>
      <pc:sldChg chg="del">
        <pc:chgData name="伊健 杜" userId="e69aded81da48593" providerId="LiveId" clId="{6B01B6BC-2921-4C30-A01C-C19F2BD45AAB}" dt="2022-12-07T07:05:32.801" v="3538" actId="47"/>
        <pc:sldMkLst>
          <pc:docMk/>
          <pc:sldMk cId="1780951897" sldId="1916"/>
        </pc:sldMkLst>
      </pc:sldChg>
      <pc:sldChg chg="del">
        <pc:chgData name="伊健 杜" userId="e69aded81da48593" providerId="LiveId" clId="{6B01B6BC-2921-4C30-A01C-C19F2BD45AAB}" dt="2022-12-07T07:05:32.801" v="3538" actId="47"/>
        <pc:sldMkLst>
          <pc:docMk/>
          <pc:sldMk cId="516876020" sldId="1917"/>
        </pc:sldMkLst>
      </pc:sldChg>
      <pc:sldChg chg="add">
        <pc:chgData name="伊健 杜" userId="e69aded81da48593" providerId="LiveId" clId="{6B01B6BC-2921-4C30-A01C-C19F2BD45AAB}" dt="2022-12-07T04:02:00.137" v="18"/>
        <pc:sldMkLst>
          <pc:docMk/>
          <pc:sldMk cId="3328686643" sldId="1932"/>
        </pc:sldMkLst>
      </pc:sldChg>
      <pc:sldChg chg="add">
        <pc:chgData name="伊健 杜" userId="e69aded81da48593" providerId="LiveId" clId="{6B01B6BC-2921-4C30-A01C-C19F2BD45AAB}" dt="2022-12-07T04:02:00.137" v="18"/>
        <pc:sldMkLst>
          <pc:docMk/>
          <pc:sldMk cId="1689008569" sldId="1933"/>
        </pc:sldMkLst>
      </pc:sldChg>
      <pc:sldChg chg="add">
        <pc:chgData name="伊健 杜" userId="e69aded81da48593" providerId="LiveId" clId="{6B01B6BC-2921-4C30-A01C-C19F2BD45AAB}" dt="2022-12-07T04:02:00.137" v="18"/>
        <pc:sldMkLst>
          <pc:docMk/>
          <pc:sldMk cId="2541896398" sldId="1934"/>
        </pc:sldMkLst>
      </pc:sldChg>
      <pc:sldChg chg="add">
        <pc:chgData name="伊健 杜" userId="e69aded81da48593" providerId="LiveId" clId="{6B01B6BC-2921-4C30-A01C-C19F2BD45AAB}" dt="2022-12-07T04:02:00.137" v="18"/>
        <pc:sldMkLst>
          <pc:docMk/>
          <pc:sldMk cId="1584408956" sldId="1935"/>
        </pc:sldMkLst>
      </pc:sldChg>
      <pc:sldChg chg="add">
        <pc:chgData name="伊健 杜" userId="e69aded81da48593" providerId="LiveId" clId="{6B01B6BC-2921-4C30-A01C-C19F2BD45AAB}" dt="2022-12-07T04:02:00.137" v="18"/>
        <pc:sldMkLst>
          <pc:docMk/>
          <pc:sldMk cId="3034325827" sldId="1936"/>
        </pc:sldMkLst>
      </pc:sldChg>
      <pc:sldChg chg="add">
        <pc:chgData name="伊健 杜" userId="e69aded81da48593" providerId="LiveId" clId="{6B01B6BC-2921-4C30-A01C-C19F2BD45AAB}" dt="2022-12-07T04:02:00.137" v="18"/>
        <pc:sldMkLst>
          <pc:docMk/>
          <pc:sldMk cId="2740752409" sldId="1937"/>
        </pc:sldMkLst>
      </pc:sldChg>
      <pc:sldChg chg="add">
        <pc:chgData name="伊健 杜" userId="e69aded81da48593" providerId="LiveId" clId="{6B01B6BC-2921-4C30-A01C-C19F2BD45AAB}" dt="2022-12-07T04:02:00.137" v="18"/>
        <pc:sldMkLst>
          <pc:docMk/>
          <pc:sldMk cId="1981960480" sldId="1938"/>
        </pc:sldMkLst>
      </pc:sldChg>
      <pc:sldChg chg="add">
        <pc:chgData name="伊健 杜" userId="e69aded81da48593" providerId="LiveId" clId="{6B01B6BC-2921-4C30-A01C-C19F2BD45AAB}" dt="2022-12-07T04:02:00.137" v="18"/>
        <pc:sldMkLst>
          <pc:docMk/>
          <pc:sldMk cId="1852616625" sldId="1949"/>
        </pc:sldMkLst>
      </pc:sldChg>
      <pc:sldChg chg="modSp add mod">
        <pc:chgData name="伊健 杜" userId="e69aded81da48593" providerId="LiveId" clId="{6B01B6BC-2921-4C30-A01C-C19F2BD45AAB}" dt="2022-12-07T04:02:12.153" v="21" actId="20577"/>
        <pc:sldMkLst>
          <pc:docMk/>
          <pc:sldMk cId="4131232291" sldId="1950"/>
        </pc:sldMkLst>
        <pc:spChg chg="mod">
          <ac:chgData name="伊健 杜" userId="e69aded81da48593" providerId="LiveId" clId="{6B01B6BC-2921-4C30-A01C-C19F2BD45AAB}" dt="2022-12-07T04:02:12.153" v="21" actId="20577"/>
          <ac:spMkLst>
            <pc:docMk/>
            <pc:sldMk cId="4131232291" sldId="1950"/>
            <ac:spMk id="2" creationId="{CF093439-81E9-9130-8552-41053044C2EA}"/>
          </ac:spMkLst>
        </pc:spChg>
      </pc:sldChg>
      <pc:sldChg chg="add">
        <pc:chgData name="伊健 杜" userId="e69aded81da48593" providerId="LiveId" clId="{6B01B6BC-2921-4C30-A01C-C19F2BD45AAB}" dt="2022-12-07T04:02:00.137" v="18"/>
        <pc:sldMkLst>
          <pc:docMk/>
          <pc:sldMk cId="2593700441" sldId="1951"/>
        </pc:sldMkLst>
      </pc:sldChg>
      <pc:sldChg chg="modSp add mod">
        <pc:chgData name="伊健 杜" userId="e69aded81da48593" providerId="LiveId" clId="{6B01B6BC-2921-4C30-A01C-C19F2BD45AAB}" dt="2022-12-07T07:05:38.808" v="3539"/>
        <pc:sldMkLst>
          <pc:docMk/>
          <pc:sldMk cId="121109022" sldId="1952"/>
        </pc:sldMkLst>
        <pc:spChg chg="mod">
          <ac:chgData name="伊健 杜" userId="e69aded81da48593" providerId="LiveId" clId="{6B01B6BC-2921-4C30-A01C-C19F2BD45AAB}" dt="2022-12-07T07:05:38.808" v="3539"/>
          <ac:spMkLst>
            <pc:docMk/>
            <pc:sldMk cId="121109022" sldId="1952"/>
            <ac:spMk id="2" creationId="{CF093439-81E9-9130-8552-41053044C2EA}"/>
          </ac:spMkLst>
        </pc:spChg>
      </pc:sldChg>
      <pc:sldChg chg="addSp delSp modSp add mod">
        <pc:chgData name="伊健 杜" userId="e69aded81da48593" providerId="LiveId" clId="{6B01B6BC-2921-4C30-A01C-C19F2BD45AAB}" dt="2022-12-07T07:05:38.808" v="3539"/>
        <pc:sldMkLst>
          <pc:docMk/>
          <pc:sldMk cId="2154410545" sldId="1953"/>
        </pc:sldMkLst>
        <pc:spChg chg="mod">
          <ac:chgData name="伊健 杜" userId="e69aded81da48593" providerId="LiveId" clId="{6B01B6BC-2921-4C30-A01C-C19F2BD45AAB}" dt="2022-12-07T07:05:38.808" v="3539"/>
          <ac:spMkLst>
            <pc:docMk/>
            <pc:sldMk cId="2154410545" sldId="1953"/>
            <ac:spMk id="2" creationId="{10304424-DB4A-36E7-9E0D-D32A5DD0F26C}"/>
          </ac:spMkLst>
        </pc:spChg>
        <pc:spChg chg="mod">
          <ac:chgData name="伊健 杜" userId="e69aded81da48593" providerId="LiveId" clId="{6B01B6BC-2921-4C30-A01C-C19F2BD45AAB}" dt="2022-12-07T07:05:38.808" v="3539"/>
          <ac:spMkLst>
            <pc:docMk/>
            <pc:sldMk cId="2154410545" sldId="1953"/>
            <ac:spMk id="3" creationId="{90D857A6-C700-A4CE-6C24-391DC4FBEE19}"/>
          </ac:spMkLst>
        </pc:spChg>
        <pc:spChg chg="mod">
          <ac:chgData name="伊健 杜" userId="e69aded81da48593" providerId="LiveId" clId="{6B01B6BC-2921-4C30-A01C-C19F2BD45AAB}" dt="2022-12-07T04:05:07.876" v="140"/>
          <ac:spMkLst>
            <pc:docMk/>
            <pc:sldMk cId="2154410545" sldId="1953"/>
            <ac:spMk id="5" creationId="{12133E31-EFD8-1428-E834-932512E03115}"/>
          </ac:spMkLst>
        </pc:spChg>
        <pc:picChg chg="add mod">
          <ac:chgData name="伊健 杜" userId="e69aded81da48593" providerId="LiveId" clId="{6B01B6BC-2921-4C30-A01C-C19F2BD45AAB}" dt="2022-12-07T04:13:17.335" v="196" actId="1076"/>
          <ac:picMkLst>
            <pc:docMk/>
            <pc:sldMk cId="2154410545" sldId="1953"/>
            <ac:picMk id="1026" creationId="{0DB9EA28-6F2D-25C0-7F2D-8BE11B35C5EF}"/>
          </ac:picMkLst>
        </pc:picChg>
        <pc:picChg chg="del">
          <ac:chgData name="伊健 杜" userId="e69aded81da48593" providerId="LiveId" clId="{6B01B6BC-2921-4C30-A01C-C19F2BD45AAB}" dt="2022-12-07T04:12:09.494" v="194" actId="478"/>
          <ac:picMkLst>
            <pc:docMk/>
            <pc:sldMk cId="2154410545" sldId="1953"/>
            <ac:picMk id="6146" creationId="{D1008526-4713-FA85-A619-CEF760348231}"/>
          </ac:picMkLst>
        </pc:picChg>
      </pc:sldChg>
      <pc:sldChg chg="new del">
        <pc:chgData name="伊健 杜" userId="e69aded81da48593" providerId="LiveId" clId="{6B01B6BC-2921-4C30-A01C-C19F2BD45AAB}" dt="2022-12-07T04:13:48.909" v="261" actId="47"/>
        <pc:sldMkLst>
          <pc:docMk/>
          <pc:sldMk cId="3147749112" sldId="1954"/>
        </pc:sldMkLst>
      </pc:sldChg>
      <pc:sldChg chg="addSp delSp modSp add mod delAnim">
        <pc:chgData name="伊健 杜" userId="e69aded81da48593" providerId="LiveId" clId="{6B01B6BC-2921-4C30-A01C-C19F2BD45AAB}" dt="2022-12-07T07:05:38.808" v="3539"/>
        <pc:sldMkLst>
          <pc:docMk/>
          <pc:sldMk cId="4235360340" sldId="1954"/>
        </pc:sldMkLst>
        <pc:spChg chg="mod">
          <ac:chgData name="伊健 杜" userId="e69aded81da48593" providerId="LiveId" clId="{6B01B6BC-2921-4C30-A01C-C19F2BD45AAB}" dt="2022-12-07T07:05:38.808" v="3539"/>
          <ac:spMkLst>
            <pc:docMk/>
            <pc:sldMk cId="4235360340" sldId="1954"/>
            <ac:spMk id="2" creationId="{10304424-DB4A-36E7-9E0D-D32A5DD0F26C}"/>
          </ac:spMkLst>
        </pc:spChg>
        <pc:spChg chg="mod">
          <ac:chgData name="伊健 杜" userId="e69aded81da48593" providerId="LiveId" clId="{6B01B6BC-2921-4C30-A01C-C19F2BD45AAB}" dt="2022-12-07T07:05:38.808" v="3539"/>
          <ac:spMkLst>
            <pc:docMk/>
            <pc:sldMk cId="4235360340" sldId="1954"/>
            <ac:spMk id="3" creationId="{90D857A6-C700-A4CE-6C24-391DC4FBEE19}"/>
          </ac:spMkLst>
        </pc:spChg>
        <pc:spChg chg="del">
          <ac:chgData name="伊健 杜" userId="e69aded81da48593" providerId="LiveId" clId="{6B01B6BC-2921-4C30-A01C-C19F2BD45AAB}" dt="2022-12-07T04:14:10.604" v="295" actId="478"/>
          <ac:spMkLst>
            <pc:docMk/>
            <pc:sldMk cId="4235360340" sldId="1954"/>
            <ac:spMk id="5" creationId="{12133E31-EFD8-1428-E834-932512E03115}"/>
          </ac:spMkLst>
        </pc:spChg>
        <pc:picChg chg="del mod">
          <ac:chgData name="伊健 杜" userId="e69aded81da48593" providerId="LiveId" clId="{6B01B6BC-2921-4C30-A01C-C19F2BD45AAB}" dt="2022-12-07T04:15:18.778" v="297" actId="478"/>
          <ac:picMkLst>
            <pc:docMk/>
            <pc:sldMk cId="4235360340" sldId="1954"/>
            <ac:picMk id="1026" creationId="{0DB9EA28-6F2D-25C0-7F2D-8BE11B35C5EF}"/>
          </ac:picMkLst>
        </pc:picChg>
        <pc:picChg chg="add mod">
          <ac:chgData name="伊健 杜" userId="e69aded81da48593" providerId="LiveId" clId="{6B01B6BC-2921-4C30-A01C-C19F2BD45AAB}" dt="2022-12-07T04:15:23.095" v="300" actId="1076"/>
          <ac:picMkLst>
            <pc:docMk/>
            <pc:sldMk cId="4235360340" sldId="1954"/>
            <ac:picMk id="2050" creationId="{C9B8BCAE-FC43-D5DC-3130-A19FCA907EDA}"/>
          </ac:picMkLst>
        </pc:picChg>
      </pc:sldChg>
      <pc:sldChg chg="addSp delSp modSp add mod">
        <pc:chgData name="伊健 杜" userId="e69aded81da48593" providerId="LiveId" clId="{6B01B6BC-2921-4C30-A01C-C19F2BD45AAB}" dt="2022-12-07T07:05:38.808" v="3539"/>
        <pc:sldMkLst>
          <pc:docMk/>
          <pc:sldMk cId="1478525909" sldId="1955"/>
        </pc:sldMkLst>
        <pc:spChg chg="mod">
          <ac:chgData name="伊健 杜" userId="e69aded81da48593" providerId="LiveId" clId="{6B01B6BC-2921-4C30-A01C-C19F2BD45AAB}" dt="2022-12-07T07:05:38.808" v="3539"/>
          <ac:spMkLst>
            <pc:docMk/>
            <pc:sldMk cId="1478525909" sldId="1955"/>
            <ac:spMk id="2" creationId="{10304424-DB4A-36E7-9E0D-D32A5DD0F26C}"/>
          </ac:spMkLst>
        </pc:spChg>
        <pc:spChg chg="mod">
          <ac:chgData name="伊健 杜" userId="e69aded81da48593" providerId="LiveId" clId="{6B01B6BC-2921-4C30-A01C-C19F2BD45AAB}" dt="2022-12-07T07:05:38.808" v="3539"/>
          <ac:spMkLst>
            <pc:docMk/>
            <pc:sldMk cId="1478525909" sldId="1955"/>
            <ac:spMk id="3" creationId="{90D857A6-C700-A4CE-6C24-391DC4FBEE19}"/>
          </ac:spMkLst>
        </pc:spChg>
        <pc:spChg chg="mod">
          <ac:chgData name="伊健 杜" userId="e69aded81da48593" providerId="LiveId" clId="{6B01B6BC-2921-4C30-A01C-C19F2BD45AAB}" dt="2022-12-07T04:21:39.830" v="417"/>
          <ac:spMkLst>
            <pc:docMk/>
            <pc:sldMk cId="1478525909" sldId="1955"/>
            <ac:spMk id="5" creationId="{12133E31-EFD8-1428-E834-932512E03115}"/>
          </ac:spMkLst>
        </pc:spChg>
        <pc:picChg chg="del">
          <ac:chgData name="伊健 杜" userId="e69aded81da48593" providerId="LiveId" clId="{6B01B6BC-2921-4C30-A01C-C19F2BD45AAB}" dt="2022-12-07T04:22:50.790" v="607" actId="478"/>
          <ac:picMkLst>
            <pc:docMk/>
            <pc:sldMk cId="1478525909" sldId="1955"/>
            <ac:picMk id="1026" creationId="{0DB9EA28-6F2D-25C0-7F2D-8BE11B35C5EF}"/>
          </ac:picMkLst>
        </pc:picChg>
        <pc:picChg chg="add mod">
          <ac:chgData name="伊健 杜" userId="e69aded81da48593" providerId="LiveId" clId="{6B01B6BC-2921-4C30-A01C-C19F2BD45AAB}" dt="2022-12-07T04:26:13.343" v="611" actId="1076"/>
          <ac:picMkLst>
            <pc:docMk/>
            <pc:sldMk cId="1478525909" sldId="1955"/>
            <ac:picMk id="3074" creationId="{7577CC9E-9DBA-1C01-4332-0FB9599B9288}"/>
          </ac:picMkLst>
        </pc:picChg>
      </pc:sldChg>
      <pc:sldChg chg="addSp delSp modSp add mod delAnim">
        <pc:chgData name="伊健 杜" userId="e69aded81da48593" providerId="LiveId" clId="{6B01B6BC-2921-4C30-A01C-C19F2BD45AAB}" dt="2022-12-07T07:05:38.808" v="3539"/>
        <pc:sldMkLst>
          <pc:docMk/>
          <pc:sldMk cId="3678070457" sldId="1956"/>
        </pc:sldMkLst>
        <pc:spChg chg="mod">
          <ac:chgData name="伊健 杜" userId="e69aded81da48593" providerId="LiveId" clId="{6B01B6BC-2921-4C30-A01C-C19F2BD45AAB}" dt="2022-12-07T07:05:38.808" v="3539"/>
          <ac:spMkLst>
            <pc:docMk/>
            <pc:sldMk cId="3678070457" sldId="1956"/>
            <ac:spMk id="2" creationId="{10304424-DB4A-36E7-9E0D-D32A5DD0F26C}"/>
          </ac:spMkLst>
        </pc:spChg>
        <pc:spChg chg="mod">
          <ac:chgData name="伊健 杜" userId="e69aded81da48593" providerId="LiveId" clId="{6B01B6BC-2921-4C30-A01C-C19F2BD45AAB}" dt="2022-12-07T07:05:38.808" v="3539"/>
          <ac:spMkLst>
            <pc:docMk/>
            <pc:sldMk cId="3678070457" sldId="1956"/>
            <ac:spMk id="3" creationId="{90D857A6-C700-A4CE-6C24-391DC4FBEE19}"/>
          </ac:spMkLst>
        </pc:spChg>
        <pc:spChg chg="del">
          <ac:chgData name="伊健 杜" userId="e69aded81da48593" providerId="LiveId" clId="{6B01B6BC-2921-4C30-A01C-C19F2BD45AAB}" dt="2022-12-07T04:26:20.310" v="613" actId="478"/>
          <ac:spMkLst>
            <pc:docMk/>
            <pc:sldMk cId="3678070457" sldId="1956"/>
            <ac:spMk id="5" creationId="{12133E31-EFD8-1428-E834-932512E03115}"/>
          </ac:spMkLst>
        </pc:spChg>
        <pc:picChg chg="del">
          <ac:chgData name="伊健 杜" userId="e69aded81da48593" providerId="LiveId" clId="{6B01B6BC-2921-4C30-A01C-C19F2BD45AAB}" dt="2022-12-07T04:27:45.821" v="724" actId="478"/>
          <ac:picMkLst>
            <pc:docMk/>
            <pc:sldMk cId="3678070457" sldId="1956"/>
            <ac:picMk id="3074" creationId="{7577CC9E-9DBA-1C01-4332-0FB9599B9288}"/>
          </ac:picMkLst>
        </pc:picChg>
        <pc:picChg chg="add mod">
          <ac:chgData name="伊健 杜" userId="e69aded81da48593" providerId="LiveId" clId="{6B01B6BC-2921-4C30-A01C-C19F2BD45AAB}" dt="2022-12-07T04:28:13.403" v="733" actId="1076"/>
          <ac:picMkLst>
            <pc:docMk/>
            <pc:sldMk cId="3678070457" sldId="1956"/>
            <ac:picMk id="4098" creationId="{83CC6AE5-FDD6-D5B9-18B1-3A5951BDEB14}"/>
          </ac:picMkLst>
        </pc:picChg>
      </pc:sldChg>
      <pc:sldChg chg="modSp add mod">
        <pc:chgData name="伊健 杜" userId="e69aded81da48593" providerId="LiveId" clId="{6B01B6BC-2921-4C30-A01C-C19F2BD45AAB}" dt="2022-12-07T07:05:38.808" v="3539"/>
        <pc:sldMkLst>
          <pc:docMk/>
          <pc:sldMk cId="824164054" sldId="1957"/>
        </pc:sldMkLst>
        <pc:spChg chg="mod">
          <ac:chgData name="伊健 杜" userId="e69aded81da48593" providerId="LiveId" clId="{6B01B6BC-2921-4C30-A01C-C19F2BD45AAB}" dt="2022-12-07T07:05:38.808" v="3539"/>
          <ac:spMkLst>
            <pc:docMk/>
            <pc:sldMk cId="824164054" sldId="1957"/>
            <ac:spMk id="2" creationId="{CF093439-81E9-9130-8552-41053044C2EA}"/>
          </ac:spMkLst>
        </pc:spChg>
      </pc:sldChg>
      <pc:sldChg chg="addSp delSp modSp add mod">
        <pc:chgData name="伊健 杜" userId="e69aded81da48593" providerId="LiveId" clId="{6B01B6BC-2921-4C30-A01C-C19F2BD45AAB}" dt="2022-12-07T07:05:38.808" v="3539"/>
        <pc:sldMkLst>
          <pc:docMk/>
          <pc:sldMk cId="2481375453" sldId="1958"/>
        </pc:sldMkLst>
        <pc:spChg chg="mod">
          <ac:chgData name="伊健 杜" userId="e69aded81da48593" providerId="LiveId" clId="{6B01B6BC-2921-4C30-A01C-C19F2BD45AAB}" dt="2022-12-07T04:33:27.862" v="974"/>
          <ac:spMkLst>
            <pc:docMk/>
            <pc:sldMk cId="2481375453" sldId="1958"/>
            <ac:spMk id="2" creationId="{10304424-DB4A-36E7-9E0D-D32A5DD0F26C}"/>
          </ac:spMkLst>
        </pc:spChg>
        <pc:spChg chg="mod">
          <ac:chgData name="伊健 杜" userId="e69aded81da48593" providerId="LiveId" clId="{6B01B6BC-2921-4C30-A01C-C19F2BD45AAB}" dt="2022-12-07T07:05:38.808" v="3539"/>
          <ac:spMkLst>
            <pc:docMk/>
            <pc:sldMk cId="2481375453" sldId="1958"/>
            <ac:spMk id="3" creationId="{90D857A6-C700-A4CE-6C24-391DC4FBEE19}"/>
          </ac:spMkLst>
        </pc:spChg>
        <pc:spChg chg="mod">
          <ac:chgData name="伊健 杜" userId="e69aded81da48593" providerId="LiveId" clId="{6B01B6BC-2921-4C30-A01C-C19F2BD45AAB}" dt="2022-12-07T04:33:38.743" v="975"/>
          <ac:spMkLst>
            <pc:docMk/>
            <pc:sldMk cId="2481375453" sldId="1958"/>
            <ac:spMk id="5" creationId="{12133E31-EFD8-1428-E834-932512E03115}"/>
          </ac:spMkLst>
        </pc:spChg>
        <pc:picChg chg="del">
          <ac:chgData name="伊健 杜" userId="e69aded81da48593" providerId="LiveId" clId="{6B01B6BC-2921-4C30-A01C-C19F2BD45AAB}" dt="2022-12-07T04:35:26.130" v="1085" actId="478"/>
          <ac:picMkLst>
            <pc:docMk/>
            <pc:sldMk cId="2481375453" sldId="1958"/>
            <ac:picMk id="3074" creationId="{7577CC9E-9DBA-1C01-4332-0FB9599B9288}"/>
          </ac:picMkLst>
        </pc:picChg>
        <pc:picChg chg="add mod">
          <ac:chgData name="伊健 杜" userId="e69aded81da48593" providerId="LiveId" clId="{6B01B6BC-2921-4C30-A01C-C19F2BD45AAB}" dt="2022-12-07T04:35:29.907" v="1088" actId="1076"/>
          <ac:picMkLst>
            <pc:docMk/>
            <pc:sldMk cId="2481375453" sldId="1958"/>
            <ac:picMk id="5122" creationId="{86A555C7-2048-FA3B-B54A-9F50B230EF31}"/>
          </ac:picMkLst>
        </pc:picChg>
      </pc:sldChg>
      <pc:sldChg chg="addSp delSp modSp add mod delAnim">
        <pc:chgData name="伊健 杜" userId="e69aded81da48593" providerId="LiveId" clId="{6B01B6BC-2921-4C30-A01C-C19F2BD45AAB}" dt="2022-12-07T07:05:38.808" v="3539"/>
        <pc:sldMkLst>
          <pc:docMk/>
          <pc:sldMk cId="3833007076" sldId="1959"/>
        </pc:sldMkLst>
        <pc:spChg chg="mod">
          <ac:chgData name="伊健 杜" userId="e69aded81da48593" providerId="LiveId" clId="{6B01B6BC-2921-4C30-A01C-C19F2BD45AAB}" dt="2022-12-07T07:05:38.808" v="3539"/>
          <ac:spMkLst>
            <pc:docMk/>
            <pc:sldMk cId="3833007076" sldId="1959"/>
            <ac:spMk id="3" creationId="{90D857A6-C700-A4CE-6C24-391DC4FBEE19}"/>
          </ac:spMkLst>
        </pc:spChg>
        <pc:spChg chg="del">
          <ac:chgData name="伊健 杜" userId="e69aded81da48593" providerId="LiveId" clId="{6B01B6BC-2921-4C30-A01C-C19F2BD45AAB}" dt="2022-12-07T04:35:47.790" v="1123" actId="478"/>
          <ac:spMkLst>
            <pc:docMk/>
            <pc:sldMk cId="3833007076" sldId="1959"/>
            <ac:spMk id="5" creationId="{12133E31-EFD8-1428-E834-932512E03115}"/>
          </ac:spMkLst>
        </pc:spChg>
        <pc:picChg chg="add mod">
          <ac:chgData name="伊健 杜" userId="e69aded81da48593" providerId="LiveId" clId="{6B01B6BC-2921-4C30-A01C-C19F2BD45AAB}" dt="2022-12-07T04:37:01.016" v="1297"/>
          <ac:picMkLst>
            <pc:docMk/>
            <pc:sldMk cId="3833007076" sldId="1959"/>
            <ac:picMk id="4" creationId="{24F8139C-7722-E652-176F-B949FD8321AA}"/>
          </ac:picMkLst>
        </pc:picChg>
        <pc:picChg chg="del">
          <ac:chgData name="伊健 杜" userId="e69aded81da48593" providerId="LiveId" clId="{6B01B6BC-2921-4C30-A01C-C19F2BD45AAB}" dt="2022-12-07T04:37:00.805" v="1296" actId="478"/>
          <ac:picMkLst>
            <pc:docMk/>
            <pc:sldMk cId="3833007076" sldId="1959"/>
            <ac:picMk id="5122" creationId="{86A555C7-2048-FA3B-B54A-9F50B230EF31}"/>
          </ac:picMkLst>
        </pc:picChg>
      </pc:sldChg>
      <pc:sldChg chg="new del">
        <pc:chgData name="伊健 杜" userId="e69aded81da48593" providerId="LiveId" clId="{6B01B6BC-2921-4C30-A01C-C19F2BD45AAB}" dt="2022-12-07T04:36:18.232" v="1218" actId="47"/>
        <pc:sldMkLst>
          <pc:docMk/>
          <pc:sldMk cId="1492200865" sldId="1960"/>
        </pc:sldMkLst>
      </pc:sldChg>
      <pc:sldChg chg="addSp delSp modSp add mod">
        <pc:chgData name="伊健 杜" userId="e69aded81da48593" providerId="LiveId" clId="{6B01B6BC-2921-4C30-A01C-C19F2BD45AAB}" dt="2022-12-07T07:05:38.808" v="3539"/>
        <pc:sldMkLst>
          <pc:docMk/>
          <pc:sldMk cId="2620012641" sldId="1960"/>
        </pc:sldMkLst>
        <pc:spChg chg="mod">
          <ac:chgData name="伊健 杜" userId="e69aded81da48593" providerId="LiveId" clId="{6B01B6BC-2921-4C30-A01C-C19F2BD45AAB}" dt="2022-12-07T07:05:38.808" v="3539"/>
          <ac:spMkLst>
            <pc:docMk/>
            <pc:sldMk cId="2620012641" sldId="1960"/>
            <ac:spMk id="2" creationId="{10304424-DB4A-36E7-9E0D-D32A5DD0F26C}"/>
          </ac:spMkLst>
        </pc:spChg>
        <pc:spChg chg="mod">
          <ac:chgData name="伊健 杜" userId="e69aded81da48593" providerId="LiveId" clId="{6B01B6BC-2921-4C30-A01C-C19F2BD45AAB}" dt="2022-12-07T07:05:38.808" v="3539"/>
          <ac:spMkLst>
            <pc:docMk/>
            <pc:sldMk cId="2620012641" sldId="1960"/>
            <ac:spMk id="3" creationId="{90D857A6-C700-A4CE-6C24-391DC4FBEE19}"/>
          </ac:spMkLst>
        </pc:spChg>
        <pc:spChg chg="mod">
          <ac:chgData name="伊健 杜" userId="e69aded81da48593" providerId="LiveId" clId="{6B01B6BC-2921-4C30-A01C-C19F2BD45AAB}" dt="2022-12-07T04:37:36.030" v="1318"/>
          <ac:spMkLst>
            <pc:docMk/>
            <pc:sldMk cId="2620012641" sldId="1960"/>
            <ac:spMk id="5" creationId="{12133E31-EFD8-1428-E834-932512E03115}"/>
          </ac:spMkLst>
        </pc:spChg>
        <pc:picChg chg="del">
          <ac:chgData name="伊健 杜" userId="e69aded81da48593" providerId="LiveId" clId="{6B01B6BC-2921-4C30-A01C-C19F2BD45AAB}" dt="2022-12-07T04:38:42.701" v="1493" actId="478"/>
          <ac:picMkLst>
            <pc:docMk/>
            <pc:sldMk cId="2620012641" sldId="1960"/>
            <ac:picMk id="5122" creationId="{86A555C7-2048-FA3B-B54A-9F50B230EF31}"/>
          </ac:picMkLst>
        </pc:picChg>
        <pc:picChg chg="add mod">
          <ac:chgData name="伊健 杜" userId="e69aded81da48593" providerId="LiveId" clId="{6B01B6BC-2921-4C30-A01C-C19F2BD45AAB}" dt="2022-12-07T04:39:20.762" v="1497" actId="1076"/>
          <ac:picMkLst>
            <pc:docMk/>
            <pc:sldMk cId="2620012641" sldId="1960"/>
            <ac:picMk id="6146" creationId="{5B88EFDE-CFFE-6C7B-780F-1A93E60C7A99}"/>
          </ac:picMkLst>
        </pc:picChg>
        <pc:picChg chg="add del">
          <ac:chgData name="伊健 杜" userId="e69aded81da48593" providerId="LiveId" clId="{6B01B6BC-2921-4C30-A01C-C19F2BD45AAB}" dt="2022-12-07T04:40:19.313" v="1499"/>
          <ac:picMkLst>
            <pc:docMk/>
            <pc:sldMk cId="2620012641" sldId="1960"/>
            <ac:picMk id="6148" creationId="{317E6DC4-5970-5A25-674D-D425CE0330D2}"/>
          </ac:picMkLst>
        </pc:picChg>
      </pc:sldChg>
      <pc:sldChg chg="addSp delSp modSp add mod delAnim">
        <pc:chgData name="伊健 杜" userId="e69aded81da48593" providerId="LiveId" clId="{6B01B6BC-2921-4C30-A01C-C19F2BD45AAB}" dt="2022-12-07T07:05:38.808" v="3539"/>
        <pc:sldMkLst>
          <pc:docMk/>
          <pc:sldMk cId="1713063530" sldId="1961"/>
        </pc:sldMkLst>
        <pc:spChg chg="mod">
          <ac:chgData name="伊健 杜" userId="e69aded81da48593" providerId="LiveId" clId="{6B01B6BC-2921-4C30-A01C-C19F2BD45AAB}" dt="2022-12-07T07:05:38.808" v="3539"/>
          <ac:spMkLst>
            <pc:docMk/>
            <pc:sldMk cId="1713063530" sldId="1961"/>
            <ac:spMk id="2" creationId="{10304424-DB4A-36E7-9E0D-D32A5DD0F26C}"/>
          </ac:spMkLst>
        </pc:spChg>
        <pc:spChg chg="mod">
          <ac:chgData name="伊健 杜" userId="e69aded81da48593" providerId="LiveId" clId="{6B01B6BC-2921-4C30-A01C-C19F2BD45AAB}" dt="2022-12-07T07:05:38.808" v="3539"/>
          <ac:spMkLst>
            <pc:docMk/>
            <pc:sldMk cId="1713063530" sldId="1961"/>
            <ac:spMk id="3" creationId="{90D857A6-C700-A4CE-6C24-391DC4FBEE19}"/>
          </ac:spMkLst>
        </pc:spChg>
        <pc:spChg chg="del">
          <ac:chgData name="伊健 杜" userId="e69aded81da48593" providerId="LiveId" clId="{6B01B6BC-2921-4C30-A01C-C19F2BD45AAB}" dt="2022-12-07T04:40:24.679" v="1501" actId="478"/>
          <ac:spMkLst>
            <pc:docMk/>
            <pc:sldMk cId="1713063530" sldId="1961"/>
            <ac:spMk id="5" creationId="{12133E31-EFD8-1428-E834-932512E03115}"/>
          </ac:spMkLst>
        </pc:spChg>
        <pc:picChg chg="del">
          <ac:chgData name="伊健 杜" userId="e69aded81da48593" providerId="LiveId" clId="{6B01B6BC-2921-4C30-A01C-C19F2BD45AAB}" dt="2022-12-07T04:43:19.664" v="1614" actId="478"/>
          <ac:picMkLst>
            <pc:docMk/>
            <pc:sldMk cId="1713063530" sldId="1961"/>
            <ac:picMk id="6146" creationId="{5B88EFDE-CFFE-6C7B-780F-1A93E60C7A99}"/>
          </ac:picMkLst>
        </pc:picChg>
        <pc:picChg chg="add mod">
          <ac:chgData name="伊健 杜" userId="e69aded81da48593" providerId="LiveId" clId="{6B01B6BC-2921-4C30-A01C-C19F2BD45AAB}" dt="2022-12-07T04:43:24.994" v="1618" actId="1076"/>
          <ac:picMkLst>
            <pc:docMk/>
            <pc:sldMk cId="1713063530" sldId="1961"/>
            <ac:picMk id="8194" creationId="{8B24FD11-1DFF-92E9-2961-E987DDDFABDF}"/>
          </ac:picMkLst>
        </pc:picChg>
      </pc:sldChg>
      <pc:sldChg chg="addSp delSp modSp add mod">
        <pc:chgData name="伊健 杜" userId="e69aded81da48593" providerId="LiveId" clId="{6B01B6BC-2921-4C30-A01C-C19F2BD45AAB}" dt="2022-12-07T07:05:38.808" v="3539"/>
        <pc:sldMkLst>
          <pc:docMk/>
          <pc:sldMk cId="603155418" sldId="1962"/>
        </pc:sldMkLst>
        <pc:spChg chg="mod">
          <ac:chgData name="伊健 杜" userId="e69aded81da48593" providerId="LiveId" clId="{6B01B6BC-2921-4C30-A01C-C19F2BD45AAB}" dt="2022-12-07T07:05:38.808" v="3539"/>
          <ac:spMkLst>
            <pc:docMk/>
            <pc:sldMk cId="603155418" sldId="1962"/>
            <ac:spMk id="2" creationId="{10304424-DB4A-36E7-9E0D-D32A5DD0F26C}"/>
          </ac:spMkLst>
        </pc:spChg>
        <pc:spChg chg="mod">
          <ac:chgData name="伊健 杜" userId="e69aded81da48593" providerId="LiveId" clId="{6B01B6BC-2921-4C30-A01C-C19F2BD45AAB}" dt="2022-12-07T07:05:38.808" v="3539"/>
          <ac:spMkLst>
            <pc:docMk/>
            <pc:sldMk cId="603155418" sldId="1962"/>
            <ac:spMk id="3" creationId="{90D857A6-C700-A4CE-6C24-391DC4FBEE19}"/>
          </ac:spMkLst>
        </pc:spChg>
        <pc:picChg chg="del">
          <ac:chgData name="伊健 杜" userId="e69aded81da48593" providerId="LiveId" clId="{6B01B6BC-2921-4C30-A01C-C19F2BD45AAB}" dt="2022-12-07T04:43:53.138" v="1711" actId="478"/>
          <ac:picMkLst>
            <pc:docMk/>
            <pc:sldMk cId="603155418" sldId="1962"/>
            <ac:picMk id="8194" creationId="{8B24FD11-1DFF-92E9-2961-E987DDDFABDF}"/>
          </ac:picMkLst>
        </pc:picChg>
        <pc:picChg chg="add mod">
          <ac:chgData name="伊健 杜" userId="e69aded81da48593" providerId="LiveId" clId="{6B01B6BC-2921-4C30-A01C-C19F2BD45AAB}" dt="2022-12-07T04:44:39.600" v="1714" actId="1076"/>
          <ac:picMkLst>
            <pc:docMk/>
            <pc:sldMk cId="603155418" sldId="1962"/>
            <ac:picMk id="9218" creationId="{4F1216D7-B449-8AC9-E507-0F165C9B2D3E}"/>
          </ac:picMkLst>
        </pc:picChg>
      </pc:sldChg>
      <pc:sldChg chg="modSp add mod">
        <pc:chgData name="伊健 杜" userId="e69aded81da48593" providerId="LiveId" clId="{6B01B6BC-2921-4C30-A01C-C19F2BD45AAB}" dt="2022-12-07T07:05:38.808" v="3539"/>
        <pc:sldMkLst>
          <pc:docMk/>
          <pc:sldMk cId="3514342958" sldId="1963"/>
        </pc:sldMkLst>
        <pc:spChg chg="mod">
          <ac:chgData name="伊健 杜" userId="e69aded81da48593" providerId="LiveId" clId="{6B01B6BC-2921-4C30-A01C-C19F2BD45AAB}" dt="2022-12-07T07:05:38.808" v="3539"/>
          <ac:spMkLst>
            <pc:docMk/>
            <pc:sldMk cId="3514342958" sldId="1963"/>
            <ac:spMk id="2" creationId="{CF093439-81E9-9130-8552-41053044C2EA}"/>
          </ac:spMkLst>
        </pc:spChg>
      </pc:sldChg>
      <pc:sldChg chg="addSp delSp modSp add mod">
        <pc:chgData name="伊健 杜" userId="e69aded81da48593" providerId="LiveId" clId="{6B01B6BC-2921-4C30-A01C-C19F2BD45AAB}" dt="2022-12-07T07:05:38.808" v="3539"/>
        <pc:sldMkLst>
          <pc:docMk/>
          <pc:sldMk cId="2629915548" sldId="1964"/>
        </pc:sldMkLst>
        <pc:spChg chg="mod">
          <ac:chgData name="伊健 杜" userId="e69aded81da48593" providerId="LiveId" clId="{6B01B6BC-2921-4C30-A01C-C19F2BD45AAB}" dt="2022-12-07T07:05:38.808" v="3539"/>
          <ac:spMkLst>
            <pc:docMk/>
            <pc:sldMk cId="2629915548" sldId="1964"/>
            <ac:spMk id="2" creationId="{10304424-DB4A-36E7-9E0D-D32A5DD0F26C}"/>
          </ac:spMkLst>
        </pc:spChg>
        <pc:spChg chg="mod">
          <ac:chgData name="伊健 杜" userId="e69aded81da48593" providerId="LiveId" clId="{6B01B6BC-2921-4C30-A01C-C19F2BD45AAB}" dt="2022-12-07T07:05:38.808" v="3539"/>
          <ac:spMkLst>
            <pc:docMk/>
            <pc:sldMk cId="2629915548" sldId="1964"/>
            <ac:spMk id="3" creationId="{90D857A6-C700-A4CE-6C24-391DC4FBEE19}"/>
          </ac:spMkLst>
        </pc:spChg>
        <pc:spChg chg="mod">
          <ac:chgData name="伊健 杜" userId="e69aded81da48593" providerId="LiveId" clId="{6B01B6BC-2921-4C30-A01C-C19F2BD45AAB}" dt="2022-12-07T04:46:50.526" v="1825"/>
          <ac:spMkLst>
            <pc:docMk/>
            <pc:sldMk cId="2629915548" sldId="1964"/>
            <ac:spMk id="5" creationId="{12133E31-EFD8-1428-E834-932512E03115}"/>
          </ac:spMkLst>
        </pc:spChg>
        <pc:picChg chg="del">
          <ac:chgData name="伊健 杜" userId="e69aded81da48593" providerId="LiveId" clId="{6B01B6BC-2921-4C30-A01C-C19F2BD45AAB}" dt="2022-12-07T04:48:20.851" v="1912" actId="478"/>
          <ac:picMkLst>
            <pc:docMk/>
            <pc:sldMk cId="2629915548" sldId="1964"/>
            <ac:picMk id="5122" creationId="{86A555C7-2048-FA3B-B54A-9F50B230EF31}"/>
          </ac:picMkLst>
        </pc:picChg>
        <pc:picChg chg="add mod">
          <ac:chgData name="伊健 杜" userId="e69aded81da48593" providerId="LiveId" clId="{6B01B6BC-2921-4C30-A01C-C19F2BD45AAB}" dt="2022-12-07T04:48:36.083" v="1916" actId="1076"/>
          <ac:picMkLst>
            <pc:docMk/>
            <pc:sldMk cId="2629915548" sldId="1964"/>
            <ac:picMk id="10242" creationId="{AC3F4E8C-BB00-C302-B391-51D9F76F070B}"/>
          </ac:picMkLst>
        </pc:picChg>
      </pc:sldChg>
      <pc:sldChg chg="addSp delSp modSp add mod delAnim">
        <pc:chgData name="伊健 杜" userId="e69aded81da48593" providerId="LiveId" clId="{6B01B6BC-2921-4C30-A01C-C19F2BD45AAB}" dt="2022-12-07T07:05:38.808" v="3539"/>
        <pc:sldMkLst>
          <pc:docMk/>
          <pc:sldMk cId="3234219395" sldId="1965"/>
        </pc:sldMkLst>
        <pc:spChg chg="mod">
          <ac:chgData name="伊健 杜" userId="e69aded81da48593" providerId="LiveId" clId="{6B01B6BC-2921-4C30-A01C-C19F2BD45AAB}" dt="2022-12-07T07:05:38.808" v="3539"/>
          <ac:spMkLst>
            <pc:docMk/>
            <pc:sldMk cId="3234219395" sldId="1965"/>
            <ac:spMk id="2" creationId="{10304424-DB4A-36E7-9E0D-D32A5DD0F26C}"/>
          </ac:spMkLst>
        </pc:spChg>
        <pc:spChg chg="mod">
          <ac:chgData name="伊健 杜" userId="e69aded81da48593" providerId="LiveId" clId="{6B01B6BC-2921-4C30-A01C-C19F2BD45AAB}" dt="2022-12-07T07:05:38.808" v="3539"/>
          <ac:spMkLst>
            <pc:docMk/>
            <pc:sldMk cId="3234219395" sldId="1965"/>
            <ac:spMk id="3" creationId="{90D857A6-C700-A4CE-6C24-391DC4FBEE19}"/>
          </ac:spMkLst>
        </pc:spChg>
        <pc:spChg chg="del">
          <ac:chgData name="伊健 杜" userId="e69aded81da48593" providerId="LiveId" clId="{6B01B6BC-2921-4C30-A01C-C19F2BD45AAB}" dt="2022-12-07T04:54:53.966" v="2100" actId="478"/>
          <ac:spMkLst>
            <pc:docMk/>
            <pc:sldMk cId="3234219395" sldId="1965"/>
            <ac:spMk id="5" creationId="{12133E31-EFD8-1428-E834-932512E03115}"/>
          </ac:spMkLst>
        </pc:spChg>
        <pc:picChg chg="del">
          <ac:chgData name="伊健 杜" userId="e69aded81da48593" providerId="LiveId" clId="{6B01B6BC-2921-4C30-A01C-C19F2BD45AAB}" dt="2022-12-07T04:53:32.374" v="2015" actId="478"/>
          <ac:picMkLst>
            <pc:docMk/>
            <pc:sldMk cId="3234219395" sldId="1965"/>
            <ac:picMk id="10242" creationId="{AC3F4E8C-BB00-C302-B391-51D9F76F070B}"/>
          </ac:picMkLst>
        </pc:picChg>
        <pc:picChg chg="add del mod">
          <ac:chgData name="伊健 杜" userId="e69aded81da48593" providerId="LiveId" clId="{6B01B6BC-2921-4C30-A01C-C19F2BD45AAB}" dt="2022-12-07T04:54:20.906" v="2088" actId="478"/>
          <ac:picMkLst>
            <pc:docMk/>
            <pc:sldMk cId="3234219395" sldId="1965"/>
            <ac:picMk id="11266" creationId="{7C1EC8B9-CAB4-E3EA-9160-9531907DB15A}"/>
          </ac:picMkLst>
        </pc:picChg>
        <pc:picChg chg="add mod">
          <ac:chgData name="伊健 杜" userId="e69aded81da48593" providerId="LiveId" clId="{6B01B6BC-2921-4C30-A01C-C19F2BD45AAB}" dt="2022-12-07T04:54:26.529" v="2092" actId="14100"/>
          <ac:picMkLst>
            <pc:docMk/>
            <pc:sldMk cId="3234219395" sldId="1965"/>
            <ac:picMk id="11268" creationId="{3942EB24-B60E-A918-F73E-9B564D859FEA}"/>
          </ac:picMkLst>
        </pc:picChg>
      </pc:sldChg>
      <pc:sldChg chg="addSp delSp modSp add mod">
        <pc:chgData name="伊健 杜" userId="e69aded81da48593" providerId="LiveId" clId="{6B01B6BC-2921-4C30-A01C-C19F2BD45AAB}" dt="2022-12-07T07:05:38.808" v="3539"/>
        <pc:sldMkLst>
          <pc:docMk/>
          <pc:sldMk cId="925511433" sldId="1966"/>
        </pc:sldMkLst>
        <pc:spChg chg="mod">
          <ac:chgData name="伊健 杜" userId="e69aded81da48593" providerId="LiveId" clId="{6B01B6BC-2921-4C30-A01C-C19F2BD45AAB}" dt="2022-12-07T07:05:38.808" v="3539"/>
          <ac:spMkLst>
            <pc:docMk/>
            <pc:sldMk cId="925511433" sldId="1966"/>
            <ac:spMk id="2" creationId="{10304424-DB4A-36E7-9E0D-D32A5DD0F26C}"/>
          </ac:spMkLst>
        </pc:spChg>
        <pc:spChg chg="mod">
          <ac:chgData name="伊健 杜" userId="e69aded81da48593" providerId="LiveId" clId="{6B01B6BC-2921-4C30-A01C-C19F2BD45AAB}" dt="2022-12-07T07:05:38.808" v="3539"/>
          <ac:spMkLst>
            <pc:docMk/>
            <pc:sldMk cId="925511433" sldId="1966"/>
            <ac:spMk id="3" creationId="{90D857A6-C700-A4CE-6C24-391DC4FBEE19}"/>
          </ac:spMkLst>
        </pc:spChg>
        <pc:spChg chg="mod">
          <ac:chgData name="伊健 杜" userId="e69aded81da48593" providerId="LiveId" clId="{6B01B6BC-2921-4C30-A01C-C19F2BD45AAB}" dt="2022-12-07T04:55:42.892" v="2112"/>
          <ac:spMkLst>
            <pc:docMk/>
            <pc:sldMk cId="925511433" sldId="1966"/>
            <ac:spMk id="5" creationId="{12133E31-EFD8-1428-E834-932512E03115}"/>
          </ac:spMkLst>
        </pc:spChg>
        <pc:picChg chg="del">
          <ac:chgData name="伊健 杜" userId="e69aded81da48593" providerId="LiveId" clId="{6B01B6BC-2921-4C30-A01C-C19F2BD45AAB}" dt="2022-12-07T04:59:33.167" v="2364" actId="478"/>
          <ac:picMkLst>
            <pc:docMk/>
            <pc:sldMk cId="925511433" sldId="1966"/>
            <ac:picMk id="10242" creationId="{AC3F4E8C-BB00-C302-B391-51D9F76F070B}"/>
          </ac:picMkLst>
        </pc:picChg>
        <pc:picChg chg="add mod">
          <ac:chgData name="伊健 杜" userId="e69aded81da48593" providerId="LiveId" clId="{6B01B6BC-2921-4C30-A01C-C19F2BD45AAB}" dt="2022-12-07T05:00:03.846" v="2378" actId="1076"/>
          <ac:picMkLst>
            <pc:docMk/>
            <pc:sldMk cId="925511433" sldId="1966"/>
            <ac:picMk id="12290" creationId="{8AE2C3D8-45EE-D036-7BE3-2770E5A1CF32}"/>
          </ac:picMkLst>
        </pc:picChg>
      </pc:sldChg>
      <pc:sldChg chg="addSp delSp modSp add mod delAnim">
        <pc:chgData name="伊健 杜" userId="e69aded81da48593" providerId="LiveId" clId="{6B01B6BC-2921-4C30-A01C-C19F2BD45AAB}" dt="2022-12-07T07:05:38.808" v="3539"/>
        <pc:sldMkLst>
          <pc:docMk/>
          <pc:sldMk cId="1090539545" sldId="1967"/>
        </pc:sldMkLst>
        <pc:spChg chg="mod">
          <ac:chgData name="伊健 杜" userId="e69aded81da48593" providerId="LiveId" clId="{6B01B6BC-2921-4C30-A01C-C19F2BD45AAB}" dt="2022-12-07T07:05:38.808" v="3539"/>
          <ac:spMkLst>
            <pc:docMk/>
            <pc:sldMk cId="1090539545" sldId="1967"/>
            <ac:spMk id="2" creationId="{10304424-DB4A-36E7-9E0D-D32A5DD0F26C}"/>
          </ac:spMkLst>
        </pc:spChg>
        <pc:spChg chg="mod">
          <ac:chgData name="伊健 杜" userId="e69aded81da48593" providerId="LiveId" clId="{6B01B6BC-2921-4C30-A01C-C19F2BD45AAB}" dt="2022-12-07T07:05:38.808" v="3539"/>
          <ac:spMkLst>
            <pc:docMk/>
            <pc:sldMk cId="1090539545" sldId="1967"/>
            <ac:spMk id="3" creationId="{90D857A6-C700-A4CE-6C24-391DC4FBEE19}"/>
          </ac:spMkLst>
        </pc:spChg>
        <pc:spChg chg="del">
          <ac:chgData name="伊健 杜" userId="e69aded81da48593" providerId="LiveId" clId="{6B01B6BC-2921-4C30-A01C-C19F2BD45AAB}" dt="2022-12-07T05:00:26.668" v="2401" actId="478"/>
          <ac:spMkLst>
            <pc:docMk/>
            <pc:sldMk cId="1090539545" sldId="1967"/>
            <ac:spMk id="5" creationId="{12133E31-EFD8-1428-E834-932512E03115}"/>
          </ac:spMkLst>
        </pc:spChg>
        <pc:picChg chg="del">
          <ac:chgData name="伊健 杜" userId="e69aded81da48593" providerId="LiveId" clId="{6B01B6BC-2921-4C30-A01C-C19F2BD45AAB}" dt="2022-12-07T05:00:53.861" v="2493" actId="478"/>
          <ac:picMkLst>
            <pc:docMk/>
            <pc:sldMk cId="1090539545" sldId="1967"/>
            <ac:picMk id="12290" creationId="{8AE2C3D8-45EE-D036-7BE3-2770E5A1CF32}"/>
          </ac:picMkLst>
        </pc:picChg>
        <pc:picChg chg="add mod">
          <ac:chgData name="伊健 杜" userId="e69aded81da48593" providerId="LiveId" clId="{6B01B6BC-2921-4C30-A01C-C19F2BD45AAB}" dt="2022-12-07T05:01:26.026" v="2495" actId="1076"/>
          <ac:picMkLst>
            <pc:docMk/>
            <pc:sldMk cId="1090539545" sldId="1967"/>
            <ac:picMk id="13314" creationId="{DD4B312C-3730-8DC8-5D19-F2DA705BB689}"/>
          </ac:picMkLst>
        </pc:picChg>
      </pc:sldChg>
      <pc:sldChg chg="add">
        <pc:chgData name="伊健 杜" userId="e69aded81da48593" providerId="LiveId" clId="{6B01B6BC-2921-4C30-A01C-C19F2BD45AAB}" dt="2022-12-07T05:02:15.532" v="2507"/>
        <pc:sldMkLst>
          <pc:docMk/>
          <pc:sldMk cId="2209082199" sldId="1968"/>
        </pc:sldMkLst>
      </pc:sldChg>
      <pc:sldChg chg="add">
        <pc:chgData name="伊健 杜" userId="e69aded81da48593" providerId="LiveId" clId="{6B01B6BC-2921-4C30-A01C-C19F2BD45AAB}" dt="2022-12-07T05:02:15.532" v="2507"/>
        <pc:sldMkLst>
          <pc:docMk/>
          <pc:sldMk cId="3288433814" sldId="1969"/>
        </pc:sldMkLst>
      </pc:sldChg>
      <pc:sldChg chg="add">
        <pc:chgData name="伊健 杜" userId="e69aded81da48593" providerId="LiveId" clId="{6B01B6BC-2921-4C30-A01C-C19F2BD45AAB}" dt="2022-12-07T05:02:15.532" v="2507"/>
        <pc:sldMkLst>
          <pc:docMk/>
          <pc:sldMk cId="1693453792" sldId="1970"/>
        </pc:sldMkLst>
      </pc:sldChg>
      <pc:sldChg chg="add">
        <pc:chgData name="伊健 杜" userId="e69aded81da48593" providerId="LiveId" clId="{6B01B6BC-2921-4C30-A01C-C19F2BD45AAB}" dt="2022-12-07T05:02:15.532" v="2507"/>
        <pc:sldMkLst>
          <pc:docMk/>
          <pc:sldMk cId="2244954179" sldId="1971"/>
        </pc:sldMkLst>
      </pc:sldChg>
      <pc:sldChg chg="add">
        <pc:chgData name="伊健 杜" userId="e69aded81da48593" providerId="LiveId" clId="{6B01B6BC-2921-4C30-A01C-C19F2BD45AAB}" dt="2022-12-07T05:02:15.532" v="2507"/>
        <pc:sldMkLst>
          <pc:docMk/>
          <pc:sldMk cId="2611101697" sldId="1972"/>
        </pc:sldMkLst>
      </pc:sldChg>
      <pc:sldChg chg="add">
        <pc:chgData name="伊健 杜" userId="e69aded81da48593" providerId="LiveId" clId="{6B01B6BC-2921-4C30-A01C-C19F2BD45AAB}" dt="2022-12-07T05:02:15.532" v="2507"/>
        <pc:sldMkLst>
          <pc:docMk/>
          <pc:sldMk cId="3984254303" sldId="1973"/>
        </pc:sldMkLst>
      </pc:sldChg>
      <pc:sldChg chg="add">
        <pc:chgData name="伊健 杜" userId="e69aded81da48593" providerId="LiveId" clId="{6B01B6BC-2921-4C30-A01C-C19F2BD45AAB}" dt="2022-12-07T05:02:15.532" v="2507"/>
        <pc:sldMkLst>
          <pc:docMk/>
          <pc:sldMk cId="212645785" sldId="1974"/>
        </pc:sldMkLst>
      </pc:sldChg>
      <pc:sldChg chg="add">
        <pc:chgData name="伊健 杜" userId="e69aded81da48593" providerId="LiveId" clId="{6B01B6BC-2921-4C30-A01C-C19F2BD45AAB}" dt="2022-12-07T05:02:15.532" v="2507"/>
        <pc:sldMkLst>
          <pc:docMk/>
          <pc:sldMk cId="3746373747" sldId="1975"/>
        </pc:sldMkLst>
      </pc:sldChg>
      <pc:sldChg chg="add">
        <pc:chgData name="伊健 杜" userId="e69aded81da48593" providerId="LiveId" clId="{6B01B6BC-2921-4C30-A01C-C19F2BD45AAB}" dt="2022-12-07T05:02:15.532" v="2507"/>
        <pc:sldMkLst>
          <pc:docMk/>
          <pc:sldMk cId="3373367326" sldId="1976"/>
        </pc:sldMkLst>
      </pc:sldChg>
      <pc:sldChg chg="delSp modSp new mod">
        <pc:chgData name="伊健 杜" userId="e69aded81da48593" providerId="LiveId" clId="{6B01B6BC-2921-4C30-A01C-C19F2BD45AAB}" dt="2022-12-07T07:05:38.808" v="3539"/>
        <pc:sldMkLst>
          <pc:docMk/>
          <pc:sldMk cId="3770203017" sldId="1977"/>
        </pc:sldMkLst>
        <pc:spChg chg="mod">
          <ac:chgData name="伊健 杜" userId="e69aded81da48593" providerId="LiveId" clId="{6B01B6BC-2921-4C30-A01C-C19F2BD45AAB}" dt="2022-12-07T07:05:38.808" v="3539"/>
          <ac:spMkLst>
            <pc:docMk/>
            <pc:sldMk cId="3770203017" sldId="1977"/>
            <ac:spMk id="2" creationId="{C683D88B-2E46-02BD-4B52-906D68AC8006}"/>
          </ac:spMkLst>
        </pc:spChg>
        <pc:spChg chg="del">
          <ac:chgData name="伊健 杜" userId="e69aded81da48593" providerId="LiveId" clId="{6B01B6BC-2921-4C30-A01C-C19F2BD45AAB}" dt="2022-12-07T05:02:43.985" v="2509" actId="478"/>
          <ac:spMkLst>
            <pc:docMk/>
            <pc:sldMk cId="3770203017" sldId="1977"/>
            <ac:spMk id="3" creationId="{1AEC5C01-BEC5-89B1-01D0-91BE74D395CB}"/>
          </ac:spMkLst>
        </pc:spChg>
      </pc:sldChg>
      <pc:sldChg chg="addSp modSp add mod">
        <pc:chgData name="伊健 杜" userId="e69aded81da48593" providerId="LiveId" clId="{6B01B6BC-2921-4C30-A01C-C19F2BD45AAB}" dt="2022-12-07T07:05:38.808" v="3539"/>
        <pc:sldMkLst>
          <pc:docMk/>
          <pc:sldMk cId="643993133" sldId="1978"/>
        </pc:sldMkLst>
        <pc:spChg chg="mod">
          <ac:chgData name="伊健 杜" userId="e69aded81da48593" providerId="LiveId" clId="{6B01B6BC-2921-4C30-A01C-C19F2BD45AAB}" dt="2022-12-07T07:05:38.808" v="3539"/>
          <ac:spMkLst>
            <pc:docMk/>
            <pc:sldMk cId="643993133" sldId="1978"/>
            <ac:spMk id="2" creationId="{C683D88B-2E46-02BD-4B52-906D68AC8006}"/>
          </ac:spMkLst>
        </pc:spChg>
        <pc:spChg chg="add mod">
          <ac:chgData name="伊健 杜" userId="e69aded81da48593" providerId="LiveId" clId="{6B01B6BC-2921-4C30-A01C-C19F2BD45AAB}" dt="2022-12-07T07:05:38.808" v="3539"/>
          <ac:spMkLst>
            <pc:docMk/>
            <pc:sldMk cId="643993133" sldId="1978"/>
            <ac:spMk id="3" creationId="{81778FC2-BD25-AE1F-8059-9F2FFD95600A}"/>
          </ac:spMkLst>
        </pc:spChg>
      </pc:sldChg>
      <pc:sldChg chg="addSp modSp add mod">
        <pc:chgData name="伊健 杜" userId="e69aded81da48593" providerId="LiveId" clId="{6B01B6BC-2921-4C30-A01C-C19F2BD45AAB}" dt="2022-12-07T08:25:11.413" v="3550" actId="20577"/>
        <pc:sldMkLst>
          <pc:docMk/>
          <pc:sldMk cId="1996264015" sldId="1979"/>
        </pc:sldMkLst>
        <pc:spChg chg="mod">
          <ac:chgData name="伊健 杜" userId="e69aded81da48593" providerId="LiveId" clId="{6B01B6BC-2921-4C30-A01C-C19F2BD45AAB}" dt="2022-12-07T07:05:38.808" v="3539"/>
          <ac:spMkLst>
            <pc:docMk/>
            <pc:sldMk cId="1996264015" sldId="1979"/>
            <ac:spMk id="2" creationId="{C683D88B-2E46-02BD-4B52-906D68AC8006}"/>
          </ac:spMkLst>
        </pc:spChg>
        <pc:spChg chg="mod">
          <ac:chgData name="伊健 杜" userId="e69aded81da48593" providerId="LiveId" clId="{6B01B6BC-2921-4C30-A01C-C19F2BD45AAB}" dt="2022-12-07T07:05:38.808" v="3539"/>
          <ac:spMkLst>
            <pc:docMk/>
            <pc:sldMk cId="1996264015" sldId="1979"/>
            <ac:spMk id="3" creationId="{81778FC2-BD25-AE1F-8059-9F2FFD95600A}"/>
          </ac:spMkLst>
        </pc:spChg>
        <pc:spChg chg="add mod">
          <ac:chgData name="伊健 杜" userId="e69aded81da48593" providerId="LiveId" clId="{6B01B6BC-2921-4C30-A01C-C19F2BD45AAB}" dt="2022-12-07T08:25:11.413" v="3550" actId="20577"/>
          <ac:spMkLst>
            <pc:docMk/>
            <pc:sldMk cId="1996264015" sldId="1979"/>
            <ac:spMk id="4" creationId="{2BD9DE22-3E60-F091-841A-AA34FE0C95E8}"/>
          </ac:spMkLst>
        </pc:spChg>
      </pc:sldChg>
      <pc:sldChg chg="delSp modSp add mod modNotesTx">
        <pc:chgData name="伊健 杜" userId="e69aded81da48593" providerId="LiveId" clId="{6B01B6BC-2921-4C30-A01C-C19F2BD45AAB}" dt="2022-12-07T08:30:42.520" v="3558" actId="20577"/>
        <pc:sldMkLst>
          <pc:docMk/>
          <pc:sldMk cId="825389248" sldId="1980"/>
        </pc:sldMkLst>
        <pc:spChg chg="mod">
          <ac:chgData name="伊健 杜" userId="e69aded81da48593" providerId="LiveId" clId="{6B01B6BC-2921-4C30-A01C-C19F2BD45AAB}" dt="2022-12-07T07:05:38.808" v="3539"/>
          <ac:spMkLst>
            <pc:docMk/>
            <pc:sldMk cId="825389248" sldId="1980"/>
            <ac:spMk id="2" creationId="{C683D88B-2E46-02BD-4B52-906D68AC8006}"/>
          </ac:spMkLst>
        </pc:spChg>
        <pc:spChg chg="del">
          <ac:chgData name="伊健 杜" userId="e69aded81da48593" providerId="LiveId" clId="{6B01B6BC-2921-4C30-A01C-C19F2BD45AAB}" dt="2022-12-07T05:06:32.572" v="2837" actId="478"/>
          <ac:spMkLst>
            <pc:docMk/>
            <pc:sldMk cId="825389248" sldId="1980"/>
            <ac:spMk id="3" creationId="{81778FC2-BD25-AE1F-8059-9F2FFD95600A}"/>
          </ac:spMkLst>
        </pc:spChg>
      </pc:sldChg>
      <pc:sldChg chg="addSp delSp modSp add mod">
        <pc:chgData name="伊健 杜" userId="e69aded81da48593" providerId="LiveId" clId="{6B01B6BC-2921-4C30-A01C-C19F2BD45AAB}" dt="2022-12-07T07:05:38.808" v="3539"/>
        <pc:sldMkLst>
          <pc:docMk/>
          <pc:sldMk cId="1791552623" sldId="1981"/>
        </pc:sldMkLst>
        <pc:spChg chg="mod">
          <ac:chgData name="伊健 杜" userId="e69aded81da48593" providerId="LiveId" clId="{6B01B6BC-2921-4C30-A01C-C19F2BD45AAB}" dt="2022-12-07T05:07:06.078" v="2853"/>
          <ac:spMkLst>
            <pc:docMk/>
            <pc:sldMk cId="1791552623" sldId="1981"/>
            <ac:spMk id="2" creationId="{10304424-DB4A-36E7-9E0D-D32A5DD0F26C}"/>
          </ac:spMkLst>
        </pc:spChg>
        <pc:spChg chg="mod">
          <ac:chgData name="伊健 杜" userId="e69aded81da48593" providerId="LiveId" clId="{6B01B6BC-2921-4C30-A01C-C19F2BD45AAB}" dt="2022-12-07T07:05:38.808" v="3539"/>
          <ac:spMkLst>
            <pc:docMk/>
            <pc:sldMk cId="1791552623" sldId="1981"/>
            <ac:spMk id="3" creationId="{90D857A6-C700-A4CE-6C24-391DC4FBEE19}"/>
          </ac:spMkLst>
        </pc:spChg>
        <pc:spChg chg="mod">
          <ac:chgData name="伊健 杜" userId="e69aded81da48593" providerId="LiveId" clId="{6B01B6BC-2921-4C30-A01C-C19F2BD45AAB}" dt="2022-12-07T05:07:20.159" v="2854"/>
          <ac:spMkLst>
            <pc:docMk/>
            <pc:sldMk cId="1791552623" sldId="1981"/>
            <ac:spMk id="5" creationId="{12133E31-EFD8-1428-E834-932512E03115}"/>
          </ac:spMkLst>
        </pc:spChg>
        <pc:picChg chg="del">
          <ac:chgData name="伊健 杜" userId="e69aded81da48593" providerId="LiveId" clId="{6B01B6BC-2921-4C30-A01C-C19F2BD45AAB}" dt="2022-12-07T05:07:39.599" v="2947" actId="478"/>
          <ac:picMkLst>
            <pc:docMk/>
            <pc:sldMk cId="1791552623" sldId="1981"/>
            <ac:picMk id="12290" creationId="{8AE2C3D8-45EE-D036-7BE3-2770E5A1CF32}"/>
          </ac:picMkLst>
        </pc:picChg>
        <pc:picChg chg="add mod">
          <ac:chgData name="伊健 杜" userId="e69aded81da48593" providerId="LiveId" clId="{6B01B6BC-2921-4C30-A01C-C19F2BD45AAB}" dt="2022-12-07T05:08:24.462" v="2967" actId="1076"/>
          <ac:picMkLst>
            <pc:docMk/>
            <pc:sldMk cId="1791552623" sldId="1981"/>
            <ac:picMk id="14338" creationId="{219D30D1-A86F-14F2-E99F-2F90BCE45986}"/>
          </ac:picMkLst>
        </pc:picChg>
      </pc:sldChg>
      <pc:sldChg chg="addSp delSp modSp add mod delAnim">
        <pc:chgData name="伊健 杜" userId="e69aded81da48593" providerId="LiveId" clId="{6B01B6BC-2921-4C30-A01C-C19F2BD45AAB}" dt="2022-12-07T07:05:38.808" v="3539"/>
        <pc:sldMkLst>
          <pc:docMk/>
          <pc:sldMk cId="572561337" sldId="1982"/>
        </pc:sldMkLst>
        <pc:spChg chg="mod">
          <ac:chgData name="伊健 杜" userId="e69aded81da48593" providerId="LiveId" clId="{6B01B6BC-2921-4C30-A01C-C19F2BD45AAB}" dt="2022-12-07T07:05:38.808" v="3539"/>
          <ac:spMkLst>
            <pc:docMk/>
            <pc:sldMk cId="572561337" sldId="1982"/>
            <ac:spMk id="3" creationId="{90D857A6-C700-A4CE-6C24-391DC4FBEE19}"/>
          </ac:spMkLst>
        </pc:spChg>
        <pc:spChg chg="del">
          <ac:chgData name="伊健 杜" userId="e69aded81da48593" providerId="LiveId" clId="{6B01B6BC-2921-4C30-A01C-C19F2BD45AAB}" dt="2022-12-07T05:08:58.200" v="2978" actId="478"/>
          <ac:spMkLst>
            <pc:docMk/>
            <pc:sldMk cId="572561337" sldId="1982"/>
            <ac:spMk id="5" creationId="{12133E31-EFD8-1428-E834-932512E03115}"/>
          </ac:spMkLst>
        </pc:spChg>
        <pc:picChg chg="del">
          <ac:chgData name="伊健 杜" userId="e69aded81da48593" providerId="LiveId" clId="{6B01B6BC-2921-4C30-A01C-C19F2BD45AAB}" dt="2022-12-07T05:11:15.773" v="3136" actId="478"/>
          <ac:picMkLst>
            <pc:docMk/>
            <pc:sldMk cId="572561337" sldId="1982"/>
            <ac:picMk id="14338" creationId="{219D30D1-A86F-14F2-E99F-2F90BCE45986}"/>
          </ac:picMkLst>
        </pc:picChg>
        <pc:picChg chg="add mod">
          <ac:chgData name="伊健 杜" userId="e69aded81da48593" providerId="LiveId" clId="{6B01B6BC-2921-4C30-A01C-C19F2BD45AAB}" dt="2022-12-07T05:11:35.908" v="3140" actId="1076"/>
          <ac:picMkLst>
            <pc:docMk/>
            <pc:sldMk cId="572561337" sldId="1982"/>
            <ac:picMk id="15362" creationId="{DE89884B-5F03-C858-17D8-6547C7413987}"/>
          </ac:picMkLst>
        </pc:picChg>
      </pc:sldChg>
      <pc:sldChg chg="modSp add mod">
        <pc:chgData name="伊健 杜" userId="e69aded81da48593" providerId="LiveId" clId="{6B01B6BC-2921-4C30-A01C-C19F2BD45AAB}" dt="2022-12-07T07:05:38.808" v="3539"/>
        <pc:sldMkLst>
          <pc:docMk/>
          <pc:sldMk cId="300226270" sldId="1983"/>
        </pc:sldMkLst>
        <pc:spChg chg="mod">
          <ac:chgData name="伊健 杜" userId="e69aded81da48593" providerId="LiveId" clId="{6B01B6BC-2921-4C30-A01C-C19F2BD45AAB}" dt="2022-12-07T05:12:11.172" v="3150"/>
          <ac:spMkLst>
            <pc:docMk/>
            <pc:sldMk cId="300226270" sldId="1983"/>
            <ac:spMk id="2" creationId="{10304424-DB4A-36E7-9E0D-D32A5DD0F26C}"/>
          </ac:spMkLst>
        </pc:spChg>
        <pc:spChg chg="mod">
          <ac:chgData name="伊健 杜" userId="e69aded81da48593" providerId="LiveId" clId="{6B01B6BC-2921-4C30-A01C-C19F2BD45AAB}" dt="2022-12-07T07:05:38.808" v="3539"/>
          <ac:spMkLst>
            <pc:docMk/>
            <pc:sldMk cId="300226270" sldId="1983"/>
            <ac:spMk id="3" creationId="{90D857A6-C700-A4CE-6C24-391DC4FBEE19}"/>
          </ac:spMkLst>
        </pc:spChg>
        <pc:spChg chg="mod">
          <ac:chgData name="伊健 杜" userId="e69aded81da48593" providerId="LiveId" clId="{6B01B6BC-2921-4C30-A01C-C19F2BD45AAB}" dt="2022-12-07T05:12:23.203" v="3151"/>
          <ac:spMkLst>
            <pc:docMk/>
            <pc:sldMk cId="300226270" sldId="1983"/>
            <ac:spMk id="5" creationId="{12133E31-EFD8-1428-E834-932512E03115}"/>
          </ac:spMkLst>
        </pc:spChg>
      </pc:sldChg>
      <pc:sldChg chg="delSp modSp add mod delAnim">
        <pc:chgData name="伊健 杜" userId="e69aded81da48593" providerId="LiveId" clId="{6B01B6BC-2921-4C30-A01C-C19F2BD45AAB}" dt="2022-12-07T07:05:38.808" v="3539"/>
        <pc:sldMkLst>
          <pc:docMk/>
          <pc:sldMk cId="1364744587" sldId="1984"/>
        </pc:sldMkLst>
        <pc:spChg chg="mod">
          <ac:chgData name="伊健 杜" userId="e69aded81da48593" providerId="LiveId" clId="{6B01B6BC-2921-4C30-A01C-C19F2BD45AAB}" dt="2022-12-07T07:05:38.808" v="3539"/>
          <ac:spMkLst>
            <pc:docMk/>
            <pc:sldMk cId="1364744587" sldId="1984"/>
            <ac:spMk id="3" creationId="{90D857A6-C700-A4CE-6C24-391DC4FBEE19}"/>
          </ac:spMkLst>
        </pc:spChg>
        <pc:spChg chg="del">
          <ac:chgData name="伊健 杜" userId="e69aded81da48593" providerId="LiveId" clId="{6B01B6BC-2921-4C30-A01C-C19F2BD45AAB}" dt="2022-12-07T05:13:17.510" v="3321" actId="478"/>
          <ac:spMkLst>
            <pc:docMk/>
            <pc:sldMk cId="1364744587" sldId="1984"/>
            <ac:spMk id="5" creationId="{12133E31-EFD8-1428-E834-932512E03115}"/>
          </ac:spMkLst>
        </pc:spChg>
      </pc:sldChg>
      <pc:sldChg chg="modSp add mod">
        <pc:chgData name="伊健 杜" userId="e69aded81da48593" providerId="LiveId" clId="{6B01B6BC-2921-4C30-A01C-C19F2BD45AAB}" dt="2022-12-07T07:05:38.808" v="3539"/>
        <pc:sldMkLst>
          <pc:docMk/>
          <pc:sldMk cId="2920950209" sldId="1985"/>
        </pc:sldMkLst>
        <pc:spChg chg="mod">
          <ac:chgData name="伊健 杜" userId="e69aded81da48593" providerId="LiveId" clId="{6B01B6BC-2921-4C30-A01C-C19F2BD45AAB}" dt="2022-12-07T07:05:38.808" v="3539"/>
          <ac:spMkLst>
            <pc:docMk/>
            <pc:sldMk cId="2920950209" sldId="1985"/>
            <ac:spMk id="2" creationId="{C683D88B-2E46-02BD-4B52-906D68AC8006}"/>
          </ac:spMkLst>
        </pc:spChg>
      </pc:sldChg>
    </pc:docChg>
  </pc:docChgLst>
  <pc:docChgLst>
    <pc:chgData name="伊健 杜" userId="e69aded81da48593" providerId="LiveId" clId="{6851D0F0-FC89-429E-98DA-8AF4F6C645F8}"/>
    <pc:docChg chg="undo custSel addSld delSld modSld sldOrd">
      <pc:chgData name="伊健 杜" userId="e69aded81da48593" providerId="LiveId" clId="{6851D0F0-FC89-429E-98DA-8AF4F6C645F8}" dt="2022-11-16T18:20:34.555" v="2393" actId="1076"/>
      <pc:docMkLst>
        <pc:docMk/>
      </pc:docMkLst>
      <pc:sldChg chg="addSp delSp modSp add mod">
        <pc:chgData name="伊健 杜" userId="e69aded81da48593" providerId="LiveId" clId="{6851D0F0-FC89-429E-98DA-8AF4F6C645F8}" dt="2022-11-16T12:06:33.633" v="2346"/>
        <pc:sldMkLst>
          <pc:docMk/>
          <pc:sldMk cId="0" sldId="273"/>
        </pc:sldMkLst>
        <pc:spChg chg="mod">
          <ac:chgData name="伊健 杜" userId="e69aded81da48593" providerId="LiveId" clId="{6851D0F0-FC89-429E-98DA-8AF4F6C645F8}" dt="2022-11-16T10:45:32.735" v="883" actId="1076"/>
          <ac:spMkLst>
            <pc:docMk/>
            <pc:sldMk cId="0" sldId="273"/>
            <ac:spMk id="2" creationId="{00000000-0000-0000-0000-000000000000}"/>
          </ac:spMkLst>
        </pc:spChg>
        <pc:spChg chg="mod">
          <ac:chgData name="伊健 杜" userId="e69aded81da48593" providerId="LiveId" clId="{6851D0F0-FC89-429E-98DA-8AF4F6C645F8}" dt="2022-11-16T12:06:33.633" v="2346"/>
          <ac:spMkLst>
            <pc:docMk/>
            <pc:sldMk cId="0" sldId="273"/>
            <ac:spMk id="3" creationId="{00000000-0000-0000-0000-000000000000}"/>
          </ac:spMkLst>
        </pc:spChg>
        <pc:spChg chg="add mod">
          <ac:chgData name="伊健 杜" userId="e69aded81da48593" providerId="LiveId" clId="{6851D0F0-FC89-429E-98DA-8AF4F6C645F8}" dt="2022-11-16T12:06:33.633" v="2346"/>
          <ac:spMkLst>
            <pc:docMk/>
            <pc:sldMk cId="0" sldId="273"/>
            <ac:spMk id="8" creationId="{2AFCA875-B52F-8016-FADD-DB90B3EB4B05}"/>
          </ac:spMkLst>
        </pc:spChg>
        <pc:spChg chg="add del mod">
          <ac:chgData name="伊健 杜" userId="e69aded81da48593" providerId="LiveId" clId="{6851D0F0-FC89-429E-98DA-8AF4F6C645F8}" dt="2022-11-16T10:43:21.087" v="829" actId="478"/>
          <ac:spMkLst>
            <pc:docMk/>
            <pc:sldMk cId="0" sldId="273"/>
            <ac:spMk id="9" creationId="{4033F1E9-9120-298A-9413-26A008213835}"/>
          </ac:spMkLst>
        </pc:spChg>
        <pc:spChg chg="add mod">
          <ac:chgData name="伊健 杜" userId="e69aded81da48593" providerId="LiveId" clId="{6851D0F0-FC89-429E-98DA-8AF4F6C645F8}" dt="2022-11-16T10:45:29.643" v="882" actId="1076"/>
          <ac:spMkLst>
            <pc:docMk/>
            <pc:sldMk cId="0" sldId="273"/>
            <ac:spMk id="10" creationId="{DEC1F14D-CCBB-36D2-6799-7D621528CA93}"/>
          </ac:spMkLst>
        </pc:spChg>
        <pc:spChg chg="add mod">
          <ac:chgData name="伊健 杜" userId="e69aded81da48593" providerId="LiveId" clId="{6851D0F0-FC89-429E-98DA-8AF4F6C645F8}" dt="2022-11-16T10:45:00.964" v="872" actId="20577"/>
          <ac:spMkLst>
            <pc:docMk/>
            <pc:sldMk cId="0" sldId="273"/>
            <ac:spMk id="11" creationId="{A6FCA533-12B5-9F70-B209-344631134461}"/>
          </ac:spMkLst>
        </pc:spChg>
        <pc:grpChg chg="del">
          <ac:chgData name="伊健 杜" userId="e69aded81da48593" providerId="LiveId" clId="{6851D0F0-FC89-429E-98DA-8AF4F6C645F8}" dt="2022-11-16T10:28:33.085" v="359" actId="478"/>
          <ac:grpSpMkLst>
            <pc:docMk/>
            <pc:sldMk cId="0" sldId="273"/>
            <ac:grpSpMk id="5" creationId="{00000000-0000-0000-0000-000000000000}"/>
          </ac:grpSpMkLst>
        </pc:grpChg>
        <pc:picChg chg="del">
          <ac:chgData name="伊健 杜" userId="e69aded81da48593" providerId="LiveId" clId="{6851D0F0-FC89-429E-98DA-8AF4F6C645F8}" dt="2022-11-16T10:28:33.085" v="359" actId="478"/>
          <ac:picMkLst>
            <pc:docMk/>
            <pc:sldMk cId="0" sldId="273"/>
            <ac:picMk id="4" creationId="{00000000-0000-0000-0000-000000000000}"/>
          </ac:picMkLst>
        </pc:picChg>
      </pc:sldChg>
      <pc:sldChg chg="add del">
        <pc:chgData name="伊健 杜" userId="e69aded81da48593" providerId="LiveId" clId="{6851D0F0-FC89-429E-98DA-8AF4F6C645F8}" dt="2022-11-16T10:45:37.668" v="884" actId="47"/>
        <pc:sldMkLst>
          <pc:docMk/>
          <pc:sldMk cId="0" sldId="274"/>
        </pc:sldMkLst>
      </pc:sldChg>
      <pc:sldChg chg="addSp delSp modSp add del mod">
        <pc:chgData name="伊健 杜" userId="e69aded81da48593" providerId="LiveId" clId="{6851D0F0-FC89-429E-98DA-8AF4F6C645F8}" dt="2022-11-16T10:45:37.668" v="884" actId="47"/>
        <pc:sldMkLst>
          <pc:docMk/>
          <pc:sldMk cId="0" sldId="275"/>
        </pc:sldMkLst>
        <pc:spChg chg="del">
          <ac:chgData name="伊健 杜" userId="e69aded81da48593" providerId="LiveId" clId="{6851D0F0-FC89-429E-98DA-8AF4F6C645F8}" dt="2022-11-16T10:43:49.444" v="833" actId="21"/>
          <ac:spMkLst>
            <pc:docMk/>
            <pc:sldMk cId="0" sldId="275"/>
            <ac:spMk id="2" creationId="{00000000-0000-0000-0000-000000000000}"/>
          </ac:spMkLst>
        </pc:spChg>
        <pc:spChg chg="add mod">
          <ac:chgData name="伊健 杜" userId="e69aded81da48593" providerId="LiveId" clId="{6851D0F0-FC89-429E-98DA-8AF4F6C645F8}" dt="2022-11-16T10:43:49.444" v="833" actId="21"/>
          <ac:spMkLst>
            <pc:docMk/>
            <pc:sldMk cId="0" sldId="275"/>
            <ac:spMk id="9" creationId="{F82D1896-01AC-4451-F30F-7C4156D0456D}"/>
          </ac:spMkLst>
        </pc:spChg>
      </pc:sldChg>
      <pc:sldChg chg="delSp modSp add mod">
        <pc:chgData name="伊健 杜" userId="e69aded81da48593" providerId="LiveId" clId="{6851D0F0-FC89-429E-98DA-8AF4F6C645F8}" dt="2022-11-16T12:06:33.633" v="2346"/>
        <pc:sldMkLst>
          <pc:docMk/>
          <pc:sldMk cId="1290859766" sldId="883"/>
        </pc:sldMkLst>
        <pc:spChg chg="mod">
          <ac:chgData name="伊健 杜" userId="e69aded81da48593" providerId="LiveId" clId="{6851D0F0-FC89-429E-98DA-8AF4F6C645F8}" dt="2022-11-16T12:06:33.633" v="2346"/>
          <ac:spMkLst>
            <pc:docMk/>
            <pc:sldMk cId="1290859766" sldId="883"/>
            <ac:spMk id="4" creationId="{CFC1CF28-580E-2280-640A-ADB8853307E7}"/>
          </ac:spMkLst>
        </pc:spChg>
        <pc:inkChg chg="del mod">
          <ac:chgData name="伊健 杜" userId="e69aded81da48593" providerId="LiveId" clId="{6851D0F0-FC89-429E-98DA-8AF4F6C645F8}" dt="2022-11-16T11:46:04.055" v="1509" actId="478"/>
          <ac:inkMkLst>
            <pc:docMk/>
            <pc:sldMk cId="1290859766" sldId="883"/>
            <ac:inkMk id="3" creationId="{82E59DA3-BFF3-257B-7175-2F5753FC2192}"/>
          </ac:inkMkLst>
        </pc:inkChg>
      </pc:sldChg>
      <pc:sldChg chg="addSp delSp modSp add mod modAnim">
        <pc:chgData name="伊健 杜" userId="e69aded81da48593" providerId="LiveId" clId="{6851D0F0-FC89-429E-98DA-8AF4F6C645F8}" dt="2022-11-16T11:46:00.260" v="1507"/>
        <pc:sldMkLst>
          <pc:docMk/>
          <pc:sldMk cId="190415320" sldId="884"/>
        </pc:sldMkLst>
        <pc:spChg chg="mod">
          <ac:chgData name="伊健 杜" userId="e69aded81da48593" providerId="LiveId" clId="{6851D0F0-FC89-429E-98DA-8AF4F6C645F8}" dt="2022-11-16T11:45:41.243" v="1504" actId="20577"/>
          <ac:spMkLst>
            <pc:docMk/>
            <pc:sldMk cId="190415320" sldId="884"/>
            <ac:spMk id="2" creationId="{81F4B079-5182-7332-4978-966F1AEEF4D2}"/>
          </ac:spMkLst>
        </pc:spChg>
        <pc:spChg chg="mod">
          <ac:chgData name="伊健 杜" userId="e69aded81da48593" providerId="LiveId" clId="{6851D0F0-FC89-429E-98DA-8AF4F6C645F8}" dt="2022-11-16T11:45:56.824" v="1506" actId="1076"/>
          <ac:spMkLst>
            <pc:docMk/>
            <pc:sldMk cId="190415320" sldId="884"/>
            <ac:spMk id="4" creationId="{CFC1CF28-580E-2280-640A-ADB8853307E7}"/>
          </ac:spMkLst>
        </pc:spChg>
        <pc:spChg chg="add mod">
          <ac:chgData name="伊健 杜" userId="e69aded81da48593" providerId="LiveId" clId="{6851D0F0-FC89-429E-98DA-8AF4F6C645F8}" dt="2022-11-16T11:46:00.260" v="1507"/>
          <ac:spMkLst>
            <pc:docMk/>
            <pc:sldMk cId="190415320" sldId="884"/>
            <ac:spMk id="5" creationId="{FA4441B9-B4B9-1745-DB38-0FB88340DA55}"/>
          </ac:spMkLst>
        </pc:spChg>
        <pc:inkChg chg="del">
          <ac:chgData name="伊健 杜" userId="e69aded81da48593" providerId="LiveId" clId="{6851D0F0-FC89-429E-98DA-8AF4F6C645F8}" dt="2022-11-16T11:44:58.215" v="1493" actId="478"/>
          <ac:inkMkLst>
            <pc:docMk/>
            <pc:sldMk cId="190415320" sldId="884"/>
            <ac:inkMk id="3" creationId="{99134D8A-3E54-346C-17EA-2EBB0F683CA0}"/>
          </ac:inkMkLst>
        </pc:inkChg>
      </pc:sldChg>
      <pc:sldChg chg="delSp add mod">
        <pc:chgData name="伊健 杜" userId="e69aded81da48593" providerId="LiveId" clId="{6851D0F0-FC89-429E-98DA-8AF4F6C645F8}" dt="2022-11-16T11:46:21.782" v="1550" actId="478"/>
        <pc:sldMkLst>
          <pc:docMk/>
          <pc:sldMk cId="2948515686" sldId="887"/>
        </pc:sldMkLst>
        <pc:inkChg chg="del">
          <ac:chgData name="伊健 杜" userId="e69aded81da48593" providerId="LiveId" clId="{6851D0F0-FC89-429E-98DA-8AF4F6C645F8}" dt="2022-11-16T11:46:21.782" v="1550" actId="478"/>
          <ac:inkMkLst>
            <pc:docMk/>
            <pc:sldMk cId="2948515686" sldId="887"/>
            <ac:inkMk id="2" creationId="{CDE177BF-0453-3E20-EDD7-D0BAC506C284}"/>
          </ac:inkMkLst>
        </pc:inkChg>
      </pc:sldChg>
      <pc:sldChg chg="addSp delSp modSp add del mod">
        <pc:chgData name="伊健 杜" userId="e69aded81da48593" providerId="LiveId" clId="{6851D0F0-FC89-429E-98DA-8AF4F6C645F8}" dt="2022-11-16T11:47:27.212" v="1605" actId="47"/>
        <pc:sldMkLst>
          <pc:docMk/>
          <pc:sldMk cId="1560492512" sldId="888"/>
        </pc:sldMkLst>
        <pc:spChg chg="add del mod">
          <ac:chgData name="伊健 杜" userId="e69aded81da48593" providerId="LiveId" clId="{6851D0F0-FC89-429E-98DA-8AF4F6C645F8}" dt="2022-11-16T11:47:26.341" v="1604"/>
          <ac:spMkLst>
            <pc:docMk/>
            <pc:sldMk cId="1560492512" sldId="888"/>
            <ac:spMk id="4" creationId="{BD95F9A2-9D79-26DD-0E98-636A19FC1AB1}"/>
          </ac:spMkLst>
        </pc:spChg>
        <pc:inkChg chg="del">
          <ac:chgData name="伊健 杜" userId="e69aded81da48593" providerId="LiveId" clId="{6851D0F0-FC89-429E-98DA-8AF4F6C645F8}" dt="2022-11-16T11:46:28.325" v="1551" actId="478"/>
          <ac:inkMkLst>
            <pc:docMk/>
            <pc:sldMk cId="1560492512" sldId="888"/>
            <ac:inkMk id="2" creationId="{94C0A030-6E00-BCEA-D514-854B5421FAEF}"/>
          </ac:inkMkLst>
        </pc:inkChg>
      </pc:sldChg>
      <pc:sldChg chg="add del">
        <pc:chgData name="伊健 杜" userId="e69aded81da48593" providerId="LiveId" clId="{6851D0F0-FC89-429E-98DA-8AF4F6C645F8}" dt="2022-11-16T11:46:33.588" v="1553" actId="47"/>
        <pc:sldMkLst>
          <pc:docMk/>
          <pc:sldMk cId="2266835889" sldId="889"/>
        </pc:sldMkLst>
      </pc:sldChg>
      <pc:sldChg chg="add del">
        <pc:chgData name="伊健 杜" userId="e69aded81da48593" providerId="LiveId" clId="{6851D0F0-FC89-429E-98DA-8AF4F6C645F8}" dt="2022-11-16T11:46:31.921" v="1552" actId="47"/>
        <pc:sldMkLst>
          <pc:docMk/>
          <pc:sldMk cId="3593349981" sldId="899"/>
        </pc:sldMkLst>
      </pc:sldChg>
      <pc:sldChg chg="del">
        <pc:chgData name="伊健 杜" userId="e69aded81da48593" providerId="LiveId" clId="{6851D0F0-FC89-429E-98DA-8AF4F6C645F8}" dt="2022-11-16T09:45:25.281" v="0" actId="47"/>
        <pc:sldMkLst>
          <pc:docMk/>
          <pc:sldMk cId="294288172" sldId="1381"/>
        </pc:sldMkLst>
      </pc:sldChg>
      <pc:sldChg chg="del">
        <pc:chgData name="伊健 杜" userId="e69aded81da48593" providerId="LiveId" clId="{6851D0F0-FC89-429E-98DA-8AF4F6C645F8}" dt="2022-11-16T09:45:25.281" v="0" actId="47"/>
        <pc:sldMkLst>
          <pc:docMk/>
          <pc:sldMk cId="3639608240" sldId="1503"/>
        </pc:sldMkLst>
      </pc:sldChg>
      <pc:sldChg chg="del">
        <pc:chgData name="伊健 杜" userId="e69aded81da48593" providerId="LiveId" clId="{6851D0F0-FC89-429E-98DA-8AF4F6C645F8}" dt="2022-11-16T09:45:25.281" v="0" actId="47"/>
        <pc:sldMkLst>
          <pc:docMk/>
          <pc:sldMk cId="3860629457" sldId="1504"/>
        </pc:sldMkLst>
      </pc:sldChg>
      <pc:sldChg chg="addSp">
        <pc:chgData name="伊健 杜" userId="e69aded81da48593" providerId="LiveId" clId="{6851D0F0-FC89-429E-98DA-8AF4F6C645F8}" dt="2022-11-16T17:41:20.299" v="2350"/>
        <pc:sldMkLst>
          <pc:docMk/>
          <pc:sldMk cId="2184303327" sldId="1505"/>
        </pc:sldMkLst>
        <pc:inkChg chg="add">
          <ac:chgData name="伊健 杜" userId="e69aded81da48593" providerId="LiveId" clId="{6851D0F0-FC89-429E-98DA-8AF4F6C645F8}" dt="2022-11-16T17:41:20.299" v="2350"/>
          <ac:inkMkLst>
            <pc:docMk/>
            <pc:sldMk cId="2184303327" sldId="1505"/>
            <ac:inkMk id="3" creationId="{6F47118C-2A56-23F7-0B6E-C994B1043145}"/>
          </ac:inkMkLst>
        </pc:inkChg>
      </pc:sldChg>
      <pc:sldChg chg="del">
        <pc:chgData name="伊健 杜" userId="e69aded81da48593" providerId="LiveId" clId="{6851D0F0-FC89-429E-98DA-8AF4F6C645F8}" dt="2022-11-16T09:45:25.281" v="0" actId="47"/>
        <pc:sldMkLst>
          <pc:docMk/>
          <pc:sldMk cId="1614944018" sldId="1507"/>
        </pc:sldMkLst>
      </pc:sldChg>
      <pc:sldChg chg="del">
        <pc:chgData name="伊健 杜" userId="e69aded81da48593" providerId="LiveId" clId="{6851D0F0-FC89-429E-98DA-8AF4F6C645F8}" dt="2022-11-16T09:45:25.281" v="0" actId="47"/>
        <pc:sldMkLst>
          <pc:docMk/>
          <pc:sldMk cId="3709038691" sldId="1510"/>
        </pc:sldMkLst>
      </pc:sldChg>
      <pc:sldChg chg="del">
        <pc:chgData name="伊健 杜" userId="e69aded81da48593" providerId="LiveId" clId="{6851D0F0-FC89-429E-98DA-8AF4F6C645F8}" dt="2022-11-16T09:45:25.281" v="0" actId="47"/>
        <pc:sldMkLst>
          <pc:docMk/>
          <pc:sldMk cId="1062628319" sldId="1511"/>
        </pc:sldMkLst>
      </pc:sldChg>
      <pc:sldChg chg="del">
        <pc:chgData name="伊健 杜" userId="e69aded81da48593" providerId="LiveId" clId="{6851D0F0-FC89-429E-98DA-8AF4F6C645F8}" dt="2022-11-16T09:45:25.281" v="0" actId="47"/>
        <pc:sldMkLst>
          <pc:docMk/>
          <pc:sldMk cId="2230162073" sldId="1512"/>
        </pc:sldMkLst>
      </pc:sldChg>
      <pc:sldChg chg="addSp delSp modSp add del mod">
        <pc:chgData name="伊健 杜" userId="e69aded81da48593" providerId="LiveId" clId="{6851D0F0-FC89-429E-98DA-8AF4F6C645F8}" dt="2022-11-16T12:06:33.633" v="2346"/>
        <pc:sldMkLst>
          <pc:docMk/>
          <pc:sldMk cId="1314336077" sldId="1513"/>
        </pc:sldMkLst>
        <pc:spChg chg="add mod">
          <ac:chgData name="伊健 杜" userId="e69aded81da48593" providerId="LiveId" clId="{6851D0F0-FC89-429E-98DA-8AF4F6C645F8}" dt="2022-11-16T09:48:02.372" v="26" actId="1076"/>
          <ac:spMkLst>
            <pc:docMk/>
            <pc:sldMk cId="1314336077" sldId="1513"/>
            <ac:spMk id="2" creationId="{6753D74F-9B3B-CE94-3E88-0307E5C57404}"/>
          </ac:spMkLst>
        </pc:spChg>
        <pc:spChg chg="add mod">
          <ac:chgData name="伊健 杜" userId="e69aded81da48593" providerId="LiveId" clId="{6851D0F0-FC89-429E-98DA-8AF4F6C645F8}" dt="2022-11-16T09:48:10.768" v="33"/>
          <ac:spMkLst>
            <pc:docMk/>
            <pc:sldMk cId="1314336077" sldId="1513"/>
            <ac:spMk id="3" creationId="{17C20293-5371-F9D5-0192-2546F25AC25B}"/>
          </ac:spMkLst>
        </pc:spChg>
        <pc:spChg chg="mod">
          <ac:chgData name="伊健 杜" userId="e69aded81da48593" providerId="LiveId" clId="{6851D0F0-FC89-429E-98DA-8AF4F6C645F8}" dt="2022-11-16T09:47:56.052" v="17" actId="1076"/>
          <ac:spMkLst>
            <pc:docMk/>
            <pc:sldMk cId="1314336077" sldId="1513"/>
            <ac:spMk id="4" creationId="{767FBCC3-E590-DDD9-AC6E-390CBBE40FB6}"/>
          </ac:spMkLst>
        </pc:spChg>
        <pc:spChg chg="mod">
          <ac:chgData name="伊健 杜" userId="e69aded81da48593" providerId="LiveId" clId="{6851D0F0-FC89-429E-98DA-8AF4F6C645F8}" dt="2022-11-16T12:06:33.633" v="2346"/>
          <ac:spMkLst>
            <pc:docMk/>
            <pc:sldMk cId="1314336077" sldId="1513"/>
            <ac:spMk id="7" creationId="{56D821EC-BCD9-B230-0383-57A1A2AEB645}"/>
          </ac:spMkLst>
        </pc:spChg>
        <pc:picChg chg="add del mod">
          <ac:chgData name="伊健 杜" userId="e69aded81da48593" providerId="LiveId" clId="{6851D0F0-FC89-429E-98DA-8AF4F6C645F8}" dt="2022-11-16T09:51:04.553" v="101" actId="478"/>
          <ac:picMkLst>
            <pc:docMk/>
            <pc:sldMk cId="1314336077" sldId="1513"/>
            <ac:picMk id="5" creationId="{832B9309-7B2E-2CFC-AE52-840F86C98ADF}"/>
          </ac:picMkLst>
        </pc:picChg>
        <pc:picChg chg="add del mod">
          <ac:chgData name="伊健 杜" userId="e69aded81da48593" providerId="LiveId" clId="{6851D0F0-FC89-429E-98DA-8AF4F6C645F8}" dt="2022-11-16T09:51:04.553" v="101" actId="478"/>
          <ac:picMkLst>
            <pc:docMk/>
            <pc:sldMk cId="1314336077" sldId="1513"/>
            <ac:picMk id="6" creationId="{9F20D84E-2156-8FAC-3613-6F6047AC189B}"/>
          </ac:picMkLst>
        </pc:picChg>
        <pc:picChg chg="add mod">
          <ac:chgData name="伊健 杜" userId="e69aded81da48593" providerId="LiveId" clId="{6851D0F0-FC89-429E-98DA-8AF4F6C645F8}" dt="2022-11-16T09:51:07.484" v="102" actId="1076"/>
          <ac:picMkLst>
            <pc:docMk/>
            <pc:sldMk cId="1314336077" sldId="1513"/>
            <ac:picMk id="1026" creationId="{38697F63-E928-3749-832E-4404B9E4D895}"/>
          </ac:picMkLst>
        </pc:picChg>
        <pc:picChg chg="del mod">
          <ac:chgData name="伊健 杜" userId="e69aded81da48593" providerId="LiveId" clId="{6851D0F0-FC89-429E-98DA-8AF4F6C645F8}" dt="2022-11-16T09:48:15.852" v="35" actId="478"/>
          <ac:picMkLst>
            <pc:docMk/>
            <pc:sldMk cId="1314336077" sldId="1513"/>
            <ac:picMk id="16386" creationId="{0C84893D-CF9F-5A5B-A5B0-3291E6E8E8BC}"/>
          </ac:picMkLst>
        </pc:picChg>
      </pc:sldChg>
      <pc:sldChg chg="del">
        <pc:chgData name="伊健 杜" userId="e69aded81da48593" providerId="LiveId" clId="{6851D0F0-FC89-429E-98DA-8AF4F6C645F8}" dt="2022-11-16T09:45:25.281" v="0" actId="47"/>
        <pc:sldMkLst>
          <pc:docMk/>
          <pc:sldMk cId="1944419382" sldId="1514"/>
        </pc:sldMkLst>
      </pc:sldChg>
      <pc:sldChg chg="del">
        <pc:chgData name="伊健 杜" userId="e69aded81da48593" providerId="LiveId" clId="{6851D0F0-FC89-429E-98DA-8AF4F6C645F8}" dt="2022-11-16T09:45:25.281" v="0" actId="47"/>
        <pc:sldMkLst>
          <pc:docMk/>
          <pc:sldMk cId="2343578061" sldId="1515"/>
        </pc:sldMkLst>
      </pc:sldChg>
      <pc:sldChg chg="del">
        <pc:chgData name="伊健 杜" userId="e69aded81da48593" providerId="LiveId" clId="{6851D0F0-FC89-429E-98DA-8AF4F6C645F8}" dt="2022-11-16T09:45:25.281" v="0" actId="47"/>
        <pc:sldMkLst>
          <pc:docMk/>
          <pc:sldMk cId="4288222492" sldId="1516"/>
        </pc:sldMkLst>
      </pc:sldChg>
      <pc:sldChg chg="del">
        <pc:chgData name="伊健 杜" userId="e69aded81da48593" providerId="LiveId" clId="{6851D0F0-FC89-429E-98DA-8AF4F6C645F8}" dt="2022-11-16T09:45:25.281" v="0" actId="47"/>
        <pc:sldMkLst>
          <pc:docMk/>
          <pc:sldMk cId="78043868" sldId="1517"/>
        </pc:sldMkLst>
      </pc:sldChg>
      <pc:sldChg chg="del">
        <pc:chgData name="伊健 杜" userId="e69aded81da48593" providerId="LiveId" clId="{6851D0F0-FC89-429E-98DA-8AF4F6C645F8}" dt="2022-11-16T09:45:25.281" v="0" actId="47"/>
        <pc:sldMkLst>
          <pc:docMk/>
          <pc:sldMk cId="3027257664" sldId="1518"/>
        </pc:sldMkLst>
      </pc:sldChg>
      <pc:sldChg chg="del">
        <pc:chgData name="伊健 杜" userId="e69aded81da48593" providerId="LiveId" clId="{6851D0F0-FC89-429E-98DA-8AF4F6C645F8}" dt="2022-11-16T09:45:25.281" v="0" actId="47"/>
        <pc:sldMkLst>
          <pc:docMk/>
          <pc:sldMk cId="2461842350" sldId="1519"/>
        </pc:sldMkLst>
      </pc:sldChg>
      <pc:sldChg chg="del">
        <pc:chgData name="伊健 杜" userId="e69aded81da48593" providerId="LiveId" clId="{6851D0F0-FC89-429E-98DA-8AF4F6C645F8}" dt="2022-11-16T09:45:25.281" v="0" actId="47"/>
        <pc:sldMkLst>
          <pc:docMk/>
          <pc:sldMk cId="1913739618" sldId="1520"/>
        </pc:sldMkLst>
      </pc:sldChg>
      <pc:sldChg chg="del">
        <pc:chgData name="伊健 杜" userId="e69aded81da48593" providerId="LiveId" clId="{6851D0F0-FC89-429E-98DA-8AF4F6C645F8}" dt="2022-11-16T09:45:25.281" v="0" actId="47"/>
        <pc:sldMkLst>
          <pc:docMk/>
          <pc:sldMk cId="488194149" sldId="1521"/>
        </pc:sldMkLst>
      </pc:sldChg>
      <pc:sldChg chg="del">
        <pc:chgData name="伊健 杜" userId="e69aded81da48593" providerId="LiveId" clId="{6851D0F0-FC89-429E-98DA-8AF4F6C645F8}" dt="2022-11-16T09:45:25.281" v="0" actId="47"/>
        <pc:sldMkLst>
          <pc:docMk/>
          <pc:sldMk cId="346026357" sldId="1522"/>
        </pc:sldMkLst>
      </pc:sldChg>
      <pc:sldChg chg="del">
        <pc:chgData name="伊健 杜" userId="e69aded81da48593" providerId="LiveId" clId="{6851D0F0-FC89-429E-98DA-8AF4F6C645F8}" dt="2022-11-16T09:45:25.281" v="0" actId="47"/>
        <pc:sldMkLst>
          <pc:docMk/>
          <pc:sldMk cId="599426179" sldId="1524"/>
        </pc:sldMkLst>
      </pc:sldChg>
      <pc:sldChg chg="del">
        <pc:chgData name="伊健 杜" userId="e69aded81da48593" providerId="LiveId" clId="{6851D0F0-FC89-429E-98DA-8AF4F6C645F8}" dt="2022-11-16T09:45:25.281" v="0" actId="47"/>
        <pc:sldMkLst>
          <pc:docMk/>
          <pc:sldMk cId="1702774516" sldId="1525"/>
        </pc:sldMkLst>
      </pc:sldChg>
      <pc:sldChg chg="addSp delSp modSp">
        <pc:chgData name="伊健 杜" userId="e69aded81da48593" providerId="LiveId" clId="{6851D0F0-FC89-429E-98DA-8AF4F6C645F8}" dt="2022-11-16T16:59:04.101" v="2349"/>
        <pc:sldMkLst>
          <pc:docMk/>
          <pc:sldMk cId="4171538496" sldId="1526"/>
        </pc:sldMkLst>
        <pc:spChg chg="mod">
          <ac:chgData name="伊健 杜" userId="e69aded81da48593" providerId="LiveId" clId="{6851D0F0-FC89-429E-98DA-8AF4F6C645F8}" dt="2022-11-16T16:59:04.101" v="2349"/>
          <ac:spMkLst>
            <pc:docMk/>
            <pc:sldMk cId="4171538496" sldId="1526"/>
            <ac:spMk id="5" creationId="{12133E31-EFD8-1428-E834-932512E03115}"/>
          </ac:spMkLst>
        </pc:spChg>
        <pc:spChg chg="add del">
          <ac:chgData name="伊健 杜" userId="e69aded81da48593" providerId="LiveId" clId="{6851D0F0-FC89-429E-98DA-8AF4F6C645F8}" dt="2022-11-16T16:59:02.906" v="2348"/>
          <ac:spMkLst>
            <pc:docMk/>
            <pc:sldMk cId="4171538496" sldId="1526"/>
            <ac:spMk id="6" creationId="{D65EC161-A029-D0A6-2B3B-528EED79EBD1}"/>
          </ac:spMkLst>
        </pc:spChg>
      </pc:sldChg>
      <pc:sldChg chg="modSp mod">
        <pc:chgData name="伊健 杜" userId="e69aded81da48593" providerId="LiveId" clId="{6851D0F0-FC89-429E-98DA-8AF4F6C645F8}" dt="2022-11-16T10:45:58.247" v="895"/>
        <pc:sldMkLst>
          <pc:docMk/>
          <pc:sldMk cId="182430281" sldId="1531"/>
        </pc:sldMkLst>
        <pc:spChg chg="mod">
          <ac:chgData name="伊健 杜" userId="e69aded81da48593" providerId="LiveId" clId="{6851D0F0-FC89-429E-98DA-8AF4F6C645F8}" dt="2022-11-16T10:45:58.247" v="895"/>
          <ac:spMkLst>
            <pc:docMk/>
            <pc:sldMk cId="182430281" sldId="1531"/>
            <ac:spMk id="4" creationId="{2691090D-D035-2EE7-556B-29D21742E484}"/>
          </ac:spMkLst>
        </pc:spChg>
      </pc:sldChg>
      <pc:sldChg chg="addSp">
        <pc:chgData name="伊健 杜" userId="e69aded81da48593" providerId="LiveId" clId="{6851D0F0-FC89-429E-98DA-8AF4F6C645F8}" dt="2022-11-16T17:41:20.299" v="2350"/>
        <pc:sldMkLst>
          <pc:docMk/>
          <pc:sldMk cId="2631609926" sldId="1538"/>
        </pc:sldMkLst>
        <pc:inkChg chg="add">
          <ac:chgData name="伊健 杜" userId="e69aded81da48593" providerId="LiveId" clId="{6851D0F0-FC89-429E-98DA-8AF4F6C645F8}" dt="2022-11-16T17:41:20.299" v="2350"/>
          <ac:inkMkLst>
            <pc:docMk/>
            <pc:sldMk cId="2631609926" sldId="1538"/>
            <ac:inkMk id="5" creationId="{02279FBC-4A81-58D8-8DC4-D5901097D9D2}"/>
          </ac:inkMkLst>
        </pc:inkChg>
      </pc:sldChg>
      <pc:sldChg chg="addSp">
        <pc:chgData name="伊健 杜" userId="e69aded81da48593" providerId="LiveId" clId="{6851D0F0-FC89-429E-98DA-8AF4F6C645F8}" dt="2022-11-16T17:41:20.299" v="2350"/>
        <pc:sldMkLst>
          <pc:docMk/>
          <pc:sldMk cId="4043369588" sldId="1552"/>
        </pc:sldMkLst>
        <pc:inkChg chg="add">
          <ac:chgData name="伊健 杜" userId="e69aded81da48593" providerId="LiveId" clId="{6851D0F0-FC89-429E-98DA-8AF4F6C645F8}" dt="2022-11-16T17:41:20.299" v="2350"/>
          <ac:inkMkLst>
            <pc:docMk/>
            <pc:sldMk cId="4043369588" sldId="1552"/>
            <ac:inkMk id="3" creationId="{983C8B99-8FA1-EBA1-9FDE-88BA58A1A87B}"/>
          </ac:inkMkLst>
        </pc:inkChg>
      </pc:sldChg>
      <pc:sldChg chg="addSp">
        <pc:chgData name="伊健 杜" userId="e69aded81da48593" providerId="LiveId" clId="{6851D0F0-FC89-429E-98DA-8AF4F6C645F8}" dt="2022-11-16T17:41:20.299" v="2350"/>
        <pc:sldMkLst>
          <pc:docMk/>
          <pc:sldMk cId="1129333731" sldId="1556"/>
        </pc:sldMkLst>
        <pc:inkChg chg="add">
          <ac:chgData name="伊健 杜" userId="e69aded81da48593" providerId="LiveId" clId="{6851D0F0-FC89-429E-98DA-8AF4F6C645F8}" dt="2022-11-16T17:41:20.299" v="2350"/>
          <ac:inkMkLst>
            <pc:docMk/>
            <pc:sldMk cId="1129333731" sldId="1556"/>
            <ac:inkMk id="3" creationId="{066DF3EB-48F5-14BF-3223-5EC6FD38D7B6}"/>
          </ac:inkMkLst>
        </pc:inkChg>
      </pc:sldChg>
      <pc:sldChg chg="modSp mod">
        <pc:chgData name="伊健 杜" userId="e69aded81da48593" providerId="LiveId" clId="{6851D0F0-FC89-429E-98DA-8AF4F6C645F8}" dt="2022-11-16T11:45:29.267" v="1502" actId="20577"/>
        <pc:sldMkLst>
          <pc:docMk/>
          <pc:sldMk cId="3834457499" sldId="1557"/>
        </pc:sldMkLst>
        <pc:spChg chg="mod">
          <ac:chgData name="伊健 杜" userId="e69aded81da48593" providerId="LiveId" clId="{6851D0F0-FC89-429E-98DA-8AF4F6C645F8}" dt="2022-11-16T11:45:29.267" v="1502" actId="20577"/>
          <ac:spMkLst>
            <pc:docMk/>
            <pc:sldMk cId="3834457499" sldId="1557"/>
            <ac:spMk id="2" creationId="{10304424-DB4A-36E7-9E0D-D32A5DD0F26C}"/>
          </ac:spMkLst>
        </pc:spChg>
      </pc:sldChg>
      <pc:sldChg chg="add del ord">
        <pc:chgData name="伊健 杜" userId="e69aded81da48593" providerId="LiveId" clId="{6851D0F0-FC89-429E-98DA-8AF4F6C645F8}" dt="2022-11-16T10:45:44.604" v="887" actId="47"/>
        <pc:sldMkLst>
          <pc:docMk/>
          <pc:sldMk cId="1545384372" sldId="1560"/>
        </pc:sldMkLst>
      </pc:sldChg>
      <pc:sldChg chg="addSp delSp modSp add mod ord">
        <pc:chgData name="伊健 杜" userId="e69aded81da48593" providerId="LiveId" clId="{6851D0F0-FC89-429E-98DA-8AF4F6C645F8}" dt="2022-11-16T12:06:33.633" v="2346"/>
        <pc:sldMkLst>
          <pc:docMk/>
          <pc:sldMk cId="2807822024" sldId="1561"/>
        </pc:sldMkLst>
        <pc:spChg chg="mod">
          <ac:chgData name="伊健 杜" userId="e69aded81da48593" providerId="LiveId" clId="{6851D0F0-FC89-429E-98DA-8AF4F6C645F8}" dt="2022-11-16T12:06:33.633" v="2346"/>
          <ac:spMkLst>
            <pc:docMk/>
            <pc:sldMk cId="2807822024" sldId="1561"/>
            <ac:spMk id="7" creationId="{56D821EC-BCD9-B230-0383-57A1A2AEB645}"/>
          </ac:spMkLst>
        </pc:spChg>
        <pc:picChg chg="del">
          <ac:chgData name="伊健 杜" userId="e69aded81da48593" providerId="LiveId" clId="{6851D0F0-FC89-429E-98DA-8AF4F6C645F8}" dt="2022-11-16T10:11:10.780" v="107" actId="478"/>
          <ac:picMkLst>
            <pc:docMk/>
            <pc:sldMk cId="2807822024" sldId="1561"/>
            <ac:picMk id="1026" creationId="{38697F63-E928-3749-832E-4404B9E4D895}"/>
          </ac:picMkLst>
        </pc:picChg>
        <pc:picChg chg="add mod">
          <ac:chgData name="伊健 杜" userId="e69aded81da48593" providerId="LiveId" clId="{6851D0F0-FC89-429E-98DA-8AF4F6C645F8}" dt="2022-11-16T10:12:57.750" v="146" actId="1076"/>
          <ac:picMkLst>
            <pc:docMk/>
            <pc:sldMk cId="2807822024" sldId="1561"/>
            <ac:picMk id="2050" creationId="{87289C70-4EE3-8FEE-F2F6-382F304B0C5F}"/>
          </ac:picMkLst>
        </pc:picChg>
      </pc:sldChg>
      <pc:sldChg chg="addSp delSp modSp add mod">
        <pc:chgData name="伊健 杜" userId="e69aded81da48593" providerId="LiveId" clId="{6851D0F0-FC89-429E-98DA-8AF4F6C645F8}" dt="2022-11-16T12:06:33.633" v="2346"/>
        <pc:sldMkLst>
          <pc:docMk/>
          <pc:sldMk cId="3478710393" sldId="1562"/>
        </pc:sldMkLst>
        <pc:spChg chg="mod">
          <ac:chgData name="伊健 杜" userId="e69aded81da48593" providerId="LiveId" clId="{6851D0F0-FC89-429E-98DA-8AF4F6C645F8}" dt="2022-11-16T12:06:33.633" v="2346"/>
          <ac:spMkLst>
            <pc:docMk/>
            <pc:sldMk cId="3478710393" sldId="1562"/>
            <ac:spMk id="7" creationId="{56D821EC-BCD9-B230-0383-57A1A2AEB645}"/>
          </ac:spMkLst>
        </pc:spChg>
        <pc:picChg chg="del">
          <ac:chgData name="伊健 杜" userId="e69aded81da48593" providerId="LiveId" clId="{6851D0F0-FC89-429E-98DA-8AF4F6C645F8}" dt="2022-11-16T10:17:52.518" v="175" actId="478"/>
          <ac:picMkLst>
            <pc:docMk/>
            <pc:sldMk cId="3478710393" sldId="1562"/>
            <ac:picMk id="2050" creationId="{87289C70-4EE3-8FEE-F2F6-382F304B0C5F}"/>
          </ac:picMkLst>
        </pc:picChg>
        <pc:picChg chg="add mod">
          <ac:chgData name="伊健 杜" userId="e69aded81da48593" providerId="LiveId" clId="{6851D0F0-FC89-429E-98DA-8AF4F6C645F8}" dt="2022-11-16T10:26:26.932" v="180" actId="1076"/>
          <ac:picMkLst>
            <pc:docMk/>
            <pc:sldMk cId="3478710393" sldId="1562"/>
            <ac:picMk id="3074" creationId="{C0AAB88B-43A3-4BCD-F5E9-3D2F947E35A4}"/>
          </ac:picMkLst>
        </pc:picChg>
      </pc:sldChg>
      <pc:sldChg chg="modSp add mod">
        <pc:chgData name="伊健 杜" userId="e69aded81da48593" providerId="LiveId" clId="{6851D0F0-FC89-429E-98DA-8AF4F6C645F8}" dt="2022-11-16T12:06:33.633" v="2346"/>
        <pc:sldMkLst>
          <pc:docMk/>
          <pc:sldMk cId="3278524335" sldId="1563"/>
        </pc:sldMkLst>
        <pc:spChg chg="mod">
          <ac:chgData name="伊健 杜" userId="e69aded81da48593" providerId="LiveId" clId="{6851D0F0-FC89-429E-98DA-8AF4F6C645F8}" dt="2022-11-16T11:45:15.351" v="1497"/>
          <ac:spMkLst>
            <pc:docMk/>
            <pc:sldMk cId="3278524335" sldId="1563"/>
            <ac:spMk id="2" creationId="{10304424-DB4A-36E7-9E0D-D32A5DD0F26C}"/>
          </ac:spMkLst>
        </pc:spChg>
        <pc:spChg chg="mod">
          <ac:chgData name="伊健 杜" userId="e69aded81da48593" providerId="LiveId" clId="{6851D0F0-FC89-429E-98DA-8AF4F6C645F8}" dt="2022-11-16T10:54:40.898" v="913"/>
          <ac:spMkLst>
            <pc:docMk/>
            <pc:sldMk cId="3278524335" sldId="1563"/>
            <ac:spMk id="5" creationId="{12133E31-EFD8-1428-E834-932512E03115}"/>
          </ac:spMkLst>
        </pc:spChg>
        <pc:spChg chg="mod">
          <ac:chgData name="伊健 杜" userId="e69aded81da48593" providerId="LiveId" clId="{6851D0F0-FC89-429E-98DA-8AF4F6C645F8}" dt="2022-11-16T12:06:33.633" v="2346"/>
          <ac:spMkLst>
            <pc:docMk/>
            <pc:sldMk cId="3278524335" sldId="1563"/>
            <ac:spMk id="7" creationId="{0788E5C2-A9AB-1247-C09B-C5EF7FFE7991}"/>
          </ac:spMkLst>
        </pc:spChg>
      </pc:sldChg>
      <pc:sldChg chg="addSp delSp modSp add mod delAnim">
        <pc:chgData name="伊健 杜" userId="e69aded81da48593" providerId="LiveId" clId="{6851D0F0-FC89-429E-98DA-8AF4F6C645F8}" dt="2022-11-16T12:06:33.633" v="2346"/>
        <pc:sldMkLst>
          <pc:docMk/>
          <pc:sldMk cId="3837178426" sldId="1564"/>
        </pc:sldMkLst>
        <pc:spChg chg="del">
          <ac:chgData name="伊健 杜" userId="e69aded81da48593" providerId="LiveId" clId="{6851D0F0-FC89-429E-98DA-8AF4F6C645F8}" dt="2022-11-16T10:58:26.768" v="1023" actId="478"/>
          <ac:spMkLst>
            <pc:docMk/>
            <pc:sldMk cId="3837178426" sldId="1564"/>
            <ac:spMk id="5" creationId="{12133E31-EFD8-1428-E834-932512E03115}"/>
          </ac:spMkLst>
        </pc:spChg>
        <pc:spChg chg="mod">
          <ac:chgData name="伊健 杜" userId="e69aded81da48593" providerId="LiveId" clId="{6851D0F0-FC89-429E-98DA-8AF4F6C645F8}" dt="2022-11-16T12:06:33.633" v="2346"/>
          <ac:spMkLst>
            <pc:docMk/>
            <pc:sldMk cId="3837178426" sldId="1564"/>
            <ac:spMk id="7" creationId="{0788E5C2-A9AB-1247-C09B-C5EF7FFE7991}"/>
          </ac:spMkLst>
        </pc:spChg>
        <pc:picChg chg="add mod">
          <ac:chgData name="伊健 杜" userId="e69aded81da48593" providerId="LiveId" clId="{6851D0F0-FC89-429E-98DA-8AF4F6C645F8}" dt="2022-11-16T11:01:28.449" v="1197" actId="1076"/>
          <ac:picMkLst>
            <pc:docMk/>
            <pc:sldMk cId="3837178426" sldId="1564"/>
            <ac:picMk id="4098" creationId="{7B38ED46-3D6C-6E3F-F204-7668C5CACC59}"/>
          </ac:picMkLst>
        </pc:picChg>
        <pc:picChg chg="del">
          <ac:chgData name="伊健 杜" userId="e69aded81da48593" providerId="LiveId" clId="{6851D0F0-FC89-429E-98DA-8AF4F6C645F8}" dt="2022-11-16T10:59:54.350" v="1194" actId="478"/>
          <ac:picMkLst>
            <pc:docMk/>
            <pc:sldMk cId="3837178426" sldId="1564"/>
            <ac:picMk id="24578" creationId="{0264E28D-3820-B5C1-B74B-2718D432BC72}"/>
          </ac:picMkLst>
        </pc:picChg>
      </pc:sldChg>
      <pc:sldChg chg="addSp delSp modSp add mod ord">
        <pc:chgData name="伊健 杜" userId="e69aded81da48593" providerId="LiveId" clId="{6851D0F0-FC89-429E-98DA-8AF4F6C645F8}" dt="2022-11-16T18:20:05.352" v="2356" actId="21"/>
        <pc:sldMkLst>
          <pc:docMk/>
          <pc:sldMk cId="734188155" sldId="1565"/>
        </pc:sldMkLst>
        <pc:spChg chg="add del mod">
          <ac:chgData name="伊健 杜" userId="e69aded81da48593" providerId="LiveId" clId="{6851D0F0-FC89-429E-98DA-8AF4F6C645F8}" dt="2022-11-16T18:20:05.352" v="2356" actId="21"/>
          <ac:spMkLst>
            <pc:docMk/>
            <pc:sldMk cId="734188155" sldId="1565"/>
            <ac:spMk id="3" creationId="{33007010-BF7D-4BCB-7EF0-068CED4141BE}"/>
          </ac:spMkLst>
        </pc:spChg>
        <pc:spChg chg="mod">
          <ac:chgData name="伊健 杜" userId="e69aded81da48593" providerId="LiveId" clId="{6851D0F0-FC89-429E-98DA-8AF4F6C645F8}" dt="2022-11-16T18:15:00.089" v="2354" actId="14100"/>
          <ac:spMkLst>
            <pc:docMk/>
            <pc:sldMk cId="734188155" sldId="1565"/>
            <ac:spMk id="7" creationId="{0788E5C2-A9AB-1247-C09B-C5EF7FFE7991}"/>
          </ac:spMkLst>
        </pc:spChg>
        <pc:picChg chg="add mod">
          <ac:chgData name="伊健 杜" userId="e69aded81da48593" providerId="LiveId" clId="{6851D0F0-FC89-429E-98DA-8AF4F6C645F8}" dt="2022-11-16T11:03:17.132" v="1367" actId="732"/>
          <ac:picMkLst>
            <pc:docMk/>
            <pc:sldMk cId="734188155" sldId="1565"/>
            <ac:picMk id="5122" creationId="{3F5A70ED-4039-77D1-EA1C-3342B36477C2}"/>
          </ac:picMkLst>
        </pc:picChg>
        <pc:picChg chg="del mod">
          <ac:chgData name="伊健 杜" userId="e69aded81da48593" providerId="LiveId" clId="{6851D0F0-FC89-429E-98DA-8AF4F6C645F8}" dt="2022-11-16T11:02:45.125" v="1364" actId="478"/>
          <ac:picMkLst>
            <pc:docMk/>
            <pc:sldMk cId="734188155" sldId="1565"/>
            <ac:picMk id="24578" creationId="{0264E28D-3820-B5C1-B74B-2718D432BC72}"/>
          </ac:picMkLst>
        </pc:picChg>
      </pc:sldChg>
      <pc:sldChg chg="add del">
        <pc:chgData name="伊健 杜" userId="e69aded81da48593" providerId="LiveId" clId="{6851D0F0-FC89-429E-98DA-8AF4F6C645F8}" dt="2022-11-16T10:59:47.425" v="1191"/>
        <pc:sldMkLst>
          <pc:docMk/>
          <pc:sldMk cId="3695372480" sldId="1565"/>
        </pc:sldMkLst>
      </pc:sldChg>
      <pc:sldChg chg="addSp modSp add mod">
        <pc:chgData name="伊健 杜" userId="e69aded81da48593" providerId="LiveId" clId="{6851D0F0-FC89-429E-98DA-8AF4F6C645F8}" dt="2022-11-16T18:20:34.555" v="2393" actId="1076"/>
        <pc:sldMkLst>
          <pc:docMk/>
          <pc:sldMk cId="1097106493" sldId="1566"/>
        </pc:sldMkLst>
        <pc:spChg chg="mod">
          <ac:chgData name="伊健 杜" userId="e69aded81da48593" providerId="LiveId" clId="{6851D0F0-FC89-429E-98DA-8AF4F6C645F8}" dt="2022-11-16T12:06:33.633" v="2346"/>
          <ac:spMkLst>
            <pc:docMk/>
            <pc:sldMk cId="1097106493" sldId="1566"/>
            <ac:spMk id="2" creationId="{B54E14D1-82CD-D39E-7058-3AF7BB1BB5E7}"/>
          </ac:spMkLst>
        </pc:spChg>
        <pc:spChg chg="add mod">
          <ac:chgData name="伊健 杜" userId="e69aded81da48593" providerId="LiveId" clId="{6851D0F0-FC89-429E-98DA-8AF4F6C645F8}" dt="2022-11-16T18:20:34.555" v="2393" actId="1076"/>
          <ac:spMkLst>
            <pc:docMk/>
            <pc:sldMk cId="1097106493" sldId="1566"/>
            <ac:spMk id="3" creationId="{F0F64142-3309-0577-7DB0-59987EF06C35}"/>
          </ac:spMkLst>
        </pc:spChg>
      </pc:sldChg>
      <pc:sldChg chg="modSp add mod">
        <pc:chgData name="伊健 杜" userId="e69aded81da48593" providerId="LiveId" clId="{6851D0F0-FC89-429E-98DA-8AF4F6C645F8}" dt="2022-11-16T12:06:33.633" v="2346"/>
        <pc:sldMkLst>
          <pc:docMk/>
          <pc:sldMk cId="1553102500" sldId="1567"/>
        </pc:sldMkLst>
        <pc:spChg chg="mod">
          <ac:chgData name="伊健 杜" userId="e69aded81da48593" providerId="LiveId" clId="{6851D0F0-FC89-429E-98DA-8AF4F6C645F8}" dt="2022-11-16T12:06:33.633" v="2346"/>
          <ac:spMkLst>
            <pc:docMk/>
            <pc:sldMk cId="1553102500" sldId="1567"/>
            <ac:spMk id="4" creationId="{BD95F9A2-9D79-26DD-0E98-636A19FC1AB1}"/>
          </ac:spMkLst>
        </pc:spChg>
      </pc:sldChg>
      <pc:sldChg chg="add del">
        <pc:chgData name="伊健 杜" userId="e69aded81da48593" providerId="LiveId" clId="{6851D0F0-FC89-429E-98DA-8AF4F6C645F8}" dt="2022-11-16T11:44:45.213" v="1491" actId="47"/>
        <pc:sldMkLst>
          <pc:docMk/>
          <pc:sldMk cId="1761759053" sldId="1567"/>
        </pc:sldMkLst>
      </pc:sldChg>
      <pc:sldChg chg="add del ord">
        <pc:chgData name="伊健 杜" userId="e69aded81da48593" providerId="LiveId" clId="{6851D0F0-FC89-429E-98DA-8AF4F6C645F8}" dt="2022-11-16T11:26:59.121" v="1489" actId="47"/>
        <pc:sldMkLst>
          <pc:docMk/>
          <pc:sldMk cId="1966204430" sldId="1567"/>
        </pc:sldMkLst>
      </pc:sldChg>
      <pc:sldChg chg="add">
        <pc:chgData name="伊健 杜" userId="e69aded81da48593" providerId="LiveId" clId="{6851D0F0-FC89-429E-98DA-8AF4F6C645F8}" dt="2022-11-16T11:47:34.689" v="1606"/>
        <pc:sldMkLst>
          <pc:docMk/>
          <pc:sldMk cId="1939192676" sldId="1568"/>
        </pc:sldMkLst>
      </pc:sldChg>
      <pc:sldChg chg="addSp delSp modSp add mod">
        <pc:chgData name="伊健 杜" userId="e69aded81da48593" providerId="LiveId" clId="{6851D0F0-FC89-429E-98DA-8AF4F6C645F8}" dt="2022-11-16T12:06:33.633" v="2346"/>
        <pc:sldMkLst>
          <pc:docMk/>
          <pc:sldMk cId="2930578806" sldId="1569"/>
        </pc:sldMkLst>
        <pc:spChg chg="mod">
          <ac:chgData name="伊健 杜" userId="e69aded81da48593" providerId="LiveId" clId="{6851D0F0-FC89-429E-98DA-8AF4F6C645F8}" dt="2022-11-16T12:06:33.633" v="2346"/>
          <ac:spMkLst>
            <pc:docMk/>
            <pc:sldMk cId="2930578806" sldId="1569"/>
            <ac:spMk id="2" creationId="{10304424-DB4A-36E7-9E0D-D32A5DD0F26C}"/>
          </ac:spMkLst>
        </pc:spChg>
        <pc:spChg chg="mod">
          <ac:chgData name="伊健 杜" userId="e69aded81da48593" providerId="LiveId" clId="{6851D0F0-FC89-429E-98DA-8AF4F6C645F8}" dt="2022-11-16T11:48:25.515" v="1672"/>
          <ac:spMkLst>
            <pc:docMk/>
            <pc:sldMk cId="2930578806" sldId="1569"/>
            <ac:spMk id="5" creationId="{12133E31-EFD8-1428-E834-932512E03115}"/>
          </ac:spMkLst>
        </pc:spChg>
        <pc:spChg chg="mod">
          <ac:chgData name="伊健 杜" userId="e69aded81da48593" providerId="LiveId" clId="{6851D0F0-FC89-429E-98DA-8AF4F6C645F8}" dt="2022-11-16T12:06:33.633" v="2346"/>
          <ac:spMkLst>
            <pc:docMk/>
            <pc:sldMk cId="2930578806" sldId="1569"/>
            <ac:spMk id="7" creationId="{0788E5C2-A9AB-1247-C09B-C5EF7FFE7991}"/>
          </ac:spMkLst>
        </pc:spChg>
        <pc:picChg chg="add del mod">
          <ac:chgData name="伊健 杜" userId="e69aded81da48593" providerId="LiveId" clId="{6851D0F0-FC89-429E-98DA-8AF4F6C645F8}" dt="2022-11-16T11:52:08.179" v="1677" actId="478"/>
          <ac:picMkLst>
            <pc:docMk/>
            <pc:sldMk cId="2930578806" sldId="1569"/>
            <ac:picMk id="6146" creationId="{43E587E5-5716-B2DE-A584-DB2B8702B16B}"/>
          </ac:picMkLst>
        </pc:picChg>
        <pc:picChg chg="add del mod">
          <ac:chgData name="伊健 杜" userId="e69aded81da48593" providerId="LiveId" clId="{6851D0F0-FC89-429E-98DA-8AF4F6C645F8}" dt="2022-11-16T11:59:47.180" v="1791" actId="478"/>
          <ac:picMkLst>
            <pc:docMk/>
            <pc:sldMk cId="2930578806" sldId="1569"/>
            <ac:picMk id="6148" creationId="{9090C696-15B6-2133-34F8-64D167F308CB}"/>
          </ac:picMkLst>
        </pc:picChg>
        <pc:picChg chg="add mod">
          <ac:chgData name="伊健 杜" userId="e69aded81da48593" providerId="LiveId" clId="{6851D0F0-FC89-429E-98DA-8AF4F6C645F8}" dt="2022-11-16T11:58:44.556" v="1790" actId="14100"/>
          <ac:picMkLst>
            <pc:docMk/>
            <pc:sldMk cId="2930578806" sldId="1569"/>
            <ac:picMk id="6150" creationId="{5F4A76B9-FF2D-D89A-86D1-C71246B68012}"/>
          </ac:picMkLst>
        </pc:picChg>
        <pc:picChg chg="add mod">
          <ac:chgData name="伊健 杜" userId="e69aded81da48593" providerId="LiveId" clId="{6851D0F0-FC89-429E-98DA-8AF4F6C645F8}" dt="2022-11-16T11:59:50.906" v="1794" actId="14100"/>
          <ac:picMkLst>
            <pc:docMk/>
            <pc:sldMk cId="2930578806" sldId="1569"/>
            <ac:picMk id="6152" creationId="{1094928E-ED61-CA31-5BB0-3BC1D6FBF51B}"/>
          </ac:picMkLst>
        </pc:picChg>
        <pc:picChg chg="del">
          <ac:chgData name="伊健 杜" userId="e69aded81da48593" providerId="LiveId" clId="{6851D0F0-FC89-429E-98DA-8AF4F6C645F8}" dt="2022-11-16T11:48:27.375" v="1673" actId="478"/>
          <ac:picMkLst>
            <pc:docMk/>
            <pc:sldMk cId="2930578806" sldId="1569"/>
            <ac:picMk id="24578" creationId="{0264E28D-3820-B5C1-B74B-2718D432BC72}"/>
          </ac:picMkLst>
        </pc:picChg>
      </pc:sldChg>
      <pc:sldChg chg="delSp modSp add mod delAnim">
        <pc:chgData name="伊健 杜" userId="e69aded81da48593" providerId="LiveId" clId="{6851D0F0-FC89-429E-98DA-8AF4F6C645F8}" dt="2022-11-16T12:06:33.633" v="2346"/>
        <pc:sldMkLst>
          <pc:docMk/>
          <pc:sldMk cId="4138935040" sldId="1570"/>
        </pc:sldMkLst>
        <pc:spChg chg="mod">
          <ac:chgData name="伊健 杜" userId="e69aded81da48593" providerId="LiveId" clId="{6851D0F0-FC89-429E-98DA-8AF4F6C645F8}" dt="2022-11-16T12:06:33.633" v="2346"/>
          <ac:spMkLst>
            <pc:docMk/>
            <pc:sldMk cId="4138935040" sldId="1570"/>
            <ac:spMk id="2" creationId="{10304424-DB4A-36E7-9E0D-D32A5DD0F26C}"/>
          </ac:spMkLst>
        </pc:spChg>
        <pc:spChg chg="del">
          <ac:chgData name="伊健 杜" userId="e69aded81da48593" providerId="LiveId" clId="{6851D0F0-FC89-429E-98DA-8AF4F6C645F8}" dt="2022-11-16T12:06:02.577" v="2345" actId="478"/>
          <ac:spMkLst>
            <pc:docMk/>
            <pc:sldMk cId="4138935040" sldId="1570"/>
            <ac:spMk id="5" creationId="{12133E31-EFD8-1428-E834-932512E03115}"/>
          </ac:spMkLst>
        </pc:spChg>
        <pc:spChg chg="mod">
          <ac:chgData name="伊健 杜" userId="e69aded81da48593" providerId="LiveId" clId="{6851D0F0-FC89-429E-98DA-8AF4F6C645F8}" dt="2022-11-16T12:06:33.633" v="2346"/>
          <ac:spMkLst>
            <pc:docMk/>
            <pc:sldMk cId="4138935040" sldId="1570"/>
            <ac:spMk id="7" creationId="{0788E5C2-A9AB-1247-C09B-C5EF7FFE7991}"/>
          </ac:spMkLst>
        </pc:spChg>
        <pc:picChg chg="mod">
          <ac:chgData name="伊健 杜" userId="e69aded81da48593" providerId="LiveId" clId="{6851D0F0-FC89-429E-98DA-8AF4F6C645F8}" dt="2022-11-16T12:00:43.583" v="1893" actId="1076"/>
          <ac:picMkLst>
            <pc:docMk/>
            <pc:sldMk cId="4138935040" sldId="1570"/>
            <ac:picMk id="6146" creationId="{43E587E5-5716-B2DE-A584-DB2B8702B16B}"/>
          </ac:picMkLst>
        </pc:picChg>
      </pc:sldChg>
      <pc:sldChg chg="modSp add mod">
        <pc:chgData name="伊健 杜" userId="e69aded81da48593" providerId="LiveId" clId="{6851D0F0-FC89-429E-98DA-8AF4F6C645F8}" dt="2022-11-16T12:06:33.633" v="2346"/>
        <pc:sldMkLst>
          <pc:docMk/>
          <pc:sldMk cId="2230565867" sldId="1571"/>
        </pc:sldMkLst>
        <pc:spChg chg="mod">
          <ac:chgData name="伊健 杜" userId="e69aded81da48593" providerId="LiveId" clId="{6851D0F0-FC89-429E-98DA-8AF4F6C645F8}" dt="2022-11-16T12:06:33.633" v="2346"/>
          <ac:spMkLst>
            <pc:docMk/>
            <pc:sldMk cId="2230565867" sldId="1571"/>
            <ac:spMk id="4" creationId="{BD95F9A2-9D79-26DD-0E98-636A19FC1AB1}"/>
          </ac:spMkLst>
        </pc:spChg>
      </pc:sldChg>
      <pc:sldChg chg="addSp delSp modSp add mod">
        <pc:chgData name="伊健 杜" userId="e69aded81da48593" providerId="LiveId" clId="{6851D0F0-FC89-429E-98DA-8AF4F6C645F8}" dt="2022-11-16T12:06:33.633" v="2346"/>
        <pc:sldMkLst>
          <pc:docMk/>
          <pc:sldMk cId="3602726642" sldId="1572"/>
        </pc:sldMkLst>
        <pc:spChg chg="mod">
          <ac:chgData name="伊健 杜" userId="e69aded81da48593" providerId="LiveId" clId="{6851D0F0-FC89-429E-98DA-8AF4F6C645F8}" dt="2022-11-16T12:06:33.633" v="2346"/>
          <ac:spMkLst>
            <pc:docMk/>
            <pc:sldMk cId="3602726642" sldId="1572"/>
            <ac:spMk id="2" creationId="{10304424-DB4A-36E7-9E0D-D32A5DD0F26C}"/>
          </ac:spMkLst>
        </pc:spChg>
        <pc:spChg chg="add del">
          <ac:chgData name="伊健 杜" userId="e69aded81da48593" providerId="LiveId" clId="{6851D0F0-FC89-429E-98DA-8AF4F6C645F8}" dt="2022-11-16T12:03:16.811" v="2118"/>
          <ac:spMkLst>
            <pc:docMk/>
            <pc:sldMk cId="3602726642" sldId="1572"/>
            <ac:spMk id="3" creationId="{38AFA260-C5E2-867A-D0E8-EA9F63039712}"/>
          </ac:spMkLst>
        </pc:spChg>
        <pc:spChg chg="mod">
          <ac:chgData name="伊健 杜" userId="e69aded81da48593" providerId="LiveId" clId="{6851D0F0-FC89-429E-98DA-8AF4F6C645F8}" dt="2022-11-16T12:03:18.075" v="2119"/>
          <ac:spMkLst>
            <pc:docMk/>
            <pc:sldMk cId="3602726642" sldId="1572"/>
            <ac:spMk id="5" creationId="{12133E31-EFD8-1428-E834-932512E03115}"/>
          </ac:spMkLst>
        </pc:spChg>
        <pc:spChg chg="mod">
          <ac:chgData name="伊健 杜" userId="e69aded81da48593" providerId="LiveId" clId="{6851D0F0-FC89-429E-98DA-8AF4F6C645F8}" dt="2022-11-16T12:06:33.633" v="2346"/>
          <ac:spMkLst>
            <pc:docMk/>
            <pc:sldMk cId="3602726642" sldId="1572"/>
            <ac:spMk id="7" creationId="{0788E5C2-A9AB-1247-C09B-C5EF7FFE7991}"/>
          </ac:spMkLst>
        </pc:spChg>
        <pc:picChg chg="del">
          <ac:chgData name="伊健 杜" userId="e69aded81da48593" providerId="LiveId" clId="{6851D0F0-FC89-429E-98DA-8AF4F6C645F8}" dt="2022-11-16T12:03:37.410" v="2192" actId="478"/>
          <ac:picMkLst>
            <pc:docMk/>
            <pc:sldMk cId="3602726642" sldId="1572"/>
            <ac:picMk id="6150" creationId="{5F4A76B9-FF2D-D89A-86D1-C71246B68012}"/>
          </ac:picMkLst>
        </pc:picChg>
        <pc:picChg chg="del mod">
          <ac:chgData name="伊健 杜" userId="e69aded81da48593" providerId="LiveId" clId="{6851D0F0-FC89-429E-98DA-8AF4F6C645F8}" dt="2022-11-16T12:03:37.410" v="2192" actId="478"/>
          <ac:picMkLst>
            <pc:docMk/>
            <pc:sldMk cId="3602726642" sldId="1572"/>
            <ac:picMk id="6152" creationId="{1094928E-ED61-CA31-5BB0-3BC1D6FBF51B}"/>
          </ac:picMkLst>
        </pc:picChg>
        <pc:picChg chg="add mod">
          <ac:chgData name="伊健 杜" userId="e69aded81da48593" providerId="LiveId" clId="{6851D0F0-FC89-429E-98DA-8AF4F6C645F8}" dt="2022-11-16T12:05:28.905" v="2259" actId="1076"/>
          <ac:picMkLst>
            <pc:docMk/>
            <pc:sldMk cId="3602726642" sldId="1572"/>
            <ac:picMk id="8195" creationId="{DD03C696-85EE-65A4-EC3D-A65EE3A926C5}"/>
          </ac:picMkLst>
        </pc:picChg>
      </pc:sldChg>
      <pc:sldChg chg="addSp delSp modSp add mod delAnim">
        <pc:chgData name="伊健 杜" userId="e69aded81da48593" providerId="LiveId" clId="{6851D0F0-FC89-429E-98DA-8AF4F6C645F8}" dt="2022-11-16T12:06:33.633" v="2346"/>
        <pc:sldMkLst>
          <pc:docMk/>
          <pc:sldMk cId="1880191684" sldId="1573"/>
        </pc:sldMkLst>
        <pc:spChg chg="mod">
          <ac:chgData name="伊健 杜" userId="e69aded81da48593" providerId="LiveId" clId="{6851D0F0-FC89-429E-98DA-8AF4F6C645F8}" dt="2022-11-16T12:06:33.633" v="2346"/>
          <ac:spMkLst>
            <pc:docMk/>
            <pc:sldMk cId="1880191684" sldId="1573"/>
            <ac:spMk id="2" creationId="{10304424-DB4A-36E7-9E0D-D32A5DD0F26C}"/>
          </ac:spMkLst>
        </pc:spChg>
        <pc:spChg chg="del">
          <ac:chgData name="伊健 杜" userId="e69aded81da48593" providerId="LiveId" clId="{6851D0F0-FC89-429E-98DA-8AF4F6C645F8}" dt="2022-11-16T12:04:56.663" v="2219" actId="478"/>
          <ac:spMkLst>
            <pc:docMk/>
            <pc:sldMk cId="1880191684" sldId="1573"/>
            <ac:spMk id="5" creationId="{12133E31-EFD8-1428-E834-932512E03115}"/>
          </ac:spMkLst>
        </pc:spChg>
        <pc:spChg chg="mod">
          <ac:chgData name="伊健 杜" userId="e69aded81da48593" providerId="LiveId" clId="{6851D0F0-FC89-429E-98DA-8AF4F6C645F8}" dt="2022-11-16T12:06:33.633" v="2346"/>
          <ac:spMkLst>
            <pc:docMk/>
            <pc:sldMk cId="1880191684" sldId="1573"/>
            <ac:spMk id="7" creationId="{0788E5C2-A9AB-1247-C09B-C5EF7FFE7991}"/>
          </ac:spMkLst>
        </pc:spChg>
        <pc:picChg chg="add mod">
          <ac:chgData name="伊健 杜" userId="e69aded81da48593" providerId="LiveId" clId="{6851D0F0-FC89-429E-98DA-8AF4F6C645F8}" dt="2022-11-16T12:05:05.447" v="2225" actId="1076"/>
          <ac:picMkLst>
            <pc:docMk/>
            <pc:sldMk cId="1880191684" sldId="1573"/>
            <ac:picMk id="9218" creationId="{23E8F6F1-9046-B57A-7D73-8D0F6016C130}"/>
          </ac:picMkLst>
        </pc:picChg>
      </pc:sldChg>
      <pc:sldChg chg="modSp add mod">
        <pc:chgData name="伊健 杜" userId="e69aded81da48593" providerId="LiveId" clId="{6851D0F0-FC89-429E-98DA-8AF4F6C645F8}" dt="2022-11-16T12:06:33.633" v="2346"/>
        <pc:sldMkLst>
          <pc:docMk/>
          <pc:sldMk cId="1885706911" sldId="1574"/>
        </pc:sldMkLst>
        <pc:spChg chg="mod">
          <ac:chgData name="伊健 杜" userId="e69aded81da48593" providerId="LiveId" clId="{6851D0F0-FC89-429E-98DA-8AF4F6C645F8}" dt="2022-11-16T12:06:33.633" v="2346"/>
          <ac:spMkLst>
            <pc:docMk/>
            <pc:sldMk cId="1885706911" sldId="1574"/>
            <ac:spMk id="4" creationId="{BD95F9A2-9D79-26DD-0E98-636A19FC1AB1}"/>
          </ac:spMkLst>
        </pc:spChg>
      </pc:sldChg>
    </pc:docChg>
  </pc:docChgLst>
  <pc:docChgLst>
    <pc:chgData name="伊健 杜" userId="e69aded81da48593" providerId="LiveId" clId="{8316A85E-3CC5-46D2-AC8D-005C5FC4976A}"/>
    <pc:docChg chg="undo custSel addSld delSld modSld sldOrd">
      <pc:chgData name="伊健 杜" userId="e69aded81da48593" providerId="LiveId" clId="{8316A85E-3CC5-46D2-AC8D-005C5FC4976A}" dt="2022-10-20T06:49:39.802" v="4113" actId="1076"/>
      <pc:docMkLst>
        <pc:docMk/>
      </pc:docMkLst>
      <pc:sldChg chg="modSp add mod">
        <pc:chgData name="伊健 杜" userId="e69aded81da48593" providerId="LiveId" clId="{8316A85E-3CC5-46D2-AC8D-005C5FC4976A}" dt="2022-10-20T05:31:01.914" v="3469" actId="20577"/>
        <pc:sldMkLst>
          <pc:docMk/>
          <pc:sldMk cId="779196328" sldId="775"/>
        </pc:sldMkLst>
        <pc:spChg chg="mod">
          <ac:chgData name="伊健 杜" userId="e69aded81da48593" providerId="LiveId" clId="{8316A85E-3CC5-46D2-AC8D-005C5FC4976A}" dt="2022-10-20T05:31:01.914" v="3469" actId="20577"/>
          <ac:spMkLst>
            <pc:docMk/>
            <pc:sldMk cId="779196328" sldId="775"/>
            <ac:spMk id="2" creationId="{81F4B079-5182-7332-4978-966F1AEEF4D2}"/>
          </ac:spMkLst>
        </pc:spChg>
      </pc:sldChg>
      <pc:sldChg chg="add">
        <pc:chgData name="伊健 杜" userId="e69aded81da48593" providerId="LiveId" clId="{8316A85E-3CC5-46D2-AC8D-005C5FC4976A}" dt="2022-10-20T05:30:43.105" v="3461"/>
        <pc:sldMkLst>
          <pc:docMk/>
          <pc:sldMk cId="2037386635" sldId="805"/>
        </pc:sldMkLst>
      </pc:sldChg>
      <pc:sldChg chg="modSp add del mod">
        <pc:chgData name="伊健 杜" userId="e69aded81da48593" providerId="LiveId" clId="{8316A85E-3CC5-46D2-AC8D-005C5FC4976A}" dt="2022-10-20T05:31:32.876" v="3476" actId="47"/>
        <pc:sldMkLst>
          <pc:docMk/>
          <pc:sldMk cId="3181458092" sldId="806"/>
        </pc:sldMkLst>
        <pc:spChg chg="mod">
          <ac:chgData name="伊健 杜" userId="e69aded81da48593" providerId="LiveId" clId="{8316A85E-3CC5-46D2-AC8D-005C5FC4976A}" dt="2022-10-20T05:31:18.306" v="3475" actId="20577"/>
          <ac:spMkLst>
            <pc:docMk/>
            <pc:sldMk cId="3181458092" sldId="806"/>
            <ac:spMk id="4" creationId="{CFC1CF28-580E-2280-640A-ADB8853307E7}"/>
          </ac:spMkLst>
        </pc:spChg>
      </pc:sldChg>
      <pc:sldChg chg="add del">
        <pc:chgData name="伊健 杜" userId="e69aded81da48593" providerId="LiveId" clId="{8316A85E-3CC5-46D2-AC8D-005C5FC4976A}" dt="2022-10-20T05:31:36.046" v="3477" actId="47"/>
        <pc:sldMkLst>
          <pc:docMk/>
          <pc:sldMk cId="1585694845" sldId="807"/>
        </pc:sldMkLst>
      </pc:sldChg>
      <pc:sldChg chg="modSp add del mod">
        <pc:chgData name="伊健 杜" userId="e69aded81da48593" providerId="LiveId" clId="{8316A85E-3CC5-46D2-AC8D-005C5FC4976A}" dt="2022-10-20T06:07:27.922" v="4065"/>
        <pc:sldMkLst>
          <pc:docMk/>
          <pc:sldMk cId="1627291954" sldId="808"/>
        </pc:sldMkLst>
        <pc:spChg chg="mod">
          <ac:chgData name="伊健 杜" userId="e69aded81da48593" providerId="LiveId" clId="{8316A85E-3CC5-46D2-AC8D-005C5FC4976A}" dt="2022-10-20T06:07:27.922" v="4065"/>
          <ac:spMkLst>
            <pc:docMk/>
            <pc:sldMk cId="1627291954" sldId="808"/>
            <ac:spMk id="2" creationId="{9C74F706-AB23-7A24-27F9-BA8C6B6BFC20}"/>
          </ac:spMkLst>
        </pc:spChg>
      </pc:sldChg>
      <pc:sldChg chg="add">
        <pc:chgData name="伊健 杜" userId="e69aded81da48593" providerId="LiveId" clId="{8316A85E-3CC5-46D2-AC8D-005C5FC4976A}" dt="2022-10-19T21:45:44.208" v="0"/>
        <pc:sldMkLst>
          <pc:docMk/>
          <pc:sldMk cId="3417980094" sldId="1108"/>
        </pc:sldMkLst>
      </pc:sldChg>
      <pc:sldChg chg="add">
        <pc:chgData name="伊健 杜" userId="e69aded81da48593" providerId="LiveId" clId="{8316A85E-3CC5-46D2-AC8D-005C5FC4976A}" dt="2022-10-19T21:45:44.208" v="0"/>
        <pc:sldMkLst>
          <pc:docMk/>
          <pc:sldMk cId="1148409511" sldId="1222"/>
        </pc:sldMkLst>
      </pc:sldChg>
      <pc:sldChg chg="add">
        <pc:chgData name="伊健 杜" userId="e69aded81da48593" providerId="LiveId" clId="{8316A85E-3CC5-46D2-AC8D-005C5FC4976A}" dt="2022-10-19T21:45:44.208" v="0"/>
        <pc:sldMkLst>
          <pc:docMk/>
          <pc:sldMk cId="3076361054" sldId="1223"/>
        </pc:sldMkLst>
      </pc:sldChg>
      <pc:sldChg chg="add">
        <pc:chgData name="伊健 杜" userId="e69aded81da48593" providerId="LiveId" clId="{8316A85E-3CC5-46D2-AC8D-005C5FC4976A}" dt="2022-10-19T21:45:44.208" v="0"/>
        <pc:sldMkLst>
          <pc:docMk/>
          <pc:sldMk cId="2191237938" sldId="1224"/>
        </pc:sldMkLst>
      </pc:sldChg>
      <pc:sldChg chg="add">
        <pc:chgData name="伊健 杜" userId="e69aded81da48593" providerId="LiveId" clId="{8316A85E-3CC5-46D2-AC8D-005C5FC4976A}" dt="2022-10-19T21:45:44.208" v="0"/>
        <pc:sldMkLst>
          <pc:docMk/>
          <pc:sldMk cId="2445471504" sldId="1225"/>
        </pc:sldMkLst>
      </pc:sldChg>
      <pc:sldChg chg="add">
        <pc:chgData name="伊健 杜" userId="e69aded81da48593" providerId="LiveId" clId="{8316A85E-3CC5-46D2-AC8D-005C5FC4976A}" dt="2022-10-19T21:45:44.208" v="0"/>
        <pc:sldMkLst>
          <pc:docMk/>
          <pc:sldMk cId="3489747112" sldId="1226"/>
        </pc:sldMkLst>
      </pc:sldChg>
      <pc:sldChg chg="add">
        <pc:chgData name="伊健 杜" userId="e69aded81da48593" providerId="LiveId" clId="{8316A85E-3CC5-46D2-AC8D-005C5FC4976A}" dt="2022-10-19T21:45:44.208" v="0"/>
        <pc:sldMkLst>
          <pc:docMk/>
          <pc:sldMk cId="1567723273" sldId="1229"/>
        </pc:sldMkLst>
      </pc:sldChg>
      <pc:sldChg chg="add">
        <pc:chgData name="伊健 杜" userId="e69aded81da48593" providerId="LiveId" clId="{8316A85E-3CC5-46D2-AC8D-005C5FC4976A}" dt="2022-10-19T21:45:44.208" v="0"/>
        <pc:sldMkLst>
          <pc:docMk/>
          <pc:sldMk cId="780445705" sldId="1230"/>
        </pc:sldMkLst>
      </pc:sldChg>
      <pc:sldChg chg="modSp add">
        <pc:chgData name="伊健 杜" userId="e69aded81da48593" providerId="LiveId" clId="{8316A85E-3CC5-46D2-AC8D-005C5FC4976A}" dt="2022-10-20T06:07:27.922" v="4065"/>
        <pc:sldMkLst>
          <pc:docMk/>
          <pc:sldMk cId="3346555008" sldId="1231"/>
        </pc:sldMkLst>
        <pc:spChg chg="mod">
          <ac:chgData name="伊健 杜" userId="e69aded81da48593" providerId="LiveId" clId="{8316A85E-3CC5-46D2-AC8D-005C5FC4976A}" dt="2022-10-20T06:07:27.922" v="4065"/>
          <ac:spMkLst>
            <pc:docMk/>
            <pc:sldMk cId="3346555008" sldId="1231"/>
            <ac:spMk id="2" creationId="{8A0BB264-39FA-6F6B-0B2E-6767F2A32EC7}"/>
          </ac:spMkLst>
        </pc:spChg>
      </pc:sldChg>
      <pc:sldChg chg="addSp modSp add">
        <pc:chgData name="伊健 杜" userId="e69aded81da48593" providerId="LiveId" clId="{8316A85E-3CC5-46D2-AC8D-005C5FC4976A}" dt="2022-10-20T06:46:38.903" v="4066"/>
        <pc:sldMkLst>
          <pc:docMk/>
          <pc:sldMk cId="3813721485" sldId="1232"/>
        </pc:sldMkLst>
        <pc:spChg chg="mod">
          <ac:chgData name="伊健 杜" userId="e69aded81da48593" providerId="LiveId" clId="{8316A85E-3CC5-46D2-AC8D-005C5FC4976A}" dt="2022-10-20T06:07:27.922" v="4065"/>
          <ac:spMkLst>
            <pc:docMk/>
            <pc:sldMk cId="3813721485" sldId="1232"/>
            <ac:spMk id="2" creationId="{8A0BB264-39FA-6F6B-0B2E-6767F2A32EC7}"/>
          </ac:spMkLst>
        </pc:spChg>
        <pc:inkChg chg="add">
          <ac:chgData name="伊健 杜" userId="e69aded81da48593" providerId="LiveId" clId="{8316A85E-3CC5-46D2-AC8D-005C5FC4976A}" dt="2022-10-20T06:46:38.903" v="4066"/>
          <ac:inkMkLst>
            <pc:docMk/>
            <pc:sldMk cId="3813721485" sldId="1232"/>
            <ac:inkMk id="3" creationId="{6B15B5CB-6FB7-E84D-D3F8-FB3AB2B90674}"/>
          </ac:inkMkLst>
        </pc:inkChg>
      </pc:sldChg>
      <pc:sldChg chg="addSp modSp add mod">
        <pc:chgData name="伊健 杜" userId="e69aded81da48593" providerId="LiveId" clId="{8316A85E-3CC5-46D2-AC8D-005C5FC4976A}" dt="2022-10-20T06:07:27.922" v="4065"/>
        <pc:sldMkLst>
          <pc:docMk/>
          <pc:sldMk cId="419084626" sldId="1233"/>
        </pc:sldMkLst>
        <pc:spChg chg="mod">
          <ac:chgData name="伊健 杜" userId="e69aded81da48593" providerId="LiveId" clId="{8316A85E-3CC5-46D2-AC8D-005C5FC4976A}" dt="2022-10-20T06:07:27.922" v="4065"/>
          <ac:spMkLst>
            <pc:docMk/>
            <pc:sldMk cId="419084626" sldId="1233"/>
            <ac:spMk id="2" creationId="{10304424-DB4A-36E7-9E0D-D32A5DD0F26C}"/>
          </ac:spMkLst>
        </pc:spChg>
        <pc:spChg chg="mod">
          <ac:chgData name="伊健 杜" userId="e69aded81da48593" providerId="LiveId" clId="{8316A85E-3CC5-46D2-AC8D-005C5FC4976A}" dt="2022-10-20T06:07:27.922" v="4065"/>
          <ac:spMkLst>
            <pc:docMk/>
            <pc:sldMk cId="419084626" sldId="1233"/>
            <ac:spMk id="8" creationId="{0B8B5D8F-F503-2BCC-2FEF-37CE1A2FF963}"/>
          </ac:spMkLst>
        </pc:spChg>
        <pc:picChg chg="add mod">
          <ac:chgData name="伊健 杜" userId="e69aded81da48593" providerId="LiveId" clId="{8316A85E-3CC5-46D2-AC8D-005C5FC4976A}" dt="2022-10-20T02:51:59.056" v="4" actId="1076"/>
          <ac:picMkLst>
            <pc:docMk/>
            <pc:sldMk cId="419084626" sldId="1233"/>
            <ac:picMk id="1026" creationId="{99E984E1-5362-A05D-754B-A1837B464C14}"/>
          </ac:picMkLst>
        </pc:picChg>
      </pc:sldChg>
      <pc:sldChg chg="addSp delSp modSp add del mod ord delAnim">
        <pc:chgData name="伊健 杜" userId="e69aded81da48593" providerId="LiveId" clId="{8316A85E-3CC5-46D2-AC8D-005C5FC4976A}" dt="2022-10-20T03:17:23.173" v="281" actId="47"/>
        <pc:sldMkLst>
          <pc:docMk/>
          <pc:sldMk cId="1179004887" sldId="1234"/>
        </pc:sldMkLst>
        <pc:spChg chg="del">
          <ac:chgData name="伊健 杜" userId="e69aded81da48593" providerId="LiveId" clId="{8316A85E-3CC5-46D2-AC8D-005C5FC4976A}" dt="2022-10-20T02:52:55.903" v="6" actId="478"/>
          <ac:spMkLst>
            <pc:docMk/>
            <pc:sldMk cId="1179004887" sldId="1234"/>
            <ac:spMk id="3" creationId="{BAB82766-BDC2-26FC-C2D3-3468B609A4DA}"/>
          </ac:spMkLst>
        </pc:spChg>
        <pc:spChg chg="mod">
          <ac:chgData name="伊健 杜" userId="e69aded81da48593" providerId="LiveId" clId="{8316A85E-3CC5-46D2-AC8D-005C5FC4976A}" dt="2022-10-20T03:08:54.940" v="122" actId="1076"/>
          <ac:spMkLst>
            <pc:docMk/>
            <pc:sldMk cId="1179004887" sldId="1234"/>
            <ac:spMk id="8" creationId="{0B8B5D8F-F503-2BCC-2FEF-37CE1A2FF963}"/>
          </ac:spMkLst>
        </pc:spChg>
        <pc:picChg chg="del">
          <ac:chgData name="伊健 杜" userId="e69aded81da48593" providerId="LiveId" clId="{8316A85E-3CC5-46D2-AC8D-005C5FC4976A}" dt="2022-10-20T02:52:58.311" v="7" actId="478"/>
          <ac:picMkLst>
            <pc:docMk/>
            <pc:sldMk cId="1179004887" sldId="1234"/>
            <ac:picMk id="1026" creationId="{99E984E1-5362-A05D-754B-A1837B464C14}"/>
          </ac:picMkLst>
        </pc:picChg>
        <pc:picChg chg="add mod">
          <ac:chgData name="伊健 杜" userId="e69aded81da48593" providerId="LiveId" clId="{8316A85E-3CC5-46D2-AC8D-005C5FC4976A}" dt="2022-10-20T03:08:56.368" v="123" actId="1076"/>
          <ac:picMkLst>
            <pc:docMk/>
            <pc:sldMk cId="1179004887" sldId="1234"/>
            <ac:picMk id="2050" creationId="{62C4FAA9-8830-F93D-8B16-29A0D7522E5B}"/>
          </ac:picMkLst>
        </pc:picChg>
      </pc:sldChg>
      <pc:sldChg chg="addSp delSp modSp add mod">
        <pc:chgData name="伊健 杜" userId="e69aded81da48593" providerId="LiveId" clId="{8316A85E-3CC5-46D2-AC8D-005C5FC4976A}" dt="2022-10-20T06:07:27.922" v="4065"/>
        <pc:sldMkLst>
          <pc:docMk/>
          <pc:sldMk cId="1334529074" sldId="1235"/>
        </pc:sldMkLst>
        <pc:spChg chg="mod">
          <ac:chgData name="伊健 杜" userId="e69aded81da48593" providerId="LiveId" clId="{8316A85E-3CC5-46D2-AC8D-005C5FC4976A}" dt="2022-10-20T06:07:27.922" v="4065"/>
          <ac:spMkLst>
            <pc:docMk/>
            <pc:sldMk cId="1334529074" sldId="1235"/>
            <ac:spMk id="2" creationId="{10304424-DB4A-36E7-9E0D-D32A5DD0F26C}"/>
          </ac:spMkLst>
        </pc:spChg>
        <pc:spChg chg="mod">
          <ac:chgData name="伊健 杜" userId="e69aded81da48593" providerId="LiveId" clId="{8316A85E-3CC5-46D2-AC8D-005C5FC4976A}" dt="2022-10-20T06:07:27.922" v="4065"/>
          <ac:spMkLst>
            <pc:docMk/>
            <pc:sldMk cId="1334529074" sldId="1235"/>
            <ac:spMk id="8" creationId="{0B8B5D8F-F503-2BCC-2FEF-37CE1A2FF963}"/>
          </ac:spMkLst>
        </pc:spChg>
        <pc:picChg chg="del">
          <ac:chgData name="伊健 杜" userId="e69aded81da48593" providerId="LiveId" clId="{8316A85E-3CC5-46D2-AC8D-005C5FC4976A}" dt="2022-10-20T03:11:44.661" v="246" actId="478"/>
          <ac:picMkLst>
            <pc:docMk/>
            <pc:sldMk cId="1334529074" sldId="1235"/>
            <ac:picMk id="2050" creationId="{62C4FAA9-8830-F93D-8B16-29A0D7522E5B}"/>
          </ac:picMkLst>
        </pc:picChg>
        <pc:picChg chg="add mod">
          <ac:chgData name="伊健 杜" userId="e69aded81da48593" providerId="LiveId" clId="{8316A85E-3CC5-46D2-AC8D-005C5FC4976A}" dt="2022-10-20T03:16:24.024" v="248" actId="1076"/>
          <ac:picMkLst>
            <pc:docMk/>
            <pc:sldMk cId="1334529074" sldId="1235"/>
            <ac:picMk id="3074" creationId="{BB3C6F33-68FE-2F96-E655-34271D8C72E9}"/>
          </ac:picMkLst>
        </pc:picChg>
      </pc:sldChg>
      <pc:sldChg chg="delSp modSp new mod">
        <pc:chgData name="伊健 杜" userId="e69aded81da48593" providerId="LiveId" clId="{8316A85E-3CC5-46D2-AC8D-005C5FC4976A}" dt="2022-10-20T06:07:27.922" v="4065"/>
        <pc:sldMkLst>
          <pc:docMk/>
          <pc:sldMk cId="1919107729" sldId="1236"/>
        </pc:sldMkLst>
        <pc:spChg chg="mod">
          <ac:chgData name="伊健 杜" userId="e69aded81da48593" providerId="LiveId" clId="{8316A85E-3CC5-46D2-AC8D-005C5FC4976A}" dt="2022-10-20T06:07:27.922" v="4065"/>
          <ac:spMkLst>
            <pc:docMk/>
            <pc:sldMk cId="1919107729" sldId="1236"/>
            <ac:spMk id="2" creationId="{56AD718D-6CCF-0EAF-2732-19F5FCE3963A}"/>
          </ac:spMkLst>
        </pc:spChg>
        <pc:spChg chg="del">
          <ac:chgData name="伊健 杜" userId="e69aded81da48593" providerId="LiveId" clId="{8316A85E-3CC5-46D2-AC8D-005C5FC4976A}" dt="2022-10-20T03:16:32.056" v="250" actId="478"/>
          <ac:spMkLst>
            <pc:docMk/>
            <pc:sldMk cId="1919107729" sldId="1236"/>
            <ac:spMk id="3" creationId="{8E98134F-2336-9BF5-68BD-9AE8296F4CA3}"/>
          </ac:spMkLst>
        </pc:spChg>
      </pc:sldChg>
      <pc:sldChg chg="modSp add del mod">
        <pc:chgData name="伊健 杜" userId="e69aded81da48593" providerId="LiveId" clId="{8316A85E-3CC5-46D2-AC8D-005C5FC4976A}" dt="2022-10-20T03:16:57.358" v="273" actId="47"/>
        <pc:sldMkLst>
          <pc:docMk/>
          <pc:sldMk cId="3382465926" sldId="1237"/>
        </pc:sldMkLst>
        <pc:spChg chg="mod">
          <ac:chgData name="伊健 杜" userId="e69aded81da48593" providerId="LiveId" clId="{8316A85E-3CC5-46D2-AC8D-005C5FC4976A}" dt="2022-10-20T03:16:53.276" v="272"/>
          <ac:spMkLst>
            <pc:docMk/>
            <pc:sldMk cId="3382465926" sldId="1237"/>
            <ac:spMk id="8" creationId="{0B8B5D8F-F503-2BCC-2FEF-37CE1A2FF963}"/>
          </ac:spMkLst>
        </pc:spChg>
      </pc:sldChg>
      <pc:sldChg chg="modSp add mod">
        <pc:chgData name="伊健 杜" userId="e69aded81da48593" providerId="LiveId" clId="{8316A85E-3CC5-46D2-AC8D-005C5FC4976A}" dt="2022-10-20T06:07:27.922" v="4065"/>
        <pc:sldMkLst>
          <pc:docMk/>
          <pc:sldMk cId="3840485138" sldId="1237"/>
        </pc:sldMkLst>
        <pc:spChg chg="mod">
          <ac:chgData name="伊健 杜" userId="e69aded81da48593" providerId="LiveId" clId="{8316A85E-3CC5-46D2-AC8D-005C5FC4976A}" dt="2022-10-20T06:07:27.922" v="4065"/>
          <ac:spMkLst>
            <pc:docMk/>
            <pc:sldMk cId="3840485138" sldId="1237"/>
            <ac:spMk id="2" creationId="{10304424-DB4A-36E7-9E0D-D32A5DD0F26C}"/>
          </ac:spMkLst>
        </pc:spChg>
        <pc:spChg chg="mod">
          <ac:chgData name="伊健 杜" userId="e69aded81da48593" providerId="LiveId" clId="{8316A85E-3CC5-46D2-AC8D-005C5FC4976A}" dt="2022-10-20T06:07:27.922" v="4065"/>
          <ac:spMkLst>
            <pc:docMk/>
            <pc:sldMk cId="3840485138" sldId="1237"/>
            <ac:spMk id="8" creationId="{0B8B5D8F-F503-2BCC-2FEF-37CE1A2FF963}"/>
          </ac:spMkLst>
        </pc:spChg>
      </pc:sldChg>
      <pc:sldChg chg="addSp delSp modSp add mod">
        <pc:chgData name="伊健 杜" userId="e69aded81da48593" providerId="LiveId" clId="{8316A85E-3CC5-46D2-AC8D-005C5FC4976A}" dt="2022-10-20T06:07:27.922" v="4065"/>
        <pc:sldMkLst>
          <pc:docMk/>
          <pc:sldMk cId="2885719720" sldId="1238"/>
        </pc:sldMkLst>
        <pc:spChg chg="mod">
          <ac:chgData name="伊健 杜" userId="e69aded81da48593" providerId="LiveId" clId="{8316A85E-3CC5-46D2-AC8D-005C5FC4976A}" dt="2022-10-20T06:07:27.922" v="4065"/>
          <ac:spMkLst>
            <pc:docMk/>
            <pc:sldMk cId="2885719720" sldId="1238"/>
            <ac:spMk id="2" creationId="{10304424-DB4A-36E7-9E0D-D32A5DD0F26C}"/>
          </ac:spMkLst>
        </pc:spChg>
        <pc:spChg chg="mod">
          <ac:chgData name="伊健 杜" userId="e69aded81da48593" providerId="LiveId" clId="{8316A85E-3CC5-46D2-AC8D-005C5FC4976A}" dt="2022-10-20T03:20:22.160" v="466"/>
          <ac:spMkLst>
            <pc:docMk/>
            <pc:sldMk cId="2885719720" sldId="1238"/>
            <ac:spMk id="3" creationId="{BAB82766-BDC2-26FC-C2D3-3468B609A4DA}"/>
          </ac:spMkLst>
        </pc:spChg>
        <pc:spChg chg="mod">
          <ac:chgData name="伊健 杜" userId="e69aded81da48593" providerId="LiveId" clId="{8316A85E-3CC5-46D2-AC8D-005C5FC4976A}" dt="2022-10-20T06:07:27.922" v="4065"/>
          <ac:spMkLst>
            <pc:docMk/>
            <pc:sldMk cId="2885719720" sldId="1238"/>
            <ac:spMk id="8" creationId="{0B8B5D8F-F503-2BCC-2FEF-37CE1A2FF963}"/>
          </ac:spMkLst>
        </pc:spChg>
        <pc:picChg chg="del">
          <ac:chgData name="伊健 杜" userId="e69aded81da48593" providerId="LiveId" clId="{8316A85E-3CC5-46D2-AC8D-005C5FC4976A}" dt="2022-10-20T03:22:40.963" v="660" actId="478"/>
          <ac:picMkLst>
            <pc:docMk/>
            <pc:sldMk cId="2885719720" sldId="1238"/>
            <ac:picMk id="1026" creationId="{99E984E1-5362-A05D-754B-A1837B464C14}"/>
          </ac:picMkLst>
        </pc:picChg>
        <pc:picChg chg="add mod">
          <ac:chgData name="伊健 杜" userId="e69aded81da48593" providerId="LiveId" clId="{8316A85E-3CC5-46D2-AC8D-005C5FC4976A}" dt="2022-10-20T03:24:06.948" v="664" actId="1076"/>
          <ac:picMkLst>
            <pc:docMk/>
            <pc:sldMk cId="2885719720" sldId="1238"/>
            <ac:picMk id="4098" creationId="{45F17502-6D89-4E15-0E44-49BD37DDF1B0}"/>
          </ac:picMkLst>
        </pc:picChg>
        <pc:picChg chg="add del">
          <ac:chgData name="伊健 杜" userId="e69aded81da48593" providerId="LiveId" clId="{8316A85E-3CC5-46D2-AC8D-005C5FC4976A}" dt="2022-10-20T03:24:10.762" v="666" actId="478"/>
          <ac:picMkLst>
            <pc:docMk/>
            <pc:sldMk cId="2885719720" sldId="1238"/>
            <ac:picMk id="4100" creationId="{1C25D572-E83C-4E65-8786-7515FC7091F0}"/>
          </ac:picMkLst>
        </pc:picChg>
      </pc:sldChg>
      <pc:sldChg chg="addSp delSp modSp add mod delAnim">
        <pc:chgData name="伊健 杜" userId="e69aded81da48593" providerId="LiveId" clId="{8316A85E-3CC5-46D2-AC8D-005C5FC4976A}" dt="2022-10-20T06:07:27.922" v="4065"/>
        <pc:sldMkLst>
          <pc:docMk/>
          <pc:sldMk cId="2087681956" sldId="1239"/>
        </pc:sldMkLst>
        <pc:spChg chg="mod">
          <ac:chgData name="伊健 杜" userId="e69aded81da48593" providerId="LiveId" clId="{8316A85E-3CC5-46D2-AC8D-005C5FC4976A}" dt="2022-10-20T06:07:27.922" v="4065"/>
          <ac:spMkLst>
            <pc:docMk/>
            <pc:sldMk cId="2087681956" sldId="1239"/>
            <ac:spMk id="2" creationId="{10304424-DB4A-36E7-9E0D-D32A5DD0F26C}"/>
          </ac:spMkLst>
        </pc:spChg>
        <pc:spChg chg="del">
          <ac:chgData name="伊健 杜" userId="e69aded81da48593" providerId="LiveId" clId="{8316A85E-3CC5-46D2-AC8D-005C5FC4976A}" dt="2022-10-20T03:24:16.558" v="668" actId="478"/>
          <ac:spMkLst>
            <pc:docMk/>
            <pc:sldMk cId="2087681956" sldId="1239"/>
            <ac:spMk id="3" creationId="{BAB82766-BDC2-26FC-C2D3-3468B609A4DA}"/>
          </ac:spMkLst>
        </pc:spChg>
        <pc:spChg chg="mod">
          <ac:chgData name="伊健 杜" userId="e69aded81da48593" providerId="LiveId" clId="{8316A85E-3CC5-46D2-AC8D-005C5FC4976A}" dt="2022-10-20T06:07:27.922" v="4065"/>
          <ac:spMkLst>
            <pc:docMk/>
            <pc:sldMk cId="2087681956" sldId="1239"/>
            <ac:spMk id="8" creationId="{0B8B5D8F-F503-2BCC-2FEF-37CE1A2FF963}"/>
          </ac:spMkLst>
        </pc:spChg>
        <pc:picChg chg="del">
          <ac:chgData name="伊健 杜" userId="e69aded81da48593" providerId="LiveId" clId="{8316A85E-3CC5-46D2-AC8D-005C5FC4976A}" dt="2022-10-20T03:24:48.586" v="749" actId="478"/>
          <ac:picMkLst>
            <pc:docMk/>
            <pc:sldMk cId="2087681956" sldId="1239"/>
            <ac:picMk id="4098" creationId="{45F17502-6D89-4E15-0E44-49BD37DDF1B0}"/>
          </ac:picMkLst>
        </pc:picChg>
        <pc:picChg chg="add mod">
          <ac:chgData name="伊健 杜" userId="e69aded81da48593" providerId="LiveId" clId="{8316A85E-3CC5-46D2-AC8D-005C5FC4976A}" dt="2022-10-20T03:26:43.513" v="752" actId="1076"/>
          <ac:picMkLst>
            <pc:docMk/>
            <pc:sldMk cId="2087681956" sldId="1239"/>
            <ac:picMk id="6146" creationId="{C1A7C25A-B43E-AD01-88F2-B7E9A1729C2C}"/>
          </ac:picMkLst>
        </pc:picChg>
      </pc:sldChg>
      <pc:sldChg chg="addSp delSp modSp add mod">
        <pc:chgData name="伊健 杜" userId="e69aded81da48593" providerId="LiveId" clId="{8316A85E-3CC5-46D2-AC8D-005C5FC4976A}" dt="2022-10-20T06:07:27.922" v="4065"/>
        <pc:sldMkLst>
          <pc:docMk/>
          <pc:sldMk cId="2539024017" sldId="1240"/>
        </pc:sldMkLst>
        <pc:spChg chg="mod">
          <ac:chgData name="伊健 杜" userId="e69aded81da48593" providerId="LiveId" clId="{8316A85E-3CC5-46D2-AC8D-005C5FC4976A}" dt="2022-10-20T06:07:27.922" v="4065"/>
          <ac:spMkLst>
            <pc:docMk/>
            <pc:sldMk cId="2539024017" sldId="1240"/>
            <ac:spMk id="2" creationId="{10304424-DB4A-36E7-9E0D-D32A5DD0F26C}"/>
          </ac:spMkLst>
        </pc:spChg>
        <pc:spChg chg="mod">
          <ac:chgData name="伊健 杜" userId="e69aded81da48593" providerId="LiveId" clId="{8316A85E-3CC5-46D2-AC8D-005C5FC4976A}" dt="2022-10-20T06:07:27.922" v="4065"/>
          <ac:spMkLst>
            <pc:docMk/>
            <pc:sldMk cId="2539024017" sldId="1240"/>
            <ac:spMk id="8" creationId="{0B8B5D8F-F503-2BCC-2FEF-37CE1A2FF963}"/>
          </ac:spMkLst>
        </pc:spChg>
        <pc:picChg chg="del">
          <ac:chgData name="伊健 杜" userId="e69aded81da48593" providerId="LiveId" clId="{8316A85E-3CC5-46D2-AC8D-005C5FC4976A}" dt="2022-10-20T04:03:25.594" v="939" actId="478"/>
          <ac:picMkLst>
            <pc:docMk/>
            <pc:sldMk cId="2539024017" sldId="1240"/>
            <ac:picMk id="6146" creationId="{C1A7C25A-B43E-AD01-88F2-B7E9A1729C2C}"/>
          </ac:picMkLst>
        </pc:picChg>
        <pc:picChg chg="add mod">
          <ac:chgData name="伊健 杜" userId="e69aded81da48593" providerId="LiveId" clId="{8316A85E-3CC5-46D2-AC8D-005C5FC4976A}" dt="2022-10-20T04:06:08.439" v="985" actId="1076"/>
          <ac:picMkLst>
            <pc:docMk/>
            <pc:sldMk cId="2539024017" sldId="1240"/>
            <ac:picMk id="7170" creationId="{9FCE2EBE-ECFA-2752-C7AB-E22709FD652D}"/>
          </ac:picMkLst>
        </pc:picChg>
      </pc:sldChg>
      <pc:sldChg chg="delSp modSp new mod">
        <pc:chgData name="伊健 杜" userId="e69aded81da48593" providerId="LiveId" clId="{8316A85E-3CC5-46D2-AC8D-005C5FC4976A}" dt="2022-10-20T06:07:27.922" v="4065"/>
        <pc:sldMkLst>
          <pc:docMk/>
          <pc:sldMk cId="387321728" sldId="1241"/>
        </pc:sldMkLst>
        <pc:spChg chg="mod">
          <ac:chgData name="伊健 杜" userId="e69aded81da48593" providerId="LiveId" clId="{8316A85E-3CC5-46D2-AC8D-005C5FC4976A}" dt="2022-10-20T06:07:27.922" v="4065"/>
          <ac:spMkLst>
            <pc:docMk/>
            <pc:sldMk cId="387321728" sldId="1241"/>
            <ac:spMk id="2" creationId="{73F1FA83-3F29-2E4B-6BCA-B987373B6731}"/>
          </ac:spMkLst>
        </pc:spChg>
        <pc:spChg chg="del">
          <ac:chgData name="伊健 杜" userId="e69aded81da48593" providerId="LiveId" clId="{8316A85E-3CC5-46D2-AC8D-005C5FC4976A}" dt="2022-10-20T04:06:27.266" v="993" actId="478"/>
          <ac:spMkLst>
            <pc:docMk/>
            <pc:sldMk cId="387321728" sldId="1241"/>
            <ac:spMk id="3" creationId="{E85E42D9-240E-CAD7-9032-F5C8A196F81F}"/>
          </ac:spMkLst>
        </pc:spChg>
      </pc:sldChg>
      <pc:sldChg chg="addSp delSp modSp add mod modAnim">
        <pc:chgData name="伊健 杜" userId="e69aded81da48593" providerId="LiveId" clId="{8316A85E-3CC5-46D2-AC8D-005C5FC4976A}" dt="2022-10-20T06:07:27.922" v="4065"/>
        <pc:sldMkLst>
          <pc:docMk/>
          <pc:sldMk cId="1425483163" sldId="1242"/>
        </pc:sldMkLst>
        <pc:spChg chg="mod">
          <ac:chgData name="伊健 杜" userId="e69aded81da48593" providerId="LiveId" clId="{8316A85E-3CC5-46D2-AC8D-005C5FC4976A}" dt="2022-10-20T06:07:27.922" v="4065"/>
          <ac:spMkLst>
            <pc:docMk/>
            <pc:sldMk cId="1425483163" sldId="1242"/>
            <ac:spMk id="2" creationId="{10304424-DB4A-36E7-9E0D-D32A5DD0F26C}"/>
          </ac:spMkLst>
        </pc:spChg>
        <pc:spChg chg="add mod">
          <ac:chgData name="伊健 杜" userId="e69aded81da48593" providerId="LiveId" clId="{8316A85E-3CC5-46D2-AC8D-005C5FC4976A}" dt="2022-10-20T06:07:27.922" v="4065"/>
          <ac:spMkLst>
            <pc:docMk/>
            <pc:sldMk cId="1425483163" sldId="1242"/>
            <ac:spMk id="3" creationId="{BF61C064-5051-1184-7A12-5B1F560F19AD}"/>
          </ac:spMkLst>
        </pc:spChg>
        <pc:spChg chg="add mod">
          <ac:chgData name="伊健 杜" userId="e69aded81da48593" providerId="LiveId" clId="{8316A85E-3CC5-46D2-AC8D-005C5FC4976A}" dt="2022-10-20T04:14:28.618" v="1332"/>
          <ac:spMkLst>
            <pc:docMk/>
            <pc:sldMk cId="1425483163" sldId="1242"/>
            <ac:spMk id="5" creationId="{12133E31-EFD8-1428-E834-932512E03115}"/>
          </ac:spMkLst>
        </pc:spChg>
        <pc:spChg chg="del">
          <ac:chgData name="伊健 杜" userId="e69aded81da48593" providerId="LiveId" clId="{8316A85E-3CC5-46D2-AC8D-005C5FC4976A}" dt="2022-10-20T04:10:54.593" v="1135" actId="478"/>
          <ac:spMkLst>
            <pc:docMk/>
            <pc:sldMk cId="1425483163" sldId="1242"/>
            <ac:spMk id="8" creationId="{0B8B5D8F-F503-2BCC-2FEF-37CE1A2FF963}"/>
          </ac:spMkLst>
        </pc:spChg>
        <pc:picChg chg="add mod">
          <ac:chgData name="伊健 杜" userId="e69aded81da48593" providerId="LiveId" clId="{8316A85E-3CC5-46D2-AC8D-005C5FC4976A}" dt="2022-10-20T04:10:54.954" v="1136"/>
          <ac:picMkLst>
            <pc:docMk/>
            <pc:sldMk cId="1425483163" sldId="1242"/>
            <ac:picMk id="4" creationId="{0AA213CA-0716-CA96-E540-A73238D62E2B}"/>
          </ac:picMkLst>
        </pc:picChg>
        <pc:picChg chg="del">
          <ac:chgData name="伊健 杜" userId="e69aded81da48593" providerId="LiveId" clId="{8316A85E-3CC5-46D2-AC8D-005C5FC4976A}" dt="2022-10-20T04:10:54.593" v="1135" actId="478"/>
          <ac:picMkLst>
            <pc:docMk/>
            <pc:sldMk cId="1425483163" sldId="1242"/>
            <ac:picMk id="7170" creationId="{9FCE2EBE-ECFA-2752-C7AB-E22709FD652D}"/>
          </ac:picMkLst>
        </pc:picChg>
      </pc:sldChg>
      <pc:sldChg chg="add del">
        <pc:chgData name="伊健 杜" userId="e69aded81da48593" providerId="LiveId" clId="{8316A85E-3CC5-46D2-AC8D-005C5FC4976A}" dt="2022-10-20T04:10:35.776" v="1130" actId="47"/>
        <pc:sldMkLst>
          <pc:docMk/>
          <pc:sldMk cId="215047776" sldId="1243"/>
        </pc:sldMkLst>
      </pc:sldChg>
      <pc:sldChg chg="addSp delSp modSp add mod">
        <pc:chgData name="伊健 杜" userId="e69aded81da48593" providerId="LiveId" clId="{8316A85E-3CC5-46D2-AC8D-005C5FC4976A}" dt="2022-10-20T06:07:27.922" v="4065"/>
        <pc:sldMkLst>
          <pc:docMk/>
          <pc:sldMk cId="1089138086" sldId="1243"/>
        </pc:sldMkLst>
        <pc:spChg chg="mod">
          <ac:chgData name="伊健 杜" userId="e69aded81da48593" providerId="LiveId" clId="{8316A85E-3CC5-46D2-AC8D-005C5FC4976A}" dt="2022-10-20T06:07:27.922" v="4065"/>
          <ac:spMkLst>
            <pc:docMk/>
            <pc:sldMk cId="1089138086" sldId="1243"/>
            <ac:spMk id="2" creationId="{10304424-DB4A-36E7-9E0D-D32A5DD0F26C}"/>
          </ac:spMkLst>
        </pc:spChg>
        <pc:spChg chg="mod">
          <ac:chgData name="伊健 杜" userId="e69aded81da48593" providerId="LiveId" clId="{8316A85E-3CC5-46D2-AC8D-005C5FC4976A}" dt="2022-10-20T06:07:27.922" v="4065"/>
          <ac:spMkLst>
            <pc:docMk/>
            <pc:sldMk cId="1089138086" sldId="1243"/>
            <ac:spMk id="3" creationId="{BF61C064-5051-1184-7A12-5B1F560F19AD}"/>
          </ac:spMkLst>
        </pc:spChg>
        <pc:picChg chg="del">
          <ac:chgData name="伊健 杜" userId="e69aded81da48593" providerId="LiveId" clId="{8316A85E-3CC5-46D2-AC8D-005C5FC4976A}" dt="2022-10-20T04:13:08.363" v="1328" actId="478"/>
          <ac:picMkLst>
            <pc:docMk/>
            <pc:sldMk cId="1089138086" sldId="1243"/>
            <ac:picMk id="4" creationId="{0AA213CA-0716-CA96-E540-A73238D62E2B}"/>
          </ac:picMkLst>
        </pc:picChg>
        <pc:picChg chg="add mod">
          <ac:chgData name="伊健 杜" userId="e69aded81da48593" providerId="LiveId" clId="{8316A85E-3CC5-46D2-AC8D-005C5FC4976A}" dt="2022-10-20T04:14:15.487" v="1330" actId="1076"/>
          <ac:picMkLst>
            <pc:docMk/>
            <pc:sldMk cId="1089138086" sldId="1243"/>
            <ac:picMk id="8194" creationId="{44612E98-DDE3-93E0-05DC-230A20AD273C}"/>
          </ac:picMkLst>
        </pc:picChg>
      </pc:sldChg>
      <pc:sldChg chg="addSp delSp modSp add del mod">
        <pc:chgData name="伊健 杜" userId="e69aded81da48593" providerId="LiveId" clId="{8316A85E-3CC5-46D2-AC8D-005C5FC4976A}" dt="2022-10-20T04:19:10.905" v="1363" actId="47"/>
        <pc:sldMkLst>
          <pc:docMk/>
          <pc:sldMk cId="2514831466" sldId="1244"/>
        </pc:sldMkLst>
        <pc:spChg chg="del">
          <ac:chgData name="伊健 杜" userId="e69aded81da48593" providerId="LiveId" clId="{8316A85E-3CC5-46D2-AC8D-005C5FC4976A}" dt="2022-10-20T04:14:39.137" v="1334" actId="478"/>
          <ac:spMkLst>
            <pc:docMk/>
            <pc:sldMk cId="2514831466" sldId="1244"/>
            <ac:spMk id="2" creationId="{10304424-DB4A-36E7-9E0D-D32A5DD0F26C}"/>
          </ac:spMkLst>
        </pc:spChg>
        <pc:spChg chg="mod">
          <ac:chgData name="伊健 杜" userId="e69aded81da48593" providerId="LiveId" clId="{8316A85E-3CC5-46D2-AC8D-005C5FC4976A}" dt="2022-10-20T04:18:42.850" v="1361" actId="20577"/>
          <ac:spMkLst>
            <pc:docMk/>
            <pc:sldMk cId="2514831466" sldId="1244"/>
            <ac:spMk id="3" creationId="{BF61C064-5051-1184-7A12-5B1F560F19AD}"/>
          </ac:spMkLst>
        </pc:spChg>
        <pc:spChg chg="add del mod">
          <ac:chgData name="伊健 杜" userId="e69aded81da48593" providerId="LiveId" clId="{8316A85E-3CC5-46D2-AC8D-005C5FC4976A}" dt="2022-10-20T04:14:41.075" v="1335" actId="478"/>
          <ac:spMkLst>
            <pc:docMk/>
            <pc:sldMk cId="2514831466" sldId="1244"/>
            <ac:spMk id="5" creationId="{93150273-2C30-0F56-47B4-2CFD53FFE262}"/>
          </ac:spMkLst>
        </pc:spChg>
        <pc:picChg chg="del">
          <ac:chgData name="伊健 杜" userId="e69aded81da48593" providerId="LiveId" clId="{8316A85E-3CC5-46D2-AC8D-005C5FC4976A}" dt="2022-10-20T04:14:32.877" v="1333" actId="478"/>
          <ac:picMkLst>
            <pc:docMk/>
            <pc:sldMk cId="2514831466" sldId="1244"/>
            <ac:picMk id="8194" creationId="{44612E98-DDE3-93E0-05DC-230A20AD273C}"/>
          </ac:picMkLst>
        </pc:picChg>
      </pc:sldChg>
      <pc:sldChg chg="addSp delSp modSp add mod delAnim">
        <pc:chgData name="伊健 杜" userId="e69aded81da48593" providerId="LiveId" clId="{8316A85E-3CC5-46D2-AC8D-005C5FC4976A}" dt="2022-10-20T06:07:27.922" v="4065"/>
        <pc:sldMkLst>
          <pc:docMk/>
          <pc:sldMk cId="1616758888" sldId="1245"/>
        </pc:sldMkLst>
        <pc:spChg chg="mod">
          <ac:chgData name="伊健 杜" userId="e69aded81da48593" providerId="LiveId" clId="{8316A85E-3CC5-46D2-AC8D-005C5FC4976A}" dt="2022-10-20T04:19:23.943" v="1372"/>
          <ac:spMkLst>
            <pc:docMk/>
            <pc:sldMk cId="1616758888" sldId="1245"/>
            <ac:spMk id="2" creationId="{10304424-DB4A-36E7-9E0D-D32A5DD0F26C}"/>
          </ac:spMkLst>
        </pc:spChg>
        <pc:spChg chg="mod">
          <ac:chgData name="伊健 杜" userId="e69aded81da48593" providerId="LiveId" clId="{8316A85E-3CC5-46D2-AC8D-005C5FC4976A}" dt="2022-10-20T06:07:27.922" v="4065"/>
          <ac:spMkLst>
            <pc:docMk/>
            <pc:sldMk cId="1616758888" sldId="1245"/>
            <ac:spMk id="3" creationId="{BF61C064-5051-1184-7A12-5B1F560F19AD}"/>
          </ac:spMkLst>
        </pc:spChg>
        <pc:spChg chg="del mod">
          <ac:chgData name="伊健 杜" userId="e69aded81da48593" providerId="LiveId" clId="{8316A85E-3CC5-46D2-AC8D-005C5FC4976A}" dt="2022-10-20T04:29:16.901" v="1397" actId="478"/>
          <ac:spMkLst>
            <pc:docMk/>
            <pc:sldMk cId="1616758888" sldId="1245"/>
            <ac:spMk id="5" creationId="{12133E31-EFD8-1428-E834-932512E03115}"/>
          </ac:spMkLst>
        </pc:spChg>
        <pc:picChg chg="del">
          <ac:chgData name="伊健 杜" userId="e69aded81da48593" providerId="LiveId" clId="{8316A85E-3CC5-46D2-AC8D-005C5FC4976A}" dt="2022-10-20T04:29:52.731" v="1485" actId="478"/>
          <ac:picMkLst>
            <pc:docMk/>
            <pc:sldMk cId="1616758888" sldId="1245"/>
            <ac:picMk id="4" creationId="{0AA213CA-0716-CA96-E540-A73238D62E2B}"/>
          </ac:picMkLst>
        </pc:picChg>
        <pc:picChg chg="add mod">
          <ac:chgData name="伊健 杜" userId="e69aded81da48593" providerId="LiveId" clId="{8316A85E-3CC5-46D2-AC8D-005C5FC4976A}" dt="2022-10-20T04:30:35.184" v="1489" actId="1076"/>
          <ac:picMkLst>
            <pc:docMk/>
            <pc:sldMk cId="1616758888" sldId="1245"/>
            <ac:picMk id="11266" creationId="{5D30A5D4-DD66-B197-EB4C-3CB84798BDB0}"/>
          </ac:picMkLst>
        </pc:picChg>
      </pc:sldChg>
      <pc:sldChg chg="modSp add ord">
        <pc:chgData name="伊健 杜" userId="e69aded81da48593" providerId="LiveId" clId="{8316A85E-3CC5-46D2-AC8D-005C5FC4976A}" dt="2022-10-20T06:07:27.922" v="4065"/>
        <pc:sldMkLst>
          <pc:docMk/>
          <pc:sldMk cId="1430537256" sldId="1246"/>
        </pc:sldMkLst>
        <pc:spChg chg="mod">
          <ac:chgData name="伊健 杜" userId="e69aded81da48593" providerId="LiveId" clId="{8316A85E-3CC5-46D2-AC8D-005C5FC4976A}" dt="2022-10-20T06:07:27.922" v="4065"/>
          <ac:spMkLst>
            <pc:docMk/>
            <pc:sldMk cId="1430537256" sldId="1246"/>
            <ac:spMk id="3" creationId="{BF61C064-5051-1184-7A12-5B1F560F19AD}"/>
          </ac:spMkLst>
        </pc:spChg>
      </pc:sldChg>
      <pc:sldChg chg="delSp modSp new mod">
        <pc:chgData name="伊健 杜" userId="e69aded81da48593" providerId="LiveId" clId="{8316A85E-3CC5-46D2-AC8D-005C5FC4976A}" dt="2022-10-20T06:07:27.922" v="4065"/>
        <pc:sldMkLst>
          <pc:docMk/>
          <pc:sldMk cId="770500061" sldId="1247"/>
        </pc:sldMkLst>
        <pc:spChg chg="mod">
          <ac:chgData name="伊健 杜" userId="e69aded81da48593" providerId="LiveId" clId="{8316A85E-3CC5-46D2-AC8D-005C5FC4976A}" dt="2022-10-20T06:07:27.922" v="4065"/>
          <ac:spMkLst>
            <pc:docMk/>
            <pc:sldMk cId="770500061" sldId="1247"/>
            <ac:spMk id="2" creationId="{23860F4C-2C4F-DA0C-8088-358B2EF0EE42}"/>
          </ac:spMkLst>
        </pc:spChg>
        <pc:spChg chg="del">
          <ac:chgData name="伊健 杜" userId="e69aded81da48593" providerId="LiveId" clId="{8316A85E-3CC5-46D2-AC8D-005C5FC4976A}" dt="2022-10-20T04:30:57.896" v="1491" actId="478"/>
          <ac:spMkLst>
            <pc:docMk/>
            <pc:sldMk cId="770500061" sldId="1247"/>
            <ac:spMk id="3" creationId="{C7444341-917E-A512-AE56-46CCA9BAE3C6}"/>
          </ac:spMkLst>
        </pc:spChg>
      </pc:sldChg>
      <pc:sldChg chg="addSp delSp modSp add mod">
        <pc:chgData name="伊健 杜" userId="e69aded81da48593" providerId="LiveId" clId="{8316A85E-3CC5-46D2-AC8D-005C5FC4976A}" dt="2022-10-20T06:49:39.802" v="4113" actId="1076"/>
        <pc:sldMkLst>
          <pc:docMk/>
          <pc:sldMk cId="2181031037" sldId="1248"/>
        </pc:sldMkLst>
        <pc:spChg chg="mod">
          <ac:chgData name="伊健 杜" userId="e69aded81da48593" providerId="LiveId" clId="{8316A85E-3CC5-46D2-AC8D-005C5FC4976A}" dt="2022-10-20T06:07:27.922" v="4065"/>
          <ac:spMkLst>
            <pc:docMk/>
            <pc:sldMk cId="2181031037" sldId="1248"/>
            <ac:spMk id="2" creationId="{23860F4C-2C4F-DA0C-8088-358B2EF0EE42}"/>
          </ac:spMkLst>
        </pc:spChg>
        <pc:spChg chg="add mod">
          <ac:chgData name="伊健 杜" userId="e69aded81da48593" providerId="LiveId" clId="{8316A85E-3CC5-46D2-AC8D-005C5FC4976A}" dt="2022-10-20T06:49:39.802" v="4113" actId="1076"/>
          <ac:spMkLst>
            <pc:docMk/>
            <pc:sldMk cId="2181031037" sldId="1248"/>
            <ac:spMk id="4" creationId="{9A43FD41-147B-FB44-ECC9-7F5EB8F58C73}"/>
          </ac:spMkLst>
        </pc:spChg>
        <pc:spChg chg="add mod">
          <ac:chgData name="伊健 杜" userId="e69aded81da48593" providerId="LiveId" clId="{8316A85E-3CC5-46D2-AC8D-005C5FC4976A}" dt="2022-10-20T06:49:37.543" v="4112" actId="403"/>
          <ac:spMkLst>
            <pc:docMk/>
            <pc:sldMk cId="2181031037" sldId="1248"/>
            <ac:spMk id="5" creationId="{300E1B1D-6E1A-9E6F-0E9A-D5A40D5EEE91}"/>
          </ac:spMkLst>
        </pc:spChg>
        <pc:inkChg chg="add del">
          <ac:chgData name="伊健 杜" userId="e69aded81da48593" providerId="LiveId" clId="{8316A85E-3CC5-46D2-AC8D-005C5FC4976A}" dt="2022-10-20T06:48:23.681" v="4067" actId="478"/>
          <ac:inkMkLst>
            <pc:docMk/>
            <pc:sldMk cId="2181031037" sldId="1248"/>
            <ac:inkMk id="3" creationId="{F0AD5BCE-F37D-C26D-47C5-CE84F8E7F14E}"/>
          </ac:inkMkLst>
        </pc:inkChg>
      </pc:sldChg>
      <pc:sldChg chg="modSp add mod">
        <pc:chgData name="伊健 杜" userId="e69aded81da48593" providerId="LiveId" clId="{8316A85E-3CC5-46D2-AC8D-005C5FC4976A}" dt="2022-10-20T06:07:27.922" v="4065"/>
        <pc:sldMkLst>
          <pc:docMk/>
          <pc:sldMk cId="3322135688" sldId="1249"/>
        </pc:sldMkLst>
        <pc:spChg chg="mod">
          <ac:chgData name="伊健 杜" userId="e69aded81da48593" providerId="LiveId" clId="{8316A85E-3CC5-46D2-AC8D-005C5FC4976A}" dt="2022-10-20T06:07:27.922" v="4065"/>
          <ac:spMkLst>
            <pc:docMk/>
            <pc:sldMk cId="3322135688" sldId="1249"/>
            <ac:spMk id="2" creationId="{23860F4C-2C4F-DA0C-8088-358B2EF0EE42}"/>
          </ac:spMkLst>
        </pc:spChg>
      </pc:sldChg>
      <pc:sldChg chg="addSp delSp modSp add mod">
        <pc:chgData name="伊健 杜" userId="e69aded81da48593" providerId="LiveId" clId="{8316A85E-3CC5-46D2-AC8D-005C5FC4976A}" dt="2022-10-20T06:07:27.922" v="4065"/>
        <pc:sldMkLst>
          <pc:docMk/>
          <pc:sldMk cId="4288142045" sldId="1250"/>
        </pc:sldMkLst>
        <pc:spChg chg="mod">
          <ac:chgData name="伊健 杜" userId="e69aded81da48593" providerId="LiveId" clId="{8316A85E-3CC5-46D2-AC8D-005C5FC4976A}" dt="2022-10-20T06:07:27.922" v="4065"/>
          <ac:spMkLst>
            <pc:docMk/>
            <pc:sldMk cId="4288142045" sldId="1250"/>
            <ac:spMk id="2" creationId="{10304424-DB4A-36E7-9E0D-D32A5DD0F26C}"/>
          </ac:spMkLst>
        </pc:spChg>
        <pc:spChg chg="mod">
          <ac:chgData name="伊健 杜" userId="e69aded81da48593" providerId="LiveId" clId="{8316A85E-3CC5-46D2-AC8D-005C5FC4976A}" dt="2022-10-20T06:07:27.922" v="4065"/>
          <ac:spMkLst>
            <pc:docMk/>
            <pc:sldMk cId="4288142045" sldId="1250"/>
            <ac:spMk id="3" creationId="{BF61C064-5051-1184-7A12-5B1F560F19AD}"/>
          </ac:spMkLst>
        </pc:spChg>
        <pc:spChg chg="mod">
          <ac:chgData name="伊健 杜" userId="e69aded81da48593" providerId="LiveId" clId="{8316A85E-3CC5-46D2-AC8D-005C5FC4976A}" dt="2022-10-20T04:45:45.571" v="1732"/>
          <ac:spMkLst>
            <pc:docMk/>
            <pc:sldMk cId="4288142045" sldId="1250"/>
            <ac:spMk id="5" creationId="{12133E31-EFD8-1428-E834-932512E03115}"/>
          </ac:spMkLst>
        </pc:spChg>
        <pc:picChg chg="del">
          <ac:chgData name="伊健 杜" userId="e69aded81da48593" providerId="LiveId" clId="{8316A85E-3CC5-46D2-AC8D-005C5FC4976A}" dt="2022-10-20T04:46:11.558" v="1849" actId="478"/>
          <ac:picMkLst>
            <pc:docMk/>
            <pc:sldMk cId="4288142045" sldId="1250"/>
            <ac:picMk id="4" creationId="{0AA213CA-0716-CA96-E540-A73238D62E2B}"/>
          </ac:picMkLst>
        </pc:picChg>
        <pc:picChg chg="add mod">
          <ac:chgData name="伊健 杜" userId="e69aded81da48593" providerId="LiveId" clId="{8316A85E-3CC5-46D2-AC8D-005C5FC4976A}" dt="2022-10-20T04:46:32.861" v="1851" actId="1076"/>
          <ac:picMkLst>
            <pc:docMk/>
            <pc:sldMk cId="4288142045" sldId="1250"/>
            <ac:picMk id="13314" creationId="{E4FA0C7B-C9CD-5868-99E5-1B5A249B4AA3}"/>
          </ac:picMkLst>
        </pc:picChg>
      </pc:sldChg>
      <pc:sldChg chg="addSp delSp modSp add mod delAnim">
        <pc:chgData name="伊健 杜" userId="e69aded81da48593" providerId="LiveId" clId="{8316A85E-3CC5-46D2-AC8D-005C5FC4976A}" dt="2022-10-20T06:07:27.922" v="4065"/>
        <pc:sldMkLst>
          <pc:docMk/>
          <pc:sldMk cId="3558851808" sldId="1251"/>
        </pc:sldMkLst>
        <pc:spChg chg="mod">
          <ac:chgData name="伊健 杜" userId="e69aded81da48593" providerId="LiveId" clId="{8316A85E-3CC5-46D2-AC8D-005C5FC4976A}" dt="2022-10-20T06:07:27.922" v="4065"/>
          <ac:spMkLst>
            <pc:docMk/>
            <pc:sldMk cId="3558851808" sldId="1251"/>
            <ac:spMk id="2" creationId="{10304424-DB4A-36E7-9E0D-D32A5DD0F26C}"/>
          </ac:spMkLst>
        </pc:spChg>
        <pc:spChg chg="mod">
          <ac:chgData name="伊健 杜" userId="e69aded81da48593" providerId="LiveId" clId="{8316A85E-3CC5-46D2-AC8D-005C5FC4976A}" dt="2022-10-20T06:07:27.922" v="4065"/>
          <ac:spMkLst>
            <pc:docMk/>
            <pc:sldMk cId="3558851808" sldId="1251"/>
            <ac:spMk id="3" creationId="{BF61C064-5051-1184-7A12-5B1F560F19AD}"/>
          </ac:spMkLst>
        </pc:spChg>
        <pc:spChg chg="del">
          <ac:chgData name="伊健 杜" userId="e69aded81da48593" providerId="LiveId" clId="{8316A85E-3CC5-46D2-AC8D-005C5FC4976A}" dt="2022-10-20T04:46:38.388" v="1853" actId="478"/>
          <ac:spMkLst>
            <pc:docMk/>
            <pc:sldMk cId="3558851808" sldId="1251"/>
            <ac:spMk id="5" creationId="{12133E31-EFD8-1428-E834-932512E03115}"/>
          </ac:spMkLst>
        </pc:spChg>
        <pc:picChg chg="del">
          <ac:chgData name="伊健 杜" userId="e69aded81da48593" providerId="LiveId" clId="{8316A85E-3CC5-46D2-AC8D-005C5FC4976A}" dt="2022-10-20T04:47:14.285" v="1946" actId="478"/>
          <ac:picMkLst>
            <pc:docMk/>
            <pc:sldMk cId="3558851808" sldId="1251"/>
            <ac:picMk id="13314" creationId="{E4FA0C7B-C9CD-5868-99E5-1B5A249B4AA3}"/>
          </ac:picMkLst>
        </pc:picChg>
        <pc:picChg chg="add mod">
          <ac:chgData name="伊健 杜" userId="e69aded81da48593" providerId="LiveId" clId="{8316A85E-3CC5-46D2-AC8D-005C5FC4976A}" dt="2022-10-20T04:47:32.995" v="1958" actId="1076"/>
          <ac:picMkLst>
            <pc:docMk/>
            <pc:sldMk cId="3558851808" sldId="1251"/>
            <ac:picMk id="14338" creationId="{82F77D66-07A6-4D1C-A240-76C2246E73B9}"/>
          </ac:picMkLst>
        </pc:picChg>
      </pc:sldChg>
      <pc:sldChg chg="addSp delSp modSp add mod">
        <pc:chgData name="伊健 杜" userId="e69aded81da48593" providerId="LiveId" clId="{8316A85E-3CC5-46D2-AC8D-005C5FC4976A}" dt="2022-10-20T06:07:27.922" v="4065"/>
        <pc:sldMkLst>
          <pc:docMk/>
          <pc:sldMk cId="3739957134" sldId="1252"/>
        </pc:sldMkLst>
        <pc:spChg chg="mod">
          <ac:chgData name="伊健 杜" userId="e69aded81da48593" providerId="LiveId" clId="{8316A85E-3CC5-46D2-AC8D-005C5FC4976A}" dt="2022-10-20T06:07:27.922" v="4065"/>
          <ac:spMkLst>
            <pc:docMk/>
            <pc:sldMk cId="3739957134" sldId="1252"/>
            <ac:spMk id="2" creationId="{10304424-DB4A-36E7-9E0D-D32A5DD0F26C}"/>
          </ac:spMkLst>
        </pc:spChg>
        <pc:spChg chg="mod">
          <ac:chgData name="伊健 杜" userId="e69aded81da48593" providerId="LiveId" clId="{8316A85E-3CC5-46D2-AC8D-005C5FC4976A}" dt="2022-10-20T06:07:27.922" v="4065"/>
          <ac:spMkLst>
            <pc:docMk/>
            <pc:sldMk cId="3739957134" sldId="1252"/>
            <ac:spMk id="3" creationId="{BF61C064-5051-1184-7A12-5B1F560F19AD}"/>
          </ac:spMkLst>
        </pc:spChg>
        <pc:picChg chg="add mod">
          <ac:chgData name="伊健 杜" userId="e69aded81da48593" providerId="LiveId" clId="{8316A85E-3CC5-46D2-AC8D-005C5FC4976A}" dt="2022-10-20T04:49:09.590" v="2228"/>
          <ac:picMkLst>
            <pc:docMk/>
            <pc:sldMk cId="3739957134" sldId="1252"/>
            <ac:picMk id="4" creationId="{3622CE6F-335E-1F55-1C6F-82E6A8A588D3}"/>
          </ac:picMkLst>
        </pc:picChg>
        <pc:picChg chg="del">
          <ac:chgData name="伊健 杜" userId="e69aded81da48593" providerId="LiveId" clId="{8316A85E-3CC5-46D2-AC8D-005C5FC4976A}" dt="2022-10-20T04:49:09.247" v="2227" actId="478"/>
          <ac:picMkLst>
            <pc:docMk/>
            <pc:sldMk cId="3739957134" sldId="1252"/>
            <ac:picMk id="14338" creationId="{82F77D66-07A6-4D1C-A240-76C2246E73B9}"/>
          </ac:picMkLst>
        </pc:picChg>
      </pc:sldChg>
      <pc:sldChg chg="modSp add mod">
        <pc:chgData name="伊健 杜" userId="e69aded81da48593" providerId="LiveId" clId="{8316A85E-3CC5-46D2-AC8D-005C5FC4976A}" dt="2022-10-20T06:07:27.922" v="4065"/>
        <pc:sldMkLst>
          <pc:docMk/>
          <pc:sldMk cId="1209108550" sldId="1253"/>
        </pc:sldMkLst>
        <pc:spChg chg="mod">
          <ac:chgData name="伊健 杜" userId="e69aded81da48593" providerId="LiveId" clId="{8316A85E-3CC5-46D2-AC8D-005C5FC4976A}" dt="2022-10-20T06:07:27.922" v="4065"/>
          <ac:spMkLst>
            <pc:docMk/>
            <pc:sldMk cId="1209108550" sldId="1253"/>
            <ac:spMk id="2" creationId="{23860F4C-2C4F-DA0C-8088-358B2EF0EE42}"/>
          </ac:spMkLst>
        </pc:spChg>
      </pc:sldChg>
      <pc:sldChg chg="modSp add mod">
        <pc:chgData name="伊健 杜" userId="e69aded81da48593" providerId="LiveId" clId="{8316A85E-3CC5-46D2-AC8D-005C5FC4976A}" dt="2022-10-20T06:07:27.922" v="4065"/>
        <pc:sldMkLst>
          <pc:docMk/>
          <pc:sldMk cId="1560934878" sldId="1254"/>
        </pc:sldMkLst>
        <pc:spChg chg="mod">
          <ac:chgData name="伊健 杜" userId="e69aded81da48593" providerId="LiveId" clId="{8316A85E-3CC5-46D2-AC8D-005C5FC4976A}" dt="2022-10-20T06:07:27.922" v="4065"/>
          <ac:spMkLst>
            <pc:docMk/>
            <pc:sldMk cId="1560934878" sldId="1254"/>
            <ac:spMk id="2" creationId="{23860F4C-2C4F-DA0C-8088-358B2EF0EE42}"/>
          </ac:spMkLst>
        </pc:spChg>
      </pc:sldChg>
      <pc:sldChg chg="addSp delSp modSp add mod">
        <pc:chgData name="伊健 杜" userId="e69aded81da48593" providerId="LiveId" clId="{8316A85E-3CC5-46D2-AC8D-005C5FC4976A}" dt="2022-10-20T06:07:27.922" v="4065"/>
        <pc:sldMkLst>
          <pc:docMk/>
          <pc:sldMk cId="2586954474" sldId="1255"/>
        </pc:sldMkLst>
        <pc:spChg chg="mod">
          <ac:chgData name="伊健 杜" userId="e69aded81da48593" providerId="LiveId" clId="{8316A85E-3CC5-46D2-AC8D-005C5FC4976A}" dt="2022-10-20T06:07:27.922" v="4065"/>
          <ac:spMkLst>
            <pc:docMk/>
            <pc:sldMk cId="2586954474" sldId="1255"/>
            <ac:spMk id="2" creationId="{10304424-DB4A-36E7-9E0D-D32A5DD0F26C}"/>
          </ac:spMkLst>
        </pc:spChg>
        <pc:spChg chg="mod">
          <ac:chgData name="伊健 杜" userId="e69aded81da48593" providerId="LiveId" clId="{8316A85E-3CC5-46D2-AC8D-005C5FC4976A}" dt="2022-10-20T06:07:27.922" v="4065"/>
          <ac:spMkLst>
            <pc:docMk/>
            <pc:sldMk cId="2586954474" sldId="1255"/>
            <ac:spMk id="3" creationId="{BF61C064-5051-1184-7A12-5B1F560F19AD}"/>
          </ac:spMkLst>
        </pc:spChg>
        <pc:spChg chg="mod">
          <ac:chgData name="伊健 杜" userId="e69aded81da48593" providerId="LiveId" clId="{8316A85E-3CC5-46D2-AC8D-005C5FC4976A}" dt="2022-10-20T04:51:36.149" v="2364"/>
          <ac:spMkLst>
            <pc:docMk/>
            <pc:sldMk cId="2586954474" sldId="1255"/>
            <ac:spMk id="5" creationId="{12133E31-EFD8-1428-E834-932512E03115}"/>
          </ac:spMkLst>
        </pc:spChg>
        <pc:picChg chg="del">
          <ac:chgData name="伊健 杜" userId="e69aded81da48593" providerId="LiveId" clId="{8316A85E-3CC5-46D2-AC8D-005C5FC4976A}" dt="2022-10-20T04:52:02.802" v="2456" actId="478"/>
          <ac:picMkLst>
            <pc:docMk/>
            <pc:sldMk cId="2586954474" sldId="1255"/>
            <ac:picMk id="13314" creationId="{E4FA0C7B-C9CD-5868-99E5-1B5A249B4AA3}"/>
          </ac:picMkLst>
        </pc:picChg>
        <pc:picChg chg="add mod">
          <ac:chgData name="伊健 杜" userId="e69aded81da48593" providerId="LiveId" clId="{8316A85E-3CC5-46D2-AC8D-005C5FC4976A}" dt="2022-10-20T04:54:57.495" v="2460" actId="1076"/>
          <ac:picMkLst>
            <pc:docMk/>
            <pc:sldMk cId="2586954474" sldId="1255"/>
            <ac:picMk id="15362" creationId="{B0420729-A13E-1303-D5F8-B308630DA272}"/>
          </ac:picMkLst>
        </pc:picChg>
      </pc:sldChg>
      <pc:sldChg chg="addSp delSp modSp add mod delAnim">
        <pc:chgData name="伊健 杜" userId="e69aded81da48593" providerId="LiveId" clId="{8316A85E-3CC5-46D2-AC8D-005C5FC4976A}" dt="2022-10-20T06:07:27.922" v="4065"/>
        <pc:sldMkLst>
          <pc:docMk/>
          <pc:sldMk cId="2889584553" sldId="1256"/>
        </pc:sldMkLst>
        <pc:spChg chg="mod">
          <ac:chgData name="伊健 杜" userId="e69aded81da48593" providerId="LiveId" clId="{8316A85E-3CC5-46D2-AC8D-005C5FC4976A}" dt="2022-10-20T06:07:27.922" v="4065"/>
          <ac:spMkLst>
            <pc:docMk/>
            <pc:sldMk cId="2889584553" sldId="1256"/>
            <ac:spMk id="2" creationId="{10304424-DB4A-36E7-9E0D-D32A5DD0F26C}"/>
          </ac:spMkLst>
        </pc:spChg>
        <pc:spChg chg="mod">
          <ac:chgData name="伊健 杜" userId="e69aded81da48593" providerId="LiveId" clId="{8316A85E-3CC5-46D2-AC8D-005C5FC4976A}" dt="2022-10-20T06:07:27.922" v="4065"/>
          <ac:spMkLst>
            <pc:docMk/>
            <pc:sldMk cId="2889584553" sldId="1256"/>
            <ac:spMk id="3" creationId="{BF61C064-5051-1184-7A12-5B1F560F19AD}"/>
          </ac:spMkLst>
        </pc:spChg>
        <pc:spChg chg="del">
          <ac:chgData name="伊健 杜" userId="e69aded81da48593" providerId="LiveId" clId="{8316A85E-3CC5-46D2-AC8D-005C5FC4976A}" dt="2022-10-20T04:55:27.744" v="2462" actId="478"/>
          <ac:spMkLst>
            <pc:docMk/>
            <pc:sldMk cId="2889584553" sldId="1256"/>
            <ac:spMk id="5" creationId="{12133E31-EFD8-1428-E834-932512E03115}"/>
          </ac:spMkLst>
        </pc:spChg>
        <pc:picChg chg="del">
          <ac:chgData name="伊健 杜" userId="e69aded81da48593" providerId="LiveId" clId="{8316A85E-3CC5-46D2-AC8D-005C5FC4976A}" dt="2022-10-20T04:55:29.671" v="2463" actId="478"/>
          <ac:picMkLst>
            <pc:docMk/>
            <pc:sldMk cId="2889584553" sldId="1256"/>
            <ac:picMk id="15362" creationId="{B0420729-A13E-1303-D5F8-B308630DA272}"/>
          </ac:picMkLst>
        </pc:picChg>
        <pc:picChg chg="add mod">
          <ac:chgData name="伊健 杜" userId="e69aded81da48593" providerId="LiveId" clId="{8316A85E-3CC5-46D2-AC8D-005C5FC4976A}" dt="2022-10-20T04:55:36.036" v="2469" actId="1076"/>
          <ac:picMkLst>
            <pc:docMk/>
            <pc:sldMk cId="2889584553" sldId="1256"/>
            <ac:picMk id="17410" creationId="{B34FE876-10E2-DCBA-B21C-84BD90862C9C}"/>
          </ac:picMkLst>
        </pc:picChg>
      </pc:sldChg>
      <pc:sldChg chg="addSp delSp modSp add mod">
        <pc:chgData name="伊健 杜" userId="e69aded81da48593" providerId="LiveId" clId="{8316A85E-3CC5-46D2-AC8D-005C5FC4976A}" dt="2022-10-20T06:07:27.922" v="4065"/>
        <pc:sldMkLst>
          <pc:docMk/>
          <pc:sldMk cId="2126681231" sldId="1257"/>
        </pc:sldMkLst>
        <pc:spChg chg="mod">
          <ac:chgData name="伊健 杜" userId="e69aded81da48593" providerId="LiveId" clId="{8316A85E-3CC5-46D2-AC8D-005C5FC4976A}" dt="2022-10-20T06:07:27.922" v="4065"/>
          <ac:spMkLst>
            <pc:docMk/>
            <pc:sldMk cId="2126681231" sldId="1257"/>
            <ac:spMk id="2" creationId="{10304424-DB4A-36E7-9E0D-D32A5DD0F26C}"/>
          </ac:spMkLst>
        </pc:spChg>
        <pc:spChg chg="mod">
          <ac:chgData name="伊健 杜" userId="e69aded81da48593" providerId="LiveId" clId="{8316A85E-3CC5-46D2-AC8D-005C5FC4976A}" dt="2022-10-20T06:07:27.922" v="4065"/>
          <ac:spMkLst>
            <pc:docMk/>
            <pc:sldMk cId="2126681231" sldId="1257"/>
            <ac:spMk id="3" creationId="{BF61C064-5051-1184-7A12-5B1F560F19AD}"/>
          </ac:spMkLst>
        </pc:spChg>
        <pc:picChg chg="del">
          <ac:chgData name="伊健 杜" userId="e69aded81da48593" providerId="LiveId" clId="{8316A85E-3CC5-46D2-AC8D-005C5FC4976A}" dt="2022-10-20T04:58:23.643" v="2585" actId="478"/>
          <ac:picMkLst>
            <pc:docMk/>
            <pc:sldMk cId="2126681231" sldId="1257"/>
            <ac:picMk id="17410" creationId="{B34FE876-10E2-DCBA-B21C-84BD90862C9C}"/>
          </ac:picMkLst>
        </pc:picChg>
        <pc:picChg chg="add mod">
          <ac:chgData name="伊健 杜" userId="e69aded81da48593" providerId="LiveId" clId="{8316A85E-3CC5-46D2-AC8D-005C5FC4976A}" dt="2022-10-20T04:58:35.289" v="2589" actId="1076"/>
          <ac:picMkLst>
            <pc:docMk/>
            <pc:sldMk cId="2126681231" sldId="1257"/>
            <ac:picMk id="18434" creationId="{19E8EC0A-2526-3406-7CE2-8AF9B70DDF91}"/>
          </ac:picMkLst>
        </pc:picChg>
      </pc:sldChg>
      <pc:sldChg chg="addSp modSp add mod">
        <pc:chgData name="伊健 杜" userId="e69aded81da48593" providerId="LiveId" clId="{8316A85E-3CC5-46D2-AC8D-005C5FC4976A}" dt="2022-10-20T06:07:27.922" v="4065"/>
        <pc:sldMkLst>
          <pc:docMk/>
          <pc:sldMk cId="1542729002" sldId="1258"/>
        </pc:sldMkLst>
        <pc:spChg chg="mod">
          <ac:chgData name="伊健 杜" userId="e69aded81da48593" providerId="LiveId" clId="{8316A85E-3CC5-46D2-AC8D-005C5FC4976A}" dt="2022-10-20T06:07:27.922" v="4065"/>
          <ac:spMkLst>
            <pc:docMk/>
            <pc:sldMk cId="1542729002" sldId="1258"/>
            <ac:spMk id="2" creationId="{23860F4C-2C4F-DA0C-8088-358B2EF0EE42}"/>
          </ac:spMkLst>
        </pc:spChg>
        <pc:spChg chg="add mod">
          <ac:chgData name="伊健 杜" userId="e69aded81da48593" providerId="LiveId" clId="{8316A85E-3CC5-46D2-AC8D-005C5FC4976A}" dt="2022-10-20T06:07:27.922" v="4065"/>
          <ac:spMkLst>
            <pc:docMk/>
            <pc:sldMk cId="1542729002" sldId="1258"/>
            <ac:spMk id="3" creationId="{B14ADFE7-2281-1E32-1AA9-48D150DFAB20}"/>
          </ac:spMkLst>
        </pc:spChg>
      </pc:sldChg>
      <pc:sldChg chg="addSp delSp modSp add mod">
        <pc:chgData name="伊健 杜" userId="e69aded81da48593" providerId="LiveId" clId="{8316A85E-3CC5-46D2-AC8D-005C5FC4976A}" dt="2022-10-20T06:07:27.922" v="4065"/>
        <pc:sldMkLst>
          <pc:docMk/>
          <pc:sldMk cId="1204848823" sldId="1259"/>
        </pc:sldMkLst>
        <pc:spChg chg="mod">
          <ac:chgData name="伊健 杜" userId="e69aded81da48593" providerId="LiveId" clId="{8316A85E-3CC5-46D2-AC8D-005C5FC4976A}" dt="2022-10-20T05:03:20.716" v="2904" actId="20577"/>
          <ac:spMkLst>
            <pc:docMk/>
            <pc:sldMk cId="1204848823" sldId="1259"/>
            <ac:spMk id="2" creationId="{10304424-DB4A-36E7-9E0D-D32A5DD0F26C}"/>
          </ac:spMkLst>
        </pc:spChg>
        <pc:spChg chg="mod">
          <ac:chgData name="伊健 杜" userId="e69aded81da48593" providerId="LiveId" clId="{8316A85E-3CC5-46D2-AC8D-005C5FC4976A}" dt="2022-10-20T06:07:27.922" v="4065"/>
          <ac:spMkLst>
            <pc:docMk/>
            <pc:sldMk cId="1204848823" sldId="1259"/>
            <ac:spMk id="3" creationId="{BF61C064-5051-1184-7A12-5B1F560F19AD}"/>
          </ac:spMkLst>
        </pc:spChg>
        <pc:spChg chg="mod">
          <ac:chgData name="伊健 杜" userId="e69aded81da48593" providerId="LiveId" clId="{8316A85E-3CC5-46D2-AC8D-005C5FC4976A}" dt="2022-10-20T05:03:34.615" v="2905"/>
          <ac:spMkLst>
            <pc:docMk/>
            <pc:sldMk cId="1204848823" sldId="1259"/>
            <ac:spMk id="5" creationId="{12133E31-EFD8-1428-E834-932512E03115}"/>
          </ac:spMkLst>
        </pc:spChg>
        <pc:picChg chg="del">
          <ac:chgData name="伊健 杜" userId="e69aded81da48593" providerId="LiveId" clId="{8316A85E-3CC5-46D2-AC8D-005C5FC4976A}" dt="2022-10-20T05:14:11.220" v="3228" actId="478"/>
          <ac:picMkLst>
            <pc:docMk/>
            <pc:sldMk cId="1204848823" sldId="1259"/>
            <ac:picMk id="15362" creationId="{B0420729-A13E-1303-D5F8-B308630DA272}"/>
          </ac:picMkLst>
        </pc:picChg>
        <pc:picChg chg="add mod">
          <ac:chgData name="伊健 杜" userId="e69aded81da48593" providerId="LiveId" clId="{8316A85E-3CC5-46D2-AC8D-005C5FC4976A}" dt="2022-10-20T05:21:52.692" v="3234" actId="1076"/>
          <ac:picMkLst>
            <pc:docMk/>
            <pc:sldMk cId="1204848823" sldId="1259"/>
            <ac:picMk id="21506" creationId="{0A7A05D9-5A10-91EE-CB1F-D9AED0598B94}"/>
          </ac:picMkLst>
        </pc:picChg>
      </pc:sldChg>
      <pc:sldChg chg="addSp delSp modSp add mod delAnim">
        <pc:chgData name="伊健 杜" userId="e69aded81da48593" providerId="LiveId" clId="{8316A85E-3CC5-46D2-AC8D-005C5FC4976A}" dt="2022-10-20T06:07:27.922" v="4065"/>
        <pc:sldMkLst>
          <pc:docMk/>
          <pc:sldMk cId="1080193001" sldId="1260"/>
        </pc:sldMkLst>
        <pc:spChg chg="mod">
          <ac:chgData name="伊健 杜" userId="e69aded81da48593" providerId="LiveId" clId="{8316A85E-3CC5-46D2-AC8D-005C5FC4976A}" dt="2022-10-20T06:07:27.922" v="4065"/>
          <ac:spMkLst>
            <pc:docMk/>
            <pc:sldMk cId="1080193001" sldId="1260"/>
            <ac:spMk id="3" creationId="{BF61C064-5051-1184-7A12-5B1F560F19AD}"/>
          </ac:spMkLst>
        </pc:spChg>
        <pc:spChg chg="del">
          <ac:chgData name="伊健 杜" userId="e69aded81da48593" providerId="LiveId" clId="{8316A85E-3CC5-46D2-AC8D-005C5FC4976A}" dt="2022-10-20T05:27:47.184" v="3332" actId="478"/>
          <ac:spMkLst>
            <pc:docMk/>
            <pc:sldMk cId="1080193001" sldId="1260"/>
            <ac:spMk id="5" creationId="{12133E31-EFD8-1428-E834-932512E03115}"/>
          </ac:spMkLst>
        </pc:spChg>
        <pc:picChg chg="del">
          <ac:chgData name="伊健 杜" userId="e69aded81da48593" providerId="LiveId" clId="{8316A85E-3CC5-46D2-AC8D-005C5FC4976A}" dt="2022-10-20T05:06:27.219" v="3106" actId="478"/>
          <ac:picMkLst>
            <pc:docMk/>
            <pc:sldMk cId="1080193001" sldId="1260"/>
            <ac:picMk id="15362" creationId="{B0420729-A13E-1303-D5F8-B308630DA272}"/>
          </ac:picMkLst>
        </pc:picChg>
        <pc:picChg chg="add mod">
          <ac:chgData name="伊健 杜" userId="e69aded81da48593" providerId="LiveId" clId="{8316A85E-3CC5-46D2-AC8D-005C5FC4976A}" dt="2022-10-20T05:22:41.688" v="3244" actId="1076"/>
          <ac:picMkLst>
            <pc:docMk/>
            <pc:sldMk cId="1080193001" sldId="1260"/>
            <ac:picMk id="20482" creationId="{A4E727E9-F952-2C9C-6C8A-F80EBD648128}"/>
          </ac:picMkLst>
        </pc:picChg>
        <pc:picChg chg="add mod">
          <ac:chgData name="伊健 杜" userId="e69aded81da48593" providerId="LiveId" clId="{8316A85E-3CC5-46D2-AC8D-005C5FC4976A}" dt="2022-10-20T05:22:43.348" v="3245" actId="1076"/>
          <ac:picMkLst>
            <pc:docMk/>
            <pc:sldMk cId="1080193001" sldId="1260"/>
            <ac:picMk id="20484" creationId="{CD887DF0-C457-9C8B-95D7-AE5D5E5AD9E1}"/>
          </ac:picMkLst>
        </pc:picChg>
      </pc:sldChg>
      <pc:sldChg chg="addSp delSp add mod">
        <pc:chgData name="伊健 杜" userId="e69aded81da48593" providerId="LiveId" clId="{8316A85E-3CC5-46D2-AC8D-005C5FC4976A}" dt="2022-10-20T05:14:23.787" v="3230" actId="478"/>
        <pc:sldMkLst>
          <pc:docMk/>
          <pc:sldMk cId="194199228" sldId="1261"/>
        </pc:sldMkLst>
        <pc:spChg chg="del">
          <ac:chgData name="伊健 杜" userId="e69aded81da48593" providerId="LiveId" clId="{8316A85E-3CC5-46D2-AC8D-005C5FC4976A}" dt="2022-10-20T05:14:23.787" v="3230" actId="478"/>
          <ac:spMkLst>
            <pc:docMk/>
            <pc:sldMk cId="194199228" sldId="1261"/>
            <ac:spMk id="3" creationId="{BF61C064-5051-1184-7A12-5B1F560F19AD}"/>
          </ac:spMkLst>
        </pc:spChg>
        <pc:picChg chg="add">
          <ac:chgData name="伊健 杜" userId="e69aded81da48593" providerId="LiveId" clId="{8316A85E-3CC5-46D2-AC8D-005C5FC4976A}" dt="2022-10-20T05:14:21.405" v="3229"/>
          <ac:picMkLst>
            <pc:docMk/>
            <pc:sldMk cId="194199228" sldId="1261"/>
            <ac:picMk id="19458" creationId="{219BDA39-63EC-ED5D-043E-275D61EC5E12}"/>
          </ac:picMkLst>
        </pc:picChg>
      </pc:sldChg>
      <pc:sldChg chg="addSp delSp modSp new mod modAnim">
        <pc:chgData name="伊健 杜" userId="e69aded81da48593" providerId="LiveId" clId="{8316A85E-3CC5-46D2-AC8D-005C5FC4976A}" dt="2022-10-20T06:07:27.922" v="4065"/>
        <pc:sldMkLst>
          <pc:docMk/>
          <pc:sldMk cId="2907809411" sldId="1262"/>
        </pc:sldMkLst>
        <pc:spChg chg="mod">
          <ac:chgData name="伊健 杜" userId="e69aded81da48593" providerId="LiveId" clId="{8316A85E-3CC5-46D2-AC8D-005C5FC4976A}" dt="2022-10-20T06:07:27.922" v="4065"/>
          <ac:spMkLst>
            <pc:docMk/>
            <pc:sldMk cId="2907809411" sldId="1262"/>
            <ac:spMk id="2" creationId="{161ED692-F11C-8BE8-2166-6A0AF63B579C}"/>
          </ac:spMkLst>
        </pc:spChg>
        <pc:spChg chg="del">
          <ac:chgData name="伊健 杜" userId="e69aded81da48593" providerId="LiveId" clId="{8316A85E-3CC5-46D2-AC8D-005C5FC4976A}" dt="2022-10-20T05:22:50.995" v="3247" actId="478"/>
          <ac:spMkLst>
            <pc:docMk/>
            <pc:sldMk cId="2907809411" sldId="1262"/>
            <ac:spMk id="3" creationId="{9430E20B-678F-71C3-6EB9-7D6199C5A689}"/>
          </ac:spMkLst>
        </pc:spChg>
        <pc:spChg chg="add mod">
          <ac:chgData name="伊健 杜" userId="e69aded81da48593" providerId="LiveId" clId="{8316A85E-3CC5-46D2-AC8D-005C5FC4976A}" dt="2022-10-20T05:29:20.886" v="3458" actId="1076"/>
          <ac:spMkLst>
            <pc:docMk/>
            <pc:sldMk cId="2907809411" sldId="1262"/>
            <ac:spMk id="4" creationId="{FDCEAD1E-797A-EE08-A92C-D8A99B63FA6D}"/>
          </ac:spMkLst>
        </pc:spChg>
        <pc:spChg chg="add del">
          <ac:chgData name="伊健 杜" userId="e69aded81da48593" providerId="LiveId" clId="{8316A85E-3CC5-46D2-AC8D-005C5FC4976A}" dt="2022-10-20T05:29:13.239" v="3452"/>
          <ac:spMkLst>
            <pc:docMk/>
            <pc:sldMk cId="2907809411" sldId="1262"/>
            <ac:spMk id="5" creationId="{286CB45C-90A3-13C1-FD66-24FB87416F13}"/>
          </ac:spMkLst>
        </pc:spChg>
      </pc:sldChg>
      <pc:sldChg chg="addSp delSp modSp add mod">
        <pc:chgData name="伊健 杜" userId="e69aded81da48593" providerId="LiveId" clId="{8316A85E-3CC5-46D2-AC8D-005C5FC4976A}" dt="2022-10-20T06:07:27.922" v="4065"/>
        <pc:sldMkLst>
          <pc:docMk/>
          <pc:sldMk cId="231345836" sldId="1263"/>
        </pc:sldMkLst>
        <pc:spChg chg="mod">
          <ac:chgData name="伊健 杜" userId="e69aded81da48593" providerId="LiveId" clId="{8316A85E-3CC5-46D2-AC8D-005C5FC4976A}" dt="2022-10-20T06:07:27.922" v="4065"/>
          <ac:spMkLst>
            <pc:docMk/>
            <pc:sldMk cId="231345836" sldId="1263"/>
            <ac:spMk id="2" creationId="{10304424-DB4A-36E7-9E0D-D32A5DD0F26C}"/>
          </ac:spMkLst>
        </pc:spChg>
        <pc:spChg chg="mod">
          <ac:chgData name="伊健 杜" userId="e69aded81da48593" providerId="LiveId" clId="{8316A85E-3CC5-46D2-AC8D-005C5FC4976A}" dt="2022-10-20T06:07:27.922" v="4065"/>
          <ac:spMkLst>
            <pc:docMk/>
            <pc:sldMk cId="231345836" sldId="1263"/>
            <ac:spMk id="3" creationId="{BF61C064-5051-1184-7A12-5B1F560F19AD}"/>
          </ac:spMkLst>
        </pc:spChg>
        <pc:spChg chg="mod">
          <ac:chgData name="伊健 杜" userId="e69aded81da48593" providerId="LiveId" clId="{8316A85E-3CC5-46D2-AC8D-005C5FC4976A}" dt="2022-10-20T05:35:37.856" v="3655"/>
          <ac:spMkLst>
            <pc:docMk/>
            <pc:sldMk cId="231345836" sldId="1263"/>
            <ac:spMk id="5" creationId="{12133E31-EFD8-1428-E834-932512E03115}"/>
          </ac:spMkLst>
        </pc:spChg>
        <pc:picChg chg="del">
          <ac:chgData name="伊健 杜" userId="e69aded81da48593" providerId="LiveId" clId="{8316A85E-3CC5-46D2-AC8D-005C5FC4976A}" dt="2022-10-20T05:36:02.391" v="3720" actId="478"/>
          <ac:picMkLst>
            <pc:docMk/>
            <pc:sldMk cId="231345836" sldId="1263"/>
            <ac:picMk id="21506" creationId="{0A7A05D9-5A10-91EE-CB1F-D9AED0598B94}"/>
          </ac:picMkLst>
        </pc:picChg>
        <pc:picChg chg="add mod">
          <ac:chgData name="伊健 杜" userId="e69aded81da48593" providerId="LiveId" clId="{8316A85E-3CC5-46D2-AC8D-005C5FC4976A}" dt="2022-10-20T05:36:55.105" v="3722" actId="1076"/>
          <ac:picMkLst>
            <pc:docMk/>
            <pc:sldMk cId="231345836" sldId="1263"/>
            <ac:picMk id="24578" creationId="{6C02BF58-DBCB-9454-E145-314DB0BA9C6B}"/>
          </ac:picMkLst>
        </pc:picChg>
      </pc:sldChg>
      <pc:sldChg chg="addSp delSp modSp add mod">
        <pc:chgData name="伊健 杜" userId="e69aded81da48593" providerId="LiveId" clId="{8316A85E-3CC5-46D2-AC8D-005C5FC4976A}" dt="2022-10-20T06:07:27.922" v="4065"/>
        <pc:sldMkLst>
          <pc:docMk/>
          <pc:sldMk cId="493532599" sldId="1264"/>
        </pc:sldMkLst>
        <pc:spChg chg="mod">
          <ac:chgData name="伊健 杜" userId="e69aded81da48593" providerId="LiveId" clId="{8316A85E-3CC5-46D2-AC8D-005C5FC4976A}" dt="2022-10-20T06:07:27.922" v="4065"/>
          <ac:spMkLst>
            <pc:docMk/>
            <pc:sldMk cId="493532599" sldId="1264"/>
            <ac:spMk id="4" creationId="{CFC1CF28-580E-2280-640A-ADB8853307E7}"/>
          </ac:spMkLst>
        </pc:spChg>
        <pc:picChg chg="del">
          <ac:chgData name="伊健 杜" userId="e69aded81da48593" providerId="LiveId" clId="{8316A85E-3CC5-46D2-AC8D-005C5FC4976A}" dt="2022-10-20T05:34:38.496" v="3621" actId="478"/>
          <ac:picMkLst>
            <pc:docMk/>
            <pc:sldMk cId="493532599" sldId="1264"/>
            <ac:picMk id="3" creationId="{0CC30FD8-3045-E258-9A1F-29FF1AF77DF8}"/>
          </ac:picMkLst>
        </pc:picChg>
        <pc:picChg chg="del mod">
          <ac:chgData name="伊健 杜" userId="e69aded81da48593" providerId="LiveId" clId="{8316A85E-3CC5-46D2-AC8D-005C5FC4976A}" dt="2022-10-20T05:34:58.073" v="3625" actId="478"/>
          <ac:picMkLst>
            <pc:docMk/>
            <pc:sldMk cId="493532599" sldId="1264"/>
            <ac:picMk id="5" creationId="{5B52084A-CAAE-01D6-3F9B-7ED50C865CB5}"/>
          </ac:picMkLst>
        </pc:picChg>
        <pc:picChg chg="del">
          <ac:chgData name="伊健 杜" userId="e69aded81da48593" providerId="LiveId" clId="{8316A85E-3CC5-46D2-AC8D-005C5FC4976A}" dt="2022-10-20T05:34:38.496" v="3621" actId="478"/>
          <ac:picMkLst>
            <pc:docMk/>
            <pc:sldMk cId="493532599" sldId="1264"/>
            <ac:picMk id="3074" creationId="{CA972930-DFE7-CB84-2F69-E5F79E129449}"/>
          </ac:picMkLst>
        </pc:picChg>
        <pc:picChg chg="del">
          <ac:chgData name="伊健 杜" userId="e69aded81da48593" providerId="LiveId" clId="{8316A85E-3CC5-46D2-AC8D-005C5FC4976A}" dt="2022-10-20T05:34:38.496" v="3621" actId="478"/>
          <ac:picMkLst>
            <pc:docMk/>
            <pc:sldMk cId="493532599" sldId="1264"/>
            <ac:picMk id="3076" creationId="{050BB82E-47A9-2798-4A30-57B1DEAF27DE}"/>
          </ac:picMkLst>
        </pc:picChg>
        <pc:picChg chg="add mod">
          <ac:chgData name="伊健 杜" userId="e69aded81da48593" providerId="LiveId" clId="{8316A85E-3CC5-46D2-AC8D-005C5FC4976A}" dt="2022-10-20T05:35:01.274" v="3628" actId="1076"/>
          <ac:picMkLst>
            <pc:docMk/>
            <pc:sldMk cId="493532599" sldId="1264"/>
            <ac:picMk id="23554" creationId="{65C254DE-7327-2FA9-855B-547DF5873C2D}"/>
          </ac:picMkLst>
        </pc:picChg>
      </pc:sldChg>
      <pc:sldChg chg="modSp add mod ord">
        <pc:chgData name="伊健 杜" userId="e69aded81da48593" providerId="LiveId" clId="{8316A85E-3CC5-46D2-AC8D-005C5FC4976A}" dt="2022-10-20T06:07:27.922" v="4065"/>
        <pc:sldMkLst>
          <pc:docMk/>
          <pc:sldMk cId="1517982712" sldId="1265"/>
        </pc:sldMkLst>
        <pc:spChg chg="mod">
          <ac:chgData name="伊健 杜" userId="e69aded81da48593" providerId="LiveId" clId="{8316A85E-3CC5-46D2-AC8D-005C5FC4976A}" dt="2022-10-20T06:07:27.922" v="4065"/>
          <ac:spMkLst>
            <pc:docMk/>
            <pc:sldMk cId="1517982712" sldId="1265"/>
            <ac:spMk id="2" creationId="{9C74F706-AB23-7A24-27F9-BA8C6B6BFC20}"/>
          </ac:spMkLst>
        </pc:spChg>
      </pc:sldChg>
      <pc:sldChg chg="addSp delSp modSp add mod delAnim">
        <pc:chgData name="伊健 杜" userId="e69aded81da48593" providerId="LiveId" clId="{8316A85E-3CC5-46D2-AC8D-005C5FC4976A}" dt="2022-10-20T06:07:27.922" v="4065"/>
        <pc:sldMkLst>
          <pc:docMk/>
          <pc:sldMk cId="631157930" sldId="1266"/>
        </pc:sldMkLst>
        <pc:spChg chg="mod">
          <ac:chgData name="伊健 杜" userId="e69aded81da48593" providerId="LiveId" clId="{8316A85E-3CC5-46D2-AC8D-005C5FC4976A}" dt="2022-10-20T06:07:27.922" v="4065"/>
          <ac:spMkLst>
            <pc:docMk/>
            <pc:sldMk cId="631157930" sldId="1266"/>
            <ac:spMk id="2" creationId="{10304424-DB4A-36E7-9E0D-D32A5DD0F26C}"/>
          </ac:spMkLst>
        </pc:spChg>
        <pc:spChg chg="mod">
          <ac:chgData name="伊健 杜" userId="e69aded81da48593" providerId="LiveId" clId="{8316A85E-3CC5-46D2-AC8D-005C5FC4976A}" dt="2022-10-20T06:07:27.922" v="4065"/>
          <ac:spMkLst>
            <pc:docMk/>
            <pc:sldMk cId="631157930" sldId="1266"/>
            <ac:spMk id="3" creationId="{BF61C064-5051-1184-7A12-5B1F560F19AD}"/>
          </ac:spMkLst>
        </pc:spChg>
        <pc:spChg chg="del">
          <ac:chgData name="伊健 杜" userId="e69aded81da48593" providerId="LiveId" clId="{8316A85E-3CC5-46D2-AC8D-005C5FC4976A}" dt="2022-10-20T05:37:10.893" v="3738" actId="478"/>
          <ac:spMkLst>
            <pc:docMk/>
            <pc:sldMk cId="631157930" sldId="1266"/>
            <ac:spMk id="5" creationId="{12133E31-EFD8-1428-E834-932512E03115}"/>
          </ac:spMkLst>
        </pc:spChg>
        <pc:picChg chg="add mod">
          <ac:chgData name="伊健 杜" userId="e69aded81da48593" providerId="LiveId" clId="{8316A85E-3CC5-46D2-AC8D-005C5FC4976A}" dt="2022-10-20T05:39:22.765" v="3893" actId="14100"/>
          <ac:picMkLst>
            <pc:docMk/>
            <pc:sldMk cId="631157930" sldId="1266"/>
            <ac:picMk id="4" creationId="{BD574A8B-8805-3B31-72D8-8D1B1926AF16}"/>
          </ac:picMkLst>
        </pc:picChg>
        <pc:picChg chg="del">
          <ac:chgData name="伊健 杜" userId="e69aded81da48593" providerId="LiveId" clId="{8316A85E-3CC5-46D2-AC8D-005C5FC4976A}" dt="2022-10-20T05:38:21.247" v="3876" actId="478"/>
          <ac:picMkLst>
            <pc:docMk/>
            <pc:sldMk cId="631157930" sldId="1266"/>
            <ac:picMk id="24578" creationId="{6C02BF58-DBCB-9454-E145-314DB0BA9C6B}"/>
          </ac:picMkLst>
        </pc:picChg>
        <pc:picChg chg="add mod">
          <ac:chgData name="伊健 杜" userId="e69aded81da48593" providerId="LiveId" clId="{8316A85E-3CC5-46D2-AC8D-005C5FC4976A}" dt="2022-10-20T05:39:20.609" v="3891" actId="1076"/>
          <ac:picMkLst>
            <pc:docMk/>
            <pc:sldMk cId="631157930" sldId="1266"/>
            <ac:picMk id="25602" creationId="{5B9794D6-1D4A-3C07-4524-5B06984083CE}"/>
          </ac:picMkLst>
        </pc:picChg>
      </pc:sldChg>
      <pc:sldChg chg="addSp delSp modSp add mod modAnim">
        <pc:chgData name="伊健 杜" userId="e69aded81da48593" providerId="LiveId" clId="{8316A85E-3CC5-46D2-AC8D-005C5FC4976A}" dt="2022-10-20T06:07:27.922" v="4065"/>
        <pc:sldMkLst>
          <pc:docMk/>
          <pc:sldMk cId="1163166653" sldId="1267"/>
        </pc:sldMkLst>
        <pc:spChg chg="mod">
          <ac:chgData name="伊健 杜" userId="e69aded81da48593" providerId="LiveId" clId="{8316A85E-3CC5-46D2-AC8D-005C5FC4976A}" dt="2022-10-20T06:07:27.922" v="4065"/>
          <ac:spMkLst>
            <pc:docMk/>
            <pc:sldMk cId="1163166653" sldId="1267"/>
            <ac:spMk id="2" creationId="{10304424-DB4A-36E7-9E0D-D32A5DD0F26C}"/>
          </ac:spMkLst>
        </pc:spChg>
        <pc:spChg chg="mod">
          <ac:chgData name="伊健 杜" userId="e69aded81da48593" providerId="LiveId" clId="{8316A85E-3CC5-46D2-AC8D-005C5FC4976A}" dt="2022-10-20T06:07:27.922" v="4065"/>
          <ac:spMkLst>
            <pc:docMk/>
            <pc:sldMk cId="1163166653" sldId="1267"/>
            <ac:spMk id="3" creationId="{BF61C064-5051-1184-7A12-5B1F560F19AD}"/>
          </ac:spMkLst>
        </pc:spChg>
        <pc:spChg chg="add mod">
          <ac:chgData name="伊健 杜" userId="e69aded81da48593" providerId="LiveId" clId="{8316A85E-3CC5-46D2-AC8D-005C5FC4976A}" dt="2022-10-20T05:44:03.703" v="4011" actId="1076"/>
          <ac:spMkLst>
            <pc:docMk/>
            <pc:sldMk cId="1163166653" sldId="1267"/>
            <ac:spMk id="7" creationId="{3ECDF439-2ACE-0289-DF2A-6FCE7B0CBB24}"/>
          </ac:spMkLst>
        </pc:spChg>
        <pc:spChg chg="add mod">
          <ac:chgData name="伊健 杜" userId="e69aded81da48593" providerId="LiveId" clId="{8316A85E-3CC5-46D2-AC8D-005C5FC4976A}" dt="2022-10-20T05:44:32.321" v="4020" actId="1076"/>
          <ac:spMkLst>
            <pc:docMk/>
            <pc:sldMk cId="1163166653" sldId="1267"/>
            <ac:spMk id="8" creationId="{13FB9BE2-CEAF-56E5-E8D3-F07A1E958A8D}"/>
          </ac:spMkLst>
        </pc:spChg>
        <pc:spChg chg="add mod">
          <ac:chgData name="伊健 杜" userId="e69aded81da48593" providerId="LiveId" clId="{8316A85E-3CC5-46D2-AC8D-005C5FC4976A}" dt="2022-10-20T05:44:20.604" v="4017" actId="1076"/>
          <ac:spMkLst>
            <pc:docMk/>
            <pc:sldMk cId="1163166653" sldId="1267"/>
            <ac:spMk id="9" creationId="{C57F0B1D-1799-7A30-9689-1321E4664BD1}"/>
          </ac:spMkLst>
        </pc:spChg>
        <pc:picChg chg="del">
          <ac:chgData name="伊健 杜" userId="e69aded81da48593" providerId="LiveId" clId="{8316A85E-3CC5-46D2-AC8D-005C5FC4976A}" dt="2022-10-20T05:39:31.635" v="3895" actId="478"/>
          <ac:picMkLst>
            <pc:docMk/>
            <pc:sldMk cId="1163166653" sldId="1267"/>
            <ac:picMk id="4" creationId="{BD574A8B-8805-3B31-72D8-8D1B1926AF16}"/>
          </ac:picMkLst>
        </pc:picChg>
        <pc:picChg chg="add mod">
          <ac:chgData name="伊健 杜" userId="e69aded81da48593" providerId="LiveId" clId="{8316A85E-3CC5-46D2-AC8D-005C5FC4976A}" dt="2022-10-20T05:41:43.759" v="3999" actId="1076"/>
          <ac:picMkLst>
            <pc:docMk/>
            <pc:sldMk cId="1163166653" sldId="1267"/>
            <ac:picMk id="5" creationId="{50776847-6693-C07B-4A84-514696170E56}"/>
          </ac:picMkLst>
        </pc:picChg>
        <pc:picChg chg="add mod">
          <ac:chgData name="伊健 杜" userId="e69aded81da48593" providerId="LiveId" clId="{8316A85E-3CC5-46D2-AC8D-005C5FC4976A}" dt="2022-10-20T05:41:48.979" v="4002" actId="14100"/>
          <ac:picMkLst>
            <pc:docMk/>
            <pc:sldMk cId="1163166653" sldId="1267"/>
            <ac:picMk id="6" creationId="{4ADD58AF-FB50-D8DD-D5C7-D8D38C94F847}"/>
          </ac:picMkLst>
        </pc:picChg>
        <pc:picChg chg="del">
          <ac:chgData name="伊健 杜" userId="e69aded81da48593" providerId="LiveId" clId="{8316A85E-3CC5-46D2-AC8D-005C5FC4976A}" dt="2022-10-20T05:39:31.635" v="3895" actId="478"/>
          <ac:picMkLst>
            <pc:docMk/>
            <pc:sldMk cId="1163166653" sldId="1267"/>
            <ac:picMk id="25602" creationId="{5B9794D6-1D4A-3C07-4524-5B06984083CE}"/>
          </ac:picMkLst>
        </pc:picChg>
        <pc:picChg chg="add mod">
          <ac:chgData name="伊健 杜" userId="e69aded81da48593" providerId="LiveId" clId="{8316A85E-3CC5-46D2-AC8D-005C5FC4976A}" dt="2022-10-20T05:43:29.571" v="4005" actId="1076"/>
          <ac:picMkLst>
            <pc:docMk/>
            <pc:sldMk cId="1163166653" sldId="1267"/>
            <ac:picMk id="26626" creationId="{F35406D3-C2A4-C2E6-597C-A3FED7E464C1}"/>
          </ac:picMkLst>
        </pc:picChg>
      </pc:sldChg>
      <pc:sldChg chg="modSp add mod">
        <pc:chgData name="伊健 杜" userId="e69aded81da48593" providerId="LiveId" clId="{8316A85E-3CC5-46D2-AC8D-005C5FC4976A}" dt="2022-10-20T06:07:27.922" v="4065"/>
        <pc:sldMkLst>
          <pc:docMk/>
          <pc:sldMk cId="1193100960" sldId="1268"/>
        </pc:sldMkLst>
        <pc:spChg chg="mod">
          <ac:chgData name="伊健 杜" userId="e69aded81da48593" providerId="LiveId" clId="{8316A85E-3CC5-46D2-AC8D-005C5FC4976A}" dt="2022-10-20T06:07:27.922" v="4065"/>
          <ac:spMkLst>
            <pc:docMk/>
            <pc:sldMk cId="1193100960" sldId="1268"/>
            <ac:spMk id="2" creationId="{9C74F706-AB23-7A24-27F9-BA8C6B6BFC20}"/>
          </ac:spMkLst>
        </pc:spChg>
      </pc:sldChg>
    </pc:docChg>
  </pc:docChgLst>
  <pc:docChgLst>
    <pc:chgData name="伊健 杜" userId="e69aded81da48593" providerId="LiveId" clId="{C7CE18D2-1084-4D29-B39A-B5CC4ABA390D}"/>
    <pc:docChg chg="undo custSel addSld delSld modSld sldOrd">
      <pc:chgData name="伊健 杜" userId="e69aded81da48593" providerId="LiveId" clId="{C7CE18D2-1084-4D29-B39A-B5CC4ABA390D}" dt="2022-10-31T14:30:58.694" v="5551" actId="20577"/>
      <pc:docMkLst>
        <pc:docMk/>
      </pc:docMkLst>
      <pc:sldChg chg="del">
        <pc:chgData name="伊健 杜" userId="e69aded81da48593" providerId="LiveId" clId="{C7CE18D2-1084-4D29-B39A-B5CC4ABA390D}" dt="2022-10-31T01:50:28.523" v="0" actId="47"/>
        <pc:sldMkLst>
          <pc:docMk/>
          <pc:sldMk cId="779196328" sldId="775"/>
        </pc:sldMkLst>
      </pc:sldChg>
      <pc:sldChg chg="del">
        <pc:chgData name="伊健 杜" userId="e69aded81da48593" providerId="LiveId" clId="{C7CE18D2-1084-4D29-B39A-B5CC4ABA390D}" dt="2022-10-31T01:50:28.523" v="0" actId="47"/>
        <pc:sldMkLst>
          <pc:docMk/>
          <pc:sldMk cId="2037386635" sldId="805"/>
        </pc:sldMkLst>
      </pc:sldChg>
      <pc:sldChg chg="del">
        <pc:chgData name="伊健 杜" userId="e69aded81da48593" providerId="LiveId" clId="{C7CE18D2-1084-4D29-B39A-B5CC4ABA390D}" dt="2022-10-31T01:50:28.523" v="0" actId="47"/>
        <pc:sldMkLst>
          <pc:docMk/>
          <pc:sldMk cId="1627291954" sldId="808"/>
        </pc:sldMkLst>
      </pc:sldChg>
      <pc:sldChg chg="del">
        <pc:chgData name="伊健 杜" userId="e69aded81da48593" providerId="LiveId" clId="{C7CE18D2-1084-4D29-B39A-B5CC4ABA390D}" dt="2022-10-31T01:50:28.523" v="0" actId="47"/>
        <pc:sldMkLst>
          <pc:docMk/>
          <pc:sldMk cId="3417980094" sldId="1108"/>
        </pc:sldMkLst>
      </pc:sldChg>
      <pc:sldChg chg="del">
        <pc:chgData name="伊健 杜" userId="e69aded81da48593" providerId="LiveId" clId="{C7CE18D2-1084-4D29-B39A-B5CC4ABA390D}" dt="2022-10-31T01:50:28.523" v="0" actId="47"/>
        <pc:sldMkLst>
          <pc:docMk/>
          <pc:sldMk cId="1148409511" sldId="1222"/>
        </pc:sldMkLst>
      </pc:sldChg>
      <pc:sldChg chg="del">
        <pc:chgData name="伊健 杜" userId="e69aded81da48593" providerId="LiveId" clId="{C7CE18D2-1084-4D29-B39A-B5CC4ABA390D}" dt="2022-10-31T01:50:28.523" v="0" actId="47"/>
        <pc:sldMkLst>
          <pc:docMk/>
          <pc:sldMk cId="3076361054" sldId="1223"/>
        </pc:sldMkLst>
      </pc:sldChg>
      <pc:sldChg chg="addSp delSp modSp add del mod modAnim">
        <pc:chgData name="伊健 杜" userId="e69aded81da48593" providerId="LiveId" clId="{C7CE18D2-1084-4D29-B39A-B5CC4ABA390D}" dt="2022-10-31T05:26:51.049" v="4627" actId="1076"/>
        <pc:sldMkLst>
          <pc:docMk/>
          <pc:sldMk cId="2191237938" sldId="1224"/>
        </pc:sldMkLst>
        <pc:spChg chg="mod">
          <ac:chgData name="伊健 杜" userId="e69aded81da48593" providerId="LiveId" clId="{C7CE18D2-1084-4D29-B39A-B5CC4ABA390D}" dt="2022-10-31T05:14:26.479" v="4351" actId="20577"/>
          <ac:spMkLst>
            <pc:docMk/>
            <pc:sldMk cId="2191237938" sldId="1224"/>
            <ac:spMk id="2" creationId="{10304424-DB4A-36E7-9E0D-D32A5DD0F26C}"/>
          </ac:spMkLst>
        </pc:spChg>
        <pc:spChg chg="mod">
          <ac:chgData name="伊健 杜" userId="e69aded81da48593" providerId="LiveId" clId="{C7CE18D2-1084-4D29-B39A-B5CC4ABA390D}" dt="2022-10-31T05:20:43.908" v="4419" actId="1076"/>
          <ac:spMkLst>
            <pc:docMk/>
            <pc:sldMk cId="2191237938" sldId="1224"/>
            <ac:spMk id="3" creationId="{79ADD3F7-63F7-3582-F3B6-AE28FFE30988}"/>
          </ac:spMkLst>
        </pc:spChg>
        <pc:spChg chg="del">
          <ac:chgData name="伊健 杜" userId="e69aded81da48593" providerId="LiveId" clId="{C7CE18D2-1084-4D29-B39A-B5CC4ABA390D}" dt="2022-10-31T05:18:31.765" v="4402" actId="478"/>
          <ac:spMkLst>
            <pc:docMk/>
            <pc:sldMk cId="2191237938" sldId="1224"/>
            <ac:spMk id="4" creationId="{09E56E70-F6AB-7194-E0D1-4F13705A8672}"/>
          </ac:spMkLst>
        </pc:spChg>
        <pc:spChg chg="add mod">
          <ac:chgData name="伊健 杜" userId="e69aded81da48593" providerId="LiveId" clId="{C7CE18D2-1084-4D29-B39A-B5CC4ABA390D}" dt="2022-10-31T05:26:49.467" v="4626" actId="1076"/>
          <ac:spMkLst>
            <pc:docMk/>
            <pc:sldMk cId="2191237938" sldId="1224"/>
            <ac:spMk id="5" creationId="{98000F1A-9FFF-4B3A-2C00-4FC355446A37}"/>
          </ac:spMkLst>
        </pc:spChg>
        <pc:spChg chg="add mod">
          <ac:chgData name="伊健 杜" userId="e69aded81da48593" providerId="LiveId" clId="{C7CE18D2-1084-4D29-B39A-B5CC4ABA390D}" dt="2022-10-31T05:26:45.568" v="4624" actId="1076"/>
          <ac:spMkLst>
            <pc:docMk/>
            <pc:sldMk cId="2191237938" sldId="1224"/>
            <ac:spMk id="6" creationId="{B98CD463-5476-FBB2-CBE9-F9671C1182E6}"/>
          </ac:spMkLst>
        </pc:spChg>
        <pc:spChg chg="add mod">
          <ac:chgData name="伊健 杜" userId="e69aded81da48593" providerId="LiveId" clId="{C7CE18D2-1084-4D29-B39A-B5CC4ABA390D}" dt="2022-10-31T05:26:47.644" v="4625" actId="1076"/>
          <ac:spMkLst>
            <pc:docMk/>
            <pc:sldMk cId="2191237938" sldId="1224"/>
            <ac:spMk id="7" creationId="{9F263233-ADF0-B716-9D48-C32FF551A828}"/>
          </ac:spMkLst>
        </pc:spChg>
        <pc:picChg chg="add mod">
          <ac:chgData name="伊健 杜" userId="e69aded81da48593" providerId="LiveId" clId="{C7CE18D2-1084-4D29-B39A-B5CC4ABA390D}" dt="2022-10-31T05:26:43.216" v="4622" actId="1076"/>
          <ac:picMkLst>
            <pc:docMk/>
            <pc:sldMk cId="2191237938" sldId="1224"/>
            <ac:picMk id="23554" creationId="{013BE4EB-F961-91B3-E017-DFFF25041B09}"/>
          </ac:picMkLst>
        </pc:picChg>
        <pc:picChg chg="add mod">
          <ac:chgData name="伊健 杜" userId="e69aded81da48593" providerId="LiveId" clId="{C7CE18D2-1084-4D29-B39A-B5CC4ABA390D}" dt="2022-10-31T05:26:51.049" v="4627" actId="1076"/>
          <ac:picMkLst>
            <pc:docMk/>
            <pc:sldMk cId="2191237938" sldId="1224"/>
            <ac:picMk id="23556" creationId="{E072605F-E2D2-F6BB-8F92-7B8B13DCD39D}"/>
          </ac:picMkLst>
        </pc:picChg>
        <pc:picChg chg="del">
          <ac:chgData name="伊健 杜" userId="e69aded81da48593" providerId="LiveId" clId="{C7CE18D2-1084-4D29-B39A-B5CC4ABA390D}" dt="2022-10-31T05:17:00.283" v="4354" actId="478"/>
          <ac:picMkLst>
            <pc:docMk/>
            <pc:sldMk cId="2191237938" sldId="1224"/>
            <ac:picMk id="28674" creationId="{A40A8865-A165-2AB6-166A-1CADC0196258}"/>
          </ac:picMkLst>
        </pc:picChg>
        <pc:picChg chg="del">
          <ac:chgData name="伊健 杜" userId="e69aded81da48593" providerId="LiveId" clId="{C7CE18D2-1084-4D29-B39A-B5CC4ABA390D}" dt="2022-10-31T05:18:32.220" v="4403" actId="478"/>
          <ac:picMkLst>
            <pc:docMk/>
            <pc:sldMk cId="2191237938" sldId="1224"/>
            <ac:picMk id="28676" creationId="{20F42E22-F4B3-5531-F00C-FCF9314ECE7B}"/>
          </ac:picMkLst>
        </pc:picChg>
      </pc:sldChg>
      <pc:sldChg chg="del">
        <pc:chgData name="伊健 杜" userId="e69aded81da48593" providerId="LiveId" clId="{C7CE18D2-1084-4D29-B39A-B5CC4ABA390D}" dt="2022-10-31T01:50:28.523" v="0" actId="47"/>
        <pc:sldMkLst>
          <pc:docMk/>
          <pc:sldMk cId="2445471504" sldId="1225"/>
        </pc:sldMkLst>
      </pc:sldChg>
      <pc:sldChg chg="del">
        <pc:chgData name="伊健 杜" userId="e69aded81da48593" providerId="LiveId" clId="{C7CE18D2-1084-4D29-B39A-B5CC4ABA390D}" dt="2022-10-31T01:50:28.523" v="0" actId="47"/>
        <pc:sldMkLst>
          <pc:docMk/>
          <pc:sldMk cId="3489747112" sldId="1226"/>
        </pc:sldMkLst>
      </pc:sldChg>
      <pc:sldChg chg="del">
        <pc:chgData name="伊健 杜" userId="e69aded81da48593" providerId="LiveId" clId="{C7CE18D2-1084-4D29-B39A-B5CC4ABA390D}" dt="2022-10-31T01:50:28.523" v="0" actId="47"/>
        <pc:sldMkLst>
          <pc:docMk/>
          <pc:sldMk cId="1567723273" sldId="1229"/>
        </pc:sldMkLst>
      </pc:sldChg>
      <pc:sldChg chg="del">
        <pc:chgData name="伊健 杜" userId="e69aded81da48593" providerId="LiveId" clId="{C7CE18D2-1084-4D29-B39A-B5CC4ABA390D}" dt="2022-10-31T01:50:28.523" v="0" actId="47"/>
        <pc:sldMkLst>
          <pc:docMk/>
          <pc:sldMk cId="780445705" sldId="1230"/>
        </pc:sldMkLst>
      </pc:sldChg>
      <pc:sldChg chg="del">
        <pc:chgData name="伊健 杜" userId="e69aded81da48593" providerId="LiveId" clId="{C7CE18D2-1084-4D29-B39A-B5CC4ABA390D}" dt="2022-10-31T01:50:28.523" v="0" actId="47"/>
        <pc:sldMkLst>
          <pc:docMk/>
          <pc:sldMk cId="3346555008" sldId="1231"/>
        </pc:sldMkLst>
      </pc:sldChg>
      <pc:sldChg chg="del">
        <pc:chgData name="伊健 杜" userId="e69aded81da48593" providerId="LiveId" clId="{C7CE18D2-1084-4D29-B39A-B5CC4ABA390D}" dt="2022-10-31T01:50:28.523" v="0" actId="47"/>
        <pc:sldMkLst>
          <pc:docMk/>
          <pc:sldMk cId="3813721485" sldId="1232"/>
        </pc:sldMkLst>
      </pc:sldChg>
      <pc:sldChg chg="del">
        <pc:chgData name="伊健 杜" userId="e69aded81da48593" providerId="LiveId" clId="{C7CE18D2-1084-4D29-B39A-B5CC4ABA390D}" dt="2022-10-31T01:50:28.523" v="0" actId="47"/>
        <pc:sldMkLst>
          <pc:docMk/>
          <pc:sldMk cId="419084626" sldId="1233"/>
        </pc:sldMkLst>
      </pc:sldChg>
      <pc:sldChg chg="del">
        <pc:chgData name="伊健 杜" userId="e69aded81da48593" providerId="LiveId" clId="{C7CE18D2-1084-4D29-B39A-B5CC4ABA390D}" dt="2022-10-31T01:50:28.523" v="0" actId="47"/>
        <pc:sldMkLst>
          <pc:docMk/>
          <pc:sldMk cId="1334529074" sldId="1235"/>
        </pc:sldMkLst>
      </pc:sldChg>
      <pc:sldChg chg="del">
        <pc:chgData name="伊健 杜" userId="e69aded81da48593" providerId="LiveId" clId="{C7CE18D2-1084-4D29-B39A-B5CC4ABA390D}" dt="2022-10-31T01:50:28.523" v="0" actId="47"/>
        <pc:sldMkLst>
          <pc:docMk/>
          <pc:sldMk cId="1919107729" sldId="1236"/>
        </pc:sldMkLst>
      </pc:sldChg>
      <pc:sldChg chg="del">
        <pc:chgData name="伊健 杜" userId="e69aded81da48593" providerId="LiveId" clId="{C7CE18D2-1084-4D29-B39A-B5CC4ABA390D}" dt="2022-10-31T01:50:28.523" v="0" actId="47"/>
        <pc:sldMkLst>
          <pc:docMk/>
          <pc:sldMk cId="3840485138" sldId="1237"/>
        </pc:sldMkLst>
      </pc:sldChg>
      <pc:sldChg chg="del">
        <pc:chgData name="伊健 杜" userId="e69aded81da48593" providerId="LiveId" clId="{C7CE18D2-1084-4D29-B39A-B5CC4ABA390D}" dt="2022-10-31T01:50:28.523" v="0" actId="47"/>
        <pc:sldMkLst>
          <pc:docMk/>
          <pc:sldMk cId="2885719720" sldId="1238"/>
        </pc:sldMkLst>
      </pc:sldChg>
      <pc:sldChg chg="del">
        <pc:chgData name="伊健 杜" userId="e69aded81da48593" providerId="LiveId" clId="{C7CE18D2-1084-4D29-B39A-B5CC4ABA390D}" dt="2022-10-31T01:50:28.523" v="0" actId="47"/>
        <pc:sldMkLst>
          <pc:docMk/>
          <pc:sldMk cId="2087681956" sldId="1239"/>
        </pc:sldMkLst>
      </pc:sldChg>
      <pc:sldChg chg="del">
        <pc:chgData name="伊健 杜" userId="e69aded81da48593" providerId="LiveId" clId="{C7CE18D2-1084-4D29-B39A-B5CC4ABA390D}" dt="2022-10-31T01:50:28.523" v="0" actId="47"/>
        <pc:sldMkLst>
          <pc:docMk/>
          <pc:sldMk cId="2539024017" sldId="1240"/>
        </pc:sldMkLst>
      </pc:sldChg>
      <pc:sldChg chg="del">
        <pc:chgData name="伊健 杜" userId="e69aded81da48593" providerId="LiveId" clId="{C7CE18D2-1084-4D29-B39A-B5CC4ABA390D}" dt="2022-10-31T01:50:28.523" v="0" actId="47"/>
        <pc:sldMkLst>
          <pc:docMk/>
          <pc:sldMk cId="387321728" sldId="1241"/>
        </pc:sldMkLst>
      </pc:sldChg>
      <pc:sldChg chg="del">
        <pc:chgData name="伊健 杜" userId="e69aded81da48593" providerId="LiveId" clId="{C7CE18D2-1084-4D29-B39A-B5CC4ABA390D}" dt="2022-10-31T01:50:28.523" v="0" actId="47"/>
        <pc:sldMkLst>
          <pc:docMk/>
          <pc:sldMk cId="1425483163" sldId="1242"/>
        </pc:sldMkLst>
      </pc:sldChg>
      <pc:sldChg chg="del">
        <pc:chgData name="伊健 杜" userId="e69aded81da48593" providerId="LiveId" clId="{C7CE18D2-1084-4D29-B39A-B5CC4ABA390D}" dt="2022-10-31T01:50:28.523" v="0" actId="47"/>
        <pc:sldMkLst>
          <pc:docMk/>
          <pc:sldMk cId="1089138086" sldId="1243"/>
        </pc:sldMkLst>
      </pc:sldChg>
      <pc:sldChg chg="del">
        <pc:chgData name="伊健 杜" userId="e69aded81da48593" providerId="LiveId" clId="{C7CE18D2-1084-4D29-B39A-B5CC4ABA390D}" dt="2022-10-31T01:50:28.523" v="0" actId="47"/>
        <pc:sldMkLst>
          <pc:docMk/>
          <pc:sldMk cId="1616758888" sldId="1245"/>
        </pc:sldMkLst>
      </pc:sldChg>
      <pc:sldChg chg="del">
        <pc:chgData name="伊健 杜" userId="e69aded81da48593" providerId="LiveId" clId="{C7CE18D2-1084-4D29-B39A-B5CC4ABA390D}" dt="2022-10-31T01:50:28.523" v="0" actId="47"/>
        <pc:sldMkLst>
          <pc:docMk/>
          <pc:sldMk cId="1430537256" sldId="1246"/>
        </pc:sldMkLst>
      </pc:sldChg>
      <pc:sldChg chg="del">
        <pc:chgData name="伊健 杜" userId="e69aded81da48593" providerId="LiveId" clId="{C7CE18D2-1084-4D29-B39A-B5CC4ABA390D}" dt="2022-10-31T01:50:28.523" v="0" actId="47"/>
        <pc:sldMkLst>
          <pc:docMk/>
          <pc:sldMk cId="770500061" sldId="1247"/>
        </pc:sldMkLst>
      </pc:sldChg>
      <pc:sldChg chg="del">
        <pc:chgData name="伊健 杜" userId="e69aded81da48593" providerId="LiveId" clId="{C7CE18D2-1084-4D29-B39A-B5CC4ABA390D}" dt="2022-10-31T01:50:28.523" v="0" actId="47"/>
        <pc:sldMkLst>
          <pc:docMk/>
          <pc:sldMk cId="2181031037" sldId="1248"/>
        </pc:sldMkLst>
      </pc:sldChg>
      <pc:sldChg chg="del">
        <pc:chgData name="伊健 杜" userId="e69aded81da48593" providerId="LiveId" clId="{C7CE18D2-1084-4D29-B39A-B5CC4ABA390D}" dt="2022-10-31T01:50:28.523" v="0" actId="47"/>
        <pc:sldMkLst>
          <pc:docMk/>
          <pc:sldMk cId="3322135688" sldId="1249"/>
        </pc:sldMkLst>
      </pc:sldChg>
      <pc:sldChg chg="del">
        <pc:chgData name="伊健 杜" userId="e69aded81da48593" providerId="LiveId" clId="{C7CE18D2-1084-4D29-B39A-B5CC4ABA390D}" dt="2022-10-31T01:50:28.523" v="0" actId="47"/>
        <pc:sldMkLst>
          <pc:docMk/>
          <pc:sldMk cId="4288142045" sldId="1250"/>
        </pc:sldMkLst>
      </pc:sldChg>
      <pc:sldChg chg="del">
        <pc:chgData name="伊健 杜" userId="e69aded81da48593" providerId="LiveId" clId="{C7CE18D2-1084-4D29-B39A-B5CC4ABA390D}" dt="2022-10-31T01:50:28.523" v="0" actId="47"/>
        <pc:sldMkLst>
          <pc:docMk/>
          <pc:sldMk cId="3558851808" sldId="1251"/>
        </pc:sldMkLst>
      </pc:sldChg>
      <pc:sldChg chg="del">
        <pc:chgData name="伊健 杜" userId="e69aded81da48593" providerId="LiveId" clId="{C7CE18D2-1084-4D29-B39A-B5CC4ABA390D}" dt="2022-10-31T01:50:28.523" v="0" actId="47"/>
        <pc:sldMkLst>
          <pc:docMk/>
          <pc:sldMk cId="3739957134" sldId="1252"/>
        </pc:sldMkLst>
      </pc:sldChg>
      <pc:sldChg chg="del">
        <pc:chgData name="伊健 杜" userId="e69aded81da48593" providerId="LiveId" clId="{C7CE18D2-1084-4D29-B39A-B5CC4ABA390D}" dt="2022-10-31T01:50:28.523" v="0" actId="47"/>
        <pc:sldMkLst>
          <pc:docMk/>
          <pc:sldMk cId="1209108550" sldId="1253"/>
        </pc:sldMkLst>
      </pc:sldChg>
      <pc:sldChg chg="del">
        <pc:chgData name="伊健 杜" userId="e69aded81da48593" providerId="LiveId" clId="{C7CE18D2-1084-4D29-B39A-B5CC4ABA390D}" dt="2022-10-31T01:50:28.523" v="0" actId="47"/>
        <pc:sldMkLst>
          <pc:docMk/>
          <pc:sldMk cId="1560934878" sldId="1254"/>
        </pc:sldMkLst>
      </pc:sldChg>
      <pc:sldChg chg="del">
        <pc:chgData name="伊健 杜" userId="e69aded81da48593" providerId="LiveId" clId="{C7CE18D2-1084-4D29-B39A-B5CC4ABA390D}" dt="2022-10-31T01:50:28.523" v="0" actId="47"/>
        <pc:sldMkLst>
          <pc:docMk/>
          <pc:sldMk cId="2586954474" sldId="1255"/>
        </pc:sldMkLst>
      </pc:sldChg>
      <pc:sldChg chg="del">
        <pc:chgData name="伊健 杜" userId="e69aded81da48593" providerId="LiveId" clId="{C7CE18D2-1084-4D29-B39A-B5CC4ABA390D}" dt="2022-10-31T01:50:28.523" v="0" actId="47"/>
        <pc:sldMkLst>
          <pc:docMk/>
          <pc:sldMk cId="2889584553" sldId="1256"/>
        </pc:sldMkLst>
      </pc:sldChg>
      <pc:sldChg chg="del">
        <pc:chgData name="伊健 杜" userId="e69aded81da48593" providerId="LiveId" clId="{C7CE18D2-1084-4D29-B39A-B5CC4ABA390D}" dt="2022-10-31T01:50:28.523" v="0" actId="47"/>
        <pc:sldMkLst>
          <pc:docMk/>
          <pc:sldMk cId="2126681231" sldId="1257"/>
        </pc:sldMkLst>
      </pc:sldChg>
      <pc:sldChg chg="del">
        <pc:chgData name="伊健 杜" userId="e69aded81da48593" providerId="LiveId" clId="{C7CE18D2-1084-4D29-B39A-B5CC4ABA390D}" dt="2022-10-31T01:50:28.523" v="0" actId="47"/>
        <pc:sldMkLst>
          <pc:docMk/>
          <pc:sldMk cId="1542729002" sldId="1258"/>
        </pc:sldMkLst>
      </pc:sldChg>
      <pc:sldChg chg="del">
        <pc:chgData name="伊健 杜" userId="e69aded81da48593" providerId="LiveId" clId="{C7CE18D2-1084-4D29-B39A-B5CC4ABA390D}" dt="2022-10-31T01:50:28.523" v="0" actId="47"/>
        <pc:sldMkLst>
          <pc:docMk/>
          <pc:sldMk cId="1204848823" sldId="1259"/>
        </pc:sldMkLst>
      </pc:sldChg>
      <pc:sldChg chg="del">
        <pc:chgData name="伊健 杜" userId="e69aded81da48593" providerId="LiveId" clId="{C7CE18D2-1084-4D29-B39A-B5CC4ABA390D}" dt="2022-10-31T01:50:28.523" v="0" actId="47"/>
        <pc:sldMkLst>
          <pc:docMk/>
          <pc:sldMk cId="1080193001" sldId="1260"/>
        </pc:sldMkLst>
      </pc:sldChg>
      <pc:sldChg chg="del">
        <pc:chgData name="伊健 杜" userId="e69aded81da48593" providerId="LiveId" clId="{C7CE18D2-1084-4D29-B39A-B5CC4ABA390D}" dt="2022-10-31T01:50:28.523" v="0" actId="47"/>
        <pc:sldMkLst>
          <pc:docMk/>
          <pc:sldMk cId="194199228" sldId="1261"/>
        </pc:sldMkLst>
      </pc:sldChg>
      <pc:sldChg chg="del">
        <pc:chgData name="伊健 杜" userId="e69aded81da48593" providerId="LiveId" clId="{C7CE18D2-1084-4D29-B39A-B5CC4ABA390D}" dt="2022-10-31T01:50:28.523" v="0" actId="47"/>
        <pc:sldMkLst>
          <pc:docMk/>
          <pc:sldMk cId="2907809411" sldId="1262"/>
        </pc:sldMkLst>
      </pc:sldChg>
      <pc:sldChg chg="addSp delSp modSp mod">
        <pc:chgData name="伊健 杜" userId="e69aded81da48593" providerId="LiveId" clId="{C7CE18D2-1084-4D29-B39A-B5CC4ABA390D}" dt="2022-10-31T08:34:09.759" v="5536" actId="478"/>
        <pc:sldMkLst>
          <pc:docMk/>
          <pc:sldMk cId="231345836" sldId="1263"/>
        </pc:sldMkLst>
        <pc:spChg chg="mod">
          <ac:chgData name="伊健 杜" userId="e69aded81da48593" providerId="LiveId" clId="{C7CE18D2-1084-4D29-B39A-B5CC4ABA390D}" dt="2022-10-31T01:50:46.553" v="12"/>
          <ac:spMkLst>
            <pc:docMk/>
            <pc:sldMk cId="231345836" sldId="1263"/>
            <ac:spMk id="2" creationId="{10304424-DB4A-36E7-9E0D-D32A5DD0F26C}"/>
          </ac:spMkLst>
        </pc:spChg>
        <pc:spChg chg="mod">
          <ac:chgData name="伊健 杜" userId="e69aded81da48593" providerId="LiveId" clId="{C7CE18D2-1084-4D29-B39A-B5CC4ABA390D}" dt="2022-10-31T06:25:08.888" v="5442"/>
          <ac:spMkLst>
            <pc:docMk/>
            <pc:sldMk cId="231345836" sldId="1263"/>
            <ac:spMk id="3" creationId="{BF61C064-5051-1184-7A12-5B1F560F19AD}"/>
          </ac:spMkLst>
        </pc:spChg>
        <pc:spChg chg="mod">
          <ac:chgData name="伊健 杜" userId="e69aded81da48593" providerId="LiveId" clId="{C7CE18D2-1084-4D29-B39A-B5CC4ABA390D}" dt="2022-10-31T01:52:12.631" v="88"/>
          <ac:spMkLst>
            <pc:docMk/>
            <pc:sldMk cId="231345836" sldId="1263"/>
            <ac:spMk id="5" creationId="{12133E31-EFD8-1428-E834-932512E03115}"/>
          </ac:spMkLst>
        </pc:spChg>
        <pc:picChg chg="add mod">
          <ac:chgData name="伊健 杜" userId="e69aded81da48593" providerId="LiveId" clId="{C7CE18D2-1084-4D29-B39A-B5CC4ABA390D}" dt="2022-10-31T01:53:13.089" v="94" actId="14100"/>
          <ac:picMkLst>
            <pc:docMk/>
            <pc:sldMk cId="231345836" sldId="1263"/>
            <ac:picMk id="1026" creationId="{B778539F-4A20-2783-37B2-C8DE20F5EEE4}"/>
          </ac:picMkLst>
        </pc:picChg>
        <pc:picChg chg="del">
          <ac:chgData name="伊健 杜" userId="e69aded81da48593" providerId="LiveId" clId="{C7CE18D2-1084-4D29-B39A-B5CC4ABA390D}" dt="2022-10-31T01:51:13.063" v="87" actId="478"/>
          <ac:picMkLst>
            <pc:docMk/>
            <pc:sldMk cId="231345836" sldId="1263"/>
            <ac:picMk id="24578" creationId="{6C02BF58-DBCB-9454-E145-314DB0BA9C6B}"/>
          </ac:picMkLst>
        </pc:picChg>
        <pc:inkChg chg="add del">
          <ac:chgData name="伊健 杜" userId="e69aded81da48593" providerId="LiveId" clId="{C7CE18D2-1084-4D29-B39A-B5CC4ABA390D}" dt="2022-10-31T08:34:09.759" v="5536" actId="478"/>
          <ac:inkMkLst>
            <pc:docMk/>
            <pc:sldMk cId="231345836" sldId="1263"/>
            <ac:inkMk id="4" creationId="{DE33EF13-8299-79E9-62C2-9608C2951604}"/>
          </ac:inkMkLst>
        </pc:inkChg>
        <pc:inkChg chg="add del">
          <ac:chgData name="伊健 杜" userId="e69aded81da48593" providerId="LiveId" clId="{C7CE18D2-1084-4D29-B39A-B5CC4ABA390D}" dt="2022-10-31T08:34:09.759" v="5536" actId="478"/>
          <ac:inkMkLst>
            <pc:docMk/>
            <pc:sldMk cId="231345836" sldId="1263"/>
            <ac:inkMk id="6" creationId="{B3F09155-CD2B-D092-8B1E-81C953A9AB07}"/>
          </ac:inkMkLst>
        </pc:inkChg>
      </pc:sldChg>
      <pc:sldChg chg="del">
        <pc:chgData name="伊健 杜" userId="e69aded81da48593" providerId="LiveId" clId="{C7CE18D2-1084-4D29-B39A-B5CC4ABA390D}" dt="2022-10-31T01:50:28.523" v="0" actId="47"/>
        <pc:sldMkLst>
          <pc:docMk/>
          <pc:sldMk cId="493532599" sldId="1264"/>
        </pc:sldMkLst>
      </pc:sldChg>
      <pc:sldChg chg="del">
        <pc:chgData name="伊健 杜" userId="e69aded81da48593" providerId="LiveId" clId="{C7CE18D2-1084-4D29-B39A-B5CC4ABA390D}" dt="2022-10-31T01:50:28.523" v="0" actId="47"/>
        <pc:sldMkLst>
          <pc:docMk/>
          <pc:sldMk cId="1517982712" sldId="1265"/>
        </pc:sldMkLst>
      </pc:sldChg>
      <pc:sldChg chg="del">
        <pc:chgData name="伊健 杜" userId="e69aded81da48593" providerId="LiveId" clId="{C7CE18D2-1084-4D29-B39A-B5CC4ABA390D}" dt="2022-10-31T01:53:29.231" v="95" actId="47"/>
        <pc:sldMkLst>
          <pc:docMk/>
          <pc:sldMk cId="631157930" sldId="1266"/>
        </pc:sldMkLst>
      </pc:sldChg>
      <pc:sldChg chg="del">
        <pc:chgData name="伊健 杜" userId="e69aded81da48593" providerId="LiveId" clId="{C7CE18D2-1084-4D29-B39A-B5CC4ABA390D}" dt="2022-10-31T01:53:29.231" v="95" actId="47"/>
        <pc:sldMkLst>
          <pc:docMk/>
          <pc:sldMk cId="1163166653" sldId="1267"/>
        </pc:sldMkLst>
      </pc:sldChg>
      <pc:sldChg chg="modSp del mod ord">
        <pc:chgData name="伊健 杜" userId="e69aded81da48593" providerId="LiveId" clId="{C7CE18D2-1084-4D29-B39A-B5CC4ABA390D}" dt="2022-10-31T03:24:26.305" v="980" actId="47"/>
        <pc:sldMkLst>
          <pc:docMk/>
          <pc:sldMk cId="1193100960" sldId="1268"/>
        </pc:sldMkLst>
        <pc:spChg chg="mod">
          <ac:chgData name="伊健 杜" userId="e69aded81da48593" providerId="LiveId" clId="{C7CE18D2-1084-4D29-B39A-B5CC4ABA390D}" dt="2022-10-31T01:57:43.989" v="299" actId="20577"/>
          <ac:spMkLst>
            <pc:docMk/>
            <pc:sldMk cId="1193100960" sldId="1268"/>
            <ac:spMk id="2" creationId="{9C74F706-AB23-7A24-27F9-BA8C6B6BFC20}"/>
          </ac:spMkLst>
        </pc:spChg>
      </pc:sldChg>
      <pc:sldChg chg="addSp delSp modSp add mod delAnim">
        <pc:chgData name="伊健 杜" userId="e69aded81da48593" providerId="LiveId" clId="{C7CE18D2-1084-4D29-B39A-B5CC4ABA390D}" dt="2022-10-31T06:25:08.888" v="5442"/>
        <pc:sldMkLst>
          <pc:docMk/>
          <pc:sldMk cId="3081789254" sldId="1269"/>
        </pc:sldMkLst>
        <pc:spChg chg="mod">
          <ac:chgData name="伊健 杜" userId="e69aded81da48593" providerId="LiveId" clId="{C7CE18D2-1084-4D29-B39A-B5CC4ABA390D}" dt="2022-10-31T06:25:08.888" v="5442"/>
          <ac:spMkLst>
            <pc:docMk/>
            <pc:sldMk cId="3081789254" sldId="1269"/>
            <ac:spMk id="3" creationId="{BF61C064-5051-1184-7A12-5B1F560F19AD}"/>
          </ac:spMkLst>
        </pc:spChg>
        <pc:spChg chg="del">
          <ac:chgData name="伊健 杜" userId="e69aded81da48593" providerId="LiveId" clId="{C7CE18D2-1084-4D29-B39A-B5CC4ABA390D}" dt="2022-10-31T01:53:34.057" v="98" actId="478"/>
          <ac:spMkLst>
            <pc:docMk/>
            <pc:sldMk cId="3081789254" sldId="1269"/>
            <ac:spMk id="5" creationId="{12133E31-EFD8-1428-E834-932512E03115}"/>
          </ac:spMkLst>
        </pc:spChg>
        <pc:picChg chg="del">
          <ac:chgData name="伊健 杜" userId="e69aded81da48593" providerId="LiveId" clId="{C7CE18D2-1084-4D29-B39A-B5CC4ABA390D}" dt="2022-10-31T01:53:36.333" v="99" actId="478"/>
          <ac:picMkLst>
            <pc:docMk/>
            <pc:sldMk cId="3081789254" sldId="1269"/>
            <ac:picMk id="1026" creationId="{B778539F-4A20-2783-37B2-C8DE20F5EEE4}"/>
          </ac:picMkLst>
        </pc:picChg>
        <pc:picChg chg="add mod">
          <ac:chgData name="伊健 杜" userId="e69aded81da48593" providerId="LiveId" clId="{C7CE18D2-1084-4D29-B39A-B5CC4ABA390D}" dt="2022-10-31T01:54:12.110" v="148" actId="1076"/>
          <ac:picMkLst>
            <pc:docMk/>
            <pc:sldMk cId="3081789254" sldId="1269"/>
            <ac:picMk id="3074" creationId="{27038C83-C66E-FFB9-3FB9-583BC58C1D74}"/>
          </ac:picMkLst>
        </pc:picChg>
      </pc:sldChg>
      <pc:sldChg chg="addSp delSp modSp add mod delAnim">
        <pc:chgData name="伊健 杜" userId="e69aded81da48593" providerId="LiveId" clId="{C7CE18D2-1084-4D29-B39A-B5CC4ABA390D}" dt="2022-10-31T06:25:08.888" v="5442"/>
        <pc:sldMkLst>
          <pc:docMk/>
          <pc:sldMk cId="2638982244" sldId="1270"/>
        </pc:sldMkLst>
        <pc:spChg chg="mod">
          <ac:chgData name="伊健 杜" userId="e69aded81da48593" providerId="LiveId" clId="{C7CE18D2-1084-4D29-B39A-B5CC4ABA390D}" dt="2022-10-31T06:25:08.888" v="5442"/>
          <ac:spMkLst>
            <pc:docMk/>
            <pc:sldMk cId="2638982244" sldId="1270"/>
            <ac:spMk id="3" creationId="{BF61C064-5051-1184-7A12-5B1F560F19AD}"/>
          </ac:spMkLst>
        </pc:spChg>
        <pc:spChg chg="del">
          <ac:chgData name="伊健 杜" userId="e69aded81da48593" providerId="LiveId" clId="{C7CE18D2-1084-4D29-B39A-B5CC4ABA390D}" dt="2022-10-31T02:13:06.311" v="303" actId="478"/>
          <ac:spMkLst>
            <pc:docMk/>
            <pc:sldMk cId="2638982244" sldId="1270"/>
            <ac:spMk id="5" creationId="{12133E31-EFD8-1428-E834-932512E03115}"/>
          </ac:spMkLst>
        </pc:spChg>
        <pc:picChg chg="del">
          <ac:chgData name="伊健 杜" userId="e69aded81da48593" providerId="LiveId" clId="{C7CE18D2-1084-4D29-B39A-B5CC4ABA390D}" dt="2022-10-31T01:55:49.490" v="204" actId="478"/>
          <ac:picMkLst>
            <pc:docMk/>
            <pc:sldMk cId="2638982244" sldId="1270"/>
            <ac:picMk id="1026" creationId="{B778539F-4A20-2783-37B2-C8DE20F5EEE4}"/>
          </ac:picMkLst>
        </pc:picChg>
        <pc:picChg chg="add mod">
          <ac:chgData name="伊健 杜" userId="e69aded81da48593" providerId="LiveId" clId="{C7CE18D2-1084-4D29-B39A-B5CC4ABA390D}" dt="2022-10-31T01:57:02.702" v="208" actId="1076"/>
          <ac:picMkLst>
            <pc:docMk/>
            <pc:sldMk cId="2638982244" sldId="1270"/>
            <ac:picMk id="2050" creationId="{7CE35C51-7EA0-7C2E-56FC-57D553C50E1F}"/>
          </ac:picMkLst>
        </pc:picChg>
      </pc:sldChg>
      <pc:sldChg chg="modSp add del mod">
        <pc:chgData name="伊健 杜" userId="e69aded81da48593" providerId="LiveId" clId="{C7CE18D2-1084-4D29-B39A-B5CC4ABA390D}" dt="2022-10-31T06:12:14.677" v="5075" actId="47"/>
        <pc:sldMkLst>
          <pc:docMk/>
          <pc:sldMk cId="3502924633" sldId="1271"/>
        </pc:sldMkLst>
        <pc:spChg chg="mod">
          <ac:chgData name="伊健 杜" userId="e69aded81da48593" providerId="LiveId" clId="{C7CE18D2-1084-4D29-B39A-B5CC4ABA390D}" dt="2022-10-31T02:12:55.355" v="302" actId="20577"/>
          <ac:spMkLst>
            <pc:docMk/>
            <pc:sldMk cId="3502924633" sldId="1271"/>
            <ac:spMk id="2" creationId="{9C74F706-AB23-7A24-27F9-BA8C6B6BFC20}"/>
          </ac:spMkLst>
        </pc:spChg>
      </pc:sldChg>
      <pc:sldChg chg="addSp delSp modSp add mod">
        <pc:chgData name="伊健 杜" userId="e69aded81da48593" providerId="LiveId" clId="{C7CE18D2-1084-4D29-B39A-B5CC4ABA390D}" dt="2022-10-31T06:25:08.888" v="5442"/>
        <pc:sldMkLst>
          <pc:docMk/>
          <pc:sldMk cId="435332" sldId="1272"/>
        </pc:sldMkLst>
        <pc:spChg chg="mod">
          <ac:chgData name="伊健 杜" userId="e69aded81da48593" providerId="LiveId" clId="{C7CE18D2-1084-4D29-B39A-B5CC4ABA390D}" dt="2022-10-31T06:25:08.888" v="5442"/>
          <ac:spMkLst>
            <pc:docMk/>
            <pc:sldMk cId="435332" sldId="1272"/>
            <ac:spMk id="2" creationId="{10304424-DB4A-36E7-9E0D-D32A5DD0F26C}"/>
          </ac:spMkLst>
        </pc:spChg>
        <pc:spChg chg="mod">
          <ac:chgData name="伊健 杜" userId="e69aded81da48593" providerId="LiveId" clId="{C7CE18D2-1084-4D29-B39A-B5CC4ABA390D}" dt="2022-10-31T03:14:52.284" v="459" actId="20577"/>
          <ac:spMkLst>
            <pc:docMk/>
            <pc:sldMk cId="435332" sldId="1272"/>
            <ac:spMk id="3" creationId="{BF61C064-5051-1184-7A12-5B1F560F19AD}"/>
          </ac:spMkLst>
        </pc:spChg>
        <pc:spChg chg="mod">
          <ac:chgData name="伊健 杜" userId="e69aded81da48593" providerId="LiveId" clId="{C7CE18D2-1084-4D29-B39A-B5CC4ABA390D}" dt="2022-10-31T03:10:37.864" v="316"/>
          <ac:spMkLst>
            <pc:docMk/>
            <pc:sldMk cId="435332" sldId="1272"/>
            <ac:spMk id="5" creationId="{12133E31-EFD8-1428-E834-932512E03115}"/>
          </ac:spMkLst>
        </pc:spChg>
        <pc:spChg chg="add mod">
          <ac:chgData name="伊健 杜" userId="e69aded81da48593" providerId="LiveId" clId="{C7CE18D2-1084-4D29-B39A-B5CC4ABA390D}" dt="2022-10-31T06:25:08.888" v="5442"/>
          <ac:spMkLst>
            <pc:docMk/>
            <pc:sldMk cId="435332" sldId="1272"/>
            <ac:spMk id="7" creationId="{3AFD834D-3803-F6E5-F35E-650910E3E788}"/>
          </ac:spMkLst>
        </pc:spChg>
        <pc:picChg chg="add del">
          <ac:chgData name="伊健 杜" userId="e69aded81da48593" providerId="LiveId" clId="{C7CE18D2-1084-4D29-B39A-B5CC4ABA390D}" dt="2022-10-31T03:13:57.739" v="397" actId="478"/>
          <ac:picMkLst>
            <pc:docMk/>
            <pc:sldMk cId="435332" sldId="1272"/>
            <ac:picMk id="6" creationId="{FEF06512-EC9A-565B-6C62-FF661B5670A1}"/>
          </ac:picMkLst>
        </pc:picChg>
        <pc:picChg chg="del">
          <ac:chgData name="伊健 杜" userId="e69aded81da48593" providerId="LiveId" clId="{C7CE18D2-1084-4D29-B39A-B5CC4ABA390D}" dt="2022-10-31T03:13:53.913" v="395" actId="478"/>
          <ac:picMkLst>
            <pc:docMk/>
            <pc:sldMk cId="435332" sldId="1272"/>
            <ac:picMk id="1026" creationId="{B778539F-4A20-2783-37B2-C8DE20F5EEE4}"/>
          </ac:picMkLst>
        </pc:picChg>
        <pc:picChg chg="add mod">
          <ac:chgData name="伊健 杜" userId="e69aded81da48593" providerId="LiveId" clId="{C7CE18D2-1084-4D29-B39A-B5CC4ABA390D}" dt="2022-10-31T03:28:38.786" v="1083" actId="1076"/>
          <ac:picMkLst>
            <pc:docMk/>
            <pc:sldMk cId="435332" sldId="1272"/>
            <ac:picMk id="4098" creationId="{18F751D0-483E-1832-A479-F9F74F2A795A}"/>
          </ac:picMkLst>
        </pc:picChg>
      </pc:sldChg>
      <pc:sldChg chg="addSp delSp modSp add mod delAnim">
        <pc:chgData name="伊健 杜" userId="e69aded81da48593" providerId="LiveId" clId="{C7CE18D2-1084-4D29-B39A-B5CC4ABA390D}" dt="2022-10-31T06:25:08.888" v="5442"/>
        <pc:sldMkLst>
          <pc:docMk/>
          <pc:sldMk cId="2527463538" sldId="1273"/>
        </pc:sldMkLst>
        <pc:spChg chg="mod">
          <ac:chgData name="伊健 杜" userId="e69aded81da48593" providerId="LiveId" clId="{C7CE18D2-1084-4D29-B39A-B5CC4ABA390D}" dt="2022-10-31T06:25:08.888" v="5442"/>
          <ac:spMkLst>
            <pc:docMk/>
            <pc:sldMk cId="2527463538" sldId="1273"/>
            <ac:spMk id="2" creationId="{10304424-DB4A-36E7-9E0D-D32A5DD0F26C}"/>
          </ac:spMkLst>
        </pc:spChg>
        <pc:spChg chg="mod">
          <ac:chgData name="伊健 杜" userId="e69aded81da48593" providerId="LiveId" clId="{C7CE18D2-1084-4D29-B39A-B5CC4ABA390D}" dt="2022-10-31T06:25:08.888" v="5442"/>
          <ac:spMkLst>
            <pc:docMk/>
            <pc:sldMk cId="2527463538" sldId="1273"/>
            <ac:spMk id="3" creationId="{BF61C064-5051-1184-7A12-5B1F560F19AD}"/>
          </ac:spMkLst>
        </pc:spChg>
        <pc:spChg chg="del">
          <ac:chgData name="伊健 杜" userId="e69aded81da48593" providerId="LiveId" clId="{C7CE18D2-1084-4D29-B39A-B5CC4ABA390D}" dt="2022-10-31T03:14:33.282" v="404" actId="478"/>
          <ac:spMkLst>
            <pc:docMk/>
            <pc:sldMk cId="2527463538" sldId="1273"/>
            <ac:spMk id="5" creationId="{12133E31-EFD8-1428-E834-932512E03115}"/>
          </ac:spMkLst>
        </pc:spChg>
        <pc:picChg chg="del">
          <ac:chgData name="伊健 杜" userId="e69aded81da48593" providerId="LiveId" clId="{C7CE18D2-1084-4D29-B39A-B5CC4ABA390D}" dt="2022-10-31T03:15:57.325" v="557" actId="478"/>
          <ac:picMkLst>
            <pc:docMk/>
            <pc:sldMk cId="2527463538" sldId="1273"/>
            <ac:picMk id="4098" creationId="{18F751D0-483E-1832-A479-F9F74F2A795A}"/>
          </ac:picMkLst>
        </pc:picChg>
        <pc:picChg chg="add mod">
          <ac:chgData name="伊健 杜" userId="e69aded81da48593" providerId="LiveId" clId="{C7CE18D2-1084-4D29-B39A-B5CC4ABA390D}" dt="2022-10-31T03:16:29.900" v="559" actId="1076"/>
          <ac:picMkLst>
            <pc:docMk/>
            <pc:sldMk cId="2527463538" sldId="1273"/>
            <ac:picMk id="5122" creationId="{29B81296-E6CF-21EF-0879-72D2C07EC852}"/>
          </ac:picMkLst>
        </pc:picChg>
      </pc:sldChg>
      <pc:sldChg chg="modSp add del mod">
        <pc:chgData name="伊健 杜" userId="e69aded81da48593" providerId="LiveId" clId="{C7CE18D2-1084-4D29-B39A-B5CC4ABA390D}" dt="2022-10-31T03:24:29.047" v="981" actId="47"/>
        <pc:sldMkLst>
          <pc:docMk/>
          <pc:sldMk cId="3304733542" sldId="1274"/>
        </pc:sldMkLst>
        <pc:spChg chg="mod">
          <ac:chgData name="伊健 杜" userId="e69aded81da48593" providerId="LiveId" clId="{C7CE18D2-1084-4D29-B39A-B5CC4ABA390D}" dt="2022-10-31T03:22:13.463" v="976" actId="20577"/>
          <ac:spMkLst>
            <pc:docMk/>
            <pc:sldMk cId="3304733542" sldId="1274"/>
            <ac:spMk id="3" creationId="{BF61C064-5051-1184-7A12-5B1F560F19AD}"/>
          </ac:spMkLst>
        </pc:spChg>
        <pc:picChg chg="mod">
          <ac:chgData name="伊健 杜" userId="e69aded81da48593" providerId="LiveId" clId="{C7CE18D2-1084-4D29-B39A-B5CC4ABA390D}" dt="2022-10-31T03:19:22" v="776" actId="1076"/>
          <ac:picMkLst>
            <pc:docMk/>
            <pc:sldMk cId="3304733542" sldId="1274"/>
            <ac:picMk id="5122" creationId="{29B81296-E6CF-21EF-0879-72D2C07EC852}"/>
          </ac:picMkLst>
        </pc:picChg>
      </pc:sldChg>
      <pc:sldChg chg="modSp add">
        <pc:chgData name="伊健 杜" userId="e69aded81da48593" providerId="LiveId" clId="{C7CE18D2-1084-4D29-B39A-B5CC4ABA390D}" dt="2022-10-31T06:25:08.888" v="5442"/>
        <pc:sldMkLst>
          <pc:docMk/>
          <pc:sldMk cId="506974058" sldId="1275"/>
        </pc:sldMkLst>
        <pc:spChg chg="mod">
          <ac:chgData name="伊健 杜" userId="e69aded81da48593" providerId="LiveId" clId="{C7CE18D2-1084-4D29-B39A-B5CC4ABA390D}" dt="2022-10-31T06:25:08.888" v="5442"/>
          <ac:spMkLst>
            <pc:docMk/>
            <pc:sldMk cId="506974058" sldId="1275"/>
            <ac:spMk id="2" creationId="{9C74F706-AB23-7A24-27F9-BA8C6B6BFC20}"/>
          </ac:spMkLst>
        </pc:spChg>
      </pc:sldChg>
      <pc:sldChg chg="addSp delSp modSp add mod">
        <pc:chgData name="伊健 杜" userId="e69aded81da48593" providerId="LiveId" clId="{C7CE18D2-1084-4D29-B39A-B5CC4ABA390D}" dt="2022-10-31T06:25:08.888" v="5442"/>
        <pc:sldMkLst>
          <pc:docMk/>
          <pc:sldMk cId="3490309790" sldId="1276"/>
        </pc:sldMkLst>
        <pc:spChg chg="mod">
          <ac:chgData name="伊健 杜" userId="e69aded81da48593" providerId="LiveId" clId="{C7CE18D2-1084-4D29-B39A-B5CC4ABA390D}" dt="2022-10-31T03:27:01.824" v="987"/>
          <ac:spMkLst>
            <pc:docMk/>
            <pc:sldMk cId="3490309790" sldId="1276"/>
            <ac:spMk id="2" creationId="{10304424-DB4A-36E7-9E0D-D32A5DD0F26C}"/>
          </ac:spMkLst>
        </pc:spChg>
        <pc:spChg chg="mod">
          <ac:chgData name="伊健 杜" userId="e69aded81da48593" providerId="LiveId" clId="{C7CE18D2-1084-4D29-B39A-B5CC4ABA390D}" dt="2022-10-31T03:27:05.333" v="989"/>
          <ac:spMkLst>
            <pc:docMk/>
            <pc:sldMk cId="3490309790" sldId="1276"/>
            <ac:spMk id="5" creationId="{12133E31-EFD8-1428-E834-932512E03115}"/>
          </ac:spMkLst>
        </pc:spChg>
        <pc:spChg chg="mod">
          <ac:chgData name="伊健 杜" userId="e69aded81da48593" providerId="LiveId" clId="{C7CE18D2-1084-4D29-B39A-B5CC4ABA390D}" dt="2022-10-31T06:25:08.888" v="5442"/>
          <ac:spMkLst>
            <pc:docMk/>
            <pc:sldMk cId="3490309790" sldId="1276"/>
            <ac:spMk id="7" creationId="{3AFD834D-3803-F6E5-F35E-650910E3E788}"/>
          </ac:spMkLst>
        </pc:spChg>
        <pc:picChg chg="add del mod">
          <ac:chgData name="伊健 杜" userId="e69aded81da48593" providerId="LiveId" clId="{C7CE18D2-1084-4D29-B39A-B5CC4ABA390D}" dt="2022-10-31T03:28:36.694" v="1082" actId="478"/>
          <ac:picMkLst>
            <pc:docMk/>
            <pc:sldMk cId="3490309790" sldId="1276"/>
            <ac:picMk id="4" creationId="{F514818E-1531-CF7A-9E41-EB5474A055DF}"/>
          </ac:picMkLst>
        </pc:picChg>
        <pc:picChg chg="add mod">
          <ac:chgData name="伊健 杜" userId="e69aded81da48593" providerId="LiveId" clId="{C7CE18D2-1084-4D29-B39A-B5CC4ABA390D}" dt="2022-10-31T03:28:35.085" v="1080" actId="1076"/>
          <ac:picMkLst>
            <pc:docMk/>
            <pc:sldMk cId="3490309790" sldId="1276"/>
            <ac:picMk id="6" creationId="{EB4D476D-F76A-5728-432D-EDEB3C9F3E74}"/>
          </ac:picMkLst>
        </pc:picChg>
        <pc:picChg chg="add mod">
          <ac:chgData name="伊健 杜" userId="e69aded81da48593" providerId="LiveId" clId="{C7CE18D2-1084-4D29-B39A-B5CC4ABA390D}" dt="2022-10-31T03:28:47.827" v="1090" actId="1076"/>
          <ac:picMkLst>
            <pc:docMk/>
            <pc:sldMk cId="3490309790" sldId="1276"/>
            <ac:picMk id="8" creationId="{841500D3-FB69-0931-A087-F132E0E1DDA9}"/>
          </ac:picMkLst>
        </pc:picChg>
        <pc:picChg chg="del">
          <ac:chgData name="伊健 杜" userId="e69aded81da48593" providerId="LiveId" clId="{C7CE18D2-1084-4D29-B39A-B5CC4ABA390D}" dt="2022-10-31T03:27:38.046" v="1065" actId="478"/>
          <ac:picMkLst>
            <pc:docMk/>
            <pc:sldMk cId="3490309790" sldId="1276"/>
            <ac:picMk id="4098" creationId="{18F751D0-483E-1832-A479-F9F74F2A795A}"/>
          </ac:picMkLst>
        </pc:picChg>
        <pc:picChg chg="add mod">
          <ac:chgData name="伊健 杜" userId="e69aded81da48593" providerId="LiveId" clId="{C7CE18D2-1084-4D29-B39A-B5CC4ABA390D}" dt="2022-10-31T03:28:14.268" v="1071" actId="1076"/>
          <ac:picMkLst>
            <pc:docMk/>
            <pc:sldMk cId="3490309790" sldId="1276"/>
            <ac:picMk id="6146" creationId="{77CDDE4A-5E96-9764-61BF-A2741A59E366}"/>
          </ac:picMkLst>
        </pc:picChg>
      </pc:sldChg>
      <pc:sldChg chg="addSp delSp modSp add mod delAnim">
        <pc:chgData name="伊健 杜" userId="e69aded81da48593" providerId="LiveId" clId="{C7CE18D2-1084-4D29-B39A-B5CC4ABA390D}" dt="2022-10-31T06:25:08.888" v="5442"/>
        <pc:sldMkLst>
          <pc:docMk/>
          <pc:sldMk cId="3939450385" sldId="1277"/>
        </pc:sldMkLst>
        <pc:spChg chg="del">
          <ac:chgData name="伊健 杜" userId="e69aded81da48593" providerId="LiveId" clId="{C7CE18D2-1084-4D29-B39A-B5CC4ABA390D}" dt="2022-10-31T03:28:55.667" v="1092" actId="478"/>
          <ac:spMkLst>
            <pc:docMk/>
            <pc:sldMk cId="3939450385" sldId="1277"/>
            <ac:spMk id="5" creationId="{12133E31-EFD8-1428-E834-932512E03115}"/>
          </ac:spMkLst>
        </pc:spChg>
        <pc:spChg chg="mod">
          <ac:chgData name="伊健 杜" userId="e69aded81da48593" providerId="LiveId" clId="{C7CE18D2-1084-4D29-B39A-B5CC4ABA390D}" dt="2022-10-31T06:25:08.888" v="5442"/>
          <ac:spMkLst>
            <pc:docMk/>
            <pc:sldMk cId="3939450385" sldId="1277"/>
            <ac:spMk id="7" creationId="{3AFD834D-3803-F6E5-F35E-650910E3E788}"/>
          </ac:spMkLst>
        </pc:spChg>
        <pc:picChg chg="del">
          <ac:chgData name="伊健 杜" userId="e69aded81da48593" providerId="LiveId" clId="{C7CE18D2-1084-4D29-B39A-B5CC4ABA390D}" dt="2022-10-31T03:30:19.396" v="1214" actId="478"/>
          <ac:picMkLst>
            <pc:docMk/>
            <pc:sldMk cId="3939450385" sldId="1277"/>
            <ac:picMk id="6" creationId="{EB4D476D-F76A-5728-432D-EDEB3C9F3E74}"/>
          </ac:picMkLst>
        </pc:picChg>
        <pc:picChg chg="del mod">
          <ac:chgData name="伊健 杜" userId="e69aded81da48593" providerId="LiveId" clId="{C7CE18D2-1084-4D29-B39A-B5CC4ABA390D}" dt="2022-10-31T03:30:19.396" v="1214" actId="478"/>
          <ac:picMkLst>
            <pc:docMk/>
            <pc:sldMk cId="3939450385" sldId="1277"/>
            <ac:picMk id="8" creationId="{841500D3-FB69-0931-A087-F132E0E1DDA9}"/>
          </ac:picMkLst>
        </pc:picChg>
        <pc:picChg chg="del">
          <ac:chgData name="伊健 杜" userId="e69aded81da48593" providerId="LiveId" clId="{C7CE18D2-1084-4D29-B39A-B5CC4ABA390D}" dt="2022-10-31T03:30:19.396" v="1214" actId="478"/>
          <ac:picMkLst>
            <pc:docMk/>
            <pc:sldMk cId="3939450385" sldId="1277"/>
            <ac:picMk id="6146" creationId="{77CDDE4A-5E96-9764-61BF-A2741A59E366}"/>
          </ac:picMkLst>
        </pc:picChg>
        <pc:picChg chg="add mod">
          <ac:chgData name="伊健 杜" userId="e69aded81da48593" providerId="LiveId" clId="{C7CE18D2-1084-4D29-B39A-B5CC4ABA390D}" dt="2022-10-31T03:30:23.090" v="1218" actId="1076"/>
          <ac:picMkLst>
            <pc:docMk/>
            <pc:sldMk cId="3939450385" sldId="1277"/>
            <ac:picMk id="8194" creationId="{4AF4B657-6611-9795-9511-98906C126CE7}"/>
          </ac:picMkLst>
        </pc:picChg>
      </pc:sldChg>
      <pc:sldChg chg="modSp add mod">
        <pc:chgData name="伊健 杜" userId="e69aded81da48593" providerId="LiveId" clId="{C7CE18D2-1084-4D29-B39A-B5CC4ABA390D}" dt="2022-10-31T06:25:08.888" v="5442"/>
        <pc:sldMkLst>
          <pc:docMk/>
          <pc:sldMk cId="402244236" sldId="1278"/>
        </pc:sldMkLst>
        <pc:spChg chg="mod">
          <ac:chgData name="伊健 杜" userId="e69aded81da48593" providerId="LiveId" clId="{C7CE18D2-1084-4D29-B39A-B5CC4ABA390D}" dt="2022-10-31T06:25:08.888" v="5442"/>
          <ac:spMkLst>
            <pc:docMk/>
            <pc:sldMk cId="402244236" sldId="1278"/>
            <ac:spMk id="2" creationId="{9C74F706-AB23-7A24-27F9-BA8C6B6BFC20}"/>
          </ac:spMkLst>
        </pc:spChg>
      </pc:sldChg>
      <pc:sldChg chg="addSp delSp modSp add mod ord">
        <pc:chgData name="伊健 杜" userId="e69aded81da48593" providerId="LiveId" clId="{C7CE18D2-1084-4D29-B39A-B5CC4ABA390D}" dt="2022-10-31T08:33:30.713" v="5510" actId="478"/>
        <pc:sldMkLst>
          <pc:docMk/>
          <pc:sldMk cId="869596173" sldId="1279"/>
        </pc:sldMkLst>
        <pc:spChg chg="mod">
          <ac:chgData name="伊健 杜" userId="e69aded81da48593" providerId="LiveId" clId="{C7CE18D2-1084-4D29-B39A-B5CC4ABA390D}" dt="2022-10-31T06:25:08.888" v="5442"/>
          <ac:spMkLst>
            <pc:docMk/>
            <pc:sldMk cId="869596173" sldId="1279"/>
            <ac:spMk id="2" creationId="{9C74F706-AB23-7A24-27F9-BA8C6B6BFC20}"/>
          </ac:spMkLst>
        </pc:spChg>
        <pc:spChg chg="add mod">
          <ac:chgData name="伊健 杜" userId="e69aded81da48593" providerId="LiveId" clId="{C7CE18D2-1084-4D29-B39A-B5CC4ABA390D}" dt="2022-10-31T06:25:08.888" v="5442"/>
          <ac:spMkLst>
            <pc:docMk/>
            <pc:sldMk cId="869596173" sldId="1279"/>
            <ac:spMk id="3" creationId="{934ED7B4-3010-A3EB-2543-DF25BBB5BF1D}"/>
          </ac:spMkLst>
        </pc:spChg>
        <pc:inkChg chg="add del">
          <ac:chgData name="伊健 杜" userId="e69aded81da48593" providerId="LiveId" clId="{C7CE18D2-1084-4D29-B39A-B5CC4ABA390D}" dt="2022-10-31T08:33:30.713" v="5510" actId="478"/>
          <ac:inkMkLst>
            <pc:docMk/>
            <pc:sldMk cId="869596173" sldId="1279"/>
            <ac:inkMk id="4" creationId="{F1F84AFC-4B3A-719A-57A9-DF8BF107A295}"/>
          </ac:inkMkLst>
        </pc:inkChg>
      </pc:sldChg>
      <pc:sldChg chg="addSp delSp modSp add mod">
        <pc:chgData name="伊健 杜" userId="e69aded81da48593" providerId="LiveId" clId="{C7CE18D2-1084-4D29-B39A-B5CC4ABA390D}" dt="2022-10-31T06:25:08.888" v="5442"/>
        <pc:sldMkLst>
          <pc:docMk/>
          <pc:sldMk cId="63216909" sldId="1280"/>
        </pc:sldMkLst>
        <pc:spChg chg="mod">
          <ac:chgData name="伊健 杜" userId="e69aded81da48593" providerId="LiveId" clId="{C7CE18D2-1084-4D29-B39A-B5CC4ABA390D}" dt="2022-10-31T06:25:08.888" v="5442"/>
          <ac:spMkLst>
            <pc:docMk/>
            <pc:sldMk cId="63216909" sldId="1280"/>
            <ac:spMk id="2" creationId="{10304424-DB4A-36E7-9E0D-D32A5DD0F26C}"/>
          </ac:spMkLst>
        </pc:spChg>
        <pc:spChg chg="add del">
          <ac:chgData name="伊健 杜" userId="e69aded81da48593" providerId="LiveId" clId="{C7CE18D2-1084-4D29-B39A-B5CC4ABA390D}" dt="2022-10-31T03:32:22.729" v="1334"/>
          <ac:spMkLst>
            <pc:docMk/>
            <pc:sldMk cId="63216909" sldId="1280"/>
            <ac:spMk id="4" creationId="{68866883-5BBE-F34C-B79D-996EAAC53603}"/>
          </ac:spMkLst>
        </pc:spChg>
        <pc:spChg chg="mod">
          <ac:chgData name="伊健 杜" userId="e69aded81da48593" providerId="LiveId" clId="{C7CE18D2-1084-4D29-B39A-B5CC4ABA390D}" dt="2022-10-31T03:32:26.784" v="1336" actId="20577"/>
          <ac:spMkLst>
            <pc:docMk/>
            <pc:sldMk cId="63216909" sldId="1280"/>
            <ac:spMk id="5" creationId="{12133E31-EFD8-1428-E834-932512E03115}"/>
          </ac:spMkLst>
        </pc:spChg>
        <pc:spChg chg="mod">
          <ac:chgData name="伊健 杜" userId="e69aded81da48593" providerId="LiveId" clId="{C7CE18D2-1084-4D29-B39A-B5CC4ABA390D}" dt="2022-10-31T06:25:08.888" v="5442"/>
          <ac:spMkLst>
            <pc:docMk/>
            <pc:sldMk cId="63216909" sldId="1280"/>
            <ac:spMk id="7" creationId="{3AFD834D-3803-F6E5-F35E-650910E3E788}"/>
          </ac:spMkLst>
        </pc:spChg>
        <pc:picChg chg="del">
          <ac:chgData name="伊健 杜" userId="e69aded81da48593" providerId="LiveId" clId="{C7CE18D2-1084-4D29-B39A-B5CC4ABA390D}" dt="2022-10-31T03:32:51.916" v="1425" actId="478"/>
          <ac:picMkLst>
            <pc:docMk/>
            <pc:sldMk cId="63216909" sldId="1280"/>
            <ac:picMk id="4098" creationId="{18F751D0-483E-1832-A479-F9F74F2A795A}"/>
          </ac:picMkLst>
        </pc:picChg>
        <pc:picChg chg="add mod">
          <ac:chgData name="伊健 杜" userId="e69aded81da48593" providerId="LiveId" clId="{C7CE18D2-1084-4D29-B39A-B5CC4ABA390D}" dt="2022-10-31T03:33:11.766" v="1429" actId="1076"/>
          <ac:picMkLst>
            <pc:docMk/>
            <pc:sldMk cId="63216909" sldId="1280"/>
            <ac:picMk id="9219" creationId="{A21CF330-C437-73FD-3333-627B5B142406}"/>
          </ac:picMkLst>
        </pc:picChg>
      </pc:sldChg>
      <pc:sldChg chg="addSp delSp modSp add mod delAnim">
        <pc:chgData name="伊健 杜" userId="e69aded81da48593" providerId="LiveId" clId="{C7CE18D2-1084-4D29-B39A-B5CC4ABA390D}" dt="2022-10-31T06:25:08.888" v="5442"/>
        <pc:sldMkLst>
          <pc:docMk/>
          <pc:sldMk cId="2191830168" sldId="1281"/>
        </pc:sldMkLst>
        <pc:spChg chg="mod">
          <ac:chgData name="伊健 杜" userId="e69aded81da48593" providerId="LiveId" clId="{C7CE18D2-1084-4D29-B39A-B5CC4ABA390D}" dt="2022-10-31T06:25:08.888" v="5442"/>
          <ac:spMkLst>
            <pc:docMk/>
            <pc:sldMk cId="2191830168" sldId="1281"/>
            <ac:spMk id="2" creationId="{10304424-DB4A-36E7-9E0D-D32A5DD0F26C}"/>
          </ac:spMkLst>
        </pc:spChg>
        <pc:spChg chg="del">
          <ac:chgData name="伊健 杜" userId="e69aded81da48593" providerId="LiveId" clId="{C7CE18D2-1084-4D29-B39A-B5CC4ABA390D}" dt="2022-10-31T03:33:39.270" v="1431" actId="478"/>
          <ac:spMkLst>
            <pc:docMk/>
            <pc:sldMk cId="2191830168" sldId="1281"/>
            <ac:spMk id="5" creationId="{12133E31-EFD8-1428-E834-932512E03115}"/>
          </ac:spMkLst>
        </pc:spChg>
        <pc:spChg chg="mod">
          <ac:chgData name="伊健 杜" userId="e69aded81da48593" providerId="LiveId" clId="{C7CE18D2-1084-4D29-B39A-B5CC4ABA390D}" dt="2022-10-31T06:25:08.888" v="5442"/>
          <ac:spMkLst>
            <pc:docMk/>
            <pc:sldMk cId="2191830168" sldId="1281"/>
            <ac:spMk id="7" creationId="{3AFD834D-3803-F6E5-F35E-650910E3E788}"/>
          </ac:spMkLst>
        </pc:spChg>
        <pc:picChg chg="del mod">
          <ac:chgData name="伊健 杜" userId="e69aded81da48593" providerId="LiveId" clId="{C7CE18D2-1084-4D29-B39A-B5CC4ABA390D}" dt="2022-10-31T03:34:06.444" v="1524" actId="478"/>
          <ac:picMkLst>
            <pc:docMk/>
            <pc:sldMk cId="2191830168" sldId="1281"/>
            <ac:picMk id="9219" creationId="{A21CF330-C437-73FD-3333-627B5B142406}"/>
          </ac:picMkLst>
        </pc:picChg>
        <pc:picChg chg="add mod">
          <ac:chgData name="伊健 杜" userId="e69aded81da48593" providerId="LiveId" clId="{C7CE18D2-1084-4D29-B39A-B5CC4ABA390D}" dt="2022-10-31T03:34:32.675" v="1528" actId="1076"/>
          <ac:picMkLst>
            <pc:docMk/>
            <pc:sldMk cId="2191830168" sldId="1281"/>
            <ac:picMk id="10242" creationId="{29952CAE-78D3-9A59-00B3-91E9F3404AD3}"/>
          </ac:picMkLst>
        </pc:picChg>
      </pc:sldChg>
      <pc:sldChg chg="addSp delSp modSp add mod">
        <pc:chgData name="伊健 杜" userId="e69aded81da48593" providerId="LiveId" clId="{C7CE18D2-1084-4D29-B39A-B5CC4ABA390D}" dt="2022-10-31T13:22:24.113" v="5537" actId="20577"/>
        <pc:sldMkLst>
          <pc:docMk/>
          <pc:sldMk cId="157671835" sldId="1282"/>
        </pc:sldMkLst>
        <pc:spChg chg="mod">
          <ac:chgData name="伊健 杜" userId="e69aded81da48593" providerId="LiveId" clId="{C7CE18D2-1084-4D29-B39A-B5CC4ABA390D}" dt="2022-10-31T06:25:08.888" v="5442"/>
          <ac:spMkLst>
            <pc:docMk/>
            <pc:sldMk cId="157671835" sldId="1282"/>
            <ac:spMk id="2" creationId="{10304424-DB4A-36E7-9E0D-D32A5DD0F26C}"/>
          </ac:spMkLst>
        </pc:spChg>
        <pc:spChg chg="mod">
          <ac:chgData name="伊健 杜" userId="e69aded81da48593" providerId="LiveId" clId="{C7CE18D2-1084-4D29-B39A-B5CC4ABA390D}" dt="2022-10-31T13:22:24.113" v="5537" actId="20577"/>
          <ac:spMkLst>
            <pc:docMk/>
            <pc:sldMk cId="157671835" sldId="1282"/>
            <ac:spMk id="5" creationId="{12133E31-EFD8-1428-E834-932512E03115}"/>
          </ac:spMkLst>
        </pc:spChg>
        <pc:spChg chg="mod">
          <ac:chgData name="伊健 杜" userId="e69aded81da48593" providerId="LiveId" clId="{C7CE18D2-1084-4D29-B39A-B5CC4ABA390D}" dt="2022-10-31T06:25:08.888" v="5442"/>
          <ac:spMkLst>
            <pc:docMk/>
            <pc:sldMk cId="157671835" sldId="1282"/>
            <ac:spMk id="7" creationId="{3AFD834D-3803-F6E5-F35E-650910E3E788}"/>
          </ac:spMkLst>
        </pc:spChg>
        <pc:picChg chg="del mod">
          <ac:chgData name="伊健 杜" userId="e69aded81da48593" providerId="LiveId" clId="{C7CE18D2-1084-4D29-B39A-B5CC4ABA390D}" dt="2022-10-31T04:20:29.575" v="1740" actId="478"/>
          <ac:picMkLst>
            <pc:docMk/>
            <pc:sldMk cId="157671835" sldId="1282"/>
            <ac:picMk id="9219" creationId="{A21CF330-C437-73FD-3333-627B5B142406}"/>
          </ac:picMkLst>
        </pc:picChg>
        <pc:picChg chg="add mod">
          <ac:chgData name="伊健 杜" userId="e69aded81da48593" providerId="LiveId" clId="{C7CE18D2-1084-4D29-B39A-B5CC4ABA390D}" dt="2022-10-31T04:20:59.267" v="1744" actId="1076"/>
          <ac:picMkLst>
            <pc:docMk/>
            <pc:sldMk cId="157671835" sldId="1282"/>
            <ac:picMk id="11266" creationId="{7D90EBE3-B36D-BE3D-2F8E-B36B15085397}"/>
          </ac:picMkLst>
        </pc:picChg>
        <pc:inkChg chg="add del">
          <ac:chgData name="伊健 杜" userId="e69aded81da48593" providerId="LiveId" clId="{C7CE18D2-1084-4D29-B39A-B5CC4ABA390D}" dt="2022-10-31T08:34:01.563" v="5534" actId="478"/>
          <ac:inkMkLst>
            <pc:docMk/>
            <pc:sldMk cId="157671835" sldId="1282"/>
            <ac:inkMk id="4" creationId="{CCC9D466-11F7-BDC9-228E-D2BA122F5B81}"/>
          </ac:inkMkLst>
        </pc:inkChg>
      </pc:sldChg>
      <pc:sldChg chg="addSp delSp modSp add mod delAnim">
        <pc:chgData name="伊健 杜" userId="e69aded81da48593" providerId="LiveId" clId="{C7CE18D2-1084-4D29-B39A-B5CC4ABA390D}" dt="2022-10-31T06:25:08.888" v="5442"/>
        <pc:sldMkLst>
          <pc:docMk/>
          <pc:sldMk cId="3319990706" sldId="1283"/>
        </pc:sldMkLst>
        <pc:spChg chg="mod">
          <ac:chgData name="伊健 杜" userId="e69aded81da48593" providerId="LiveId" clId="{C7CE18D2-1084-4D29-B39A-B5CC4ABA390D}" dt="2022-10-31T06:25:08.888" v="5442"/>
          <ac:spMkLst>
            <pc:docMk/>
            <pc:sldMk cId="3319990706" sldId="1283"/>
            <ac:spMk id="2" creationId="{10304424-DB4A-36E7-9E0D-D32A5DD0F26C}"/>
          </ac:spMkLst>
        </pc:spChg>
        <pc:spChg chg="del">
          <ac:chgData name="伊健 杜" userId="e69aded81da48593" providerId="LiveId" clId="{C7CE18D2-1084-4D29-B39A-B5CC4ABA390D}" dt="2022-10-31T04:21:09.247" v="1746" actId="478"/>
          <ac:spMkLst>
            <pc:docMk/>
            <pc:sldMk cId="3319990706" sldId="1283"/>
            <ac:spMk id="5" creationId="{12133E31-EFD8-1428-E834-932512E03115}"/>
          </ac:spMkLst>
        </pc:spChg>
        <pc:spChg chg="mod">
          <ac:chgData name="伊健 杜" userId="e69aded81da48593" providerId="LiveId" clId="{C7CE18D2-1084-4D29-B39A-B5CC4ABA390D}" dt="2022-10-31T06:25:08.888" v="5442"/>
          <ac:spMkLst>
            <pc:docMk/>
            <pc:sldMk cId="3319990706" sldId="1283"/>
            <ac:spMk id="7" creationId="{3AFD834D-3803-F6E5-F35E-650910E3E788}"/>
          </ac:spMkLst>
        </pc:spChg>
        <pc:picChg chg="del">
          <ac:chgData name="伊健 杜" userId="e69aded81da48593" providerId="LiveId" clId="{C7CE18D2-1084-4D29-B39A-B5CC4ABA390D}" dt="2022-10-31T04:21:37.659" v="1846" actId="478"/>
          <ac:picMkLst>
            <pc:docMk/>
            <pc:sldMk cId="3319990706" sldId="1283"/>
            <ac:picMk id="11266" creationId="{7D90EBE3-B36D-BE3D-2F8E-B36B15085397}"/>
          </ac:picMkLst>
        </pc:picChg>
        <pc:picChg chg="add mod">
          <ac:chgData name="伊健 杜" userId="e69aded81da48593" providerId="LiveId" clId="{C7CE18D2-1084-4D29-B39A-B5CC4ABA390D}" dt="2022-10-31T04:23:19.915" v="1850" actId="1076"/>
          <ac:picMkLst>
            <pc:docMk/>
            <pc:sldMk cId="3319990706" sldId="1283"/>
            <ac:picMk id="12290" creationId="{FA1E4DD0-714E-444D-1AFD-CE0161D8D2E8}"/>
          </ac:picMkLst>
        </pc:picChg>
      </pc:sldChg>
      <pc:sldChg chg="addSp delSp modSp add mod">
        <pc:chgData name="伊健 杜" userId="e69aded81da48593" providerId="LiveId" clId="{C7CE18D2-1084-4D29-B39A-B5CC4ABA390D}" dt="2022-10-31T08:34:03.951" v="5535" actId="478"/>
        <pc:sldMkLst>
          <pc:docMk/>
          <pc:sldMk cId="780733278" sldId="1284"/>
        </pc:sldMkLst>
        <pc:spChg chg="mod">
          <ac:chgData name="伊健 杜" userId="e69aded81da48593" providerId="LiveId" clId="{C7CE18D2-1084-4D29-B39A-B5CC4ABA390D}" dt="2022-10-31T06:25:08.888" v="5442"/>
          <ac:spMkLst>
            <pc:docMk/>
            <pc:sldMk cId="780733278" sldId="1284"/>
            <ac:spMk id="2" creationId="{9C74F706-AB23-7A24-27F9-BA8C6B6BFC20}"/>
          </ac:spMkLst>
        </pc:spChg>
        <pc:inkChg chg="add del">
          <ac:chgData name="伊健 杜" userId="e69aded81da48593" providerId="LiveId" clId="{C7CE18D2-1084-4D29-B39A-B5CC4ABA390D}" dt="2022-10-31T08:34:03.951" v="5535" actId="478"/>
          <ac:inkMkLst>
            <pc:docMk/>
            <pc:sldMk cId="780733278" sldId="1284"/>
            <ac:inkMk id="3" creationId="{FCFB363A-108E-A1E6-A76C-F4B9CCA82774}"/>
          </ac:inkMkLst>
        </pc:inkChg>
      </pc:sldChg>
      <pc:sldChg chg="modSp add mod">
        <pc:chgData name="伊健 杜" userId="e69aded81da48593" providerId="LiveId" clId="{C7CE18D2-1084-4D29-B39A-B5CC4ABA390D}" dt="2022-10-31T06:25:08.888" v="5442"/>
        <pc:sldMkLst>
          <pc:docMk/>
          <pc:sldMk cId="730074842" sldId="1285"/>
        </pc:sldMkLst>
        <pc:spChg chg="mod">
          <ac:chgData name="伊健 杜" userId="e69aded81da48593" providerId="LiveId" clId="{C7CE18D2-1084-4D29-B39A-B5CC4ABA390D}" dt="2022-10-31T06:25:08.888" v="5442"/>
          <ac:spMkLst>
            <pc:docMk/>
            <pc:sldMk cId="730074842" sldId="1285"/>
            <ac:spMk id="2" creationId="{9C74F706-AB23-7A24-27F9-BA8C6B6BFC20}"/>
          </ac:spMkLst>
        </pc:spChg>
      </pc:sldChg>
      <pc:sldChg chg="addSp delSp modSp add mod">
        <pc:chgData name="伊健 杜" userId="e69aded81da48593" providerId="LiveId" clId="{C7CE18D2-1084-4D29-B39A-B5CC4ABA390D}" dt="2022-10-31T13:27:10.993" v="5538"/>
        <pc:sldMkLst>
          <pc:docMk/>
          <pc:sldMk cId="2745918873" sldId="1286"/>
        </pc:sldMkLst>
        <pc:spChg chg="mod">
          <ac:chgData name="伊健 杜" userId="e69aded81da48593" providerId="LiveId" clId="{C7CE18D2-1084-4D29-B39A-B5CC4ABA390D}" dt="2022-10-31T13:27:10.993" v="5538"/>
          <ac:spMkLst>
            <pc:docMk/>
            <pc:sldMk cId="2745918873" sldId="1286"/>
            <ac:spMk id="2" creationId="{9C74F706-AB23-7A24-27F9-BA8C6B6BFC20}"/>
          </ac:spMkLst>
        </pc:spChg>
        <pc:inkChg chg="add del">
          <ac:chgData name="伊健 杜" userId="e69aded81da48593" providerId="LiveId" clId="{C7CE18D2-1084-4D29-B39A-B5CC4ABA390D}" dt="2022-10-31T08:33:59.668" v="5533" actId="478"/>
          <ac:inkMkLst>
            <pc:docMk/>
            <pc:sldMk cId="2745918873" sldId="1286"/>
            <ac:inkMk id="3" creationId="{0956CE97-A7F3-D9C0-06E4-A3789C3EAA58}"/>
          </ac:inkMkLst>
        </pc:inkChg>
      </pc:sldChg>
      <pc:sldChg chg="addSp delSp modSp add mod">
        <pc:chgData name="伊健 杜" userId="e69aded81da48593" providerId="LiveId" clId="{C7CE18D2-1084-4D29-B39A-B5CC4ABA390D}" dt="2022-10-31T06:25:08.888" v="5442"/>
        <pc:sldMkLst>
          <pc:docMk/>
          <pc:sldMk cId="2425531657" sldId="1287"/>
        </pc:sldMkLst>
        <pc:spChg chg="mod">
          <ac:chgData name="伊健 杜" userId="e69aded81da48593" providerId="LiveId" clId="{C7CE18D2-1084-4D29-B39A-B5CC4ABA390D}" dt="2022-10-31T06:25:08.888" v="5442"/>
          <ac:spMkLst>
            <pc:docMk/>
            <pc:sldMk cId="2425531657" sldId="1287"/>
            <ac:spMk id="2" creationId="{10304424-DB4A-36E7-9E0D-D32A5DD0F26C}"/>
          </ac:spMkLst>
        </pc:spChg>
        <pc:spChg chg="mod">
          <ac:chgData name="伊健 杜" userId="e69aded81da48593" providerId="LiveId" clId="{C7CE18D2-1084-4D29-B39A-B5CC4ABA390D}" dt="2022-10-31T04:46:20.937" v="2072"/>
          <ac:spMkLst>
            <pc:docMk/>
            <pc:sldMk cId="2425531657" sldId="1287"/>
            <ac:spMk id="5" creationId="{12133E31-EFD8-1428-E834-932512E03115}"/>
          </ac:spMkLst>
        </pc:spChg>
        <pc:spChg chg="mod">
          <ac:chgData name="伊健 杜" userId="e69aded81da48593" providerId="LiveId" clId="{C7CE18D2-1084-4D29-B39A-B5CC4ABA390D}" dt="2022-10-31T06:25:08.888" v="5442"/>
          <ac:spMkLst>
            <pc:docMk/>
            <pc:sldMk cId="2425531657" sldId="1287"/>
            <ac:spMk id="7" creationId="{3AFD834D-3803-F6E5-F35E-650910E3E788}"/>
          </ac:spMkLst>
        </pc:spChg>
        <pc:picChg chg="del">
          <ac:chgData name="伊健 杜" userId="e69aded81da48593" providerId="LiveId" clId="{C7CE18D2-1084-4D29-B39A-B5CC4ABA390D}" dt="2022-10-31T04:48:18.636" v="2222" actId="478"/>
          <ac:picMkLst>
            <pc:docMk/>
            <pc:sldMk cId="2425531657" sldId="1287"/>
            <ac:picMk id="6" creationId="{EB4D476D-F76A-5728-432D-EDEB3C9F3E74}"/>
          </ac:picMkLst>
        </pc:picChg>
        <pc:picChg chg="del">
          <ac:chgData name="伊健 杜" userId="e69aded81da48593" providerId="LiveId" clId="{C7CE18D2-1084-4D29-B39A-B5CC4ABA390D}" dt="2022-10-31T04:48:18.636" v="2222" actId="478"/>
          <ac:picMkLst>
            <pc:docMk/>
            <pc:sldMk cId="2425531657" sldId="1287"/>
            <ac:picMk id="8" creationId="{841500D3-FB69-0931-A087-F132E0E1DDA9}"/>
          </ac:picMkLst>
        </pc:picChg>
        <pc:picChg chg="del">
          <ac:chgData name="伊健 杜" userId="e69aded81da48593" providerId="LiveId" clId="{C7CE18D2-1084-4D29-B39A-B5CC4ABA390D}" dt="2022-10-31T04:48:18.636" v="2222" actId="478"/>
          <ac:picMkLst>
            <pc:docMk/>
            <pc:sldMk cId="2425531657" sldId="1287"/>
            <ac:picMk id="6146" creationId="{77CDDE4A-5E96-9764-61BF-A2741A59E366}"/>
          </ac:picMkLst>
        </pc:picChg>
        <pc:picChg chg="add mod">
          <ac:chgData name="伊健 杜" userId="e69aded81da48593" providerId="LiveId" clId="{C7CE18D2-1084-4D29-B39A-B5CC4ABA390D}" dt="2022-10-31T04:48:41.267" v="2226" actId="1076"/>
          <ac:picMkLst>
            <pc:docMk/>
            <pc:sldMk cId="2425531657" sldId="1287"/>
            <ac:picMk id="13314" creationId="{D8C1870D-B647-81AA-996B-BFCBED402D28}"/>
          </ac:picMkLst>
        </pc:picChg>
      </pc:sldChg>
      <pc:sldChg chg="addSp delSp modSp add mod delAnim">
        <pc:chgData name="伊健 杜" userId="e69aded81da48593" providerId="LiveId" clId="{C7CE18D2-1084-4D29-B39A-B5CC4ABA390D}" dt="2022-10-31T06:25:08.888" v="5442"/>
        <pc:sldMkLst>
          <pc:docMk/>
          <pc:sldMk cId="2770712489" sldId="1288"/>
        </pc:sldMkLst>
        <pc:spChg chg="mod">
          <ac:chgData name="伊健 杜" userId="e69aded81da48593" providerId="LiveId" clId="{C7CE18D2-1084-4D29-B39A-B5CC4ABA390D}" dt="2022-10-31T06:25:08.888" v="5442"/>
          <ac:spMkLst>
            <pc:docMk/>
            <pc:sldMk cId="2770712489" sldId="1288"/>
            <ac:spMk id="2" creationId="{10304424-DB4A-36E7-9E0D-D32A5DD0F26C}"/>
          </ac:spMkLst>
        </pc:spChg>
        <pc:spChg chg="del">
          <ac:chgData name="伊健 杜" userId="e69aded81da48593" providerId="LiveId" clId="{C7CE18D2-1084-4D29-B39A-B5CC4ABA390D}" dt="2022-10-31T04:48:45.397" v="2228" actId="478"/>
          <ac:spMkLst>
            <pc:docMk/>
            <pc:sldMk cId="2770712489" sldId="1288"/>
            <ac:spMk id="5" creationId="{12133E31-EFD8-1428-E834-932512E03115}"/>
          </ac:spMkLst>
        </pc:spChg>
        <pc:spChg chg="mod">
          <ac:chgData name="伊健 杜" userId="e69aded81da48593" providerId="LiveId" clId="{C7CE18D2-1084-4D29-B39A-B5CC4ABA390D}" dt="2022-10-31T06:25:08.888" v="5442"/>
          <ac:spMkLst>
            <pc:docMk/>
            <pc:sldMk cId="2770712489" sldId="1288"/>
            <ac:spMk id="7" creationId="{3AFD834D-3803-F6E5-F35E-650910E3E788}"/>
          </ac:spMkLst>
        </pc:spChg>
        <pc:picChg chg="del">
          <ac:chgData name="伊健 杜" userId="e69aded81da48593" providerId="LiveId" clId="{C7CE18D2-1084-4D29-B39A-B5CC4ABA390D}" dt="2022-10-31T04:49:56.738" v="2358" actId="478"/>
          <ac:picMkLst>
            <pc:docMk/>
            <pc:sldMk cId="2770712489" sldId="1288"/>
            <ac:picMk id="13314" creationId="{D8C1870D-B647-81AA-996B-BFCBED402D28}"/>
          </ac:picMkLst>
        </pc:picChg>
        <pc:picChg chg="add mod">
          <ac:chgData name="伊健 杜" userId="e69aded81da48593" providerId="LiveId" clId="{C7CE18D2-1084-4D29-B39A-B5CC4ABA390D}" dt="2022-10-31T04:50:27.911" v="2362" actId="1076"/>
          <ac:picMkLst>
            <pc:docMk/>
            <pc:sldMk cId="2770712489" sldId="1288"/>
            <ac:picMk id="15362" creationId="{C0F620E4-2F01-9A12-A474-CC65A1433A77}"/>
          </ac:picMkLst>
        </pc:picChg>
      </pc:sldChg>
      <pc:sldChg chg="modSp add mod">
        <pc:chgData name="伊健 杜" userId="e69aded81da48593" providerId="LiveId" clId="{C7CE18D2-1084-4D29-B39A-B5CC4ABA390D}" dt="2022-10-31T06:25:08.888" v="5442"/>
        <pc:sldMkLst>
          <pc:docMk/>
          <pc:sldMk cId="2442981392" sldId="1289"/>
        </pc:sldMkLst>
        <pc:spChg chg="mod">
          <ac:chgData name="伊健 杜" userId="e69aded81da48593" providerId="LiveId" clId="{C7CE18D2-1084-4D29-B39A-B5CC4ABA390D}" dt="2022-10-31T06:25:08.888" v="5442"/>
          <ac:spMkLst>
            <pc:docMk/>
            <pc:sldMk cId="2442981392" sldId="1289"/>
            <ac:spMk id="2" creationId="{9C74F706-AB23-7A24-27F9-BA8C6B6BFC20}"/>
          </ac:spMkLst>
        </pc:spChg>
      </pc:sldChg>
      <pc:sldChg chg="modSp add mod">
        <pc:chgData name="伊健 杜" userId="e69aded81da48593" providerId="LiveId" clId="{C7CE18D2-1084-4D29-B39A-B5CC4ABA390D}" dt="2022-10-31T06:25:08.888" v="5442"/>
        <pc:sldMkLst>
          <pc:docMk/>
          <pc:sldMk cId="221447932" sldId="1290"/>
        </pc:sldMkLst>
        <pc:spChg chg="mod">
          <ac:chgData name="伊健 杜" userId="e69aded81da48593" providerId="LiveId" clId="{C7CE18D2-1084-4D29-B39A-B5CC4ABA390D}" dt="2022-10-31T06:25:08.888" v="5442"/>
          <ac:spMkLst>
            <pc:docMk/>
            <pc:sldMk cId="221447932" sldId="1290"/>
            <ac:spMk id="2" creationId="{9C74F706-AB23-7A24-27F9-BA8C6B6BFC20}"/>
          </ac:spMkLst>
        </pc:spChg>
      </pc:sldChg>
      <pc:sldChg chg="addSp delSp modSp add mod">
        <pc:chgData name="伊健 杜" userId="e69aded81da48593" providerId="LiveId" clId="{C7CE18D2-1084-4D29-B39A-B5CC4ABA390D}" dt="2022-10-31T06:25:08.888" v="5442"/>
        <pc:sldMkLst>
          <pc:docMk/>
          <pc:sldMk cId="667774540" sldId="1291"/>
        </pc:sldMkLst>
        <pc:spChg chg="mod">
          <ac:chgData name="伊健 杜" userId="e69aded81da48593" providerId="LiveId" clId="{C7CE18D2-1084-4D29-B39A-B5CC4ABA390D}" dt="2022-10-31T06:25:08.888" v="5442"/>
          <ac:spMkLst>
            <pc:docMk/>
            <pc:sldMk cId="667774540" sldId="1291"/>
            <ac:spMk id="2" creationId="{10304424-DB4A-36E7-9E0D-D32A5DD0F26C}"/>
          </ac:spMkLst>
        </pc:spChg>
        <pc:spChg chg="mod">
          <ac:chgData name="伊健 杜" userId="e69aded81da48593" providerId="LiveId" clId="{C7CE18D2-1084-4D29-B39A-B5CC4ABA390D}" dt="2022-10-31T04:52:36.836" v="2570"/>
          <ac:spMkLst>
            <pc:docMk/>
            <pc:sldMk cId="667774540" sldId="1291"/>
            <ac:spMk id="5" creationId="{12133E31-EFD8-1428-E834-932512E03115}"/>
          </ac:spMkLst>
        </pc:spChg>
        <pc:spChg chg="mod">
          <ac:chgData name="伊健 杜" userId="e69aded81da48593" providerId="LiveId" clId="{C7CE18D2-1084-4D29-B39A-B5CC4ABA390D}" dt="2022-10-31T06:25:08.888" v="5442"/>
          <ac:spMkLst>
            <pc:docMk/>
            <pc:sldMk cId="667774540" sldId="1291"/>
            <ac:spMk id="7" creationId="{3AFD834D-3803-F6E5-F35E-650910E3E788}"/>
          </ac:spMkLst>
        </pc:spChg>
        <pc:picChg chg="del mod">
          <ac:chgData name="伊健 杜" userId="e69aded81da48593" providerId="LiveId" clId="{C7CE18D2-1084-4D29-B39A-B5CC4ABA390D}" dt="2022-10-31T04:53:25.066" v="2663" actId="478"/>
          <ac:picMkLst>
            <pc:docMk/>
            <pc:sldMk cId="667774540" sldId="1291"/>
            <ac:picMk id="13314" creationId="{D8C1870D-B647-81AA-996B-BFCBED402D28}"/>
          </ac:picMkLst>
        </pc:picChg>
        <pc:picChg chg="add mod">
          <ac:chgData name="伊健 杜" userId="e69aded81da48593" providerId="LiveId" clId="{C7CE18D2-1084-4D29-B39A-B5CC4ABA390D}" dt="2022-10-31T04:53:53.066" v="2668" actId="1076"/>
          <ac:picMkLst>
            <pc:docMk/>
            <pc:sldMk cId="667774540" sldId="1291"/>
            <ac:picMk id="16386" creationId="{45963156-F6F5-68E9-A80E-493F2FA4D14E}"/>
          </ac:picMkLst>
        </pc:picChg>
      </pc:sldChg>
      <pc:sldChg chg="addSp delSp modSp add mod ord delAnim">
        <pc:chgData name="伊健 杜" userId="e69aded81da48593" providerId="LiveId" clId="{C7CE18D2-1084-4D29-B39A-B5CC4ABA390D}" dt="2022-10-31T06:25:08.888" v="5442"/>
        <pc:sldMkLst>
          <pc:docMk/>
          <pc:sldMk cId="4121958565" sldId="1292"/>
        </pc:sldMkLst>
        <pc:spChg chg="mod">
          <ac:chgData name="伊健 杜" userId="e69aded81da48593" providerId="LiveId" clId="{C7CE18D2-1084-4D29-B39A-B5CC4ABA390D}" dt="2022-10-31T06:25:08.888" v="5442"/>
          <ac:spMkLst>
            <pc:docMk/>
            <pc:sldMk cId="4121958565" sldId="1292"/>
            <ac:spMk id="2" creationId="{10304424-DB4A-36E7-9E0D-D32A5DD0F26C}"/>
          </ac:spMkLst>
        </pc:spChg>
        <pc:spChg chg="del">
          <ac:chgData name="伊健 杜" userId="e69aded81da48593" providerId="LiveId" clId="{C7CE18D2-1084-4D29-B39A-B5CC4ABA390D}" dt="2022-10-31T04:53:59.660" v="2670" actId="478"/>
          <ac:spMkLst>
            <pc:docMk/>
            <pc:sldMk cId="4121958565" sldId="1292"/>
            <ac:spMk id="5" creationId="{12133E31-EFD8-1428-E834-932512E03115}"/>
          </ac:spMkLst>
        </pc:spChg>
        <pc:spChg chg="mod">
          <ac:chgData name="伊健 杜" userId="e69aded81da48593" providerId="LiveId" clId="{C7CE18D2-1084-4D29-B39A-B5CC4ABA390D}" dt="2022-10-31T06:25:08.888" v="5442"/>
          <ac:spMkLst>
            <pc:docMk/>
            <pc:sldMk cId="4121958565" sldId="1292"/>
            <ac:spMk id="7" creationId="{3AFD834D-3803-F6E5-F35E-650910E3E788}"/>
          </ac:spMkLst>
        </pc:spChg>
        <pc:picChg chg="del">
          <ac:chgData name="伊健 杜" userId="e69aded81da48593" providerId="LiveId" clId="{C7CE18D2-1084-4D29-B39A-B5CC4ABA390D}" dt="2022-10-31T04:54:21.986" v="2747" actId="478"/>
          <ac:picMkLst>
            <pc:docMk/>
            <pc:sldMk cId="4121958565" sldId="1292"/>
            <ac:picMk id="16386" creationId="{45963156-F6F5-68E9-A80E-493F2FA4D14E}"/>
          </ac:picMkLst>
        </pc:picChg>
        <pc:picChg chg="add mod">
          <ac:chgData name="伊健 杜" userId="e69aded81da48593" providerId="LiveId" clId="{C7CE18D2-1084-4D29-B39A-B5CC4ABA390D}" dt="2022-10-31T04:54:44.559" v="2752" actId="1076"/>
          <ac:picMkLst>
            <pc:docMk/>
            <pc:sldMk cId="4121958565" sldId="1292"/>
            <ac:picMk id="17410" creationId="{4311F74B-13D2-536E-D68E-D19A2C1A990D}"/>
          </ac:picMkLst>
        </pc:picChg>
      </pc:sldChg>
      <pc:sldChg chg="addSp delSp modSp add mod">
        <pc:chgData name="伊健 杜" userId="e69aded81da48593" providerId="LiveId" clId="{C7CE18D2-1084-4D29-B39A-B5CC4ABA390D}" dt="2022-10-31T13:48:31.423" v="5541" actId="20577"/>
        <pc:sldMkLst>
          <pc:docMk/>
          <pc:sldMk cId="3909874450" sldId="1293"/>
        </pc:sldMkLst>
        <pc:spChg chg="mod">
          <ac:chgData name="伊健 杜" userId="e69aded81da48593" providerId="LiveId" clId="{C7CE18D2-1084-4D29-B39A-B5CC4ABA390D}" dt="2022-10-31T06:25:08.888" v="5442"/>
          <ac:spMkLst>
            <pc:docMk/>
            <pc:sldMk cId="3909874450" sldId="1293"/>
            <ac:spMk id="2" creationId="{10304424-DB4A-36E7-9E0D-D32A5DD0F26C}"/>
          </ac:spMkLst>
        </pc:spChg>
        <pc:spChg chg="mod">
          <ac:chgData name="伊健 杜" userId="e69aded81da48593" providerId="LiveId" clId="{C7CE18D2-1084-4D29-B39A-B5CC4ABA390D}" dt="2022-10-31T13:48:31.423" v="5541" actId="20577"/>
          <ac:spMkLst>
            <pc:docMk/>
            <pc:sldMk cId="3909874450" sldId="1293"/>
            <ac:spMk id="7" creationId="{3AFD834D-3803-F6E5-F35E-650910E3E788}"/>
          </ac:spMkLst>
        </pc:spChg>
        <pc:picChg chg="del">
          <ac:chgData name="伊健 杜" userId="e69aded81da48593" providerId="LiveId" clId="{C7CE18D2-1084-4D29-B39A-B5CC4ABA390D}" dt="2022-10-31T04:56:14.420" v="2863" actId="478"/>
          <ac:picMkLst>
            <pc:docMk/>
            <pc:sldMk cId="3909874450" sldId="1293"/>
            <ac:picMk id="17410" creationId="{4311F74B-13D2-536E-D68E-D19A2C1A990D}"/>
          </ac:picMkLst>
        </pc:picChg>
        <pc:picChg chg="add mod">
          <ac:chgData name="伊健 杜" userId="e69aded81da48593" providerId="LiveId" clId="{C7CE18D2-1084-4D29-B39A-B5CC4ABA390D}" dt="2022-10-31T04:56:45.176" v="2867" actId="1076"/>
          <ac:picMkLst>
            <pc:docMk/>
            <pc:sldMk cId="3909874450" sldId="1293"/>
            <ac:picMk id="18434" creationId="{A60D05AE-99E8-4ECE-CA64-775E012ABC0F}"/>
          </ac:picMkLst>
        </pc:picChg>
      </pc:sldChg>
      <pc:sldChg chg="modSp add mod">
        <pc:chgData name="伊健 杜" userId="e69aded81da48593" providerId="LiveId" clId="{C7CE18D2-1084-4D29-B39A-B5CC4ABA390D}" dt="2022-10-31T06:25:08.888" v="5442"/>
        <pc:sldMkLst>
          <pc:docMk/>
          <pc:sldMk cId="2127954322" sldId="1294"/>
        </pc:sldMkLst>
        <pc:spChg chg="mod">
          <ac:chgData name="伊健 杜" userId="e69aded81da48593" providerId="LiveId" clId="{C7CE18D2-1084-4D29-B39A-B5CC4ABA390D}" dt="2022-10-31T06:25:08.888" v="5442"/>
          <ac:spMkLst>
            <pc:docMk/>
            <pc:sldMk cId="2127954322" sldId="1294"/>
            <ac:spMk id="2" creationId="{9C74F706-AB23-7A24-27F9-BA8C6B6BFC20}"/>
          </ac:spMkLst>
        </pc:spChg>
      </pc:sldChg>
      <pc:sldChg chg="modSp add mod">
        <pc:chgData name="伊健 杜" userId="e69aded81da48593" providerId="LiveId" clId="{C7CE18D2-1084-4D29-B39A-B5CC4ABA390D}" dt="2022-10-31T06:25:08.888" v="5442"/>
        <pc:sldMkLst>
          <pc:docMk/>
          <pc:sldMk cId="2559853023" sldId="1295"/>
        </pc:sldMkLst>
        <pc:spChg chg="mod">
          <ac:chgData name="伊健 杜" userId="e69aded81da48593" providerId="LiveId" clId="{C7CE18D2-1084-4D29-B39A-B5CC4ABA390D}" dt="2022-10-31T06:25:08.888" v="5442"/>
          <ac:spMkLst>
            <pc:docMk/>
            <pc:sldMk cId="2559853023" sldId="1295"/>
            <ac:spMk id="2" creationId="{9C74F706-AB23-7A24-27F9-BA8C6B6BFC20}"/>
          </ac:spMkLst>
        </pc:spChg>
      </pc:sldChg>
      <pc:sldChg chg="delSp modSp add mod delAnim">
        <pc:chgData name="伊健 杜" userId="e69aded81da48593" providerId="LiveId" clId="{C7CE18D2-1084-4D29-B39A-B5CC4ABA390D}" dt="2022-10-31T06:25:08.888" v="5442"/>
        <pc:sldMkLst>
          <pc:docMk/>
          <pc:sldMk cId="1320756021" sldId="1296"/>
        </pc:sldMkLst>
        <pc:spChg chg="mod">
          <ac:chgData name="伊健 杜" userId="e69aded81da48593" providerId="LiveId" clId="{C7CE18D2-1084-4D29-B39A-B5CC4ABA390D}" dt="2022-10-31T06:25:08.888" v="5442"/>
          <ac:spMkLst>
            <pc:docMk/>
            <pc:sldMk cId="1320756021" sldId="1296"/>
            <ac:spMk id="2" creationId="{10304424-DB4A-36E7-9E0D-D32A5DD0F26C}"/>
          </ac:spMkLst>
        </pc:spChg>
        <pc:spChg chg="del">
          <ac:chgData name="伊健 杜" userId="e69aded81da48593" providerId="LiveId" clId="{C7CE18D2-1084-4D29-B39A-B5CC4ABA390D}" dt="2022-10-31T04:59:27.112" v="3036" actId="478"/>
          <ac:spMkLst>
            <pc:docMk/>
            <pc:sldMk cId="1320756021" sldId="1296"/>
            <ac:spMk id="5" creationId="{12133E31-EFD8-1428-E834-932512E03115}"/>
          </ac:spMkLst>
        </pc:spChg>
        <pc:spChg chg="mod">
          <ac:chgData name="伊健 杜" userId="e69aded81da48593" providerId="LiveId" clId="{C7CE18D2-1084-4D29-B39A-B5CC4ABA390D}" dt="2022-10-31T06:25:08.888" v="5442"/>
          <ac:spMkLst>
            <pc:docMk/>
            <pc:sldMk cId="1320756021" sldId="1296"/>
            <ac:spMk id="7" creationId="{3AFD834D-3803-F6E5-F35E-650910E3E788}"/>
          </ac:spMkLst>
        </pc:spChg>
      </pc:sldChg>
      <pc:sldChg chg="addSp delSp modSp add mod">
        <pc:chgData name="伊健 杜" userId="e69aded81da48593" providerId="LiveId" clId="{C7CE18D2-1084-4D29-B39A-B5CC4ABA390D}" dt="2022-10-31T06:25:08.888" v="5442"/>
        <pc:sldMkLst>
          <pc:docMk/>
          <pc:sldMk cId="1261557416" sldId="1297"/>
        </pc:sldMkLst>
        <pc:spChg chg="mod">
          <ac:chgData name="伊健 杜" userId="e69aded81da48593" providerId="LiveId" clId="{C7CE18D2-1084-4D29-B39A-B5CC4ABA390D}" dt="2022-10-31T06:25:08.888" v="5442"/>
          <ac:spMkLst>
            <pc:docMk/>
            <pc:sldMk cId="1261557416" sldId="1297"/>
            <ac:spMk id="2" creationId="{10304424-DB4A-36E7-9E0D-D32A5DD0F26C}"/>
          </ac:spMkLst>
        </pc:spChg>
        <pc:spChg chg="mod">
          <ac:chgData name="伊健 杜" userId="e69aded81da48593" providerId="LiveId" clId="{C7CE18D2-1084-4D29-B39A-B5CC4ABA390D}" dt="2022-10-31T06:25:08.888" v="5442"/>
          <ac:spMkLst>
            <pc:docMk/>
            <pc:sldMk cId="1261557416" sldId="1297"/>
            <ac:spMk id="7" creationId="{3AFD834D-3803-F6E5-F35E-650910E3E788}"/>
          </ac:spMkLst>
        </pc:spChg>
        <pc:picChg chg="del">
          <ac:chgData name="伊健 杜" userId="e69aded81da48593" providerId="LiveId" clId="{C7CE18D2-1084-4D29-B39A-B5CC4ABA390D}" dt="2022-10-31T05:01:02.030" v="3227" actId="478"/>
          <ac:picMkLst>
            <pc:docMk/>
            <pc:sldMk cId="1261557416" sldId="1297"/>
            <ac:picMk id="18434" creationId="{A60D05AE-99E8-4ECE-CA64-775E012ABC0F}"/>
          </ac:picMkLst>
        </pc:picChg>
        <pc:picChg chg="add mod">
          <ac:chgData name="伊健 杜" userId="e69aded81da48593" providerId="LiveId" clId="{C7CE18D2-1084-4D29-B39A-B5CC4ABA390D}" dt="2022-10-31T05:01:07.673" v="3232" actId="1076"/>
          <ac:picMkLst>
            <pc:docMk/>
            <pc:sldMk cId="1261557416" sldId="1297"/>
            <ac:picMk id="19458" creationId="{49B6F2EB-20E2-B76D-BF04-CCA6490022A1}"/>
          </ac:picMkLst>
        </pc:picChg>
      </pc:sldChg>
      <pc:sldChg chg="modSp add mod">
        <pc:chgData name="伊健 杜" userId="e69aded81da48593" providerId="LiveId" clId="{C7CE18D2-1084-4D29-B39A-B5CC4ABA390D}" dt="2022-10-31T06:25:08.888" v="5442"/>
        <pc:sldMkLst>
          <pc:docMk/>
          <pc:sldMk cId="2127831529" sldId="1298"/>
        </pc:sldMkLst>
        <pc:spChg chg="mod">
          <ac:chgData name="伊健 杜" userId="e69aded81da48593" providerId="LiveId" clId="{C7CE18D2-1084-4D29-B39A-B5CC4ABA390D}" dt="2022-10-31T06:25:08.888" v="5442"/>
          <ac:spMkLst>
            <pc:docMk/>
            <pc:sldMk cId="2127831529" sldId="1298"/>
            <ac:spMk id="2" creationId="{9C74F706-AB23-7A24-27F9-BA8C6B6BFC20}"/>
          </ac:spMkLst>
        </pc:spChg>
      </pc:sldChg>
      <pc:sldChg chg="modSp add del mod">
        <pc:chgData name="伊健 杜" userId="e69aded81da48593" providerId="LiveId" clId="{C7CE18D2-1084-4D29-B39A-B5CC4ABA390D}" dt="2022-10-31T05:02:10.702" v="3364" actId="47"/>
        <pc:sldMkLst>
          <pc:docMk/>
          <pc:sldMk cId="2355826726" sldId="1298"/>
        </pc:sldMkLst>
        <pc:spChg chg="mod">
          <ac:chgData name="伊健 杜" userId="e69aded81da48593" providerId="LiveId" clId="{C7CE18D2-1084-4D29-B39A-B5CC4ABA390D}" dt="2022-10-31T05:01:56.253" v="3363" actId="20577"/>
          <ac:spMkLst>
            <pc:docMk/>
            <pc:sldMk cId="2355826726" sldId="1298"/>
            <ac:spMk id="7" creationId="{3AFD834D-3803-F6E5-F35E-650910E3E788}"/>
          </ac:spMkLst>
        </pc:spChg>
      </pc:sldChg>
      <pc:sldChg chg="addSp delSp modSp add mod">
        <pc:chgData name="伊健 杜" userId="e69aded81da48593" providerId="LiveId" clId="{C7CE18D2-1084-4D29-B39A-B5CC4ABA390D}" dt="2022-10-31T06:25:08.888" v="5442"/>
        <pc:sldMkLst>
          <pc:docMk/>
          <pc:sldMk cId="1636849896" sldId="1299"/>
        </pc:sldMkLst>
        <pc:spChg chg="mod">
          <ac:chgData name="伊健 杜" userId="e69aded81da48593" providerId="LiveId" clId="{C7CE18D2-1084-4D29-B39A-B5CC4ABA390D}" dt="2022-10-31T06:25:08.888" v="5442"/>
          <ac:spMkLst>
            <pc:docMk/>
            <pc:sldMk cId="1636849896" sldId="1299"/>
            <ac:spMk id="2" creationId="{10304424-DB4A-36E7-9E0D-D32A5DD0F26C}"/>
          </ac:spMkLst>
        </pc:spChg>
        <pc:spChg chg="mod">
          <ac:chgData name="伊健 杜" userId="e69aded81da48593" providerId="LiveId" clId="{C7CE18D2-1084-4D29-B39A-B5CC4ABA390D}" dt="2022-10-31T05:06:48.603" v="3687"/>
          <ac:spMkLst>
            <pc:docMk/>
            <pc:sldMk cId="1636849896" sldId="1299"/>
            <ac:spMk id="5" creationId="{12133E31-EFD8-1428-E834-932512E03115}"/>
          </ac:spMkLst>
        </pc:spChg>
        <pc:spChg chg="mod">
          <ac:chgData name="伊健 杜" userId="e69aded81da48593" providerId="LiveId" clId="{C7CE18D2-1084-4D29-B39A-B5CC4ABA390D}" dt="2022-10-31T06:25:08.888" v="5442"/>
          <ac:spMkLst>
            <pc:docMk/>
            <pc:sldMk cId="1636849896" sldId="1299"/>
            <ac:spMk id="7" creationId="{3AFD834D-3803-F6E5-F35E-650910E3E788}"/>
          </ac:spMkLst>
        </pc:spChg>
        <pc:picChg chg="del">
          <ac:chgData name="伊健 杜" userId="e69aded81da48593" providerId="LiveId" clId="{C7CE18D2-1084-4D29-B39A-B5CC4ABA390D}" dt="2022-10-31T05:07:23.107" v="3783" actId="478"/>
          <ac:picMkLst>
            <pc:docMk/>
            <pc:sldMk cId="1636849896" sldId="1299"/>
            <ac:picMk id="16386" creationId="{45963156-F6F5-68E9-A80E-493F2FA4D14E}"/>
          </ac:picMkLst>
        </pc:picChg>
        <pc:picChg chg="add mod">
          <ac:chgData name="伊健 杜" userId="e69aded81da48593" providerId="LiveId" clId="{C7CE18D2-1084-4D29-B39A-B5CC4ABA390D}" dt="2022-10-31T05:07:37.404" v="3786" actId="1076"/>
          <ac:picMkLst>
            <pc:docMk/>
            <pc:sldMk cId="1636849896" sldId="1299"/>
            <ac:picMk id="21506" creationId="{2934FDB7-6354-D3CB-43A6-E43B95B681C7}"/>
          </ac:picMkLst>
        </pc:picChg>
      </pc:sldChg>
      <pc:sldChg chg="new del">
        <pc:chgData name="伊健 杜" userId="e69aded81da48593" providerId="LiveId" clId="{C7CE18D2-1084-4D29-B39A-B5CC4ABA390D}" dt="2022-10-31T05:01:44.161" v="3315" actId="680"/>
        <pc:sldMkLst>
          <pc:docMk/>
          <pc:sldMk cId="3657275645" sldId="1299"/>
        </pc:sldMkLst>
      </pc:sldChg>
      <pc:sldChg chg="addSp delSp modSp add mod delAnim">
        <pc:chgData name="伊健 杜" userId="e69aded81da48593" providerId="LiveId" clId="{C7CE18D2-1084-4D29-B39A-B5CC4ABA390D}" dt="2022-10-31T14:04:09.130" v="5549"/>
        <pc:sldMkLst>
          <pc:docMk/>
          <pc:sldMk cId="1908596898" sldId="1300"/>
        </pc:sldMkLst>
        <pc:spChg chg="mod">
          <ac:chgData name="伊健 杜" userId="e69aded81da48593" providerId="LiveId" clId="{C7CE18D2-1084-4D29-B39A-B5CC4ABA390D}" dt="2022-10-31T06:25:08.888" v="5442"/>
          <ac:spMkLst>
            <pc:docMk/>
            <pc:sldMk cId="1908596898" sldId="1300"/>
            <ac:spMk id="2" creationId="{10304424-DB4A-36E7-9E0D-D32A5DD0F26C}"/>
          </ac:spMkLst>
        </pc:spChg>
        <pc:spChg chg="add mod">
          <ac:chgData name="伊健 杜" userId="e69aded81da48593" providerId="LiveId" clId="{C7CE18D2-1084-4D29-B39A-B5CC4ABA390D}" dt="2022-10-31T06:25:08.888" v="5442"/>
          <ac:spMkLst>
            <pc:docMk/>
            <pc:sldMk cId="1908596898" sldId="1300"/>
            <ac:spMk id="4" creationId="{6D15FC25-1B99-0048-292D-532F53222D6C}"/>
          </ac:spMkLst>
        </pc:spChg>
        <pc:spChg chg="del">
          <ac:chgData name="伊健 杜" userId="e69aded81da48593" providerId="LiveId" clId="{C7CE18D2-1084-4D29-B39A-B5CC4ABA390D}" dt="2022-10-31T05:08:01.990" v="3798" actId="478"/>
          <ac:spMkLst>
            <pc:docMk/>
            <pc:sldMk cId="1908596898" sldId="1300"/>
            <ac:spMk id="5" creationId="{12133E31-EFD8-1428-E834-932512E03115}"/>
          </ac:spMkLst>
        </pc:spChg>
        <pc:spChg chg="mod">
          <ac:chgData name="伊健 杜" userId="e69aded81da48593" providerId="LiveId" clId="{C7CE18D2-1084-4D29-B39A-B5CC4ABA390D}" dt="2022-10-31T14:04:09.130" v="5549"/>
          <ac:spMkLst>
            <pc:docMk/>
            <pc:sldMk cId="1908596898" sldId="1300"/>
            <ac:spMk id="7" creationId="{3AFD834D-3803-F6E5-F35E-650910E3E788}"/>
          </ac:spMkLst>
        </pc:spChg>
        <pc:picChg chg="del">
          <ac:chgData name="伊健 杜" userId="e69aded81da48593" providerId="LiveId" clId="{C7CE18D2-1084-4D29-B39A-B5CC4ABA390D}" dt="2022-10-31T05:09:59.711" v="3988" actId="478"/>
          <ac:picMkLst>
            <pc:docMk/>
            <pc:sldMk cId="1908596898" sldId="1300"/>
            <ac:picMk id="21506" creationId="{2934FDB7-6354-D3CB-43A6-E43B95B681C7}"/>
          </ac:picMkLst>
        </pc:picChg>
        <pc:picChg chg="add mod">
          <ac:chgData name="伊健 杜" userId="e69aded81da48593" providerId="LiveId" clId="{C7CE18D2-1084-4D29-B39A-B5CC4ABA390D}" dt="2022-10-31T05:10:14.399" v="3990" actId="1076"/>
          <ac:picMkLst>
            <pc:docMk/>
            <pc:sldMk cId="1908596898" sldId="1300"/>
            <ac:picMk id="22530" creationId="{3B6303E0-178B-515C-F93A-ED1AD04A5AFA}"/>
          </ac:picMkLst>
        </pc:picChg>
      </pc:sldChg>
      <pc:sldChg chg="delSp modSp add del mod">
        <pc:chgData name="伊健 杜" userId="e69aded81da48593" providerId="LiveId" clId="{C7CE18D2-1084-4D29-B39A-B5CC4ABA390D}" dt="2022-10-31T05:10:49.198" v="4040" actId="47"/>
        <pc:sldMkLst>
          <pc:docMk/>
          <pc:sldMk cId="2801521011" sldId="1301"/>
        </pc:sldMkLst>
        <pc:spChg chg="del">
          <ac:chgData name="伊健 杜" userId="e69aded81da48593" providerId="LiveId" clId="{C7CE18D2-1084-4D29-B39A-B5CC4ABA390D}" dt="2022-10-31T05:10:23.849" v="3992" actId="478"/>
          <ac:spMkLst>
            <pc:docMk/>
            <pc:sldMk cId="2801521011" sldId="1301"/>
            <ac:spMk id="4" creationId="{6D15FC25-1B99-0048-292D-532F53222D6C}"/>
          </ac:spMkLst>
        </pc:spChg>
        <pc:spChg chg="mod">
          <ac:chgData name="伊健 杜" userId="e69aded81da48593" providerId="LiveId" clId="{C7CE18D2-1084-4D29-B39A-B5CC4ABA390D}" dt="2022-10-31T05:10:47.035" v="4039" actId="20577"/>
          <ac:spMkLst>
            <pc:docMk/>
            <pc:sldMk cId="2801521011" sldId="1301"/>
            <ac:spMk id="7" creationId="{3AFD834D-3803-F6E5-F35E-650910E3E788}"/>
          </ac:spMkLst>
        </pc:spChg>
      </pc:sldChg>
      <pc:sldChg chg="addSp modSp add mod">
        <pc:chgData name="伊健 杜" userId="e69aded81da48593" providerId="LiveId" clId="{C7CE18D2-1084-4D29-B39A-B5CC4ABA390D}" dt="2022-10-31T14:30:54.337" v="5550"/>
        <pc:sldMkLst>
          <pc:docMk/>
          <pc:sldMk cId="3603892820" sldId="1301"/>
        </pc:sldMkLst>
        <pc:spChg chg="mod">
          <ac:chgData name="伊健 杜" userId="e69aded81da48593" providerId="LiveId" clId="{C7CE18D2-1084-4D29-B39A-B5CC4ABA390D}" dt="2022-10-31T06:25:08.888" v="5442"/>
          <ac:spMkLst>
            <pc:docMk/>
            <pc:sldMk cId="3603892820" sldId="1301"/>
            <ac:spMk id="2" creationId="{9C74F706-AB23-7A24-27F9-BA8C6B6BFC20}"/>
          </ac:spMkLst>
        </pc:spChg>
        <pc:inkChg chg="add">
          <ac:chgData name="伊健 杜" userId="e69aded81da48593" providerId="LiveId" clId="{C7CE18D2-1084-4D29-B39A-B5CC4ABA390D}" dt="2022-10-31T14:30:54.337" v="5550"/>
          <ac:inkMkLst>
            <pc:docMk/>
            <pc:sldMk cId="3603892820" sldId="1301"/>
            <ac:inkMk id="3" creationId="{6C2AF4BD-AD6B-A8FA-807B-BE6D1AFC4C6C}"/>
          </ac:inkMkLst>
        </pc:inkChg>
      </pc:sldChg>
      <pc:sldChg chg="modSp add mod">
        <pc:chgData name="伊健 杜" userId="e69aded81da48593" providerId="LiveId" clId="{C7CE18D2-1084-4D29-B39A-B5CC4ABA390D}" dt="2022-10-31T06:25:08.888" v="5442"/>
        <pc:sldMkLst>
          <pc:docMk/>
          <pc:sldMk cId="309897874" sldId="1302"/>
        </pc:sldMkLst>
        <pc:spChg chg="mod">
          <ac:chgData name="伊健 杜" userId="e69aded81da48593" providerId="LiveId" clId="{C7CE18D2-1084-4D29-B39A-B5CC4ABA390D}" dt="2022-10-31T06:25:08.888" v="5442"/>
          <ac:spMkLst>
            <pc:docMk/>
            <pc:sldMk cId="309897874" sldId="1302"/>
            <ac:spMk id="2" creationId="{9C74F706-AB23-7A24-27F9-BA8C6B6BFC20}"/>
          </ac:spMkLst>
        </pc:spChg>
      </pc:sldChg>
      <pc:sldChg chg="modSp add mod">
        <pc:chgData name="伊健 杜" userId="e69aded81da48593" providerId="LiveId" clId="{C7CE18D2-1084-4D29-B39A-B5CC4ABA390D}" dt="2022-10-31T06:25:08.888" v="5442"/>
        <pc:sldMkLst>
          <pc:docMk/>
          <pc:sldMk cId="3757923126" sldId="1303"/>
        </pc:sldMkLst>
        <pc:spChg chg="mod">
          <ac:chgData name="伊健 杜" userId="e69aded81da48593" providerId="LiveId" clId="{C7CE18D2-1084-4D29-B39A-B5CC4ABA390D}" dt="2022-10-31T06:25:08.888" v="5442"/>
          <ac:spMkLst>
            <pc:docMk/>
            <pc:sldMk cId="3757923126" sldId="1303"/>
            <ac:spMk id="2" creationId="{9C74F706-AB23-7A24-27F9-BA8C6B6BFC20}"/>
          </ac:spMkLst>
        </pc:spChg>
      </pc:sldChg>
      <pc:sldChg chg="addSp delSp modSp add mod delAnim">
        <pc:chgData name="伊健 杜" userId="e69aded81da48593" providerId="LiveId" clId="{C7CE18D2-1084-4D29-B39A-B5CC4ABA390D}" dt="2022-10-31T06:25:08.888" v="5442"/>
        <pc:sldMkLst>
          <pc:docMk/>
          <pc:sldMk cId="2289139157" sldId="1304"/>
        </pc:sldMkLst>
        <pc:spChg chg="del">
          <ac:chgData name="伊健 杜" userId="e69aded81da48593" providerId="LiveId" clId="{C7CE18D2-1084-4D29-B39A-B5CC4ABA390D}" dt="2022-10-31T05:22:40.209" v="4481" actId="478"/>
          <ac:spMkLst>
            <pc:docMk/>
            <pc:sldMk cId="2289139157" sldId="1304"/>
            <ac:spMk id="3" creationId="{79ADD3F7-63F7-3582-F3B6-AE28FFE30988}"/>
          </ac:spMkLst>
        </pc:spChg>
        <pc:spChg chg="mod">
          <ac:chgData name="伊健 杜" userId="e69aded81da48593" providerId="LiveId" clId="{C7CE18D2-1084-4D29-B39A-B5CC4ABA390D}" dt="2022-10-31T06:25:08.888" v="5442"/>
          <ac:spMkLst>
            <pc:docMk/>
            <pc:sldMk cId="2289139157" sldId="1304"/>
            <ac:spMk id="6" creationId="{B98CD463-5476-FBB2-CBE9-F9671C1182E6}"/>
          </ac:spMkLst>
        </pc:spChg>
        <pc:spChg chg="del">
          <ac:chgData name="伊健 杜" userId="e69aded81da48593" providerId="LiveId" clId="{C7CE18D2-1084-4D29-B39A-B5CC4ABA390D}" dt="2022-10-31T05:25:21.961" v="4516" actId="478"/>
          <ac:spMkLst>
            <pc:docMk/>
            <pc:sldMk cId="2289139157" sldId="1304"/>
            <ac:spMk id="7" creationId="{9F263233-ADF0-B716-9D48-C32FF551A828}"/>
          </ac:spMkLst>
        </pc:spChg>
        <pc:picChg chg="del mod">
          <ac:chgData name="伊健 杜" userId="e69aded81da48593" providerId="LiveId" clId="{C7CE18D2-1084-4D29-B39A-B5CC4ABA390D}" dt="2022-10-31T05:22:44.096" v="4484" actId="478"/>
          <ac:picMkLst>
            <pc:docMk/>
            <pc:sldMk cId="2289139157" sldId="1304"/>
            <ac:picMk id="23554" creationId="{013BE4EB-F961-91B3-E017-DFFF25041B09}"/>
          </ac:picMkLst>
        </pc:picChg>
        <pc:picChg chg="del">
          <ac:chgData name="伊健 杜" userId="e69aded81da48593" providerId="LiveId" clId="{C7CE18D2-1084-4D29-B39A-B5CC4ABA390D}" dt="2022-10-31T05:22:44.442" v="4485" actId="478"/>
          <ac:picMkLst>
            <pc:docMk/>
            <pc:sldMk cId="2289139157" sldId="1304"/>
            <ac:picMk id="23556" creationId="{E072605F-E2D2-F6BB-8F92-7B8B13DCD39D}"/>
          </ac:picMkLst>
        </pc:picChg>
        <pc:picChg chg="add mod">
          <ac:chgData name="伊健 杜" userId="e69aded81da48593" providerId="LiveId" clId="{C7CE18D2-1084-4D29-B39A-B5CC4ABA390D}" dt="2022-10-31T05:24:25.767" v="4489" actId="1076"/>
          <ac:picMkLst>
            <pc:docMk/>
            <pc:sldMk cId="2289139157" sldId="1304"/>
            <ac:picMk id="24578" creationId="{01122103-048E-E73C-B4F5-9810C5AFBBFC}"/>
          </ac:picMkLst>
        </pc:picChg>
        <pc:picChg chg="add mod">
          <ac:chgData name="伊健 杜" userId="e69aded81da48593" providerId="LiveId" clId="{C7CE18D2-1084-4D29-B39A-B5CC4ABA390D}" dt="2022-10-31T05:25:08.761" v="4493" actId="1076"/>
          <ac:picMkLst>
            <pc:docMk/>
            <pc:sldMk cId="2289139157" sldId="1304"/>
            <ac:picMk id="24580" creationId="{95D2D08A-0F33-3651-CB62-282218CCD2D6}"/>
          </ac:picMkLst>
        </pc:picChg>
      </pc:sldChg>
      <pc:sldChg chg="delSp modSp add mod ord">
        <pc:chgData name="伊健 杜" userId="e69aded81da48593" providerId="LiveId" clId="{C7CE18D2-1084-4D29-B39A-B5CC4ABA390D}" dt="2022-10-31T06:25:08.888" v="5442"/>
        <pc:sldMkLst>
          <pc:docMk/>
          <pc:sldMk cId="2348482222" sldId="1305"/>
        </pc:sldMkLst>
        <pc:spChg chg="del mod">
          <ac:chgData name="伊健 杜" userId="e69aded81da48593" providerId="LiveId" clId="{C7CE18D2-1084-4D29-B39A-B5CC4ABA390D}" dt="2022-10-31T05:26:10.630" v="4550" actId="478"/>
          <ac:spMkLst>
            <pc:docMk/>
            <pc:sldMk cId="2348482222" sldId="1305"/>
            <ac:spMk id="5" creationId="{98000F1A-9FFF-4B3A-2C00-4FC355446A37}"/>
          </ac:spMkLst>
        </pc:spChg>
        <pc:spChg chg="mod">
          <ac:chgData name="伊健 杜" userId="e69aded81da48593" providerId="LiveId" clId="{C7CE18D2-1084-4D29-B39A-B5CC4ABA390D}" dt="2022-10-31T06:25:08.888" v="5442"/>
          <ac:spMkLst>
            <pc:docMk/>
            <pc:sldMk cId="2348482222" sldId="1305"/>
            <ac:spMk id="6" creationId="{B98CD463-5476-FBB2-CBE9-F9671C1182E6}"/>
          </ac:spMkLst>
        </pc:spChg>
        <pc:picChg chg="del mod">
          <ac:chgData name="伊健 杜" userId="e69aded81da48593" providerId="LiveId" clId="{C7CE18D2-1084-4D29-B39A-B5CC4ABA390D}" dt="2022-10-31T05:26:10.630" v="4550" actId="478"/>
          <ac:picMkLst>
            <pc:docMk/>
            <pc:sldMk cId="2348482222" sldId="1305"/>
            <ac:picMk id="24578" creationId="{01122103-048E-E73C-B4F5-9810C5AFBBFC}"/>
          </ac:picMkLst>
        </pc:picChg>
        <pc:picChg chg="del mod">
          <ac:chgData name="伊健 杜" userId="e69aded81da48593" providerId="LiveId" clId="{C7CE18D2-1084-4D29-B39A-B5CC4ABA390D}" dt="2022-10-31T05:26:10.630" v="4550" actId="478"/>
          <ac:picMkLst>
            <pc:docMk/>
            <pc:sldMk cId="2348482222" sldId="1305"/>
            <ac:picMk id="24580" creationId="{95D2D08A-0F33-3651-CB62-282218CCD2D6}"/>
          </ac:picMkLst>
        </pc:picChg>
      </pc:sldChg>
      <pc:sldChg chg="modSp add mod">
        <pc:chgData name="伊健 杜" userId="e69aded81da48593" providerId="LiveId" clId="{C7CE18D2-1084-4D29-B39A-B5CC4ABA390D}" dt="2022-10-31T06:25:08.888" v="5442"/>
        <pc:sldMkLst>
          <pc:docMk/>
          <pc:sldMk cId="3575300161" sldId="1306"/>
        </pc:sldMkLst>
        <pc:spChg chg="mod">
          <ac:chgData name="伊健 杜" userId="e69aded81da48593" providerId="LiveId" clId="{C7CE18D2-1084-4D29-B39A-B5CC4ABA390D}" dt="2022-10-31T06:25:08.888" v="5442"/>
          <ac:spMkLst>
            <pc:docMk/>
            <pc:sldMk cId="3575300161" sldId="1306"/>
            <ac:spMk id="6" creationId="{B98CD463-5476-FBB2-CBE9-F9671C1182E6}"/>
          </ac:spMkLst>
        </pc:spChg>
      </pc:sldChg>
      <pc:sldChg chg="addSp modSp add mod modAnim">
        <pc:chgData name="伊健 杜" userId="e69aded81da48593" providerId="LiveId" clId="{C7CE18D2-1084-4D29-B39A-B5CC4ABA390D}" dt="2022-10-31T06:25:08.888" v="5442"/>
        <pc:sldMkLst>
          <pc:docMk/>
          <pc:sldMk cId="4272694972" sldId="1307"/>
        </pc:sldMkLst>
        <pc:spChg chg="add mod">
          <ac:chgData name="伊健 杜" userId="e69aded81da48593" providerId="LiveId" clId="{C7CE18D2-1084-4D29-B39A-B5CC4ABA390D}" dt="2022-10-31T06:25:08.888" v="5442"/>
          <ac:spMkLst>
            <pc:docMk/>
            <pc:sldMk cId="4272694972" sldId="1307"/>
            <ac:spMk id="3" creationId="{006AF459-B9E1-EF76-5096-9131B855349F}"/>
          </ac:spMkLst>
        </pc:spChg>
        <pc:spChg chg="mod">
          <ac:chgData name="伊健 杜" userId="e69aded81da48593" providerId="LiveId" clId="{C7CE18D2-1084-4D29-B39A-B5CC4ABA390D}" dt="2022-10-31T06:25:08.888" v="5442"/>
          <ac:spMkLst>
            <pc:docMk/>
            <pc:sldMk cId="4272694972" sldId="1307"/>
            <ac:spMk id="6" creationId="{B98CD463-5476-FBB2-CBE9-F9671C1182E6}"/>
          </ac:spMkLst>
        </pc:spChg>
      </pc:sldChg>
      <pc:sldChg chg="delSp modSp add mod delAnim">
        <pc:chgData name="伊健 杜" userId="e69aded81da48593" providerId="LiveId" clId="{C7CE18D2-1084-4D29-B39A-B5CC4ABA390D}" dt="2022-10-31T06:25:08.888" v="5442"/>
        <pc:sldMkLst>
          <pc:docMk/>
          <pc:sldMk cId="3004238023" sldId="1308"/>
        </pc:sldMkLst>
        <pc:spChg chg="del">
          <ac:chgData name="伊健 杜" userId="e69aded81da48593" providerId="LiveId" clId="{C7CE18D2-1084-4D29-B39A-B5CC4ABA390D}" dt="2022-10-31T05:29:21.442" v="4824" actId="478"/>
          <ac:spMkLst>
            <pc:docMk/>
            <pc:sldMk cId="3004238023" sldId="1308"/>
            <ac:spMk id="3" creationId="{006AF459-B9E1-EF76-5096-9131B855349F}"/>
          </ac:spMkLst>
        </pc:spChg>
        <pc:spChg chg="mod">
          <ac:chgData name="伊健 杜" userId="e69aded81da48593" providerId="LiveId" clId="{C7CE18D2-1084-4D29-B39A-B5CC4ABA390D}" dt="2022-10-31T06:25:08.888" v="5442"/>
          <ac:spMkLst>
            <pc:docMk/>
            <pc:sldMk cId="3004238023" sldId="1308"/>
            <ac:spMk id="6" creationId="{B98CD463-5476-FBB2-CBE9-F9671C1182E6}"/>
          </ac:spMkLst>
        </pc:spChg>
      </pc:sldChg>
      <pc:sldChg chg="addSp modSp add mod modAnim">
        <pc:chgData name="伊健 杜" userId="e69aded81da48593" providerId="LiveId" clId="{C7CE18D2-1084-4D29-B39A-B5CC4ABA390D}" dt="2022-10-31T06:25:08.888" v="5442"/>
        <pc:sldMkLst>
          <pc:docMk/>
          <pc:sldMk cId="4176945365" sldId="1309"/>
        </pc:sldMkLst>
        <pc:spChg chg="add mod">
          <ac:chgData name="伊健 杜" userId="e69aded81da48593" providerId="LiveId" clId="{C7CE18D2-1084-4D29-B39A-B5CC4ABA390D}" dt="2022-10-31T06:21:51.902" v="5441" actId="207"/>
          <ac:spMkLst>
            <pc:docMk/>
            <pc:sldMk cId="4176945365" sldId="1309"/>
            <ac:spMk id="3" creationId="{DFE36949-4457-E46B-A77D-A91C4CA54CE9}"/>
          </ac:spMkLst>
        </pc:spChg>
        <pc:spChg chg="add mod">
          <ac:chgData name="伊健 杜" userId="e69aded81da48593" providerId="LiveId" clId="{C7CE18D2-1084-4D29-B39A-B5CC4ABA390D}" dt="2022-10-31T06:04:22.926" v="4864" actId="1076"/>
          <ac:spMkLst>
            <pc:docMk/>
            <pc:sldMk cId="4176945365" sldId="1309"/>
            <ac:spMk id="4" creationId="{64C35CC3-FB4C-CB99-3B61-9FB07A0AF911}"/>
          </ac:spMkLst>
        </pc:spChg>
        <pc:spChg chg="mod">
          <ac:chgData name="伊健 杜" userId="e69aded81da48593" providerId="LiveId" clId="{C7CE18D2-1084-4D29-B39A-B5CC4ABA390D}" dt="2022-10-31T06:25:08.888" v="5442"/>
          <ac:spMkLst>
            <pc:docMk/>
            <pc:sldMk cId="4176945365" sldId="1309"/>
            <ac:spMk id="6" creationId="{B98CD463-5476-FBB2-CBE9-F9671C1182E6}"/>
          </ac:spMkLst>
        </pc:spChg>
        <pc:picChg chg="add mod">
          <ac:chgData name="伊健 杜" userId="e69aded81da48593" providerId="LiveId" clId="{C7CE18D2-1084-4D29-B39A-B5CC4ABA390D}" dt="2022-10-31T06:03:05.487" v="4857" actId="1076"/>
          <ac:picMkLst>
            <pc:docMk/>
            <pc:sldMk cId="4176945365" sldId="1309"/>
            <ac:picMk id="25602" creationId="{B3CE3D4E-DE1E-4032-81BC-A79786EDF4DD}"/>
          </ac:picMkLst>
        </pc:picChg>
        <pc:picChg chg="add mod">
          <ac:chgData name="伊健 杜" userId="e69aded81da48593" providerId="LiveId" clId="{C7CE18D2-1084-4D29-B39A-B5CC4ABA390D}" dt="2022-10-31T06:04:16.325" v="4862" actId="14100"/>
          <ac:picMkLst>
            <pc:docMk/>
            <pc:sldMk cId="4176945365" sldId="1309"/>
            <ac:picMk id="25604" creationId="{B53D956D-3363-F8DC-B73C-EDD11135486C}"/>
          </ac:picMkLst>
        </pc:picChg>
      </pc:sldChg>
      <pc:sldChg chg="addSp delSp modSp add">
        <pc:chgData name="伊健 杜" userId="e69aded81da48593" providerId="LiveId" clId="{C7CE18D2-1084-4D29-B39A-B5CC4ABA390D}" dt="2022-10-31T06:25:08.888" v="5442"/>
        <pc:sldMkLst>
          <pc:docMk/>
          <pc:sldMk cId="4146648081" sldId="1310"/>
        </pc:sldMkLst>
        <pc:spChg chg="mod">
          <ac:chgData name="伊健 杜" userId="e69aded81da48593" providerId="LiveId" clId="{C7CE18D2-1084-4D29-B39A-B5CC4ABA390D}" dt="2022-10-31T06:25:08.888" v="5442"/>
          <ac:spMkLst>
            <pc:docMk/>
            <pc:sldMk cId="4146648081" sldId="1310"/>
            <ac:spMk id="6" creationId="{B98CD463-5476-FBB2-CBE9-F9671C1182E6}"/>
          </ac:spMkLst>
        </pc:spChg>
        <pc:picChg chg="del">
          <ac:chgData name="伊健 杜" userId="e69aded81da48593" providerId="LiveId" clId="{C7CE18D2-1084-4D29-B39A-B5CC4ABA390D}" dt="2022-10-31T06:05:48.580" v="4885" actId="478"/>
          <ac:picMkLst>
            <pc:docMk/>
            <pc:sldMk cId="4146648081" sldId="1310"/>
            <ac:picMk id="24578" creationId="{01122103-048E-E73C-B4F5-9810C5AFBBFC}"/>
          </ac:picMkLst>
        </pc:picChg>
        <pc:picChg chg="del mod">
          <ac:chgData name="伊健 杜" userId="e69aded81da48593" providerId="LiveId" clId="{C7CE18D2-1084-4D29-B39A-B5CC4ABA390D}" dt="2022-10-31T06:05:48.580" v="4885" actId="478"/>
          <ac:picMkLst>
            <pc:docMk/>
            <pc:sldMk cId="4146648081" sldId="1310"/>
            <ac:picMk id="24580" creationId="{95D2D08A-0F33-3651-CB62-282218CCD2D6}"/>
          </ac:picMkLst>
        </pc:picChg>
        <pc:picChg chg="add mod">
          <ac:chgData name="伊健 杜" userId="e69aded81da48593" providerId="LiveId" clId="{C7CE18D2-1084-4D29-B39A-B5CC4ABA390D}" dt="2022-10-31T06:06:45.689" v="4894" actId="1076"/>
          <ac:picMkLst>
            <pc:docMk/>
            <pc:sldMk cId="4146648081" sldId="1310"/>
            <ac:picMk id="30722" creationId="{BBAFF35F-93E9-CF2D-E3FF-4F5A87F4CB6A}"/>
          </ac:picMkLst>
        </pc:picChg>
        <pc:picChg chg="add mod">
          <ac:chgData name="伊健 杜" userId="e69aded81da48593" providerId="LiveId" clId="{C7CE18D2-1084-4D29-B39A-B5CC4ABA390D}" dt="2022-10-31T06:06:43.125" v="4892" actId="1076"/>
          <ac:picMkLst>
            <pc:docMk/>
            <pc:sldMk cId="4146648081" sldId="1310"/>
            <ac:picMk id="30724" creationId="{6AB12FE8-FCE4-F06C-442F-2FAA8BC52369}"/>
          </ac:picMkLst>
        </pc:picChg>
      </pc:sldChg>
      <pc:sldChg chg="addSp delSp modSp add mod">
        <pc:chgData name="伊健 杜" userId="e69aded81da48593" providerId="LiveId" clId="{C7CE18D2-1084-4D29-B39A-B5CC4ABA390D}" dt="2022-10-31T06:25:08.888" v="5442"/>
        <pc:sldMkLst>
          <pc:docMk/>
          <pc:sldMk cId="3551861204" sldId="1311"/>
        </pc:sldMkLst>
        <pc:spChg chg="mod">
          <ac:chgData name="伊健 杜" userId="e69aded81da48593" providerId="LiveId" clId="{C7CE18D2-1084-4D29-B39A-B5CC4ABA390D}" dt="2022-10-31T06:09:48.676" v="4951" actId="1076"/>
          <ac:spMkLst>
            <pc:docMk/>
            <pc:sldMk cId="3551861204" sldId="1311"/>
            <ac:spMk id="4" creationId="{64C35CC3-FB4C-CB99-3B61-9FB07A0AF911}"/>
          </ac:spMkLst>
        </pc:spChg>
        <pc:spChg chg="mod">
          <ac:chgData name="伊健 杜" userId="e69aded81da48593" providerId="LiveId" clId="{C7CE18D2-1084-4D29-B39A-B5CC4ABA390D}" dt="2022-10-31T06:25:08.888" v="5442"/>
          <ac:spMkLst>
            <pc:docMk/>
            <pc:sldMk cId="3551861204" sldId="1311"/>
            <ac:spMk id="6" creationId="{B98CD463-5476-FBB2-CBE9-F9671C1182E6}"/>
          </ac:spMkLst>
        </pc:spChg>
        <pc:picChg chg="del">
          <ac:chgData name="伊健 杜" userId="e69aded81da48593" providerId="LiveId" clId="{C7CE18D2-1084-4D29-B39A-B5CC4ABA390D}" dt="2022-10-31T06:09:36.266" v="4940" actId="478"/>
          <ac:picMkLst>
            <pc:docMk/>
            <pc:sldMk cId="3551861204" sldId="1311"/>
            <ac:picMk id="25602" creationId="{B3CE3D4E-DE1E-4032-81BC-A79786EDF4DD}"/>
          </ac:picMkLst>
        </pc:picChg>
        <pc:picChg chg="del">
          <ac:chgData name="伊健 杜" userId="e69aded81da48593" providerId="LiveId" clId="{C7CE18D2-1084-4D29-B39A-B5CC4ABA390D}" dt="2022-10-31T06:09:11.446" v="4937" actId="478"/>
          <ac:picMkLst>
            <pc:docMk/>
            <pc:sldMk cId="3551861204" sldId="1311"/>
            <ac:picMk id="25604" creationId="{B53D956D-3363-F8DC-B73C-EDD11135486C}"/>
          </ac:picMkLst>
        </pc:picChg>
        <pc:picChg chg="add mod">
          <ac:chgData name="伊健 杜" userId="e69aded81da48593" providerId="LiveId" clId="{C7CE18D2-1084-4D29-B39A-B5CC4ABA390D}" dt="2022-10-31T06:09:52.680" v="4954" actId="1076"/>
          <ac:picMkLst>
            <pc:docMk/>
            <pc:sldMk cId="3551861204" sldId="1311"/>
            <ac:picMk id="31746" creationId="{8743AA6B-E9D4-8286-47EC-D09B59288934}"/>
          </ac:picMkLst>
        </pc:picChg>
        <pc:picChg chg="add mod">
          <ac:chgData name="伊健 杜" userId="e69aded81da48593" providerId="LiveId" clId="{C7CE18D2-1084-4D29-B39A-B5CC4ABA390D}" dt="2022-10-31T06:09:50.814" v="4953" actId="1076"/>
          <ac:picMkLst>
            <pc:docMk/>
            <pc:sldMk cId="3551861204" sldId="1311"/>
            <ac:picMk id="31748" creationId="{F4BFBE4A-135D-D899-DD7E-5214426855E8}"/>
          </ac:picMkLst>
        </pc:picChg>
      </pc:sldChg>
      <pc:sldChg chg="addSp delSp modSp add">
        <pc:chgData name="伊健 杜" userId="e69aded81da48593" providerId="LiveId" clId="{C7CE18D2-1084-4D29-B39A-B5CC4ABA390D}" dt="2022-10-31T06:25:08.888" v="5442"/>
        <pc:sldMkLst>
          <pc:docMk/>
          <pc:sldMk cId="3859354121" sldId="1312"/>
        </pc:sldMkLst>
        <pc:spChg chg="mod">
          <ac:chgData name="伊健 杜" userId="e69aded81da48593" providerId="LiveId" clId="{C7CE18D2-1084-4D29-B39A-B5CC4ABA390D}" dt="2022-10-31T06:25:08.888" v="5442"/>
          <ac:spMkLst>
            <pc:docMk/>
            <pc:sldMk cId="3859354121" sldId="1312"/>
            <ac:spMk id="6" creationId="{B98CD463-5476-FBB2-CBE9-F9671C1182E6}"/>
          </ac:spMkLst>
        </pc:spChg>
        <pc:picChg chg="del">
          <ac:chgData name="伊健 杜" userId="e69aded81da48593" providerId="LiveId" clId="{C7CE18D2-1084-4D29-B39A-B5CC4ABA390D}" dt="2022-10-31T06:11:22.012" v="5050" actId="478"/>
          <ac:picMkLst>
            <pc:docMk/>
            <pc:sldMk cId="3859354121" sldId="1312"/>
            <ac:picMk id="31746" creationId="{8743AA6B-E9D4-8286-47EC-D09B59288934}"/>
          </ac:picMkLst>
        </pc:picChg>
        <pc:picChg chg="del">
          <ac:chgData name="伊健 杜" userId="e69aded81da48593" providerId="LiveId" clId="{C7CE18D2-1084-4D29-B39A-B5CC4ABA390D}" dt="2022-10-31T06:11:50.446" v="5056" actId="478"/>
          <ac:picMkLst>
            <pc:docMk/>
            <pc:sldMk cId="3859354121" sldId="1312"/>
            <ac:picMk id="31748" creationId="{F4BFBE4A-135D-D899-DD7E-5214426855E8}"/>
          </ac:picMkLst>
        </pc:picChg>
        <pc:picChg chg="add mod">
          <ac:chgData name="伊健 杜" userId="e69aded81da48593" providerId="LiveId" clId="{C7CE18D2-1084-4D29-B39A-B5CC4ABA390D}" dt="2022-10-31T06:11:32.276" v="5055" actId="1076"/>
          <ac:picMkLst>
            <pc:docMk/>
            <pc:sldMk cId="3859354121" sldId="1312"/>
            <ac:picMk id="32770" creationId="{B167517D-A38E-0A5F-1298-1BA0F9FE7544}"/>
          </ac:picMkLst>
        </pc:picChg>
        <pc:picChg chg="add mod">
          <ac:chgData name="伊健 杜" userId="e69aded81da48593" providerId="LiveId" clId="{C7CE18D2-1084-4D29-B39A-B5CC4ABA390D}" dt="2022-10-31T06:11:56.277" v="5059" actId="1076"/>
          <ac:picMkLst>
            <pc:docMk/>
            <pc:sldMk cId="3859354121" sldId="1312"/>
            <ac:picMk id="32772" creationId="{5C98A238-F2F9-9A1A-EC39-F959F1D56D9D}"/>
          </ac:picMkLst>
        </pc:picChg>
      </pc:sldChg>
      <pc:sldChg chg="addSp delSp modSp add mod">
        <pc:chgData name="伊健 杜" userId="e69aded81da48593" providerId="LiveId" clId="{C7CE18D2-1084-4D29-B39A-B5CC4ABA390D}" dt="2022-10-31T06:25:08.888" v="5442"/>
        <pc:sldMkLst>
          <pc:docMk/>
          <pc:sldMk cId="1500026983" sldId="1313"/>
        </pc:sldMkLst>
        <pc:spChg chg="mod ord">
          <ac:chgData name="伊健 杜" userId="e69aded81da48593" providerId="LiveId" clId="{C7CE18D2-1084-4D29-B39A-B5CC4ABA390D}" dt="2022-10-31T06:13:47.815" v="5140" actId="1076"/>
          <ac:spMkLst>
            <pc:docMk/>
            <pc:sldMk cId="1500026983" sldId="1313"/>
            <ac:spMk id="4" creationId="{64C35CC3-FB4C-CB99-3B61-9FB07A0AF911}"/>
          </ac:spMkLst>
        </pc:spChg>
        <pc:spChg chg="add mod">
          <ac:chgData name="伊健 杜" userId="e69aded81da48593" providerId="LiveId" clId="{C7CE18D2-1084-4D29-B39A-B5CC4ABA390D}" dt="2022-10-31T06:13:49.589" v="5142" actId="1076"/>
          <ac:spMkLst>
            <pc:docMk/>
            <pc:sldMk cId="1500026983" sldId="1313"/>
            <ac:spMk id="5" creationId="{73A84218-54E7-57D5-44CD-69A47386C651}"/>
          </ac:spMkLst>
        </pc:spChg>
        <pc:spChg chg="mod">
          <ac:chgData name="伊健 杜" userId="e69aded81da48593" providerId="LiveId" clId="{C7CE18D2-1084-4D29-B39A-B5CC4ABA390D}" dt="2022-10-31T06:25:08.888" v="5442"/>
          <ac:spMkLst>
            <pc:docMk/>
            <pc:sldMk cId="1500026983" sldId="1313"/>
            <ac:spMk id="6" creationId="{B98CD463-5476-FBB2-CBE9-F9671C1182E6}"/>
          </ac:spMkLst>
        </pc:spChg>
        <pc:picChg chg="del">
          <ac:chgData name="伊健 杜" userId="e69aded81da48593" providerId="LiveId" clId="{C7CE18D2-1084-4D29-B39A-B5CC4ABA390D}" dt="2022-10-31T06:12:31.865" v="5112" actId="478"/>
          <ac:picMkLst>
            <pc:docMk/>
            <pc:sldMk cId="1500026983" sldId="1313"/>
            <ac:picMk id="31746" creationId="{8743AA6B-E9D4-8286-47EC-D09B59288934}"/>
          </ac:picMkLst>
        </pc:picChg>
        <pc:picChg chg="del">
          <ac:chgData name="伊健 杜" userId="e69aded81da48593" providerId="LiveId" clId="{C7CE18D2-1084-4D29-B39A-B5CC4ABA390D}" dt="2022-10-31T06:12:31.865" v="5112" actId="478"/>
          <ac:picMkLst>
            <pc:docMk/>
            <pc:sldMk cId="1500026983" sldId="1313"/>
            <ac:picMk id="31748" creationId="{F4BFBE4A-135D-D899-DD7E-5214426855E8}"/>
          </ac:picMkLst>
        </pc:picChg>
        <pc:picChg chg="add mod">
          <ac:chgData name="伊健 杜" userId="e69aded81da48593" providerId="LiveId" clId="{C7CE18D2-1084-4D29-B39A-B5CC4ABA390D}" dt="2022-10-31T06:13:32.244" v="5127" actId="1076"/>
          <ac:picMkLst>
            <pc:docMk/>
            <pc:sldMk cId="1500026983" sldId="1313"/>
            <ac:picMk id="33794" creationId="{801EF863-77A1-2AB3-2665-DC103A1B36D0}"/>
          </ac:picMkLst>
        </pc:picChg>
        <pc:picChg chg="add mod">
          <ac:chgData name="伊健 杜" userId="e69aded81da48593" providerId="LiveId" clId="{C7CE18D2-1084-4D29-B39A-B5CC4ABA390D}" dt="2022-10-31T06:13:23.025" v="5120" actId="1076"/>
          <ac:picMkLst>
            <pc:docMk/>
            <pc:sldMk cId="1500026983" sldId="1313"/>
            <ac:picMk id="33796" creationId="{0A63D339-0010-4B57-6B96-50F1FCF78897}"/>
          </ac:picMkLst>
        </pc:picChg>
        <pc:picChg chg="add mod">
          <ac:chgData name="伊健 杜" userId="e69aded81da48593" providerId="LiveId" clId="{C7CE18D2-1084-4D29-B39A-B5CC4ABA390D}" dt="2022-10-31T06:13:34.950" v="5131" actId="1076"/>
          <ac:picMkLst>
            <pc:docMk/>
            <pc:sldMk cId="1500026983" sldId="1313"/>
            <ac:picMk id="33798" creationId="{CDAC17C9-0F11-67BF-3639-5331AB8E9C5A}"/>
          </ac:picMkLst>
        </pc:picChg>
      </pc:sldChg>
      <pc:sldChg chg="new del">
        <pc:chgData name="伊健 杜" userId="e69aded81da48593" providerId="LiveId" clId="{C7CE18D2-1084-4D29-B39A-B5CC4ABA390D}" dt="2022-10-31T06:14:17.145" v="5183" actId="47"/>
        <pc:sldMkLst>
          <pc:docMk/>
          <pc:sldMk cId="2620397497" sldId="1314"/>
        </pc:sldMkLst>
      </pc:sldChg>
      <pc:sldChg chg="addSp delSp modSp add mod modAnim">
        <pc:chgData name="伊健 杜" userId="e69aded81da48593" providerId="LiveId" clId="{C7CE18D2-1084-4D29-B39A-B5CC4ABA390D}" dt="2022-10-31T06:20:55.693" v="5367"/>
        <pc:sldMkLst>
          <pc:docMk/>
          <pc:sldMk cId="4217310943" sldId="1315"/>
        </pc:sldMkLst>
        <pc:spChg chg="mod">
          <ac:chgData name="伊健 杜" userId="e69aded81da48593" providerId="LiveId" clId="{C7CE18D2-1084-4D29-B39A-B5CC4ABA390D}" dt="2022-10-31T06:20:55.693" v="5367"/>
          <ac:spMkLst>
            <pc:docMk/>
            <pc:sldMk cId="4217310943" sldId="1315"/>
            <ac:spMk id="3" creationId="{DFE36949-4457-E46B-A77D-A91C4CA54CE9}"/>
          </ac:spMkLst>
        </pc:spChg>
        <pc:spChg chg="del">
          <ac:chgData name="伊健 杜" userId="e69aded81da48593" providerId="LiveId" clId="{C7CE18D2-1084-4D29-B39A-B5CC4ABA390D}" dt="2022-10-31T06:14:27.095" v="5186" actId="478"/>
          <ac:spMkLst>
            <pc:docMk/>
            <pc:sldMk cId="4217310943" sldId="1315"/>
            <ac:spMk id="4" creationId="{64C35CC3-FB4C-CB99-3B61-9FB07A0AF911}"/>
          </ac:spMkLst>
        </pc:spChg>
        <pc:spChg chg="add mod">
          <ac:chgData name="伊健 杜" userId="e69aded81da48593" providerId="LiveId" clId="{C7CE18D2-1084-4D29-B39A-B5CC4ABA390D}" dt="2022-10-31T06:16:31.541" v="5244" actId="1076"/>
          <ac:spMkLst>
            <pc:docMk/>
            <pc:sldMk cId="4217310943" sldId="1315"/>
            <ac:spMk id="5" creationId="{A1DEBC2B-01E1-AD1A-0C60-A66892F8D6B6}"/>
          </ac:spMkLst>
        </pc:spChg>
        <pc:spChg chg="mod">
          <ac:chgData name="伊健 杜" userId="e69aded81da48593" providerId="LiveId" clId="{C7CE18D2-1084-4D29-B39A-B5CC4ABA390D}" dt="2022-10-31T06:16:35.313" v="5256" actId="20577"/>
          <ac:spMkLst>
            <pc:docMk/>
            <pc:sldMk cId="4217310943" sldId="1315"/>
            <ac:spMk id="6" creationId="{B98CD463-5476-FBB2-CBE9-F9671C1182E6}"/>
          </ac:spMkLst>
        </pc:spChg>
        <pc:picChg chg="del">
          <ac:chgData name="伊健 杜" userId="e69aded81da48593" providerId="LiveId" clId="{C7CE18D2-1084-4D29-B39A-B5CC4ABA390D}" dt="2022-10-31T06:14:27.095" v="5186" actId="478"/>
          <ac:picMkLst>
            <pc:docMk/>
            <pc:sldMk cId="4217310943" sldId="1315"/>
            <ac:picMk id="32770" creationId="{B167517D-A38E-0A5F-1298-1BA0F9FE7544}"/>
          </ac:picMkLst>
        </pc:picChg>
        <pc:picChg chg="del">
          <ac:chgData name="伊健 杜" userId="e69aded81da48593" providerId="LiveId" clId="{C7CE18D2-1084-4D29-B39A-B5CC4ABA390D}" dt="2022-10-31T06:14:27.095" v="5186" actId="478"/>
          <ac:picMkLst>
            <pc:docMk/>
            <pc:sldMk cId="4217310943" sldId="1315"/>
            <ac:picMk id="32772" creationId="{5C98A238-F2F9-9A1A-EC39-F959F1D56D9D}"/>
          </ac:picMkLst>
        </pc:picChg>
        <pc:picChg chg="add mod">
          <ac:chgData name="伊健 杜" userId="e69aded81da48593" providerId="LiveId" clId="{C7CE18D2-1084-4D29-B39A-B5CC4ABA390D}" dt="2022-10-31T06:16:13.384" v="5240" actId="1076"/>
          <ac:picMkLst>
            <pc:docMk/>
            <pc:sldMk cId="4217310943" sldId="1315"/>
            <ac:picMk id="34818" creationId="{4F17213B-FD08-55FD-BF3B-285E04AE54FD}"/>
          </ac:picMkLst>
        </pc:picChg>
        <pc:picChg chg="add mod">
          <ac:chgData name="伊健 杜" userId="e69aded81da48593" providerId="LiveId" clId="{C7CE18D2-1084-4D29-B39A-B5CC4ABA390D}" dt="2022-10-31T06:16:25.482" v="5242" actId="1076"/>
          <ac:picMkLst>
            <pc:docMk/>
            <pc:sldMk cId="4217310943" sldId="1315"/>
            <ac:picMk id="34820" creationId="{A67CF7B3-A736-E0B0-E955-1F20C6F66B44}"/>
          </ac:picMkLst>
        </pc:picChg>
      </pc:sldChg>
      <pc:sldChg chg="addSp delSp modSp add mod modNotesTx">
        <pc:chgData name="伊健 杜" userId="e69aded81da48593" providerId="LiveId" clId="{C7CE18D2-1084-4D29-B39A-B5CC4ABA390D}" dt="2022-10-31T14:30:58.694" v="5551" actId="20577"/>
        <pc:sldMkLst>
          <pc:docMk/>
          <pc:sldMk cId="866694763" sldId="1316"/>
        </pc:sldMkLst>
        <pc:spChg chg="add mod">
          <ac:chgData name="伊健 杜" userId="e69aded81da48593" providerId="LiveId" clId="{C7CE18D2-1084-4D29-B39A-B5CC4ABA390D}" dt="2022-10-31T06:18:05.556" v="5286" actId="1076"/>
          <ac:spMkLst>
            <pc:docMk/>
            <pc:sldMk cId="866694763" sldId="1316"/>
            <ac:spMk id="4" creationId="{D3ADDBEC-F907-42BF-9AF4-1D79CDCDD256}"/>
          </ac:spMkLst>
        </pc:spChg>
        <pc:spChg chg="del">
          <ac:chgData name="伊健 杜" userId="e69aded81da48593" providerId="LiveId" clId="{C7CE18D2-1084-4D29-B39A-B5CC4ABA390D}" dt="2022-10-31T06:16:40.906" v="5259" actId="478"/>
          <ac:spMkLst>
            <pc:docMk/>
            <pc:sldMk cId="866694763" sldId="1316"/>
            <ac:spMk id="5" creationId="{A1DEBC2B-01E1-AD1A-0C60-A66892F8D6B6}"/>
          </ac:spMkLst>
        </pc:spChg>
        <pc:spChg chg="mod">
          <ac:chgData name="伊健 杜" userId="e69aded81da48593" providerId="LiveId" clId="{C7CE18D2-1084-4D29-B39A-B5CC4ABA390D}" dt="2022-10-31T06:17:24.561" v="5284"/>
          <ac:spMkLst>
            <pc:docMk/>
            <pc:sldMk cId="866694763" sldId="1316"/>
            <ac:spMk id="6" creationId="{B98CD463-5476-FBB2-CBE9-F9671C1182E6}"/>
          </ac:spMkLst>
        </pc:spChg>
        <pc:picChg chg="del mod">
          <ac:chgData name="伊健 杜" userId="e69aded81da48593" providerId="LiveId" clId="{C7CE18D2-1084-4D29-B39A-B5CC4ABA390D}" dt="2022-10-31T06:16:40.906" v="5259" actId="478"/>
          <ac:picMkLst>
            <pc:docMk/>
            <pc:sldMk cId="866694763" sldId="1316"/>
            <ac:picMk id="34818" creationId="{4F17213B-FD08-55FD-BF3B-285E04AE54FD}"/>
          </ac:picMkLst>
        </pc:picChg>
        <pc:picChg chg="del">
          <ac:chgData name="伊健 杜" userId="e69aded81da48593" providerId="LiveId" clId="{C7CE18D2-1084-4D29-B39A-B5CC4ABA390D}" dt="2022-10-31T06:16:40.906" v="5259" actId="478"/>
          <ac:picMkLst>
            <pc:docMk/>
            <pc:sldMk cId="866694763" sldId="1316"/>
            <ac:picMk id="34820" creationId="{A67CF7B3-A736-E0B0-E955-1F20C6F66B44}"/>
          </ac:picMkLst>
        </pc:picChg>
        <pc:picChg chg="add mod">
          <ac:chgData name="伊健 杜" userId="e69aded81da48593" providerId="LiveId" clId="{C7CE18D2-1084-4D29-B39A-B5CC4ABA390D}" dt="2022-10-31T06:17:09.034" v="5264" actId="1076"/>
          <ac:picMkLst>
            <pc:docMk/>
            <pc:sldMk cId="866694763" sldId="1316"/>
            <ac:picMk id="35842" creationId="{9F3214C6-5E29-8F36-8BE3-C4239BFEE8CA}"/>
          </ac:picMkLst>
        </pc:picChg>
        <pc:picChg chg="add mod">
          <ac:chgData name="伊健 杜" userId="e69aded81da48593" providerId="LiveId" clId="{C7CE18D2-1084-4D29-B39A-B5CC4ABA390D}" dt="2022-10-31T06:17:08.175" v="5263" actId="1076"/>
          <ac:picMkLst>
            <pc:docMk/>
            <pc:sldMk cId="866694763" sldId="1316"/>
            <ac:picMk id="35844" creationId="{102D9B1F-7113-0454-3591-54A0DA2641EB}"/>
          </ac:picMkLst>
        </pc:picChg>
      </pc:sldChg>
      <pc:sldChg chg="addSp delSp modSp add mod">
        <pc:chgData name="伊健 杜" userId="e69aded81da48593" providerId="LiveId" clId="{C7CE18D2-1084-4D29-B39A-B5CC4ABA390D}" dt="2022-10-31T06:25:08.888" v="5442"/>
        <pc:sldMkLst>
          <pc:docMk/>
          <pc:sldMk cId="705454762" sldId="1317"/>
        </pc:sldMkLst>
        <pc:spChg chg="mod">
          <ac:chgData name="伊健 杜" userId="e69aded81da48593" providerId="LiveId" clId="{C7CE18D2-1084-4D29-B39A-B5CC4ABA390D}" dt="2022-10-31T06:19:35.355" v="5296" actId="1076"/>
          <ac:spMkLst>
            <pc:docMk/>
            <pc:sldMk cId="705454762" sldId="1317"/>
            <ac:spMk id="3" creationId="{DFE36949-4457-E46B-A77D-A91C4CA54CE9}"/>
          </ac:spMkLst>
        </pc:spChg>
        <pc:spChg chg="mod">
          <ac:chgData name="伊健 杜" userId="e69aded81da48593" providerId="LiveId" clId="{C7CE18D2-1084-4D29-B39A-B5CC4ABA390D}" dt="2022-10-31T06:25:08.888" v="5442"/>
          <ac:spMkLst>
            <pc:docMk/>
            <pc:sldMk cId="705454762" sldId="1317"/>
            <ac:spMk id="6" creationId="{B98CD463-5476-FBB2-CBE9-F9671C1182E6}"/>
          </ac:spMkLst>
        </pc:spChg>
        <pc:picChg chg="del">
          <ac:chgData name="伊健 杜" userId="e69aded81da48593" providerId="LiveId" clId="{C7CE18D2-1084-4D29-B39A-B5CC4ABA390D}" dt="2022-10-31T06:19:11.972" v="5288" actId="478"/>
          <ac:picMkLst>
            <pc:docMk/>
            <pc:sldMk cId="705454762" sldId="1317"/>
            <ac:picMk id="35842" creationId="{9F3214C6-5E29-8F36-8BE3-C4239BFEE8CA}"/>
          </ac:picMkLst>
        </pc:picChg>
        <pc:picChg chg="del">
          <ac:chgData name="伊健 杜" userId="e69aded81da48593" providerId="LiveId" clId="{C7CE18D2-1084-4D29-B39A-B5CC4ABA390D}" dt="2022-10-31T06:19:29.426" v="5292" actId="478"/>
          <ac:picMkLst>
            <pc:docMk/>
            <pc:sldMk cId="705454762" sldId="1317"/>
            <ac:picMk id="35844" creationId="{102D9B1F-7113-0454-3591-54A0DA2641EB}"/>
          </ac:picMkLst>
        </pc:picChg>
        <pc:picChg chg="add mod">
          <ac:chgData name="伊健 杜" userId="e69aded81da48593" providerId="LiveId" clId="{C7CE18D2-1084-4D29-B39A-B5CC4ABA390D}" dt="2022-10-31T06:19:16.229" v="5291" actId="1076"/>
          <ac:picMkLst>
            <pc:docMk/>
            <pc:sldMk cId="705454762" sldId="1317"/>
            <ac:picMk id="36866" creationId="{30CB1FCB-1A5C-6FDA-2A2D-FC0012677C46}"/>
          </ac:picMkLst>
        </pc:picChg>
        <pc:picChg chg="add mod">
          <ac:chgData name="伊健 杜" userId="e69aded81da48593" providerId="LiveId" clId="{C7CE18D2-1084-4D29-B39A-B5CC4ABA390D}" dt="2022-10-31T06:19:32.830" v="5295" actId="1076"/>
          <ac:picMkLst>
            <pc:docMk/>
            <pc:sldMk cId="705454762" sldId="1317"/>
            <ac:picMk id="36868" creationId="{35FAEAC5-BE9A-37FD-63A9-1ED1BAAF57F9}"/>
          </ac:picMkLst>
        </pc:picChg>
      </pc:sldChg>
      <pc:sldChg chg="new del">
        <pc:chgData name="伊健 杜" userId="e69aded81da48593" providerId="LiveId" clId="{C7CE18D2-1084-4D29-B39A-B5CC4ABA390D}" dt="2022-10-31T06:20:04.007" v="5328" actId="47"/>
        <pc:sldMkLst>
          <pc:docMk/>
          <pc:sldMk cId="2191989755" sldId="1318"/>
        </pc:sldMkLst>
      </pc:sldChg>
      <pc:sldChg chg="modSp add">
        <pc:chgData name="伊健 杜" userId="e69aded81da48593" providerId="LiveId" clId="{C7CE18D2-1084-4D29-B39A-B5CC4ABA390D}" dt="2022-10-31T06:25:08.888" v="5442"/>
        <pc:sldMkLst>
          <pc:docMk/>
          <pc:sldMk cId="2526001274" sldId="1319"/>
        </pc:sldMkLst>
        <pc:spChg chg="mod">
          <ac:chgData name="伊健 杜" userId="e69aded81da48593" providerId="LiveId" clId="{C7CE18D2-1084-4D29-B39A-B5CC4ABA390D}" dt="2022-10-31T06:25:08.888" v="5442"/>
          <ac:spMkLst>
            <pc:docMk/>
            <pc:sldMk cId="2526001274" sldId="1319"/>
            <ac:spMk id="6" creationId="{B98CD463-5476-FBB2-CBE9-F9671C1182E6}"/>
          </ac:spMkLst>
        </pc:spChg>
      </pc:sldChg>
      <pc:sldChg chg="addSp delSp modSp new mod">
        <pc:chgData name="伊健 杜" userId="e69aded81da48593" providerId="LiveId" clId="{C7CE18D2-1084-4D29-B39A-B5CC4ABA390D}" dt="2022-10-31T06:30:06.701" v="5449" actId="478"/>
        <pc:sldMkLst>
          <pc:docMk/>
          <pc:sldMk cId="1678021334" sldId="1320"/>
        </pc:sldMkLst>
        <pc:spChg chg="del">
          <ac:chgData name="伊健 杜" userId="e69aded81da48593" providerId="LiveId" clId="{C7CE18D2-1084-4D29-B39A-B5CC4ABA390D}" dt="2022-10-31T06:28:47.383" v="5444" actId="478"/>
          <ac:spMkLst>
            <pc:docMk/>
            <pc:sldMk cId="1678021334" sldId="1320"/>
            <ac:spMk id="2" creationId="{8CA4B8AA-7B08-1529-A652-95B50A3B0879}"/>
          </ac:spMkLst>
        </pc:spChg>
        <pc:spChg chg="del">
          <ac:chgData name="伊健 杜" userId="e69aded81da48593" providerId="LiveId" clId="{C7CE18D2-1084-4D29-B39A-B5CC4ABA390D}" dt="2022-10-31T06:28:47.383" v="5444" actId="478"/>
          <ac:spMkLst>
            <pc:docMk/>
            <pc:sldMk cId="1678021334" sldId="1320"/>
            <ac:spMk id="3" creationId="{C1B4B0D0-2BD9-DC69-8632-51302F06C8DA}"/>
          </ac:spMkLst>
        </pc:spChg>
        <pc:picChg chg="add del mod">
          <ac:chgData name="伊健 杜" userId="e69aded81da48593" providerId="LiveId" clId="{C7CE18D2-1084-4D29-B39A-B5CC4ABA390D}" dt="2022-10-31T06:30:06.701" v="5449" actId="478"/>
          <ac:picMkLst>
            <pc:docMk/>
            <pc:sldMk cId="1678021334" sldId="1320"/>
            <ac:picMk id="37890" creationId="{732834AE-01A7-A5D0-E19C-6E869F9BD818}"/>
          </ac:picMkLst>
        </pc:picChg>
      </pc:sldChg>
      <pc:sldChg chg="addSp delSp modSp add mod">
        <pc:chgData name="伊健 杜" userId="e69aded81da48593" providerId="LiveId" clId="{C7CE18D2-1084-4D29-B39A-B5CC4ABA390D}" dt="2022-10-31T13:27:10.993" v="5538"/>
        <pc:sldMkLst>
          <pc:docMk/>
          <pc:sldMk cId="687159467" sldId="1321"/>
        </pc:sldMkLst>
        <pc:spChg chg="del">
          <ac:chgData name="伊健 杜" userId="e69aded81da48593" providerId="LiveId" clId="{C7CE18D2-1084-4D29-B39A-B5CC4ABA390D}" dt="2022-10-31T06:30:49.510" v="5456" actId="478"/>
          <ac:spMkLst>
            <pc:docMk/>
            <pc:sldMk cId="687159467" sldId="1321"/>
            <ac:spMk id="4" creationId="{D3ADDBEC-F907-42BF-9AF4-1D79CDCDD256}"/>
          </ac:spMkLst>
        </pc:spChg>
        <pc:spChg chg="add mod">
          <ac:chgData name="伊健 杜" userId="e69aded81da48593" providerId="LiveId" clId="{C7CE18D2-1084-4D29-B39A-B5CC4ABA390D}" dt="2022-10-31T06:32:26.420" v="5471"/>
          <ac:spMkLst>
            <pc:docMk/>
            <pc:sldMk cId="687159467" sldId="1321"/>
            <ac:spMk id="5" creationId="{C843E1B4-4F3D-F620-6E91-250547A5DACC}"/>
          </ac:spMkLst>
        </pc:spChg>
        <pc:spChg chg="mod">
          <ac:chgData name="伊健 杜" userId="e69aded81da48593" providerId="LiveId" clId="{C7CE18D2-1084-4D29-B39A-B5CC4ABA390D}" dt="2022-10-31T13:27:10.993" v="5538"/>
          <ac:spMkLst>
            <pc:docMk/>
            <pc:sldMk cId="687159467" sldId="1321"/>
            <ac:spMk id="6" creationId="{B98CD463-5476-FBB2-CBE9-F9671C1182E6}"/>
          </ac:spMkLst>
        </pc:spChg>
        <pc:picChg chg="del">
          <ac:chgData name="伊健 杜" userId="e69aded81da48593" providerId="LiveId" clId="{C7CE18D2-1084-4D29-B39A-B5CC4ABA390D}" dt="2022-10-31T06:30:10.797" v="5451" actId="478"/>
          <ac:picMkLst>
            <pc:docMk/>
            <pc:sldMk cId="687159467" sldId="1321"/>
            <ac:picMk id="36866" creationId="{30CB1FCB-1A5C-6FDA-2A2D-FC0012677C46}"/>
          </ac:picMkLst>
        </pc:picChg>
        <pc:picChg chg="del">
          <ac:chgData name="伊健 杜" userId="e69aded81da48593" providerId="LiveId" clId="{C7CE18D2-1084-4D29-B39A-B5CC4ABA390D}" dt="2022-10-31T06:30:10.797" v="5451" actId="478"/>
          <ac:picMkLst>
            <pc:docMk/>
            <pc:sldMk cId="687159467" sldId="1321"/>
            <ac:picMk id="36868" creationId="{35FAEAC5-BE9A-37FD-63A9-1ED1BAAF57F9}"/>
          </ac:picMkLst>
        </pc:picChg>
        <pc:picChg chg="add del mod">
          <ac:chgData name="伊健 杜" userId="e69aded81da48593" providerId="LiveId" clId="{C7CE18D2-1084-4D29-B39A-B5CC4ABA390D}" dt="2022-10-31T06:30:49.510" v="5456" actId="478"/>
          <ac:picMkLst>
            <pc:docMk/>
            <pc:sldMk cId="687159467" sldId="1321"/>
            <ac:picMk id="39938" creationId="{2531F6BF-DF5C-7319-7D70-A8987ADBB818}"/>
          </ac:picMkLst>
        </pc:picChg>
        <pc:picChg chg="add del mod">
          <ac:chgData name="伊健 杜" userId="e69aded81da48593" providerId="LiveId" clId="{C7CE18D2-1084-4D29-B39A-B5CC4ABA390D}" dt="2022-10-31T06:30:49.510" v="5456" actId="478"/>
          <ac:picMkLst>
            <pc:docMk/>
            <pc:sldMk cId="687159467" sldId="1321"/>
            <ac:picMk id="39940" creationId="{B6289445-C0BA-1488-035E-3009139D4787}"/>
          </ac:picMkLst>
        </pc:picChg>
        <pc:picChg chg="add mod">
          <ac:chgData name="伊健 杜" userId="e69aded81da48593" providerId="LiveId" clId="{C7CE18D2-1084-4D29-B39A-B5CC4ABA390D}" dt="2022-10-31T06:31:10.727" v="5466" actId="1076"/>
          <ac:picMkLst>
            <pc:docMk/>
            <pc:sldMk cId="687159467" sldId="1321"/>
            <ac:picMk id="39942" creationId="{B77227A0-D410-8560-3CC7-E716CF80E424}"/>
          </ac:picMkLst>
        </pc:picChg>
        <pc:picChg chg="add mod">
          <ac:chgData name="伊健 杜" userId="e69aded81da48593" providerId="LiveId" clId="{C7CE18D2-1084-4D29-B39A-B5CC4ABA390D}" dt="2022-10-31T06:31:09.842" v="5465" actId="1076"/>
          <ac:picMkLst>
            <pc:docMk/>
            <pc:sldMk cId="687159467" sldId="1321"/>
            <ac:picMk id="39944" creationId="{E24EE2C1-D5FB-023C-470C-6BA9C87EAEF2}"/>
          </ac:picMkLst>
        </pc:picChg>
      </pc:sldChg>
      <pc:sldChg chg="addSp delSp modSp add mod delAnim">
        <pc:chgData name="伊健 杜" userId="e69aded81da48593" providerId="LiveId" clId="{C7CE18D2-1084-4D29-B39A-B5CC4ABA390D}" dt="2022-10-31T06:33:37.176" v="5507" actId="1076"/>
        <pc:sldMkLst>
          <pc:docMk/>
          <pc:sldMk cId="2765582665" sldId="1322"/>
        </pc:sldMkLst>
        <pc:spChg chg="del">
          <ac:chgData name="伊健 杜" userId="e69aded81da48593" providerId="LiveId" clId="{C7CE18D2-1084-4D29-B39A-B5CC4ABA390D}" dt="2022-10-31T06:33:31.309" v="5503" actId="478"/>
          <ac:spMkLst>
            <pc:docMk/>
            <pc:sldMk cId="2765582665" sldId="1322"/>
            <ac:spMk id="5" creationId="{C843E1B4-4F3D-F620-6E91-250547A5DACC}"/>
          </ac:spMkLst>
        </pc:spChg>
        <pc:spChg chg="del">
          <ac:chgData name="伊健 杜" userId="e69aded81da48593" providerId="LiveId" clId="{C7CE18D2-1084-4D29-B39A-B5CC4ABA390D}" dt="2022-10-31T06:33:36.234" v="5506" actId="478"/>
          <ac:spMkLst>
            <pc:docMk/>
            <pc:sldMk cId="2765582665" sldId="1322"/>
            <ac:spMk id="6" creationId="{B98CD463-5476-FBB2-CBE9-F9671C1182E6}"/>
          </ac:spMkLst>
        </pc:spChg>
        <pc:picChg chg="del">
          <ac:chgData name="伊健 杜" userId="e69aded81da48593" providerId="LiveId" clId="{C7CE18D2-1084-4D29-B39A-B5CC4ABA390D}" dt="2022-10-31T06:33:31.309" v="5503" actId="478"/>
          <ac:picMkLst>
            <pc:docMk/>
            <pc:sldMk cId="2765582665" sldId="1322"/>
            <ac:picMk id="39942" creationId="{B77227A0-D410-8560-3CC7-E716CF80E424}"/>
          </ac:picMkLst>
        </pc:picChg>
        <pc:picChg chg="del">
          <ac:chgData name="伊健 杜" userId="e69aded81da48593" providerId="LiveId" clId="{C7CE18D2-1084-4D29-B39A-B5CC4ABA390D}" dt="2022-10-31T06:33:31.309" v="5503" actId="478"/>
          <ac:picMkLst>
            <pc:docMk/>
            <pc:sldMk cId="2765582665" sldId="1322"/>
            <ac:picMk id="39944" creationId="{E24EE2C1-D5FB-023C-470C-6BA9C87EAEF2}"/>
          </ac:picMkLst>
        </pc:picChg>
        <pc:picChg chg="add mod">
          <ac:chgData name="伊健 杜" userId="e69aded81da48593" providerId="LiveId" clId="{C7CE18D2-1084-4D29-B39A-B5CC4ABA390D}" dt="2022-10-31T06:33:37.176" v="5507" actId="1076"/>
          <ac:picMkLst>
            <pc:docMk/>
            <pc:sldMk cId="2765582665" sldId="1322"/>
            <ac:picMk id="40962" creationId="{39EB705D-8374-4D8A-19C5-513967A70EBE}"/>
          </ac:picMkLst>
        </pc:picChg>
      </pc:sldChg>
    </pc:docChg>
  </pc:docChgLst>
  <pc:docChgLst>
    <pc:chgData name="伊健 杜" userId="e69aded81da48593" providerId="LiveId" clId="{522AEE9E-FCC6-4D60-A75A-DD2D56B07D59}"/>
    <pc:docChg chg="undo redo custSel addSld delSld modSld sldOrd addSection delSection">
      <pc:chgData name="伊健 杜" userId="e69aded81da48593" providerId="LiveId" clId="{522AEE9E-FCC6-4D60-A75A-DD2D56B07D59}" dt="2022-11-21T10:28:06.357" v="4163" actId="20577"/>
      <pc:docMkLst>
        <pc:docMk/>
      </pc:docMkLst>
      <pc:sldChg chg="del">
        <pc:chgData name="伊健 杜" userId="e69aded81da48593" providerId="LiveId" clId="{522AEE9E-FCC6-4D60-A75A-DD2D56B07D59}" dt="2022-11-21T03:29:15.191" v="0" actId="47"/>
        <pc:sldMkLst>
          <pc:docMk/>
          <pc:sldMk cId="2184303327" sldId="1505"/>
        </pc:sldMkLst>
      </pc:sldChg>
      <pc:sldChg chg="del">
        <pc:chgData name="伊健 杜" userId="e69aded81da48593" providerId="LiveId" clId="{522AEE9E-FCC6-4D60-A75A-DD2D56B07D59}" dt="2022-11-21T03:29:15.191" v="0" actId="47"/>
        <pc:sldMkLst>
          <pc:docMk/>
          <pc:sldMk cId="4171538496" sldId="1526"/>
        </pc:sldMkLst>
      </pc:sldChg>
      <pc:sldChg chg="del">
        <pc:chgData name="伊健 杜" userId="e69aded81da48593" providerId="LiveId" clId="{522AEE9E-FCC6-4D60-A75A-DD2D56B07D59}" dt="2022-11-21T03:29:15.191" v="0" actId="47"/>
        <pc:sldMkLst>
          <pc:docMk/>
          <pc:sldMk cId="336630263" sldId="1527"/>
        </pc:sldMkLst>
      </pc:sldChg>
      <pc:sldChg chg="del">
        <pc:chgData name="伊健 杜" userId="e69aded81da48593" providerId="LiveId" clId="{522AEE9E-FCC6-4D60-A75A-DD2D56B07D59}" dt="2022-11-21T03:29:15.191" v="0" actId="47"/>
        <pc:sldMkLst>
          <pc:docMk/>
          <pc:sldMk cId="3826549699" sldId="1528"/>
        </pc:sldMkLst>
      </pc:sldChg>
      <pc:sldChg chg="del">
        <pc:chgData name="伊健 杜" userId="e69aded81da48593" providerId="LiveId" clId="{522AEE9E-FCC6-4D60-A75A-DD2D56B07D59}" dt="2022-11-21T03:29:15.191" v="0" actId="47"/>
        <pc:sldMkLst>
          <pc:docMk/>
          <pc:sldMk cId="3467009471" sldId="1529"/>
        </pc:sldMkLst>
      </pc:sldChg>
      <pc:sldChg chg="del">
        <pc:chgData name="伊健 杜" userId="e69aded81da48593" providerId="LiveId" clId="{522AEE9E-FCC6-4D60-A75A-DD2D56B07D59}" dt="2022-11-21T03:29:15.191" v="0" actId="47"/>
        <pc:sldMkLst>
          <pc:docMk/>
          <pc:sldMk cId="4078756059" sldId="1530"/>
        </pc:sldMkLst>
      </pc:sldChg>
      <pc:sldChg chg="del">
        <pc:chgData name="伊健 杜" userId="e69aded81da48593" providerId="LiveId" clId="{522AEE9E-FCC6-4D60-A75A-DD2D56B07D59}" dt="2022-11-21T03:29:15.191" v="0" actId="47"/>
        <pc:sldMkLst>
          <pc:docMk/>
          <pc:sldMk cId="182430281" sldId="1531"/>
        </pc:sldMkLst>
      </pc:sldChg>
      <pc:sldChg chg="del">
        <pc:chgData name="伊健 杜" userId="e69aded81da48593" providerId="LiveId" clId="{522AEE9E-FCC6-4D60-A75A-DD2D56B07D59}" dt="2022-11-21T03:29:15.191" v="0" actId="47"/>
        <pc:sldMkLst>
          <pc:docMk/>
          <pc:sldMk cId="4273419492" sldId="1532"/>
        </pc:sldMkLst>
      </pc:sldChg>
      <pc:sldChg chg="del">
        <pc:chgData name="伊健 杜" userId="e69aded81da48593" providerId="LiveId" clId="{522AEE9E-FCC6-4D60-A75A-DD2D56B07D59}" dt="2022-11-21T03:29:15.191" v="0" actId="47"/>
        <pc:sldMkLst>
          <pc:docMk/>
          <pc:sldMk cId="518944863" sldId="1533"/>
        </pc:sldMkLst>
      </pc:sldChg>
      <pc:sldChg chg="del">
        <pc:chgData name="伊健 杜" userId="e69aded81da48593" providerId="LiveId" clId="{522AEE9E-FCC6-4D60-A75A-DD2D56B07D59}" dt="2022-11-21T03:29:15.191" v="0" actId="47"/>
        <pc:sldMkLst>
          <pc:docMk/>
          <pc:sldMk cId="3014697758" sldId="1534"/>
        </pc:sldMkLst>
      </pc:sldChg>
      <pc:sldChg chg="del">
        <pc:chgData name="伊健 杜" userId="e69aded81da48593" providerId="LiveId" clId="{522AEE9E-FCC6-4D60-A75A-DD2D56B07D59}" dt="2022-11-21T03:29:15.191" v="0" actId="47"/>
        <pc:sldMkLst>
          <pc:docMk/>
          <pc:sldMk cId="2917423076" sldId="1535"/>
        </pc:sldMkLst>
      </pc:sldChg>
      <pc:sldChg chg="del">
        <pc:chgData name="伊健 杜" userId="e69aded81da48593" providerId="LiveId" clId="{522AEE9E-FCC6-4D60-A75A-DD2D56B07D59}" dt="2022-11-21T03:29:15.191" v="0" actId="47"/>
        <pc:sldMkLst>
          <pc:docMk/>
          <pc:sldMk cId="3720078105" sldId="1536"/>
        </pc:sldMkLst>
      </pc:sldChg>
      <pc:sldChg chg="del">
        <pc:chgData name="伊健 杜" userId="e69aded81da48593" providerId="LiveId" clId="{522AEE9E-FCC6-4D60-A75A-DD2D56B07D59}" dt="2022-11-21T03:29:15.191" v="0" actId="47"/>
        <pc:sldMkLst>
          <pc:docMk/>
          <pc:sldMk cId="1773074398" sldId="1537"/>
        </pc:sldMkLst>
      </pc:sldChg>
      <pc:sldChg chg="del">
        <pc:chgData name="伊健 杜" userId="e69aded81da48593" providerId="LiveId" clId="{522AEE9E-FCC6-4D60-A75A-DD2D56B07D59}" dt="2022-11-21T03:29:15.191" v="0" actId="47"/>
        <pc:sldMkLst>
          <pc:docMk/>
          <pc:sldMk cId="2631609926" sldId="1538"/>
        </pc:sldMkLst>
      </pc:sldChg>
      <pc:sldChg chg="del">
        <pc:chgData name="伊健 杜" userId="e69aded81da48593" providerId="LiveId" clId="{522AEE9E-FCC6-4D60-A75A-DD2D56B07D59}" dt="2022-11-21T03:29:15.191" v="0" actId="47"/>
        <pc:sldMkLst>
          <pc:docMk/>
          <pc:sldMk cId="3111261195" sldId="1539"/>
        </pc:sldMkLst>
      </pc:sldChg>
      <pc:sldChg chg="del">
        <pc:chgData name="伊健 杜" userId="e69aded81da48593" providerId="LiveId" clId="{522AEE9E-FCC6-4D60-A75A-DD2D56B07D59}" dt="2022-11-21T03:29:15.191" v="0" actId="47"/>
        <pc:sldMkLst>
          <pc:docMk/>
          <pc:sldMk cId="1933896623" sldId="1540"/>
        </pc:sldMkLst>
      </pc:sldChg>
      <pc:sldChg chg="del">
        <pc:chgData name="伊健 杜" userId="e69aded81da48593" providerId="LiveId" clId="{522AEE9E-FCC6-4D60-A75A-DD2D56B07D59}" dt="2022-11-21T03:29:15.191" v="0" actId="47"/>
        <pc:sldMkLst>
          <pc:docMk/>
          <pc:sldMk cId="1545856504" sldId="1541"/>
        </pc:sldMkLst>
      </pc:sldChg>
      <pc:sldChg chg="del">
        <pc:chgData name="伊健 杜" userId="e69aded81da48593" providerId="LiveId" clId="{522AEE9E-FCC6-4D60-A75A-DD2D56B07D59}" dt="2022-11-21T03:29:15.191" v="0" actId="47"/>
        <pc:sldMkLst>
          <pc:docMk/>
          <pc:sldMk cId="109839669" sldId="1542"/>
        </pc:sldMkLst>
      </pc:sldChg>
      <pc:sldChg chg="del">
        <pc:chgData name="伊健 杜" userId="e69aded81da48593" providerId="LiveId" clId="{522AEE9E-FCC6-4D60-A75A-DD2D56B07D59}" dt="2022-11-21T03:29:15.191" v="0" actId="47"/>
        <pc:sldMkLst>
          <pc:docMk/>
          <pc:sldMk cId="1786757342" sldId="1543"/>
        </pc:sldMkLst>
      </pc:sldChg>
      <pc:sldChg chg="del">
        <pc:chgData name="伊健 杜" userId="e69aded81da48593" providerId="LiveId" clId="{522AEE9E-FCC6-4D60-A75A-DD2D56B07D59}" dt="2022-11-21T03:29:15.191" v="0" actId="47"/>
        <pc:sldMkLst>
          <pc:docMk/>
          <pc:sldMk cId="644063548" sldId="1544"/>
        </pc:sldMkLst>
      </pc:sldChg>
      <pc:sldChg chg="del">
        <pc:chgData name="伊健 杜" userId="e69aded81da48593" providerId="LiveId" clId="{522AEE9E-FCC6-4D60-A75A-DD2D56B07D59}" dt="2022-11-21T03:29:15.191" v="0" actId="47"/>
        <pc:sldMkLst>
          <pc:docMk/>
          <pc:sldMk cId="3343832470" sldId="1545"/>
        </pc:sldMkLst>
      </pc:sldChg>
      <pc:sldChg chg="del">
        <pc:chgData name="伊健 杜" userId="e69aded81da48593" providerId="LiveId" clId="{522AEE9E-FCC6-4D60-A75A-DD2D56B07D59}" dt="2022-11-21T03:29:15.191" v="0" actId="47"/>
        <pc:sldMkLst>
          <pc:docMk/>
          <pc:sldMk cId="3547476331" sldId="1546"/>
        </pc:sldMkLst>
      </pc:sldChg>
      <pc:sldChg chg="del">
        <pc:chgData name="伊健 杜" userId="e69aded81da48593" providerId="LiveId" clId="{522AEE9E-FCC6-4D60-A75A-DD2D56B07D59}" dt="2022-11-21T03:29:15.191" v="0" actId="47"/>
        <pc:sldMkLst>
          <pc:docMk/>
          <pc:sldMk cId="2491326640" sldId="1547"/>
        </pc:sldMkLst>
      </pc:sldChg>
      <pc:sldChg chg="del">
        <pc:chgData name="伊健 杜" userId="e69aded81da48593" providerId="LiveId" clId="{522AEE9E-FCC6-4D60-A75A-DD2D56B07D59}" dt="2022-11-21T03:29:15.191" v="0" actId="47"/>
        <pc:sldMkLst>
          <pc:docMk/>
          <pc:sldMk cId="214810403" sldId="1548"/>
        </pc:sldMkLst>
      </pc:sldChg>
      <pc:sldChg chg="del">
        <pc:chgData name="伊健 杜" userId="e69aded81da48593" providerId="LiveId" clId="{522AEE9E-FCC6-4D60-A75A-DD2D56B07D59}" dt="2022-11-21T03:29:15.191" v="0" actId="47"/>
        <pc:sldMkLst>
          <pc:docMk/>
          <pc:sldMk cId="1490564631" sldId="1549"/>
        </pc:sldMkLst>
      </pc:sldChg>
      <pc:sldChg chg="del">
        <pc:chgData name="伊健 杜" userId="e69aded81da48593" providerId="LiveId" clId="{522AEE9E-FCC6-4D60-A75A-DD2D56B07D59}" dt="2022-11-21T03:29:15.191" v="0" actId="47"/>
        <pc:sldMkLst>
          <pc:docMk/>
          <pc:sldMk cId="1880519788" sldId="1550"/>
        </pc:sldMkLst>
      </pc:sldChg>
      <pc:sldChg chg="del">
        <pc:chgData name="伊健 杜" userId="e69aded81da48593" providerId="LiveId" clId="{522AEE9E-FCC6-4D60-A75A-DD2D56B07D59}" dt="2022-11-21T03:29:15.191" v="0" actId="47"/>
        <pc:sldMkLst>
          <pc:docMk/>
          <pc:sldMk cId="2309037483" sldId="1551"/>
        </pc:sldMkLst>
      </pc:sldChg>
      <pc:sldChg chg="del">
        <pc:chgData name="伊健 杜" userId="e69aded81da48593" providerId="LiveId" clId="{522AEE9E-FCC6-4D60-A75A-DD2D56B07D59}" dt="2022-11-21T03:29:15.191" v="0" actId="47"/>
        <pc:sldMkLst>
          <pc:docMk/>
          <pc:sldMk cId="4043369588" sldId="1552"/>
        </pc:sldMkLst>
      </pc:sldChg>
      <pc:sldChg chg="del">
        <pc:chgData name="伊健 杜" userId="e69aded81da48593" providerId="LiveId" clId="{522AEE9E-FCC6-4D60-A75A-DD2D56B07D59}" dt="2022-11-21T03:29:15.191" v="0" actId="47"/>
        <pc:sldMkLst>
          <pc:docMk/>
          <pc:sldMk cId="1999001867" sldId="1553"/>
        </pc:sldMkLst>
      </pc:sldChg>
      <pc:sldChg chg="del">
        <pc:chgData name="伊健 杜" userId="e69aded81da48593" providerId="LiveId" clId="{522AEE9E-FCC6-4D60-A75A-DD2D56B07D59}" dt="2022-11-21T03:29:15.191" v="0" actId="47"/>
        <pc:sldMkLst>
          <pc:docMk/>
          <pc:sldMk cId="1050345652" sldId="1554"/>
        </pc:sldMkLst>
      </pc:sldChg>
      <pc:sldChg chg="del">
        <pc:chgData name="伊健 杜" userId="e69aded81da48593" providerId="LiveId" clId="{522AEE9E-FCC6-4D60-A75A-DD2D56B07D59}" dt="2022-11-21T03:29:15.191" v="0" actId="47"/>
        <pc:sldMkLst>
          <pc:docMk/>
          <pc:sldMk cId="4113437931" sldId="1555"/>
        </pc:sldMkLst>
      </pc:sldChg>
      <pc:sldChg chg="del">
        <pc:chgData name="伊健 杜" userId="e69aded81da48593" providerId="LiveId" clId="{522AEE9E-FCC6-4D60-A75A-DD2D56B07D59}" dt="2022-11-21T03:29:15.191" v="0" actId="47"/>
        <pc:sldMkLst>
          <pc:docMk/>
          <pc:sldMk cId="1129333731" sldId="1556"/>
        </pc:sldMkLst>
      </pc:sldChg>
      <pc:sldChg chg="del">
        <pc:chgData name="伊健 杜" userId="e69aded81da48593" providerId="LiveId" clId="{522AEE9E-FCC6-4D60-A75A-DD2D56B07D59}" dt="2022-11-21T03:29:15.191" v="0" actId="47"/>
        <pc:sldMkLst>
          <pc:docMk/>
          <pc:sldMk cId="3834457499" sldId="1557"/>
        </pc:sldMkLst>
      </pc:sldChg>
      <pc:sldChg chg="del">
        <pc:chgData name="伊健 杜" userId="e69aded81da48593" providerId="LiveId" clId="{522AEE9E-FCC6-4D60-A75A-DD2D56B07D59}" dt="2022-11-21T03:29:15.191" v="0" actId="47"/>
        <pc:sldMkLst>
          <pc:docMk/>
          <pc:sldMk cId="3187715427" sldId="1558"/>
        </pc:sldMkLst>
      </pc:sldChg>
      <pc:sldChg chg="del">
        <pc:chgData name="伊健 杜" userId="e69aded81da48593" providerId="LiveId" clId="{522AEE9E-FCC6-4D60-A75A-DD2D56B07D59}" dt="2022-11-21T03:29:15.191" v="0" actId="47"/>
        <pc:sldMkLst>
          <pc:docMk/>
          <pc:sldMk cId="1880405582" sldId="1559"/>
        </pc:sldMkLst>
      </pc:sldChg>
      <pc:sldChg chg="delSp mod">
        <pc:chgData name="伊健 杜" userId="e69aded81da48593" providerId="LiveId" clId="{522AEE9E-FCC6-4D60-A75A-DD2D56B07D59}" dt="2022-11-21T07:22:05.768" v="4145" actId="478"/>
        <pc:sldMkLst>
          <pc:docMk/>
          <pc:sldMk cId="1097106493" sldId="1566"/>
        </pc:sldMkLst>
        <pc:spChg chg="del">
          <ac:chgData name="伊健 杜" userId="e69aded81da48593" providerId="LiveId" clId="{522AEE9E-FCC6-4D60-A75A-DD2D56B07D59}" dt="2022-11-21T07:22:05.768" v="4145" actId="478"/>
          <ac:spMkLst>
            <pc:docMk/>
            <pc:sldMk cId="1097106493" sldId="1566"/>
            <ac:spMk id="3" creationId="{F0F64142-3309-0577-7DB0-59987EF06C35}"/>
          </ac:spMkLst>
        </pc:spChg>
      </pc:sldChg>
      <pc:sldChg chg="addSp modNotesTx">
        <pc:chgData name="伊健 杜" userId="e69aded81da48593" providerId="LiveId" clId="{522AEE9E-FCC6-4D60-A75A-DD2D56B07D59}" dt="2022-11-21T08:32:35.825" v="4162"/>
        <pc:sldMkLst>
          <pc:docMk/>
          <pc:sldMk cId="2930578806" sldId="1569"/>
        </pc:sldMkLst>
        <pc:inkChg chg="add">
          <ac:chgData name="伊健 杜" userId="e69aded81da48593" providerId="LiveId" clId="{522AEE9E-FCC6-4D60-A75A-DD2D56B07D59}" dt="2022-11-21T08:32:35.825" v="4162"/>
          <ac:inkMkLst>
            <pc:docMk/>
            <pc:sldMk cId="2930578806" sldId="1569"/>
            <ac:inkMk id="3" creationId="{D8DD9DB7-9BE1-4269-5BE4-286F1F5D4AE6}"/>
          </ac:inkMkLst>
        </pc:inkChg>
      </pc:sldChg>
      <pc:sldChg chg="delSp modSp mod modNotesTx">
        <pc:chgData name="伊健 杜" userId="e69aded81da48593" providerId="LiveId" clId="{522AEE9E-FCC6-4D60-A75A-DD2D56B07D59}" dt="2022-11-21T04:00:07.557" v="588" actId="1076"/>
        <pc:sldMkLst>
          <pc:docMk/>
          <pc:sldMk cId="4138935040" sldId="1570"/>
        </pc:sldMkLst>
        <pc:spChg chg="del mod">
          <ac:chgData name="伊健 杜" userId="e69aded81da48593" providerId="LiveId" clId="{522AEE9E-FCC6-4D60-A75A-DD2D56B07D59}" dt="2022-11-21T04:00:05.870" v="587" actId="478"/>
          <ac:spMkLst>
            <pc:docMk/>
            <pc:sldMk cId="4138935040" sldId="1570"/>
            <ac:spMk id="7" creationId="{0788E5C2-A9AB-1247-C09B-C5EF7FFE7991}"/>
          </ac:spMkLst>
        </pc:spChg>
        <pc:picChg chg="mod">
          <ac:chgData name="伊健 杜" userId="e69aded81da48593" providerId="LiveId" clId="{522AEE9E-FCC6-4D60-A75A-DD2D56B07D59}" dt="2022-11-21T04:00:07.557" v="588" actId="1076"/>
          <ac:picMkLst>
            <pc:docMk/>
            <pc:sldMk cId="4138935040" sldId="1570"/>
            <ac:picMk id="6146" creationId="{43E587E5-5716-B2DE-A584-DB2B8702B16B}"/>
          </ac:picMkLst>
        </pc:picChg>
      </pc:sldChg>
      <pc:sldChg chg="addSp delSp modSp add mod">
        <pc:chgData name="伊健 杜" userId="e69aded81da48593" providerId="LiveId" clId="{522AEE9E-FCC6-4D60-A75A-DD2D56B07D59}" dt="2022-11-21T06:44:36.242" v="4144"/>
        <pc:sldMkLst>
          <pc:docMk/>
          <pc:sldMk cId="2077881807" sldId="1575"/>
        </pc:sldMkLst>
        <pc:spChg chg="mod">
          <ac:chgData name="伊健 杜" userId="e69aded81da48593" providerId="LiveId" clId="{522AEE9E-FCC6-4D60-A75A-DD2D56B07D59}" dt="2022-11-21T03:40:08.037" v="67"/>
          <ac:spMkLst>
            <pc:docMk/>
            <pc:sldMk cId="2077881807" sldId="1575"/>
            <ac:spMk id="2" creationId="{10304424-DB4A-36E7-9E0D-D32A5DD0F26C}"/>
          </ac:spMkLst>
        </pc:spChg>
        <pc:spChg chg="mod">
          <ac:chgData name="伊健 杜" userId="e69aded81da48593" providerId="LiveId" clId="{522AEE9E-FCC6-4D60-A75A-DD2D56B07D59}" dt="2022-11-21T03:40:24.584" v="68"/>
          <ac:spMkLst>
            <pc:docMk/>
            <pc:sldMk cId="2077881807" sldId="1575"/>
            <ac:spMk id="5" creationId="{12133E31-EFD8-1428-E834-932512E03115}"/>
          </ac:spMkLst>
        </pc:spChg>
        <pc:spChg chg="mod">
          <ac:chgData name="伊健 杜" userId="e69aded81da48593" providerId="LiveId" clId="{522AEE9E-FCC6-4D60-A75A-DD2D56B07D59}" dt="2022-11-21T06:44:36.242" v="4144"/>
          <ac:spMkLst>
            <pc:docMk/>
            <pc:sldMk cId="2077881807" sldId="1575"/>
            <ac:spMk id="7" creationId="{0788E5C2-A9AB-1247-C09B-C5EF7FFE7991}"/>
          </ac:spMkLst>
        </pc:spChg>
        <pc:picChg chg="add mod">
          <ac:chgData name="伊健 杜" userId="e69aded81da48593" providerId="LiveId" clId="{522AEE9E-FCC6-4D60-A75A-DD2D56B07D59}" dt="2022-11-21T03:44:53.721" v="132" actId="1076"/>
          <ac:picMkLst>
            <pc:docMk/>
            <pc:sldMk cId="2077881807" sldId="1575"/>
            <ac:picMk id="1026" creationId="{D6F84959-C87E-3345-54B2-4F831BD9D461}"/>
          </ac:picMkLst>
        </pc:picChg>
        <pc:picChg chg="del">
          <ac:chgData name="伊健 杜" userId="e69aded81da48593" providerId="LiveId" clId="{522AEE9E-FCC6-4D60-A75A-DD2D56B07D59}" dt="2022-11-21T03:44:48.516" v="128" actId="478"/>
          <ac:picMkLst>
            <pc:docMk/>
            <pc:sldMk cId="2077881807" sldId="1575"/>
            <ac:picMk id="8195" creationId="{DD03C696-85EE-65A4-EC3D-A65EE3A926C5}"/>
          </ac:picMkLst>
        </pc:picChg>
      </pc:sldChg>
      <pc:sldChg chg="addSp delSp modSp add mod delAnim">
        <pc:chgData name="伊健 杜" userId="e69aded81da48593" providerId="LiveId" clId="{522AEE9E-FCC6-4D60-A75A-DD2D56B07D59}" dt="2022-11-21T06:44:36.242" v="4144"/>
        <pc:sldMkLst>
          <pc:docMk/>
          <pc:sldMk cId="1692969969" sldId="1576"/>
        </pc:sldMkLst>
        <pc:spChg chg="add del">
          <ac:chgData name="伊健 杜" userId="e69aded81da48593" providerId="LiveId" clId="{522AEE9E-FCC6-4D60-A75A-DD2D56B07D59}" dt="2022-11-21T03:48:48.715" v="289" actId="478"/>
          <ac:spMkLst>
            <pc:docMk/>
            <pc:sldMk cId="1692969969" sldId="1576"/>
            <ac:spMk id="3" creationId="{E9FADD1A-ED69-F9B9-9E89-E65B9843BE38}"/>
          </ac:spMkLst>
        </pc:spChg>
        <pc:spChg chg="del">
          <ac:chgData name="伊健 杜" userId="e69aded81da48593" providerId="LiveId" clId="{522AEE9E-FCC6-4D60-A75A-DD2D56B07D59}" dt="2022-11-21T03:46:40.291" v="161" actId="478"/>
          <ac:spMkLst>
            <pc:docMk/>
            <pc:sldMk cId="1692969969" sldId="1576"/>
            <ac:spMk id="5" creationId="{12133E31-EFD8-1428-E834-932512E03115}"/>
          </ac:spMkLst>
        </pc:spChg>
        <pc:spChg chg="mod">
          <ac:chgData name="伊健 杜" userId="e69aded81da48593" providerId="LiveId" clId="{522AEE9E-FCC6-4D60-A75A-DD2D56B07D59}" dt="2022-11-21T06:44:36.242" v="4144"/>
          <ac:spMkLst>
            <pc:docMk/>
            <pc:sldMk cId="1692969969" sldId="1576"/>
            <ac:spMk id="7" creationId="{0788E5C2-A9AB-1247-C09B-C5EF7FFE7991}"/>
          </ac:spMkLst>
        </pc:spChg>
        <pc:picChg chg="del">
          <ac:chgData name="伊健 杜" userId="e69aded81da48593" providerId="LiveId" clId="{522AEE9E-FCC6-4D60-A75A-DD2D56B07D59}" dt="2022-11-21T03:48:45.726" v="287" actId="478"/>
          <ac:picMkLst>
            <pc:docMk/>
            <pc:sldMk cId="1692969969" sldId="1576"/>
            <ac:picMk id="1026" creationId="{D6F84959-C87E-3345-54B2-4F831BD9D461}"/>
          </ac:picMkLst>
        </pc:picChg>
        <pc:picChg chg="add del mod">
          <ac:chgData name="伊健 杜" userId="e69aded81da48593" providerId="LiveId" clId="{522AEE9E-FCC6-4D60-A75A-DD2D56B07D59}" dt="2022-11-21T03:50:03.609" v="414" actId="478"/>
          <ac:picMkLst>
            <pc:docMk/>
            <pc:sldMk cId="1692969969" sldId="1576"/>
            <ac:picMk id="2052" creationId="{D7FE380B-4198-B7EE-6287-17E563DCDBD6}"/>
          </ac:picMkLst>
        </pc:picChg>
        <pc:picChg chg="add mod">
          <ac:chgData name="伊健 杜" userId="e69aded81da48593" providerId="LiveId" clId="{522AEE9E-FCC6-4D60-A75A-DD2D56B07D59}" dt="2022-11-21T03:50:19.053" v="420" actId="1076"/>
          <ac:picMkLst>
            <pc:docMk/>
            <pc:sldMk cId="1692969969" sldId="1576"/>
            <ac:picMk id="2054" creationId="{86B5A708-9FFA-4041-777C-DD8E3146EDE7}"/>
          </ac:picMkLst>
        </pc:picChg>
      </pc:sldChg>
      <pc:sldChg chg="addSp delSp modSp add mod">
        <pc:chgData name="伊健 杜" userId="e69aded81da48593" providerId="LiveId" clId="{522AEE9E-FCC6-4D60-A75A-DD2D56B07D59}" dt="2022-11-21T03:58:41.163" v="582"/>
        <pc:sldMkLst>
          <pc:docMk/>
          <pc:sldMk cId="3290510378" sldId="1577"/>
        </pc:sldMkLst>
        <pc:spChg chg="del">
          <ac:chgData name="伊健 杜" userId="e69aded81da48593" providerId="LiveId" clId="{522AEE9E-FCC6-4D60-A75A-DD2D56B07D59}" dt="2022-11-21T03:51:28.021" v="423" actId="478"/>
          <ac:spMkLst>
            <pc:docMk/>
            <pc:sldMk cId="3290510378" sldId="1577"/>
            <ac:spMk id="2" creationId="{10304424-DB4A-36E7-9E0D-D32A5DD0F26C}"/>
          </ac:spMkLst>
        </pc:spChg>
        <pc:spChg chg="add del mod">
          <ac:chgData name="伊健 杜" userId="e69aded81da48593" providerId="LiveId" clId="{522AEE9E-FCC6-4D60-A75A-DD2D56B07D59}" dt="2022-11-21T03:51:36.358" v="424" actId="478"/>
          <ac:spMkLst>
            <pc:docMk/>
            <pc:sldMk cId="3290510378" sldId="1577"/>
            <ac:spMk id="4" creationId="{BB34F354-EB04-712A-E4A9-8246BF70B598}"/>
          </ac:spMkLst>
        </pc:spChg>
        <pc:spChg chg="del">
          <ac:chgData name="伊健 杜" userId="e69aded81da48593" providerId="LiveId" clId="{522AEE9E-FCC6-4D60-A75A-DD2D56B07D59}" dt="2022-11-21T03:58:01.798" v="581" actId="478"/>
          <ac:spMkLst>
            <pc:docMk/>
            <pc:sldMk cId="3290510378" sldId="1577"/>
            <ac:spMk id="7" creationId="{0788E5C2-A9AB-1247-C09B-C5EF7FFE7991}"/>
          </ac:spMkLst>
        </pc:spChg>
        <pc:picChg chg="del">
          <ac:chgData name="伊健 杜" userId="e69aded81da48593" providerId="LiveId" clId="{522AEE9E-FCC6-4D60-A75A-DD2D56B07D59}" dt="2022-11-21T03:50:34.390" v="422" actId="478"/>
          <ac:picMkLst>
            <pc:docMk/>
            <pc:sldMk cId="3290510378" sldId="1577"/>
            <ac:picMk id="2054" creationId="{86B5A708-9FFA-4041-777C-DD8E3146EDE7}"/>
          </ac:picMkLst>
        </pc:picChg>
        <pc:picChg chg="add">
          <ac:chgData name="伊健 杜" userId="e69aded81da48593" providerId="LiveId" clId="{522AEE9E-FCC6-4D60-A75A-DD2D56B07D59}" dt="2022-11-21T03:58:41.163" v="582"/>
          <ac:picMkLst>
            <pc:docMk/>
            <pc:sldMk cId="3290510378" sldId="1577"/>
            <ac:picMk id="4098" creationId="{C5928FB7-65DE-E426-29AC-1DD66F43F3A9}"/>
          </ac:picMkLst>
        </pc:picChg>
      </pc:sldChg>
      <pc:sldChg chg="addSp delSp modSp add mod">
        <pc:chgData name="伊健 杜" userId="e69aded81da48593" providerId="LiveId" clId="{522AEE9E-FCC6-4D60-A75A-DD2D56B07D59}" dt="2022-11-21T06:44:36.242" v="4144"/>
        <pc:sldMkLst>
          <pc:docMk/>
          <pc:sldMk cId="2743280203" sldId="1578"/>
        </pc:sldMkLst>
        <pc:spChg chg="mod">
          <ac:chgData name="伊健 杜" userId="e69aded81da48593" providerId="LiveId" clId="{522AEE9E-FCC6-4D60-A75A-DD2D56B07D59}" dt="2022-11-21T06:44:36.242" v="4144"/>
          <ac:spMkLst>
            <pc:docMk/>
            <pc:sldMk cId="2743280203" sldId="1578"/>
            <ac:spMk id="7" creationId="{0788E5C2-A9AB-1247-C09B-C5EF7FFE7991}"/>
          </ac:spMkLst>
        </pc:spChg>
        <pc:picChg chg="del">
          <ac:chgData name="伊健 杜" userId="e69aded81da48593" providerId="LiveId" clId="{522AEE9E-FCC6-4D60-A75A-DD2D56B07D59}" dt="2022-11-21T03:57:41.403" v="576" actId="478"/>
          <ac:picMkLst>
            <pc:docMk/>
            <pc:sldMk cId="2743280203" sldId="1578"/>
            <ac:picMk id="2054" creationId="{86B5A708-9FFA-4041-777C-DD8E3146EDE7}"/>
          </ac:picMkLst>
        </pc:picChg>
        <pc:picChg chg="add mod">
          <ac:chgData name="伊健 杜" userId="e69aded81da48593" providerId="LiveId" clId="{522AEE9E-FCC6-4D60-A75A-DD2D56B07D59}" dt="2022-11-21T03:57:57.464" v="580" actId="1076"/>
          <ac:picMkLst>
            <pc:docMk/>
            <pc:sldMk cId="2743280203" sldId="1578"/>
            <ac:picMk id="3074" creationId="{BA5594FD-23B2-6156-D42E-E582435A3731}"/>
          </ac:picMkLst>
        </pc:picChg>
      </pc:sldChg>
      <pc:sldChg chg="addSp delSp add">
        <pc:chgData name="伊健 杜" userId="e69aded81da48593" providerId="LiveId" clId="{522AEE9E-FCC6-4D60-A75A-DD2D56B07D59}" dt="2022-11-21T03:59:34.585" v="585"/>
        <pc:sldMkLst>
          <pc:docMk/>
          <pc:sldMk cId="3100113883" sldId="1579"/>
        </pc:sldMkLst>
        <pc:picChg chg="del">
          <ac:chgData name="伊健 杜" userId="e69aded81da48593" providerId="LiveId" clId="{522AEE9E-FCC6-4D60-A75A-DD2D56B07D59}" dt="2022-11-21T03:58:44.604" v="584" actId="478"/>
          <ac:picMkLst>
            <pc:docMk/>
            <pc:sldMk cId="3100113883" sldId="1579"/>
            <ac:picMk id="4098" creationId="{C5928FB7-65DE-E426-29AC-1DD66F43F3A9}"/>
          </ac:picMkLst>
        </pc:picChg>
        <pc:picChg chg="add">
          <ac:chgData name="伊健 杜" userId="e69aded81da48593" providerId="LiveId" clId="{522AEE9E-FCC6-4D60-A75A-DD2D56B07D59}" dt="2022-11-21T03:59:34.585" v="585"/>
          <ac:picMkLst>
            <pc:docMk/>
            <pc:sldMk cId="3100113883" sldId="1579"/>
            <ac:picMk id="5122" creationId="{E67D79E0-911E-A80F-6EF0-A53F8C565AB9}"/>
          </ac:picMkLst>
        </pc:picChg>
      </pc:sldChg>
      <pc:sldChg chg="addSp delSp modSp add mod">
        <pc:chgData name="伊健 杜" userId="e69aded81da48593" providerId="LiveId" clId="{522AEE9E-FCC6-4D60-A75A-DD2D56B07D59}" dt="2022-11-21T06:44:36.242" v="4144"/>
        <pc:sldMkLst>
          <pc:docMk/>
          <pc:sldMk cId="1670046135" sldId="1580"/>
        </pc:sldMkLst>
        <pc:spChg chg="mod">
          <ac:chgData name="伊健 杜" userId="e69aded81da48593" providerId="LiveId" clId="{522AEE9E-FCC6-4D60-A75A-DD2D56B07D59}" dt="2022-11-21T04:02:01.816" v="606" actId="20577"/>
          <ac:spMkLst>
            <pc:docMk/>
            <pc:sldMk cId="1670046135" sldId="1580"/>
            <ac:spMk id="2" creationId="{10304424-DB4A-36E7-9E0D-D32A5DD0F26C}"/>
          </ac:spMkLst>
        </pc:spChg>
        <pc:spChg chg="add mod">
          <ac:chgData name="伊健 杜" userId="e69aded81da48593" providerId="LiveId" clId="{522AEE9E-FCC6-4D60-A75A-DD2D56B07D59}" dt="2022-11-21T06:44:36.242" v="4144"/>
          <ac:spMkLst>
            <pc:docMk/>
            <pc:sldMk cId="1670046135" sldId="1580"/>
            <ac:spMk id="3" creationId="{AFFC30AB-96DB-D2FC-A0FB-A94C43351DF5}"/>
          </ac:spMkLst>
        </pc:spChg>
        <pc:spChg chg="mod">
          <ac:chgData name="伊健 杜" userId="e69aded81da48593" providerId="LiveId" clId="{522AEE9E-FCC6-4D60-A75A-DD2D56B07D59}" dt="2022-11-21T04:02:20.507" v="608" actId="20577"/>
          <ac:spMkLst>
            <pc:docMk/>
            <pc:sldMk cId="1670046135" sldId="1580"/>
            <ac:spMk id="5" creationId="{12133E31-EFD8-1428-E834-932512E03115}"/>
          </ac:spMkLst>
        </pc:spChg>
        <pc:spChg chg="mod">
          <ac:chgData name="伊健 杜" userId="e69aded81da48593" providerId="LiveId" clId="{522AEE9E-FCC6-4D60-A75A-DD2D56B07D59}" dt="2022-11-21T04:03:41.096" v="644" actId="1076"/>
          <ac:spMkLst>
            <pc:docMk/>
            <pc:sldMk cId="1670046135" sldId="1580"/>
            <ac:spMk id="7" creationId="{0788E5C2-A9AB-1247-C09B-C5EF7FFE7991}"/>
          </ac:spMkLst>
        </pc:spChg>
        <pc:picChg chg="del">
          <ac:chgData name="伊健 杜" userId="e69aded81da48593" providerId="LiveId" clId="{522AEE9E-FCC6-4D60-A75A-DD2D56B07D59}" dt="2022-11-21T04:02:55.949" v="639" actId="478"/>
          <ac:picMkLst>
            <pc:docMk/>
            <pc:sldMk cId="1670046135" sldId="1580"/>
            <ac:picMk id="1026" creationId="{D6F84959-C87E-3345-54B2-4F831BD9D461}"/>
          </ac:picMkLst>
        </pc:picChg>
        <pc:picChg chg="add mod">
          <ac:chgData name="伊健 杜" userId="e69aded81da48593" providerId="LiveId" clId="{522AEE9E-FCC6-4D60-A75A-DD2D56B07D59}" dt="2022-11-21T04:03:39.410" v="643" actId="1076"/>
          <ac:picMkLst>
            <pc:docMk/>
            <pc:sldMk cId="1670046135" sldId="1580"/>
            <ac:picMk id="7170" creationId="{6C6140F4-1D65-EB21-EA7D-416B87932BED}"/>
          </ac:picMkLst>
        </pc:picChg>
        <pc:picChg chg="add mod">
          <ac:chgData name="伊健 杜" userId="e69aded81da48593" providerId="LiveId" clId="{522AEE9E-FCC6-4D60-A75A-DD2D56B07D59}" dt="2022-11-21T04:09:54.190" v="673" actId="14100"/>
          <ac:picMkLst>
            <pc:docMk/>
            <pc:sldMk cId="1670046135" sldId="1580"/>
            <ac:picMk id="7172" creationId="{F30BB8E5-A87D-C9C1-5355-31267CAB0C83}"/>
          </ac:picMkLst>
        </pc:picChg>
      </pc:sldChg>
      <pc:sldChg chg="delSp add del mod delAnim">
        <pc:chgData name="伊健 杜" userId="e69aded81da48593" providerId="LiveId" clId="{522AEE9E-FCC6-4D60-A75A-DD2D56B07D59}" dt="2022-11-21T04:10:03.561" v="675" actId="47"/>
        <pc:sldMkLst>
          <pc:docMk/>
          <pc:sldMk cId="3302710911" sldId="1581"/>
        </pc:sldMkLst>
        <pc:spChg chg="del">
          <ac:chgData name="伊健 杜" userId="e69aded81da48593" providerId="LiveId" clId="{522AEE9E-FCC6-4D60-A75A-DD2D56B07D59}" dt="2022-11-21T04:00:27.007" v="590" actId="478"/>
          <ac:spMkLst>
            <pc:docMk/>
            <pc:sldMk cId="3302710911" sldId="1581"/>
            <ac:spMk id="5" creationId="{12133E31-EFD8-1428-E834-932512E03115}"/>
          </ac:spMkLst>
        </pc:spChg>
      </pc:sldChg>
      <pc:sldChg chg="addSp delSp modSp add mod delAnim">
        <pc:chgData name="伊健 杜" userId="e69aded81da48593" providerId="LiveId" clId="{522AEE9E-FCC6-4D60-A75A-DD2D56B07D59}" dt="2022-11-21T06:44:36.242" v="4144"/>
        <pc:sldMkLst>
          <pc:docMk/>
          <pc:sldMk cId="4008737269" sldId="1582"/>
        </pc:sldMkLst>
        <pc:spChg chg="del">
          <ac:chgData name="伊健 杜" userId="e69aded81da48593" providerId="LiveId" clId="{522AEE9E-FCC6-4D60-A75A-DD2D56B07D59}" dt="2022-11-21T04:17:53.513" v="1209" actId="478"/>
          <ac:spMkLst>
            <pc:docMk/>
            <pc:sldMk cId="4008737269" sldId="1582"/>
            <ac:spMk id="2" creationId="{10304424-DB4A-36E7-9E0D-D32A5DD0F26C}"/>
          </ac:spMkLst>
        </pc:spChg>
        <pc:spChg chg="mod">
          <ac:chgData name="伊健 杜" userId="e69aded81da48593" providerId="LiveId" clId="{522AEE9E-FCC6-4D60-A75A-DD2D56B07D59}" dt="2022-11-21T06:44:36.242" v="4144"/>
          <ac:spMkLst>
            <pc:docMk/>
            <pc:sldMk cId="4008737269" sldId="1582"/>
            <ac:spMk id="3" creationId="{AFFC30AB-96DB-D2FC-A0FB-A94C43351DF5}"/>
          </ac:spMkLst>
        </pc:spChg>
        <pc:spChg chg="del">
          <ac:chgData name="伊健 杜" userId="e69aded81da48593" providerId="LiveId" clId="{522AEE9E-FCC6-4D60-A75A-DD2D56B07D59}" dt="2022-11-21T04:11:36.393" v="755" actId="478"/>
          <ac:spMkLst>
            <pc:docMk/>
            <pc:sldMk cId="4008737269" sldId="1582"/>
            <ac:spMk id="5" creationId="{12133E31-EFD8-1428-E834-932512E03115}"/>
          </ac:spMkLst>
        </pc:spChg>
        <pc:spChg chg="mod">
          <ac:chgData name="伊健 杜" userId="e69aded81da48593" providerId="LiveId" clId="{522AEE9E-FCC6-4D60-A75A-DD2D56B07D59}" dt="2022-11-21T04:11:27.951" v="754" actId="1076"/>
          <ac:spMkLst>
            <pc:docMk/>
            <pc:sldMk cId="4008737269" sldId="1582"/>
            <ac:spMk id="7" creationId="{0788E5C2-A9AB-1247-C09B-C5EF7FFE7991}"/>
          </ac:spMkLst>
        </pc:spChg>
        <pc:spChg chg="add del mod">
          <ac:chgData name="伊健 杜" userId="e69aded81da48593" providerId="LiveId" clId="{522AEE9E-FCC6-4D60-A75A-DD2D56B07D59}" dt="2022-11-21T04:17:54.847" v="1210" actId="478"/>
          <ac:spMkLst>
            <pc:docMk/>
            <pc:sldMk cId="4008737269" sldId="1582"/>
            <ac:spMk id="8" creationId="{D178FBFE-7E3F-2D04-1AD0-E0E121795BBE}"/>
          </ac:spMkLst>
        </pc:spChg>
        <pc:picChg chg="del">
          <ac:chgData name="伊健 杜" userId="e69aded81da48593" providerId="LiveId" clId="{522AEE9E-FCC6-4D60-A75A-DD2D56B07D59}" dt="2022-11-21T04:11:14.767" v="747" actId="478"/>
          <ac:picMkLst>
            <pc:docMk/>
            <pc:sldMk cId="4008737269" sldId="1582"/>
            <ac:picMk id="7170" creationId="{6C6140F4-1D65-EB21-EA7D-416B87932BED}"/>
          </ac:picMkLst>
        </pc:picChg>
        <pc:picChg chg="del">
          <ac:chgData name="伊健 杜" userId="e69aded81da48593" providerId="LiveId" clId="{522AEE9E-FCC6-4D60-A75A-DD2D56B07D59}" dt="2022-11-21T04:10:22.079" v="743" actId="478"/>
          <ac:picMkLst>
            <pc:docMk/>
            <pc:sldMk cId="4008737269" sldId="1582"/>
            <ac:picMk id="7172" creationId="{F30BB8E5-A87D-C9C1-5355-31267CAB0C83}"/>
          </ac:picMkLst>
        </pc:picChg>
        <pc:picChg chg="add mod">
          <ac:chgData name="伊健 杜" userId="e69aded81da48593" providerId="LiveId" clId="{522AEE9E-FCC6-4D60-A75A-DD2D56B07D59}" dt="2022-11-21T04:11:06.062" v="746" actId="1076"/>
          <ac:picMkLst>
            <pc:docMk/>
            <pc:sldMk cId="4008737269" sldId="1582"/>
            <ac:picMk id="8194" creationId="{59BEFF9F-C1A2-BE96-2E0A-90C9026B5FB2}"/>
          </ac:picMkLst>
        </pc:picChg>
        <pc:picChg chg="add mod">
          <ac:chgData name="伊健 杜" userId="e69aded81da48593" providerId="LiveId" clId="{522AEE9E-FCC6-4D60-A75A-DD2D56B07D59}" dt="2022-11-21T04:11:23.848" v="751" actId="1076"/>
          <ac:picMkLst>
            <pc:docMk/>
            <pc:sldMk cId="4008737269" sldId="1582"/>
            <ac:picMk id="8196" creationId="{702D62CB-D52E-C9DE-E5FE-25F1EFB9AA6A}"/>
          </ac:picMkLst>
        </pc:picChg>
      </pc:sldChg>
      <pc:sldChg chg="addSp delSp modSp add mod ord">
        <pc:chgData name="伊健 杜" userId="e69aded81da48593" providerId="LiveId" clId="{522AEE9E-FCC6-4D60-A75A-DD2D56B07D59}" dt="2022-11-21T06:44:36.242" v="4144"/>
        <pc:sldMkLst>
          <pc:docMk/>
          <pc:sldMk cId="3388033253" sldId="1583"/>
        </pc:sldMkLst>
        <pc:spChg chg="add del">
          <ac:chgData name="伊健 杜" userId="e69aded81da48593" providerId="LiveId" clId="{522AEE9E-FCC6-4D60-A75A-DD2D56B07D59}" dt="2022-11-21T04:18:02.587" v="1214" actId="478"/>
          <ac:spMkLst>
            <pc:docMk/>
            <pc:sldMk cId="3388033253" sldId="1583"/>
            <ac:spMk id="2" creationId="{10304424-DB4A-36E7-9E0D-D32A5DD0F26C}"/>
          </ac:spMkLst>
        </pc:spChg>
        <pc:spChg chg="mod">
          <ac:chgData name="伊健 杜" userId="e69aded81da48593" providerId="LiveId" clId="{522AEE9E-FCC6-4D60-A75A-DD2D56B07D59}" dt="2022-11-21T06:44:36.242" v="4144"/>
          <ac:spMkLst>
            <pc:docMk/>
            <pc:sldMk cId="3388033253" sldId="1583"/>
            <ac:spMk id="3" creationId="{AFFC30AB-96DB-D2FC-A0FB-A94C43351DF5}"/>
          </ac:spMkLst>
        </pc:spChg>
        <pc:spChg chg="add del mod">
          <ac:chgData name="伊健 杜" userId="e69aded81da48593" providerId="LiveId" clId="{522AEE9E-FCC6-4D60-A75A-DD2D56B07D59}" dt="2022-11-21T04:18:02.587" v="1214" actId="478"/>
          <ac:spMkLst>
            <pc:docMk/>
            <pc:sldMk cId="3388033253" sldId="1583"/>
            <ac:spMk id="5" creationId="{5106AB8A-B6EA-080B-3CE2-971865DCC8E6}"/>
          </ac:spMkLst>
        </pc:spChg>
        <pc:spChg chg="mod">
          <ac:chgData name="伊健 杜" userId="e69aded81da48593" providerId="LiveId" clId="{522AEE9E-FCC6-4D60-A75A-DD2D56B07D59}" dt="2022-11-21T04:12:54.981" v="849"/>
          <ac:spMkLst>
            <pc:docMk/>
            <pc:sldMk cId="3388033253" sldId="1583"/>
            <ac:spMk id="7" creationId="{0788E5C2-A9AB-1247-C09B-C5EF7FFE7991}"/>
          </ac:spMkLst>
        </pc:spChg>
        <pc:picChg chg="mod">
          <ac:chgData name="伊健 杜" userId="e69aded81da48593" providerId="LiveId" clId="{522AEE9E-FCC6-4D60-A75A-DD2D56B07D59}" dt="2022-11-21T04:12:20.522" v="809" actId="1076"/>
          <ac:picMkLst>
            <pc:docMk/>
            <pc:sldMk cId="3388033253" sldId="1583"/>
            <ac:picMk id="8194" creationId="{59BEFF9F-C1A2-BE96-2E0A-90C9026B5FB2}"/>
          </ac:picMkLst>
        </pc:picChg>
      </pc:sldChg>
      <pc:sldChg chg="addSp delSp modSp add mod">
        <pc:chgData name="伊健 杜" userId="e69aded81da48593" providerId="LiveId" clId="{522AEE9E-FCC6-4D60-A75A-DD2D56B07D59}" dt="2022-11-21T06:44:36.242" v="4144"/>
        <pc:sldMkLst>
          <pc:docMk/>
          <pc:sldMk cId="1118335550" sldId="1584"/>
        </pc:sldMkLst>
        <pc:spChg chg="del">
          <ac:chgData name="伊健 杜" userId="e69aded81da48593" providerId="LiveId" clId="{522AEE9E-FCC6-4D60-A75A-DD2D56B07D59}" dt="2022-11-21T04:17:50.303" v="1207" actId="478"/>
          <ac:spMkLst>
            <pc:docMk/>
            <pc:sldMk cId="1118335550" sldId="1584"/>
            <ac:spMk id="2" creationId="{10304424-DB4A-36E7-9E0D-D32A5DD0F26C}"/>
          </ac:spMkLst>
        </pc:spChg>
        <pc:spChg chg="mod">
          <ac:chgData name="伊健 杜" userId="e69aded81da48593" providerId="LiveId" clId="{522AEE9E-FCC6-4D60-A75A-DD2D56B07D59}" dt="2022-11-21T06:44:36.242" v="4144"/>
          <ac:spMkLst>
            <pc:docMk/>
            <pc:sldMk cId="1118335550" sldId="1584"/>
            <ac:spMk id="3" creationId="{AFFC30AB-96DB-D2FC-A0FB-A94C43351DF5}"/>
          </ac:spMkLst>
        </pc:spChg>
        <pc:spChg chg="add mod">
          <ac:chgData name="伊健 杜" userId="e69aded81da48593" providerId="LiveId" clId="{522AEE9E-FCC6-4D60-A75A-DD2D56B07D59}" dt="2022-11-21T04:13:01.202" v="859"/>
          <ac:spMkLst>
            <pc:docMk/>
            <pc:sldMk cId="1118335550" sldId="1584"/>
            <ac:spMk id="4" creationId="{A3F9DC8F-771E-6EEE-FD14-163F0813DB6D}"/>
          </ac:spMkLst>
        </pc:spChg>
        <pc:spChg chg="del">
          <ac:chgData name="伊健 杜" userId="e69aded81da48593" providerId="LiveId" clId="{522AEE9E-FCC6-4D60-A75A-DD2D56B07D59}" dt="2022-11-21T04:12:37.965" v="832" actId="478"/>
          <ac:spMkLst>
            <pc:docMk/>
            <pc:sldMk cId="1118335550" sldId="1584"/>
            <ac:spMk id="7" creationId="{0788E5C2-A9AB-1247-C09B-C5EF7FFE7991}"/>
          </ac:spMkLst>
        </pc:spChg>
        <pc:spChg chg="add del mod">
          <ac:chgData name="伊健 杜" userId="e69aded81da48593" providerId="LiveId" clId="{522AEE9E-FCC6-4D60-A75A-DD2D56B07D59}" dt="2022-11-21T04:17:51.489" v="1208" actId="478"/>
          <ac:spMkLst>
            <pc:docMk/>
            <pc:sldMk cId="1118335550" sldId="1584"/>
            <ac:spMk id="8" creationId="{83CB501E-DAA0-7933-9000-DE1ED8E8316D}"/>
          </ac:spMkLst>
        </pc:spChg>
      </pc:sldChg>
      <pc:sldChg chg="addSp delSp modSp add mod">
        <pc:chgData name="伊健 杜" userId="e69aded81da48593" providerId="LiveId" clId="{522AEE9E-FCC6-4D60-A75A-DD2D56B07D59}" dt="2022-11-21T06:44:36.242" v="4144"/>
        <pc:sldMkLst>
          <pc:docMk/>
          <pc:sldMk cId="2020744902" sldId="1585"/>
        </pc:sldMkLst>
        <pc:spChg chg="del">
          <ac:chgData name="伊健 杜" userId="e69aded81da48593" providerId="LiveId" clId="{522AEE9E-FCC6-4D60-A75A-DD2D56B07D59}" dt="2022-11-21T04:17:47.163" v="1205" actId="478"/>
          <ac:spMkLst>
            <pc:docMk/>
            <pc:sldMk cId="2020744902" sldId="1585"/>
            <ac:spMk id="2" creationId="{10304424-DB4A-36E7-9E0D-D32A5DD0F26C}"/>
          </ac:spMkLst>
        </pc:spChg>
        <pc:spChg chg="mod">
          <ac:chgData name="伊健 杜" userId="e69aded81da48593" providerId="LiveId" clId="{522AEE9E-FCC6-4D60-A75A-DD2D56B07D59}" dt="2022-11-21T06:44:36.242" v="4144"/>
          <ac:spMkLst>
            <pc:docMk/>
            <pc:sldMk cId="2020744902" sldId="1585"/>
            <ac:spMk id="3" creationId="{AFFC30AB-96DB-D2FC-A0FB-A94C43351DF5}"/>
          </ac:spMkLst>
        </pc:spChg>
        <pc:spChg chg="add del mod">
          <ac:chgData name="伊健 杜" userId="e69aded81da48593" providerId="LiveId" clId="{522AEE9E-FCC6-4D60-A75A-DD2D56B07D59}" dt="2022-11-21T04:17:48.425" v="1206" actId="478"/>
          <ac:spMkLst>
            <pc:docMk/>
            <pc:sldMk cId="2020744902" sldId="1585"/>
            <ac:spMk id="7" creationId="{42893EC7-7DA9-B81A-F740-068FDC23B531}"/>
          </ac:spMkLst>
        </pc:spChg>
      </pc:sldChg>
      <pc:sldChg chg="addSp delSp modSp add mod">
        <pc:chgData name="伊健 杜" userId="e69aded81da48593" providerId="LiveId" clId="{522AEE9E-FCC6-4D60-A75A-DD2D56B07D59}" dt="2022-11-21T06:44:36.242" v="4144"/>
        <pc:sldMkLst>
          <pc:docMk/>
          <pc:sldMk cId="1741335016" sldId="1586"/>
        </pc:sldMkLst>
        <pc:spChg chg="del">
          <ac:chgData name="伊健 杜" userId="e69aded81da48593" providerId="LiveId" clId="{522AEE9E-FCC6-4D60-A75A-DD2D56B07D59}" dt="2022-11-21T04:17:41.752" v="1203" actId="478"/>
          <ac:spMkLst>
            <pc:docMk/>
            <pc:sldMk cId="1741335016" sldId="1586"/>
            <ac:spMk id="2" creationId="{10304424-DB4A-36E7-9E0D-D32A5DD0F26C}"/>
          </ac:spMkLst>
        </pc:spChg>
        <pc:spChg chg="mod">
          <ac:chgData name="伊健 杜" userId="e69aded81da48593" providerId="LiveId" clId="{522AEE9E-FCC6-4D60-A75A-DD2D56B07D59}" dt="2022-11-21T06:44:36.242" v="4144"/>
          <ac:spMkLst>
            <pc:docMk/>
            <pc:sldMk cId="1741335016" sldId="1586"/>
            <ac:spMk id="3" creationId="{AFFC30AB-96DB-D2FC-A0FB-A94C43351DF5}"/>
          </ac:spMkLst>
        </pc:spChg>
        <pc:spChg chg="add del mod">
          <ac:chgData name="伊健 杜" userId="e69aded81da48593" providerId="LiveId" clId="{522AEE9E-FCC6-4D60-A75A-DD2D56B07D59}" dt="2022-11-21T04:17:42.944" v="1204" actId="478"/>
          <ac:spMkLst>
            <pc:docMk/>
            <pc:sldMk cId="1741335016" sldId="1586"/>
            <ac:spMk id="7" creationId="{09D93D94-52FD-E0F5-6E13-8420DCED80B2}"/>
          </ac:spMkLst>
        </pc:spChg>
      </pc:sldChg>
      <pc:sldChg chg="addSp delSp modSp add mod">
        <pc:chgData name="伊健 杜" userId="e69aded81da48593" providerId="LiveId" clId="{522AEE9E-FCC6-4D60-A75A-DD2D56B07D59}" dt="2022-11-21T06:44:36.242" v="4144"/>
        <pc:sldMkLst>
          <pc:docMk/>
          <pc:sldMk cId="3815593008" sldId="1587"/>
        </pc:sldMkLst>
        <pc:spChg chg="del">
          <ac:chgData name="伊健 杜" userId="e69aded81da48593" providerId="LiveId" clId="{522AEE9E-FCC6-4D60-A75A-DD2D56B07D59}" dt="2022-11-21T04:17:33.672" v="1201" actId="478"/>
          <ac:spMkLst>
            <pc:docMk/>
            <pc:sldMk cId="3815593008" sldId="1587"/>
            <ac:spMk id="2" creationId="{10304424-DB4A-36E7-9E0D-D32A5DD0F26C}"/>
          </ac:spMkLst>
        </pc:spChg>
        <pc:spChg chg="mod">
          <ac:chgData name="伊健 杜" userId="e69aded81da48593" providerId="LiveId" clId="{522AEE9E-FCC6-4D60-A75A-DD2D56B07D59}" dt="2022-11-21T06:44:36.242" v="4144"/>
          <ac:spMkLst>
            <pc:docMk/>
            <pc:sldMk cId="3815593008" sldId="1587"/>
            <ac:spMk id="3" creationId="{AFFC30AB-96DB-D2FC-A0FB-A94C43351DF5}"/>
          </ac:spMkLst>
        </pc:spChg>
        <pc:spChg chg="add del mod">
          <ac:chgData name="伊健 杜" userId="e69aded81da48593" providerId="LiveId" clId="{522AEE9E-FCC6-4D60-A75A-DD2D56B07D59}" dt="2022-11-21T04:17:39.369" v="1202" actId="478"/>
          <ac:spMkLst>
            <pc:docMk/>
            <pc:sldMk cId="3815593008" sldId="1587"/>
            <ac:spMk id="7" creationId="{8D01BCF0-DDA8-23C5-0A13-3CF930254A28}"/>
          </ac:spMkLst>
        </pc:spChg>
      </pc:sldChg>
      <pc:sldChg chg="addSp delSp modSp add del mod ord">
        <pc:chgData name="伊健 杜" userId="e69aded81da48593" providerId="LiveId" clId="{522AEE9E-FCC6-4D60-A75A-DD2D56B07D59}" dt="2022-11-21T04:51:22.705" v="2345" actId="47"/>
        <pc:sldMkLst>
          <pc:docMk/>
          <pc:sldMk cId="903839506" sldId="1588"/>
        </pc:sldMkLst>
        <pc:spChg chg="mod">
          <ac:chgData name="伊健 杜" userId="e69aded81da48593" providerId="LiveId" clId="{522AEE9E-FCC6-4D60-A75A-DD2D56B07D59}" dt="2022-11-21T04:23:13.546" v="1224"/>
          <ac:spMkLst>
            <pc:docMk/>
            <pc:sldMk cId="903839506" sldId="1588"/>
            <ac:spMk id="2" creationId="{10304424-DB4A-36E7-9E0D-D32A5DD0F26C}"/>
          </ac:spMkLst>
        </pc:spChg>
        <pc:spChg chg="del mod">
          <ac:chgData name="伊健 杜" userId="e69aded81da48593" providerId="LiveId" clId="{522AEE9E-FCC6-4D60-A75A-DD2D56B07D59}" dt="2022-11-21T04:51:18.157" v="2343" actId="21"/>
          <ac:spMkLst>
            <pc:docMk/>
            <pc:sldMk cId="903839506" sldId="1588"/>
            <ac:spMk id="3" creationId="{AFFC30AB-96DB-D2FC-A0FB-A94C43351DF5}"/>
          </ac:spMkLst>
        </pc:spChg>
        <pc:spChg chg="mod">
          <ac:chgData name="伊健 杜" userId="e69aded81da48593" providerId="LiveId" clId="{522AEE9E-FCC6-4D60-A75A-DD2D56B07D59}" dt="2022-11-21T04:23:25.760" v="1225"/>
          <ac:spMkLst>
            <pc:docMk/>
            <pc:sldMk cId="903839506" sldId="1588"/>
            <ac:spMk id="5" creationId="{12133E31-EFD8-1428-E834-932512E03115}"/>
          </ac:spMkLst>
        </pc:spChg>
        <pc:spChg chg="del mod">
          <ac:chgData name="伊健 杜" userId="e69aded81da48593" providerId="LiveId" clId="{522AEE9E-FCC6-4D60-A75A-DD2D56B07D59}" dt="2022-11-21T04:51:18.157" v="2343" actId="21"/>
          <ac:spMkLst>
            <pc:docMk/>
            <pc:sldMk cId="903839506" sldId="1588"/>
            <ac:spMk id="7" creationId="{0788E5C2-A9AB-1247-C09B-C5EF7FFE7991}"/>
          </ac:spMkLst>
        </pc:spChg>
        <pc:picChg chg="del">
          <ac:chgData name="伊健 杜" userId="e69aded81da48593" providerId="LiveId" clId="{522AEE9E-FCC6-4D60-A75A-DD2D56B07D59}" dt="2022-11-21T04:24:55.023" v="1326" actId="478"/>
          <ac:picMkLst>
            <pc:docMk/>
            <pc:sldMk cId="903839506" sldId="1588"/>
            <ac:picMk id="7170" creationId="{6C6140F4-1D65-EB21-EA7D-416B87932BED}"/>
          </ac:picMkLst>
        </pc:picChg>
        <pc:picChg chg="del mod">
          <ac:chgData name="伊健 杜" userId="e69aded81da48593" providerId="LiveId" clId="{522AEE9E-FCC6-4D60-A75A-DD2D56B07D59}" dt="2022-11-21T04:23:49.037" v="1286" actId="478"/>
          <ac:picMkLst>
            <pc:docMk/>
            <pc:sldMk cId="903839506" sldId="1588"/>
            <ac:picMk id="7172" creationId="{F30BB8E5-A87D-C9C1-5355-31267CAB0C83}"/>
          </ac:picMkLst>
        </pc:picChg>
        <pc:picChg chg="add del mod">
          <ac:chgData name="伊健 杜" userId="e69aded81da48593" providerId="LiveId" clId="{522AEE9E-FCC6-4D60-A75A-DD2D56B07D59}" dt="2022-11-21T04:51:18.157" v="2343" actId="21"/>
          <ac:picMkLst>
            <pc:docMk/>
            <pc:sldMk cId="903839506" sldId="1588"/>
            <ac:picMk id="9218" creationId="{91BD8B9B-A98C-D1BB-88BA-E24E1737584D}"/>
          </ac:picMkLst>
        </pc:picChg>
        <pc:picChg chg="add del mod">
          <ac:chgData name="伊健 杜" userId="e69aded81da48593" providerId="LiveId" clId="{522AEE9E-FCC6-4D60-A75A-DD2D56B07D59}" dt="2022-11-21T04:51:18.157" v="2343" actId="21"/>
          <ac:picMkLst>
            <pc:docMk/>
            <pc:sldMk cId="903839506" sldId="1588"/>
            <ac:picMk id="9220" creationId="{91DE60DB-2E6E-4A08-6AA9-BAAF250C2742}"/>
          </ac:picMkLst>
        </pc:picChg>
      </pc:sldChg>
      <pc:sldChg chg="add del">
        <pc:chgData name="伊健 杜" userId="e69aded81da48593" providerId="LiveId" clId="{522AEE9E-FCC6-4D60-A75A-DD2D56B07D59}" dt="2022-11-21T04:17:07.506" v="1158"/>
        <pc:sldMkLst>
          <pc:docMk/>
          <pc:sldMk cId="1722126972" sldId="1588"/>
        </pc:sldMkLst>
      </pc:sldChg>
      <pc:sldChg chg="addSp delSp modSp add mod ord delAnim">
        <pc:chgData name="伊健 杜" userId="e69aded81da48593" providerId="LiveId" clId="{522AEE9E-FCC6-4D60-A75A-DD2D56B07D59}" dt="2022-11-21T08:32:35.825" v="4162"/>
        <pc:sldMkLst>
          <pc:docMk/>
          <pc:sldMk cId="780815688" sldId="1589"/>
        </pc:sldMkLst>
        <pc:spChg chg="del mod">
          <ac:chgData name="伊健 杜" userId="e69aded81da48593" providerId="LiveId" clId="{522AEE9E-FCC6-4D60-A75A-DD2D56B07D59}" dt="2022-11-21T04:51:27.874" v="2346" actId="478"/>
          <ac:spMkLst>
            <pc:docMk/>
            <pc:sldMk cId="780815688" sldId="1589"/>
            <ac:spMk id="2" creationId="{10304424-DB4A-36E7-9E0D-D32A5DD0F26C}"/>
          </ac:spMkLst>
        </pc:spChg>
        <pc:spChg chg="mod">
          <ac:chgData name="伊健 杜" userId="e69aded81da48593" providerId="LiveId" clId="{522AEE9E-FCC6-4D60-A75A-DD2D56B07D59}" dt="2022-11-21T06:44:36.242" v="4144"/>
          <ac:spMkLst>
            <pc:docMk/>
            <pc:sldMk cId="780815688" sldId="1589"/>
            <ac:spMk id="3" creationId="{AFFC30AB-96DB-D2FC-A0FB-A94C43351DF5}"/>
          </ac:spMkLst>
        </pc:spChg>
        <pc:spChg chg="add del">
          <ac:chgData name="伊健 杜" userId="e69aded81da48593" providerId="LiveId" clId="{522AEE9E-FCC6-4D60-A75A-DD2D56B07D59}" dt="2022-11-21T04:29:18.976" v="1427" actId="478"/>
          <ac:spMkLst>
            <pc:docMk/>
            <pc:sldMk cId="780815688" sldId="1589"/>
            <ac:spMk id="4" creationId="{22843525-9BC2-BCA6-8177-16A4D3C5081E}"/>
          </ac:spMkLst>
        </pc:spChg>
        <pc:spChg chg="del">
          <ac:chgData name="伊健 杜" userId="e69aded81da48593" providerId="LiveId" clId="{522AEE9E-FCC6-4D60-A75A-DD2D56B07D59}" dt="2022-11-21T04:29:16.781" v="1425" actId="478"/>
          <ac:spMkLst>
            <pc:docMk/>
            <pc:sldMk cId="780815688" sldId="1589"/>
            <ac:spMk id="5" creationId="{12133E31-EFD8-1428-E834-932512E03115}"/>
          </ac:spMkLst>
        </pc:spChg>
        <pc:spChg chg="del mod">
          <ac:chgData name="伊健 杜" userId="e69aded81da48593" providerId="LiveId" clId="{522AEE9E-FCC6-4D60-A75A-DD2D56B07D59}" dt="2022-11-21T04:53:05.686" v="2374" actId="478"/>
          <ac:spMkLst>
            <pc:docMk/>
            <pc:sldMk cId="780815688" sldId="1589"/>
            <ac:spMk id="7" creationId="{0788E5C2-A9AB-1247-C09B-C5EF7FFE7991}"/>
          </ac:spMkLst>
        </pc:spChg>
        <pc:spChg chg="add del">
          <ac:chgData name="伊健 杜" userId="e69aded81da48593" providerId="LiveId" clId="{522AEE9E-FCC6-4D60-A75A-DD2D56B07D59}" dt="2022-11-21T04:29:23.538" v="1429" actId="478"/>
          <ac:spMkLst>
            <pc:docMk/>
            <pc:sldMk cId="780815688" sldId="1589"/>
            <ac:spMk id="8" creationId="{E94039A1-F9BC-5525-6D92-A6F8A6B83CE6}"/>
          </ac:spMkLst>
        </pc:spChg>
        <pc:spChg chg="add del mod">
          <ac:chgData name="伊健 杜" userId="e69aded81da48593" providerId="LiveId" clId="{522AEE9E-FCC6-4D60-A75A-DD2D56B07D59}" dt="2022-11-21T04:51:29.787" v="2347" actId="478"/>
          <ac:spMkLst>
            <pc:docMk/>
            <pc:sldMk cId="780815688" sldId="1589"/>
            <ac:spMk id="13" creationId="{B5FFB8B0-5776-DA98-E454-037CD1FA39BC}"/>
          </ac:spMkLst>
        </pc:spChg>
        <pc:spChg chg="add mod">
          <ac:chgData name="伊健 杜" userId="e69aded81da48593" providerId="LiveId" clId="{522AEE9E-FCC6-4D60-A75A-DD2D56B07D59}" dt="2022-11-21T06:44:36.242" v="4144"/>
          <ac:spMkLst>
            <pc:docMk/>
            <pc:sldMk cId="780815688" sldId="1589"/>
            <ac:spMk id="14" creationId="{944E7D27-C0E4-32C8-0E28-7828B2B021CE}"/>
          </ac:spMkLst>
        </pc:spChg>
        <pc:picChg chg="add mod">
          <ac:chgData name="伊健 杜" userId="e69aded81da48593" providerId="LiveId" clId="{522AEE9E-FCC6-4D60-A75A-DD2D56B07D59}" dt="2022-11-21T04:54:30.731" v="2426" actId="1076"/>
          <ac:picMkLst>
            <pc:docMk/>
            <pc:sldMk cId="780815688" sldId="1589"/>
            <ac:picMk id="10" creationId="{23A4042F-C08F-E7E5-D2BF-DFFC7A55E19E}"/>
          </ac:picMkLst>
        </pc:picChg>
        <pc:picChg chg="add del mod">
          <ac:chgData name="伊健 杜" userId="e69aded81da48593" providerId="LiveId" clId="{522AEE9E-FCC6-4D60-A75A-DD2D56B07D59}" dt="2022-11-21T04:53:05.686" v="2374" actId="478"/>
          <ac:picMkLst>
            <pc:docMk/>
            <pc:sldMk cId="780815688" sldId="1589"/>
            <ac:picMk id="11" creationId="{5B7769F3-E47E-99CA-F54F-A9E8A9E15364}"/>
          </ac:picMkLst>
        </pc:picChg>
        <pc:picChg chg="del">
          <ac:chgData name="伊健 杜" userId="e69aded81da48593" providerId="LiveId" clId="{522AEE9E-FCC6-4D60-A75A-DD2D56B07D59}" dt="2022-11-21T04:27:44.830" v="1419" actId="478"/>
          <ac:picMkLst>
            <pc:docMk/>
            <pc:sldMk cId="780815688" sldId="1589"/>
            <ac:picMk id="9218" creationId="{91BD8B9B-A98C-D1BB-88BA-E24E1737584D}"/>
          </ac:picMkLst>
        </pc:picChg>
        <pc:picChg chg="add del mod">
          <ac:chgData name="伊健 杜" userId="e69aded81da48593" providerId="LiveId" clId="{522AEE9E-FCC6-4D60-A75A-DD2D56B07D59}" dt="2022-11-21T04:30:09.930" v="1499" actId="478"/>
          <ac:picMkLst>
            <pc:docMk/>
            <pc:sldMk cId="780815688" sldId="1589"/>
            <ac:picMk id="15362" creationId="{6F8412D2-AF77-7C26-A504-FD10E4448C6D}"/>
          </ac:picMkLst>
        </pc:picChg>
        <pc:picChg chg="add del mod">
          <ac:chgData name="伊健 杜" userId="e69aded81da48593" providerId="LiveId" clId="{522AEE9E-FCC6-4D60-A75A-DD2D56B07D59}" dt="2022-11-21T04:29:11.133" v="1423" actId="478"/>
          <ac:picMkLst>
            <pc:docMk/>
            <pc:sldMk cId="780815688" sldId="1589"/>
            <ac:picMk id="15364" creationId="{767C6E39-1907-6276-B81B-0C6EB8A80139}"/>
          </ac:picMkLst>
        </pc:picChg>
        <pc:inkChg chg="add">
          <ac:chgData name="伊健 杜" userId="e69aded81da48593" providerId="LiveId" clId="{522AEE9E-FCC6-4D60-A75A-DD2D56B07D59}" dt="2022-11-21T08:32:35.825" v="4162"/>
          <ac:inkMkLst>
            <pc:docMk/>
            <pc:sldMk cId="780815688" sldId="1589"/>
            <ac:inkMk id="2" creationId="{A2B781A1-F025-0A2F-5407-57F8F0074AE0}"/>
          </ac:inkMkLst>
        </pc:inkChg>
      </pc:sldChg>
      <pc:sldChg chg="addSp delSp modSp add del mod ord">
        <pc:chgData name="伊健 杜" userId="e69aded81da48593" providerId="LiveId" clId="{522AEE9E-FCC6-4D60-A75A-DD2D56B07D59}" dt="2022-11-21T04:52:34.261" v="2372" actId="47"/>
        <pc:sldMkLst>
          <pc:docMk/>
          <pc:sldMk cId="1288594065" sldId="1590"/>
        </pc:sldMkLst>
        <pc:spChg chg="del">
          <ac:chgData name="伊健 杜" userId="e69aded81da48593" providerId="LiveId" clId="{522AEE9E-FCC6-4D60-A75A-DD2D56B07D59}" dt="2022-11-21T04:32:16.046" v="1610" actId="478"/>
          <ac:spMkLst>
            <pc:docMk/>
            <pc:sldMk cId="1288594065" sldId="1590"/>
            <ac:spMk id="2" creationId="{10304424-DB4A-36E7-9E0D-D32A5DD0F26C}"/>
          </ac:spMkLst>
        </pc:spChg>
        <pc:spChg chg="mod">
          <ac:chgData name="伊健 杜" userId="e69aded81da48593" providerId="LiveId" clId="{522AEE9E-FCC6-4D60-A75A-DD2D56B07D59}" dt="2022-11-21T04:31:18.126" v="1568" actId="14100"/>
          <ac:spMkLst>
            <pc:docMk/>
            <pc:sldMk cId="1288594065" sldId="1590"/>
            <ac:spMk id="3" creationId="{AFFC30AB-96DB-D2FC-A0FB-A94C43351DF5}"/>
          </ac:spMkLst>
        </pc:spChg>
        <pc:spChg chg="add del">
          <ac:chgData name="伊健 杜" userId="e69aded81da48593" providerId="LiveId" clId="{522AEE9E-FCC6-4D60-A75A-DD2D56B07D59}" dt="2022-11-21T04:30:35.810" v="1504" actId="478"/>
          <ac:spMkLst>
            <pc:docMk/>
            <pc:sldMk cId="1288594065" sldId="1590"/>
            <ac:spMk id="4" creationId="{A4BA15FA-9A7D-81E0-B724-1920CED94909}"/>
          </ac:spMkLst>
        </pc:spChg>
        <pc:spChg chg="mod">
          <ac:chgData name="伊健 杜" userId="e69aded81da48593" providerId="LiveId" clId="{522AEE9E-FCC6-4D60-A75A-DD2D56B07D59}" dt="2022-11-21T04:32:13.082" v="1609"/>
          <ac:spMkLst>
            <pc:docMk/>
            <pc:sldMk cId="1288594065" sldId="1590"/>
            <ac:spMk id="7" creationId="{0788E5C2-A9AB-1247-C09B-C5EF7FFE7991}"/>
          </ac:spMkLst>
        </pc:spChg>
        <pc:spChg chg="add del mod">
          <ac:chgData name="伊健 杜" userId="e69aded81da48593" providerId="LiveId" clId="{522AEE9E-FCC6-4D60-A75A-DD2D56B07D59}" dt="2022-11-21T04:32:17.895" v="1611" actId="478"/>
          <ac:spMkLst>
            <pc:docMk/>
            <pc:sldMk cId="1288594065" sldId="1590"/>
            <ac:spMk id="14" creationId="{0B6AFF8A-EBB7-BF1B-7564-843D6BE1A630}"/>
          </ac:spMkLst>
        </pc:spChg>
        <pc:picChg chg="add mod">
          <ac:chgData name="伊健 杜" userId="e69aded81da48593" providerId="LiveId" clId="{522AEE9E-FCC6-4D60-A75A-DD2D56B07D59}" dt="2022-11-21T04:31:24.773" v="1573" actId="1076"/>
          <ac:picMkLst>
            <pc:docMk/>
            <pc:sldMk cId="1288594065" sldId="1590"/>
            <ac:picMk id="8" creationId="{6390DD91-CD00-F168-2B4D-76B05373DAD5}"/>
          </ac:picMkLst>
        </pc:picChg>
        <pc:picChg chg="add mod">
          <ac:chgData name="伊健 杜" userId="e69aded81da48593" providerId="LiveId" clId="{522AEE9E-FCC6-4D60-A75A-DD2D56B07D59}" dt="2022-11-21T04:31:27.406" v="1575" actId="1076"/>
          <ac:picMkLst>
            <pc:docMk/>
            <pc:sldMk cId="1288594065" sldId="1590"/>
            <ac:picMk id="9" creationId="{601669FB-4310-057F-E4BE-B16BD302C7EF}"/>
          </ac:picMkLst>
        </pc:picChg>
        <pc:picChg chg="del">
          <ac:chgData name="伊健 杜" userId="e69aded81da48593" providerId="LiveId" clId="{522AEE9E-FCC6-4D60-A75A-DD2D56B07D59}" dt="2022-11-21T04:30:32.595" v="1502" actId="478"/>
          <ac:picMkLst>
            <pc:docMk/>
            <pc:sldMk cId="1288594065" sldId="1590"/>
            <ac:picMk id="10" creationId="{23A4042F-C08F-E7E5-D2BF-DFFC7A55E19E}"/>
          </ac:picMkLst>
        </pc:picChg>
        <pc:picChg chg="add del mod">
          <ac:chgData name="伊健 杜" userId="e69aded81da48593" providerId="LiveId" clId="{522AEE9E-FCC6-4D60-A75A-DD2D56B07D59}" dt="2022-11-21T04:32:05.924" v="1600" actId="732"/>
          <ac:picMkLst>
            <pc:docMk/>
            <pc:sldMk cId="1288594065" sldId="1590"/>
            <ac:picMk id="11" creationId="{5B7769F3-E47E-99CA-F54F-A9E8A9E15364}"/>
          </ac:picMkLst>
        </pc:picChg>
        <pc:picChg chg="add del mod">
          <ac:chgData name="伊健 杜" userId="e69aded81da48593" providerId="LiveId" clId="{522AEE9E-FCC6-4D60-A75A-DD2D56B07D59}" dt="2022-11-21T04:32:00.022" v="1598"/>
          <ac:picMkLst>
            <pc:docMk/>
            <pc:sldMk cId="1288594065" sldId="1590"/>
            <ac:picMk id="12" creationId="{E95E8E88-C5E5-3543-3E81-43811A2723C2}"/>
          </ac:picMkLst>
        </pc:picChg>
      </pc:sldChg>
      <pc:sldChg chg="add del">
        <pc:chgData name="伊健 杜" userId="e69aded81da48593" providerId="LiveId" clId="{522AEE9E-FCC6-4D60-A75A-DD2D56B07D59}" dt="2022-11-21T04:32:28.943" v="1615" actId="47"/>
        <pc:sldMkLst>
          <pc:docMk/>
          <pc:sldMk cId="3313400663" sldId="1591"/>
        </pc:sldMkLst>
      </pc:sldChg>
      <pc:sldChg chg="addSp delSp modSp add mod ord delAnim">
        <pc:chgData name="伊健 杜" userId="e69aded81da48593" providerId="LiveId" clId="{522AEE9E-FCC6-4D60-A75A-DD2D56B07D59}" dt="2022-11-21T06:44:36.242" v="4144"/>
        <pc:sldMkLst>
          <pc:docMk/>
          <pc:sldMk cId="1223943835" sldId="1592"/>
        </pc:sldMkLst>
        <pc:spChg chg="del">
          <ac:chgData name="伊健 杜" userId="e69aded81da48593" providerId="LiveId" clId="{522AEE9E-FCC6-4D60-A75A-DD2D56B07D59}" dt="2022-11-21T04:51:48.435" v="2355" actId="478"/>
          <ac:spMkLst>
            <pc:docMk/>
            <pc:sldMk cId="1223943835" sldId="1592"/>
            <ac:spMk id="2" creationId="{10304424-DB4A-36E7-9E0D-D32A5DD0F26C}"/>
          </ac:spMkLst>
        </pc:spChg>
        <pc:spChg chg="mod">
          <ac:chgData name="伊健 杜" userId="e69aded81da48593" providerId="LiveId" clId="{522AEE9E-FCC6-4D60-A75A-DD2D56B07D59}" dt="2022-11-21T06:44:36.242" v="4144"/>
          <ac:spMkLst>
            <pc:docMk/>
            <pc:sldMk cId="1223943835" sldId="1592"/>
            <ac:spMk id="3" creationId="{AFFC30AB-96DB-D2FC-A0FB-A94C43351DF5}"/>
          </ac:spMkLst>
        </pc:spChg>
        <pc:spChg chg="del">
          <ac:chgData name="伊健 杜" userId="e69aded81da48593" providerId="LiveId" clId="{522AEE9E-FCC6-4D60-A75A-DD2D56B07D59}" dt="2022-11-21T04:32:26.610" v="1614" actId="478"/>
          <ac:spMkLst>
            <pc:docMk/>
            <pc:sldMk cId="1223943835" sldId="1592"/>
            <ac:spMk id="5" creationId="{12133E31-EFD8-1428-E834-932512E03115}"/>
          </ac:spMkLst>
        </pc:spChg>
        <pc:spChg chg="del">
          <ac:chgData name="伊健 杜" userId="e69aded81da48593" providerId="LiveId" clId="{522AEE9E-FCC6-4D60-A75A-DD2D56B07D59}" dt="2022-11-21T04:32:55.618" v="1705" actId="478"/>
          <ac:spMkLst>
            <pc:docMk/>
            <pc:sldMk cId="1223943835" sldId="1592"/>
            <ac:spMk id="7" creationId="{0788E5C2-A9AB-1247-C09B-C5EF7FFE7991}"/>
          </ac:spMkLst>
        </pc:spChg>
        <pc:spChg chg="add del mod">
          <ac:chgData name="伊健 杜" userId="e69aded81da48593" providerId="LiveId" clId="{522AEE9E-FCC6-4D60-A75A-DD2D56B07D59}" dt="2022-11-21T04:51:49.166" v="2356" actId="478"/>
          <ac:spMkLst>
            <pc:docMk/>
            <pc:sldMk cId="1223943835" sldId="1592"/>
            <ac:spMk id="10" creationId="{232BEE51-3320-94F1-4AE1-E7D37EF340E6}"/>
          </ac:spMkLst>
        </pc:spChg>
        <pc:spChg chg="add mod">
          <ac:chgData name="伊健 杜" userId="e69aded81da48593" providerId="LiveId" clId="{522AEE9E-FCC6-4D60-A75A-DD2D56B07D59}" dt="2022-11-21T06:44:36.242" v="4144"/>
          <ac:spMkLst>
            <pc:docMk/>
            <pc:sldMk cId="1223943835" sldId="1592"/>
            <ac:spMk id="11" creationId="{2F519783-019B-7EE4-A163-71785A3112A3}"/>
          </ac:spMkLst>
        </pc:spChg>
        <pc:picChg chg="add mod">
          <ac:chgData name="伊健 杜" userId="e69aded81da48593" providerId="LiveId" clId="{522AEE9E-FCC6-4D60-A75A-DD2D56B07D59}" dt="2022-11-21T04:33:11.023" v="1708"/>
          <ac:picMkLst>
            <pc:docMk/>
            <pc:sldMk cId="1223943835" sldId="1592"/>
            <ac:picMk id="4" creationId="{7708BB72-DEE1-6337-7B68-84EF4B9946BD}"/>
          </ac:picMkLst>
        </pc:picChg>
        <pc:picChg chg="add del mod">
          <ac:chgData name="伊健 杜" userId="e69aded81da48593" providerId="LiveId" clId="{522AEE9E-FCC6-4D60-A75A-DD2D56B07D59}" dt="2022-11-21T04:33:19.684" v="1710" actId="478"/>
          <ac:picMkLst>
            <pc:docMk/>
            <pc:sldMk cId="1223943835" sldId="1592"/>
            <ac:picMk id="8" creationId="{C620C57D-8AEC-B133-E20A-B8A57108C9F5}"/>
          </ac:picMkLst>
        </pc:picChg>
        <pc:picChg chg="del">
          <ac:chgData name="伊健 杜" userId="e69aded81da48593" providerId="LiveId" clId="{522AEE9E-FCC6-4D60-A75A-DD2D56B07D59}" dt="2022-11-21T04:32:55.618" v="1705" actId="478"/>
          <ac:picMkLst>
            <pc:docMk/>
            <pc:sldMk cId="1223943835" sldId="1592"/>
            <ac:picMk id="9218" creationId="{91BD8B9B-A98C-D1BB-88BA-E24E1737584D}"/>
          </ac:picMkLst>
        </pc:picChg>
        <pc:picChg chg="del">
          <ac:chgData name="伊健 杜" userId="e69aded81da48593" providerId="LiveId" clId="{522AEE9E-FCC6-4D60-A75A-DD2D56B07D59}" dt="2022-11-21T04:32:55.618" v="1705" actId="478"/>
          <ac:picMkLst>
            <pc:docMk/>
            <pc:sldMk cId="1223943835" sldId="1592"/>
            <ac:picMk id="9220" creationId="{91DE60DB-2E6E-4A08-6AA9-BAAF250C2742}"/>
          </ac:picMkLst>
        </pc:picChg>
      </pc:sldChg>
      <pc:sldChg chg="add del">
        <pc:chgData name="伊健 杜" userId="e69aded81da48593" providerId="LiveId" clId="{522AEE9E-FCC6-4D60-A75A-DD2D56B07D59}" dt="2022-11-21T04:33:06.053" v="1707"/>
        <pc:sldMkLst>
          <pc:docMk/>
          <pc:sldMk cId="675545115" sldId="1593"/>
        </pc:sldMkLst>
      </pc:sldChg>
      <pc:sldChg chg="addSp delSp modSp add mod ord">
        <pc:chgData name="伊健 杜" userId="e69aded81da48593" providerId="LiveId" clId="{522AEE9E-FCC6-4D60-A75A-DD2D56B07D59}" dt="2022-11-21T08:32:35.825" v="4162"/>
        <pc:sldMkLst>
          <pc:docMk/>
          <pc:sldMk cId="1751504289" sldId="1593"/>
        </pc:sldMkLst>
        <pc:spChg chg="del">
          <ac:chgData name="伊健 杜" userId="e69aded81da48593" providerId="LiveId" clId="{522AEE9E-FCC6-4D60-A75A-DD2D56B07D59}" dt="2022-11-21T04:52:06.739" v="2358" actId="478"/>
          <ac:spMkLst>
            <pc:docMk/>
            <pc:sldMk cId="1751504289" sldId="1593"/>
            <ac:spMk id="2" creationId="{10304424-DB4A-36E7-9E0D-D32A5DD0F26C}"/>
          </ac:spMkLst>
        </pc:spChg>
        <pc:spChg chg="mod">
          <ac:chgData name="伊健 杜" userId="e69aded81da48593" providerId="LiveId" clId="{522AEE9E-FCC6-4D60-A75A-DD2D56B07D59}" dt="2022-11-21T06:44:36.242" v="4144"/>
          <ac:spMkLst>
            <pc:docMk/>
            <pc:sldMk cId="1751504289" sldId="1593"/>
            <ac:spMk id="3" creationId="{AFFC30AB-96DB-D2FC-A0FB-A94C43351DF5}"/>
          </ac:spMkLst>
        </pc:spChg>
        <pc:spChg chg="add del mod">
          <ac:chgData name="伊健 杜" userId="e69aded81da48593" providerId="LiveId" clId="{522AEE9E-FCC6-4D60-A75A-DD2D56B07D59}" dt="2022-11-21T04:52:09.401" v="2359" actId="478"/>
          <ac:spMkLst>
            <pc:docMk/>
            <pc:sldMk cId="1751504289" sldId="1593"/>
            <ac:spMk id="7" creationId="{C366002C-16C3-F029-9387-E567CAF391BA}"/>
          </ac:spMkLst>
        </pc:spChg>
        <pc:spChg chg="add mod">
          <ac:chgData name="伊健 杜" userId="e69aded81da48593" providerId="LiveId" clId="{522AEE9E-FCC6-4D60-A75A-DD2D56B07D59}" dt="2022-11-21T06:44:36.242" v="4144"/>
          <ac:spMkLst>
            <pc:docMk/>
            <pc:sldMk cId="1751504289" sldId="1593"/>
            <ac:spMk id="8" creationId="{89D21232-CB05-910B-BCB9-5E21FE65E532}"/>
          </ac:spMkLst>
        </pc:spChg>
        <pc:picChg chg="del">
          <ac:chgData name="伊健 杜" userId="e69aded81da48593" providerId="LiveId" clId="{522AEE9E-FCC6-4D60-A75A-DD2D56B07D59}" dt="2022-11-21T04:33:55.810" v="1812" actId="478"/>
          <ac:picMkLst>
            <pc:docMk/>
            <pc:sldMk cId="1751504289" sldId="1593"/>
            <ac:picMk id="4" creationId="{7708BB72-DEE1-6337-7B68-84EF4B9946BD}"/>
          </ac:picMkLst>
        </pc:picChg>
        <pc:picChg chg="add del mod">
          <ac:chgData name="伊健 杜" userId="e69aded81da48593" providerId="LiveId" clId="{522AEE9E-FCC6-4D60-A75A-DD2D56B07D59}" dt="2022-11-21T04:34:53.752" v="1815" actId="478"/>
          <ac:picMkLst>
            <pc:docMk/>
            <pc:sldMk cId="1751504289" sldId="1593"/>
            <ac:picMk id="17410" creationId="{15157666-A7B0-FE1B-E0F2-761A1A610420}"/>
          </ac:picMkLst>
        </pc:picChg>
        <pc:picChg chg="add mod">
          <ac:chgData name="伊健 杜" userId="e69aded81da48593" providerId="LiveId" clId="{522AEE9E-FCC6-4D60-A75A-DD2D56B07D59}" dt="2022-11-21T04:35:03.372" v="1818" actId="1076"/>
          <ac:picMkLst>
            <pc:docMk/>
            <pc:sldMk cId="1751504289" sldId="1593"/>
            <ac:picMk id="17412" creationId="{03FC4C6A-740D-8039-A367-CCE81FBD9D0E}"/>
          </ac:picMkLst>
        </pc:picChg>
        <pc:inkChg chg="add">
          <ac:chgData name="伊健 杜" userId="e69aded81da48593" providerId="LiveId" clId="{522AEE9E-FCC6-4D60-A75A-DD2D56B07D59}" dt="2022-11-21T08:32:35.825" v="4162"/>
          <ac:inkMkLst>
            <pc:docMk/>
            <pc:sldMk cId="1751504289" sldId="1593"/>
            <ac:inkMk id="2" creationId="{46663C9E-C122-023B-29F8-5F05D5E59407}"/>
          </ac:inkMkLst>
        </pc:inkChg>
      </pc:sldChg>
      <pc:sldChg chg="addSp delSp modSp new mod">
        <pc:chgData name="伊健 杜" userId="e69aded81da48593" providerId="LiveId" clId="{522AEE9E-FCC6-4D60-A75A-DD2D56B07D59}" dt="2022-11-21T06:44:36.242" v="4144"/>
        <pc:sldMkLst>
          <pc:docMk/>
          <pc:sldMk cId="1799640489" sldId="1594"/>
        </pc:sldMkLst>
        <pc:spChg chg="del">
          <ac:chgData name="伊健 杜" userId="e69aded81da48593" providerId="LiveId" clId="{522AEE9E-FCC6-4D60-A75A-DD2D56B07D59}" dt="2022-11-21T04:35:33.189" v="1821" actId="478"/>
          <ac:spMkLst>
            <pc:docMk/>
            <pc:sldMk cId="1799640489" sldId="1594"/>
            <ac:spMk id="2" creationId="{B3581F14-309E-3841-EB0F-45520C2A6BED}"/>
          </ac:spMkLst>
        </pc:spChg>
        <pc:spChg chg="del">
          <ac:chgData name="伊健 杜" userId="e69aded81da48593" providerId="LiveId" clId="{522AEE9E-FCC6-4D60-A75A-DD2D56B07D59}" dt="2022-11-21T04:35:12.594" v="1820" actId="478"/>
          <ac:spMkLst>
            <pc:docMk/>
            <pc:sldMk cId="1799640489" sldId="1594"/>
            <ac:spMk id="3" creationId="{6CB4E548-ECA1-BFC1-B1D4-73131A286A7E}"/>
          </ac:spMkLst>
        </pc:spChg>
        <pc:spChg chg="add mod">
          <ac:chgData name="伊健 杜" userId="e69aded81da48593" providerId="LiveId" clId="{522AEE9E-FCC6-4D60-A75A-DD2D56B07D59}" dt="2022-11-21T06:44:36.242" v="4144"/>
          <ac:spMkLst>
            <pc:docMk/>
            <pc:sldMk cId="1799640489" sldId="1594"/>
            <ac:spMk id="5" creationId="{076A4E68-96CD-56D7-E412-D3103E15BE50}"/>
          </ac:spMkLst>
        </pc:spChg>
        <pc:spChg chg="add mod">
          <ac:chgData name="伊健 杜" userId="e69aded81da48593" providerId="LiveId" clId="{522AEE9E-FCC6-4D60-A75A-DD2D56B07D59}" dt="2022-11-21T06:44:36.242" v="4144"/>
          <ac:spMkLst>
            <pc:docMk/>
            <pc:sldMk cId="1799640489" sldId="1594"/>
            <ac:spMk id="6" creationId="{8CBAF693-9D69-1E0A-3C96-8D66C8918A1E}"/>
          </ac:spMkLst>
        </pc:spChg>
        <pc:picChg chg="add del mod">
          <ac:chgData name="伊健 杜" userId="e69aded81da48593" providerId="LiveId" clId="{522AEE9E-FCC6-4D60-A75A-DD2D56B07D59}" dt="2022-11-21T04:46:32.790" v="2131" actId="1076"/>
          <ac:picMkLst>
            <pc:docMk/>
            <pc:sldMk cId="1799640489" sldId="1594"/>
            <ac:picMk id="4" creationId="{EEB8F68E-199B-2A46-FF7D-B09204CF670D}"/>
          </ac:picMkLst>
        </pc:picChg>
        <pc:picChg chg="add del mod">
          <ac:chgData name="伊健 杜" userId="e69aded81da48593" providerId="LiveId" clId="{522AEE9E-FCC6-4D60-A75A-DD2D56B07D59}" dt="2022-11-21T04:46:27.056" v="2122" actId="22"/>
          <ac:picMkLst>
            <pc:docMk/>
            <pc:sldMk cId="1799640489" sldId="1594"/>
            <ac:picMk id="8" creationId="{C2C9DCEE-38C6-A89B-6D11-34946B9F3014}"/>
          </ac:picMkLst>
        </pc:picChg>
      </pc:sldChg>
      <pc:sldChg chg="addSp delSp modSp add mod">
        <pc:chgData name="伊健 杜" userId="e69aded81da48593" providerId="LiveId" clId="{522AEE9E-FCC6-4D60-A75A-DD2D56B07D59}" dt="2022-11-21T06:44:36.242" v="4144"/>
        <pc:sldMkLst>
          <pc:docMk/>
          <pc:sldMk cId="1584545916" sldId="1595"/>
        </pc:sldMkLst>
        <pc:spChg chg="mod">
          <ac:chgData name="伊健 杜" userId="e69aded81da48593" providerId="LiveId" clId="{522AEE9E-FCC6-4D60-A75A-DD2D56B07D59}" dt="2022-11-21T06:44:36.242" v="4144"/>
          <ac:spMkLst>
            <pc:docMk/>
            <pc:sldMk cId="1584545916" sldId="1595"/>
            <ac:spMk id="2" creationId="{10304424-DB4A-36E7-9E0D-D32A5DD0F26C}"/>
          </ac:spMkLst>
        </pc:spChg>
        <pc:spChg chg="mod">
          <ac:chgData name="伊健 杜" userId="e69aded81da48593" providerId="LiveId" clId="{522AEE9E-FCC6-4D60-A75A-DD2D56B07D59}" dt="2022-11-21T06:44:36.242" v="4144"/>
          <ac:spMkLst>
            <pc:docMk/>
            <pc:sldMk cId="1584545916" sldId="1595"/>
            <ac:spMk id="3" creationId="{AFFC30AB-96DB-D2FC-A0FB-A94C43351DF5}"/>
          </ac:spMkLst>
        </pc:spChg>
        <pc:spChg chg="mod">
          <ac:chgData name="伊健 杜" userId="e69aded81da48593" providerId="LiveId" clId="{522AEE9E-FCC6-4D60-A75A-DD2D56B07D59}" dt="2022-11-21T04:39:54.222" v="1838" actId="20577"/>
          <ac:spMkLst>
            <pc:docMk/>
            <pc:sldMk cId="1584545916" sldId="1595"/>
            <ac:spMk id="5" creationId="{12133E31-EFD8-1428-E834-932512E03115}"/>
          </ac:spMkLst>
        </pc:spChg>
        <pc:spChg chg="del">
          <ac:chgData name="伊健 杜" userId="e69aded81da48593" providerId="LiveId" clId="{522AEE9E-FCC6-4D60-A75A-DD2D56B07D59}" dt="2022-11-21T04:40:04.767" v="1842" actId="478"/>
          <ac:spMkLst>
            <pc:docMk/>
            <pc:sldMk cId="1584545916" sldId="1595"/>
            <ac:spMk id="7" creationId="{0788E5C2-A9AB-1247-C09B-C5EF7FFE7991}"/>
          </ac:spMkLst>
        </pc:spChg>
        <pc:picChg chg="del">
          <ac:chgData name="伊健 杜" userId="e69aded81da48593" providerId="LiveId" clId="{522AEE9E-FCC6-4D60-A75A-DD2D56B07D59}" dt="2022-11-21T04:40:03.663" v="1841" actId="478"/>
          <ac:picMkLst>
            <pc:docMk/>
            <pc:sldMk cId="1584545916" sldId="1595"/>
            <ac:picMk id="9218" creationId="{91BD8B9B-A98C-D1BB-88BA-E24E1737584D}"/>
          </ac:picMkLst>
        </pc:picChg>
        <pc:picChg chg="del mod">
          <ac:chgData name="伊健 杜" userId="e69aded81da48593" providerId="LiveId" clId="{522AEE9E-FCC6-4D60-A75A-DD2D56B07D59}" dt="2022-11-21T04:40:03.202" v="1840" actId="478"/>
          <ac:picMkLst>
            <pc:docMk/>
            <pc:sldMk cId="1584545916" sldId="1595"/>
            <ac:picMk id="9220" creationId="{91DE60DB-2E6E-4A08-6AA9-BAAF250C2742}"/>
          </ac:picMkLst>
        </pc:picChg>
        <pc:picChg chg="add del">
          <ac:chgData name="伊健 杜" userId="e69aded81da48593" providerId="LiveId" clId="{522AEE9E-FCC6-4D60-A75A-DD2D56B07D59}" dt="2022-11-21T04:42:56.565" v="1946" actId="478"/>
          <ac:picMkLst>
            <pc:docMk/>
            <pc:sldMk cId="1584545916" sldId="1595"/>
            <ac:picMk id="20482" creationId="{25679AC5-CAD7-6047-1FDE-E86314434A63}"/>
          </ac:picMkLst>
        </pc:picChg>
        <pc:picChg chg="add mod">
          <ac:chgData name="伊健 杜" userId="e69aded81da48593" providerId="LiveId" clId="{522AEE9E-FCC6-4D60-A75A-DD2D56B07D59}" dt="2022-11-21T04:46:33.978" v="2135" actId="1076"/>
          <ac:picMkLst>
            <pc:docMk/>
            <pc:sldMk cId="1584545916" sldId="1595"/>
            <ac:picMk id="20484" creationId="{6E6CE28B-1702-DB1B-B05F-295EB8E899A8}"/>
          </ac:picMkLst>
        </pc:picChg>
      </pc:sldChg>
      <pc:sldChg chg="modSp add mod">
        <pc:chgData name="伊健 杜" userId="e69aded81da48593" providerId="LiveId" clId="{522AEE9E-FCC6-4D60-A75A-DD2D56B07D59}" dt="2022-11-21T06:44:36.242" v="4144"/>
        <pc:sldMkLst>
          <pc:docMk/>
          <pc:sldMk cId="918302797" sldId="1596"/>
        </pc:sldMkLst>
        <pc:spChg chg="mod">
          <ac:chgData name="伊健 杜" userId="e69aded81da48593" providerId="LiveId" clId="{522AEE9E-FCC6-4D60-A75A-DD2D56B07D59}" dt="2022-11-21T06:44:36.242" v="4144"/>
          <ac:spMkLst>
            <pc:docMk/>
            <pc:sldMk cId="918302797" sldId="1596"/>
            <ac:spMk id="5" creationId="{076A4E68-96CD-56D7-E412-D3103E15BE50}"/>
          </ac:spMkLst>
        </pc:spChg>
        <pc:spChg chg="mod">
          <ac:chgData name="伊健 杜" userId="e69aded81da48593" providerId="LiveId" clId="{522AEE9E-FCC6-4D60-A75A-DD2D56B07D59}" dt="2022-11-21T06:44:36.242" v="4144"/>
          <ac:spMkLst>
            <pc:docMk/>
            <pc:sldMk cId="918302797" sldId="1596"/>
            <ac:spMk id="6" creationId="{8CBAF693-9D69-1E0A-3C96-8D66C8918A1E}"/>
          </ac:spMkLst>
        </pc:spChg>
      </pc:sldChg>
      <pc:sldChg chg="modSp add del mod">
        <pc:chgData name="伊健 杜" userId="e69aded81da48593" providerId="LiveId" clId="{522AEE9E-FCC6-4D60-A75A-DD2D56B07D59}" dt="2022-11-21T06:44:36.242" v="4144"/>
        <pc:sldMkLst>
          <pc:docMk/>
          <pc:sldMk cId="1316739913" sldId="1597"/>
        </pc:sldMkLst>
        <pc:spChg chg="mod">
          <ac:chgData name="伊健 杜" userId="e69aded81da48593" providerId="LiveId" clId="{522AEE9E-FCC6-4D60-A75A-DD2D56B07D59}" dt="2022-11-21T06:44:36.242" v="4144"/>
          <ac:spMkLst>
            <pc:docMk/>
            <pc:sldMk cId="1316739913" sldId="1597"/>
            <ac:spMk id="4" creationId="{BD95F9A2-9D79-26DD-0E98-636A19FC1AB1}"/>
          </ac:spMkLst>
        </pc:spChg>
      </pc:sldChg>
      <pc:sldChg chg="modSp add mod">
        <pc:chgData name="伊健 杜" userId="e69aded81da48593" providerId="LiveId" clId="{522AEE9E-FCC6-4D60-A75A-DD2D56B07D59}" dt="2022-11-21T06:44:36.242" v="4144"/>
        <pc:sldMkLst>
          <pc:docMk/>
          <pc:sldMk cId="125221639" sldId="1598"/>
        </pc:sldMkLst>
        <pc:spChg chg="mod">
          <ac:chgData name="伊健 杜" userId="e69aded81da48593" providerId="LiveId" clId="{522AEE9E-FCC6-4D60-A75A-DD2D56B07D59}" dt="2022-11-21T06:44:36.242" v="4144"/>
          <ac:spMkLst>
            <pc:docMk/>
            <pc:sldMk cId="125221639" sldId="1598"/>
            <ac:spMk id="4" creationId="{BD95F9A2-9D79-26DD-0E98-636A19FC1AB1}"/>
          </ac:spMkLst>
        </pc:spChg>
      </pc:sldChg>
      <pc:sldChg chg="add del">
        <pc:chgData name="伊健 杜" userId="e69aded81da48593" providerId="LiveId" clId="{522AEE9E-FCC6-4D60-A75A-DD2D56B07D59}" dt="2022-11-21T04:47:58.167" v="2278" actId="47"/>
        <pc:sldMkLst>
          <pc:docMk/>
          <pc:sldMk cId="2393549592" sldId="1598"/>
        </pc:sldMkLst>
      </pc:sldChg>
      <pc:sldChg chg="addSp delSp modSp add mod">
        <pc:chgData name="伊健 杜" userId="e69aded81da48593" providerId="LiveId" clId="{522AEE9E-FCC6-4D60-A75A-DD2D56B07D59}" dt="2022-11-21T06:44:36.242" v="4144"/>
        <pc:sldMkLst>
          <pc:docMk/>
          <pc:sldMk cId="3513292850" sldId="1599"/>
        </pc:sldMkLst>
        <pc:spChg chg="del">
          <ac:chgData name="伊健 杜" userId="e69aded81da48593" providerId="LiveId" clId="{522AEE9E-FCC6-4D60-A75A-DD2D56B07D59}" dt="2022-11-21T04:50:08.961" v="2330" actId="478"/>
          <ac:spMkLst>
            <pc:docMk/>
            <pc:sldMk cId="3513292850" sldId="1599"/>
            <ac:spMk id="2" creationId="{6753D74F-9B3B-CE94-3E88-0307E5C57404}"/>
          </ac:spMkLst>
        </pc:spChg>
        <pc:spChg chg="del">
          <ac:chgData name="伊健 杜" userId="e69aded81da48593" providerId="LiveId" clId="{522AEE9E-FCC6-4D60-A75A-DD2D56B07D59}" dt="2022-11-21T04:50:09.699" v="2331" actId="478"/>
          <ac:spMkLst>
            <pc:docMk/>
            <pc:sldMk cId="3513292850" sldId="1599"/>
            <ac:spMk id="3" creationId="{17C20293-5371-F9D5-0192-2546F25AC25B}"/>
          </ac:spMkLst>
        </pc:spChg>
        <pc:spChg chg="mod">
          <ac:chgData name="伊健 杜" userId="e69aded81da48593" providerId="LiveId" clId="{522AEE9E-FCC6-4D60-A75A-DD2D56B07D59}" dt="2022-11-21T06:44:36.242" v="4144"/>
          <ac:spMkLst>
            <pc:docMk/>
            <pc:sldMk cId="3513292850" sldId="1599"/>
            <ac:spMk id="4" creationId="{767FBCC3-E590-DDD9-AC6E-390CBBE40FB6}"/>
          </ac:spMkLst>
        </pc:spChg>
        <pc:spChg chg="add mod">
          <ac:chgData name="伊健 杜" userId="e69aded81da48593" providerId="LiveId" clId="{522AEE9E-FCC6-4D60-A75A-DD2D56B07D59}" dt="2022-11-21T06:44:36.242" v="4144"/>
          <ac:spMkLst>
            <pc:docMk/>
            <pc:sldMk cId="3513292850" sldId="1599"/>
            <ac:spMk id="5" creationId="{1BB63C24-62EE-61C0-4033-CE44E51996E7}"/>
          </ac:spMkLst>
        </pc:spChg>
        <pc:spChg chg="add mod">
          <ac:chgData name="伊健 杜" userId="e69aded81da48593" providerId="LiveId" clId="{522AEE9E-FCC6-4D60-A75A-DD2D56B07D59}" dt="2022-11-21T06:44:36.242" v="4144"/>
          <ac:spMkLst>
            <pc:docMk/>
            <pc:sldMk cId="3513292850" sldId="1599"/>
            <ac:spMk id="6" creationId="{159B7E6B-21F0-E0FE-7ABA-4ADD738FA9C0}"/>
          </ac:spMkLst>
        </pc:spChg>
        <pc:spChg chg="del mod">
          <ac:chgData name="伊健 杜" userId="e69aded81da48593" providerId="LiveId" clId="{522AEE9E-FCC6-4D60-A75A-DD2D56B07D59}" dt="2022-11-21T04:50:17.016" v="2342" actId="478"/>
          <ac:spMkLst>
            <pc:docMk/>
            <pc:sldMk cId="3513292850" sldId="1599"/>
            <ac:spMk id="7" creationId="{56D821EC-BCD9-B230-0383-57A1A2AEB645}"/>
          </ac:spMkLst>
        </pc:spChg>
        <pc:picChg chg="add mod">
          <ac:chgData name="伊健 杜" userId="e69aded81da48593" providerId="LiveId" clId="{522AEE9E-FCC6-4D60-A75A-DD2D56B07D59}" dt="2022-11-21T04:51:18.965" v="2344"/>
          <ac:picMkLst>
            <pc:docMk/>
            <pc:sldMk cId="3513292850" sldId="1599"/>
            <ac:picMk id="8" creationId="{21F52FA5-FDEE-609B-79BA-4A634564A6D8}"/>
          </ac:picMkLst>
        </pc:picChg>
        <pc:picChg chg="add mod">
          <ac:chgData name="伊健 杜" userId="e69aded81da48593" providerId="LiveId" clId="{522AEE9E-FCC6-4D60-A75A-DD2D56B07D59}" dt="2022-11-21T04:51:18.965" v="2344"/>
          <ac:picMkLst>
            <pc:docMk/>
            <pc:sldMk cId="3513292850" sldId="1599"/>
            <ac:picMk id="9" creationId="{27B2EBA5-96B8-7458-AAAC-4799A1F03247}"/>
          </ac:picMkLst>
        </pc:picChg>
        <pc:picChg chg="del mod">
          <ac:chgData name="伊健 杜" userId="e69aded81da48593" providerId="LiveId" clId="{522AEE9E-FCC6-4D60-A75A-DD2D56B07D59}" dt="2022-11-21T04:50:17.016" v="2342" actId="478"/>
          <ac:picMkLst>
            <pc:docMk/>
            <pc:sldMk cId="3513292850" sldId="1599"/>
            <ac:picMk id="1026" creationId="{38697F63-E928-3749-832E-4404B9E4D895}"/>
          </ac:picMkLst>
        </pc:picChg>
      </pc:sldChg>
      <pc:sldChg chg="addSp delSp modSp add mod">
        <pc:chgData name="伊健 杜" userId="e69aded81da48593" providerId="LiveId" clId="{522AEE9E-FCC6-4D60-A75A-DD2D56B07D59}" dt="2022-11-21T06:44:36.242" v="4144"/>
        <pc:sldMkLst>
          <pc:docMk/>
          <pc:sldMk cId="621244283" sldId="1600"/>
        </pc:sldMkLst>
        <pc:spChg chg="add mod">
          <ac:chgData name="伊健 杜" userId="e69aded81da48593" providerId="LiveId" clId="{522AEE9E-FCC6-4D60-A75A-DD2D56B07D59}" dt="2022-11-21T06:44:36.242" v="4144"/>
          <ac:spMkLst>
            <pc:docMk/>
            <pc:sldMk cId="621244283" sldId="1600"/>
            <ac:spMk id="2" creationId="{CC0B01F3-646C-C605-87E0-C786349C4629}"/>
          </ac:spMkLst>
        </pc:spChg>
        <pc:spChg chg="del">
          <ac:chgData name="伊健 杜" userId="e69aded81da48593" providerId="LiveId" clId="{522AEE9E-FCC6-4D60-A75A-DD2D56B07D59}" dt="2022-11-21T04:54:47.013" v="2427" actId="478"/>
          <ac:spMkLst>
            <pc:docMk/>
            <pc:sldMk cId="621244283" sldId="1600"/>
            <ac:spMk id="3" creationId="{AFFC30AB-96DB-D2FC-A0FB-A94C43351DF5}"/>
          </ac:spMkLst>
        </pc:spChg>
        <pc:spChg chg="mod">
          <ac:chgData name="伊健 杜" userId="e69aded81da48593" providerId="LiveId" clId="{522AEE9E-FCC6-4D60-A75A-DD2D56B07D59}" dt="2022-11-21T06:44:36.242" v="4144"/>
          <ac:spMkLst>
            <pc:docMk/>
            <pc:sldMk cId="621244283" sldId="1600"/>
            <ac:spMk id="8" creationId="{89D21232-CB05-910B-BCB9-5E21FE65E532}"/>
          </ac:spMkLst>
        </pc:spChg>
        <pc:picChg chg="del">
          <ac:chgData name="伊健 杜" userId="e69aded81da48593" providerId="LiveId" clId="{522AEE9E-FCC6-4D60-A75A-DD2D56B07D59}" dt="2022-11-21T04:54:47.013" v="2427" actId="478"/>
          <ac:picMkLst>
            <pc:docMk/>
            <pc:sldMk cId="621244283" sldId="1600"/>
            <ac:picMk id="17412" creationId="{03FC4C6A-740D-8039-A367-CCE81FBD9D0E}"/>
          </ac:picMkLst>
        </pc:picChg>
        <pc:picChg chg="add mod">
          <ac:chgData name="伊健 杜" userId="e69aded81da48593" providerId="LiveId" clId="{522AEE9E-FCC6-4D60-A75A-DD2D56B07D59}" dt="2022-11-21T04:58:10.575" v="2475" actId="1076"/>
          <ac:picMkLst>
            <pc:docMk/>
            <pc:sldMk cId="621244283" sldId="1600"/>
            <ac:picMk id="22530" creationId="{D202FA69-7018-B1C4-AF34-11571F0A7DB6}"/>
          </ac:picMkLst>
        </pc:picChg>
      </pc:sldChg>
      <pc:sldChg chg="addSp delSp modSp add mod">
        <pc:chgData name="伊健 杜" userId="e69aded81da48593" providerId="LiveId" clId="{522AEE9E-FCC6-4D60-A75A-DD2D56B07D59}" dt="2022-11-21T06:44:36.242" v="4144"/>
        <pc:sldMkLst>
          <pc:docMk/>
          <pc:sldMk cId="2520018882" sldId="1601"/>
        </pc:sldMkLst>
        <pc:spChg chg="mod">
          <ac:chgData name="伊健 杜" userId="e69aded81da48593" providerId="LiveId" clId="{522AEE9E-FCC6-4D60-A75A-DD2D56B07D59}" dt="2022-11-21T06:44:36.242" v="4144"/>
          <ac:spMkLst>
            <pc:docMk/>
            <pc:sldMk cId="2520018882" sldId="1601"/>
            <ac:spMk id="2" creationId="{CC0B01F3-646C-C605-87E0-C786349C4629}"/>
          </ac:spMkLst>
        </pc:spChg>
        <pc:spChg chg="del">
          <ac:chgData name="伊健 杜" userId="e69aded81da48593" providerId="LiveId" clId="{522AEE9E-FCC6-4D60-A75A-DD2D56B07D59}" dt="2022-11-21T05:05:55.269" v="2543" actId="478"/>
          <ac:spMkLst>
            <pc:docMk/>
            <pc:sldMk cId="2520018882" sldId="1601"/>
            <ac:spMk id="8" creationId="{89D21232-CB05-910B-BCB9-5E21FE65E532}"/>
          </ac:spMkLst>
        </pc:spChg>
        <pc:picChg chg="add mod">
          <ac:chgData name="伊健 杜" userId="e69aded81da48593" providerId="LiveId" clId="{522AEE9E-FCC6-4D60-A75A-DD2D56B07D59}" dt="2022-11-21T04:59:13.972" v="2494" actId="1076"/>
          <ac:picMkLst>
            <pc:docMk/>
            <pc:sldMk cId="2520018882" sldId="1601"/>
            <ac:picMk id="4" creationId="{FF5556D5-3116-3C45-B971-867D57341F84}"/>
          </ac:picMkLst>
        </pc:picChg>
        <pc:picChg chg="del">
          <ac:chgData name="伊健 杜" userId="e69aded81da48593" providerId="LiveId" clId="{522AEE9E-FCC6-4D60-A75A-DD2D56B07D59}" dt="2022-11-21T04:58:59.271" v="2492" actId="478"/>
          <ac:picMkLst>
            <pc:docMk/>
            <pc:sldMk cId="2520018882" sldId="1601"/>
            <ac:picMk id="22530" creationId="{D202FA69-7018-B1C4-AF34-11571F0A7DB6}"/>
          </ac:picMkLst>
        </pc:picChg>
        <pc:picChg chg="add mod">
          <ac:chgData name="伊健 杜" userId="e69aded81da48593" providerId="LiveId" clId="{522AEE9E-FCC6-4D60-A75A-DD2D56B07D59}" dt="2022-11-21T04:59:46.958" v="2497" actId="1076"/>
          <ac:picMkLst>
            <pc:docMk/>
            <pc:sldMk cId="2520018882" sldId="1601"/>
            <ac:picMk id="25602" creationId="{077DD0BD-1D57-2268-5A89-FB957B3A838A}"/>
          </ac:picMkLst>
        </pc:picChg>
      </pc:sldChg>
      <pc:sldChg chg="addSp delSp modSp add mod">
        <pc:chgData name="伊健 杜" userId="e69aded81da48593" providerId="LiveId" clId="{522AEE9E-FCC6-4D60-A75A-DD2D56B07D59}" dt="2022-11-21T06:44:36.242" v="4144"/>
        <pc:sldMkLst>
          <pc:docMk/>
          <pc:sldMk cId="854314560" sldId="1602"/>
        </pc:sldMkLst>
        <pc:spChg chg="mod">
          <ac:chgData name="伊健 杜" userId="e69aded81da48593" providerId="LiveId" clId="{522AEE9E-FCC6-4D60-A75A-DD2D56B07D59}" dt="2022-11-21T06:44:36.242" v="4144"/>
          <ac:spMkLst>
            <pc:docMk/>
            <pc:sldMk cId="854314560" sldId="1602"/>
            <ac:spMk id="2" creationId="{CC0B01F3-646C-C605-87E0-C786349C4629}"/>
          </ac:spMkLst>
        </pc:spChg>
        <pc:spChg chg="del">
          <ac:chgData name="伊健 杜" userId="e69aded81da48593" providerId="LiveId" clId="{522AEE9E-FCC6-4D60-A75A-DD2D56B07D59}" dt="2022-11-21T05:05:53.160" v="2542" actId="478"/>
          <ac:spMkLst>
            <pc:docMk/>
            <pc:sldMk cId="854314560" sldId="1602"/>
            <ac:spMk id="8" creationId="{89D21232-CB05-910B-BCB9-5E21FE65E532}"/>
          </ac:spMkLst>
        </pc:spChg>
        <pc:picChg chg="add mod">
          <ac:chgData name="伊健 杜" userId="e69aded81da48593" providerId="LiveId" clId="{522AEE9E-FCC6-4D60-A75A-DD2D56B07D59}" dt="2022-11-21T05:02:00.844" v="2517" actId="1076"/>
          <ac:picMkLst>
            <pc:docMk/>
            <pc:sldMk cId="854314560" sldId="1602"/>
            <ac:picMk id="3" creationId="{88137AC2-C793-D3EE-D2FF-1AE90E9467DF}"/>
          </ac:picMkLst>
        </pc:picChg>
        <pc:picChg chg="del">
          <ac:chgData name="伊健 杜" userId="e69aded81da48593" providerId="LiveId" clId="{522AEE9E-FCC6-4D60-A75A-DD2D56B07D59}" dt="2022-11-21T05:01:56.948" v="2514" actId="478"/>
          <ac:picMkLst>
            <pc:docMk/>
            <pc:sldMk cId="854314560" sldId="1602"/>
            <ac:picMk id="4" creationId="{FF5556D5-3116-3C45-B971-867D57341F84}"/>
          </ac:picMkLst>
        </pc:picChg>
        <pc:picChg chg="add mod">
          <ac:chgData name="伊健 杜" userId="e69aded81da48593" providerId="LiveId" clId="{522AEE9E-FCC6-4D60-A75A-DD2D56B07D59}" dt="2022-11-21T05:02:11.264" v="2521" actId="1076"/>
          <ac:picMkLst>
            <pc:docMk/>
            <pc:sldMk cId="854314560" sldId="1602"/>
            <ac:picMk id="5" creationId="{3BC72261-7FD0-45D3-73BB-807393EE873E}"/>
          </ac:picMkLst>
        </pc:picChg>
        <pc:picChg chg="del">
          <ac:chgData name="伊健 杜" userId="e69aded81da48593" providerId="LiveId" clId="{522AEE9E-FCC6-4D60-A75A-DD2D56B07D59}" dt="2022-11-21T05:01:58.855" v="2515" actId="478"/>
          <ac:picMkLst>
            <pc:docMk/>
            <pc:sldMk cId="854314560" sldId="1602"/>
            <ac:picMk id="25602" creationId="{077DD0BD-1D57-2268-5A89-FB957B3A838A}"/>
          </ac:picMkLst>
        </pc:picChg>
      </pc:sldChg>
      <pc:sldChg chg="addSp delSp modSp add mod">
        <pc:chgData name="伊健 杜" userId="e69aded81da48593" providerId="LiveId" clId="{522AEE9E-FCC6-4D60-A75A-DD2D56B07D59}" dt="2022-11-21T06:44:36.242" v="4144"/>
        <pc:sldMkLst>
          <pc:docMk/>
          <pc:sldMk cId="2003616700" sldId="1603"/>
        </pc:sldMkLst>
        <pc:spChg chg="mod">
          <ac:chgData name="伊健 杜" userId="e69aded81da48593" providerId="LiveId" clId="{522AEE9E-FCC6-4D60-A75A-DD2D56B07D59}" dt="2022-11-21T06:44:36.242" v="4144"/>
          <ac:spMkLst>
            <pc:docMk/>
            <pc:sldMk cId="2003616700" sldId="1603"/>
            <ac:spMk id="2" creationId="{CC0B01F3-646C-C605-87E0-C786349C4629}"/>
          </ac:spMkLst>
        </pc:spChg>
        <pc:spChg chg="del">
          <ac:chgData name="伊健 杜" userId="e69aded81da48593" providerId="LiveId" clId="{522AEE9E-FCC6-4D60-A75A-DD2D56B07D59}" dt="2022-11-21T05:05:51.032" v="2541" actId="478"/>
          <ac:spMkLst>
            <pc:docMk/>
            <pc:sldMk cId="2003616700" sldId="1603"/>
            <ac:spMk id="8" creationId="{89D21232-CB05-910B-BCB9-5E21FE65E532}"/>
          </ac:spMkLst>
        </pc:spChg>
        <pc:picChg chg="del">
          <ac:chgData name="伊健 杜" userId="e69aded81da48593" providerId="LiveId" clId="{522AEE9E-FCC6-4D60-A75A-DD2D56B07D59}" dt="2022-11-21T05:04:48.758" v="2536" actId="478"/>
          <ac:picMkLst>
            <pc:docMk/>
            <pc:sldMk cId="2003616700" sldId="1603"/>
            <ac:picMk id="3" creationId="{88137AC2-C793-D3EE-D2FF-1AE90E9467DF}"/>
          </ac:picMkLst>
        </pc:picChg>
        <pc:picChg chg="del">
          <ac:chgData name="伊健 杜" userId="e69aded81da48593" providerId="LiveId" clId="{522AEE9E-FCC6-4D60-A75A-DD2D56B07D59}" dt="2022-11-21T05:04:48.758" v="2536" actId="478"/>
          <ac:picMkLst>
            <pc:docMk/>
            <pc:sldMk cId="2003616700" sldId="1603"/>
            <ac:picMk id="5" creationId="{3BC72261-7FD0-45D3-73BB-807393EE873E}"/>
          </ac:picMkLst>
        </pc:picChg>
        <pc:picChg chg="add mod">
          <ac:chgData name="伊健 杜" userId="e69aded81da48593" providerId="LiveId" clId="{522AEE9E-FCC6-4D60-A75A-DD2D56B07D59}" dt="2022-11-21T05:05:09.935" v="2540" actId="1076"/>
          <ac:picMkLst>
            <pc:docMk/>
            <pc:sldMk cId="2003616700" sldId="1603"/>
            <ac:picMk id="26626" creationId="{9F7947C1-BD4F-3EF8-327C-F371275FC756}"/>
          </ac:picMkLst>
        </pc:picChg>
      </pc:sldChg>
      <pc:sldChg chg="addSp delSp modSp add mod">
        <pc:chgData name="伊健 杜" userId="e69aded81da48593" providerId="LiveId" clId="{522AEE9E-FCC6-4D60-A75A-DD2D56B07D59}" dt="2022-11-21T06:44:36.242" v="4144"/>
        <pc:sldMkLst>
          <pc:docMk/>
          <pc:sldMk cId="203755365" sldId="1604"/>
        </pc:sldMkLst>
        <pc:spChg chg="mod">
          <ac:chgData name="伊健 杜" userId="e69aded81da48593" providerId="LiveId" clId="{522AEE9E-FCC6-4D60-A75A-DD2D56B07D59}" dt="2022-11-21T06:44:36.242" v="4144"/>
          <ac:spMkLst>
            <pc:docMk/>
            <pc:sldMk cId="203755365" sldId="1604"/>
            <ac:spMk id="4" creationId="{767FBCC3-E590-DDD9-AC6E-390CBBE40FB6}"/>
          </ac:spMkLst>
        </pc:spChg>
        <pc:spChg chg="del">
          <ac:chgData name="伊健 杜" userId="e69aded81da48593" providerId="LiveId" clId="{522AEE9E-FCC6-4D60-A75A-DD2D56B07D59}" dt="2022-11-21T05:06:47.772" v="2562" actId="478"/>
          <ac:spMkLst>
            <pc:docMk/>
            <pc:sldMk cId="203755365" sldId="1604"/>
            <ac:spMk id="5" creationId="{1BB63C24-62EE-61C0-4033-CE44E51996E7}"/>
          </ac:spMkLst>
        </pc:spChg>
        <pc:spChg chg="mod">
          <ac:chgData name="伊健 杜" userId="e69aded81da48593" providerId="LiveId" clId="{522AEE9E-FCC6-4D60-A75A-DD2D56B07D59}" dt="2022-11-21T06:44:36.242" v="4144"/>
          <ac:spMkLst>
            <pc:docMk/>
            <pc:sldMk cId="203755365" sldId="1604"/>
            <ac:spMk id="6" creationId="{159B7E6B-21F0-E0FE-7ABA-4ADD738FA9C0}"/>
          </ac:spMkLst>
        </pc:spChg>
        <pc:picChg chg="del">
          <ac:chgData name="伊健 杜" userId="e69aded81da48593" providerId="LiveId" clId="{522AEE9E-FCC6-4D60-A75A-DD2D56B07D59}" dt="2022-11-21T05:06:46.902" v="2561" actId="478"/>
          <ac:picMkLst>
            <pc:docMk/>
            <pc:sldMk cId="203755365" sldId="1604"/>
            <ac:picMk id="8" creationId="{21F52FA5-FDEE-609B-79BA-4A634564A6D8}"/>
          </ac:picMkLst>
        </pc:picChg>
        <pc:picChg chg="del mod">
          <ac:chgData name="伊健 杜" userId="e69aded81da48593" providerId="LiveId" clId="{522AEE9E-FCC6-4D60-A75A-DD2D56B07D59}" dt="2022-11-21T05:06:43.743" v="2560" actId="478"/>
          <ac:picMkLst>
            <pc:docMk/>
            <pc:sldMk cId="203755365" sldId="1604"/>
            <ac:picMk id="9" creationId="{27B2EBA5-96B8-7458-AAAC-4799A1F03247}"/>
          </ac:picMkLst>
        </pc:picChg>
        <pc:picChg chg="add mod">
          <ac:chgData name="伊健 杜" userId="e69aded81da48593" providerId="LiveId" clId="{522AEE9E-FCC6-4D60-A75A-DD2D56B07D59}" dt="2022-11-21T05:08:26.730" v="2653" actId="14100"/>
          <ac:picMkLst>
            <pc:docMk/>
            <pc:sldMk cId="203755365" sldId="1604"/>
            <ac:picMk id="28674" creationId="{85A28AD0-6781-4829-6104-B2D433B39E5E}"/>
          </ac:picMkLst>
        </pc:picChg>
        <pc:picChg chg="add mod">
          <ac:chgData name="伊健 杜" userId="e69aded81da48593" providerId="LiveId" clId="{522AEE9E-FCC6-4D60-A75A-DD2D56B07D59}" dt="2022-11-21T05:08:46.476" v="2681" actId="1076"/>
          <ac:picMkLst>
            <pc:docMk/>
            <pc:sldMk cId="203755365" sldId="1604"/>
            <ac:picMk id="28676" creationId="{D0AA3562-7BDB-A90B-E43B-E38F63399E3D}"/>
          </ac:picMkLst>
        </pc:picChg>
      </pc:sldChg>
      <pc:sldChg chg="add del">
        <pc:chgData name="伊健 杜" userId="e69aded81da48593" providerId="LiveId" clId="{522AEE9E-FCC6-4D60-A75A-DD2D56B07D59}" dt="2022-11-21T05:06:26.924" v="2545" actId="47"/>
        <pc:sldMkLst>
          <pc:docMk/>
          <pc:sldMk cId="3091696000" sldId="1604"/>
        </pc:sldMkLst>
      </pc:sldChg>
      <pc:sldChg chg="addSp delSp modSp add mod">
        <pc:chgData name="伊健 杜" userId="e69aded81da48593" providerId="LiveId" clId="{522AEE9E-FCC6-4D60-A75A-DD2D56B07D59}" dt="2022-11-21T06:44:36.242" v="4144"/>
        <pc:sldMkLst>
          <pc:docMk/>
          <pc:sldMk cId="1198599830" sldId="1605"/>
        </pc:sldMkLst>
        <pc:spChg chg="mod">
          <ac:chgData name="伊健 杜" userId="e69aded81da48593" providerId="LiveId" clId="{522AEE9E-FCC6-4D60-A75A-DD2D56B07D59}" dt="2022-11-21T06:44:36.242" v="4144"/>
          <ac:spMkLst>
            <pc:docMk/>
            <pc:sldMk cId="1198599830" sldId="1605"/>
            <ac:spMk id="4" creationId="{767FBCC3-E590-DDD9-AC6E-390CBBE40FB6}"/>
          </ac:spMkLst>
        </pc:spChg>
        <pc:spChg chg="mod">
          <ac:chgData name="伊健 杜" userId="e69aded81da48593" providerId="LiveId" clId="{522AEE9E-FCC6-4D60-A75A-DD2D56B07D59}" dt="2022-11-21T06:44:36.242" v="4144"/>
          <ac:spMkLst>
            <pc:docMk/>
            <pc:sldMk cId="1198599830" sldId="1605"/>
            <ac:spMk id="6" creationId="{159B7E6B-21F0-E0FE-7ABA-4ADD738FA9C0}"/>
          </ac:spMkLst>
        </pc:spChg>
        <pc:picChg chg="del">
          <ac:chgData name="伊健 杜" userId="e69aded81da48593" providerId="LiveId" clId="{522AEE9E-FCC6-4D60-A75A-DD2D56B07D59}" dt="2022-11-21T05:14:26.546" v="2683" actId="478"/>
          <ac:picMkLst>
            <pc:docMk/>
            <pc:sldMk cId="1198599830" sldId="1605"/>
            <ac:picMk id="28674" creationId="{85A28AD0-6781-4829-6104-B2D433B39E5E}"/>
          </ac:picMkLst>
        </pc:picChg>
        <pc:picChg chg="del">
          <ac:chgData name="伊健 杜" userId="e69aded81da48593" providerId="LiveId" clId="{522AEE9E-FCC6-4D60-A75A-DD2D56B07D59}" dt="2022-11-21T05:14:26.546" v="2683" actId="478"/>
          <ac:picMkLst>
            <pc:docMk/>
            <pc:sldMk cId="1198599830" sldId="1605"/>
            <ac:picMk id="28676" creationId="{D0AA3562-7BDB-A90B-E43B-E38F63399E3D}"/>
          </ac:picMkLst>
        </pc:picChg>
        <pc:picChg chg="add mod">
          <ac:chgData name="伊健 杜" userId="e69aded81da48593" providerId="LiveId" clId="{522AEE9E-FCC6-4D60-A75A-DD2D56B07D59}" dt="2022-11-21T05:14:58.986" v="2694" actId="1076"/>
          <ac:picMkLst>
            <pc:docMk/>
            <pc:sldMk cId="1198599830" sldId="1605"/>
            <ac:picMk id="29698" creationId="{872C48B3-6292-9F43-A952-4717C7E226CF}"/>
          </ac:picMkLst>
        </pc:picChg>
        <pc:picChg chg="add mod">
          <ac:chgData name="伊健 杜" userId="e69aded81da48593" providerId="LiveId" clId="{522AEE9E-FCC6-4D60-A75A-DD2D56B07D59}" dt="2022-11-21T05:14:43.811" v="2688" actId="1076"/>
          <ac:picMkLst>
            <pc:docMk/>
            <pc:sldMk cId="1198599830" sldId="1605"/>
            <ac:picMk id="29700" creationId="{681EA9A6-F441-C2F8-962F-373C1DDECC0E}"/>
          </ac:picMkLst>
        </pc:picChg>
      </pc:sldChg>
      <pc:sldChg chg="addSp modSp add mod">
        <pc:chgData name="伊健 杜" userId="e69aded81da48593" providerId="LiveId" clId="{522AEE9E-FCC6-4D60-A75A-DD2D56B07D59}" dt="2022-11-21T08:19:06.302" v="4161" actId="20577"/>
        <pc:sldMkLst>
          <pc:docMk/>
          <pc:sldMk cId="2853838959" sldId="1606"/>
        </pc:sldMkLst>
        <pc:spChg chg="add mod">
          <ac:chgData name="伊健 杜" userId="e69aded81da48593" providerId="LiveId" clId="{522AEE9E-FCC6-4D60-A75A-DD2D56B07D59}" dt="2022-11-21T06:44:36.242" v="4144"/>
          <ac:spMkLst>
            <pc:docMk/>
            <pc:sldMk cId="2853838959" sldId="1606"/>
            <ac:spMk id="2" creationId="{5962B7C3-2912-AFB1-A54B-5E3920924A5F}"/>
          </ac:spMkLst>
        </pc:spChg>
        <pc:spChg chg="add mod">
          <ac:chgData name="伊健 杜" userId="e69aded81da48593" providerId="LiveId" clId="{522AEE9E-FCC6-4D60-A75A-DD2D56B07D59}" dt="2022-11-21T08:19:06.302" v="4161" actId="20577"/>
          <ac:spMkLst>
            <pc:docMk/>
            <pc:sldMk cId="2853838959" sldId="1606"/>
            <ac:spMk id="3" creationId="{2915B87F-74C8-ED2F-2095-EE560D11533B}"/>
          </ac:spMkLst>
        </pc:spChg>
        <pc:spChg chg="mod">
          <ac:chgData name="伊健 杜" userId="e69aded81da48593" providerId="LiveId" clId="{522AEE9E-FCC6-4D60-A75A-DD2D56B07D59}" dt="2022-11-21T06:44:36.242" v="4144"/>
          <ac:spMkLst>
            <pc:docMk/>
            <pc:sldMk cId="2853838959" sldId="1606"/>
            <ac:spMk id="4" creationId="{BD95F9A2-9D79-26DD-0E98-636A19FC1AB1}"/>
          </ac:spMkLst>
        </pc:spChg>
      </pc:sldChg>
      <pc:sldChg chg="addSp delSp modSp add mod">
        <pc:chgData name="伊健 杜" userId="e69aded81da48593" providerId="LiveId" clId="{522AEE9E-FCC6-4D60-A75A-DD2D56B07D59}" dt="2022-11-21T06:44:36.242" v="4144"/>
        <pc:sldMkLst>
          <pc:docMk/>
          <pc:sldMk cId="2512745327" sldId="1607"/>
        </pc:sldMkLst>
        <pc:spChg chg="mod">
          <ac:chgData name="伊健 杜" userId="e69aded81da48593" providerId="LiveId" clId="{522AEE9E-FCC6-4D60-A75A-DD2D56B07D59}" dt="2022-11-21T06:44:36.242" v="4144"/>
          <ac:spMkLst>
            <pc:docMk/>
            <pc:sldMk cId="2512745327" sldId="1607"/>
            <ac:spMk id="2" creationId="{10304424-DB4A-36E7-9E0D-D32A5DD0F26C}"/>
          </ac:spMkLst>
        </pc:spChg>
        <pc:spChg chg="mod">
          <ac:chgData name="伊健 杜" userId="e69aded81da48593" providerId="LiveId" clId="{522AEE9E-FCC6-4D60-A75A-DD2D56B07D59}" dt="2022-11-21T06:44:36.242" v="4144"/>
          <ac:spMkLst>
            <pc:docMk/>
            <pc:sldMk cId="2512745327" sldId="1607"/>
            <ac:spMk id="3" creationId="{AFFC30AB-96DB-D2FC-A0FB-A94C43351DF5}"/>
          </ac:spMkLst>
        </pc:spChg>
        <pc:spChg chg="add del">
          <ac:chgData name="伊健 杜" userId="e69aded81da48593" providerId="LiveId" clId="{522AEE9E-FCC6-4D60-A75A-DD2D56B07D59}" dt="2022-11-21T05:39:05.526" v="2838"/>
          <ac:spMkLst>
            <pc:docMk/>
            <pc:sldMk cId="2512745327" sldId="1607"/>
            <ac:spMk id="4" creationId="{EA5271E2-C58C-9CF6-7092-999BC0AB6568}"/>
          </ac:spMkLst>
        </pc:spChg>
        <pc:spChg chg="mod">
          <ac:chgData name="伊健 杜" userId="e69aded81da48593" providerId="LiveId" clId="{522AEE9E-FCC6-4D60-A75A-DD2D56B07D59}" dt="2022-11-21T05:39:06.705" v="2839"/>
          <ac:spMkLst>
            <pc:docMk/>
            <pc:sldMk cId="2512745327" sldId="1607"/>
            <ac:spMk id="5" creationId="{12133E31-EFD8-1428-E834-932512E03115}"/>
          </ac:spMkLst>
        </pc:spChg>
        <pc:picChg chg="mod">
          <ac:chgData name="伊健 杜" userId="e69aded81da48593" providerId="LiveId" clId="{522AEE9E-FCC6-4D60-A75A-DD2D56B07D59}" dt="2022-11-21T05:41:10.386" v="2891" actId="1076"/>
          <ac:picMkLst>
            <pc:docMk/>
            <pc:sldMk cId="2512745327" sldId="1607"/>
            <ac:picMk id="20484" creationId="{6E6CE28B-1702-DB1B-B05F-295EB8E899A8}"/>
          </ac:picMkLst>
        </pc:picChg>
      </pc:sldChg>
      <pc:sldChg chg="addSp delSp modSp add mod delAnim">
        <pc:chgData name="伊健 杜" userId="e69aded81da48593" providerId="LiveId" clId="{522AEE9E-FCC6-4D60-A75A-DD2D56B07D59}" dt="2022-11-21T06:44:36.242" v="4144"/>
        <pc:sldMkLst>
          <pc:docMk/>
          <pc:sldMk cId="3453204913" sldId="1608"/>
        </pc:sldMkLst>
        <pc:spChg chg="mod">
          <ac:chgData name="伊健 杜" userId="e69aded81da48593" providerId="LiveId" clId="{522AEE9E-FCC6-4D60-A75A-DD2D56B07D59}" dt="2022-11-21T06:44:36.242" v="4144"/>
          <ac:spMkLst>
            <pc:docMk/>
            <pc:sldMk cId="3453204913" sldId="1608"/>
            <ac:spMk id="2" creationId="{10304424-DB4A-36E7-9E0D-D32A5DD0F26C}"/>
          </ac:spMkLst>
        </pc:spChg>
        <pc:spChg chg="mod">
          <ac:chgData name="伊健 杜" userId="e69aded81da48593" providerId="LiveId" clId="{522AEE9E-FCC6-4D60-A75A-DD2D56B07D59}" dt="2022-11-21T06:44:36.242" v="4144"/>
          <ac:spMkLst>
            <pc:docMk/>
            <pc:sldMk cId="3453204913" sldId="1608"/>
            <ac:spMk id="3" creationId="{AFFC30AB-96DB-D2FC-A0FB-A94C43351DF5}"/>
          </ac:spMkLst>
        </pc:spChg>
        <pc:spChg chg="del">
          <ac:chgData name="伊健 杜" userId="e69aded81da48593" providerId="LiveId" clId="{522AEE9E-FCC6-4D60-A75A-DD2D56B07D59}" dt="2022-11-21T05:41:49.762" v="2893" actId="478"/>
          <ac:spMkLst>
            <pc:docMk/>
            <pc:sldMk cId="3453204913" sldId="1608"/>
            <ac:spMk id="5" creationId="{12133E31-EFD8-1428-E834-932512E03115}"/>
          </ac:spMkLst>
        </pc:spChg>
        <pc:picChg chg="del">
          <ac:chgData name="伊健 杜" userId="e69aded81da48593" providerId="LiveId" clId="{522AEE9E-FCC6-4D60-A75A-DD2D56B07D59}" dt="2022-11-21T05:54:10.251" v="2968" actId="478"/>
          <ac:picMkLst>
            <pc:docMk/>
            <pc:sldMk cId="3453204913" sldId="1608"/>
            <ac:picMk id="20484" creationId="{6E6CE28B-1702-DB1B-B05F-295EB8E899A8}"/>
          </ac:picMkLst>
        </pc:picChg>
        <pc:picChg chg="add mod">
          <ac:chgData name="伊健 杜" userId="e69aded81da48593" providerId="LiveId" clId="{522AEE9E-FCC6-4D60-A75A-DD2D56B07D59}" dt="2022-11-21T05:54:46.856" v="2972" actId="1076"/>
          <ac:picMkLst>
            <pc:docMk/>
            <pc:sldMk cId="3453204913" sldId="1608"/>
            <ac:picMk id="31746" creationId="{C7C66D8C-D151-F3A7-B416-481BA294ADC3}"/>
          </ac:picMkLst>
        </pc:picChg>
      </pc:sldChg>
      <pc:sldChg chg="delSp add del mod">
        <pc:chgData name="伊健 杜" userId="e69aded81da48593" providerId="LiveId" clId="{522AEE9E-FCC6-4D60-A75A-DD2D56B07D59}" dt="2022-11-21T05:58:01.050" v="3035" actId="47"/>
        <pc:sldMkLst>
          <pc:docMk/>
          <pc:sldMk cId="3474519702" sldId="1609"/>
        </pc:sldMkLst>
        <pc:spChg chg="del">
          <ac:chgData name="伊健 杜" userId="e69aded81da48593" providerId="LiveId" clId="{522AEE9E-FCC6-4D60-A75A-DD2D56B07D59}" dt="2022-11-21T05:57:45.630" v="3034" actId="478"/>
          <ac:spMkLst>
            <pc:docMk/>
            <pc:sldMk cId="3474519702" sldId="1609"/>
            <ac:spMk id="2" creationId="{5962B7C3-2912-AFB1-A54B-5E3920924A5F}"/>
          </ac:spMkLst>
        </pc:spChg>
      </pc:sldChg>
      <pc:sldChg chg="addSp delSp modSp add mod">
        <pc:chgData name="伊健 杜" userId="e69aded81da48593" providerId="LiveId" clId="{522AEE9E-FCC6-4D60-A75A-DD2D56B07D59}" dt="2022-11-21T06:44:36.242" v="4144"/>
        <pc:sldMkLst>
          <pc:docMk/>
          <pc:sldMk cId="2806317114" sldId="1610"/>
        </pc:sldMkLst>
        <pc:spChg chg="mod">
          <ac:chgData name="伊健 杜" userId="e69aded81da48593" providerId="LiveId" clId="{522AEE9E-FCC6-4D60-A75A-DD2D56B07D59}" dt="2022-11-21T06:44:36.242" v="4144"/>
          <ac:spMkLst>
            <pc:docMk/>
            <pc:sldMk cId="2806317114" sldId="1610"/>
            <ac:spMk id="2" creationId="{10304424-DB4A-36E7-9E0D-D32A5DD0F26C}"/>
          </ac:spMkLst>
        </pc:spChg>
        <pc:spChg chg="mod">
          <ac:chgData name="伊健 杜" userId="e69aded81da48593" providerId="LiveId" clId="{522AEE9E-FCC6-4D60-A75A-DD2D56B07D59}" dt="2022-11-21T06:44:36.242" v="4144"/>
          <ac:spMkLst>
            <pc:docMk/>
            <pc:sldMk cId="2806317114" sldId="1610"/>
            <ac:spMk id="3" creationId="{AFFC30AB-96DB-D2FC-A0FB-A94C43351DF5}"/>
          </ac:spMkLst>
        </pc:spChg>
        <pc:picChg chg="add mod">
          <ac:chgData name="伊健 杜" userId="e69aded81da48593" providerId="LiveId" clId="{522AEE9E-FCC6-4D60-A75A-DD2D56B07D59}" dt="2022-11-21T05:57:39.621" v="3033" actId="1076"/>
          <ac:picMkLst>
            <pc:docMk/>
            <pc:sldMk cId="2806317114" sldId="1610"/>
            <ac:picMk id="5" creationId="{13E8D7A7-85E9-54FD-98C2-24ACDBCCFFCE}"/>
          </ac:picMkLst>
        </pc:picChg>
        <pc:picChg chg="del">
          <ac:chgData name="伊健 杜" userId="e69aded81da48593" providerId="LiveId" clId="{522AEE9E-FCC6-4D60-A75A-DD2D56B07D59}" dt="2022-11-21T05:57:11.230" v="3031" actId="478"/>
          <ac:picMkLst>
            <pc:docMk/>
            <pc:sldMk cId="2806317114" sldId="1610"/>
            <ac:picMk id="31746" creationId="{C7C66D8C-D151-F3A7-B416-481BA294ADC3}"/>
          </ac:picMkLst>
        </pc:picChg>
      </pc:sldChg>
      <pc:sldChg chg="delSp modSp add del mod">
        <pc:chgData name="伊健 杜" userId="e69aded81da48593" providerId="LiveId" clId="{522AEE9E-FCC6-4D60-A75A-DD2D56B07D59}" dt="2022-11-21T05:59:50.999" v="3116" actId="47"/>
        <pc:sldMkLst>
          <pc:docMk/>
          <pc:sldMk cId="196622459" sldId="1611"/>
        </pc:sldMkLst>
        <pc:spChg chg="del">
          <ac:chgData name="伊健 杜" userId="e69aded81da48593" providerId="LiveId" clId="{522AEE9E-FCC6-4D60-A75A-DD2D56B07D59}" dt="2022-11-21T05:58:24.565" v="3037" actId="478"/>
          <ac:spMkLst>
            <pc:docMk/>
            <pc:sldMk cId="196622459" sldId="1611"/>
            <ac:spMk id="2" creationId="{5962B7C3-2912-AFB1-A54B-5E3920924A5F}"/>
          </ac:spMkLst>
        </pc:spChg>
        <pc:spChg chg="del mod">
          <ac:chgData name="伊健 杜" userId="e69aded81da48593" providerId="LiveId" clId="{522AEE9E-FCC6-4D60-A75A-DD2D56B07D59}" dt="2022-11-21T05:59:49.905" v="3115"/>
          <ac:spMkLst>
            <pc:docMk/>
            <pc:sldMk cId="196622459" sldId="1611"/>
            <ac:spMk id="4" creationId="{BD95F9A2-9D79-26DD-0E98-636A19FC1AB1}"/>
          </ac:spMkLst>
        </pc:spChg>
      </pc:sldChg>
      <pc:sldChg chg="addSp delSp modSp add mod">
        <pc:chgData name="伊健 杜" userId="e69aded81da48593" providerId="LiveId" clId="{522AEE9E-FCC6-4D60-A75A-DD2D56B07D59}" dt="2022-11-21T06:44:36.242" v="4144"/>
        <pc:sldMkLst>
          <pc:docMk/>
          <pc:sldMk cId="1252237717" sldId="1611"/>
        </pc:sldMkLst>
        <pc:spChg chg="del mod">
          <ac:chgData name="伊健 杜" userId="e69aded81da48593" providerId="LiveId" clId="{522AEE9E-FCC6-4D60-A75A-DD2D56B07D59}" dt="2022-11-21T06:01:47.908" v="3259" actId="478"/>
          <ac:spMkLst>
            <pc:docMk/>
            <pc:sldMk cId="1252237717" sldId="1611"/>
            <ac:spMk id="2" creationId="{5962B7C3-2912-AFB1-A54B-5E3920924A5F}"/>
          </ac:spMkLst>
        </pc:spChg>
        <pc:spChg chg="mod">
          <ac:chgData name="伊健 杜" userId="e69aded81da48593" providerId="LiveId" clId="{522AEE9E-FCC6-4D60-A75A-DD2D56B07D59}" dt="2022-11-21T06:44:36.242" v="4144"/>
          <ac:spMkLst>
            <pc:docMk/>
            <pc:sldMk cId="1252237717" sldId="1611"/>
            <ac:spMk id="4" creationId="{BD95F9A2-9D79-26DD-0E98-636A19FC1AB1}"/>
          </ac:spMkLst>
        </pc:spChg>
        <pc:spChg chg="add mod">
          <ac:chgData name="伊健 杜" userId="e69aded81da48593" providerId="LiveId" clId="{522AEE9E-FCC6-4D60-A75A-DD2D56B07D59}" dt="2022-11-21T06:44:36.242" v="4144"/>
          <ac:spMkLst>
            <pc:docMk/>
            <pc:sldMk cId="1252237717" sldId="1611"/>
            <ac:spMk id="5" creationId="{E108BB9B-3539-2760-5566-C7F6DB809F8A}"/>
          </ac:spMkLst>
        </pc:spChg>
        <pc:spChg chg="add mod">
          <ac:chgData name="伊健 杜" userId="e69aded81da48593" providerId="LiveId" clId="{522AEE9E-FCC6-4D60-A75A-DD2D56B07D59}" dt="2022-11-21T06:44:36.242" v="4144"/>
          <ac:spMkLst>
            <pc:docMk/>
            <pc:sldMk cId="1252237717" sldId="1611"/>
            <ac:spMk id="6" creationId="{8253F377-BAFB-D67C-DC3B-E2B3121B26E2}"/>
          </ac:spMkLst>
        </pc:spChg>
        <pc:picChg chg="add mod">
          <ac:chgData name="伊健 杜" userId="e69aded81da48593" providerId="LiveId" clId="{522AEE9E-FCC6-4D60-A75A-DD2D56B07D59}" dt="2022-11-21T06:02:15.653" v="3287"/>
          <ac:picMkLst>
            <pc:docMk/>
            <pc:sldMk cId="1252237717" sldId="1611"/>
            <ac:picMk id="3" creationId="{2B93EA7F-64EA-0922-6134-023B7670CE1E}"/>
          </ac:picMkLst>
        </pc:picChg>
      </pc:sldChg>
      <pc:sldChg chg="addSp delSp modSp add mod">
        <pc:chgData name="伊健 杜" userId="e69aded81da48593" providerId="LiveId" clId="{522AEE9E-FCC6-4D60-A75A-DD2D56B07D59}" dt="2022-11-21T06:07:08.942" v="3482" actId="122"/>
        <pc:sldMkLst>
          <pc:docMk/>
          <pc:sldMk cId="3079509020" sldId="1612"/>
        </pc:sldMkLst>
        <pc:spChg chg="mod">
          <ac:chgData name="伊健 杜" userId="e69aded81da48593" providerId="LiveId" clId="{522AEE9E-FCC6-4D60-A75A-DD2D56B07D59}" dt="2022-11-21T06:05:51.443" v="3411"/>
          <ac:spMkLst>
            <pc:docMk/>
            <pc:sldMk cId="3079509020" sldId="1612"/>
            <ac:spMk id="2" creationId="{10304424-DB4A-36E7-9E0D-D32A5DD0F26C}"/>
          </ac:spMkLst>
        </pc:spChg>
        <pc:spChg chg="mod">
          <ac:chgData name="伊健 杜" userId="e69aded81da48593" providerId="LiveId" clId="{522AEE9E-FCC6-4D60-A75A-DD2D56B07D59}" dt="2022-11-21T06:07:08.942" v="3482" actId="122"/>
          <ac:spMkLst>
            <pc:docMk/>
            <pc:sldMk cId="3079509020" sldId="1612"/>
            <ac:spMk id="3" creationId="{AFFC30AB-96DB-D2FC-A0FB-A94C43351DF5}"/>
          </ac:spMkLst>
        </pc:spChg>
        <pc:spChg chg="mod">
          <ac:chgData name="伊健 杜" userId="e69aded81da48593" providerId="LiveId" clId="{522AEE9E-FCC6-4D60-A75A-DD2D56B07D59}" dt="2022-11-21T06:06:00.724" v="3412"/>
          <ac:spMkLst>
            <pc:docMk/>
            <pc:sldMk cId="3079509020" sldId="1612"/>
            <ac:spMk id="5" creationId="{12133E31-EFD8-1428-E834-932512E03115}"/>
          </ac:spMkLst>
        </pc:spChg>
        <pc:picChg chg="add mod">
          <ac:chgData name="伊健 杜" userId="e69aded81da48593" providerId="LiveId" clId="{522AEE9E-FCC6-4D60-A75A-DD2D56B07D59}" dt="2022-11-21T06:06:46.972" v="3416" actId="1076"/>
          <ac:picMkLst>
            <pc:docMk/>
            <pc:sldMk cId="3079509020" sldId="1612"/>
            <ac:picMk id="7" creationId="{826D3B7B-67C6-EADB-FE4B-552B7F660C3B}"/>
          </ac:picMkLst>
        </pc:picChg>
        <pc:picChg chg="del">
          <ac:chgData name="伊健 杜" userId="e69aded81da48593" providerId="LiveId" clId="{522AEE9E-FCC6-4D60-A75A-DD2D56B07D59}" dt="2022-11-21T06:06:44.331" v="3413" actId="478"/>
          <ac:picMkLst>
            <pc:docMk/>
            <pc:sldMk cId="3079509020" sldId="1612"/>
            <ac:picMk id="20484" creationId="{6E6CE28B-1702-DB1B-B05F-295EB8E899A8}"/>
          </ac:picMkLst>
        </pc:picChg>
      </pc:sldChg>
      <pc:sldChg chg="addSp delSp modSp add mod delAnim">
        <pc:chgData name="伊健 杜" userId="e69aded81da48593" providerId="LiveId" clId="{522AEE9E-FCC6-4D60-A75A-DD2D56B07D59}" dt="2022-11-21T06:44:36.242" v="4144"/>
        <pc:sldMkLst>
          <pc:docMk/>
          <pc:sldMk cId="1007936587" sldId="1613"/>
        </pc:sldMkLst>
        <pc:spChg chg="mod">
          <ac:chgData name="伊健 杜" userId="e69aded81da48593" providerId="LiveId" clId="{522AEE9E-FCC6-4D60-A75A-DD2D56B07D59}" dt="2022-11-21T06:44:36.242" v="4144"/>
          <ac:spMkLst>
            <pc:docMk/>
            <pc:sldMk cId="1007936587" sldId="1613"/>
            <ac:spMk id="3" creationId="{AFFC30AB-96DB-D2FC-A0FB-A94C43351DF5}"/>
          </ac:spMkLst>
        </pc:spChg>
        <pc:spChg chg="del">
          <ac:chgData name="伊健 杜" userId="e69aded81da48593" providerId="LiveId" clId="{522AEE9E-FCC6-4D60-A75A-DD2D56B07D59}" dt="2022-11-21T06:07:12.508" v="3484" actId="478"/>
          <ac:spMkLst>
            <pc:docMk/>
            <pc:sldMk cId="1007936587" sldId="1613"/>
            <ac:spMk id="5" creationId="{12133E31-EFD8-1428-E834-932512E03115}"/>
          </ac:spMkLst>
        </pc:spChg>
        <pc:picChg chg="del">
          <ac:chgData name="伊健 杜" userId="e69aded81da48593" providerId="LiveId" clId="{522AEE9E-FCC6-4D60-A75A-DD2D56B07D59}" dt="2022-11-21T06:07:52.149" v="3552" actId="478"/>
          <ac:picMkLst>
            <pc:docMk/>
            <pc:sldMk cId="1007936587" sldId="1613"/>
            <ac:picMk id="7" creationId="{826D3B7B-67C6-EADB-FE4B-552B7F660C3B}"/>
          </ac:picMkLst>
        </pc:picChg>
        <pc:picChg chg="add mod">
          <ac:chgData name="伊健 杜" userId="e69aded81da48593" providerId="LiveId" clId="{522AEE9E-FCC6-4D60-A75A-DD2D56B07D59}" dt="2022-11-21T06:07:57.674" v="3558" actId="1076"/>
          <ac:picMkLst>
            <pc:docMk/>
            <pc:sldMk cId="1007936587" sldId="1613"/>
            <ac:picMk id="32770" creationId="{7BB9106E-08B3-EB7D-730D-4D6E9D0D35C6}"/>
          </ac:picMkLst>
        </pc:picChg>
      </pc:sldChg>
      <pc:sldChg chg="addSp delSp modSp add mod">
        <pc:chgData name="伊健 杜" userId="e69aded81da48593" providerId="LiveId" clId="{522AEE9E-FCC6-4D60-A75A-DD2D56B07D59}" dt="2022-11-21T06:11:06.625" v="3634" actId="14100"/>
        <pc:sldMkLst>
          <pc:docMk/>
          <pc:sldMk cId="341383867" sldId="1614"/>
        </pc:sldMkLst>
        <pc:spChg chg="del mod ord">
          <ac:chgData name="伊健 杜" userId="e69aded81da48593" providerId="LiveId" clId="{522AEE9E-FCC6-4D60-A75A-DD2D56B07D59}" dt="2022-11-21T06:10:59.660" v="3631" actId="478"/>
          <ac:spMkLst>
            <pc:docMk/>
            <pc:sldMk cId="341383867" sldId="1614"/>
            <ac:spMk id="3" creationId="{AFFC30AB-96DB-D2FC-A0FB-A94C43351DF5}"/>
          </ac:spMkLst>
        </pc:spChg>
        <pc:picChg chg="del">
          <ac:chgData name="伊健 杜" userId="e69aded81da48593" providerId="LiveId" clId="{522AEE9E-FCC6-4D60-A75A-DD2D56B07D59}" dt="2022-11-21T06:09:15.668" v="3562" actId="478"/>
          <ac:picMkLst>
            <pc:docMk/>
            <pc:sldMk cId="341383867" sldId="1614"/>
            <ac:picMk id="32770" creationId="{7BB9106E-08B3-EB7D-730D-4D6E9D0D35C6}"/>
          </ac:picMkLst>
        </pc:picChg>
        <pc:picChg chg="add del mod">
          <ac:chgData name="伊健 杜" userId="e69aded81da48593" providerId="LiveId" clId="{522AEE9E-FCC6-4D60-A75A-DD2D56B07D59}" dt="2022-11-21T06:10:59.660" v="3631" actId="478"/>
          <ac:picMkLst>
            <pc:docMk/>
            <pc:sldMk cId="341383867" sldId="1614"/>
            <ac:picMk id="36866" creationId="{E1537241-9F89-21CC-5E83-FB4F515D3F6F}"/>
          </ac:picMkLst>
        </pc:picChg>
        <pc:picChg chg="add mod">
          <ac:chgData name="伊健 杜" userId="e69aded81da48593" providerId="LiveId" clId="{522AEE9E-FCC6-4D60-A75A-DD2D56B07D59}" dt="2022-11-21T06:11:06.625" v="3634" actId="14100"/>
          <ac:picMkLst>
            <pc:docMk/>
            <pc:sldMk cId="341383867" sldId="1614"/>
            <ac:picMk id="36868" creationId="{D12938A4-52B1-6BD4-19B7-FB1F2BC5BD64}"/>
          </ac:picMkLst>
        </pc:picChg>
      </pc:sldChg>
      <pc:sldChg chg="delSp modSp add mod modNotesTx">
        <pc:chgData name="伊健 杜" userId="e69aded81da48593" providerId="LiveId" clId="{522AEE9E-FCC6-4D60-A75A-DD2D56B07D59}" dt="2022-11-21T10:28:06.357" v="4163" actId="20577"/>
        <pc:sldMkLst>
          <pc:docMk/>
          <pc:sldMk cId="1023481345" sldId="1615"/>
        </pc:sldMkLst>
        <pc:spChg chg="del">
          <ac:chgData name="伊健 杜" userId="e69aded81da48593" providerId="LiveId" clId="{522AEE9E-FCC6-4D60-A75A-DD2D56B07D59}" dt="2022-11-21T06:11:14.411" v="3636" actId="478"/>
          <ac:spMkLst>
            <pc:docMk/>
            <pc:sldMk cId="1023481345" sldId="1615"/>
            <ac:spMk id="2" creationId="{5962B7C3-2912-AFB1-A54B-5E3920924A5F}"/>
          </ac:spMkLst>
        </pc:spChg>
        <pc:spChg chg="mod">
          <ac:chgData name="伊健 杜" userId="e69aded81da48593" providerId="LiveId" clId="{522AEE9E-FCC6-4D60-A75A-DD2D56B07D59}" dt="2022-11-21T06:44:36.242" v="4144"/>
          <ac:spMkLst>
            <pc:docMk/>
            <pc:sldMk cId="1023481345" sldId="1615"/>
            <ac:spMk id="4" creationId="{BD95F9A2-9D79-26DD-0E98-636A19FC1AB1}"/>
          </ac:spMkLst>
        </pc:spChg>
      </pc:sldChg>
      <pc:sldChg chg="modSp add mod ord">
        <pc:chgData name="伊健 杜" userId="e69aded81da48593" providerId="LiveId" clId="{522AEE9E-FCC6-4D60-A75A-DD2D56B07D59}" dt="2022-11-21T06:44:36.242" v="4144"/>
        <pc:sldMkLst>
          <pc:docMk/>
          <pc:sldMk cId="1294941309" sldId="1616"/>
        </pc:sldMkLst>
        <pc:spChg chg="mod">
          <ac:chgData name="伊健 杜" userId="e69aded81da48593" providerId="LiveId" clId="{522AEE9E-FCC6-4D60-A75A-DD2D56B07D59}" dt="2022-11-21T06:44:36.242" v="4144"/>
          <ac:spMkLst>
            <pc:docMk/>
            <pc:sldMk cId="1294941309" sldId="1616"/>
            <ac:spMk id="4" creationId="{BD95F9A2-9D79-26DD-0E98-636A19FC1AB1}"/>
          </ac:spMkLst>
        </pc:spChg>
      </pc:sldChg>
      <pc:sldChg chg="addSp delSp modSp add mod">
        <pc:chgData name="伊健 杜" userId="e69aded81da48593" providerId="LiveId" clId="{522AEE9E-FCC6-4D60-A75A-DD2D56B07D59}" dt="2022-11-21T06:44:36.242" v="4144"/>
        <pc:sldMkLst>
          <pc:docMk/>
          <pc:sldMk cId="1766824160" sldId="1617"/>
        </pc:sldMkLst>
        <pc:spChg chg="mod">
          <ac:chgData name="伊健 杜" userId="e69aded81da48593" providerId="LiveId" clId="{522AEE9E-FCC6-4D60-A75A-DD2D56B07D59}" dt="2022-11-21T06:12:42.291" v="3843" actId="20577"/>
          <ac:spMkLst>
            <pc:docMk/>
            <pc:sldMk cId="1766824160" sldId="1617"/>
            <ac:spMk id="2" creationId="{10304424-DB4A-36E7-9E0D-D32A5DD0F26C}"/>
          </ac:spMkLst>
        </pc:spChg>
        <pc:spChg chg="mod">
          <ac:chgData name="伊健 杜" userId="e69aded81da48593" providerId="LiveId" clId="{522AEE9E-FCC6-4D60-A75A-DD2D56B07D59}" dt="2022-11-21T06:44:36.242" v="4144"/>
          <ac:spMkLst>
            <pc:docMk/>
            <pc:sldMk cId="1766824160" sldId="1617"/>
            <ac:spMk id="3" creationId="{AFFC30AB-96DB-D2FC-A0FB-A94C43351DF5}"/>
          </ac:spMkLst>
        </pc:spChg>
        <pc:spChg chg="mod">
          <ac:chgData name="伊健 杜" userId="e69aded81da48593" providerId="LiveId" clId="{522AEE9E-FCC6-4D60-A75A-DD2D56B07D59}" dt="2022-11-21T06:13:02.021" v="3845" actId="20577"/>
          <ac:spMkLst>
            <pc:docMk/>
            <pc:sldMk cId="1766824160" sldId="1617"/>
            <ac:spMk id="5" creationId="{12133E31-EFD8-1428-E834-932512E03115}"/>
          </ac:spMkLst>
        </pc:spChg>
        <pc:picChg chg="add mod">
          <ac:chgData name="伊健 杜" userId="e69aded81da48593" providerId="LiveId" clId="{522AEE9E-FCC6-4D60-A75A-DD2D56B07D59}" dt="2022-11-21T06:13:31.156" v="3847"/>
          <ac:picMkLst>
            <pc:docMk/>
            <pc:sldMk cId="1766824160" sldId="1617"/>
            <ac:picMk id="4" creationId="{E164F582-DB26-6CC4-3084-9064A3757076}"/>
          </ac:picMkLst>
        </pc:picChg>
        <pc:picChg chg="del">
          <ac:chgData name="伊健 杜" userId="e69aded81da48593" providerId="LiveId" clId="{522AEE9E-FCC6-4D60-A75A-DD2D56B07D59}" dt="2022-11-21T06:13:21.612" v="3846" actId="478"/>
          <ac:picMkLst>
            <pc:docMk/>
            <pc:sldMk cId="1766824160" sldId="1617"/>
            <ac:picMk id="7" creationId="{826D3B7B-67C6-EADB-FE4B-552B7F660C3B}"/>
          </ac:picMkLst>
        </pc:picChg>
      </pc:sldChg>
      <pc:sldChg chg="addSp delSp modSp add mod delAnim">
        <pc:chgData name="伊健 杜" userId="e69aded81da48593" providerId="LiveId" clId="{522AEE9E-FCC6-4D60-A75A-DD2D56B07D59}" dt="2022-11-21T06:44:36.242" v="4144"/>
        <pc:sldMkLst>
          <pc:docMk/>
          <pc:sldMk cId="2199367363" sldId="1618"/>
        </pc:sldMkLst>
        <pc:spChg chg="mod">
          <ac:chgData name="伊健 杜" userId="e69aded81da48593" providerId="LiveId" clId="{522AEE9E-FCC6-4D60-A75A-DD2D56B07D59}" dt="2022-11-21T06:44:36.242" v="4144"/>
          <ac:spMkLst>
            <pc:docMk/>
            <pc:sldMk cId="2199367363" sldId="1618"/>
            <ac:spMk id="3" creationId="{AFFC30AB-96DB-D2FC-A0FB-A94C43351DF5}"/>
          </ac:spMkLst>
        </pc:spChg>
        <pc:spChg chg="del">
          <ac:chgData name="伊健 杜" userId="e69aded81da48593" providerId="LiveId" clId="{522AEE9E-FCC6-4D60-A75A-DD2D56B07D59}" dt="2022-11-21T06:13:59.438" v="3915" actId="478"/>
          <ac:spMkLst>
            <pc:docMk/>
            <pc:sldMk cId="2199367363" sldId="1618"/>
            <ac:spMk id="5" creationId="{12133E31-EFD8-1428-E834-932512E03115}"/>
          </ac:spMkLst>
        </pc:spChg>
        <pc:picChg chg="del">
          <ac:chgData name="伊健 杜" userId="e69aded81da48593" providerId="LiveId" clId="{522AEE9E-FCC6-4D60-A75A-DD2D56B07D59}" dt="2022-11-21T06:16:09.141" v="3916" actId="478"/>
          <ac:picMkLst>
            <pc:docMk/>
            <pc:sldMk cId="2199367363" sldId="1618"/>
            <ac:picMk id="4" creationId="{E164F582-DB26-6CC4-3084-9064A3757076}"/>
          </ac:picMkLst>
        </pc:picChg>
        <pc:picChg chg="add mod">
          <ac:chgData name="伊健 杜" userId="e69aded81da48593" providerId="LiveId" clId="{522AEE9E-FCC6-4D60-A75A-DD2D56B07D59}" dt="2022-11-21T06:16:13.312" v="3919" actId="1076"/>
          <ac:picMkLst>
            <pc:docMk/>
            <pc:sldMk cId="2199367363" sldId="1618"/>
            <ac:picMk id="37890" creationId="{7F94C16C-A6A5-C4F3-7C32-3BBEB94BC204}"/>
          </ac:picMkLst>
        </pc:picChg>
      </pc:sldChg>
      <pc:sldChg chg="addSp delSp modSp add mod">
        <pc:chgData name="伊健 杜" userId="e69aded81da48593" providerId="LiveId" clId="{522AEE9E-FCC6-4D60-A75A-DD2D56B07D59}" dt="2022-11-21T06:44:36.242" v="4144"/>
        <pc:sldMkLst>
          <pc:docMk/>
          <pc:sldMk cId="392395669" sldId="1619"/>
        </pc:sldMkLst>
        <pc:spChg chg="del">
          <ac:chgData name="伊健 杜" userId="e69aded81da48593" providerId="LiveId" clId="{522AEE9E-FCC6-4D60-A75A-DD2D56B07D59}" dt="2022-11-21T06:20:47.731" v="3965" actId="478"/>
          <ac:spMkLst>
            <pc:docMk/>
            <pc:sldMk cId="392395669" sldId="1619"/>
            <ac:spMk id="2" creationId="{10304424-DB4A-36E7-9E0D-D32A5DD0F26C}"/>
          </ac:spMkLst>
        </pc:spChg>
        <pc:spChg chg="mod">
          <ac:chgData name="伊健 杜" userId="e69aded81da48593" providerId="LiveId" clId="{522AEE9E-FCC6-4D60-A75A-DD2D56B07D59}" dt="2022-11-21T06:44:36.242" v="4144"/>
          <ac:spMkLst>
            <pc:docMk/>
            <pc:sldMk cId="392395669" sldId="1619"/>
            <ac:spMk id="3" creationId="{AFFC30AB-96DB-D2FC-A0FB-A94C43351DF5}"/>
          </ac:spMkLst>
        </pc:spChg>
        <pc:spChg chg="add del mod">
          <ac:chgData name="伊健 杜" userId="e69aded81da48593" providerId="LiveId" clId="{522AEE9E-FCC6-4D60-A75A-DD2D56B07D59}" dt="2022-11-21T06:20:50.272" v="3966" actId="478"/>
          <ac:spMkLst>
            <pc:docMk/>
            <pc:sldMk cId="392395669" sldId="1619"/>
            <ac:spMk id="5" creationId="{DF77B240-5D29-2F73-B173-DEE3B782E206}"/>
          </ac:spMkLst>
        </pc:spChg>
        <pc:spChg chg="add mod">
          <ac:chgData name="伊健 杜" userId="e69aded81da48593" providerId="LiveId" clId="{522AEE9E-FCC6-4D60-A75A-DD2D56B07D59}" dt="2022-11-21T06:21:19.913" v="4027"/>
          <ac:spMkLst>
            <pc:docMk/>
            <pc:sldMk cId="392395669" sldId="1619"/>
            <ac:spMk id="7" creationId="{AA7CB6AB-89D0-0C0A-EE2E-D8B26D20600A}"/>
          </ac:spMkLst>
        </pc:spChg>
        <pc:picChg chg="del">
          <ac:chgData name="伊健 杜" userId="e69aded81da48593" providerId="LiveId" clId="{522AEE9E-FCC6-4D60-A75A-DD2D56B07D59}" dt="2022-11-21T06:20:36.576" v="3961" actId="478"/>
          <ac:picMkLst>
            <pc:docMk/>
            <pc:sldMk cId="392395669" sldId="1619"/>
            <ac:picMk id="37890" creationId="{7F94C16C-A6A5-C4F3-7C32-3BBEB94BC204}"/>
          </ac:picMkLst>
        </pc:picChg>
        <pc:picChg chg="add mod">
          <ac:chgData name="伊健 杜" userId="e69aded81da48593" providerId="LiveId" clId="{522AEE9E-FCC6-4D60-A75A-DD2D56B07D59}" dt="2022-11-21T06:20:55.228" v="3970" actId="1076"/>
          <ac:picMkLst>
            <pc:docMk/>
            <pc:sldMk cId="392395669" sldId="1619"/>
            <ac:picMk id="39938" creationId="{B888754D-A4B0-963C-331E-234C80440FCB}"/>
          </ac:picMkLst>
        </pc:picChg>
      </pc:sldChg>
      <pc:sldChg chg="addSp delSp modSp new mod">
        <pc:chgData name="伊健 杜" userId="e69aded81da48593" providerId="LiveId" clId="{522AEE9E-FCC6-4D60-A75A-DD2D56B07D59}" dt="2022-11-21T06:22:12.153" v="4032" actId="1076"/>
        <pc:sldMkLst>
          <pc:docMk/>
          <pc:sldMk cId="1764933360" sldId="1620"/>
        </pc:sldMkLst>
        <pc:spChg chg="del">
          <ac:chgData name="伊健 杜" userId="e69aded81da48593" providerId="LiveId" clId="{522AEE9E-FCC6-4D60-A75A-DD2D56B07D59}" dt="2022-11-21T06:22:04.142" v="4029" actId="478"/>
          <ac:spMkLst>
            <pc:docMk/>
            <pc:sldMk cId="1764933360" sldId="1620"/>
            <ac:spMk id="2" creationId="{D7860BC7-A008-E1C6-E556-1773910693FD}"/>
          </ac:spMkLst>
        </pc:spChg>
        <pc:spChg chg="del">
          <ac:chgData name="伊健 杜" userId="e69aded81da48593" providerId="LiveId" clId="{522AEE9E-FCC6-4D60-A75A-DD2D56B07D59}" dt="2022-11-21T06:22:04.142" v="4029" actId="478"/>
          <ac:spMkLst>
            <pc:docMk/>
            <pc:sldMk cId="1764933360" sldId="1620"/>
            <ac:spMk id="3" creationId="{DAAC687A-F16B-A2A1-6D43-B622A1ABF5ED}"/>
          </ac:spMkLst>
        </pc:spChg>
        <pc:picChg chg="add mod">
          <ac:chgData name="伊健 杜" userId="e69aded81da48593" providerId="LiveId" clId="{522AEE9E-FCC6-4D60-A75A-DD2D56B07D59}" dt="2022-11-21T06:22:12.153" v="4032" actId="1076"/>
          <ac:picMkLst>
            <pc:docMk/>
            <pc:sldMk cId="1764933360" sldId="1620"/>
            <ac:picMk id="40962" creationId="{75BCB029-820E-B0A8-2864-DB80A01C8EDE}"/>
          </ac:picMkLst>
        </pc:picChg>
      </pc:sldChg>
      <pc:sldChg chg="addSp delSp new mod">
        <pc:chgData name="伊健 杜" userId="e69aded81da48593" providerId="LiveId" clId="{522AEE9E-FCC6-4D60-A75A-DD2D56B07D59}" dt="2022-11-21T06:23:51.261" v="4035"/>
        <pc:sldMkLst>
          <pc:docMk/>
          <pc:sldMk cId="1451192333" sldId="1621"/>
        </pc:sldMkLst>
        <pc:spChg chg="del">
          <ac:chgData name="伊健 杜" userId="e69aded81da48593" providerId="LiveId" clId="{522AEE9E-FCC6-4D60-A75A-DD2D56B07D59}" dt="2022-11-21T06:23:50.592" v="4034" actId="478"/>
          <ac:spMkLst>
            <pc:docMk/>
            <pc:sldMk cId="1451192333" sldId="1621"/>
            <ac:spMk id="2" creationId="{D892B773-B54A-A8B6-434F-9482CF81FA5E}"/>
          </ac:spMkLst>
        </pc:spChg>
        <pc:spChg chg="del">
          <ac:chgData name="伊健 杜" userId="e69aded81da48593" providerId="LiveId" clId="{522AEE9E-FCC6-4D60-A75A-DD2D56B07D59}" dt="2022-11-21T06:23:50.592" v="4034" actId="478"/>
          <ac:spMkLst>
            <pc:docMk/>
            <pc:sldMk cId="1451192333" sldId="1621"/>
            <ac:spMk id="3" creationId="{2FE570EF-8AB5-E315-7A7C-391923F0ED9B}"/>
          </ac:spMkLst>
        </pc:spChg>
        <pc:picChg chg="add">
          <ac:chgData name="伊健 杜" userId="e69aded81da48593" providerId="LiveId" clId="{522AEE9E-FCC6-4D60-A75A-DD2D56B07D59}" dt="2022-11-21T06:23:51.261" v="4035"/>
          <ac:picMkLst>
            <pc:docMk/>
            <pc:sldMk cId="1451192333" sldId="1621"/>
            <ac:picMk id="41986" creationId="{EE6FEC7D-A73C-A1BB-200C-683FE65ED187}"/>
          </ac:picMkLst>
        </pc:picChg>
      </pc:sldChg>
      <pc:sldChg chg="addSp delSp modSp new mod">
        <pc:chgData name="伊健 杜" userId="e69aded81da48593" providerId="LiveId" clId="{522AEE9E-FCC6-4D60-A75A-DD2D56B07D59}" dt="2022-11-21T06:24:32.577" v="4041" actId="1076"/>
        <pc:sldMkLst>
          <pc:docMk/>
          <pc:sldMk cId="3038021833" sldId="1622"/>
        </pc:sldMkLst>
        <pc:spChg chg="del">
          <ac:chgData name="伊健 杜" userId="e69aded81da48593" providerId="LiveId" clId="{522AEE9E-FCC6-4D60-A75A-DD2D56B07D59}" dt="2022-11-21T06:24:23.862" v="4037" actId="478"/>
          <ac:spMkLst>
            <pc:docMk/>
            <pc:sldMk cId="3038021833" sldId="1622"/>
            <ac:spMk id="2" creationId="{EE0884FC-3A64-3B37-4FF3-B2705FCA5057}"/>
          </ac:spMkLst>
        </pc:spChg>
        <pc:spChg chg="del">
          <ac:chgData name="伊健 杜" userId="e69aded81da48593" providerId="LiveId" clId="{522AEE9E-FCC6-4D60-A75A-DD2D56B07D59}" dt="2022-11-21T06:24:23.862" v="4037" actId="478"/>
          <ac:spMkLst>
            <pc:docMk/>
            <pc:sldMk cId="3038021833" sldId="1622"/>
            <ac:spMk id="3" creationId="{219797EB-95A4-4A0C-3AA5-F640B32704D5}"/>
          </ac:spMkLst>
        </pc:spChg>
        <pc:picChg chg="add mod">
          <ac:chgData name="伊健 杜" userId="e69aded81da48593" providerId="LiveId" clId="{522AEE9E-FCC6-4D60-A75A-DD2D56B07D59}" dt="2022-11-21T06:24:32.577" v="4041" actId="1076"/>
          <ac:picMkLst>
            <pc:docMk/>
            <pc:sldMk cId="3038021833" sldId="1622"/>
            <ac:picMk id="43010" creationId="{AF4E5964-B153-D34D-1D0A-F08F94E9C5DB}"/>
          </ac:picMkLst>
        </pc:picChg>
      </pc:sldChg>
      <pc:sldChg chg="delSp modSp new mod">
        <pc:chgData name="伊健 杜" userId="e69aded81da48593" providerId="LiveId" clId="{522AEE9E-FCC6-4D60-A75A-DD2D56B07D59}" dt="2022-11-21T06:44:36.242" v="4144"/>
        <pc:sldMkLst>
          <pc:docMk/>
          <pc:sldMk cId="4128864493" sldId="1623"/>
        </pc:sldMkLst>
        <pc:spChg chg="mod">
          <ac:chgData name="伊健 杜" userId="e69aded81da48593" providerId="LiveId" clId="{522AEE9E-FCC6-4D60-A75A-DD2D56B07D59}" dt="2022-11-21T06:44:36.242" v="4144"/>
          <ac:spMkLst>
            <pc:docMk/>
            <pc:sldMk cId="4128864493" sldId="1623"/>
            <ac:spMk id="2" creationId="{B604DC10-7A7A-3629-95DC-DFB88F6DA7A9}"/>
          </ac:spMkLst>
        </pc:spChg>
        <pc:spChg chg="del">
          <ac:chgData name="伊健 杜" userId="e69aded81da48593" providerId="LiveId" clId="{522AEE9E-FCC6-4D60-A75A-DD2D56B07D59}" dt="2022-11-21T06:25:07.167" v="4045" actId="478"/>
          <ac:spMkLst>
            <pc:docMk/>
            <pc:sldMk cId="4128864493" sldId="1623"/>
            <ac:spMk id="3" creationId="{A6F305A9-CDCB-C790-DAD2-E3639A16CD4E}"/>
          </ac:spMkLst>
        </pc:spChg>
      </pc:sldChg>
      <pc:sldChg chg="modSp add mod">
        <pc:chgData name="伊健 杜" userId="e69aded81da48593" providerId="LiveId" clId="{522AEE9E-FCC6-4D60-A75A-DD2D56B07D59}" dt="2022-11-21T06:44:36.242" v="4144"/>
        <pc:sldMkLst>
          <pc:docMk/>
          <pc:sldMk cId="940666817" sldId="1624"/>
        </pc:sldMkLst>
        <pc:spChg chg="mod">
          <ac:chgData name="伊健 杜" userId="e69aded81da48593" providerId="LiveId" clId="{522AEE9E-FCC6-4D60-A75A-DD2D56B07D59}" dt="2022-11-21T06:26:16.649" v="4136" actId="20577"/>
          <ac:spMkLst>
            <pc:docMk/>
            <pc:sldMk cId="940666817" sldId="1624"/>
            <ac:spMk id="2" creationId="{10304424-DB4A-36E7-9E0D-D32A5DD0F26C}"/>
          </ac:spMkLst>
        </pc:spChg>
        <pc:spChg chg="mod">
          <ac:chgData name="伊健 杜" userId="e69aded81da48593" providerId="LiveId" clId="{522AEE9E-FCC6-4D60-A75A-DD2D56B07D59}" dt="2022-11-21T06:44:36.242" v="4144"/>
          <ac:spMkLst>
            <pc:docMk/>
            <pc:sldMk cId="940666817" sldId="1624"/>
            <ac:spMk id="3" creationId="{AFFC30AB-96DB-D2FC-A0FB-A94C43351DF5}"/>
          </ac:spMkLst>
        </pc:spChg>
      </pc:sldChg>
      <pc:sldChg chg="addSp delSp modSp new del">
        <pc:chgData name="伊健 杜" userId="e69aded81da48593" providerId="LiveId" clId="{522AEE9E-FCC6-4D60-A75A-DD2D56B07D59}" dt="2022-11-21T06:42:50.326" v="4143" actId="47"/>
        <pc:sldMkLst>
          <pc:docMk/>
          <pc:sldMk cId="2900695197" sldId="1625"/>
        </pc:sldMkLst>
        <pc:spChg chg="del">
          <ac:chgData name="伊健 杜" userId="e69aded81da48593" providerId="LiveId" clId="{522AEE9E-FCC6-4D60-A75A-DD2D56B07D59}" dt="2022-11-21T06:40:33.963" v="4139" actId="478"/>
          <ac:spMkLst>
            <pc:docMk/>
            <pc:sldMk cId="2900695197" sldId="1625"/>
            <ac:spMk id="2" creationId="{A5A232E4-BC5D-6967-D8B1-7ACA45FFFE04}"/>
          </ac:spMkLst>
        </pc:spChg>
        <pc:spChg chg="del">
          <ac:chgData name="伊健 杜" userId="e69aded81da48593" providerId="LiveId" clId="{522AEE9E-FCC6-4D60-A75A-DD2D56B07D59}" dt="2022-11-21T06:40:33.963" v="4139" actId="478"/>
          <ac:spMkLst>
            <pc:docMk/>
            <pc:sldMk cId="2900695197" sldId="1625"/>
            <ac:spMk id="3" creationId="{9BE9ACAE-4E78-1442-0ECA-394C0DAA6F0B}"/>
          </ac:spMkLst>
        </pc:spChg>
        <pc:picChg chg="add del">
          <ac:chgData name="伊健 杜" userId="e69aded81da48593" providerId="LiveId" clId="{522AEE9E-FCC6-4D60-A75A-DD2D56B07D59}" dt="2022-11-21T06:40:33.963" v="4139" actId="478"/>
          <ac:picMkLst>
            <pc:docMk/>
            <pc:sldMk cId="2900695197" sldId="1625"/>
            <ac:picMk id="44034" creationId="{5693FBE9-0FD7-E2E1-BDFD-C50F596482B3}"/>
          </ac:picMkLst>
        </pc:picChg>
        <pc:picChg chg="add mod">
          <ac:chgData name="伊健 杜" userId="e69aded81da48593" providerId="LiveId" clId="{522AEE9E-FCC6-4D60-A75A-DD2D56B07D59}" dt="2022-11-21T06:40:38.308" v="4142" actId="1076"/>
          <ac:picMkLst>
            <pc:docMk/>
            <pc:sldMk cId="2900695197" sldId="1625"/>
            <ac:picMk id="44036" creationId="{7DD6F665-F7D1-6D30-7BB2-2E1E8E7C6BCF}"/>
          </ac:picMkLst>
        </pc:picChg>
      </pc:sldChg>
    </pc:docChg>
  </pc:docChgLst>
  <pc:docChgLst>
    <pc:chgData name="伊健 杜" userId="e69aded81da48593" providerId="LiveId" clId="{0055517E-32B8-4409-8F16-BB1618B5910E}"/>
    <pc:docChg chg="custSel addSld delSld modSld sldOrd">
      <pc:chgData name="伊健 杜" userId="e69aded81da48593" providerId="LiveId" clId="{0055517E-32B8-4409-8F16-BB1618B5910E}" dt="2022-11-09T18:18:23.875" v="1269"/>
      <pc:docMkLst>
        <pc:docMk/>
      </pc:docMkLst>
      <pc:sldChg chg="del">
        <pc:chgData name="伊健 杜" userId="e69aded81da48593" providerId="LiveId" clId="{0055517E-32B8-4409-8F16-BB1618B5910E}" dt="2022-11-09T13:26:05.946" v="0" actId="47"/>
        <pc:sldMkLst>
          <pc:docMk/>
          <pc:sldMk cId="3618521800" sldId="1414"/>
        </pc:sldMkLst>
      </pc:sldChg>
      <pc:sldChg chg="del">
        <pc:chgData name="伊健 杜" userId="e69aded81da48593" providerId="LiveId" clId="{0055517E-32B8-4409-8F16-BB1618B5910E}" dt="2022-11-09T13:26:05.946" v="0" actId="47"/>
        <pc:sldMkLst>
          <pc:docMk/>
          <pc:sldMk cId="1448021114" sldId="1415"/>
        </pc:sldMkLst>
      </pc:sldChg>
      <pc:sldChg chg="del">
        <pc:chgData name="伊健 杜" userId="e69aded81da48593" providerId="LiveId" clId="{0055517E-32B8-4409-8F16-BB1618B5910E}" dt="2022-11-09T13:26:05.946" v="0" actId="47"/>
        <pc:sldMkLst>
          <pc:docMk/>
          <pc:sldMk cId="2737223352" sldId="1416"/>
        </pc:sldMkLst>
      </pc:sldChg>
      <pc:sldChg chg="del">
        <pc:chgData name="伊健 杜" userId="e69aded81da48593" providerId="LiveId" clId="{0055517E-32B8-4409-8F16-BB1618B5910E}" dt="2022-11-09T13:26:05.946" v="0" actId="47"/>
        <pc:sldMkLst>
          <pc:docMk/>
          <pc:sldMk cId="4051381320" sldId="1417"/>
        </pc:sldMkLst>
      </pc:sldChg>
      <pc:sldChg chg="del">
        <pc:chgData name="伊健 杜" userId="e69aded81da48593" providerId="LiveId" clId="{0055517E-32B8-4409-8F16-BB1618B5910E}" dt="2022-11-09T13:26:05.946" v="0" actId="47"/>
        <pc:sldMkLst>
          <pc:docMk/>
          <pc:sldMk cId="2216947007" sldId="1418"/>
        </pc:sldMkLst>
      </pc:sldChg>
      <pc:sldChg chg="modSp mod">
        <pc:chgData name="伊健 杜" userId="e69aded81da48593" providerId="LiveId" clId="{0055517E-32B8-4409-8F16-BB1618B5910E}" dt="2022-11-09T17:16:55.918" v="1256"/>
        <pc:sldMkLst>
          <pc:docMk/>
          <pc:sldMk cId="2439924124" sldId="1435"/>
        </pc:sldMkLst>
        <pc:spChg chg="mod">
          <ac:chgData name="伊健 杜" userId="e69aded81da48593" providerId="LiveId" clId="{0055517E-32B8-4409-8F16-BB1618B5910E}" dt="2022-11-09T17:16:55.918" v="1256"/>
          <ac:spMkLst>
            <pc:docMk/>
            <pc:sldMk cId="2439924124" sldId="1435"/>
            <ac:spMk id="7" creationId="{56D821EC-BCD9-B230-0383-57A1A2AEB645}"/>
          </ac:spMkLst>
        </pc:spChg>
      </pc:sldChg>
      <pc:sldChg chg="addSp">
        <pc:chgData name="伊健 杜" userId="e69aded81da48593" providerId="LiveId" clId="{0055517E-32B8-4409-8F16-BB1618B5910E}" dt="2022-11-09T18:18:23.875" v="1269"/>
        <pc:sldMkLst>
          <pc:docMk/>
          <pc:sldMk cId="192945686" sldId="1440"/>
        </pc:sldMkLst>
        <pc:inkChg chg="add">
          <ac:chgData name="伊健 杜" userId="e69aded81da48593" providerId="LiveId" clId="{0055517E-32B8-4409-8F16-BB1618B5910E}" dt="2022-11-09T18:18:23.875" v="1269"/>
          <ac:inkMkLst>
            <pc:docMk/>
            <pc:sldMk cId="192945686" sldId="1440"/>
            <ac:inkMk id="3" creationId="{82F9FCEC-954E-1B94-8BCD-8FE13211EF82}"/>
          </ac:inkMkLst>
        </pc:inkChg>
      </pc:sldChg>
      <pc:sldChg chg="addSp delSp modSp mod">
        <pc:chgData name="伊健 杜" userId="e69aded81da48593" providerId="LiveId" clId="{0055517E-32B8-4409-8F16-BB1618B5910E}" dt="2022-11-09T18:09:34.825" v="1268"/>
        <pc:sldMkLst>
          <pc:docMk/>
          <pc:sldMk cId="4267300696" sldId="1449"/>
        </pc:sldMkLst>
        <pc:spChg chg="mod">
          <ac:chgData name="伊健 杜" userId="e69aded81da48593" providerId="LiveId" clId="{0055517E-32B8-4409-8F16-BB1618B5910E}" dt="2022-11-09T14:43:19.604" v="1249"/>
          <ac:spMkLst>
            <pc:docMk/>
            <pc:sldMk cId="4267300696" sldId="1449"/>
            <ac:spMk id="2" creationId="{388B5FFA-1FF7-2EF5-BE3E-4B6B136CCBA4}"/>
          </ac:spMkLst>
        </pc:spChg>
        <pc:spChg chg="del mod">
          <ac:chgData name="伊健 杜" userId="e69aded81da48593" providerId="LiveId" clId="{0055517E-32B8-4409-8F16-BB1618B5910E}" dt="2022-11-09T14:06:32.836" v="744" actId="478"/>
          <ac:spMkLst>
            <pc:docMk/>
            <pc:sldMk cId="4267300696" sldId="1449"/>
            <ac:spMk id="3" creationId="{7B1527F3-A322-33F7-8D23-BDF49A3F4029}"/>
          </ac:spMkLst>
        </pc:spChg>
        <pc:spChg chg="add del mod">
          <ac:chgData name="伊健 杜" userId="e69aded81da48593" providerId="LiveId" clId="{0055517E-32B8-4409-8F16-BB1618B5910E}" dt="2022-11-09T18:09:34.825" v="1268"/>
          <ac:spMkLst>
            <pc:docMk/>
            <pc:sldMk cId="4267300696" sldId="1449"/>
            <ac:spMk id="3" creationId="{BCC49285-2BAC-4F94-7B1A-F02C194C2DB6}"/>
          </ac:spMkLst>
        </pc:spChg>
        <pc:spChg chg="add mod">
          <ac:chgData name="伊健 杜" userId="e69aded81da48593" providerId="LiveId" clId="{0055517E-32B8-4409-8F16-BB1618B5910E}" dt="2022-11-09T14:43:19.604" v="1249"/>
          <ac:spMkLst>
            <pc:docMk/>
            <pc:sldMk cId="4267300696" sldId="1449"/>
            <ac:spMk id="4" creationId="{3B14E789-1E3D-6D7E-D3B9-B559E90FACC3}"/>
          </ac:spMkLst>
        </pc:spChg>
        <pc:picChg chg="add del mod">
          <ac:chgData name="伊健 杜" userId="e69aded81da48593" providerId="LiveId" clId="{0055517E-32B8-4409-8F16-BB1618B5910E}" dt="2022-11-09T14:35:00.226" v="876" actId="478"/>
          <ac:picMkLst>
            <pc:docMk/>
            <pc:sldMk cId="4267300696" sldId="1449"/>
            <ac:picMk id="8194" creationId="{346B41D4-73EE-0C4B-FF7D-B4D43C573197}"/>
          </ac:picMkLst>
        </pc:picChg>
      </pc:sldChg>
      <pc:sldChg chg="addSp delSp modSp add mod">
        <pc:chgData name="伊健 杜" userId="e69aded81da48593" providerId="LiveId" clId="{0055517E-32B8-4409-8F16-BB1618B5910E}" dt="2022-11-09T14:43:19.604" v="1249"/>
        <pc:sldMkLst>
          <pc:docMk/>
          <pc:sldMk cId="2594431493" sldId="1452"/>
        </pc:sldMkLst>
        <pc:spChg chg="mod">
          <ac:chgData name="伊健 杜" userId="e69aded81da48593" providerId="LiveId" clId="{0055517E-32B8-4409-8F16-BB1618B5910E}" dt="2022-11-09T13:39:17.164" v="295"/>
          <ac:spMkLst>
            <pc:docMk/>
            <pc:sldMk cId="2594431493" sldId="1452"/>
            <ac:spMk id="2" creationId="{10304424-DB4A-36E7-9E0D-D32A5DD0F26C}"/>
          </ac:spMkLst>
        </pc:spChg>
        <pc:spChg chg="mod">
          <ac:chgData name="伊健 杜" userId="e69aded81da48593" providerId="LiveId" clId="{0055517E-32B8-4409-8F16-BB1618B5910E}" dt="2022-11-09T14:43:19.604" v="1249"/>
          <ac:spMkLst>
            <pc:docMk/>
            <pc:sldMk cId="2594431493" sldId="1452"/>
            <ac:spMk id="4" creationId="{2691090D-D035-2EE7-556B-29D21742E484}"/>
          </ac:spMkLst>
        </pc:spChg>
        <pc:spChg chg="mod">
          <ac:chgData name="伊健 杜" userId="e69aded81da48593" providerId="LiveId" clId="{0055517E-32B8-4409-8F16-BB1618B5910E}" dt="2022-11-09T13:27:51.317" v="41" actId="20577"/>
          <ac:spMkLst>
            <pc:docMk/>
            <pc:sldMk cId="2594431493" sldId="1452"/>
            <ac:spMk id="5" creationId="{12133E31-EFD8-1428-E834-932512E03115}"/>
          </ac:spMkLst>
        </pc:spChg>
        <pc:picChg chg="add mod">
          <ac:chgData name="伊健 杜" userId="e69aded81da48593" providerId="LiveId" clId="{0055517E-32B8-4409-8F16-BB1618B5910E}" dt="2022-11-09T13:29:20.360" v="48" actId="1076"/>
          <ac:picMkLst>
            <pc:docMk/>
            <pc:sldMk cId="2594431493" sldId="1452"/>
            <ac:picMk id="1026" creationId="{809C8BCF-2BFE-8CA2-C593-F6F45B06698B}"/>
          </ac:picMkLst>
        </pc:picChg>
        <pc:picChg chg="del">
          <ac:chgData name="伊健 杜" userId="e69aded81da48593" providerId="LiveId" clId="{0055517E-32B8-4409-8F16-BB1618B5910E}" dt="2022-11-09T13:28:33.374" v="45" actId="478"/>
          <ac:picMkLst>
            <pc:docMk/>
            <pc:sldMk cId="2594431493" sldId="1452"/>
            <ac:picMk id="18435" creationId="{D5353299-E898-447D-6242-DC684615D076}"/>
          </ac:picMkLst>
        </pc:picChg>
      </pc:sldChg>
      <pc:sldChg chg="addSp delSp modSp add mod delAnim">
        <pc:chgData name="伊健 杜" userId="e69aded81da48593" providerId="LiveId" clId="{0055517E-32B8-4409-8F16-BB1618B5910E}" dt="2022-11-09T14:43:19.604" v="1249"/>
        <pc:sldMkLst>
          <pc:docMk/>
          <pc:sldMk cId="595357290" sldId="1453"/>
        </pc:sldMkLst>
        <pc:spChg chg="mod">
          <ac:chgData name="伊健 杜" userId="e69aded81da48593" providerId="LiveId" clId="{0055517E-32B8-4409-8F16-BB1618B5910E}" dt="2022-11-09T13:39:12.916" v="290"/>
          <ac:spMkLst>
            <pc:docMk/>
            <pc:sldMk cId="595357290" sldId="1453"/>
            <ac:spMk id="2" creationId="{10304424-DB4A-36E7-9E0D-D32A5DD0F26C}"/>
          </ac:spMkLst>
        </pc:spChg>
        <pc:spChg chg="mod">
          <ac:chgData name="伊健 杜" userId="e69aded81da48593" providerId="LiveId" clId="{0055517E-32B8-4409-8F16-BB1618B5910E}" dt="2022-11-09T14:43:19.604" v="1249"/>
          <ac:spMkLst>
            <pc:docMk/>
            <pc:sldMk cId="595357290" sldId="1453"/>
            <ac:spMk id="4" creationId="{2691090D-D035-2EE7-556B-29D21742E484}"/>
          </ac:spMkLst>
        </pc:spChg>
        <pc:spChg chg="del">
          <ac:chgData name="伊健 杜" userId="e69aded81da48593" providerId="LiveId" clId="{0055517E-32B8-4409-8F16-BB1618B5910E}" dt="2022-11-09T13:36:02.708" v="177" actId="478"/>
          <ac:spMkLst>
            <pc:docMk/>
            <pc:sldMk cId="595357290" sldId="1453"/>
            <ac:spMk id="5" creationId="{12133E31-EFD8-1428-E834-932512E03115}"/>
          </ac:spMkLst>
        </pc:spChg>
        <pc:picChg chg="del mod">
          <ac:chgData name="伊健 杜" userId="e69aded81da48593" providerId="LiveId" clId="{0055517E-32B8-4409-8F16-BB1618B5910E}" dt="2022-11-09T13:36:44.842" v="273" actId="478"/>
          <ac:picMkLst>
            <pc:docMk/>
            <pc:sldMk cId="595357290" sldId="1453"/>
            <ac:picMk id="1026" creationId="{809C8BCF-2BFE-8CA2-C593-F6F45B06698B}"/>
          </ac:picMkLst>
        </pc:picChg>
        <pc:picChg chg="add mod">
          <ac:chgData name="伊健 杜" userId="e69aded81da48593" providerId="LiveId" clId="{0055517E-32B8-4409-8F16-BB1618B5910E}" dt="2022-11-09T13:39:00.483" v="284" actId="1076"/>
          <ac:picMkLst>
            <pc:docMk/>
            <pc:sldMk cId="595357290" sldId="1453"/>
            <ac:picMk id="2050" creationId="{3F8F45A0-2E66-2721-2025-36FE52801B53}"/>
          </ac:picMkLst>
        </pc:picChg>
        <pc:picChg chg="add mod">
          <ac:chgData name="伊健 杜" userId="e69aded81da48593" providerId="LiveId" clId="{0055517E-32B8-4409-8F16-BB1618B5910E}" dt="2022-11-09T13:39:01.143" v="285" actId="1076"/>
          <ac:picMkLst>
            <pc:docMk/>
            <pc:sldMk cId="595357290" sldId="1453"/>
            <ac:picMk id="2052" creationId="{85827C98-611A-EC77-67AA-2F3D1F353BE8}"/>
          </ac:picMkLst>
        </pc:picChg>
      </pc:sldChg>
      <pc:sldChg chg="modSp add mod ord">
        <pc:chgData name="伊健 杜" userId="e69aded81da48593" providerId="LiveId" clId="{0055517E-32B8-4409-8F16-BB1618B5910E}" dt="2022-11-09T14:43:19.604" v="1249"/>
        <pc:sldMkLst>
          <pc:docMk/>
          <pc:sldMk cId="1013367840" sldId="1454"/>
        </pc:sldMkLst>
        <pc:spChg chg="mod">
          <ac:chgData name="伊健 杜" userId="e69aded81da48593" providerId="LiveId" clId="{0055517E-32B8-4409-8F16-BB1618B5910E}" dt="2022-11-09T14:43:19.604" v="1249"/>
          <ac:spMkLst>
            <pc:docMk/>
            <pc:sldMk cId="1013367840" sldId="1454"/>
            <ac:spMk id="2" creationId="{5250EAEC-EAE0-A43C-B1EE-A4F82C88B364}"/>
          </ac:spMkLst>
        </pc:spChg>
      </pc:sldChg>
      <pc:sldChg chg="modSp add del mod">
        <pc:chgData name="伊健 杜" userId="e69aded81da48593" providerId="LiveId" clId="{0055517E-32B8-4409-8F16-BB1618B5910E}" dt="2022-11-09T13:39:25.403" v="301" actId="47"/>
        <pc:sldMkLst>
          <pc:docMk/>
          <pc:sldMk cId="1439378069" sldId="1454"/>
        </pc:sldMkLst>
        <pc:spChg chg="mod">
          <ac:chgData name="伊健 杜" userId="e69aded81da48593" providerId="LiveId" clId="{0055517E-32B8-4409-8F16-BB1618B5910E}" dt="2022-11-09T13:39:21.006" v="300"/>
          <ac:spMkLst>
            <pc:docMk/>
            <pc:sldMk cId="1439378069" sldId="1454"/>
            <ac:spMk id="2" creationId="{10304424-DB4A-36E7-9E0D-D32A5DD0F26C}"/>
          </ac:spMkLst>
        </pc:spChg>
      </pc:sldChg>
      <pc:sldChg chg="addSp delSp modSp add mod">
        <pc:chgData name="伊健 杜" userId="e69aded81da48593" providerId="LiveId" clId="{0055517E-32B8-4409-8F16-BB1618B5910E}" dt="2022-11-09T14:43:19.604" v="1249"/>
        <pc:sldMkLst>
          <pc:docMk/>
          <pc:sldMk cId="670725614" sldId="1455"/>
        </pc:sldMkLst>
        <pc:spChg chg="mod">
          <ac:chgData name="伊健 杜" userId="e69aded81da48593" providerId="LiveId" clId="{0055517E-32B8-4409-8F16-BB1618B5910E}" dt="2022-11-09T13:47:11.857" v="467"/>
          <ac:spMkLst>
            <pc:docMk/>
            <pc:sldMk cId="670725614" sldId="1455"/>
            <ac:spMk id="2" creationId="{10304424-DB4A-36E7-9E0D-D32A5DD0F26C}"/>
          </ac:spMkLst>
        </pc:spChg>
        <pc:spChg chg="mod">
          <ac:chgData name="伊健 杜" userId="e69aded81da48593" providerId="LiveId" clId="{0055517E-32B8-4409-8F16-BB1618B5910E}" dt="2022-11-09T14:43:19.604" v="1249"/>
          <ac:spMkLst>
            <pc:docMk/>
            <pc:sldMk cId="670725614" sldId="1455"/>
            <ac:spMk id="4" creationId="{2691090D-D035-2EE7-556B-29D21742E484}"/>
          </ac:spMkLst>
        </pc:spChg>
        <pc:spChg chg="mod">
          <ac:chgData name="伊健 杜" userId="e69aded81da48593" providerId="LiveId" clId="{0055517E-32B8-4409-8F16-BB1618B5910E}" dt="2022-11-09T13:47:06.472" v="453"/>
          <ac:spMkLst>
            <pc:docMk/>
            <pc:sldMk cId="670725614" sldId="1455"/>
            <ac:spMk id="5" creationId="{12133E31-EFD8-1428-E834-932512E03115}"/>
          </ac:spMkLst>
        </pc:spChg>
        <pc:spChg chg="add del">
          <ac:chgData name="伊健 杜" userId="e69aded81da48593" providerId="LiveId" clId="{0055517E-32B8-4409-8F16-BB1618B5910E}" dt="2022-11-09T13:47:05.179" v="452"/>
          <ac:spMkLst>
            <pc:docMk/>
            <pc:sldMk cId="670725614" sldId="1455"/>
            <ac:spMk id="6" creationId="{E0E4D486-1A4A-43B3-3E3A-6BCB17278186}"/>
          </ac:spMkLst>
        </pc:spChg>
        <pc:picChg chg="del mod">
          <ac:chgData name="伊健 杜" userId="e69aded81da48593" providerId="LiveId" clId="{0055517E-32B8-4409-8F16-BB1618B5910E}" dt="2022-11-09T13:48:36.653" v="489" actId="478"/>
          <ac:picMkLst>
            <pc:docMk/>
            <pc:sldMk cId="670725614" sldId="1455"/>
            <ac:picMk id="1026" creationId="{809C8BCF-2BFE-8CA2-C593-F6F45B06698B}"/>
          </ac:picMkLst>
        </pc:picChg>
        <pc:picChg chg="add mod">
          <ac:chgData name="伊健 杜" userId="e69aded81da48593" providerId="LiveId" clId="{0055517E-32B8-4409-8F16-BB1618B5910E}" dt="2022-11-09T13:49:28.563" v="492" actId="1076"/>
          <ac:picMkLst>
            <pc:docMk/>
            <pc:sldMk cId="670725614" sldId="1455"/>
            <ac:picMk id="3075" creationId="{38F895C8-DB8B-F631-3AFE-8789C773ED81}"/>
          </ac:picMkLst>
        </pc:picChg>
      </pc:sldChg>
      <pc:sldChg chg="modSp add del mod">
        <pc:chgData name="伊健 杜" userId="e69aded81da48593" providerId="LiveId" clId="{0055517E-32B8-4409-8F16-BB1618B5910E}" dt="2022-11-09T13:40:30.637" v="330" actId="47"/>
        <pc:sldMkLst>
          <pc:docMk/>
          <pc:sldMk cId="1513714092" sldId="1455"/>
        </pc:sldMkLst>
        <pc:spChg chg="mod">
          <ac:chgData name="伊健 杜" userId="e69aded81da48593" providerId="LiveId" clId="{0055517E-32B8-4409-8F16-BB1618B5910E}" dt="2022-11-09T13:40:27.520" v="329" actId="20577"/>
          <ac:spMkLst>
            <pc:docMk/>
            <pc:sldMk cId="1513714092" sldId="1455"/>
            <ac:spMk id="4" creationId="{2691090D-D035-2EE7-556B-29D21742E484}"/>
          </ac:spMkLst>
        </pc:spChg>
      </pc:sldChg>
      <pc:sldChg chg="modSp add mod">
        <pc:chgData name="伊健 杜" userId="e69aded81da48593" providerId="LiveId" clId="{0055517E-32B8-4409-8F16-BB1618B5910E}" dt="2022-11-09T14:43:19.604" v="1249"/>
        <pc:sldMkLst>
          <pc:docMk/>
          <pc:sldMk cId="2214701143" sldId="1456"/>
        </pc:sldMkLst>
        <pc:spChg chg="mod">
          <ac:chgData name="伊健 杜" userId="e69aded81da48593" providerId="LiveId" clId="{0055517E-32B8-4409-8F16-BB1618B5910E}" dt="2022-11-09T14:43:19.604" v="1249"/>
          <ac:spMkLst>
            <pc:docMk/>
            <pc:sldMk cId="2214701143" sldId="1456"/>
            <ac:spMk id="2" creationId="{5250EAEC-EAE0-A43C-B1EE-A4F82C88B364}"/>
          </ac:spMkLst>
        </pc:spChg>
      </pc:sldChg>
      <pc:sldChg chg="addSp delSp modSp add mod">
        <pc:chgData name="伊健 杜" userId="e69aded81da48593" providerId="LiveId" clId="{0055517E-32B8-4409-8F16-BB1618B5910E}" dt="2022-11-09T14:43:19.604" v="1249"/>
        <pc:sldMkLst>
          <pc:docMk/>
          <pc:sldMk cId="3423403746" sldId="1457"/>
        </pc:sldMkLst>
        <pc:spChg chg="mod">
          <ac:chgData name="伊健 杜" userId="e69aded81da48593" providerId="LiveId" clId="{0055517E-32B8-4409-8F16-BB1618B5910E}" dt="2022-11-09T13:50:44.766" v="602"/>
          <ac:spMkLst>
            <pc:docMk/>
            <pc:sldMk cId="3423403746" sldId="1457"/>
            <ac:spMk id="2" creationId="{10304424-DB4A-36E7-9E0D-D32A5DD0F26C}"/>
          </ac:spMkLst>
        </pc:spChg>
        <pc:spChg chg="mod">
          <ac:chgData name="伊健 杜" userId="e69aded81da48593" providerId="LiveId" clId="{0055517E-32B8-4409-8F16-BB1618B5910E}" dt="2022-11-09T14:43:19.604" v="1249"/>
          <ac:spMkLst>
            <pc:docMk/>
            <pc:sldMk cId="3423403746" sldId="1457"/>
            <ac:spMk id="4" creationId="{2691090D-D035-2EE7-556B-29D21742E484}"/>
          </ac:spMkLst>
        </pc:spChg>
        <pc:spChg chg="mod">
          <ac:chgData name="伊健 杜" userId="e69aded81da48593" providerId="LiveId" clId="{0055517E-32B8-4409-8F16-BB1618B5910E}" dt="2022-11-09T13:51:05.377" v="603"/>
          <ac:spMkLst>
            <pc:docMk/>
            <pc:sldMk cId="3423403746" sldId="1457"/>
            <ac:spMk id="5" creationId="{12133E31-EFD8-1428-E834-932512E03115}"/>
          </ac:spMkLst>
        </pc:spChg>
        <pc:picChg chg="del">
          <ac:chgData name="伊健 杜" userId="e69aded81da48593" providerId="LiveId" clId="{0055517E-32B8-4409-8F16-BB1618B5910E}" dt="2022-11-09T13:51:53.241" v="664" actId="478"/>
          <ac:picMkLst>
            <pc:docMk/>
            <pc:sldMk cId="3423403746" sldId="1457"/>
            <ac:picMk id="3075" creationId="{38F895C8-DB8B-F631-3AFE-8789C773ED81}"/>
          </ac:picMkLst>
        </pc:picChg>
        <pc:picChg chg="add mod">
          <ac:chgData name="伊健 杜" userId="e69aded81da48593" providerId="LiveId" clId="{0055517E-32B8-4409-8F16-BB1618B5910E}" dt="2022-11-09T13:56:03.287" v="671" actId="1076"/>
          <ac:picMkLst>
            <pc:docMk/>
            <pc:sldMk cId="3423403746" sldId="1457"/>
            <ac:picMk id="6146" creationId="{C09D487E-F268-B709-A194-4C3E1DC1E679}"/>
          </ac:picMkLst>
        </pc:picChg>
      </pc:sldChg>
      <pc:sldChg chg="addSp delSp modSp add mod delAnim">
        <pc:chgData name="伊健 杜" userId="e69aded81da48593" providerId="LiveId" clId="{0055517E-32B8-4409-8F16-BB1618B5910E}" dt="2022-11-09T14:43:19.604" v="1249"/>
        <pc:sldMkLst>
          <pc:docMk/>
          <pc:sldMk cId="2271864381" sldId="1458"/>
        </pc:sldMkLst>
        <pc:spChg chg="mod">
          <ac:chgData name="伊健 杜" userId="e69aded81da48593" providerId="LiveId" clId="{0055517E-32B8-4409-8F16-BB1618B5910E}" dt="2022-11-09T14:43:19.604" v="1249"/>
          <ac:spMkLst>
            <pc:docMk/>
            <pc:sldMk cId="2271864381" sldId="1458"/>
            <ac:spMk id="4" creationId="{2691090D-D035-2EE7-556B-29D21742E484}"/>
          </ac:spMkLst>
        </pc:spChg>
        <pc:spChg chg="del">
          <ac:chgData name="伊健 杜" userId="e69aded81da48593" providerId="LiveId" clId="{0055517E-32B8-4409-8F16-BB1618B5910E}" dt="2022-11-09T13:56:14.612" v="681" actId="478"/>
          <ac:spMkLst>
            <pc:docMk/>
            <pc:sldMk cId="2271864381" sldId="1458"/>
            <ac:spMk id="5" creationId="{12133E31-EFD8-1428-E834-932512E03115}"/>
          </ac:spMkLst>
        </pc:spChg>
        <pc:picChg chg="del mod">
          <ac:chgData name="伊健 杜" userId="e69aded81da48593" providerId="LiveId" clId="{0055517E-32B8-4409-8F16-BB1618B5910E}" dt="2022-11-09T14:04:39.561" v="739" actId="478"/>
          <ac:picMkLst>
            <pc:docMk/>
            <pc:sldMk cId="2271864381" sldId="1458"/>
            <ac:picMk id="6146" creationId="{C09D487E-F268-B709-A194-4C3E1DC1E679}"/>
          </ac:picMkLst>
        </pc:picChg>
        <pc:picChg chg="add mod">
          <ac:chgData name="伊健 杜" userId="e69aded81da48593" providerId="LiveId" clId="{0055517E-32B8-4409-8F16-BB1618B5910E}" dt="2022-11-09T14:04:42.724" v="741" actId="1076"/>
          <ac:picMkLst>
            <pc:docMk/>
            <pc:sldMk cId="2271864381" sldId="1458"/>
            <ac:picMk id="7170" creationId="{AD908B8A-B511-5424-F09D-504D26B1B103}"/>
          </ac:picMkLst>
        </pc:picChg>
      </pc:sldChg>
      <pc:sldChg chg="addSp delSp modSp add mod">
        <pc:chgData name="伊健 杜" userId="e69aded81da48593" providerId="LiveId" clId="{0055517E-32B8-4409-8F16-BB1618B5910E}" dt="2022-11-09T14:43:19.604" v="1249"/>
        <pc:sldMkLst>
          <pc:docMk/>
          <pc:sldMk cId="1059608560" sldId="1459"/>
        </pc:sldMkLst>
        <pc:spChg chg="mod">
          <ac:chgData name="伊健 杜" userId="e69aded81da48593" providerId="LiveId" clId="{0055517E-32B8-4409-8F16-BB1618B5910E}" dt="2022-11-09T14:38:49.061" v="1044"/>
          <ac:spMkLst>
            <pc:docMk/>
            <pc:sldMk cId="1059608560" sldId="1459"/>
            <ac:spMk id="2" creationId="{10304424-DB4A-36E7-9E0D-D32A5DD0F26C}"/>
          </ac:spMkLst>
        </pc:spChg>
        <pc:spChg chg="mod">
          <ac:chgData name="伊健 杜" userId="e69aded81da48593" providerId="LiveId" clId="{0055517E-32B8-4409-8F16-BB1618B5910E}" dt="2022-11-09T14:40:02.443" v="1080" actId="1076"/>
          <ac:spMkLst>
            <pc:docMk/>
            <pc:sldMk cId="1059608560" sldId="1459"/>
            <ac:spMk id="3" creationId="{BF61C064-5051-1184-7A12-5B1F560F19AD}"/>
          </ac:spMkLst>
        </pc:spChg>
        <pc:spChg chg="mod">
          <ac:chgData name="伊健 杜" userId="e69aded81da48593" providerId="LiveId" clId="{0055517E-32B8-4409-8F16-BB1618B5910E}" dt="2022-11-09T14:43:19.604" v="1249"/>
          <ac:spMkLst>
            <pc:docMk/>
            <pc:sldMk cId="1059608560" sldId="1459"/>
            <ac:spMk id="4" creationId="{2691090D-D035-2EE7-556B-29D21742E484}"/>
          </ac:spMkLst>
        </pc:spChg>
        <pc:spChg chg="mod">
          <ac:chgData name="伊健 杜" userId="e69aded81da48593" providerId="LiveId" clId="{0055517E-32B8-4409-8F16-BB1618B5910E}" dt="2022-11-09T14:39:06.888" v="1046"/>
          <ac:spMkLst>
            <pc:docMk/>
            <pc:sldMk cId="1059608560" sldId="1459"/>
            <ac:spMk id="5" creationId="{12133E31-EFD8-1428-E834-932512E03115}"/>
          </ac:spMkLst>
        </pc:spChg>
        <pc:picChg chg="del">
          <ac:chgData name="伊健 杜" userId="e69aded81da48593" providerId="LiveId" clId="{0055517E-32B8-4409-8F16-BB1618B5910E}" dt="2022-11-09T14:39:46.943" v="1079" actId="478"/>
          <ac:picMkLst>
            <pc:docMk/>
            <pc:sldMk cId="1059608560" sldId="1459"/>
            <ac:picMk id="6146" creationId="{C09D487E-F268-B709-A194-4C3E1DC1E679}"/>
          </ac:picMkLst>
        </pc:picChg>
        <pc:picChg chg="add mod">
          <ac:chgData name="伊健 杜" userId="e69aded81da48593" providerId="LiveId" clId="{0055517E-32B8-4409-8F16-BB1618B5910E}" dt="2022-11-09T14:40:24.273" v="1099" actId="1076"/>
          <ac:picMkLst>
            <pc:docMk/>
            <pc:sldMk cId="1059608560" sldId="1459"/>
            <ac:picMk id="9218" creationId="{ACBD576C-4464-4F61-9E61-FDE744E88A84}"/>
          </ac:picMkLst>
        </pc:picChg>
      </pc:sldChg>
      <pc:sldChg chg="modSp add del mod">
        <pc:chgData name="伊健 杜" userId="e69aded81da48593" providerId="LiveId" clId="{0055517E-32B8-4409-8F16-BB1618B5910E}" dt="2022-11-09T14:18:48.380" v="870" actId="47"/>
        <pc:sldMkLst>
          <pc:docMk/>
          <pc:sldMk cId="3565426843" sldId="1459"/>
        </pc:sldMkLst>
        <pc:spChg chg="mod">
          <ac:chgData name="伊健 杜" userId="e69aded81da48593" providerId="LiveId" clId="{0055517E-32B8-4409-8F16-BB1618B5910E}" dt="2022-11-09T14:18:33.396" v="869"/>
          <ac:spMkLst>
            <pc:docMk/>
            <pc:sldMk cId="3565426843" sldId="1459"/>
            <ac:spMk id="2" creationId="{388B5FFA-1FF7-2EF5-BE3E-4B6B136CCBA4}"/>
          </ac:spMkLst>
        </pc:spChg>
      </pc:sldChg>
      <pc:sldChg chg="addSp delSp modSp add mod delAnim">
        <pc:chgData name="伊健 杜" userId="e69aded81da48593" providerId="LiveId" clId="{0055517E-32B8-4409-8F16-BB1618B5910E}" dt="2022-11-09T14:43:29.783" v="1250" actId="478"/>
        <pc:sldMkLst>
          <pc:docMk/>
          <pc:sldMk cId="217761373" sldId="1460"/>
        </pc:sldMkLst>
        <pc:spChg chg="mod">
          <ac:chgData name="伊健 杜" userId="e69aded81da48593" providerId="LiveId" clId="{0055517E-32B8-4409-8F16-BB1618B5910E}" dt="2022-11-09T14:43:19.604" v="1249"/>
          <ac:spMkLst>
            <pc:docMk/>
            <pc:sldMk cId="217761373" sldId="1460"/>
            <ac:spMk id="4" creationId="{2691090D-D035-2EE7-556B-29D21742E484}"/>
          </ac:spMkLst>
        </pc:spChg>
        <pc:spChg chg="del">
          <ac:chgData name="伊健 杜" userId="e69aded81da48593" providerId="LiveId" clId="{0055517E-32B8-4409-8F16-BB1618B5910E}" dt="2022-11-09T14:43:29.783" v="1250" actId="478"/>
          <ac:spMkLst>
            <pc:docMk/>
            <pc:sldMk cId="217761373" sldId="1460"/>
            <ac:spMk id="5" creationId="{12133E31-EFD8-1428-E834-932512E03115}"/>
          </ac:spMkLst>
        </pc:spChg>
        <pc:picChg chg="del">
          <ac:chgData name="伊健 杜" userId="e69aded81da48593" providerId="LiveId" clId="{0055517E-32B8-4409-8F16-BB1618B5910E}" dt="2022-11-09T14:41:06.733" v="1100" actId="478"/>
          <ac:picMkLst>
            <pc:docMk/>
            <pc:sldMk cId="217761373" sldId="1460"/>
            <ac:picMk id="9218" creationId="{ACBD576C-4464-4F61-9E61-FDE744E88A84}"/>
          </ac:picMkLst>
        </pc:picChg>
        <pc:picChg chg="add mod">
          <ac:chgData name="伊健 杜" userId="e69aded81da48593" providerId="LiveId" clId="{0055517E-32B8-4409-8F16-BB1618B5910E}" dt="2022-11-09T14:43:09.976" v="1248" actId="1076"/>
          <ac:picMkLst>
            <pc:docMk/>
            <pc:sldMk cId="217761373" sldId="1460"/>
            <ac:picMk id="10242" creationId="{C4FC5C21-3867-3F85-5182-478C34DE3678}"/>
          </ac:picMkLst>
        </pc:picChg>
      </pc:sldChg>
    </pc:docChg>
  </pc:docChgLst>
  <pc:docChgLst>
    <pc:chgData name="伊健 杜" userId="e69aded81da48593" providerId="LiveId" clId="{BEA030CC-B838-43F1-BF48-D5665A1E4A10}"/>
    <pc:docChg chg="custSel addSld delSld modSld">
      <pc:chgData name="伊健 杜" userId="e69aded81da48593" providerId="LiveId" clId="{BEA030CC-B838-43F1-BF48-D5665A1E4A10}" dt="2022-12-07T18:22:36.886" v="779"/>
      <pc:docMkLst>
        <pc:docMk/>
      </pc:docMkLst>
      <pc:sldChg chg="add">
        <pc:chgData name="伊健 杜" userId="e69aded81da48593" providerId="LiveId" clId="{BEA030CC-B838-43F1-BF48-D5665A1E4A10}" dt="2022-12-07T14:27:09.921" v="2"/>
        <pc:sldMkLst>
          <pc:docMk/>
          <pc:sldMk cId="2191092680" sldId="1855"/>
        </pc:sldMkLst>
      </pc:sldChg>
      <pc:sldChg chg="del">
        <pc:chgData name="伊健 杜" userId="e69aded81da48593" providerId="LiveId" clId="{BEA030CC-B838-43F1-BF48-D5665A1E4A10}" dt="2022-12-07T14:26:33.137" v="1" actId="47"/>
        <pc:sldMkLst>
          <pc:docMk/>
          <pc:sldMk cId="1386469258" sldId="1904"/>
        </pc:sldMkLst>
      </pc:sldChg>
      <pc:sldChg chg="del">
        <pc:chgData name="伊健 杜" userId="e69aded81da48593" providerId="LiveId" clId="{BEA030CC-B838-43F1-BF48-D5665A1E4A10}" dt="2022-12-07T14:26:30.795" v="0" actId="47"/>
        <pc:sldMkLst>
          <pc:docMk/>
          <pc:sldMk cId="965545454" sldId="1918"/>
        </pc:sldMkLst>
      </pc:sldChg>
      <pc:sldChg chg="del">
        <pc:chgData name="伊健 杜" userId="e69aded81da48593" providerId="LiveId" clId="{BEA030CC-B838-43F1-BF48-D5665A1E4A10}" dt="2022-12-07T14:26:30.795" v="0" actId="47"/>
        <pc:sldMkLst>
          <pc:docMk/>
          <pc:sldMk cId="1866579175" sldId="1919"/>
        </pc:sldMkLst>
      </pc:sldChg>
      <pc:sldChg chg="del">
        <pc:chgData name="伊健 杜" userId="e69aded81da48593" providerId="LiveId" clId="{BEA030CC-B838-43F1-BF48-D5665A1E4A10}" dt="2022-12-07T14:26:30.795" v="0" actId="47"/>
        <pc:sldMkLst>
          <pc:docMk/>
          <pc:sldMk cId="1215428698" sldId="1920"/>
        </pc:sldMkLst>
      </pc:sldChg>
      <pc:sldChg chg="del">
        <pc:chgData name="伊健 杜" userId="e69aded81da48593" providerId="LiveId" clId="{BEA030CC-B838-43F1-BF48-D5665A1E4A10}" dt="2022-12-07T14:26:30.795" v="0" actId="47"/>
        <pc:sldMkLst>
          <pc:docMk/>
          <pc:sldMk cId="3563620411" sldId="1921"/>
        </pc:sldMkLst>
      </pc:sldChg>
      <pc:sldChg chg="del">
        <pc:chgData name="伊健 杜" userId="e69aded81da48593" providerId="LiveId" clId="{BEA030CC-B838-43F1-BF48-D5665A1E4A10}" dt="2022-12-07T14:26:30.795" v="0" actId="47"/>
        <pc:sldMkLst>
          <pc:docMk/>
          <pc:sldMk cId="2167945611" sldId="1922"/>
        </pc:sldMkLst>
      </pc:sldChg>
      <pc:sldChg chg="del">
        <pc:chgData name="伊健 杜" userId="e69aded81da48593" providerId="LiveId" clId="{BEA030CC-B838-43F1-BF48-D5665A1E4A10}" dt="2022-12-07T14:26:30.795" v="0" actId="47"/>
        <pc:sldMkLst>
          <pc:docMk/>
          <pc:sldMk cId="3114720373" sldId="1923"/>
        </pc:sldMkLst>
      </pc:sldChg>
      <pc:sldChg chg="del">
        <pc:chgData name="伊健 杜" userId="e69aded81da48593" providerId="LiveId" clId="{BEA030CC-B838-43F1-BF48-D5665A1E4A10}" dt="2022-12-07T14:26:30.795" v="0" actId="47"/>
        <pc:sldMkLst>
          <pc:docMk/>
          <pc:sldMk cId="231063640" sldId="1924"/>
        </pc:sldMkLst>
      </pc:sldChg>
      <pc:sldChg chg="add">
        <pc:chgData name="伊健 杜" userId="e69aded81da48593" providerId="LiveId" clId="{BEA030CC-B838-43F1-BF48-D5665A1E4A10}" dt="2022-12-07T16:51:31.437" v="594"/>
        <pc:sldMkLst>
          <pc:docMk/>
          <pc:sldMk cId="1448693280" sldId="1925"/>
        </pc:sldMkLst>
      </pc:sldChg>
      <pc:sldChg chg="del">
        <pc:chgData name="伊健 杜" userId="e69aded81da48593" providerId="LiveId" clId="{BEA030CC-B838-43F1-BF48-D5665A1E4A10}" dt="2022-12-07T14:26:30.795" v="0" actId="47"/>
        <pc:sldMkLst>
          <pc:docMk/>
          <pc:sldMk cId="3174743151" sldId="1925"/>
        </pc:sldMkLst>
      </pc:sldChg>
      <pc:sldChg chg="del">
        <pc:chgData name="伊健 杜" userId="e69aded81da48593" providerId="LiveId" clId="{BEA030CC-B838-43F1-BF48-D5665A1E4A10}" dt="2022-12-07T14:26:30.795" v="0" actId="47"/>
        <pc:sldMkLst>
          <pc:docMk/>
          <pc:sldMk cId="915081168" sldId="1926"/>
        </pc:sldMkLst>
      </pc:sldChg>
      <pc:sldChg chg="add">
        <pc:chgData name="伊健 杜" userId="e69aded81da48593" providerId="LiveId" clId="{BEA030CC-B838-43F1-BF48-D5665A1E4A10}" dt="2022-12-07T16:51:31.437" v="594"/>
        <pc:sldMkLst>
          <pc:docMk/>
          <pc:sldMk cId="2092945364" sldId="1926"/>
        </pc:sldMkLst>
      </pc:sldChg>
      <pc:sldChg chg="del">
        <pc:chgData name="伊健 杜" userId="e69aded81da48593" providerId="LiveId" clId="{BEA030CC-B838-43F1-BF48-D5665A1E4A10}" dt="2022-12-07T14:26:30.795" v="0" actId="47"/>
        <pc:sldMkLst>
          <pc:docMk/>
          <pc:sldMk cId="2923740678" sldId="1927"/>
        </pc:sldMkLst>
      </pc:sldChg>
      <pc:sldChg chg="modSp add mod">
        <pc:chgData name="伊健 杜" userId="e69aded81da48593" providerId="LiveId" clId="{BEA030CC-B838-43F1-BF48-D5665A1E4A10}" dt="2022-12-07T18:22:33.224" v="778"/>
        <pc:sldMkLst>
          <pc:docMk/>
          <pc:sldMk cId="4127964673" sldId="1927"/>
        </pc:sldMkLst>
        <pc:spChg chg="mod">
          <ac:chgData name="伊健 杜" userId="e69aded81da48593" providerId="LiveId" clId="{BEA030CC-B838-43F1-BF48-D5665A1E4A10}" dt="2022-12-07T18:22:33.224" v="778"/>
          <ac:spMkLst>
            <pc:docMk/>
            <pc:sldMk cId="4127964673" sldId="1927"/>
            <ac:spMk id="3" creationId="{35051A7D-CE74-7064-0E88-6DF03077CB57}"/>
          </ac:spMkLst>
        </pc:spChg>
      </pc:sldChg>
      <pc:sldChg chg="add">
        <pc:chgData name="伊健 杜" userId="e69aded81da48593" providerId="LiveId" clId="{BEA030CC-B838-43F1-BF48-D5665A1E4A10}" dt="2022-12-07T16:51:31.437" v="594"/>
        <pc:sldMkLst>
          <pc:docMk/>
          <pc:sldMk cId="1839890392" sldId="1928"/>
        </pc:sldMkLst>
      </pc:sldChg>
      <pc:sldChg chg="del">
        <pc:chgData name="伊健 杜" userId="e69aded81da48593" providerId="LiveId" clId="{BEA030CC-B838-43F1-BF48-D5665A1E4A10}" dt="2022-12-07T14:26:30.795" v="0" actId="47"/>
        <pc:sldMkLst>
          <pc:docMk/>
          <pc:sldMk cId="4292483930" sldId="1928"/>
        </pc:sldMkLst>
      </pc:sldChg>
      <pc:sldChg chg="del">
        <pc:chgData name="伊健 杜" userId="e69aded81da48593" providerId="LiveId" clId="{BEA030CC-B838-43F1-BF48-D5665A1E4A10}" dt="2022-12-07T14:26:30.795" v="0" actId="47"/>
        <pc:sldMkLst>
          <pc:docMk/>
          <pc:sldMk cId="1972154191" sldId="1929"/>
        </pc:sldMkLst>
      </pc:sldChg>
      <pc:sldChg chg="del">
        <pc:chgData name="伊健 杜" userId="e69aded81da48593" providerId="LiveId" clId="{BEA030CC-B838-43F1-BF48-D5665A1E4A10}" dt="2022-12-07T14:26:30.795" v="0" actId="47"/>
        <pc:sldMkLst>
          <pc:docMk/>
          <pc:sldMk cId="3720588059" sldId="1930"/>
        </pc:sldMkLst>
      </pc:sldChg>
      <pc:sldChg chg="del">
        <pc:chgData name="伊健 杜" userId="e69aded81da48593" providerId="LiveId" clId="{BEA030CC-B838-43F1-BF48-D5665A1E4A10}" dt="2022-12-07T14:26:30.795" v="0" actId="47"/>
        <pc:sldMkLst>
          <pc:docMk/>
          <pc:sldMk cId="654271825" sldId="1931"/>
        </pc:sldMkLst>
      </pc:sldChg>
      <pc:sldChg chg="del">
        <pc:chgData name="伊健 杜" userId="e69aded81da48593" providerId="LiveId" clId="{BEA030CC-B838-43F1-BF48-D5665A1E4A10}" dt="2022-12-07T14:26:30.795" v="0" actId="47"/>
        <pc:sldMkLst>
          <pc:docMk/>
          <pc:sldMk cId="3328686643" sldId="1932"/>
        </pc:sldMkLst>
      </pc:sldChg>
      <pc:sldChg chg="del">
        <pc:chgData name="伊健 杜" userId="e69aded81da48593" providerId="LiveId" clId="{BEA030CC-B838-43F1-BF48-D5665A1E4A10}" dt="2022-12-07T14:26:30.795" v="0" actId="47"/>
        <pc:sldMkLst>
          <pc:docMk/>
          <pc:sldMk cId="1689008569" sldId="1933"/>
        </pc:sldMkLst>
      </pc:sldChg>
      <pc:sldChg chg="del">
        <pc:chgData name="伊健 杜" userId="e69aded81da48593" providerId="LiveId" clId="{BEA030CC-B838-43F1-BF48-D5665A1E4A10}" dt="2022-12-07T14:26:30.795" v="0" actId="47"/>
        <pc:sldMkLst>
          <pc:docMk/>
          <pc:sldMk cId="2541896398" sldId="1934"/>
        </pc:sldMkLst>
      </pc:sldChg>
      <pc:sldChg chg="del">
        <pc:chgData name="伊健 杜" userId="e69aded81da48593" providerId="LiveId" clId="{BEA030CC-B838-43F1-BF48-D5665A1E4A10}" dt="2022-12-07T14:26:30.795" v="0" actId="47"/>
        <pc:sldMkLst>
          <pc:docMk/>
          <pc:sldMk cId="1584408956" sldId="1935"/>
        </pc:sldMkLst>
      </pc:sldChg>
      <pc:sldChg chg="del">
        <pc:chgData name="伊健 杜" userId="e69aded81da48593" providerId="LiveId" clId="{BEA030CC-B838-43F1-BF48-D5665A1E4A10}" dt="2022-12-07T14:26:30.795" v="0" actId="47"/>
        <pc:sldMkLst>
          <pc:docMk/>
          <pc:sldMk cId="3034325827" sldId="1936"/>
        </pc:sldMkLst>
      </pc:sldChg>
      <pc:sldChg chg="del">
        <pc:chgData name="伊健 杜" userId="e69aded81da48593" providerId="LiveId" clId="{BEA030CC-B838-43F1-BF48-D5665A1E4A10}" dt="2022-12-07T14:26:30.795" v="0" actId="47"/>
        <pc:sldMkLst>
          <pc:docMk/>
          <pc:sldMk cId="2740752409" sldId="1937"/>
        </pc:sldMkLst>
      </pc:sldChg>
      <pc:sldChg chg="del">
        <pc:chgData name="伊健 杜" userId="e69aded81da48593" providerId="LiveId" clId="{BEA030CC-B838-43F1-BF48-D5665A1E4A10}" dt="2022-12-07T14:26:30.795" v="0" actId="47"/>
        <pc:sldMkLst>
          <pc:docMk/>
          <pc:sldMk cId="1981960480" sldId="1938"/>
        </pc:sldMkLst>
      </pc:sldChg>
      <pc:sldChg chg="add">
        <pc:chgData name="伊健 杜" userId="e69aded81da48593" providerId="LiveId" clId="{BEA030CC-B838-43F1-BF48-D5665A1E4A10}" dt="2022-12-07T14:27:09.921" v="2"/>
        <pc:sldMkLst>
          <pc:docMk/>
          <pc:sldMk cId="759942483" sldId="1939"/>
        </pc:sldMkLst>
      </pc:sldChg>
      <pc:sldChg chg="add">
        <pc:chgData name="伊健 杜" userId="e69aded81da48593" providerId="LiveId" clId="{BEA030CC-B838-43F1-BF48-D5665A1E4A10}" dt="2022-12-07T14:27:09.921" v="2"/>
        <pc:sldMkLst>
          <pc:docMk/>
          <pc:sldMk cId="922093662" sldId="1940"/>
        </pc:sldMkLst>
      </pc:sldChg>
      <pc:sldChg chg="add">
        <pc:chgData name="伊健 杜" userId="e69aded81da48593" providerId="LiveId" clId="{BEA030CC-B838-43F1-BF48-D5665A1E4A10}" dt="2022-12-07T14:27:09.921" v="2"/>
        <pc:sldMkLst>
          <pc:docMk/>
          <pc:sldMk cId="2663196751" sldId="1941"/>
        </pc:sldMkLst>
      </pc:sldChg>
      <pc:sldChg chg="add">
        <pc:chgData name="伊健 杜" userId="e69aded81da48593" providerId="LiveId" clId="{BEA030CC-B838-43F1-BF48-D5665A1E4A10}" dt="2022-12-07T14:27:09.921" v="2"/>
        <pc:sldMkLst>
          <pc:docMk/>
          <pc:sldMk cId="2297491550" sldId="1942"/>
        </pc:sldMkLst>
      </pc:sldChg>
      <pc:sldChg chg="modSp add mod">
        <pc:chgData name="伊健 杜" userId="e69aded81da48593" providerId="LiveId" clId="{BEA030CC-B838-43F1-BF48-D5665A1E4A10}" dt="2022-12-07T18:10:02.350" v="761" actId="20577"/>
        <pc:sldMkLst>
          <pc:docMk/>
          <pc:sldMk cId="3691994037" sldId="1943"/>
        </pc:sldMkLst>
        <pc:spChg chg="mod">
          <ac:chgData name="伊健 杜" userId="e69aded81da48593" providerId="LiveId" clId="{BEA030CC-B838-43F1-BF48-D5665A1E4A10}" dt="2022-12-07T18:10:02.350" v="761" actId="20577"/>
          <ac:spMkLst>
            <pc:docMk/>
            <pc:sldMk cId="3691994037" sldId="1943"/>
            <ac:spMk id="2" creationId="{CF093439-81E9-9130-8552-41053044C2EA}"/>
          </ac:spMkLst>
        </pc:spChg>
      </pc:sldChg>
      <pc:sldChg chg="del">
        <pc:chgData name="伊健 杜" userId="e69aded81da48593" providerId="LiveId" clId="{BEA030CC-B838-43F1-BF48-D5665A1E4A10}" dt="2022-12-07T14:26:30.795" v="0" actId="47"/>
        <pc:sldMkLst>
          <pc:docMk/>
          <pc:sldMk cId="1852616625" sldId="1949"/>
        </pc:sldMkLst>
      </pc:sldChg>
      <pc:sldChg chg="del">
        <pc:chgData name="伊健 杜" userId="e69aded81da48593" providerId="LiveId" clId="{BEA030CC-B838-43F1-BF48-D5665A1E4A10}" dt="2022-12-07T14:26:30.795" v="0" actId="47"/>
        <pc:sldMkLst>
          <pc:docMk/>
          <pc:sldMk cId="4131232291" sldId="1950"/>
        </pc:sldMkLst>
      </pc:sldChg>
      <pc:sldChg chg="del">
        <pc:chgData name="伊健 杜" userId="e69aded81da48593" providerId="LiveId" clId="{BEA030CC-B838-43F1-BF48-D5665A1E4A10}" dt="2022-12-07T14:26:30.795" v="0" actId="47"/>
        <pc:sldMkLst>
          <pc:docMk/>
          <pc:sldMk cId="2593700441" sldId="1951"/>
        </pc:sldMkLst>
      </pc:sldChg>
      <pc:sldChg chg="addSp modSp mod">
        <pc:chgData name="伊健 杜" userId="e69aded81da48593" providerId="LiveId" clId="{BEA030CC-B838-43F1-BF48-D5665A1E4A10}" dt="2022-12-07T17:32:37.308" v="757" actId="20577"/>
        <pc:sldMkLst>
          <pc:docMk/>
          <pc:sldMk cId="3770203017" sldId="1977"/>
        </pc:sldMkLst>
        <pc:spChg chg="add mod">
          <ac:chgData name="伊健 杜" userId="e69aded81da48593" providerId="LiveId" clId="{BEA030CC-B838-43F1-BF48-D5665A1E4A10}" dt="2022-12-07T17:32:37.308" v="757" actId="20577"/>
          <ac:spMkLst>
            <pc:docMk/>
            <pc:sldMk cId="3770203017" sldId="1977"/>
            <ac:spMk id="3" creationId="{25427EC6-140A-6F3D-E96D-4E4E9AB9D394}"/>
          </ac:spMkLst>
        </pc:spChg>
      </pc:sldChg>
      <pc:sldChg chg="addSp delSp modSp">
        <pc:chgData name="伊健 杜" userId="e69aded81da48593" providerId="LiveId" clId="{BEA030CC-B838-43F1-BF48-D5665A1E4A10}" dt="2022-12-07T17:47:43.321" v="760" actId="1076"/>
        <pc:sldMkLst>
          <pc:docMk/>
          <pc:sldMk cId="1364744587" sldId="1984"/>
        </pc:sldMkLst>
        <pc:picChg chg="add mod">
          <ac:chgData name="伊健 杜" userId="e69aded81da48593" providerId="LiveId" clId="{BEA030CC-B838-43F1-BF48-D5665A1E4A10}" dt="2022-12-07T17:47:43.321" v="760" actId="1076"/>
          <ac:picMkLst>
            <pc:docMk/>
            <pc:sldMk cId="1364744587" sldId="1984"/>
            <ac:picMk id="1026" creationId="{C1F5405B-5D17-059A-3559-2268D9AE06E6}"/>
          </ac:picMkLst>
        </pc:picChg>
        <pc:picChg chg="del">
          <ac:chgData name="伊健 杜" userId="e69aded81da48593" providerId="LiveId" clId="{BEA030CC-B838-43F1-BF48-D5665A1E4A10}" dt="2022-12-07T17:47:40.461" v="758" actId="478"/>
          <ac:picMkLst>
            <pc:docMk/>
            <pc:sldMk cId="1364744587" sldId="1984"/>
            <ac:picMk id="14338" creationId="{219D30D1-A86F-14F2-E99F-2F90BCE45986}"/>
          </ac:picMkLst>
        </pc:picChg>
      </pc:sldChg>
      <pc:sldChg chg="addSp delSp modSp add mod">
        <pc:chgData name="伊健 杜" userId="e69aded81da48593" providerId="LiveId" clId="{BEA030CC-B838-43F1-BF48-D5665A1E4A10}" dt="2022-12-07T14:52:05.373" v="593"/>
        <pc:sldMkLst>
          <pc:docMk/>
          <pc:sldMk cId="3057015417" sldId="1986"/>
        </pc:sldMkLst>
        <pc:spChg chg="mod">
          <ac:chgData name="伊健 杜" userId="e69aded81da48593" providerId="LiveId" clId="{BEA030CC-B838-43F1-BF48-D5665A1E4A10}" dt="2022-12-07T14:35:28.634" v="32"/>
          <ac:spMkLst>
            <pc:docMk/>
            <pc:sldMk cId="3057015417" sldId="1986"/>
            <ac:spMk id="2" creationId="{10304424-DB4A-36E7-9E0D-D32A5DD0F26C}"/>
          </ac:spMkLst>
        </pc:spChg>
        <pc:spChg chg="mod">
          <ac:chgData name="伊健 杜" userId="e69aded81da48593" providerId="LiveId" clId="{BEA030CC-B838-43F1-BF48-D5665A1E4A10}" dt="2022-12-07T14:52:05.373" v="593"/>
          <ac:spMkLst>
            <pc:docMk/>
            <pc:sldMk cId="3057015417" sldId="1986"/>
            <ac:spMk id="3" creationId="{90D857A6-C700-A4CE-6C24-391DC4FBEE19}"/>
          </ac:spMkLst>
        </pc:spChg>
        <pc:spChg chg="mod">
          <ac:chgData name="伊健 杜" userId="e69aded81da48593" providerId="LiveId" clId="{BEA030CC-B838-43F1-BF48-D5665A1E4A10}" dt="2022-12-07T14:37:12.197" v="34" actId="20577"/>
          <ac:spMkLst>
            <pc:docMk/>
            <pc:sldMk cId="3057015417" sldId="1986"/>
            <ac:spMk id="5" creationId="{12133E31-EFD8-1428-E834-932512E03115}"/>
          </ac:spMkLst>
        </pc:spChg>
        <pc:picChg chg="add mod">
          <ac:chgData name="伊健 杜" userId="e69aded81da48593" providerId="LiveId" clId="{BEA030CC-B838-43F1-BF48-D5665A1E4A10}" dt="2022-12-07T14:41:30.926" v="135" actId="1076"/>
          <ac:picMkLst>
            <pc:docMk/>
            <pc:sldMk cId="3057015417" sldId="1986"/>
            <ac:picMk id="1026" creationId="{39071977-0824-F357-D008-7236E50F26DB}"/>
          </ac:picMkLst>
        </pc:picChg>
        <pc:picChg chg="del">
          <ac:chgData name="伊健 杜" userId="e69aded81da48593" providerId="LiveId" clId="{BEA030CC-B838-43F1-BF48-D5665A1E4A10}" dt="2022-12-07T14:38:50.011" v="131" actId="478"/>
          <ac:picMkLst>
            <pc:docMk/>
            <pc:sldMk cId="3057015417" sldId="1986"/>
            <ac:picMk id="14338" creationId="{219D30D1-A86F-14F2-E99F-2F90BCE45986}"/>
          </ac:picMkLst>
        </pc:picChg>
      </pc:sldChg>
      <pc:sldChg chg="addSp delSp modSp add mod delAnim">
        <pc:chgData name="伊健 杜" userId="e69aded81da48593" providerId="LiveId" clId="{BEA030CC-B838-43F1-BF48-D5665A1E4A10}" dt="2022-12-07T14:52:05.373" v="593"/>
        <pc:sldMkLst>
          <pc:docMk/>
          <pc:sldMk cId="225004764" sldId="1987"/>
        </pc:sldMkLst>
        <pc:spChg chg="mod">
          <ac:chgData name="伊健 杜" userId="e69aded81da48593" providerId="LiveId" clId="{BEA030CC-B838-43F1-BF48-D5665A1E4A10}" dt="2022-12-07T14:52:05.373" v="593"/>
          <ac:spMkLst>
            <pc:docMk/>
            <pc:sldMk cId="225004764" sldId="1987"/>
            <ac:spMk id="3" creationId="{90D857A6-C700-A4CE-6C24-391DC4FBEE19}"/>
          </ac:spMkLst>
        </pc:spChg>
        <pc:spChg chg="del mod">
          <ac:chgData name="伊健 杜" userId="e69aded81da48593" providerId="LiveId" clId="{BEA030CC-B838-43F1-BF48-D5665A1E4A10}" dt="2022-12-07T14:41:42.470" v="138" actId="478"/>
          <ac:spMkLst>
            <pc:docMk/>
            <pc:sldMk cId="225004764" sldId="1987"/>
            <ac:spMk id="5" creationId="{12133E31-EFD8-1428-E834-932512E03115}"/>
          </ac:spMkLst>
        </pc:spChg>
        <pc:picChg chg="del">
          <ac:chgData name="伊健 杜" userId="e69aded81da48593" providerId="LiveId" clId="{BEA030CC-B838-43F1-BF48-D5665A1E4A10}" dt="2022-12-07T14:43:12.510" v="277" actId="478"/>
          <ac:picMkLst>
            <pc:docMk/>
            <pc:sldMk cId="225004764" sldId="1987"/>
            <ac:picMk id="1026" creationId="{39071977-0824-F357-D008-7236E50F26DB}"/>
          </ac:picMkLst>
        </pc:picChg>
        <pc:picChg chg="add mod">
          <ac:chgData name="伊健 杜" userId="e69aded81da48593" providerId="LiveId" clId="{BEA030CC-B838-43F1-BF48-D5665A1E4A10}" dt="2022-12-07T14:43:49.286" v="282" actId="1076"/>
          <ac:picMkLst>
            <pc:docMk/>
            <pc:sldMk cId="225004764" sldId="1987"/>
            <ac:picMk id="2050" creationId="{F39AD2C8-ABA8-5168-A76F-BEB5DFDCFB54}"/>
          </ac:picMkLst>
        </pc:picChg>
      </pc:sldChg>
      <pc:sldChg chg="addSp delSp modSp add mod">
        <pc:chgData name="伊健 杜" userId="e69aded81da48593" providerId="LiveId" clId="{BEA030CC-B838-43F1-BF48-D5665A1E4A10}" dt="2022-12-07T14:52:05.373" v="593"/>
        <pc:sldMkLst>
          <pc:docMk/>
          <pc:sldMk cId="1832934967" sldId="1988"/>
        </pc:sldMkLst>
        <pc:spChg chg="mod">
          <ac:chgData name="伊健 杜" userId="e69aded81da48593" providerId="LiveId" clId="{BEA030CC-B838-43F1-BF48-D5665A1E4A10}" dt="2022-12-07T14:46:32.220" v="309"/>
          <ac:spMkLst>
            <pc:docMk/>
            <pc:sldMk cId="1832934967" sldId="1988"/>
            <ac:spMk id="2" creationId="{10304424-DB4A-36E7-9E0D-D32A5DD0F26C}"/>
          </ac:spMkLst>
        </pc:spChg>
        <pc:spChg chg="mod">
          <ac:chgData name="伊健 杜" userId="e69aded81da48593" providerId="LiveId" clId="{BEA030CC-B838-43F1-BF48-D5665A1E4A10}" dt="2022-12-07T14:52:05.373" v="593"/>
          <ac:spMkLst>
            <pc:docMk/>
            <pc:sldMk cId="1832934967" sldId="1988"/>
            <ac:spMk id="3" creationId="{90D857A6-C700-A4CE-6C24-391DC4FBEE19}"/>
          </ac:spMkLst>
        </pc:spChg>
        <pc:spChg chg="mod">
          <ac:chgData name="伊健 杜" userId="e69aded81da48593" providerId="LiveId" clId="{BEA030CC-B838-43F1-BF48-D5665A1E4A10}" dt="2022-12-07T14:46:45.333" v="310"/>
          <ac:spMkLst>
            <pc:docMk/>
            <pc:sldMk cId="1832934967" sldId="1988"/>
            <ac:spMk id="5" creationId="{12133E31-EFD8-1428-E834-932512E03115}"/>
          </ac:spMkLst>
        </pc:spChg>
        <pc:picChg chg="del">
          <ac:chgData name="伊健 杜" userId="e69aded81da48593" providerId="LiveId" clId="{BEA030CC-B838-43F1-BF48-D5665A1E4A10}" dt="2022-12-07T14:49:41.588" v="476" actId="478"/>
          <ac:picMkLst>
            <pc:docMk/>
            <pc:sldMk cId="1832934967" sldId="1988"/>
            <ac:picMk id="1026" creationId="{39071977-0824-F357-D008-7236E50F26DB}"/>
          </ac:picMkLst>
        </pc:picChg>
        <pc:picChg chg="add mod">
          <ac:chgData name="伊健 杜" userId="e69aded81da48593" providerId="LiveId" clId="{BEA030CC-B838-43F1-BF48-D5665A1E4A10}" dt="2022-12-07T14:49:46.561" v="480" actId="1076"/>
          <ac:picMkLst>
            <pc:docMk/>
            <pc:sldMk cId="1832934967" sldId="1988"/>
            <ac:picMk id="3074" creationId="{E953B153-9F9B-0D48-2044-B630D6A4F41E}"/>
          </ac:picMkLst>
        </pc:picChg>
      </pc:sldChg>
      <pc:sldChg chg="addSp delSp modSp add mod delAnim">
        <pc:chgData name="伊健 杜" userId="e69aded81da48593" providerId="LiveId" clId="{BEA030CC-B838-43F1-BF48-D5665A1E4A10}" dt="2022-12-07T14:52:05.373" v="593"/>
        <pc:sldMkLst>
          <pc:docMk/>
          <pc:sldMk cId="120976132" sldId="1989"/>
        </pc:sldMkLst>
        <pc:spChg chg="del">
          <ac:chgData name="伊健 杜" userId="e69aded81da48593" providerId="LiveId" clId="{BEA030CC-B838-43F1-BF48-D5665A1E4A10}" dt="2022-12-07T14:50:40.099" v="528" actId="478"/>
          <ac:spMkLst>
            <pc:docMk/>
            <pc:sldMk cId="120976132" sldId="1989"/>
            <ac:spMk id="2" creationId="{10304424-DB4A-36E7-9E0D-D32A5DD0F26C}"/>
          </ac:spMkLst>
        </pc:spChg>
        <pc:spChg chg="mod">
          <ac:chgData name="伊健 杜" userId="e69aded81da48593" providerId="LiveId" clId="{BEA030CC-B838-43F1-BF48-D5665A1E4A10}" dt="2022-12-07T14:52:05.373" v="593"/>
          <ac:spMkLst>
            <pc:docMk/>
            <pc:sldMk cId="120976132" sldId="1989"/>
            <ac:spMk id="3" creationId="{90D857A6-C700-A4CE-6C24-391DC4FBEE19}"/>
          </ac:spMkLst>
        </pc:spChg>
        <pc:spChg chg="del">
          <ac:chgData name="伊健 杜" userId="e69aded81da48593" providerId="LiveId" clId="{BEA030CC-B838-43F1-BF48-D5665A1E4A10}" dt="2022-12-07T14:49:53.236" v="482" actId="478"/>
          <ac:spMkLst>
            <pc:docMk/>
            <pc:sldMk cId="120976132" sldId="1989"/>
            <ac:spMk id="5" creationId="{12133E31-EFD8-1428-E834-932512E03115}"/>
          </ac:spMkLst>
        </pc:spChg>
        <pc:spChg chg="add del mod">
          <ac:chgData name="伊健 杜" userId="e69aded81da48593" providerId="LiveId" clId="{BEA030CC-B838-43F1-BF48-D5665A1E4A10}" dt="2022-12-07T14:50:42.996" v="529" actId="478"/>
          <ac:spMkLst>
            <pc:docMk/>
            <pc:sldMk cId="120976132" sldId="1989"/>
            <ac:spMk id="6" creationId="{825FF0B2-3A65-14F9-0C33-EE3E888F6DEC}"/>
          </ac:spMkLst>
        </pc:spChg>
        <pc:picChg chg="del">
          <ac:chgData name="伊健 杜" userId="e69aded81da48593" providerId="LiveId" clId="{BEA030CC-B838-43F1-BF48-D5665A1E4A10}" dt="2022-12-07T14:49:54.986" v="483" actId="478"/>
          <ac:picMkLst>
            <pc:docMk/>
            <pc:sldMk cId="120976132" sldId="1989"/>
            <ac:picMk id="3074" creationId="{E953B153-9F9B-0D48-2044-B630D6A4F41E}"/>
          </ac:picMkLst>
        </pc:picChg>
      </pc:sldChg>
      <pc:sldChg chg="modSp add mod">
        <pc:chgData name="伊健 杜" userId="e69aded81da48593" providerId="LiveId" clId="{BEA030CC-B838-43F1-BF48-D5665A1E4A10}" dt="2022-12-07T18:22:36.886" v="779"/>
        <pc:sldMkLst>
          <pc:docMk/>
          <pc:sldMk cId="2709248824" sldId="1990"/>
        </pc:sldMkLst>
        <pc:spChg chg="mod">
          <ac:chgData name="伊健 杜" userId="e69aded81da48593" providerId="LiveId" clId="{BEA030CC-B838-43F1-BF48-D5665A1E4A10}" dt="2022-12-07T18:22:36.886" v="779"/>
          <ac:spMkLst>
            <pc:docMk/>
            <pc:sldMk cId="2709248824" sldId="1990"/>
            <ac:spMk id="3" creationId="{90D857A6-C700-A4CE-6C24-391DC4FBEE19}"/>
          </ac:spMkLst>
        </pc:spChg>
      </pc:sldChg>
      <pc:sldChg chg="add del">
        <pc:chgData name="伊健 杜" userId="e69aded81da48593" providerId="LiveId" clId="{BEA030CC-B838-43F1-BF48-D5665A1E4A10}" dt="2022-12-07T14:52:00.417" v="592" actId="47"/>
        <pc:sldMkLst>
          <pc:docMk/>
          <pc:sldMk cId="2911889135" sldId="1990"/>
        </pc:sldMkLst>
      </pc:sldChg>
    </pc:docChg>
  </pc:docChgLst>
  <pc:docChgLst>
    <pc:chgData name="伊健 杜" userId="e69aded81da48593" providerId="LiveId" clId="{B53B20DD-44F9-46B2-AA37-64A4AEEAA0F4}"/>
    <pc:docChg chg="undo custSel addSld delSld modSld sldOrd">
      <pc:chgData name="伊健 杜" userId="e69aded81da48593" providerId="LiveId" clId="{B53B20DD-44F9-46B2-AA37-64A4AEEAA0F4}" dt="2022-11-23T18:28:08.625" v="3204" actId="20577"/>
      <pc:docMkLst>
        <pc:docMk/>
      </pc:docMkLst>
      <pc:sldChg chg="del">
        <pc:chgData name="伊健 杜" userId="e69aded81da48593" providerId="LiveId" clId="{B53B20DD-44F9-46B2-AA37-64A4AEEAA0F4}" dt="2022-11-23T13:02:52.063" v="0" actId="47"/>
        <pc:sldMkLst>
          <pc:docMk/>
          <pc:sldMk cId="1766824160" sldId="1617"/>
        </pc:sldMkLst>
      </pc:sldChg>
      <pc:sldChg chg="del">
        <pc:chgData name="伊健 杜" userId="e69aded81da48593" providerId="LiveId" clId="{B53B20DD-44F9-46B2-AA37-64A4AEEAA0F4}" dt="2022-11-23T13:02:52.063" v="0" actId="47"/>
        <pc:sldMkLst>
          <pc:docMk/>
          <pc:sldMk cId="2199367363" sldId="1618"/>
        </pc:sldMkLst>
      </pc:sldChg>
      <pc:sldChg chg="del">
        <pc:chgData name="伊健 杜" userId="e69aded81da48593" providerId="LiveId" clId="{B53B20DD-44F9-46B2-AA37-64A4AEEAA0F4}" dt="2022-11-23T13:02:52.063" v="0" actId="47"/>
        <pc:sldMkLst>
          <pc:docMk/>
          <pc:sldMk cId="392395669" sldId="1619"/>
        </pc:sldMkLst>
      </pc:sldChg>
      <pc:sldChg chg="del">
        <pc:chgData name="伊健 杜" userId="e69aded81da48593" providerId="LiveId" clId="{B53B20DD-44F9-46B2-AA37-64A4AEEAA0F4}" dt="2022-11-23T13:02:52.063" v="0" actId="47"/>
        <pc:sldMkLst>
          <pc:docMk/>
          <pc:sldMk cId="1764933360" sldId="1620"/>
        </pc:sldMkLst>
      </pc:sldChg>
      <pc:sldChg chg="del">
        <pc:chgData name="伊健 杜" userId="e69aded81da48593" providerId="LiveId" clId="{B53B20DD-44F9-46B2-AA37-64A4AEEAA0F4}" dt="2022-11-23T13:02:52.063" v="0" actId="47"/>
        <pc:sldMkLst>
          <pc:docMk/>
          <pc:sldMk cId="1451192333" sldId="1621"/>
        </pc:sldMkLst>
      </pc:sldChg>
      <pc:sldChg chg="del">
        <pc:chgData name="伊健 杜" userId="e69aded81da48593" providerId="LiveId" clId="{B53B20DD-44F9-46B2-AA37-64A4AEEAA0F4}" dt="2022-11-23T13:02:52.063" v="0" actId="47"/>
        <pc:sldMkLst>
          <pc:docMk/>
          <pc:sldMk cId="3038021833" sldId="1622"/>
        </pc:sldMkLst>
      </pc:sldChg>
      <pc:sldChg chg="del">
        <pc:chgData name="伊健 杜" userId="e69aded81da48593" providerId="LiveId" clId="{B53B20DD-44F9-46B2-AA37-64A4AEEAA0F4}" dt="2022-11-23T13:02:52.063" v="0" actId="47"/>
        <pc:sldMkLst>
          <pc:docMk/>
          <pc:sldMk cId="4128864493" sldId="1623"/>
        </pc:sldMkLst>
      </pc:sldChg>
      <pc:sldChg chg="del">
        <pc:chgData name="伊健 杜" userId="e69aded81da48593" providerId="LiveId" clId="{B53B20DD-44F9-46B2-AA37-64A4AEEAA0F4}" dt="2022-11-23T13:02:52.063" v="0" actId="47"/>
        <pc:sldMkLst>
          <pc:docMk/>
          <pc:sldMk cId="940666817" sldId="1624"/>
        </pc:sldMkLst>
      </pc:sldChg>
      <pc:sldChg chg="del">
        <pc:chgData name="伊健 杜" userId="e69aded81da48593" providerId="LiveId" clId="{B53B20DD-44F9-46B2-AA37-64A4AEEAA0F4}" dt="2022-11-23T13:02:52.063" v="0" actId="47"/>
        <pc:sldMkLst>
          <pc:docMk/>
          <pc:sldMk cId="3632150386" sldId="1625"/>
        </pc:sldMkLst>
      </pc:sldChg>
      <pc:sldChg chg="del">
        <pc:chgData name="伊健 杜" userId="e69aded81da48593" providerId="LiveId" clId="{B53B20DD-44F9-46B2-AA37-64A4AEEAA0F4}" dt="2022-11-23T13:02:52.063" v="0" actId="47"/>
        <pc:sldMkLst>
          <pc:docMk/>
          <pc:sldMk cId="567296839" sldId="1626"/>
        </pc:sldMkLst>
      </pc:sldChg>
      <pc:sldChg chg="modSp">
        <pc:chgData name="伊健 杜" userId="e69aded81da48593" providerId="LiveId" clId="{B53B20DD-44F9-46B2-AA37-64A4AEEAA0F4}" dt="2022-11-23T16:57:03.345" v="3150"/>
        <pc:sldMkLst>
          <pc:docMk/>
          <pc:sldMk cId="2319429720" sldId="1660"/>
        </pc:sldMkLst>
        <pc:spChg chg="mod">
          <ac:chgData name="伊健 杜" userId="e69aded81da48593" providerId="LiveId" clId="{B53B20DD-44F9-46B2-AA37-64A4AEEAA0F4}" dt="2022-11-23T16:57:03.345" v="3150"/>
          <ac:spMkLst>
            <pc:docMk/>
            <pc:sldMk cId="2319429720" sldId="1660"/>
            <ac:spMk id="2" creationId="{10304424-DB4A-36E7-9E0D-D32A5DD0F26C}"/>
          </ac:spMkLst>
        </pc:spChg>
        <pc:spChg chg="mod">
          <ac:chgData name="伊健 杜" userId="e69aded81da48593" providerId="LiveId" clId="{B53B20DD-44F9-46B2-AA37-64A4AEEAA0F4}" dt="2022-11-23T16:57:03.345" v="3150"/>
          <ac:spMkLst>
            <pc:docMk/>
            <pc:sldMk cId="2319429720" sldId="1660"/>
            <ac:spMk id="10" creationId="{B839CA97-BE0D-8B7C-B769-3E145A81D451}"/>
          </ac:spMkLst>
        </pc:spChg>
      </pc:sldChg>
      <pc:sldChg chg="addSp delSp modSp mod">
        <pc:chgData name="伊健 杜" userId="e69aded81da48593" providerId="LiveId" clId="{B53B20DD-44F9-46B2-AA37-64A4AEEAA0F4}" dt="2022-11-23T16:57:03.345" v="3150"/>
        <pc:sldMkLst>
          <pc:docMk/>
          <pc:sldMk cId="2489103660" sldId="1661"/>
        </pc:sldMkLst>
        <pc:spChg chg="mod">
          <ac:chgData name="伊健 杜" userId="e69aded81da48593" providerId="LiveId" clId="{B53B20DD-44F9-46B2-AA37-64A4AEEAA0F4}" dt="2022-11-23T16:57:03.345" v="3150"/>
          <ac:spMkLst>
            <pc:docMk/>
            <pc:sldMk cId="2489103660" sldId="1661"/>
            <ac:spMk id="2" creationId="{10304424-DB4A-36E7-9E0D-D32A5DD0F26C}"/>
          </ac:spMkLst>
        </pc:spChg>
        <pc:spChg chg="mod">
          <ac:chgData name="伊健 杜" userId="e69aded81da48593" providerId="LiveId" clId="{B53B20DD-44F9-46B2-AA37-64A4AEEAA0F4}" dt="2022-11-23T16:57:03.345" v="3150"/>
          <ac:spMkLst>
            <pc:docMk/>
            <pc:sldMk cId="2489103660" sldId="1661"/>
            <ac:spMk id="10" creationId="{B839CA97-BE0D-8B7C-B769-3E145A81D451}"/>
          </ac:spMkLst>
        </pc:spChg>
        <pc:picChg chg="add mod">
          <ac:chgData name="伊健 杜" userId="e69aded81da48593" providerId="LiveId" clId="{B53B20DD-44F9-46B2-AA37-64A4AEEAA0F4}" dt="2022-11-23T13:04:14.751" v="97" actId="1076"/>
          <ac:picMkLst>
            <pc:docMk/>
            <pc:sldMk cId="2489103660" sldId="1661"/>
            <ac:picMk id="3" creationId="{53BAAE58-BBCE-FA76-14C1-BBCF83A07591}"/>
          </ac:picMkLst>
        </pc:picChg>
        <pc:picChg chg="add mod">
          <ac:chgData name="伊健 杜" userId="e69aded81da48593" providerId="LiveId" clId="{B53B20DD-44F9-46B2-AA37-64A4AEEAA0F4}" dt="2022-11-23T13:04:13.313" v="96" actId="1076"/>
          <ac:picMkLst>
            <pc:docMk/>
            <pc:sldMk cId="2489103660" sldId="1661"/>
            <ac:picMk id="4" creationId="{4EAA49EA-E2F0-B509-2125-605D118C3AB3}"/>
          </ac:picMkLst>
        </pc:picChg>
        <pc:picChg chg="del">
          <ac:chgData name="伊健 杜" userId="e69aded81da48593" providerId="LiveId" clId="{B53B20DD-44F9-46B2-AA37-64A4AEEAA0F4}" dt="2022-11-23T13:03:38.165" v="22" actId="478"/>
          <ac:picMkLst>
            <pc:docMk/>
            <pc:sldMk cId="2489103660" sldId="1661"/>
            <ac:picMk id="1026" creationId="{3173ED89-C98C-A402-EDE1-6D5AD7930B6B}"/>
          </ac:picMkLst>
        </pc:picChg>
      </pc:sldChg>
      <pc:sldChg chg="addSp delSp modSp add mod">
        <pc:chgData name="伊健 杜" userId="e69aded81da48593" providerId="LiveId" clId="{B53B20DD-44F9-46B2-AA37-64A4AEEAA0F4}" dt="2022-11-23T16:57:03.345" v="3150"/>
        <pc:sldMkLst>
          <pc:docMk/>
          <pc:sldMk cId="1785739899" sldId="1662"/>
        </pc:sldMkLst>
        <pc:spChg chg="mod">
          <ac:chgData name="伊健 杜" userId="e69aded81da48593" providerId="LiveId" clId="{B53B20DD-44F9-46B2-AA37-64A4AEEAA0F4}" dt="2022-11-23T16:57:03.345" v="3150"/>
          <ac:spMkLst>
            <pc:docMk/>
            <pc:sldMk cId="1785739899" sldId="1662"/>
            <ac:spMk id="2" creationId="{10304424-DB4A-36E7-9E0D-D32A5DD0F26C}"/>
          </ac:spMkLst>
        </pc:spChg>
        <pc:spChg chg="add del">
          <ac:chgData name="伊健 杜" userId="e69aded81da48593" providerId="LiveId" clId="{B53B20DD-44F9-46B2-AA37-64A4AEEAA0F4}" dt="2022-11-23T13:04:43.166" v="114"/>
          <ac:spMkLst>
            <pc:docMk/>
            <pc:sldMk cId="1785739899" sldId="1662"/>
            <ac:spMk id="3" creationId="{5BA18BE4-9E92-E0C8-1FD1-3CEB5AF47492}"/>
          </ac:spMkLst>
        </pc:spChg>
        <pc:spChg chg="mod">
          <ac:chgData name="伊健 杜" userId="e69aded81da48593" providerId="LiveId" clId="{B53B20DD-44F9-46B2-AA37-64A4AEEAA0F4}" dt="2022-11-23T13:04:44.258" v="115"/>
          <ac:spMkLst>
            <pc:docMk/>
            <pc:sldMk cId="1785739899" sldId="1662"/>
            <ac:spMk id="5" creationId="{12133E31-EFD8-1428-E834-932512E03115}"/>
          </ac:spMkLst>
        </pc:spChg>
        <pc:spChg chg="mod">
          <ac:chgData name="伊健 杜" userId="e69aded81da48593" providerId="LiveId" clId="{B53B20DD-44F9-46B2-AA37-64A4AEEAA0F4}" dt="2022-11-23T16:57:03.345" v="3150"/>
          <ac:spMkLst>
            <pc:docMk/>
            <pc:sldMk cId="1785739899" sldId="1662"/>
            <ac:spMk id="10" creationId="{B839CA97-BE0D-8B7C-B769-3E145A81D451}"/>
          </ac:spMkLst>
        </pc:spChg>
        <pc:picChg chg="add mod">
          <ac:chgData name="伊健 杜" userId="e69aded81da48593" providerId="LiveId" clId="{B53B20DD-44F9-46B2-AA37-64A4AEEAA0F4}" dt="2022-11-23T13:06:01.566" v="123" actId="1076"/>
          <ac:picMkLst>
            <pc:docMk/>
            <pc:sldMk cId="1785739899" sldId="1662"/>
            <ac:picMk id="7" creationId="{A382CF1C-5101-6006-FC89-558607EE2C53}"/>
          </ac:picMkLst>
        </pc:picChg>
        <pc:picChg chg="del">
          <ac:chgData name="伊健 杜" userId="e69aded81da48593" providerId="LiveId" clId="{B53B20DD-44F9-46B2-AA37-64A4AEEAA0F4}" dt="2022-11-23T13:05:47.433" v="116" actId="478"/>
          <ac:picMkLst>
            <pc:docMk/>
            <pc:sldMk cId="1785739899" sldId="1662"/>
            <ac:picMk id="1026" creationId="{3173ED89-C98C-A402-EDE1-6D5AD7930B6B}"/>
          </ac:picMkLst>
        </pc:picChg>
        <pc:picChg chg="add mod">
          <ac:chgData name="伊健 杜" userId="e69aded81da48593" providerId="LiveId" clId="{B53B20DD-44F9-46B2-AA37-64A4AEEAA0F4}" dt="2022-11-23T13:06:02.266" v="124" actId="1076"/>
          <ac:picMkLst>
            <pc:docMk/>
            <pc:sldMk cId="1785739899" sldId="1662"/>
            <ac:picMk id="2051" creationId="{7A79EDBA-7E7A-3DBB-D62B-2E9E17C42BA5}"/>
          </ac:picMkLst>
        </pc:picChg>
      </pc:sldChg>
      <pc:sldChg chg="addSp delSp modSp add mod delAnim">
        <pc:chgData name="伊健 杜" userId="e69aded81da48593" providerId="LiveId" clId="{B53B20DD-44F9-46B2-AA37-64A4AEEAA0F4}" dt="2022-11-23T16:57:03.345" v="3150"/>
        <pc:sldMkLst>
          <pc:docMk/>
          <pc:sldMk cId="3258380561" sldId="1663"/>
        </pc:sldMkLst>
        <pc:spChg chg="mod">
          <ac:chgData name="伊健 杜" userId="e69aded81da48593" providerId="LiveId" clId="{B53B20DD-44F9-46B2-AA37-64A4AEEAA0F4}" dt="2022-11-23T16:57:03.345" v="3150"/>
          <ac:spMkLst>
            <pc:docMk/>
            <pc:sldMk cId="3258380561" sldId="1663"/>
            <ac:spMk id="2" creationId="{10304424-DB4A-36E7-9E0D-D32A5DD0F26C}"/>
          </ac:spMkLst>
        </pc:spChg>
        <pc:spChg chg="del">
          <ac:chgData name="伊健 杜" userId="e69aded81da48593" providerId="LiveId" clId="{B53B20DD-44F9-46B2-AA37-64A4AEEAA0F4}" dt="2022-11-23T13:06:33.093" v="210" actId="478"/>
          <ac:spMkLst>
            <pc:docMk/>
            <pc:sldMk cId="3258380561" sldId="1663"/>
            <ac:spMk id="5" creationId="{12133E31-EFD8-1428-E834-932512E03115}"/>
          </ac:spMkLst>
        </pc:spChg>
        <pc:spChg chg="mod">
          <ac:chgData name="伊健 杜" userId="e69aded81da48593" providerId="LiveId" clId="{B53B20DD-44F9-46B2-AA37-64A4AEEAA0F4}" dt="2022-11-23T16:57:03.345" v="3150"/>
          <ac:spMkLst>
            <pc:docMk/>
            <pc:sldMk cId="3258380561" sldId="1663"/>
            <ac:spMk id="10" creationId="{B839CA97-BE0D-8B7C-B769-3E145A81D451}"/>
          </ac:spMkLst>
        </pc:spChg>
        <pc:picChg chg="del">
          <ac:chgData name="伊健 杜" userId="e69aded81da48593" providerId="LiveId" clId="{B53B20DD-44F9-46B2-AA37-64A4AEEAA0F4}" dt="2022-11-23T13:06:49.016" v="266" actId="478"/>
          <ac:picMkLst>
            <pc:docMk/>
            <pc:sldMk cId="3258380561" sldId="1663"/>
            <ac:picMk id="7" creationId="{A382CF1C-5101-6006-FC89-558607EE2C53}"/>
          </ac:picMkLst>
        </pc:picChg>
        <pc:picChg chg="del mod">
          <ac:chgData name="伊健 杜" userId="e69aded81da48593" providerId="LiveId" clId="{B53B20DD-44F9-46B2-AA37-64A4AEEAA0F4}" dt="2022-11-23T13:06:49.016" v="266" actId="478"/>
          <ac:picMkLst>
            <pc:docMk/>
            <pc:sldMk cId="3258380561" sldId="1663"/>
            <ac:picMk id="2051" creationId="{7A79EDBA-7E7A-3DBB-D62B-2E9E17C42BA5}"/>
          </ac:picMkLst>
        </pc:picChg>
        <pc:picChg chg="add mod">
          <ac:chgData name="伊健 杜" userId="e69aded81da48593" providerId="LiveId" clId="{B53B20DD-44F9-46B2-AA37-64A4AEEAA0F4}" dt="2022-11-23T13:07:54.986" v="269" actId="1076"/>
          <ac:picMkLst>
            <pc:docMk/>
            <pc:sldMk cId="3258380561" sldId="1663"/>
            <ac:picMk id="3074" creationId="{4F219B32-7518-C7A0-C53B-C30076842B68}"/>
          </ac:picMkLst>
        </pc:picChg>
      </pc:sldChg>
      <pc:sldChg chg="addSp delSp modSp add mod">
        <pc:chgData name="伊健 杜" userId="e69aded81da48593" providerId="LiveId" clId="{B53B20DD-44F9-46B2-AA37-64A4AEEAA0F4}" dt="2022-11-23T17:52:20.257" v="3167" actId="20577"/>
        <pc:sldMkLst>
          <pc:docMk/>
          <pc:sldMk cId="65448847" sldId="1664"/>
        </pc:sldMkLst>
        <pc:spChg chg="mod">
          <ac:chgData name="伊健 杜" userId="e69aded81da48593" providerId="LiveId" clId="{B53B20DD-44F9-46B2-AA37-64A4AEEAA0F4}" dt="2022-11-23T16:57:03.345" v="3150"/>
          <ac:spMkLst>
            <pc:docMk/>
            <pc:sldMk cId="65448847" sldId="1664"/>
            <ac:spMk id="2" creationId="{10304424-DB4A-36E7-9E0D-D32A5DD0F26C}"/>
          </ac:spMkLst>
        </pc:spChg>
        <pc:spChg chg="add del">
          <ac:chgData name="伊健 杜" userId="e69aded81da48593" providerId="LiveId" clId="{B53B20DD-44F9-46B2-AA37-64A4AEEAA0F4}" dt="2022-11-23T13:08:33.897" v="295"/>
          <ac:spMkLst>
            <pc:docMk/>
            <pc:sldMk cId="65448847" sldId="1664"/>
            <ac:spMk id="3" creationId="{48D38085-D8AF-1F1A-1E07-7462EF70DE00}"/>
          </ac:spMkLst>
        </pc:spChg>
        <pc:spChg chg="mod">
          <ac:chgData name="伊健 杜" userId="e69aded81da48593" providerId="LiveId" clId="{B53B20DD-44F9-46B2-AA37-64A4AEEAA0F4}" dt="2022-11-23T13:08:34.838" v="296"/>
          <ac:spMkLst>
            <pc:docMk/>
            <pc:sldMk cId="65448847" sldId="1664"/>
            <ac:spMk id="5" creationId="{12133E31-EFD8-1428-E834-932512E03115}"/>
          </ac:spMkLst>
        </pc:spChg>
        <pc:spChg chg="mod">
          <ac:chgData name="伊健 杜" userId="e69aded81da48593" providerId="LiveId" clId="{B53B20DD-44F9-46B2-AA37-64A4AEEAA0F4}" dt="2022-11-23T17:52:20.257" v="3167" actId="20577"/>
          <ac:spMkLst>
            <pc:docMk/>
            <pc:sldMk cId="65448847" sldId="1664"/>
            <ac:spMk id="10" creationId="{B839CA97-BE0D-8B7C-B769-3E145A81D451}"/>
          </ac:spMkLst>
        </pc:spChg>
        <pc:picChg chg="del">
          <ac:chgData name="伊健 杜" userId="e69aded81da48593" providerId="LiveId" clId="{B53B20DD-44F9-46B2-AA37-64A4AEEAA0F4}" dt="2022-11-23T13:09:04.234" v="408" actId="478"/>
          <ac:picMkLst>
            <pc:docMk/>
            <pc:sldMk cId="65448847" sldId="1664"/>
            <ac:picMk id="1026" creationId="{3173ED89-C98C-A402-EDE1-6D5AD7930B6B}"/>
          </ac:picMkLst>
        </pc:picChg>
        <pc:picChg chg="add del mod">
          <ac:chgData name="伊健 杜" userId="e69aded81da48593" providerId="LiveId" clId="{B53B20DD-44F9-46B2-AA37-64A4AEEAA0F4}" dt="2022-11-23T13:19:29.561" v="493" actId="478"/>
          <ac:picMkLst>
            <pc:docMk/>
            <pc:sldMk cId="65448847" sldId="1664"/>
            <ac:picMk id="4099" creationId="{7918AC81-4A6B-22BE-56FA-70F8A035C656}"/>
          </ac:picMkLst>
        </pc:picChg>
        <pc:picChg chg="add del">
          <ac:chgData name="伊健 杜" userId="e69aded81da48593" providerId="LiveId" clId="{B53B20DD-44F9-46B2-AA37-64A4AEEAA0F4}" dt="2022-11-23T13:19:27.741" v="492"/>
          <ac:picMkLst>
            <pc:docMk/>
            <pc:sldMk cId="65448847" sldId="1664"/>
            <ac:picMk id="4101" creationId="{58FDF839-08FA-1D8F-F106-E45F8D5D65B4}"/>
          </ac:picMkLst>
        </pc:picChg>
      </pc:sldChg>
      <pc:sldChg chg="addSp delSp modSp add mod delAnim">
        <pc:chgData name="伊健 杜" userId="e69aded81da48593" providerId="LiveId" clId="{B53B20DD-44F9-46B2-AA37-64A4AEEAA0F4}" dt="2022-11-23T16:57:03.345" v="3150"/>
        <pc:sldMkLst>
          <pc:docMk/>
          <pc:sldMk cId="3987339040" sldId="1665"/>
        </pc:sldMkLst>
        <pc:spChg chg="mod">
          <ac:chgData name="伊健 杜" userId="e69aded81da48593" providerId="LiveId" clId="{B53B20DD-44F9-46B2-AA37-64A4AEEAA0F4}" dt="2022-11-23T16:57:03.345" v="3150"/>
          <ac:spMkLst>
            <pc:docMk/>
            <pc:sldMk cId="3987339040" sldId="1665"/>
            <ac:spMk id="2" creationId="{10304424-DB4A-36E7-9E0D-D32A5DD0F26C}"/>
          </ac:spMkLst>
        </pc:spChg>
        <pc:spChg chg="del">
          <ac:chgData name="伊健 杜" userId="e69aded81da48593" providerId="LiveId" clId="{B53B20DD-44F9-46B2-AA37-64A4AEEAA0F4}" dt="2022-11-23T13:11:49.897" v="414" actId="478"/>
          <ac:spMkLst>
            <pc:docMk/>
            <pc:sldMk cId="3987339040" sldId="1665"/>
            <ac:spMk id="5" creationId="{12133E31-EFD8-1428-E834-932512E03115}"/>
          </ac:spMkLst>
        </pc:spChg>
        <pc:spChg chg="mod">
          <ac:chgData name="伊健 杜" userId="e69aded81da48593" providerId="LiveId" clId="{B53B20DD-44F9-46B2-AA37-64A4AEEAA0F4}" dt="2022-11-23T16:57:03.345" v="3150"/>
          <ac:spMkLst>
            <pc:docMk/>
            <pc:sldMk cId="3987339040" sldId="1665"/>
            <ac:spMk id="10" creationId="{B839CA97-BE0D-8B7C-B769-3E145A81D451}"/>
          </ac:spMkLst>
        </pc:spChg>
        <pc:picChg chg="del mod">
          <ac:chgData name="伊健 杜" userId="e69aded81da48593" providerId="LiveId" clId="{B53B20DD-44F9-46B2-AA37-64A4AEEAA0F4}" dt="2022-11-23T13:12:14.461" v="486" actId="478"/>
          <ac:picMkLst>
            <pc:docMk/>
            <pc:sldMk cId="3987339040" sldId="1665"/>
            <ac:picMk id="4099" creationId="{7918AC81-4A6B-22BE-56FA-70F8A035C656}"/>
          </ac:picMkLst>
        </pc:picChg>
        <pc:picChg chg="add del mod">
          <ac:chgData name="伊健 杜" userId="e69aded81da48593" providerId="LiveId" clId="{B53B20DD-44F9-46B2-AA37-64A4AEEAA0F4}" dt="2022-11-23T13:19:31.615" v="494" actId="478"/>
          <ac:picMkLst>
            <pc:docMk/>
            <pc:sldMk cId="3987339040" sldId="1665"/>
            <ac:picMk id="5122" creationId="{68CCA6F8-2241-812D-FDB7-A648BA782D9F}"/>
          </ac:picMkLst>
        </pc:picChg>
        <pc:picChg chg="add mod">
          <ac:chgData name="伊健 杜" userId="e69aded81da48593" providerId="LiveId" clId="{B53B20DD-44F9-46B2-AA37-64A4AEEAA0F4}" dt="2022-11-23T13:19:34.826" v="498" actId="1076"/>
          <ac:picMkLst>
            <pc:docMk/>
            <pc:sldMk cId="3987339040" sldId="1665"/>
            <ac:picMk id="5124" creationId="{1BA13698-0B55-DAF2-9DDB-6CD21BC7D549}"/>
          </ac:picMkLst>
        </pc:picChg>
        <pc:picChg chg="add mod">
          <ac:chgData name="伊健 杜" userId="e69aded81da48593" providerId="LiveId" clId="{B53B20DD-44F9-46B2-AA37-64A4AEEAA0F4}" dt="2022-11-23T13:19:49.727" v="502" actId="14100"/>
          <ac:picMkLst>
            <pc:docMk/>
            <pc:sldMk cId="3987339040" sldId="1665"/>
            <ac:picMk id="5126" creationId="{0815A1AB-7310-919C-0EFC-805D6D109F15}"/>
          </ac:picMkLst>
        </pc:picChg>
      </pc:sldChg>
      <pc:sldChg chg="addSp delSp modSp add mod">
        <pc:chgData name="伊健 杜" userId="e69aded81da48593" providerId="LiveId" clId="{B53B20DD-44F9-46B2-AA37-64A4AEEAA0F4}" dt="2022-11-23T16:57:03.345" v="3150"/>
        <pc:sldMkLst>
          <pc:docMk/>
          <pc:sldMk cId="3715491956" sldId="1666"/>
        </pc:sldMkLst>
        <pc:spChg chg="mod">
          <ac:chgData name="伊健 杜" userId="e69aded81da48593" providerId="LiveId" clId="{B53B20DD-44F9-46B2-AA37-64A4AEEAA0F4}" dt="2022-11-23T16:57:03.345" v="3150"/>
          <ac:spMkLst>
            <pc:docMk/>
            <pc:sldMk cId="3715491956" sldId="1666"/>
            <ac:spMk id="2" creationId="{10304424-DB4A-36E7-9E0D-D32A5DD0F26C}"/>
          </ac:spMkLst>
        </pc:spChg>
        <pc:spChg chg="mod">
          <ac:chgData name="伊健 杜" userId="e69aded81da48593" providerId="LiveId" clId="{B53B20DD-44F9-46B2-AA37-64A4AEEAA0F4}" dt="2022-11-23T13:28:40.667" v="514"/>
          <ac:spMkLst>
            <pc:docMk/>
            <pc:sldMk cId="3715491956" sldId="1666"/>
            <ac:spMk id="5" creationId="{12133E31-EFD8-1428-E834-932512E03115}"/>
          </ac:spMkLst>
        </pc:spChg>
        <pc:spChg chg="mod">
          <ac:chgData name="伊健 杜" userId="e69aded81da48593" providerId="LiveId" clId="{B53B20DD-44F9-46B2-AA37-64A4AEEAA0F4}" dt="2022-11-23T16:57:03.345" v="3150"/>
          <ac:spMkLst>
            <pc:docMk/>
            <pc:sldMk cId="3715491956" sldId="1666"/>
            <ac:spMk id="10" creationId="{B839CA97-BE0D-8B7C-B769-3E145A81D451}"/>
          </ac:spMkLst>
        </pc:spChg>
        <pc:picChg chg="del">
          <ac:chgData name="伊健 杜" userId="e69aded81da48593" providerId="LiveId" clId="{B53B20DD-44F9-46B2-AA37-64A4AEEAA0F4}" dt="2022-11-23T13:29:52.288" v="624" actId="478"/>
          <ac:picMkLst>
            <pc:docMk/>
            <pc:sldMk cId="3715491956" sldId="1666"/>
            <ac:picMk id="4099" creationId="{7918AC81-4A6B-22BE-56FA-70F8A035C656}"/>
          </ac:picMkLst>
        </pc:picChg>
        <pc:picChg chg="add mod">
          <ac:chgData name="伊健 杜" userId="e69aded81da48593" providerId="LiveId" clId="{B53B20DD-44F9-46B2-AA37-64A4AEEAA0F4}" dt="2022-11-23T13:31:34.148" v="645" actId="1076"/>
          <ac:picMkLst>
            <pc:docMk/>
            <pc:sldMk cId="3715491956" sldId="1666"/>
            <ac:picMk id="6146" creationId="{42661374-E8F0-777B-1CED-AB2283718EC6}"/>
          </ac:picMkLst>
        </pc:picChg>
        <pc:picChg chg="add mod">
          <ac:chgData name="伊健 杜" userId="e69aded81da48593" providerId="LiveId" clId="{B53B20DD-44F9-46B2-AA37-64A4AEEAA0F4}" dt="2022-11-23T13:31:22.684" v="638" actId="1076"/>
          <ac:picMkLst>
            <pc:docMk/>
            <pc:sldMk cId="3715491956" sldId="1666"/>
            <ac:picMk id="6148" creationId="{5DAF163C-083F-2A21-A6F9-F71E72F28467}"/>
          </ac:picMkLst>
        </pc:picChg>
      </pc:sldChg>
      <pc:sldChg chg="addSp delSp modSp add mod delAnim">
        <pc:chgData name="伊健 杜" userId="e69aded81da48593" providerId="LiveId" clId="{B53B20DD-44F9-46B2-AA37-64A4AEEAA0F4}" dt="2022-11-23T16:57:03.345" v="3150"/>
        <pc:sldMkLst>
          <pc:docMk/>
          <pc:sldMk cId="3213109179" sldId="1667"/>
        </pc:sldMkLst>
        <pc:spChg chg="mod">
          <ac:chgData name="伊健 杜" userId="e69aded81da48593" providerId="LiveId" clId="{B53B20DD-44F9-46B2-AA37-64A4AEEAA0F4}" dt="2022-11-23T16:57:03.345" v="3150"/>
          <ac:spMkLst>
            <pc:docMk/>
            <pc:sldMk cId="3213109179" sldId="1667"/>
            <ac:spMk id="2" creationId="{10304424-DB4A-36E7-9E0D-D32A5DD0F26C}"/>
          </ac:spMkLst>
        </pc:spChg>
        <pc:spChg chg="del">
          <ac:chgData name="伊健 杜" userId="e69aded81da48593" providerId="LiveId" clId="{B53B20DD-44F9-46B2-AA37-64A4AEEAA0F4}" dt="2022-11-23T13:32:23.249" v="647" actId="478"/>
          <ac:spMkLst>
            <pc:docMk/>
            <pc:sldMk cId="3213109179" sldId="1667"/>
            <ac:spMk id="5" creationId="{12133E31-EFD8-1428-E834-932512E03115}"/>
          </ac:spMkLst>
        </pc:spChg>
        <pc:spChg chg="mod">
          <ac:chgData name="伊健 杜" userId="e69aded81da48593" providerId="LiveId" clId="{B53B20DD-44F9-46B2-AA37-64A4AEEAA0F4}" dt="2022-11-23T16:57:03.345" v="3150"/>
          <ac:spMkLst>
            <pc:docMk/>
            <pc:sldMk cId="3213109179" sldId="1667"/>
            <ac:spMk id="10" creationId="{B839CA97-BE0D-8B7C-B769-3E145A81D451}"/>
          </ac:spMkLst>
        </pc:spChg>
        <pc:picChg chg="del">
          <ac:chgData name="伊健 杜" userId="e69aded81da48593" providerId="LiveId" clId="{B53B20DD-44F9-46B2-AA37-64A4AEEAA0F4}" dt="2022-11-23T13:33:03.798" v="648" actId="478"/>
          <ac:picMkLst>
            <pc:docMk/>
            <pc:sldMk cId="3213109179" sldId="1667"/>
            <ac:picMk id="6146" creationId="{42661374-E8F0-777B-1CED-AB2283718EC6}"/>
          </ac:picMkLst>
        </pc:picChg>
        <pc:picChg chg="del">
          <ac:chgData name="伊健 杜" userId="e69aded81da48593" providerId="LiveId" clId="{B53B20DD-44F9-46B2-AA37-64A4AEEAA0F4}" dt="2022-11-23T13:33:04.235" v="649" actId="478"/>
          <ac:picMkLst>
            <pc:docMk/>
            <pc:sldMk cId="3213109179" sldId="1667"/>
            <ac:picMk id="6148" creationId="{5DAF163C-083F-2A21-A6F9-F71E72F28467}"/>
          </ac:picMkLst>
        </pc:picChg>
        <pc:picChg chg="add del mod">
          <ac:chgData name="伊健 杜" userId="e69aded81da48593" providerId="LiveId" clId="{B53B20DD-44F9-46B2-AA37-64A4AEEAA0F4}" dt="2022-11-23T13:35:11.377" v="726" actId="478"/>
          <ac:picMkLst>
            <pc:docMk/>
            <pc:sldMk cId="3213109179" sldId="1667"/>
            <ac:picMk id="7170" creationId="{ECDDFE70-E084-A869-FC32-1F51E98A9B30}"/>
          </ac:picMkLst>
        </pc:picChg>
        <pc:picChg chg="add mod">
          <ac:chgData name="伊健 杜" userId="e69aded81da48593" providerId="LiveId" clId="{B53B20DD-44F9-46B2-AA37-64A4AEEAA0F4}" dt="2022-11-23T13:35:18.404" v="732" actId="1076"/>
          <ac:picMkLst>
            <pc:docMk/>
            <pc:sldMk cId="3213109179" sldId="1667"/>
            <ac:picMk id="7172" creationId="{F828C868-1919-909A-7DBE-A35E5F4D12D9}"/>
          </ac:picMkLst>
        </pc:picChg>
      </pc:sldChg>
      <pc:sldChg chg="addSp modSp add mod">
        <pc:chgData name="伊健 杜" userId="e69aded81da48593" providerId="LiveId" clId="{B53B20DD-44F9-46B2-AA37-64A4AEEAA0F4}" dt="2022-11-23T16:57:03.345" v="3150"/>
        <pc:sldMkLst>
          <pc:docMk/>
          <pc:sldMk cId="3077697962" sldId="1668"/>
        </pc:sldMkLst>
        <pc:spChg chg="add mod">
          <ac:chgData name="伊健 杜" userId="e69aded81da48593" providerId="LiveId" clId="{B53B20DD-44F9-46B2-AA37-64A4AEEAA0F4}" dt="2022-11-23T16:57:03.345" v="3150"/>
          <ac:spMkLst>
            <pc:docMk/>
            <pc:sldMk cId="3077697962" sldId="1668"/>
            <ac:spMk id="2" creationId="{A2DA9CCE-B381-4CEA-7DF0-D3B635DD1CED}"/>
          </ac:spMkLst>
        </pc:spChg>
        <pc:spChg chg="mod">
          <ac:chgData name="伊健 杜" userId="e69aded81da48593" providerId="LiveId" clId="{B53B20DD-44F9-46B2-AA37-64A4AEEAA0F4}" dt="2022-11-23T16:57:03.345" v="3150"/>
          <ac:spMkLst>
            <pc:docMk/>
            <pc:sldMk cId="3077697962" sldId="1668"/>
            <ac:spMk id="10" creationId="{B839CA97-BE0D-8B7C-B769-3E145A81D451}"/>
          </ac:spMkLst>
        </pc:spChg>
      </pc:sldChg>
      <pc:sldChg chg="addSp delSp modSp add mod ord">
        <pc:chgData name="伊健 杜" userId="e69aded81da48593" providerId="LiveId" clId="{B53B20DD-44F9-46B2-AA37-64A4AEEAA0F4}" dt="2022-11-23T16:57:03.345" v="3150"/>
        <pc:sldMkLst>
          <pc:docMk/>
          <pc:sldMk cId="617506448" sldId="1669"/>
        </pc:sldMkLst>
        <pc:spChg chg="mod">
          <ac:chgData name="伊健 杜" userId="e69aded81da48593" providerId="LiveId" clId="{B53B20DD-44F9-46B2-AA37-64A4AEEAA0F4}" dt="2022-11-23T16:57:03.345" v="3150"/>
          <ac:spMkLst>
            <pc:docMk/>
            <pc:sldMk cId="617506448" sldId="1669"/>
            <ac:spMk id="2" creationId="{10304424-DB4A-36E7-9E0D-D32A5DD0F26C}"/>
          </ac:spMkLst>
        </pc:spChg>
        <pc:spChg chg="mod">
          <ac:chgData name="伊健 杜" userId="e69aded81da48593" providerId="LiveId" clId="{B53B20DD-44F9-46B2-AA37-64A4AEEAA0F4}" dt="2022-11-23T14:00:46.472" v="832"/>
          <ac:spMkLst>
            <pc:docMk/>
            <pc:sldMk cId="617506448" sldId="1669"/>
            <ac:spMk id="5" creationId="{12133E31-EFD8-1428-E834-932512E03115}"/>
          </ac:spMkLst>
        </pc:spChg>
        <pc:spChg chg="mod">
          <ac:chgData name="伊健 杜" userId="e69aded81da48593" providerId="LiveId" clId="{B53B20DD-44F9-46B2-AA37-64A4AEEAA0F4}" dt="2022-11-23T16:57:03.345" v="3150"/>
          <ac:spMkLst>
            <pc:docMk/>
            <pc:sldMk cId="617506448" sldId="1669"/>
            <ac:spMk id="10" creationId="{B839CA97-BE0D-8B7C-B769-3E145A81D451}"/>
          </ac:spMkLst>
        </pc:spChg>
        <pc:picChg chg="add mod">
          <ac:chgData name="伊健 杜" userId="e69aded81da48593" providerId="LiveId" clId="{B53B20DD-44F9-46B2-AA37-64A4AEEAA0F4}" dt="2022-11-23T14:10:06.810" v="970" actId="1076"/>
          <ac:picMkLst>
            <pc:docMk/>
            <pc:sldMk cId="617506448" sldId="1669"/>
            <ac:picMk id="3" creationId="{59B75EEA-C84D-F058-E98D-3685D2E24A4E}"/>
          </ac:picMkLst>
        </pc:picChg>
        <pc:picChg chg="del">
          <ac:chgData name="伊健 杜" userId="e69aded81da48593" providerId="LiveId" clId="{B53B20DD-44F9-46B2-AA37-64A4AEEAA0F4}" dt="2022-11-23T14:08:36.728" v="833" actId="478"/>
          <ac:picMkLst>
            <pc:docMk/>
            <pc:sldMk cId="617506448" sldId="1669"/>
            <ac:picMk id="6146" creationId="{42661374-E8F0-777B-1CED-AB2283718EC6}"/>
          </ac:picMkLst>
        </pc:picChg>
        <pc:picChg chg="mod">
          <ac:chgData name="伊健 杜" userId="e69aded81da48593" providerId="LiveId" clId="{B53B20DD-44F9-46B2-AA37-64A4AEEAA0F4}" dt="2022-11-23T14:09:53.738" v="967" actId="1076"/>
          <ac:picMkLst>
            <pc:docMk/>
            <pc:sldMk cId="617506448" sldId="1669"/>
            <ac:picMk id="6148" creationId="{5DAF163C-083F-2A21-A6F9-F71E72F28467}"/>
          </ac:picMkLst>
        </pc:picChg>
      </pc:sldChg>
      <pc:sldChg chg="addSp delSp modSp add mod delAnim">
        <pc:chgData name="伊健 杜" userId="e69aded81da48593" providerId="LiveId" clId="{B53B20DD-44F9-46B2-AA37-64A4AEEAA0F4}" dt="2022-11-23T16:57:03.345" v="3150"/>
        <pc:sldMkLst>
          <pc:docMk/>
          <pc:sldMk cId="1437016750" sldId="1670"/>
        </pc:sldMkLst>
        <pc:spChg chg="mod">
          <ac:chgData name="伊健 杜" userId="e69aded81da48593" providerId="LiveId" clId="{B53B20DD-44F9-46B2-AA37-64A4AEEAA0F4}" dt="2022-11-23T16:57:03.345" v="3150"/>
          <ac:spMkLst>
            <pc:docMk/>
            <pc:sldMk cId="1437016750" sldId="1670"/>
            <ac:spMk id="2" creationId="{10304424-DB4A-36E7-9E0D-D32A5DD0F26C}"/>
          </ac:spMkLst>
        </pc:spChg>
        <pc:spChg chg="del">
          <ac:chgData name="伊健 杜" userId="e69aded81da48593" providerId="LiveId" clId="{B53B20DD-44F9-46B2-AA37-64A4AEEAA0F4}" dt="2022-11-23T14:10:11.490" v="972" actId="478"/>
          <ac:spMkLst>
            <pc:docMk/>
            <pc:sldMk cId="1437016750" sldId="1670"/>
            <ac:spMk id="5" creationId="{12133E31-EFD8-1428-E834-932512E03115}"/>
          </ac:spMkLst>
        </pc:spChg>
        <pc:spChg chg="mod">
          <ac:chgData name="伊健 杜" userId="e69aded81da48593" providerId="LiveId" clId="{B53B20DD-44F9-46B2-AA37-64A4AEEAA0F4}" dt="2022-11-23T16:57:03.345" v="3150"/>
          <ac:spMkLst>
            <pc:docMk/>
            <pc:sldMk cId="1437016750" sldId="1670"/>
            <ac:spMk id="10" creationId="{B839CA97-BE0D-8B7C-B769-3E145A81D451}"/>
          </ac:spMkLst>
        </pc:spChg>
        <pc:picChg chg="del">
          <ac:chgData name="伊健 杜" userId="e69aded81da48593" providerId="LiveId" clId="{B53B20DD-44F9-46B2-AA37-64A4AEEAA0F4}" dt="2022-11-23T14:10:46.228" v="1074" actId="478"/>
          <ac:picMkLst>
            <pc:docMk/>
            <pc:sldMk cId="1437016750" sldId="1670"/>
            <ac:picMk id="3" creationId="{59B75EEA-C84D-F058-E98D-3685D2E24A4E}"/>
          </ac:picMkLst>
        </pc:picChg>
        <pc:picChg chg="add mod">
          <ac:chgData name="伊健 杜" userId="e69aded81da48593" providerId="LiveId" clId="{B53B20DD-44F9-46B2-AA37-64A4AEEAA0F4}" dt="2022-11-23T14:11:27.181" v="1079" actId="1076"/>
          <ac:picMkLst>
            <pc:docMk/>
            <pc:sldMk cId="1437016750" sldId="1670"/>
            <ac:picMk id="8194" creationId="{5F22554B-E1FB-93AE-8EA0-D377ECD78DD7}"/>
          </ac:picMkLst>
        </pc:picChg>
      </pc:sldChg>
      <pc:sldChg chg="addSp delSp modSp add mod delAnim modAnim">
        <pc:chgData name="伊健 杜" userId="e69aded81da48593" providerId="LiveId" clId="{B53B20DD-44F9-46B2-AA37-64A4AEEAA0F4}" dt="2022-11-23T18:03:16.596" v="3170" actId="1076"/>
        <pc:sldMkLst>
          <pc:docMk/>
          <pc:sldMk cId="1266224568" sldId="1671"/>
        </pc:sldMkLst>
        <pc:spChg chg="mod">
          <ac:chgData name="伊健 杜" userId="e69aded81da48593" providerId="LiveId" clId="{B53B20DD-44F9-46B2-AA37-64A4AEEAA0F4}" dt="2022-11-23T14:12:03.393" v="1152"/>
          <ac:spMkLst>
            <pc:docMk/>
            <pc:sldMk cId="1266224568" sldId="1671"/>
            <ac:spMk id="2" creationId="{10304424-DB4A-36E7-9E0D-D32A5DD0F26C}"/>
          </ac:spMkLst>
        </pc:spChg>
        <pc:spChg chg="add mod">
          <ac:chgData name="伊健 杜" userId="e69aded81da48593" providerId="LiveId" clId="{B53B20DD-44F9-46B2-AA37-64A4AEEAA0F4}" dt="2022-11-23T18:03:16.596" v="3170" actId="1076"/>
          <ac:spMkLst>
            <pc:docMk/>
            <pc:sldMk cId="1266224568" sldId="1671"/>
            <ac:spMk id="4" creationId="{64A405DB-E9AA-8D86-AD73-7BE1B60A4683}"/>
          </ac:spMkLst>
        </pc:spChg>
        <pc:spChg chg="del">
          <ac:chgData name="伊健 杜" userId="e69aded81da48593" providerId="LiveId" clId="{B53B20DD-44F9-46B2-AA37-64A4AEEAA0F4}" dt="2022-11-23T18:03:14.846" v="3169" actId="478"/>
          <ac:spMkLst>
            <pc:docMk/>
            <pc:sldMk cId="1266224568" sldId="1671"/>
            <ac:spMk id="5" creationId="{12133E31-EFD8-1428-E834-932512E03115}"/>
          </ac:spMkLst>
        </pc:spChg>
        <pc:spChg chg="mod">
          <ac:chgData name="伊健 杜" userId="e69aded81da48593" providerId="LiveId" clId="{B53B20DD-44F9-46B2-AA37-64A4AEEAA0F4}" dt="2022-11-23T16:57:03.345" v="3150"/>
          <ac:spMkLst>
            <pc:docMk/>
            <pc:sldMk cId="1266224568" sldId="1671"/>
            <ac:spMk id="10" creationId="{B839CA97-BE0D-8B7C-B769-3E145A81D451}"/>
          </ac:spMkLst>
        </pc:spChg>
      </pc:sldChg>
      <pc:sldChg chg="addSp delSp modSp add mod">
        <pc:chgData name="伊健 杜" userId="e69aded81da48593" providerId="LiveId" clId="{B53B20DD-44F9-46B2-AA37-64A4AEEAA0F4}" dt="2022-11-23T16:57:03.345" v="3150"/>
        <pc:sldMkLst>
          <pc:docMk/>
          <pc:sldMk cId="1968166757" sldId="1672"/>
        </pc:sldMkLst>
        <pc:spChg chg="mod">
          <ac:chgData name="伊健 杜" userId="e69aded81da48593" providerId="LiveId" clId="{B53B20DD-44F9-46B2-AA37-64A4AEEAA0F4}" dt="2022-11-23T14:27:20.588" v="1444" actId="20577"/>
          <ac:spMkLst>
            <pc:docMk/>
            <pc:sldMk cId="1968166757" sldId="1672"/>
            <ac:spMk id="2" creationId="{10304424-DB4A-36E7-9E0D-D32A5DD0F26C}"/>
          </ac:spMkLst>
        </pc:spChg>
        <pc:spChg chg="mod">
          <ac:chgData name="伊健 杜" userId="e69aded81da48593" providerId="LiveId" clId="{B53B20DD-44F9-46B2-AA37-64A4AEEAA0F4}" dt="2022-11-23T14:21:41.382" v="1154"/>
          <ac:spMkLst>
            <pc:docMk/>
            <pc:sldMk cId="1968166757" sldId="1672"/>
            <ac:spMk id="5" creationId="{12133E31-EFD8-1428-E834-932512E03115}"/>
          </ac:spMkLst>
        </pc:spChg>
        <pc:spChg chg="mod">
          <ac:chgData name="伊健 杜" userId="e69aded81da48593" providerId="LiveId" clId="{B53B20DD-44F9-46B2-AA37-64A4AEEAA0F4}" dt="2022-11-23T16:57:03.345" v="3150"/>
          <ac:spMkLst>
            <pc:docMk/>
            <pc:sldMk cId="1968166757" sldId="1672"/>
            <ac:spMk id="10" creationId="{B839CA97-BE0D-8B7C-B769-3E145A81D451}"/>
          </ac:spMkLst>
        </pc:spChg>
        <pc:picChg chg="del">
          <ac:chgData name="伊健 杜" userId="e69aded81da48593" providerId="LiveId" clId="{B53B20DD-44F9-46B2-AA37-64A4AEEAA0F4}" dt="2022-11-23T14:22:05.117" v="1245" actId="478"/>
          <ac:picMkLst>
            <pc:docMk/>
            <pc:sldMk cId="1968166757" sldId="1672"/>
            <ac:picMk id="3" creationId="{59B75EEA-C84D-F058-E98D-3685D2E24A4E}"/>
          </ac:picMkLst>
        </pc:picChg>
        <pc:picChg chg="add mod">
          <ac:chgData name="伊健 杜" userId="e69aded81da48593" providerId="LiveId" clId="{B53B20DD-44F9-46B2-AA37-64A4AEEAA0F4}" dt="2022-11-23T14:23:02.429" v="1249" actId="1076"/>
          <ac:picMkLst>
            <pc:docMk/>
            <pc:sldMk cId="1968166757" sldId="1672"/>
            <ac:picMk id="7" creationId="{55208985-6AFD-ADB8-3C00-67DE91C9FE49}"/>
          </ac:picMkLst>
        </pc:picChg>
        <pc:picChg chg="del">
          <ac:chgData name="伊健 杜" userId="e69aded81da48593" providerId="LiveId" clId="{B53B20DD-44F9-46B2-AA37-64A4AEEAA0F4}" dt="2022-11-23T14:22:06.419" v="1246" actId="478"/>
          <ac:picMkLst>
            <pc:docMk/>
            <pc:sldMk cId="1968166757" sldId="1672"/>
            <ac:picMk id="6148" creationId="{5DAF163C-083F-2A21-A6F9-F71E72F28467}"/>
          </ac:picMkLst>
        </pc:picChg>
      </pc:sldChg>
      <pc:sldChg chg="addSp delSp modSp add mod delAnim">
        <pc:chgData name="伊健 杜" userId="e69aded81da48593" providerId="LiveId" clId="{B53B20DD-44F9-46B2-AA37-64A4AEEAA0F4}" dt="2022-11-23T16:57:03.345" v="3150"/>
        <pc:sldMkLst>
          <pc:docMk/>
          <pc:sldMk cId="1990525619" sldId="1673"/>
        </pc:sldMkLst>
        <pc:spChg chg="del">
          <ac:chgData name="伊健 杜" userId="e69aded81da48593" providerId="LiveId" clId="{B53B20DD-44F9-46B2-AA37-64A4AEEAA0F4}" dt="2022-11-23T14:23:16.796" v="1251" actId="478"/>
          <ac:spMkLst>
            <pc:docMk/>
            <pc:sldMk cId="1990525619" sldId="1673"/>
            <ac:spMk id="5" creationId="{12133E31-EFD8-1428-E834-932512E03115}"/>
          </ac:spMkLst>
        </pc:spChg>
        <pc:spChg chg="del mod">
          <ac:chgData name="伊健 杜" userId="e69aded81da48593" providerId="LiveId" clId="{B53B20DD-44F9-46B2-AA37-64A4AEEAA0F4}" dt="2022-11-23T14:23:26.852" v="1255" actId="478"/>
          <ac:spMkLst>
            <pc:docMk/>
            <pc:sldMk cId="1990525619" sldId="1673"/>
            <ac:spMk id="6" creationId="{FCF60491-E739-DB42-5DA9-C3A6F3C5776C}"/>
          </ac:spMkLst>
        </pc:spChg>
        <pc:spChg chg="mod">
          <ac:chgData name="伊健 杜" userId="e69aded81da48593" providerId="LiveId" clId="{B53B20DD-44F9-46B2-AA37-64A4AEEAA0F4}" dt="2022-11-23T16:57:03.345" v="3150"/>
          <ac:spMkLst>
            <pc:docMk/>
            <pc:sldMk cId="1990525619" sldId="1673"/>
            <ac:spMk id="10" creationId="{B839CA97-BE0D-8B7C-B769-3E145A81D451}"/>
          </ac:spMkLst>
        </pc:spChg>
        <pc:picChg chg="del">
          <ac:chgData name="伊健 杜" userId="e69aded81da48593" providerId="LiveId" clId="{B53B20DD-44F9-46B2-AA37-64A4AEEAA0F4}" dt="2022-11-23T14:24:10.057" v="1357" actId="478"/>
          <ac:picMkLst>
            <pc:docMk/>
            <pc:sldMk cId="1990525619" sldId="1673"/>
            <ac:picMk id="7" creationId="{55208985-6AFD-ADB8-3C00-67DE91C9FE49}"/>
          </ac:picMkLst>
        </pc:picChg>
        <pc:picChg chg="add mod">
          <ac:chgData name="伊健 杜" userId="e69aded81da48593" providerId="LiveId" clId="{B53B20DD-44F9-46B2-AA37-64A4AEEAA0F4}" dt="2022-11-23T14:25:07.077" v="1363" actId="1076"/>
          <ac:picMkLst>
            <pc:docMk/>
            <pc:sldMk cId="1990525619" sldId="1673"/>
            <ac:picMk id="10242" creationId="{BA957727-18BF-D9AB-28D3-3FF75F8AA124}"/>
          </ac:picMkLst>
        </pc:picChg>
      </pc:sldChg>
      <pc:sldChg chg="delSp modSp add mod">
        <pc:chgData name="伊健 杜" userId="e69aded81da48593" providerId="LiveId" clId="{B53B20DD-44F9-46B2-AA37-64A4AEEAA0F4}" dt="2022-11-23T16:57:03.345" v="3150"/>
        <pc:sldMkLst>
          <pc:docMk/>
          <pc:sldMk cId="289799131" sldId="1674"/>
        </pc:sldMkLst>
        <pc:spChg chg="mod">
          <ac:chgData name="伊健 杜" userId="e69aded81da48593" providerId="LiveId" clId="{B53B20DD-44F9-46B2-AA37-64A4AEEAA0F4}" dt="2022-11-23T16:57:03.345" v="3150"/>
          <ac:spMkLst>
            <pc:docMk/>
            <pc:sldMk cId="289799131" sldId="1674"/>
            <ac:spMk id="2" creationId="{A2DA9CCE-B381-4CEA-7DF0-D3B635DD1CED}"/>
          </ac:spMkLst>
        </pc:spChg>
        <pc:spChg chg="del mod">
          <ac:chgData name="伊健 杜" userId="e69aded81da48593" providerId="LiveId" clId="{B53B20DD-44F9-46B2-AA37-64A4AEEAA0F4}" dt="2022-11-23T14:25:16.593" v="1372" actId="478"/>
          <ac:spMkLst>
            <pc:docMk/>
            <pc:sldMk cId="289799131" sldId="1674"/>
            <ac:spMk id="6" creationId="{FCF60491-E739-DB42-5DA9-C3A6F3C5776C}"/>
          </ac:spMkLst>
        </pc:spChg>
        <pc:spChg chg="mod">
          <ac:chgData name="伊健 杜" userId="e69aded81da48593" providerId="LiveId" clId="{B53B20DD-44F9-46B2-AA37-64A4AEEAA0F4}" dt="2022-11-23T16:57:03.345" v="3150"/>
          <ac:spMkLst>
            <pc:docMk/>
            <pc:sldMk cId="289799131" sldId="1674"/>
            <ac:spMk id="10" creationId="{B839CA97-BE0D-8B7C-B769-3E145A81D451}"/>
          </ac:spMkLst>
        </pc:spChg>
      </pc:sldChg>
      <pc:sldChg chg="addSp delSp modSp add mod">
        <pc:chgData name="伊健 杜" userId="e69aded81da48593" providerId="LiveId" clId="{B53B20DD-44F9-46B2-AA37-64A4AEEAA0F4}" dt="2022-11-23T16:57:03.345" v="3150"/>
        <pc:sldMkLst>
          <pc:docMk/>
          <pc:sldMk cId="3266695415" sldId="1675"/>
        </pc:sldMkLst>
        <pc:spChg chg="mod">
          <ac:chgData name="伊健 杜" userId="e69aded81da48593" providerId="LiveId" clId="{B53B20DD-44F9-46B2-AA37-64A4AEEAA0F4}" dt="2022-11-23T14:27:24.443" v="1447"/>
          <ac:spMkLst>
            <pc:docMk/>
            <pc:sldMk cId="3266695415" sldId="1675"/>
            <ac:spMk id="2" creationId="{10304424-DB4A-36E7-9E0D-D32A5DD0F26C}"/>
          </ac:spMkLst>
        </pc:spChg>
        <pc:spChg chg="mod">
          <ac:chgData name="伊健 杜" userId="e69aded81da48593" providerId="LiveId" clId="{B53B20DD-44F9-46B2-AA37-64A4AEEAA0F4}" dt="2022-11-23T14:27:37.421" v="1452" actId="20577"/>
          <ac:spMkLst>
            <pc:docMk/>
            <pc:sldMk cId="3266695415" sldId="1675"/>
            <ac:spMk id="5" creationId="{12133E31-EFD8-1428-E834-932512E03115}"/>
          </ac:spMkLst>
        </pc:spChg>
        <pc:spChg chg="mod">
          <ac:chgData name="伊健 杜" userId="e69aded81da48593" providerId="LiveId" clId="{B53B20DD-44F9-46B2-AA37-64A4AEEAA0F4}" dt="2022-11-23T16:57:03.345" v="3150"/>
          <ac:spMkLst>
            <pc:docMk/>
            <pc:sldMk cId="3266695415" sldId="1675"/>
            <ac:spMk id="10" creationId="{B839CA97-BE0D-8B7C-B769-3E145A81D451}"/>
          </ac:spMkLst>
        </pc:spChg>
        <pc:picChg chg="del">
          <ac:chgData name="伊健 杜" userId="e69aded81da48593" providerId="LiveId" clId="{B53B20DD-44F9-46B2-AA37-64A4AEEAA0F4}" dt="2022-11-23T14:28:04.424" v="1560" actId="478"/>
          <ac:picMkLst>
            <pc:docMk/>
            <pc:sldMk cId="3266695415" sldId="1675"/>
            <ac:picMk id="3" creationId="{59B75EEA-C84D-F058-E98D-3685D2E24A4E}"/>
          </ac:picMkLst>
        </pc:picChg>
        <pc:picChg chg="del">
          <ac:chgData name="伊健 杜" userId="e69aded81da48593" providerId="LiveId" clId="{B53B20DD-44F9-46B2-AA37-64A4AEEAA0F4}" dt="2022-11-23T14:28:04.424" v="1560" actId="478"/>
          <ac:picMkLst>
            <pc:docMk/>
            <pc:sldMk cId="3266695415" sldId="1675"/>
            <ac:picMk id="6148" creationId="{5DAF163C-083F-2A21-A6F9-F71E72F28467}"/>
          </ac:picMkLst>
        </pc:picChg>
        <pc:picChg chg="add mod">
          <ac:chgData name="伊健 杜" userId="e69aded81da48593" providerId="LiveId" clId="{B53B20DD-44F9-46B2-AA37-64A4AEEAA0F4}" dt="2022-11-23T14:28:33.495" v="1564" actId="1076"/>
          <ac:picMkLst>
            <pc:docMk/>
            <pc:sldMk cId="3266695415" sldId="1675"/>
            <ac:picMk id="13314" creationId="{1A3E55E6-A104-84A8-8B10-525D1F5A285E}"/>
          </ac:picMkLst>
        </pc:picChg>
      </pc:sldChg>
      <pc:sldChg chg="add del">
        <pc:chgData name="伊健 杜" userId="e69aded81da48593" providerId="LiveId" clId="{B53B20DD-44F9-46B2-AA37-64A4AEEAA0F4}" dt="2022-11-23T14:25:42.166" v="1423" actId="47"/>
        <pc:sldMkLst>
          <pc:docMk/>
          <pc:sldMk cId="3309705296" sldId="1675"/>
        </pc:sldMkLst>
      </pc:sldChg>
      <pc:sldChg chg="addSp delSp modSp add mod delAnim">
        <pc:chgData name="伊健 杜" userId="e69aded81da48593" providerId="LiveId" clId="{B53B20DD-44F9-46B2-AA37-64A4AEEAA0F4}" dt="2022-11-23T16:57:03.345" v="3150"/>
        <pc:sldMkLst>
          <pc:docMk/>
          <pc:sldMk cId="459071839" sldId="1676"/>
        </pc:sldMkLst>
        <pc:spChg chg="del">
          <ac:chgData name="伊健 杜" userId="e69aded81da48593" providerId="LiveId" clId="{B53B20DD-44F9-46B2-AA37-64A4AEEAA0F4}" dt="2022-11-23T14:28:39.525" v="1566" actId="478"/>
          <ac:spMkLst>
            <pc:docMk/>
            <pc:sldMk cId="459071839" sldId="1676"/>
            <ac:spMk id="5" creationId="{12133E31-EFD8-1428-E834-932512E03115}"/>
          </ac:spMkLst>
        </pc:spChg>
        <pc:spChg chg="mod">
          <ac:chgData name="伊健 杜" userId="e69aded81da48593" providerId="LiveId" clId="{B53B20DD-44F9-46B2-AA37-64A4AEEAA0F4}" dt="2022-11-23T16:57:03.345" v="3150"/>
          <ac:spMkLst>
            <pc:docMk/>
            <pc:sldMk cId="459071839" sldId="1676"/>
            <ac:spMk id="10" creationId="{B839CA97-BE0D-8B7C-B769-3E145A81D451}"/>
          </ac:spMkLst>
        </pc:spChg>
        <pc:picChg chg="del">
          <ac:chgData name="伊健 杜" userId="e69aded81da48593" providerId="LiveId" clId="{B53B20DD-44F9-46B2-AA37-64A4AEEAA0F4}" dt="2022-11-23T14:29:10.342" v="1647" actId="478"/>
          <ac:picMkLst>
            <pc:docMk/>
            <pc:sldMk cId="459071839" sldId="1676"/>
            <ac:picMk id="13314" creationId="{1A3E55E6-A104-84A8-8B10-525D1F5A285E}"/>
          </ac:picMkLst>
        </pc:picChg>
        <pc:picChg chg="add mod">
          <ac:chgData name="伊健 杜" userId="e69aded81da48593" providerId="LiveId" clId="{B53B20DD-44F9-46B2-AA37-64A4AEEAA0F4}" dt="2022-11-23T14:30:56.292" v="1662" actId="1076"/>
          <ac:picMkLst>
            <pc:docMk/>
            <pc:sldMk cId="459071839" sldId="1676"/>
            <ac:picMk id="14338" creationId="{0E2DAF1E-5D24-8339-733E-5EF90CB3789D}"/>
          </ac:picMkLst>
        </pc:picChg>
        <pc:picChg chg="add mod">
          <ac:chgData name="伊健 杜" userId="e69aded81da48593" providerId="LiveId" clId="{B53B20DD-44F9-46B2-AA37-64A4AEEAA0F4}" dt="2022-11-23T14:29:46.116" v="1650" actId="14100"/>
          <ac:picMkLst>
            <pc:docMk/>
            <pc:sldMk cId="459071839" sldId="1676"/>
            <ac:picMk id="14340" creationId="{BB53436E-48EF-AB48-A103-F0F5D8543B03}"/>
          </ac:picMkLst>
        </pc:picChg>
        <pc:picChg chg="add mod">
          <ac:chgData name="伊健 杜" userId="e69aded81da48593" providerId="LiveId" clId="{B53B20DD-44F9-46B2-AA37-64A4AEEAA0F4}" dt="2022-11-23T14:30:53.941" v="1661" actId="14100"/>
          <ac:picMkLst>
            <pc:docMk/>
            <pc:sldMk cId="459071839" sldId="1676"/>
            <ac:picMk id="14342" creationId="{0D9ED1AD-7B0A-BAEB-6AC4-6F6CB6255A7E}"/>
          </ac:picMkLst>
        </pc:picChg>
      </pc:sldChg>
      <pc:sldChg chg="modSp add del mod">
        <pc:chgData name="伊健 杜" userId="e69aded81da48593" providerId="LiveId" clId="{B53B20DD-44F9-46B2-AA37-64A4AEEAA0F4}" dt="2022-11-23T14:31:19.479" v="1668" actId="47"/>
        <pc:sldMkLst>
          <pc:docMk/>
          <pc:sldMk cId="726616895" sldId="1677"/>
        </pc:sldMkLst>
        <pc:spChg chg="mod">
          <ac:chgData name="伊健 杜" userId="e69aded81da48593" providerId="LiveId" clId="{B53B20DD-44F9-46B2-AA37-64A4AEEAA0F4}" dt="2022-11-23T14:31:16.983" v="1667" actId="20577"/>
          <ac:spMkLst>
            <pc:docMk/>
            <pc:sldMk cId="726616895" sldId="1677"/>
            <ac:spMk id="10" creationId="{B839CA97-BE0D-8B7C-B769-3E145A81D451}"/>
          </ac:spMkLst>
        </pc:spChg>
      </pc:sldChg>
      <pc:sldChg chg="addSp delSp modSp add mod modNotes modNotesTx">
        <pc:chgData name="伊健 杜" userId="e69aded81da48593" providerId="LiveId" clId="{B53B20DD-44F9-46B2-AA37-64A4AEEAA0F4}" dt="2022-11-23T18:15:19.904" v="3185" actId="20577"/>
        <pc:sldMkLst>
          <pc:docMk/>
          <pc:sldMk cId="2213257211" sldId="1677"/>
        </pc:sldMkLst>
        <pc:spChg chg="mod">
          <ac:chgData name="伊健 杜" userId="e69aded81da48593" providerId="LiveId" clId="{B53B20DD-44F9-46B2-AA37-64A4AEEAA0F4}" dt="2022-11-23T14:32:20.122" v="1717"/>
          <ac:spMkLst>
            <pc:docMk/>
            <pc:sldMk cId="2213257211" sldId="1677"/>
            <ac:spMk id="2" creationId="{10304424-DB4A-36E7-9E0D-D32A5DD0F26C}"/>
          </ac:spMkLst>
        </pc:spChg>
        <pc:spChg chg="add mod">
          <ac:chgData name="伊健 杜" userId="e69aded81da48593" providerId="LiveId" clId="{B53B20DD-44F9-46B2-AA37-64A4AEEAA0F4}" dt="2022-11-23T14:39:39.312" v="1861" actId="1076"/>
          <ac:spMkLst>
            <pc:docMk/>
            <pc:sldMk cId="2213257211" sldId="1677"/>
            <ac:spMk id="3" creationId="{E32A4106-3E80-17DF-1693-36F9A785F9C9}"/>
          </ac:spMkLst>
        </pc:spChg>
        <pc:spChg chg="mod">
          <ac:chgData name="伊健 杜" userId="e69aded81da48593" providerId="LiveId" clId="{B53B20DD-44F9-46B2-AA37-64A4AEEAA0F4}" dt="2022-11-23T14:35:40.809" v="1719" actId="20577"/>
          <ac:spMkLst>
            <pc:docMk/>
            <pc:sldMk cId="2213257211" sldId="1677"/>
            <ac:spMk id="5" creationId="{12133E31-EFD8-1428-E834-932512E03115}"/>
          </ac:spMkLst>
        </pc:spChg>
        <pc:spChg chg="mod">
          <ac:chgData name="伊健 杜" userId="e69aded81da48593" providerId="LiveId" clId="{B53B20DD-44F9-46B2-AA37-64A4AEEAA0F4}" dt="2022-11-23T18:15:19.904" v="3185" actId="20577"/>
          <ac:spMkLst>
            <pc:docMk/>
            <pc:sldMk cId="2213257211" sldId="1677"/>
            <ac:spMk id="10" creationId="{B839CA97-BE0D-8B7C-B769-3E145A81D451}"/>
          </ac:spMkLst>
        </pc:spChg>
        <pc:picChg chg="del mod">
          <ac:chgData name="伊健 杜" userId="e69aded81da48593" providerId="LiveId" clId="{B53B20DD-44F9-46B2-AA37-64A4AEEAA0F4}" dt="2022-11-23T14:36:12.502" v="1835" actId="478"/>
          <ac:picMkLst>
            <pc:docMk/>
            <pc:sldMk cId="2213257211" sldId="1677"/>
            <ac:picMk id="13314" creationId="{1A3E55E6-A104-84A8-8B10-525D1F5A285E}"/>
          </ac:picMkLst>
        </pc:picChg>
        <pc:picChg chg="add del mod">
          <ac:chgData name="伊健 杜" userId="e69aded81da48593" providerId="LiveId" clId="{B53B20DD-44F9-46B2-AA37-64A4AEEAA0F4}" dt="2022-11-23T14:39:25.670" v="1853" actId="478"/>
          <ac:picMkLst>
            <pc:docMk/>
            <pc:sldMk cId="2213257211" sldId="1677"/>
            <ac:picMk id="16386" creationId="{5B20AA00-143A-6045-34E8-AD32C246E151}"/>
          </ac:picMkLst>
        </pc:picChg>
        <pc:picChg chg="add mod">
          <ac:chgData name="伊健 杜" userId="e69aded81da48593" providerId="LiveId" clId="{B53B20DD-44F9-46B2-AA37-64A4AEEAA0F4}" dt="2022-11-23T14:39:32.184" v="1859" actId="1076"/>
          <ac:picMkLst>
            <pc:docMk/>
            <pc:sldMk cId="2213257211" sldId="1677"/>
            <ac:picMk id="16388" creationId="{DCEB800E-341A-63FC-B47D-2580621748A0}"/>
          </ac:picMkLst>
        </pc:picChg>
        <pc:picChg chg="add mod">
          <ac:chgData name="伊健 杜" userId="e69aded81da48593" providerId="LiveId" clId="{B53B20DD-44F9-46B2-AA37-64A4AEEAA0F4}" dt="2022-11-23T14:39:24.710" v="1852" actId="14100"/>
          <ac:picMkLst>
            <pc:docMk/>
            <pc:sldMk cId="2213257211" sldId="1677"/>
            <ac:picMk id="16390" creationId="{B51D3F50-74A0-E887-6D43-D79BA2C699F2}"/>
          </ac:picMkLst>
        </pc:picChg>
      </pc:sldChg>
      <pc:sldChg chg="delSp modSp add mod">
        <pc:chgData name="伊健 杜" userId="e69aded81da48593" providerId="LiveId" clId="{B53B20DD-44F9-46B2-AA37-64A4AEEAA0F4}" dt="2022-11-23T16:57:03.345" v="3150"/>
        <pc:sldMkLst>
          <pc:docMk/>
          <pc:sldMk cId="1513347395" sldId="1678"/>
        </pc:sldMkLst>
        <pc:spChg chg="del mod">
          <ac:chgData name="伊健 杜" userId="e69aded81da48593" providerId="LiveId" clId="{B53B20DD-44F9-46B2-AA37-64A4AEEAA0F4}" dt="2022-11-23T14:31:56.845" v="1672" actId="478"/>
          <ac:spMkLst>
            <pc:docMk/>
            <pc:sldMk cId="1513347395" sldId="1678"/>
            <ac:spMk id="2" creationId="{A2DA9CCE-B381-4CEA-7DF0-D3B635DD1CED}"/>
          </ac:spMkLst>
        </pc:spChg>
        <pc:spChg chg="mod">
          <ac:chgData name="伊健 杜" userId="e69aded81da48593" providerId="LiveId" clId="{B53B20DD-44F9-46B2-AA37-64A4AEEAA0F4}" dt="2022-11-23T16:57:03.345" v="3150"/>
          <ac:spMkLst>
            <pc:docMk/>
            <pc:sldMk cId="1513347395" sldId="1678"/>
            <ac:spMk id="10" creationId="{B839CA97-BE0D-8B7C-B769-3E145A81D451}"/>
          </ac:spMkLst>
        </pc:spChg>
      </pc:sldChg>
      <pc:sldChg chg="addSp delSp modSp add mod delAnim modNotesTx">
        <pc:chgData name="伊健 杜" userId="e69aded81da48593" providerId="LiveId" clId="{B53B20DD-44F9-46B2-AA37-64A4AEEAA0F4}" dt="2022-11-23T16:57:03.345" v="3150"/>
        <pc:sldMkLst>
          <pc:docMk/>
          <pc:sldMk cId="1736861444" sldId="1679"/>
        </pc:sldMkLst>
        <pc:spChg chg="del">
          <ac:chgData name="伊健 杜" userId="e69aded81da48593" providerId="LiveId" clId="{B53B20DD-44F9-46B2-AA37-64A4AEEAA0F4}" dt="2022-11-23T14:39:43.704" v="1863" actId="478"/>
          <ac:spMkLst>
            <pc:docMk/>
            <pc:sldMk cId="1736861444" sldId="1679"/>
            <ac:spMk id="5" creationId="{12133E31-EFD8-1428-E834-932512E03115}"/>
          </ac:spMkLst>
        </pc:spChg>
        <pc:spChg chg="mod">
          <ac:chgData name="伊健 杜" userId="e69aded81da48593" providerId="LiveId" clId="{B53B20DD-44F9-46B2-AA37-64A4AEEAA0F4}" dt="2022-11-23T16:57:03.345" v="3150"/>
          <ac:spMkLst>
            <pc:docMk/>
            <pc:sldMk cId="1736861444" sldId="1679"/>
            <ac:spMk id="10" creationId="{B839CA97-BE0D-8B7C-B769-3E145A81D451}"/>
          </ac:spMkLst>
        </pc:spChg>
        <pc:picChg chg="add mod">
          <ac:chgData name="伊健 杜" userId="e69aded81da48593" providerId="LiveId" clId="{B53B20DD-44F9-46B2-AA37-64A4AEEAA0F4}" dt="2022-11-23T14:40:06.238" v="1948" actId="1076"/>
          <ac:picMkLst>
            <pc:docMk/>
            <pc:sldMk cId="1736861444" sldId="1679"/>
            <ac:picMk id="15362" creationId="{A643C669-578A-B77A-02E9-C6B9C091B848}"/>
          </ac:picMkLst>
        </pc:picChg>
      </pc:sldChg>
      <pc:sldChg chg="addSp delSp modSp add mod">
        <pc:chgData name="伊健 杜" userId="e69aded81da48593" providerId="LiveId" clId="{B53B20DD-44F9-46B2-AA37-64A4AEEAA0F4}" dt="2022-11-23T16:57:03.345" v="3150"/>
        <pc:sldMkLst>
          <pc:docMk/>
          <pc:sldMk cId="1469542342" sldId="1680"/>
        </pc:sldMkLst>
        <pc:spChg chg="mod">
          <ac:chgData name="伊健 杜" userId="e69aded81da48593" providerId="LiveId" clId="{B53B20DD-44F9-46B2-AA37-64A4AEEAA0F4}" dt="2022-11-23T16:57:03.345" v="3150"/>
          <ac:spMkLst>
            <pc:docMk/>
            <pc:sldMk cId="1469542342" sldId="1680"/>
            <ac:spMk id="2" creationId="{10304424-DB4A-36E7-9E0D-D32A5DD0F26C}"/>
          </ac:spMkLst>
        </pc:spChg>
        <pc:spChg chg="del">
          <ac:chgData name="伊健 杜" userId="e69aded81da48593" providerId="LiveId" clId="{B53B20DD-44F9-46B2-AA37-64A4AEEAA0F4}" dt="2022-11-23T14:42:35.664" v="2047" actId="478"/>
          <ac:spMkLst>
            <pc:docMk/>
            <pc:sldMk cId="1469542342" sldId="1680"/>
            <ac:spMk id="3" creationId="{E32A4106-3E80-17DF-1693-36F9A785F9C9}"/>
          </ac:spMkLst>
        </pc:spChg>
        <pc:spChg chg="mod">
          <ac:chgData name="伊健 杜" userId="e69aded81da48593" providerId="LiveId" clId="{B53B20DD-44F9-46B2-AA37-64A4AEEAA0F4}" dt="2022-11-23T14:41:14.924" v="1965"/>
          <ac:spMkLst>
            <pc:docMk/>
            <pc:sldMk cId="1469542342" sldId="1680"/>
            <ac:spMk id="5" creationId="{12133E31-EFD8-1428-E834-932512E03115}"/>
          </ac:spMkLst>
        </pc:spChg>
        <pc:spChg chg="mod">
          <ac:chgData name="伊健 杜" userId="e69aded81da48593" providerId="LiveId" clId="{B53B20DD-44F9-46B2-AA37-64A4AEEAA0F4}" dt="2022-11-23T16:57:03.345" v="3150"/>
          <ac:spMkLst>
            <pc:docMk/>
            <pc:sldMk cId="1469542342" sldId="1680"/>
            <ac:spMk id="10" creationId="{B839CA97-BE0D-8B7C-B769-3E145A81D451}"/>
          </ac:spMkLst>
        </pc:spChg>
        <pc:picChg chg="del">
          <ac:chgData name="伊健 杜" userId="e69aded81da48593" providerId="LiveId" clId="{B53B20DD-44F9-46B2-AA37-64A4AEEAA0F4}" dt="2022-11-23T14:42:36.414" v="2048" actId="478"/>
          <ac:picMkLst>
            <pc:docMk/>
            <pc:sldMk cId="1469542342" sldId="1680"/>
            <ac:picMk id="16388" creationId="{DCEB800E-341A-63FC-B47D-2580621748A0}"/>
          </ac:picMkLst>
        </pc:picChg>
        <pc:picChg chg="mod">
          <ac:chgData name="伊健 杜" userId="e69aded81da48593" providerId="LiveId" clId="{B53B20DD-44F9-46B2-AA37-64A4AEEAA0F4}" dt="2022-11-23T14:42:37.322" v="2049" actId="1076"/>
          <ac:picMkLst>
            <pc:docMk/>
            <pc:sldMk cId="1469542342" sldId="1680"/>
            <ac:picMk id="16390" creationId="{B51D3F50-74A0-E887-6D43-D79BA2C699F2}"/>
          </ac:picMkLst>
        </pc:picChg>
        <pc:picChg chg="add mod">
          <ac:chgData name="伊健 杜" userId="e69aded81da48593" providerId="LiveId" clId="{B53B20DD-44F9-46B2-AA37-64A4AEEAA0F4}" dt="2022-11-23T14:42:42.527" v="2054" actId="1076"/>
          <ac:picMkLst>
            <pc:docMk/>
            <pc:sldMk cId="1469542342" sldId="1680"/>
            <ac:picMk id="17410" creationId="{95BBA7B1-D7AA-B4AD-9B2A-B3A03419113F}"/>
          </ac:picMkLst>
        </pc:picChg>
      </pc:sldChg>
      <pc:sldChg chg="addSp delSp modSp add mod delAnim">
        <pc:chgData name="伊健 杜" userId="e69aded81da48593" providerId="LiveId" clId="{B53B20DD-44F9-46B2-AA37-64A4AEEAA0F4}" dt="2022-11-23T18:18:37.563" v="3202" actId="20577"/>
        <pc:sldMkLst>
          <pc:docMk/>
          <pc:sldMk cId="2811712248" sldId="1681"/>
        </pc:sldMkLst>
        <pc:spChg chg="mod">
          <ac:chgData name="伊健 杜" userId="e69aded81da48593" providerId="LiveId" clId="{B53B20DD-44F9-46B2-AA37-64A4AEEAA0F4}" dt="2022-11-23T16:57:03.345" v="3150"/>
          <ac:spMkLst>
            <pc:docMk/>
            <pc:sldMk cId="2811712248" sldId="1681"/>
            <ac:spMk id="2" creationId="{10304424-DB4A-36E7-9E0D-D32A5DD0F26C}"/>
          </ac:spMkLst>
        </pc:spChg>
        <pc:spChg chg="del">
          <ac:chgData name="伊健 杜" userId="e69aded81da48593" providerId="LiveId" clId="{B53B20DD-44F9-46B2-AA37-64A4AEEAA0F4}" dt="2022-11-23T14:42:47.634" v="2056" actId="478"/>
          <ac:spMkLst>
            <pc:docMk/>
            <pc:sldMk cId="2811712248" sldId="1681"/>
            <ac:spMk id="5" creationId="{12133E31-EFD8-1428-E834-932512E03115}"/>
          </ac:spMkLst>
        </pc:spChg>
        <pc:spChg chg="mod">
          <ac:chgData name="伊健 杜" userId="e69aded81da48593" providerId="LiveId" clId="{B53B20DD-44F9-46B2-AA37-64A4AEEAA0F4}" dt="2022-11-23T18:18:37.563" v="3202" actId="20577"/>
          <ac:spMkLst>
            <pc:docMk/>
            <pc:sldMk cId="2811712248" sldId="1681"/>
            <ac:spMk id="10" creationId="{B839CA97-BE0D-8B7C-B769-3E145A81D451}"/>
          </ac:spMkLst>
        </pc:spChg>
        <pc:picChg chg="add mod">
          <ac:chgData name="伊健 杜" userId="e69aded81da48593" providerId="LiveId" clId="{B53B20DD-44F9-46B2-AA37-64A4AEEAA0F4}" dt="2022-11-23T14:45:10.865" v="2166" actId="1076"/>
          <ac:picMkLst>
            <pc:docMk/>
            <pc:sldMk cId="2811712248" sldId="1681"/>
            <ac:picMk id="4" creationId="{864CC329-768B-18B7-1B24-BA970060EBBB}"/>
          </ac:picMkLst>
        </pc:picChg>
        <pc:picChg chg="del mod">
          <ac:chgData name="伊健 杜" userId="e69aded81da48593" providerId="LiveId" clId="{B53B20DD-44F9-46B2-AA37-64A4AEEAA0F4}" dt="2022-11-23T14:43:37.063" v="2164" actId="478"/>
          <ac:picMkLst>
            <pc:docMk/>
            <pc:sldMk cId="2811712248" sldId="1681"/>
            <ac:picMk id="16390" creationId="{B51D3F50-74A0-E887-6D43-D79BA2C699F2}"/>
          </ac:picMkLst>
        </pc:picChg>
        <pc:picChg chg="del">
          <ac:chgData name="伊健 杜" userId="e69aded81da48593" providerId="LiveId" clId="{B53B20DD-44F9-46B2-AA37-64A4AEEAA0F4}" dt="2022-11-23T14:42:48.984" v="2057" actId="478"/>
          <ac:picMkLst>
            <pc:docMk/>
            <pc:sldMk cId="2811712248" sldId="1681"/>
            <ac:picMk id="17410" creationId="{95BBA7B1-D7AA-B4AD-9B2A-B3A03419113F}"/>
          </ac:picMkLst>
        </pc:picChg>
      </pc:sldChg>
      <pc:sldChg chg="addSp delSp modSp add mod">
        <pc:chgData name="伊健 杜" userId="e69aded81da48593" providerId="LiveId" clId="{B53B20DD-44F9-46B2-AA37-64A4AEEAA0F4}" dt="2022-11-23T16:57:03.345" v="3150"/>
        <pc:sldMkLst>
          <pc:docMk/>
          <pc:sldMk cId="1018233866" sldId="1682"/>
        </pc:sldMkLst>
        <pc:spChg chg="mod">
          <ac:chgData name="伊健 杜" userId="e69aded81da48593" providerId="LiveId" clId="{B53B20DD-44F9-46B2-AA37-64A4AEEAA0F4}" dt="2022-11-23T16:57:03.345" v="3150"/>
          <ac:spMkLst>
            <pc:docMk/>
            <pc:sldMk cId="1018233866" sldId="1682"/>
            <ac:spMk id="2" creationId="{10304424-DB4A-36E7-9E0D-D32A5DD0F26C}"/>
          </ac:spMkLst>
        </pc:spChg>
        <pc:spChg chg="mod">
          <ac:chgData name="伊健 杜" userId="e69aded81da48593" providerId="LiveId" clId="{B53B20DD-44F9-46B2-AA37-64A4AEEAA0F4}" dt="2022-11-23T14:45:49.629" v="2195"/>
          <ac:spMkLst>
            <pc:docMk/>
            <pc:sldMk cId="1018233866" sldId="1682"/>
            <ac:spMk id="5" creationId="{12133E31-EFD8-1428-E834-932512E03115}"/>
          </ac:spMkLst>
        </pc:spChg>
        <pc:spChg chg="mod">
          <ac:chgData name="伊健 杜" userId="e69aded81da48593" providerId="LiveId" clId="{B53B20DD-44F9-46B2-AA37-64A4AEEAA0F4}" dt="2022-11-23T16:57:03.345" v="3150"/>
          <ac:spMkLst>
            <pc:docMk/>
            <pc:sldMk cId="1018233866" sldId="1682"/>
            <ac:spMk id="10" creationId="{B839CA97-BE0D-8B7C-B769-3E145A81D451}"/>
          </ac:spMkLst>
        </pc:spChg>
        <pc:picChg chg="del">
          <ac:chgData name="伊健 杜" userId="e69aded81da48593" providerId="LiveId" clId="{B53B20DD-44F9-46B2-AA37-64A4AEEAA0F4}" dt="2022-11-23T14:46:36.544" v="2291" actId="478"/>
          <ac:picMkLst>
            <pc:docMk/>
            <pc:sldMk cId="1018233866" sldId="1682"/>
            <ac:picMk id="16390" creationId="{B51D3F50-74A0-E887-6D43-D79BA2C699F2}"/>
          </ac:picMkLst>
        </pc:picChg>
        <pc:picChg chg="del">
          <ac:chgData name="伊健 杜" userId="e69aded81da48593" providerId="LiveId" clId="{B53B20DD-44F9-46B2-AA37-64A4AEEAA0F4}" dt="2022-11-23T14:46:35.129" v="2290" actId="478"/>
          <ac:picMkLst>
            <pc:docMk/>
            <pc:sldMk cId="1018233866" sldId="1682"/>
            <ac:picMk id="17410" creationId="{95BBA7B1-D7AA-B4AD-9B2A-B3A03419113F}"/>
          </ac:picMkLst>
        </pc:picChg>
        <pc:picChg chg="add mod">
          <ac:chgData name="伊健 杜" userId="e69aded81da48593" providerId="LiveId" clId="{B53B20DD-44F9-46B2-AA37-64A4AEEAA0F4}" dt="2022-11-23T14:47:03.087" v="2299" actId="1076"/>
          <ac:picMkLst>
            <pc:docMk/>
            <pc:sldMk cId="1018233866" sldId="1682"/>
            <ac:picMk id="18434" creationId="{D368DB6A-B4B0-3874-1ADA-52C762078568}"/>
          </ac:picMkLst>
        </pc:picChg>
        <pc:picChg chg="add mod">
          <ac:chgData name="伊健 杜" userId="e69aded81da48593" providerId="LiveId" clId="{B53B20DD-44F9-46B2-AA37-64A4AEEAA0F4}" dt="2022-11-23T14:47:02.328" v="2298" actId="1076"/>
          <ac:picMkLst>
            <pc:docMk/>
            <pc:sldMk cId="1018233866" sldId="1682"/>
            <ac:picMk id="18436" creationId="{97704110-FB1C-F4CF-2F48-F1117E7AE665}"/>
          </ac:picMkLst>
        </pc:picChg>
      </pc:sldChg>
      <pc:sldChg chg="addSp delSp modSp add mod delAnim">
        <pc:chgData name="伊健 杜" userId="e69aded81da48593" providerId="LiveId" clId="{B53B20DD-44F9-46B2-AA37-64A4AEEAA0F4}" dt="2022-11-23T16:57:03.345" v="3150"/>
        <pc:sldMkLst>
          <pc:docMk/>
          <pc:sldMk cId="1139667421" sldId="1683"/>
        </pc:sldMkLst>
        <pc:spChg chg="mod">
          <ac:chgData name="伊健 杜" userId="e69aded81da48593" providerId="LiveId" clId="{B53B20DD-44F9-46B2-AA37-64A4AEEAA0F4}" dt="2022-11-23T16:57:03.345" v="3150"/>
          <ac:spMkLst>
            <pc:docMk/>
            <pc:sldMk cId="1139667421" sldId="1683"/>
            <ac:spMk id="2" creationId="{10304424-DB4A-36E7-9E0D-D32A5DD0F26C}"/>
          </ac:spMkLst>
        </pc:spChg>
        <pc:spChg chg="del">
          <ac:chgData name="伊健 杜" userId="e69aded81da48593" providerId="LiveId" clId="{B53B20DD-44F9-46B2-AA37-64A4AEEAA0F4}" dt="2022-11-23T14:47:22.298" v="2310" actId="478"/>
          <ac:spMkLst>
            <pc:docMk/>
            <pc:sldMk cId="1139667421" sldId="1683"/>
            <ac:spMk id="5" creationId="{12133E31-EFD8-1428-E834-932512E03115}"/>
          </ac:spMkLst>
        </pc:spChg>
        <pc:spChg chg="mod">
          <ac:chgData name="伊健 杜" userId="e69aded81da48593" providerId="LiveId" clId="{B53B20DD-44F9-46B2-AA37-64A4AEEAA0F4}" dt="2022-11-23T16:57:03.345" v="3150"/>
          <ac:spMkLst>
            <pc:docMk/>
            <pc:sldMk cId="1139667421" sldId="1683"/>
            <ac:spMk id="10" creationId="{B839CA97-BE0D-8B7C-B769-3E145A81D451}"/>
          </ac:spMkLst>
        </pc:spChg>
        <pc:picChg chg="del">
          <ac:chgData name="伊健 杜" userId="e69aded81da48593" providerId="LiveId" clId="{B53B20DD-44F9-46B2-AA37-64A4AEEAA0F4}" dt="2022-11-23T14:47:24.391" v="2311" actId="478"/>
          <ac:picMkLst>
            <pc:docMk/>
            <pc:sldMk cId="1139667421" sldId="1683"/>
            <ac:picMk id="18434" creationId="{D368DB6A-B4B0-3874-1ADA-52C762078568}"/>
          </ac:picMkLst>
        </pc:picChg>
        <pc:picChg chg="del">
          <ac:chgData name="伊健 杜" userId="e69aded81da48593" providerId="LiveId" clId="{B53B20DD-44F9-46B2-AA37-64A4AEEAA0F4}" dt="2022-11-23T14:47:24.391" v="2311" actId="478"/>
          <ac:picMkLst>
            <pc:docMk/>
            <pc:sldMk cId="1139667421" sldId="1683"/>
            <ac:picMk id="18436" creationId="{97704110-FB1C-F4CF-2F48-F1117E7AE665}"/>
          </ac:picMkLst>
        </pc:picChg>
        <pc:picChg chg="add mod">
          <ac:chgData name="伊健 杜" userId="e69aded81da48593" providerId="LiveId" clId="{B53B20DD-44F9-46B2-AA37-64A4AEEAA0F4}" dt="2022-11-23T14:48:27.173" v="2469" actId="1076"/>
          <ac:picMkLst>
            <pc:docMk/>
            <pc:sldMk cId="1139667421" sldId="1683"/>
            <ac:picMk id="20482" creationId="{A11E9225-B7B9-B4C1-C340-DBF2E64F9D36}"/>
          </ac:picMkLst>
        </pc:picChg>
      </pc:sldChg>
      <pc:sldChg chg="add del">
        <pc:chgData name="伊健 杜" userId="e69aded81da48593" providerId="LiveId" clId="{B53B20DD-44F9-46B2-AA37-64A4AEEAA0F4}" dt="2022-11-23T16:48:13.972" v="2528" actId="47"/>
        <pc:sldMkLst>
          <pc:docMk/>
          <pc:sldMk cId="2455618995" sldId="1684"/>
        </pc:sldMkLst>
      </pc:sldChg>
      <pc:sldChg chg="modSp add mod modNotesTx">
        <pc:chgData name="伊健 杜" userId="e69aded81da48593" providerId="LiveId" clId="{B53B20DD-44F9-46B2-AA37-64A4AEEAA0F4}" dt="2022-11-23T18:28:08.625" v="3204" actId="20577"/>
        <pc:sldMkLst>
          <pc:docMk/>
          <pc:sldMk cId="472870933" sldId="1685"/>
        </pc:sldMkLst>
        <pc:spChg chg="mod">
          <ac:chgData name="伊健 杜" userId="e69aded81da48593" providerId="LiveId" clId="{B53B20DD-44F9-46B2-AA37-64A4AEEAA0F4}" dt="2022-11-23T16:57:03.345" v="3150"/>
          <ac:spMkLst>
            <pc:docMk/>
            <pc:sldMk cId="472870933" sldId="1685"/>
            <ac:spMk id="10" creationId="{B839CA97-BE0D-8B7C-B769-3E145A81D451}"/>
          </ac:spMkLst>
        </pc:spChg>
      </pc:sldChg>
      <pc:sldChg chg="addSp delSp modSp add mod">
        <pc:chgData name="伊健 杜" userId="e69aded81da48593" providerId="LiveId" clId="{B53B20DD-44F9-46B2-AA37-64A4AEEAA0F4}" dt="2022-11-23T16:57:03.345" v="3150"/>
        <pc:sldMkLst>
          <pc:docMk/>
          <pc:sldMk cId="3516264102" sldId="1686"/>
        </pc:sldMkLst>
        <pc:spChg chg="add del mod">
          <ac:chgData name="伊健 杜" userId="e69aded81da48593" providerId="LiveId" clId="{B53B20DD-44F9-46B2-AA37-64A4AEEAA0F4}" dt="2022-11-23T16:50:21.351" v="2552" actId="478"/>
          <ac:spMkLst>
            <pc:docMk/>
            <pc:sldMk cId="3516264102" sldId="1686"/>
            <ac:spMk id="2" creationId="{979A267C-14D2-A0EA-1E17-DF004F931CCC}"/>
          </ac:spMkLst>
        </pc:spChg>
        <pc:spChg chg="mod">
          <ac:chgData name="伊健 杜" userId="e69aded81da48593" providerId="LiveId" clId="{B53B20DD-44F9-46B2-AA37-64A4AEEAA0F4}" dt="2022-11-23T16:49:19.202" v="2544" actId="27636"/>
          <ac:spMkLst>
            <pc:docMk/>
            <pc:sldMk cId="3516264102" sldId="1686"/>
            <ac:spMk id="4" creationId="{767FBCC3-E590-DDD9-AC6E-390CBBE40FB6}"/>
          </ac:spMkLst>
        </pc:spChg>
        <pc:spChg chg="del">
          <ac:chgData name="伊健 杜" userId="e69aded81da48593" providerId="LiveId" clId="{B53B20DD-44F9-46B2-AA37-64A4AEEAA0F4}" dt="2022-11-23T16:49:21.730" v="2545" actId="478"/>
          <ac:spMkLst>
            <pc:docMk/>
            <pc:sldMk cId="3516264102" sldId="1686"/>
            <ac:spMk id="5" creationId="{1BB63C24-62EE-61C0-4033-CE44E51996E7}"/>
          </ac:spMkLst>
        </pc:spChg>
        <pc:spChg chg="mod">
          <ac:chgData name="伊健 杜" userId="e69aded81da48593" providerId="LiveId" clId="{B53B20DD-44F9-46B2-AA37-64A4AEEAA0F4}" dt="2022-11-23T16:57:03.345" v="3150"/>
          <ac:spMkLst>
            <pc:docMk/>
            <pc:sldMk cId="3516264102" sldId="1686"/>
            <ac:spMk id="6" creationId="{159B7E6B-21F0-E0FE-7ABA-4ADD738FA9C0}"/>
          </ac:spMkLst>
        </pc:spChg>
        <pc:picChg chg="add mod">
          <ac:chgData name="伊健 杜" userId="e69aded81da48593" providerId="LiveId" clId="{B53B20DD-44F9-46B2-AA37-64A4AEEAA0F4}" dt="2022-11-23T16:50:52.025" v="2617" actId="1076"/>
          <ac:picMkLst>
            <pc:docMk/>
            <pc:sldMk cId="3516264102" sldId="1686"/>
            <ac:picMk id="7" creationId="{71FCFE7D-FEFD-8516-EABE-F2E958B9D732}"/>
          </ac:picMkLst>
        </pc:picChg>
        <pc:picChg chg="del">
          <ac:chgData name="伊健 杜" userId="e69aded81da48593" providerId="LiveId" clId="{B53B20DD-44F9-46B2-AA37-64A4AEEAA0F4}" dt="2022-11-23T16:49:22.377" v="2546" actId="478"/>
          <ac:picMkLst>
            <pc:docMk/>
            <pc:sldMk cId="3516264102" sldId="1686"/>
            <ac:picMk id="8" creationId="{21F52FA5-FDEE-609B-79BA-4A634564A6D8}"/>
          </ac:picMkLst>
        </pc:picChg>
        <pc:picChg chg="del mod">
          <ac:chgData name="伊健 杜" userId="e69aded81da48593" providerId="LiveId" clId="{B53B20DD-44F9-46B2-AA37-64A4AEEAA0F4}" dt="2022-11-23T16:49:57.272" v="2548" actId="478"/>
          <ac:picMkLst>
            <pc:docMk/>
            <pc:sldMk cId="3516264102" sldId="1686"/>
            <ac:picMk id="9" creationId="{27B2EBA5-96B8-7458-AAAC-4799A1F03247}"/>
          </ac:picMkLst>
        </pc:picChg>
      </pc:sldChg>
      <pc:sldChg chg="addSp delSp modSp add mod">
        <pc:chgData name="伊健 杜" userId="e69aded81da48593" providerId="LiveId" clId="{B53B20DD-44F9-46B2-AA37-64A4AEEAA0F4}" dt="2022-11-23T16:57:03.345" v="3150"/>
        <pc:sldMkLst>
          <pc:docMk/>
          <pc:sldMk cId="679818359" sldId="1687"/>
        </pc:sldMkLst>
        <pc:spChg chg="mod">
          <ac:chgData name="伊健 杜" userId="e69aded81da48593" providerId="LiveId" clId="{B53B20DD-44F9-46B2-AA37-64A4AEEAA0F4}" dt="2022-11-23T16:57:03.345" v="3150"/>
          <ac:spMkLst>
            <pc:docMk/>
            <pc:sldMk cId="679818359" sldId="1687"/>
            <ac:spMk id="6" creationId="{159B7E6B-21F0-E0FE-7ABA-4ADD738FA9C0}"/>
          </ac:spMkLst>
        </pc:spChg>
        <pc:picChg chg="del">
          <ac:chgData name="伊健 杜" userId="e69aded81da48593" providerId="LiveId" clId="{B53B20DD-44F9-46B2-AA37-64A4AEEAA0F4}" dt="2022-11-23T16:51:10.519" v="2619" actId="478"/>
          <ac:picMkLst>
            <pc:docMk/>
            <pc:sldMk cId="679818359" sldId="1687"/>
            <ac:picMk id="7" creationId="{71FCFE7D-FEFD-8516-EABE-F2E958B9D732}"/>
          </ac:picMkLst>
        </pc:picChg>
        <pc:picChg chg="add mod">
          <ac:chgData name="伊健 杜" userId="e69aded81da48593" providerId="LiveId" clId="{B53B20DD-44F9-46B2-AA37-64A4AEEAA0F4}" dt="2022-11-23T16:51:14.353" v="2622" actId="1076"/>
          <ac:picMkLst>
            <pc:docMk/>
            <pc:sldMk cId="679818359" sldId="1687"/>
            <ac:picMk id="2050" creationId="{E53705E5-9029-58CD-15D5-CD1A365ED69E}"/>
          </ac:picMkLst>
        </pc:picChg>
      </pc:sldChg>
      <pc:sldChg chg="addSp delSp modSp add mod">
        <pc:chgData name="伊健 杜" userId="e69aded81da48593" providerId="LiveId" clId="{B53B20DD-44F9-46B2-AA37-64A4AEEAA0F4}" dt="2022-11-23T16:57:03.345" v="3150"/>
        <pc:sldMkLst>
          <pc:docMk/>
          <pc:sldMk cId="1736484068" sldId="1688"/>
        </pc:sldMkLst>
        <pc:spChg chg="add mod">
          <ac:chgData name="伊健 杜" userId="e69aded81da48593" providerId="LiveId" clId="{B53B20DD-44F9-46B2-AA37-64A4AEEAA0F4}" dt="2022-11-23T16:57:03.345" v="3150"/>
          <ac:spMkLst>
            <pc:docMk/>
            <pc:sldMk cId="1736484068" sldId="1688"/>
            <ac:spMk id="2" creationId="{12F3C90E-8B3D-CAE1-D6D1-5130328C150A}"/>
          </ac:spMkLst>
        </pc:spChg>
        <pc:spChg chg="add mod">
          <ac:chgData name="伊健 杜" userId="e69aded81da48593" providerId="LiveId" clId="{B53B20DD-44F9-46B2-AA37-64A4AEEAA0F4}" dt="2022-11-23T16:55:35.447" v="2979" actId="1076"/>
          <ac:spMkLst>
            <pc:docMk/>
            <pc:sldMk cId="1736484068" sldId="1688"/>
            <ac:spMk id="3" creationId="{28604501-8BC3-7F94-80CA-6CD0BCE2F504}"/>
          </ac:spMkLst>
        </pc:spChg>
        <pc:spChg chg="mod">
          <ac:chgData name="伊健 杜" userId="e69aded81da48593" providerId="LiveId" clId="{B53B20DD-44F9-46B2-AA37-64A4AEEAA0F4}" dt="2022-11-23T16:55:07.540" v="2944" actId="1076"/>
          <ac:spMkLst>
            <pc:docMk/>
            <pc:sldMk cId="1736484068" sldId="1688"/>
            <ac:spMk id="4" creationId="{767FBCC3-E590-DDD9-AC6E-390CBBE40FB6}"/>
          </ac:spMkLst>
        </pc:spChg>
        <pc:spChg chg="mod">
          <ac:chgData name="伊健 杜" userId="e69aded81da48593" providerId="LiveId" clId="{B53B20DD-44F9-46B2-AA37-64A4AEEAA0F4}" dt="2022-11-23T16:57:03.345" v="3150"/>
          <ac:spMkLst>
            <pc:docMk/>
            <pc:sldMk cId="1736484068" sldId="1688"/>
            <ac:spMk id="6" creationId="{159B7E6B-21F0-E0FE-7ABA-4ADD738FA9C0}"/>
          </ac:spMkLst>
        </pc:spChg>
        <pc:picChg chg="del">
          <ac:chgData name="伊健 杜" userId="e69aded81da48593" providerId="LiveId" clId="{B53B20DD-44F9-46B2-AA37-64A4AEEAA0F4}" dt="2022-11-23T16:51:59.304" v="2713" actId="478"/>
          <ac:picMkLst>
            <pc:docMk/>
            <pc:sldMk cId="1736484068" sldId="1688"/>
            <ac:picMk id="2050" creationId="{E53705E5-9029-58CD-15D5-CD1A365ED69E}"/>
          </ac:picMkLst>
        </pc:picChg>
        <pc:picChg chg="add mod">
          <ac:chgData name="伊健 杜" userId="e69aded81da48593" providerId="LiveId" clId="{B53B20DD-44F9-46B2-AA37-64A4AEEAA0F4}" dt="2022-11-23T16:54:35.176" v="2923" actId="1076"/>
          <ac:picMkLst>
            <pc:docMk/>
            <pc:sldMk cId="1736484068" sldId="1688"/>
            <ac:picMk id="3074" creationId="{858A618A-C14E-49E6-B9E1-F359B4B4E4C7}"/>
          </ac:picMkLst>
        </pc:picChg>
      </pc:sldChg>
      <pc:sldChg chg="addSp modSp add mod">
        <pc:chgData name="伊健 杜" userId="e69aded81da48593" providerId="LiveId" clId="{B53B20DD-44F9-46B2-AA37-64A4AEEAA0F4}" dt="2022-11-23T16:57:03.345" v="3150"/>
        <pc:sldMkLst>
          <pc:docMk/>
          <pc:sldMk cId="984688660" sldId="1689"/>
        </pc:sldMkLst>
        <pc:spChg chg="add mod">
          <ac:chgData name="伊健 杜" userId="e69aded81da48593" providerId="LiveId" clId="{B53B20DD-44F9-46B2-AA37-64A4AEEAA0F4}" dt="2022-11-23T16:57:00.994" v="3149"/>
          <ac:spMkLst>
            <pc:docMk/>
            <pc:sldMk cId="984688660" sldId="1689"/>
            <ac:spMk id="2" creationId="{ECD9CCA9-53B6-E8DE-CCBE-B56F6BA9C0B2}"/>
          </ac:spMkLst>
        </pc:spChg>
        <pc:spChg chg="mod">
          <ac:chgData name="伊健 杜" userId="e69aded81da48593" providerId="LiveId" clId="{B53B20DD-44F9-46B2-AA37-64A4AEEAA0F4}" dt="2022-11-23T16:57:03.345" v="3150"/>
          <ac:spMkLst>
            <pc:docMk/>
            <pc:sldMk cId="984688660" sldId="1689"/>
            <ac:spMk id="10" creationId="{B839CA97-BE0D-8B7C-B769-3E145A81D451}"/>
          </ac:spMkLst>
        </pc:spChg>
      </pc:sldChg>
    </pc:docChg>
  </pc:docChgLst>
  <pc:docChgLst>
    <pc:chgData name="伊健 杜" userId="e69aded81da48593" providerId="LiveId" clId="{1EEA2183-E768-45D7-9A87-BDD4A18B5F6B}"/>
    <pc:docChg chg="undo redo custSel addSld delSld modSld">
      <pc:chgData name="伊健 杜" userId="e69aded81da48593" providerId="LiveId" clId="{1EEA2183-E768-45D7-9A87-BDD4A18B5F6B}" dt="2022-11-28T10:21:33.661" v="3378" actId="20577"/>
      <pc:docMkLst>
        <pc:docMk/>
      </pc:docMkLst>
      <pc:sldChg chg="del">
        <pc:chgData name="伊健 杜" userId="e69aded81da48593" providerId="LiveId" clId="{1EEA2183-E768-45D7-9A87-BDD4A18B5F6B}" dt="2022-11-28T05:17:44.058" v="0" actId="47"/>
        <pc:sldMkLst>
          <pc:docMk/>
          <pc:sldMk cId="1516926263" sldId="927"/>
        </pc:sldMkLst>
      </pc:sldChg>
      <pc:sldChg chg="del">
        <pc:chgData name="伊健 杜" userId="e69aded81da48593" providerId="LiveId" clId="{1EEA2183-E768-45D7-9A87-BDD4A18B5F6B}" dt="2022-11-28T05:17:44.058" v="0" actId="47"/>
        <pc:sldMkLst>
          <pc:docMk/>
          <pc:sldMk cId="1437777661" sldId="980"/>
        </pc:sldMkLst>
      </pc:sldChg>
      <pc:sldChg chg="del">
        <pc:chgData name="伊健 杜" userId="e69aded81da48593" providerId="LiveId" clId="{1EEA2183-E768-45D7-9A87-BDD4A18B5F6B}" dt="2022-11-28T05:17:44.058" v="0" actId="47"/>
        <pc:sldMkLst>
          <pc:docMk/>
          <pc:sldMk cId="3593390809" sldId="1659"/>
        </pc:sldMkLst>
      </pc:sldChg>
      <pc:sldChg chg="del">
        <pc:chgData name="伊健 杜" userId="e69aded81da48593" providerId="LiveId" clId="{1EEA2183-E768-45D7-9A87-BDD4A18B5F6B}" dt="2022-11-28T05:17:44.058" v="0" actId="47"/>
        <pc:sldMkLst>
          <pc:docMk/>
          <pc:sldMk cId="2319429720" sldId="1660"/>
        </pc:sldMkLst>
      </pc:sldChg>
      <pc:sldChg chg="del">
        <pc:chgData name="伊健 杜" userId="e69aded81da48593" providerId="LiveId" clId="{1EEA2183-E768-45D7-9A87-BDD4A18B5F6B}" dt="2022-11-28T05:17:44.058" v="0" actId="47"/>
        <pc:sldMkLst>
          <pc:docMk/>
          <pc:sldMk cId="2489103660" sldId="1661"/>
        </pc:sldMkLst>
      </pc:sldChg>
      <pc:sldChg chg="del">
        <pc:chgData name="伊健 杜" userId="e69aded81da48593" providerId="LiveId" clId="{1EEA2183-E768-45D7-9A87-BDD4A18B5F6B}" dt="2022-11-28T05:17:44.058" v="0" actId="47"/>
        <pc:sldMkLst>
          <pc:docMk/>
          <pc:sldMk cId="1785739899" sldId="1662"/>
        </pc:sldMkLst>
      </pc:sldChg>
      <pc:sldChg chg="del">
        <pc:chgData name="伊健 杜" userId="e69aded81da48593" providerId="LiveId" clId="{1EEA2183-E768-45D7-9A87-BDD4A18B5F6B}" dt="2022-11-28T05:17:44.058" v="0" actId="47"/>
        <pc:sldMkLst>
          <pc:docMk/>
          <pc:sldMk cId="3258380561" sldId="1663"/>
        </pc:sldMkLst>
      </pc:sldChg>
      <pc:sldChg chg="del">
        <pc:chgData name="伊健 杜" userId="e69aded81da48593" providerId="LiveId" clId="{1EEA2183-E768-45D7-9A87-BDD4A18B5F6B}" dt="2022-11-28T05:17:44.058" v="0" actId="47"/>
        <pc:sldMkLst>
          <pc:docMk/>
          <pc:sldMk cId="65448847" sldId="1664"/>
        </pc:sldMkLst>
      </pc:sldChg>
      <pc:sldChg chg="del">
        <pc:chgData name="伊健 杜" userId="e69aded81da48593" providerId="LiveId" clId="{1EEA2183-E768-45D7-9A87-BDD4A18B5F6B}" dt="2022-11-28T05:17:44.058" v="0" actId="47"/>
        <pc:sldMkLst>
          <pc:docMk/>
          <pc:sldMk cId="3987339040" sldId="1665"/>
        </pc:sldMkLst>
      </pc:sldChg>
      <pc:sldChg chg="del">
        <pc:chgData name="伊健 杜" userId="e69aded81da48593" providerId="LiveId" clId="{1EEA2183-E768-45D7-9A87-BDD4A18B5F6B}" dt="2022-11-28T05:17:44.058" v="0" actId="47"/>
        <pc:sldMkLst>
          <pc:docMk/>
          <pc:sldMk cId="3715491956" sldId="1666"/>
        </pc:sldMkLst>
      </pc:sldChg>
      <pc:sldChg chg="del">
        <pc:chgData name="伊健 杜" userId="e69aded81da48593" providerId="LiveId" clId="{1EEA2183-E768-45D7-9A87-BDD4A18B5F6B}" dt="2022-11-28T05:17:44.058" v="0" actId="47"/>
        <pc:sldMkLst>
          <pc:docMk/>
          <pc:sldMk cId="3213109179" sldId="1667"/>
        </pc:sldMkLst>
      </pc:sldChg>
      <pc:sldChg chg="del">
        <pc:chgData name="伊健 杜" userId="e69aded81da48593" providerId="LiveId" clId="{1EEA2183-E768-45D7-9A87-BDD4A18B5F6B}" dt="2022-11-28T05:17:44.058" v="0" actId="47"/>
        <pc:sldMkLst>
          <pc:docMk/>
          <pc:sldMk cId="3077697962" sldId="1668"/>
        </pc:sldMkLst>
      </pc:sldChg>
      <pc:sldChg chg="del">
        <pc:chgData name="伊健 杜" userId="e69aded81da48593" providerId="LiveId" clId="{1EEA2183-E768-45D7-9A87-BDD4A18B5F6B}" dt="2022-11-28T05:17:44.058" v="0" actId="47"/>
        <pc:sldMkLst>
          <pc:docMk/>
          <pc:sldMk cId="617506448" sldId="1669"/>
        </pc:sldMkLst>
      </pc:sldChg>
      <pc:sldChg chg="del">
        <pc:chgData name="伊健 杜" userId="e69aded81da48593" providerId="LiveId" clId="{1EEA2183-E768-45D7-9A87-BDD4A18B5F6B}" dt="2022-11-28T05:17:44.058" v="0" actId="47"/>
        <pc:sldMkLst>
          <pc:docMk/>
          <pc:sldMk cId="1437016750" sldId="1670"/>
        </pc:sldMkLst>
      </pc:sldChg>
      <pc:sldChg chg="del">
        <pc:chgData name="伊健 杜" userId="e69aded81da48593" providerId="LiveId" clId="{1EEA2183-E768-45D7-9A87-BDD4A18B5F6B}" dt="2022-11-28T05:17:44.058" v="0" actId="47"/>
        <pc:sldMkLst>
          <pc:docMk/>
          <pc:sldMk cId="1266224568" sldId="1671"/>
        </pc:sldMkLst>
      </pc:sldChg>
      <pc:sldChg chg="del">
        <pc:chgData name="伊健 杜" userId="e69aded81da48593" providerId="LiveId" clId="{1EEA2183-E768-45D7-9A87-BDD4A18B5F6B}" dt="2022-11-28T05:17:44.058" v="0" actId="47"/>
        <pc:sldMkLst>
          <pc:docMk/>
          <pc:sldMk cId="1968166757" sldId="1672"/>
        </pc:sldMkLst>
      </pc:sldChg>
      <pc:sldChg chg="del">
        <pc:chgData name="伊健 杜" userId="e69aded81da48593" providerId="LiveId" clId="{1EEA2183-E768-45D7-9A87-BDD4A18B5F6B}" dt="2022-11-28T05:17:44.058" v="0" actId="47"/>
        <pc:sldMkLst>
          <pc:docMk/>
          <pc:sldMk cId="1990525619" sldId="1673"/>
        </pc:sldMkLst>
      </pc:sldChg>
      <pc:sldChg chg="del">
        <pc:chgData name="伊健 杜" userId="e69aded81da48593" providerId="LiveId" clId="{1EEA2183-E768-45D7-9A87-BDD4A18B5F6B}" dt="2022-11-28T05:17:44.058" v="0" actId="47"/>
        <pc:sldMkLst>
          <pc:docMk/>
          <pc:sldMk cId="289799131" sldId="1674"/>
        </pc:sldMkLst>
      </pc:sldChg>
      <pc:sldChg chg="del">
        <pc:chgData name="伊健 杜" userId="e69aded81da48593" providerId="LiveId" clId="{1EEA2183-E768-45D7-9A87-BDD4A18B5F6B}" dt="2022-11-28T05:17:44.058" v="0" actId="47"/>
        <pc:sldMkLst>
          <pc:docMk/>
          <pc:sldMk cId="3266695415" sldId="1675"/>
        </pc:sldMkLst>
      </pc:sldChg>
      <pc:sldChg chg="del">
        <pc:chgData name="伊健 杜" userId="e69aded81da48593" providerId="LiveId" clId="{1EEA2183-E768-45D7-9A87-BDD4A18B5F6B}" dt="2022-11-28T05:17:44.058" v="0" actId="47"/>
        <pc:sldMkLst>
          <pc:docMk/>
          <pc:sldMk cId="459071839" sldId="1676"/>
        </pc:sldMkLst>
      </pc:sldChg>
      <pc:sldChg chg="del">
        <pc:chgData name="伊健 杜" userId="e69aded81da48593" providerId="LiveId" clId="{1EEA2183-E768-45D7-9A87-BDD4A18B5F6B}" dt="2022-11-28T05:17:44.058" v="0" actId="47"/>
        <pc:sldMkLst>
          <pc:docMk/>
          <pc:sldMk cId="2213257211" sldId="1677"/>
        </pc:sldMkLst>
      </pc:sldChg>
      <pc:sldChg chg="del">
        <pc:chgData name="伊健 杜" userId="e69aded81da48593" providerId="LiveId" clId="{1EEA2183-E768-45D7-9A87-BDD4A18B5F6B}" dt="2022-11-28T05:17:44.058" v="0" actId="47"/>
        <pc:sldMkLst>
          <pc:docMk/>
          <pc:sldMk cId="1513347395" sldId="1678"/>
        </pc:sldMkLst>
      </pc:sldChg>
      <pc:sldChg chg="del">
        <pc:chgData name="伊健 杜" userId="e69aded81da48593" providerId="LiveId" clId="{1EEA2183-E768-45D7-9A87-BDD4A18B5F6B}" dt="2022-11-28T05:17:44.058" v="0" actId="47"/>
        <pc:sldMkLst>
          <pc:docMk/>
          <pc:sldMk cId="1736861444" sldId="1679"/>
        </pc:sldMkLst>
      </pc:sldChg>
      <pc:sldChg chg="del">
        <pc:chgData name="伊健 杜" userId="e69aded81da48593" providerId="LiveId" clId="{1EEA2183-E768-45D7-9A87-BDD4A18B5F6B}" dt="2022-11-28T05:17:44.058" v="0" actId="47"/>
        <pc:sldMkLst>
          <pc:docMk/>
          <pc:sldMk cId="1469542342" sldId="1680"/>
        </pc:sldMkLst>
      </pc:sldChg>
      <pc:sldChg chg="del">
        <pc:chgData name="伊健 杜" userId="e69aded81da48593" providerId="LiveId" clId="{1EEA2183-E768-45D7-9A87-BDD4A18B5F6B}" dt="2022-11-28T05:17:44.058" v="0" actId="47"/>
        <pc:sldMkLst>
          <pc:docMk/>
          <pc:sldMk cId="2811712248" sldId="1681"/>
        </pc:sldMkLst>
      </pc:sldChg>
      <pc:sldChg chg="del">
        <pc:chgData name="伊健 杜" userId="e69aded81da48593" providerId="LiveId" clId="{1EEA2183-E768-45D7-9A87-BDD4A18B5F6B}" dt="2022-11-28T05:17:44.058" v="0" actId="47"/>
        <pc:sldMkLst>
          <pc:docMk/>
          <pc:sldMk cId="1018233866" sldId="1682"/>
        </pc:sldMkLst>
      </pc:sldChg>
      <pc:sldChg chg="del">
        <pc:chgData name="伊健 杜" userId="e69aded81da48593" providerId="LiveId" clId="{1EEA2183-E768-45D7-9A87-BDD4A18B5F6B}" dt="2022-11-28T05:17:44.058" v="0" actId="47"/>
        <pc:sldMkLst>
          <pc:docMk/>
          <pc:sldMk cId="1139667421" sldId="1683"/>
        </pc:sldMkLst>
      </pc:sldChg>
      <pc:sldChg chg="del">
        <pc:chgData name="伊健 杜" userId="e69aded81da48593" providerId="LiveId" clId="{1EEA2183-E768-45D7-9A87-BDD4A18B5F6B}" dt="2022-11-28T05:17:44.058" v="0" actId="47"/>
        <pc:sldMkLst>
          <pc:docMk/>
          <pc:sldMk cId="472870933" sldId="1685"/>
        </pc:sldMkLst>
      </pc:sldChg>
      <pc:sldChg chg="del">
        <pc:chgData name="伊健 杜" userId="e69aded81da48593" providerId="LiveId" clId="{1EEA2183-E768-45D7-9A87-BDD4A18B5F6B}" dt="2022-11-28T05:17:44.058" v="0" actId="47"/>
        <pc:sldMkLst>
          <pc:docMk/>
          <pc:sldMk cId="3516264102" sldId="1686"/>
        </pc:sldMkLst>
      </pc:sldChg>
      <pc:sldChg chg="del">
        <pc:chgData name="伊健 杜" userId="e69aded81da48593" providerId="LiveId" clId="{1EEA2183-E768-45D7-9A87-BDD4A18B5F6B}" dt="2022-11-28T05:17:44.058" v="0" actId="47"/>
        <pc:sldMkLst>
          <pc:docMk/>
          <pc:sldMk cId="679818359" sldId="1687"/>
        </pc:sldMkLst>
      </pc:sldChg>
      <pc:sldChg chg="del">
        <pc:chgData name="伊健 杜" userId="e69aded81da48593" providerId="LiveId" clId="{1EEA2183-E768-45D7-9A87-BDD4A18B5F6B}" dt="2022-11-28T05:17:44.058" v="0" actId="47"/>
        <pc:sldMkLst>
          <pc:docMk/>
          <pc:sldMk cId="1736484068" sldId="1688"/>
        </pc:sldMkLst>
      </pc:sldChg>
      <pc:sldChg chg="del">
        <pc:chgData name="伊健 杜" userId="e69aded81da48593" providerId="LiveId" clId="{1EEA2183-E768-45D7-9A87-BDD4A18B5F6B}" dt="2022-11-28T05:17:44.058" v="0" actId="47"/>
        <pc:sldMkLst>
          <pc:docMk/>
          <pc:sldMk cId="984688660" sldId="1689"/>
        </pc:sldMkLst>
      </pc:sldChg>
      <pc:sldChg chg="del">
        <pc:chgData name="伊健 杜" userId="e69aded81da48593" providerId="LiveId" clId="{1EEA2183-E768-45D7-9A87-BDD4A18B5F6B}" dt="2022-11-28T05:17:44.058" v="0" actId="47"/>
        <pc:sldMkLst>
          <pc:docMk/>
          <pc:sldMk cId="807796359" sldId="1690"/>
        </pc:sldMkLst>
      </pc:sldChg>
      <pc:sldChg chg="del">
        <pc:chgData name="伊健 杜" userId="e69aded81da48593" providerId="LiveId" clId="{1EEA2183-E768-45D7-9A87-BDD4A18B5F6B}" dt="2022-11-28T05:17:44.058" v="0" actId="47"/>
        <pc:sldMkLst>
          <pc:docMk/>
          <pc:sldMk cId="579874963" sldId="1691"/>
        </pc:sldMkLst>
      </pc:sldChg>
      <pc:sldChg chg="del">
        <pc:chgData name="伊健 杜" userId="e69aded81da48593" providerId="LiveId" clId="{1EEA2183-E768-45D7-9A87-BDD4A18B5F6B}" dt="2022-11-28T05:17:44.058" v="0" actId="47"/>
        <pc:sldMkLst>
          <pc:docMk/>
          <pc:sldMk cId="2025467954" sldId="1692"/>
        </pc:sldMkLst>
      </pc:sldChg>
      <pc:sldChg chg="del">
        <pc:chgData name="伊健 杜" userId="e69aded81da48593" providerId="LiveId" clId="{1EEA2183-E768-45D7-9A87-BDD4A18B5F6B}" dt="2022-11-28T05:17:44.058" v="0" actId="47"/>
        <pc:sldMkLst>
          <pc:docMk/>
          <pc:sldMk cId="639474268" sldId="1693"/>
        </pc:sldMkLst>
      </pc:sldChg>
      <pc:sldChg chg="del">
        <pc:chgData name="伊健 杜" userId="e69aded81da48593" providerId="LiveId" clId="{1EEA2183-E768-45D7-9A87-BDD4A18B5F6B}" dt="2022-11-28T05:17:44.058" v="0" actId="47"/>
        <pc:sldMkLst>
          <pc:docMk/>
          <pc:sldMk cId="2930561668" sldId="1694"/>
        </pc:sldMkLst>
      </pc:sldChg>
      <pc:sldChg chg="del">
        <pc:chgData name="伊健 杜" userId="e69aded81da48593" providerId="LiveId" clId="{1EEA2183-E768-45D7-9A87-BDD4A18B5F6B}" dt="2022-11-28T05:17:44.058" v="0" actId="47"/>
        <pc:sldMkLst>
          <pc:docMk/>
          <pc:sldMk cId="2333653233" sldId="1695"/>
        </pc:sldMkLst>
      </pc:sldChg>
      <pc:sldChg chg="del">
        <pc:chgData name="伊健 杜" userId="e69aded81da48593" providerId="LiveId" clId="{1EEA2183-E768-45D7-9A87-BDD4A18B5F6B}" dt="2022-11-28T05:17:44.058" v="0" actId="47"/>
        <pc:sldMkLst>
          <pc:docMk/>
          <pc:sldMk cId="2295105116" sldId="1696"/>
        </pc:sldMkLst>
      </pc:sldChg>
      <pc:sldChg chg="del">
        <pc:chgData name="伊健 杜" userId="e69aded81da48593" providerId="LiveId" clId="{1EEA2183-E768-45D7-9A87-BDD4A18B5F6B}" dt="2022-11-28T05:17:44.058" v="0" actId="47"/>
        <pc:sldMkLst>
          <pc:docMk/>
          <pc:sldMk cId="2980697421" sldId="1697"/>
        </pc:sldMkLst>
      </pc:sldChg>
      <pc:sldChg chg="del">
        <pc:chgData name="伊健 杜" userId="e69aded81da48593" providerId="LiveId" clId="{1EEA2183-E768-45D7-9A87-BDD4A18B5F6B}" dt="2022-11-28T05:17:44.058" v="0" actId="47"/>
        <pc:sldMkLst>
          <pc:docMk/>
          <pc:sldMk cId="348298618" sldId="1698"/>
        </pc:sldMkLst>
      </pc:sldChg>
      <pc:sldChg chg="del">
        <pc:chgData name="伊健 杜" userId="e69aded81da48593" providerId="LiveId" clId="{1EEA2183-E768-45D7-9A87-BDD4A18B5F6B}" dt="2022-11-28T05:17:44.058" v="0" actId="47"/>
        <pc:sldMkLst>
          <pc:docMk/>
          <pc:sldMk cId="624976008" sldId="1699"/>
        </pc:sldMkLst>
      </pc:sldChg>
      <pc:sldChg chg="del">
        <pc:chgData name="伊健 杜" userId="e69aded81da48593" providerId="LiveId" clId="{1EEA2183-E768-45D7-9A87-BDD4A18B5F6B}" dt="2022-11-28T05:17:44.058" v="0" actId="47"/>
        <pc:sldMkLst>
          <pc:docMk/>
          <pc:sldMk cId="1832267590" sldId="1700"/>
        </pc:sldMkLst>
      </pc:sldChg>
      <pc:sldChg chg="del">
        <pc:chgData name="伊健 杜" userId="e69aded81da48593" providerId="LiveId" clId="{1EEA2183-E768-45D7-9A87-BDD4A18B5F6B}" dt="2022-11-28T05:17:44.058" v="0" actId="47"/>
        <pc:sldMkLst>
          <pc:docMk/>
          <pc:sldMk cId="1392875072" sldId="1701"/>
        </pc:sldMkLst>
      </pc:sldChg>
      <pc:sldChg chg="del">
        <pc:chgData name="伊健 杜" userId="e69aded81da48593" providerId="LiveId" clId="{1EEA2183-E768-45D7-9A87-BDD4A18B5F6B}" dt="2022-11-28T05:17:44.058" v="0" actId="47"/>
        <pc:sldMkLst>
          <pc:docMk/>
          <pc:sldMk cId="145064862" sldId="1702"/>
        </pc:sldMkLst>
      </pc:sldChg>
      <pc:sldChg chg="modSp mod">
        <pc:chgData name="伊健 杜" userId="e69aded81da48593" providerId="LiveId" clId="{1EEA2183-E768-45D7-9A87-BDD4A18B5F6B}" dt="2022-11-28T07:10:29.760" v="3251" actId="20577"/>
        <pc:sldMkLst>
          <pc:docMk/>
          <pc:sldMk cId="2635680326" sldId="1704"/>
        </pc:sldMkLst>
        <pc:spChg chg="mod">
          <ac:chgData name="伊健 杜" userId="e69aded81da48593" providerId="LiveId" clId="{1EEA2183-E768-45D7-9A87-BDD4A18B5F6B}" dt="2022-11-28T07:10:29.760" v="3251" actId="20577"/>
          <ac:spMkLst>
            <pc:docMk/>
            <pc:sldMk cId="2635680326" sldId="1704"/>
            <ac:spMk id="10" creationId="{B839CA97-BE0D-8B7C-B769-3E145A81D451}"/>
          </ac:spMkLst>
        </pc:spChg>
      </pc:sldChg>
      <pc:sldChg chg="modSp mod">
        <pc:chgData name="伊健 杜" userId="e69aded81da48593" providerId="LiveId" clId="{1EEA2183-E768-45D7-9A87-BDD4A18B5F6B}" dt="2022-11-28T07:11:50.539" v="3269" actId="20577"/>
        <pc:sldMkLst>
          <pc:docMk/>
          <pc:sldMk cId="3782280875" sldId="1706"/>
        </pc:sldMkLst>
        <pc:spChg chg="mod">
          <ac:chgData name="伊健 杜" userId="e69aded81da48593" providerId="LiveId" clId="{1EEA2183-E768-45D7-9A87-BDD4A18B5F6B}" dt="2022-11-28T07:11:50.539" v="3269" actId="20577"/>
          <ac:spMkLst>
            <pc:docMk/>
            <pc:sldMk cId="3782280875" sldId="1706"/>
            <ac:spMk id="3" creationId="{9EDCD38E-F471-5FBB-3895-0BD45C0A03A2}"/>
          </ac:spMkLst>
        </pc:spChg>
      </pc:sldChg>
      <pc:sldChg chg="addSp modSp mod modAnim">
        <pc:chgData name="伊健 杜" userId="e69aded81da48593" providerId="LiveId" clId="{1EEA2183-E768-45D7-9A87-BDD4A18B5F6B}" dt="2022-11-28T07:30:32.475" v="3290"/>
        <pc:sldMkLst>
          <pc:docMk/>
          <pc:sldMk cId="599260752" sldId="1717"/>
        </pc:sldMkLst>
        <pc:spChg chg="add mod">
          <ac:chgData name="伊健 杜" userId="e69aded81da48593" providerId="LiveId" clId="{1EEA2183-E768-45D7-9A87-BDD4A18B5F6B}" dt="2022-11-28T07:30:29.398" v="3289" actId="20577"/>
          <ac:spMkLst>
            <pc:docMk/>
            <pc:sldMk cId="599260752" sldId="1717"/>
            <ac:spMk id="7" creationId="{B8DB72CE-58C3-40EE-7C86-06D8A0AEA846}"/>
          </ac:spMkLst>
        </pc:spChg>
      </pc:sldChg>
      <pc:sldChg chg="addSp modSp modAnim">
        <pc:chgData name="伊健 杜" userId="e69aded81da48593" providerId="LiveId" clId="{1EEA2183-E768-45D7-9A87-BDD4A18B5F6B}" dt="2022-11-28T07:32:19.226" v="3308" actId="20577"/>
        <pc:sldMkLst>
          <pc:docMk/>
          <pc:sldMk cId="554889428" sldId="1718"/>
        </pc:sldMkLst>
        <pc:spChg chg="add mod">
          <ac:chgData name="伊健 杜" userId="e69aded81da48593" providerId="LiveId" clId="{1EEA2183-E768-45D7-9A87-BDD4A18B5F6B}" dt="2022-11-28T07:32:19.226" v="3308" actId="20577"/>
          <ac:spMkLst>
            <pc:docMk/>
            <pc:sldMk cId="554889428" sldId="1718"/>
            <ac:spMk id="7" creationId="{F651259E-48B5-9F04-3E61-70B65CB4C141}"/>
          </ac:spMkLst>
        </pc:spChg>
      </pc:sldChg>
      <pc:sldChg chg="add del">
        <pc:chgData name="伊健 杜" userId="e69aded81da48593" providerId="LiveId" clId="{1EEA2183-E768-45D7-9A87-BDD4A18B5F6B}" dt="2022-11-28T07:07:28.924" v="3242"/>
        <pc:sldMkLst>
          <pc:docMk/>
          <pc:sldMk cId="2528534030" sldId="1723"/>
        </pc:sldMkLst>
      </pc:sldChg>
      <pc:sldChg chg="del">
        <pc:chgData name="伊健 杜" userId="e69aded81da48593" providerId="LiveId" clId="{1EEA2183-E768-45D7-9A87-BDD4A18B5F6B}" dt="2022-11-28T05:19:17.951" v="4" actId="47"/>
        <pc:sldMkLst>
          <pc:docMk/>
          <pc:sldMk cId="4253589280" sldId="1724"/>
        </pc:sldMkLst>
      </pc:sldChg>
      <pc:sldChg chg="del">
        <pc:chgData name="伊健 杜" userId="e69aded81da48593" providerId="LiveId" clId="{1EEA2183-E768-45D7-9A87-BDD4A18B5F6B}" dt="2022-11-28T05:19:16.517" v="3" actId="47"/>
        <pc:sldMkLst>
          <pc:docMk/>
          <pc:sldMk cId="314837595" sldId="1725"/>
        </pc:sldMkLst>
      </pc:sldChg>
      <pc:sldChg chg="del">
        <pc:chgData name="伊健 杜" userId="e69aded81da48593" providerId="LiveId" clId="{1EEA2183-E768-45D7-9A87-BDD4A18B5F6B}" dt="2022-11-28T05:19:13.036" v="2" actId="47"/>
        <pc:sldMkLst>
          <pc:docMk/>
          <pc:sldMk cId="2657600605" sldId="1726"/>
        </pc:sldMkLst>
      </pc:sldChg>
      <pc:sldChg chg="add">
        <pc:chgData name="伊健 杜" userId="e69aded81da48593" providerId="LiveId" clId="{1EEA2183-E768-45D7-9A87-BDD4A18B5F6B}" dt="2022-11-28T05:19:10.845" v="1"/>
        <pc:sldMkLst>
          <pc:docMk/>
          <pc:sldMk cId="3128562800" sldId="1727"/>
        </pc:sldMkLst>
      </pc:sldChg>
      <pc:sldChg chg="add">
        <pc:chgData name="伊健 杜" userId="e69aded81da48593" providerId="LiveId" clId="{1EEA2183-E768-45D7-9A87-BDD4A18B5F6B}" dt="2022-11-28T05:19:10.845" v="1"/>
        <pc:sldMkLst>
          <pc:docMk/>
          <pc:sldMk cId="1584012272" sldId="1728"/>
        </pc:sldMkLst>
      </pc:sldChg>
      <pc:sldChg chg="add">
        <pc:chgData name="伊健 杜" userId="e69aded81da48593" providerId="LiveId" clId="{1EEA2183-E768-45D7-9A87-BDD4A18B5F6B}" dt="2022-11-28T05:19:10.845" v="1"/>
        <pc:sldMkLst>
          <pc:docMk/>
          <pc:sldMk cId="924919507" sldId="1729"/>
        </pc:sldMkLst>
      </pc:sldChg>
      <pc:sldChg chg="add">
        <pc:chgData name="伊健 杜" userId="e69aded81da48593" providerId="LiveId" clId="{1EEA2183-E768-45D7-9A87-BDD4A18B5F6B}" dt="2022-11-28T05:19:10.845" v="1"/>
        <pc:sldMkLst>
          <pc:docMk/>
          <pc:sldMk cId="3325533892" sldId="1730"/>
        </pc:sldMkLst>
      </pc:sldChg>
      <pc:sldChg chg="add">
        <pc:chgData name="伊健 杜" userId="e69aded81da48593" providerId="LiveId" clId="{1EEA2183-E768-45D7-9A87-BDD4A18B5F6B}" dt="2022-11-28T05:19:10.845" v="1"/>
        <pc:sldMkLst>
          <pc:docMk/>
          <pc:sldMk cId="2997188065" sldId="1731"/>
        </pc:sldMkLst>
      </pc:sldChg>
      <pc:sldChg chg="add">
        <pc:chgData name="伊健 杜" userId="e69aded81da48593" providerId="LiveId" clId="{1EEA2183-E768-45D7-9A87-BDD4A18B5F6B}" dt="2022-11-28T05:19:10.845" v="1"/>
        <pc:sldMkLst>
          <pc:docMk/>
          <pc:sldMk cId="605641321" sldId="1732"/>
        </pc:sldMkLst>
      </pc:sldChg>
      <pc:sldChg chg="add">
        <pc:chgData name="伊健 杜" userId="e69aded81da48593" providerId="LiveId" clId="{1EEA2183-E768-45D7-9A87-BDD4A18B5F6B}" dt="2022-11-28T05:19:10.845" v="1"/>
        <pc:sldMkLst>
          <pc:docMk/>
          <pc:sldMk cId="2362401236" sldId="1733"/>
        </pc:sldMkLst>
      </pc:sldChg>
      <pc:sldChg chg="addSp delSp modSp add mod">
        <pc:chgData name="伊健 杜" userId="e69aded81da48593" providerId="LiveId" clId="{1EEA2183-E768-45D7-9A87-BDD4A18B5F6B}" dt="2022-11-28T06:49:10.010" v="3240"/>
        <pc:sldMkLst>
          <pc:docMk/>
          <pc:sldMk cId="1918842734" sldId="1734"/>
        </pc:sldMkLst>
        <pc:spChg chg="mod">
          <ac:chgData name="伊健 杜" userId="e69aded81da48593" providerId="LiveId" clId="{1EEA2183-E768-45D7-9A87-BDD4A18B5F6B}" dt="2022-11-28T06:49:10.010" v="3240"/>
          <ac:spMkLst>
            <pc:docMk/>
            <pc:sldMk cId="1918842734" sldId="1734"/>
            <ac:spMk id="2" creationId="{10304424-DB4A-36E7-9E0D-D32A5DD0F26C}"/>
          </ac:spMkLst>
        </pc:spChg>
        <pc:spChg chg="mod">
          <ac:chgData name="伊健 杜" userId="e69aded81da48593" providerId="LiveId" clId="{1EEA2183-E768-45D7-9A87-BDD4A18B5F6B}" dt="2022-11-28T05:20:41.998" v="19"/>
          <ac:spMkLst>
            <pc:docMk/>
            <pc:sldMk cId="1918842734" sldId="1734"/>
            <ac:spMk id="5" creationId="{12133E31-EFD8-1428-E834-932512E03115}"/>
          </ac:spMkLst>
        </pc:spChg>
        <pc:spChg chg="mod">
          <ac:chgData name="伊健 杜" userId="e69aded81da48593" providerId="LiveId" clId="{1EEA2183-E768-45D7-9A87-BDD4A18B5F6B}" dt="2022-11-28T06:49:10.010" v="3240"/>
          <ac:spMkLst>
            <pc:docMk/>
            <pc:sldMk cId="1918842734" sldId="1734"/>
            <ac:spMk id="10" creationId="{B839CA97-BE0D-8B7C-B769-3E145A81D451}"/>
          </ac:spMkLst>
        </pc:spChg>
        <pc:picChg chg="add mod">
          <ac:chgData name="伊健 杜" userId="e69aded81da48593" providerId="LiveId" clId="{1EEA2183-E768-45D7-9A87-BDD4A18B5F6B}" dt="2022-11-28T05:21:15.107" v="25" actId="1076"/>
          <ac:picMkLst>
            <pc:docMk/>
            <pc:sldMk cId="1918842734" sldId="1734"/>
            <ac:picMk id="1026" creationId="{92C750C9-46A4-8CA7-B9DF-0673207DFF2C}"/>
          </ac:picMkLst>
        </pc:picChg>
        <pc:picChg chg="del">
          <ac:chgData name="伊健 杜" userId="e69aded81da48593" providerId="LiveId" clId="{1EEA2183-E768-45D7-9A87-BDD4A18B5F6B}" dt="2022-11-28T05:21:10.790" v="20" actId="478"/>
          <ac:picMkLst>
            <pc:docMk/>
            <pc:sldMk cId="1918842734" sldId="1734"/>
            <ac:picMk id="3074" creationId="{DCAC800A-A490-ED88-0F0D-231463C557C3}"/>
          </ac:picMkLst>
        </pc:picChg>
      </pc:sldChg>
      <pc:sldChg chg="addSp delSp modSp add mod">
        <pc:chgData name="伊健 杜" userId="e69aded81da48593" providerId="LiveId" clId="{1EEA2183-E768-45D7-9A87-BDD4A18B5F6B}" dt="2022-11-28T06:49:10.010" v="3240"/>
        <pc:sldMkLst>
          <pc:docMk/>
          <pc:sldMk cId="2471595446" sldId="1735"/>
        </pc:sldMkLst>
        <pc:spChg chg="mod">
          <ac:chgData name="伊健 杜" userId="e69aded81da48593" providerId="LiveId" clId="{1EEA2183-E768-45D7-9A87-BDD4A18B5F6B}" dt="2022-11-28T05:24:58.888" v="180" actId="20577"/>
          <ac:spMkLst>
            <pc:docMk/>
            <pc:sldMk cId="2471595446" sldId="1735"/>
            <ac:spMk id="2" creationId="{10304424-DB4A-36E7-9E0D-D32A5DD0F26C}"/>
          </ac:spMkLst>
        </pc:spChg>
        <pc:spChg chg="mod">
          <ac:chgData name="伊健 杜" userId="e69aded81da48593" providerId="LiveId" clId="{1EEA2183-E768-45D7-9A87-BDD4A18B5F6B}" dt="2022-11-28T05:23:15.095" v="173" actId="20577"/>
          <ac:spMkLst>
            <pc:docMk/>
            <pc:sldMk cId="2471595446" sldId="1735"/>
            <ac:spMk id="5" creationId="{12133E31-EFD8-1428-E834-932512E03115}"/>
          </ac:spMkLst>
        </pc:spChg>
        <pc:spChg chg="mod">
          <ac:chgData name="伊健 杜" userId="e69aded81da48593" providerId="LiveId" clId="{1EEA2183-E768-45D7-9A87-BDD4A18B5F6B}" dt="2022-11-28T06:49:10.010" v="3240"/>
          <ac:spMkLst>
            <pc:docMk/>
            <pc:sldMk cId="2471595446" sldId="1735"/>
            <ac:spMk id="10" creationId="{B839CA97-BE0D-8B7C-B769-3E145A81D451}"/>
          </ac:spMkLst>
        </pc:spChg>
        <pc:picChg chg="del">
          <ac:chgData name="伊健 杜" userId="e69aded81da48593" providerId="LiveId" clId="{1EEA2183-E768-45D7-9A87-BDD4A18B5F6B}" dt="2022-11-28T05:22:56.136" v="170" actId="478"/>
          <ac:picMkLst>
            <pc:docMk/>
            <pc:sldMk cId="2471595446" sldId="1735"/>
            <ac:picMk id="1026" creationId="{92C750C9-46A4-8CA7-B9DF-0673207DFF2C}"/>
          </ac:picMkLst>
        </pc:picChg>
        <pc:picChg chg="add mod">
          <ac:chgData name="伊健 杜" userId="e69aded81da48593" providerId="LiveId" clId="{1EEA2183-E768-45D7-9A87-BDD4A18B5F6B}" dt="2022-11-28T05:23:07.977" v="172" actId="1076"/>
          <ac:picMkLst>
            <pc:docMk/>
            <pc:sldMk cId="2471595446" sldId="1735"/>
            <ac:picMk id="2050" creationId="{DB9D8C78-5F5C-5D61-0599-C7F27B2CAEFE}"/>
          </ac:picMkLst>
        </pc:picChg>
      </pc:sldChg>
      <pc:sldChg chg="addSp delSp modSp add mod delAnim">
        <pc:chgData name="伊健 杜" userId="e69aded81da48593" providerId="LiveId" clId="{1EEA2183-E768-45D7-9A87-BDD4A18B5F6B}" dt="2022-11-28T06:49:10.010" v="3240"/>
        <pc:sldMkLst>
          <pc:docMk/>
          <pc:sldMk cId="3580361435" sldId="1736"/>
        </pc:sldMkLst>
        <pc:spChg chg="mod">
          <ac:chgData name="伊健 杜" userId="e69aded81da48593" providerId="LiveId" clId="{1EEA2183-E768-45D7-9A87-BDD4A18B5F6B}" dt="2022-11-28T05:25:02.528" v="181"/>
          <ac:spMkLst>
            <pc:docMk/>
            <pc:sldMk cId="3580361435" sldId="1736"/>
            <ac:spMk id="2" creationId="{10304424-DB4A-36E7-9E0D-D32A5DD0F26C}"/>
          </ac:spMkLst>
        </pc:spChg>
        <pc:spChg chg="del">
          <ac:chgData name="伊健 杜" userId="e69aded81da48593" providerId="LiveId" clId="{1EEA2183-E768-45D7-9A87-BDD4A18B5F6B}" dt="2022-11-28T05:23:24.745" v="175" actId="478"/>
          <ac:spMkLst>
            <pc:docMk/>
            <pc:sldMk cId="3580361435" sldId="1736"/>
            <ac:spMk id="5" creationId="{12133E31-EFD8-1428-E834-932512E03115}"/>
          </ac:spMkLst>
        </pc:spChg>
        <pc:spChg chg="mod">
          <ac:chgData name="伊健 杜" userId="e69aded81da48593" providerId="LiveId" clId="{1EEA2183-E768-45D7-9A87-BDD4A18B5F6B}" dt="2022-11-28T06:49:10.010" v="3240"/>
          <ac:spMkLst>
            <pc:docMk/>
            <pc:sldMk cId="3580361435" sldId="1736"/>
            <ac:spMk id="10" creationId="{B839CA97-BE0D-8B7C-B769-3E145A81D451}"/>
          </ac:spMkLst>
        </pc:spChg>
        <pc:picChg chg="del">
          <ac:chgData name="伊健 杜" userId="e69aded81da48593" providerId="LiveId" clId="{1EEA2183-E768-45D7-9A87-BDD4A18B5F6B}" dt="2022-11-28T05:27:50.399" v="363" actId="478"/>
          <ac:picMkLst>
            <pc:docMk/>
            <pc:sldMk cId="3580361435" sldId="1736"/>
            <ac:picMk id="2050" creationId="{DB9D8C78-5F5C-5D61-0599-C7F27B2CAEFE}"/>
          </ac:picMkLst>
        </pc:picChg>
        <pc:picChg chg="add mod">
          <ac:chgData name="伊健 杜" userId="e69aded81da48593" providerId="LiveId" clId="{1EEA2183-E768-45D7-9A87-BDD4A18B5F6B}" dt="2022-11-28T05:30:06.537" v="371" actId="1076"/>
          <ac:picMkLst>
            <pc:docMk/>
            <pc:sldMk cId="3580361435" sldId="1736"/>
            <ac:picMk id="3074" creationId="{D5C4E127-5A42-15E2-3669-11CEE309D131}"/>
          </ac:picMkLst>
        </pc:picChg>
        <pc:picChg chg="add mod">
          <ac:chgData name="伊健 杜" userId="e69aded81da48593" providerId="LiveId" clId="{1EEA2183-E768-45D7-9A87-BDD4A18B5F6B}" dt="2022-11-28T05:30:07.095" v="372" actId="1076"/>
          <ac:picMkLst>
            <pc:docMk/>
            <pc:sldMk cId="3580361435" sldId="1736"/>
            <ac:picMk id="3076" creationId="{4005B4AB-3F4C-B092-8F7C-71855F729955}"/>
          </ac:picMkLst>
        </pc:picChg>
      </pc:sldChg>
      <pc:sldChg chg="modSp add mod">
        <pc:chgData name="伊健 杜" userId="e69aded81da48593" providerId="LiveId" clId="{1EEA2183-E768-45D7-9A87-BDD4A18B5F6B}" dt="2022-11-28T06:49:10.010" v="3240"/>
        <pc:sldMkLst>
          <pc:docMk/>
          <pc:sldMk cId="471591401" sldId="1737"/>
        </pc:sldMkLst>
        <pc:spChg chg="mod">
          <ac:chgData name="伊健 杜" userId="e69aded81da48593" providerId="LiveId" clId="{1EEA2183-E768-45D7-9A87-BDD4A18B5F6B}" dt="2022-11-28T06:49:10.010" v="3240"/>
          <ac:spMkLst>
            <pc:docMk/>
            <pc:sldMk cId="471591401" sldId="1737"/>
            <ac:spMk id="3" creationId="{9EDCD38E-F471-5FBB-3895-0BD45C0A03A2}"/>
          </ac:spMkLst>
        </pc:spChg>
      </pc:sldChg>
      <pc:sldChg chg="addSp delSp modSp add mod">
        <pc:chgData name="伊健 杜" userId="e69aded81da48593" providerId="LiveId" clId="{1EEA2183-E768-45D7-9A87-BDD4A18B5F6B}" dt="2022-11-28T06:49:10.010" v="3240"/>
        <pc:sldMkLst>
          <pc:docMk/>
          <pc:sldMk cId="402002922" sldId="1738"/>
        </pc:sldMkLst>
        <pc:spChg chg="mod">
          <ac:chgData name="伊健 杜" userId="e69aded81da48593" providerId="LiveId" clId="{1EEA2183-E768-45D7-9A87-BDD4A18B5F6B}" dt="2022-11-28T05:31:30.846" v="437" actId="20577"/>
          <ac:spMkLst>
            <pc:docMk/>
            <pc:sldMk cId="402002922" sldId="1738"/>
            <ac:spMk id="2" creationId="{10304424-DB4A-36E7-9E0D-D32A5DD0F26C}"/>
          </ac:spMkLst>
        </pc:spChg>
        <pc:spChg chg="mod">
          <ac:chgData name="伊健 杜" userId="e69aded81da48593" providerId="LiveId" clId="{1EEA2183-E768-45D7-9A87-BDD4A18B5F6B}" dt="2022-11-28T05:31:41.472" v="438"/>
          <ac:spMkLst>
            <pc:docMk/>
            <pc:sldMk cId="402002922" sldId="1738"/>
            <ac:spMk id="5" creationId="{12133E31-EFD8-1428-E834-932512E03115}"/>
          </ac:spMkLst>
        </pc:spChg>
        <pc:spChg chg="mod">
          <ac:chgData name="伊健 杜" userId="e69aded81da48593" providerId="LiveId" clId="{1EEA2183-E768-45D7-9A87-BDD4A18B5F6B}" dt="2022-11-28T06:49:10.010" v="3240"/>
          <ac:spMkLst>
            <pc:docMk/>
            <pc:sldMk cId="402002922" sldId="1738"/>
            <ac:spMk id="10" creationId="{B839CA97-BE0D-8B7C-B769-3E145A81D451}"/>
          </ac:spMkLst>
        </pc:spChg>
        <pc:picChg chg="del">
          <ac:chgData name="伊健 杜" userId="e69aded81da48593" providerId="LiveId" clId="{1EEA2183-E768-45D7-9A87-BDD4A18B5F6B}" dt="2022-11-28T05:32:37.563" v="527" actId="478"/>
          <ac:picMkLst>
            <pc:docMk/>
            <pc:sldMk cId="402002922" sldId="1738"/>
            <ac:picMk id="2050" creationId="{DB9D8C78-5F5C-5D61-0599-C7F27B2CAEFE}"/>
          </ac:picMkLst>
        </pc:picChg>
        <pc:picChg chg="add mod">
          <ac:chgData name="伊健 杜" userId="e69aded81da48593" providerId="LiveId" clId="{1EEA2183-E768-45D7-9A87-BDD4A18B5F6B}" dt="2022-11-28T05:34:03.132" v="543" actId="1076"/>
          <ac:picMkLst>
            <pc:docMk/>
            <pc:sldMk cId="402002922" sldId="1738"/>
            <ac:picMk id="4098" creationId="{A1758030-E50A-8DA8-1B72-14C2527AC375}"/>
          </ac:picMkLst>
        </pc:picChg>
        <pc:picChg chg="add del mod">
          <ac:chgData name="伊健 杜" userId="e69aded81da48593" providerId="LiveId" clId="{1EEA2183-E768-45D7-9A87-BDD4A18B5F6B}" dt="2022-11-28T05:34:01.466" v="542" actId="478"/>
          <ac:picMkLst>
            <pc:docMk/>
            <pc:sldMk cId="402002922" sldId="1738"/>
            <ac:picMk id="4100" creationId="{4CFC3642-41E6-5826-3751-D9B1B8C5699A}"/>
          </ac:picMkLst>
        </pc:picChg>
      </pc:sldChg>
      <pc:sldChg chg="addSp delSp modSp add mod delAnim">
        <pc:chgData name="伊健 杜" userId="e69aded81da48593" providerId="LiveId" clId="{1EEA2183-E768-45D7-9A87-BDD4A18B5F6B}" dt="2022-11-28T07:55:32.271" v="3327" actId="20577"/>
        <pc:sldMkLst>
          <pc:docMk/>
          <pc:sldMk cId="3494692397" sldId="1739"/>
        </pc:sldMkLst>
        <pc:spChg chg="del">
          <ac:chgData name="伊健 杜" userId="e69aded81da48593" providerId="LiveId" clId="{1EEA2183-E768-45D7-9A87-BDD4A18B5F6B}" dt="2022-11-28T05:34:09.178" v="545" actId="478"/>
          <ac:spMkLst>
            <pc:docMk/>
            <pc:sldMk cId="3494692397" sldId="1739"/>
            <ac:spMk id="5" creationId="{12133E31-EFD8-1428-E834-932512E03115}"/>
          </ac:spMkLst>
        </pc:spChg>
        <pc:spChg chg="mod">
          <ac:chgData name="伊健 杜" userId="e69aded81da48593" providerId="LiveId" clId="{1EEA2183-E768-45D7-9A87-BDD4A18B5F6B}" dt="2022-11-28T07:55:32.271" v="3327" actId="20577"/>
          <ac:spMkLst>
            <pc:docMk/>
            <pc:sldMk cId="3494692397" sldId="1739"/>
            <ac:spMk id="10" creationId="{B839CA97-BE0D-8B7C-B769-3E145A81D451}"/>
          </ac:spMkLst>
        </pc:spChg>
        <pc:picChg chg="del">
          <ac:chgData name="伊健 杜" userId="e69aded81da48593" providerId="LiveId" clId="{1EEA2183-E768-45D7-9A87-BDD4A18B5F6B}" dt="2022-11-28T05:34:10.727" v="546" actId="478"/>
          <ac:picMkLst>
            <pc:docMk/>
            <pc:sldMk cId="3494692397" sldId="1739"/>
            <ac:picMk id="4098" creationId="{A1758030-E50A-8DA8-1B72-14C2527AC375}"/>
          </ac:picMkLst>
        </pc:picChg>
        <pc:picChg chg="add mod">
          <ac:chgData name="伊健 杜" userId="e69aded81da48593" providerId="LiveId" clId="{1EEA2183-E768-45D7-9A87-BDD4A18B5F6B}" dt="2022-11-28T05:35:27.892" v="585" actId="1076"/>
          <ac:picMkLst>
            <pc:docMk/>
            <pc:sldMk cId="3494692397" sldId="1739"/>
            <ac:picMk id="5122" creationId="{DDFF2B3F-A691-CEC3-E46A-ED2007DEFD52}"/>
          </ac:picMkLst>
        </pc:picChg>
        <pc:picChg chg="add del">
          <ac:chgData name="伊健 杜" userId="e69aded81da48593" providerId="LiveId" clId="{1EEA2183-E768-45D7-9A87-BDD4A18B5F6B}" dt="2022-11-28T05:36:22.031" v="674"/>
          <ac:picMkLst>
            <pc:docMk/>
            <pc:sldMk cId="3494692397" sldId="1739"/>
            <ac:picMk id="5124" creationId="{5BF85408-72C8-4551-2BDF-DF485B8089A6}"/>
          </ac:picMkLst>
        </pc:picChg>
      </pc:sldChg>
      <pc:sldChg chg="addSp delSp modSp add mod">
        <pc:chgData name="伊健 杜" userId="e69aded81da48593" providerId="LiveId" clId="{1EEA2183-E768-45D7-9A87-BDD4A18B5F6B}" dt="2022-11-28T06:49:10.010" v="3240"/>
        <pc:sldMkLst>
          <pc:docMk/>
          <pc:sldMk cId="3016613762" sldId="1740"/>
        </pc:sldMkLst>
        <pc:spChg chg="mod">
          <ac:chgData name="伊健 杜" userId="e69aded81da48593" providerId="LiveId" clId="{1EEA2183-E768-45D7-9A87-BDD4A18B5F6B}" dt="2022-11-28T06:49:10.010" v="3240"/>
          <ac:spMkLst>
            <pc:docMk/>
            <pc:sldMk cId="3016613762" sldId="1740"/>
            <ac:spMk id="10" creationId="{B839CA97-BE0D-8B7C-B769-3E145A81D451}"/>
          </ac:spMkLst>
        </pc:spChg>
        <pc:picChg chg="del">
          <ac:chgData name="伊健 杜" userId="e69aded81da48593" providerId="LiveId" clId="{1EEA2183-E768-45D7-9A87-BDD4A18B5F6B}" dt="2022-11-28T05:38:41.565" v="813" actId="478"/>
          <ac:picMkLst>
            <pc:docMk/>
            <pc:sldMk cId="3016613762" sldId="1740"/>
            <ac:picMk id="5122" creationId="{DDFF2B3F-A691-CEC3-E46A-ED2007DEFD52}"/>
          </ac:picMkLst>
        </pc:picChg>
        <pc:picChg chg="add mod">
          <ac:chgData name="伊健 杜" userId="e69aded81da48593" providerId="LiveId" clId="{1EEA2183-E768-45D7-9A87-BDD4A18B5F6B}" dt="2022-11-28T05:38:47.382" v="817" actId="1076"/>
          <ac:picMkLst>
            <pc:docMk/>
            <pc:sldMk cId="3016613762" sldId="1740"/>
            <ac:picMk id="6146" creationId="{9953EDC1-B884-30CF-62B8-735CE7B22140}"/>
          </ac:picMkLst>
        </pc:picChg>
      </pc:sldChg>
      <pc:sldChg chg="modSp add mod">
        <pc:chgData name="伊健 杜" userId="e69aded81da48593" providerId="LiveId" clId="{1EEA2183-E768-45D7-9A87-BDD4A18B5F6B}" dt="2022-11-28T06:49:10.010" v="3240"/>
        <pc:sldMkLst>
          <pc:docMk/>
          <pc:sldMk cId="992470286" sldId="1741"/>
        </pc:sldMkLst>
        <pc:spChg chg="mod">
          <ac:chgData name="伊健 杜" userId="e69aded81da48593" providerId="LiveId" clId="{1EEA2183-E768-45D7-9A87-BDD4A18B5F6B}" dt="2022-11-28T06:49:10.010" v="3240"/>
          <ac:spMkLst>
            <pc:docMk/>
            <pc:sldMk cId="992470286" sldId="1741"/>
            <ac:spMk id="3" creationId="{9EDCD38E-F471-5FBB-3895-0BD45C0A03A2}"/>
          </ac:spMkLst>
        </pc:spChg>
      </pc:sldChg>
      <pc:sldChg chg="addSp delSp modSp add mod">
        <pc:chgData name="伊健 杜" userId="e69aded81da48593" providerId="LiveId" clId="{1EEA2183-E768-45D7-9A87-BDD4A18B5F6B}" dt="2022-11-28T06:49:10.010" v="3240"/>
        <pc:sldMkLst>
          <pc:docMk/>
          <pc:sldMk cId="1660877687" sldId="1742"/>
        </pc:sldMkLst>
        <pc:spChg chg="mod">
          <ac:chgData name="伊健 杜" userId="e69aded81da48593" providerId="LiveId" clId="{1EEA2183-E768-45D7-9A87-BDD4A18B5F6B}" dt="2022-11-28T05:41:13.066" v="1042"/>
          <ac:spMkLst>
            <pc:docMk/>
            <pc:sldMk cId="1660877687" sldId="1742"/>
            <ac:spMk id="2" creationId="{10304424-DB4A-36E7-9E0D-D32A5DD0F26C}"/>
          </ac:spMkLst>
        </pc:spChg>
        <pc:spChg chg="mod">
          <ac:chgData name="伊健 杜" userId="e69aded81da48593" providerId="LiveId" clId="{1EEA2183-E768-45D7-9A87-BDD4A18B5F6B}" dt="2022-11-28T05:41:22.289" v="1043"/>
          <ac:spMkLst>
            <pc:docMk/>
            <pc:sldMk cId="1660877687" sldId="1742"/>
            <ac:spMk id="5" creationId="{12133E31-EFD8-1428-E834-932512E03115}"/>
          </ac:spMkLst>
        </pc:spChg>
        <pc:spChg chg="mod">
          <ac:chgData name="伊健 杜" userId="e69aded81da48593" providerId="LiveId" clId="{1EEA2183-E768-45D7-9A87-BDD4A18B5F6B}" dt="2022-11-28T06:49:10.010" v="3240"/>
          <ac:spMkLst>
            <pc:docMk/>
            <pc:sldMk cId="1660877687" sldId="1742"/>
            <ac:spMk id="10" creationId="{B839CA97-BE0D-8B7C-B769-3E145A81D451}"/>
          </ac:spMkLst>
        </pc:spChg>
        <pc:picChg chg="del">
          <ac:chgData name="伊健 杜" userId="e69aded81da48593" providerId="LiveId" clId="{1EEA2183-E768-45D7-9A87-BDD4A18B5F6B}" dt="2022-11-28T05:41:44.397" v="1117" actId="478"/>
          <ac:picMkLst>
            <pc:docMk/>
            <pc:sldMk cId="1660877687" sldId="1742"/>
            <ac:picMk id="1026" creationId="{92C750C9-46A4-8CA7-B9DF-0673207DFF2C}"/>
          </ac:picMkLst>
        </pc:picChg>
        <pc:picChg chg="add mod">
          <ac:chgData name="伊健 杜" userId="e69aded81da48593" providerId="LiveId" clId="{1EEA2183-E768-45D7-9A87-BDD4A18B5F6B}" dt="2022-11-28T05:42:51.144" v="1128" actId="14100"/>
          <ac:picMkLst>
            <pc:docMk/>
            <pc:sldMk cId="1660877687" sldId="1742"/>
            <ac:picMk id="7170" creationId="{9E315E1F-9D6D-6E80-CDBE-8E72F737CBD1}"/>
          </ac:picMkLst>
        </pc:picChg>
        <pc:picChg chg="add mod">
          <ac:chgData name="伊健 杜" userId="e69aded81da48593" providerId="LiveId" clId="{1EEA2183-E768-45D7-9A87-BDD4A18B5F6B}" dt="2022-11-28T05:42:48.744" v="1127" actId="14100"/>
          <ac:picMkLst>
            <pc:docMk/>
            <pc:sldMk cId="1660877687" sldId="1742"/>
            <ac:picMk id="7172" creationId="{3AAA04EB-F618-73CB-7463-AF81FD90373F}"/>
          </ac:picMkLst>
        </pc:picChg>
      </pc:sldChg>
      <pc:sldChg chg="addSp delSp modSp add mod delAnim">
        <pc:chgData name="伊健 杜" userId="e69aded81da48593" providerId="LiveId" clId="{1EEA2183-E768-45D7-9A87-BDD4A18B5F6B}" dt="2022-11-28T08:06:54.148" v="3355" actId="20577"/>
        <pc:sldMkLst>
          <pc:docMk/>
          <pc:sldMk cId="879393254" sldId="1743"/>
        </pc:sldMkLst>
        <pc:spChg chg="del">
          <ac:chgData name="伊健 杜" userId="e69aded81da48593" providerId="LiveId" clId="{1EEA2183-E768-45D7-9A87-BDD4A18B5F6B}" dt="2022-11-28T05:43:03.730" v="1132" actId="478"/>
          <ac:spMkLst>
            <pc:docMk/>
            <pc:sldMk cId="879393254" sldId="1743"/>
            <ac:spMk id="5" creationId="{12133E31-EFD8-1428-E834-932512E03115}"/>
          </ac:spMkLst>
        </pc:spChg>
        <pc:spChg chg="mod">
          <ac:chgData name="伊健 杜" userId="e69aded81da48593" providerId="LiveId" clId="{1EEA2183-E768-45D7-9A87-BDD4A18B5F6B}" dt="2022-11-28T08:06:54.148" v="3355" actId="20577"/>
          <ac:spMkLst>
            <pc:docMk/>
            <pc:sldMk cId="879393254" sldId="1743"/>
            <ac:spMk id="10" creationId="{B839CA97-BE0D-8B7C-B769-3E145A81D451}"/>
          </ac:spMkLst>
        </pc:spChg>
        <pc:picChg chg="del">
          <ac:chgData name="伊健 杜" userId="e69aded81da48593" providerId="LiveId" clId="{1EEA2183-E768-45D7-9A87-BDD4A18B5F6B}" dt="2022-11-28T05:46:35.285" v="1397" actId="478"/>
          <ac:picMkLst>
            <pc:docMk/>
            <pc:sldMk cId="879393254" sldId="1743"/>
            <ac:picMk id="7170" creationId="{9E315E1F-9D6D-6E80-CDBE-8E72F737CBD1}"/>
          </ac:picMkLst>
        </pc:picChg>
        <pc:picChg chg="del">
          <ac:chgData name="伊健 杜" userId="e69aded81da48593" providerId="LiveId" clId="{1EEA2183-E768-45D7-9A87-BDD4A18B5F6B}" dt="2022-11-28T05:46:34.876" v="1396" actId="478"/>
          <ac:picMkLst>
            <pc:docMk/>
            <pc:sldMk cId="879393254" sldId="1743"/>
            <ac:picMk id="7172" creationId="{3AAA04EB-F618-73CB-7463-AF81FD90373F}"/>
          </ac:picMkLst>
        </pc:picChg>
        <pc:picChg chg="add mod">
          <ac:chgData name="伊健 杜" userId="e69aded81da48593" providerId="LiveId" clId="{1EEA2183-E768-45D7-9A87-BDD4A18B5F6B}" dt="2022-11-28T05:48:17.640" v="1540" actId="1076"/>
          <ac:picMkLst>
            <pc:docMk/>
            <pc:sldMk cId="879393254" sldId="1743"/>
            <ac:picMk id="8194" creationId="{D0454D30-2100-F3A8-A6BA-EE06C78056CF}"/>
          </ac:picMkLst>
        </pc:picChg>
        <pc:picChg chg="add mod">
          <ac:chgData name="伊健 杜" userId="e69aded81da48593" providerId="LiveId" clId="{1EEA2183-E768-45D7-9A87-BDD4A18B5F6B}" dt="2022-11-28T05:48:38.013" v="1545" actId="14100"/>
          <ac:picMkLst>
            <pc:docMk/>
            <pc:sldMk cId="879393254" sldId="1743"/>
            <ac:picMk id="8196" creationId="{0944C34E-FBB8-E9AA-72AC-32D8DF382F51}"/>
          </ac:picMkLst>
        </pc:picChg>
      </pc:sldChg>
      <pc:sldChg chg="addSp delSp modSp add mod">
        <pc:chgData name="伊健 杜" userId="e69aded81da48593" providerId="LiveId" clId="{1EEA2183-E768-45D7-9A87-BDD4A18B5F6B}" dt="2022-11-28T08:12:58.858" v="3368"/>
        <pc:sldMkLst>
          <pc:docMk/>
          <pc:sldMk cId="2611453633" sldId="1744"/>
        </pc:sldMkLst>
        <pc:spChg chg="mod">
          <ac:chgData name="伊健 杜" userId="e69aded81da48593" providerId="LiveId" clId="{1EEA2183-E768-45D7-9A87-BDD4A18B5F6B}" dt="2022-11-28T06:49:10.010" v="3240"/>
          <ac:spMkLst>
            <pc:docMk/>
            <pc:sldMk cId="2611453633" sldId="1744"/>
            <ac:spMk id="2" creationId="{10304424-DB4A-36E7-9E0D-D32A5DD0F26C}"/>
          </ac:spMkLst>
        </pc:spChg>
        <pc:spChg chg="mod">
          <ac:chgData name="伊健 杜" userId="e69aded81da48593" providerId="LiveId" clId="{1EEA2183-E768-45D7-9A87-BDD4A18B5F6B}" dt="2022-11-28T05:49:12.301" v="1565"/>
          <ac:spMkLst>
            <pc:docMk/>
            <pc:sldMk cId="2611453633" sldId="1744"/>
            <ac:spMk id="5" creationId="{12133E31-EFD8-1428-E834-932512E03115}"/>
          </ac:spMkLst>
        </pc:spChg>
        <pc:spChg chg="mod">
          <ac:chgData name="伊健 杜" userId="e69aded81da48593" providerId="LiveId" clId="{1EEA2183-E768-45D7-9A87-BDD4A18B5F6B}" dt="2022-11-28T08:12:58.858" v="3368"/>
          <ac:spMkLst>
            <pc:docMk/>
            <pc:sldMk cId="2611453633" sldId="1744"/>
            <ac:spMk id="10" creationId="{B839CA97-BE0D-8B7C-B769-3E145A81D451}"/>
          </ac:spMkLst>
        </pc:spChg>
        <pc:picChg chg="del">
          <ac:chgData name="伊健 杜" userId="e69aded81da48593" providerId="LiveId" clId="{1EEA2183-E768-45D7-9A87-BDD4A18B5F6B}" dt="2022-11-28T05:50:35.542" v="1656" actId="478"/>
          <ac:picMkLst>
            <pc:docMk/>
            <pc:sldMk cId="2611453633" sldId="1744"/>
            <ac:picMk id="7170" creationId="{9E315E1F-9D6D-6E80-CDBE-8E72F737CBD1}"/>
          </ac:picMkLst>
        </pc:picChg>
        <pc:picChg chg="del mod">
          <ac:chgData name="伊健 杜" userId="e69aded81da48593" providerId="LiveId" clId="{1EEA2183-E768-45D7-9A87-BDD4A18B5F6B}" dt="2022-11-28T05:50:35.542" v="1656" actId="478"/>
          <ac:picMkLst>
            <pc:docMk/>
            <pc:sldMk cId="2611453633" sldId="1744"/>
            <ac:picMk id="7172" creationId="{3AAA04EB-F618-73CB-7463-AF81FD90373F}"/>
          </ac:picMkLst>
        </pc:picChg>
        <pc:picChg chg="add mod">
          <ac:chgData name="伊健 杜" userId="e69aded81da48593" providerId="LiveId" clId="{1EEA2183-E768-45D7-9A87-BDD4A18B5F6B}" dt="2022-11-28T05:52:39.007" v="1659" actId="1076"/>
          <ac:picMkLst>
            <pc:docMk/>
            <pc:sldMk cId="2611453633" sldId="1744"/>
            <ac:picMk id="9218" creationId="{4943B7C5-F537-5EE3-00A2-8B113019A0B5}"/>
          </ac:picMkLst>
        </pc:picChg>
      </pc:sldChg>
      <pc:sldChg chg="addSp delSp modSp add mod delAnim">
        <pc:chgData name="伊健 杜" userId="e69aded81da48593" providerId="LiveId" clId="{1EEA2183-E768-45D7-9A87-BDD4A18B5F6B}" dt="2022-11-28T06:49:10.010" v="3240"/>
        <pc:sldMkLst>
          <pc:docMk/>
          <pc:sldMk cId="3093648699" sldId="1745"/>
        </pc:sldMkLst>
        <pc:spChg chg="mod">
          <ac:chgData name="伊健 杜" userId="e69aded81da48593" providerId="LiveId" clId="{1EEA2183-E768-45D7-9A87-BDD4A18B5F6B}" dt="2022-11-28T06:49:10.010" v="3240"/>
          <ac:spMkLst>
            <pc:docMk/>
            <pc:sldMk cId="3093648699" sldId="1745"/>
            <ac:spMk id="2" creationId="{10304424-DB4A-36E7-9E0D-D32A5DD0F26C}"/>
          </ac:spMkLst>
        </pc:spChg>
        <pc:spChg chg="del">
          <ac:chgData name="伊健 杜" userId="e69aded81da48593" providerId="LiveId" clId="{1EEA2183-E768-45D7-9A87-BDD4A18B5F6B}" dt="2022-11-28T05:52:48.941" v="1662" actId="478"/>
          <ac:spMkLst>
            <pc:docMk/>
            <pc:sldMk cId="3093648699" sldId="1745"/>
            <ac:spMk id="5" creationId="{12133E31-EFD8-1428-E834-932512E03115}"/>
          </ac:spMkLst>
        </pc:spChg>
        <pc:spChg chg="mod">
          <ac:chgData name="伊健 杜" userId="e69aded81da48593" providerId="LiveId" clId="{1EEA2183-E768-45D7-9A87-BDD4A18B5F6B}" dt="2022-11-28T06:49:10.010" v="3240"/>
          <ac:spMkLst>
            <pc:docMk/>
            <pc:sldMk cId="3093648699" sldId="1745"/>
            <ac:spMk id="10" creationId="{B839CA97-BE0D-8B7C-B769-3E145A81D451}"/>
          </ac:spMkLst>
        </pc:spChg>
        <pc:picChg chg="del">
          <ac:chgData name="伊健 杜" userId="e69aded81da48593" providerId="LiveId" clId="{1EEA2183-E768-45D7-9A87-BDD4A18B5F6B}" dt="2022-11-28T05:52:46.614" v="1661" actId="478"/>
          <ac:picMkLst>
            <pc:docMk/>
            <pc:sldMk cId="3093648699" sldId="1745"/>
            <ac:picMk id="9218" creationId="{4943B7C5-F537-5EE3-00A2-8B113019A0B5}"/>
          </ac:picMkLst>
        </pc:picChg>
        <pc:picChg chg="add mod">
          <ac:chgData name="伊健 杜" userId="e69aded81da48593" providerId="LiveId" clId="{1EEA2183-E768-45D7-9A87-BDD4A18B5F6B}" dt="2022-11-28T05:54:02.603" v="1846" actId="1076"/>
          <ac:picMkLst>
            <pc:docMk/>
            <pc:sldMk cId="3093648699" sldId="1745"/>
            <ac:picMk id="10242" creationId="{F1E9978B-A3F7-2CB7-B919-B76713FD70F5}"/>
          </ac:picMkLst>
        </pc:picChg>
      </pc:sldChg>
      <pc:sldChg chg="addSp modSp add mod">
        <pc:chgData name="伊健 杜" userId="e69aded81da48593" providerId="LiveId" clId="{1EEA2183-E768-45D7-9A87-BDD4A18B5F6B}" dt="2022-11-28T08:34:25.759" v="3369"/>
        <pc:sldMkLst>
          <pc:docMk/>
          <pc:sldMk cId="3558063717" sldId="1746"/>
        </pc:sldMkLst>
        <pc:spChg chg="mod">
          <ac:chgData name="伊健 杜" userId="e69aded81da48593" providerId="LiveId" clId="{1EEA2183-E768-45D7-9A87-BDD4A18B5F6B}" dt="2022-11-28T05:54:52.865" v="1861" actId="1076"/>
          <ac:spMkLst>
            <pc:docMk/>
            <pc:sldMk cId="3558063717" sldId="1746"/>
            <ac:spMk id="2" creationId="{10304424-DB4A-36E7-9E0D-D32A5DD0F26C}"/>
          </ac:spMkLst>
        </pc:spChg>
        <pc:spChg chg="mod">
          <ac:chgData name="伊健 杜" userId="e69aded81da48593" providerId="LiveId" clId="{1EEA2183-E768-45D7-9A87-BDD4A18B5F6B}" dt="2022-11-28T05:55:16.646" v="1862"/>
          <ac:spMkLst>
            <pc:docMk/>
            <pc:sldMk cId="3558063717" sldId="1746"/>
            <ac:spMk id="5" creationId="{12133E31-EFD8-1428-E834-932512E03115}"/>
          </ac:spMkLst>
        </pc:spChg>
        <pc:spChg chg="mod">
          <ac:chgData name="伊健 杜" userId="e69aded81da48593" providerId="LiveId" clId="{1EEA2183-E768-45D7-9A87-BDD4A18B5F6B}" dt="2022-11-28T08:12:58.858" v="3368"/>
          <ac:spMkLst>
            <pc:docMk/>
            <pc:sldMk cId="3558063717" sldId="1746"/>
            <ac:spMk id="10" creationId="{B839CA97-BE0D-8B7C-B769-3E145A81D451}"/>
          </ac:spMkLst>
        </pc:spChg>
        <pc:inkChg chg="add">
          <ac:chgData name="伊健 杜" userId="e69aded81da48593" providerId="LiveId" clId="{1EEA2183-E768-45D7-9A87-BDD4A18B5F6B}" dt="2022-11-28T08:34:25.759" v="3369"/>
          <ac:inkMkLst>
            <pc:docMk/>
            <pc:sldMk cId="3558063717" sldId="1746"/>
            <ac:inkMk id="3" creationId="{41FEE125-62A2-727D-5ED2-6145C6697E57}"/>
          </ac:inkMkLst>
        </pc:inkChg>
      </pc:sldChg>
      <pc:sldChg chg="delSp add del mod delAnim">
        <pc:chgData name="伊健 杜" userId="e69aded81da48593" providerId="LiveId" clId="{1EEA2183-E768-45D7-9A87-BDD4A18B5F6B}" dt="2022-11-28T05:57:39.115" v="1958" actId="47"/>
        <pc:sldMkLst>
          <pc:docMk/>
          <pc:sldMk cId="3226760291" sldId="1747"/>
        </pc:sldMkLst>
        <pc:spChg chg="del">
          <ac:chgData name="伊健 杜" userId="e69aded81da48593" providerId="LiveId" clId="{1EEA2183-E768-45D7-9A87-BDD4A18B5F6B}" dt="2022-11-28T05:56:01.905" v="1878" actId="478"/>
          <ac:spMkLst>
            <pc:docMk/>
            <pc:sldMk cId="3226760291" sldId="1747"/>
            <ac:spMk id="5" creationId="{12133E31-EFD8-1428-E834-932512E03115}"/>
          </ac:spMkLst>
        </pc:spChg>
      </pc:sldChg>
      <pc:sldChg chg="addSp delSp modSp add mod">
        <pc:chgData name="伊健 杜" userId="e69aded81da48593" providerId="LiveId" clId="{1EEA2183-E768-45D7-9A87-BDD4A18B5F6B}" dt="2022-11-28T06:49:10.010" v="3240"/>
        <pc:sldMkLst>
          <pc:docMk/>
          <pc:sldMk cId="3295366311" sldId="1748"/>
        </pc:sldMkLst>
        <pc:spChg chg="mod">
          <ac:chgData name="伊健 杜" userId="e69aded81da48593" providerId="LiveId" clId="{1EEA2183-E768-45D7-9A87-BDD4A18B5F6B}" dt="2022-11-28T05:57:31.462" v="1957" actId="20577"/>
          <ac:spMkLst>
            <pc:docMk/>
            <pc:sldMk cId="3295366311" sldId="1748"/>
            <ac:spMk id="2" creationId="{10304424-DB4A-36E7-9E0D-D32A5DD0F26C}"/>
          </ac:spMkLst>
        </pc:spChg>
        <pc:spChg chg="mod">
          <ac:chgData name="伊健 杜" userId="e69aded81da48593" providerId="LiveId" clId="{1EEA2183-E768-45D7-9A87-BDD4A18B5F6B}" dt="2022-11-28T06:49:10.010" v="3240"/>
          <ac:spMkLst>
            <pc:docMk/>
            <pc:sldMk cId="3295366311" sldId="1748"/>
            <ac:spMk id="10" creationId="{B839CA97-BE0D-8B7C-B769-3E145A81D451}"/>
          </ac:spMkLst>
        </pc:spChg>
        <pc:picChg chg="del">
          <ac:chgData name="伊健 杜" userId="e69aded81da48593" providerId="LiveId" clId="{1EEA2183-E768-45D7-9A87-BDD4A18B5F6B}" dt="2022-11-28T05:56:49.741" v="1933" actId="478"/>
          <ac:picMkLst>
            <pc:docMk/>
            <pc:sldMk cId="3295366311" sldId="1748"/>
            <ac:picMk id="10242" creationId="{F1E9978B-A3F7-2CB7-B919-B76713FD70F5}"/>
          </ac:picMkLst>
        </pc:picChg>
        <pc:picChg chg="add mod">
          <ac:chgData name="伊健 杜" userId="e69aded81da48593" providerId="LiveId" clId="{1EEA2183-E768-45D7-9A87-BDD4A18B5F6B}" dt="2022-11-28T05:57:19.521" v="1944" actId="1076"/>
          <ac:picMkLst>
            <pc:docMk/>
            <pc:sldMk cId="3295366311" sldId="1748"/>
            <ac:picMk id="11266" creationId="{0221412D-E878-6011-6BAF-D52B708D4730}"/>
          </ac:picMkLst>
        </pc:picChg>
      </pc:sldChg>
      <pc:sldChg chg="addSp delSp modSp add mod">
        <pc:chgData name="伊健 杜" userId="e69aded81da48593" providerId="LiveId" clId="{1EEA2183-E768-45D7-9A87-BDD4A18B5F6B}" dt="2022-11-28T06:49:10.010" v="3240"/>
        <pc:sldMkLst>
          <pc:docMk/>
          <pc:sldMk cId="2362797084" sldId="1749"/>
        </pc:sldMkLst>
        <pc:spChg chg="mod">
          <ac:chgData name="伊健 杜" userId="e69aded81da48593" providerId="LiveId" clId="{1EEA2183-E768-45D7-9A87-BDD4A18B5F6B}" dt="2022-11-28T05:57:58.709" v="1976"/>
          <ac:spMkLst>
            <pc:docMk/>
            <pc:sldMk cId="2362797084" sldId="1749"/>
            <ac:spMk id="2" creationId="{10304424-DB4A-36E7-9E0D-D32A5DD0F26C}"/>
          </ac:spMkLst>
        </pc:spChg>
        <pc:spChg chg="mod">
          <ac:chgData name="伊健 杜" userId="e69aded81da48593" providerId="LiveId" clId="{1EEA2183-E768-45D7-9A87-BDD4A18B5F6B}" dt="2022-11-28T05:58:14.918" v="1982" actId="20577"/>
          <ac:spMkLst>
            <pc:docMk/>
            <pc:sldMk cId="2362797084" sldId="1749"/>
            <ac:spMk id="5" creationId="{12133E31-EFD8-1428-E834-932512E03115}"/>
          </ac:spMkLst>
        </pc:spChg>
        <pc:spChg chg="mod">
          <ac:chgData name="伊健 杜" userId="e69aded81da48593" providerId="LiveId" clId="{1EEA2183-E768-45D7-9A87-BDD4A18B5F6B}" dt="2022-11-28T06:49:10.010" v="3240"/>
          <ac:spMkLst>
            <pc:docMk/>
            <pc:sldMk cId="2362797084" sldId="1749"/>
            <ac:spMk id="10" creationId="{B839CA97-BE0D-8B7C-B769-3E145A81D451}"/>
          </ac:spMkLst>
        </pc:spChg>
        <pc:picChg chg="add del">
          <ac:chgData name="伊健 杜" userId="e69aded81da48593" providerId="LiveId" clId="{1EEA2183-E768-45D7-9A87-BDD4A18B5F6B}" dt="2022-11-28T05:59:57.618" v="2100" actId="478"/>
          <ac:picMkLst>
            <pc:docMk/>
            <pc:sldMk cId="2362797084" sldId="1749"/>
            <ac:picMk id="4" creationId="{2C82BC19-B7D7-D7C6-CE1E-ED4D76709E64}"/>
          </ac:picMkLst>
        </pc:picChg>
        <pc:picChg chg="del">
          <ac:chgData name="伊健 杜" userId="e69aded81da48593" providerId="LiveId" clId="{1EEA2183-E768-45D7-9A87-BDD4A18B5F6B}" dt="2022-11-28T05:59:55.451" v="2098" actId="478"/>
          <ac:picMkLst>
            <pc:docMk/>
            <pc:sldMk cId="2362797084" sldId="1749"/>
            <ac:picMk id="9218" creationId="{4943B7C5-F537-5EE3-00A2-8B113019A0B5}"/>
          </ac:picMkLst>
        </pc:picChg>
        <pc:picChg chg="add mod">
          <ac:chgData name="伊健 杜" userId="e69aded81da48593" providerId="LiveId" clId="{1EEA2183-E768-45D7-9A87-BDD4A18B5F6B}" dt="2022-11-28T06:02:06.937" v="2114" actId="1076"/>
          <ac:picMkLst>
            <pc:docMk/>
            <pc:sldMk cId="2362797084" sldId="1749"/>
            <ac:picMk id="14338" creationId="{276DA940-FED4-10D2-4ECA-4A44031B4C2D}"/>
          </ac:picMkLst>
        </pc:picChg>
      </pc:sldChg>
      <pc:sldChg chg="addSp delSp modSp add mod delAnim">
        <pc:chgData name="伊健 杜" userId="e69aded81da48593" providerId="LiveId" clId="{1EEA2183-E768-45D7-9A87-BDD4A18B5F6B}" dt="2022-11-28T06:49:10.010" v="3240"/>
        <pc:sldMkLst>
          <pc:docMk/>
          <pc:sldMk cId="2774166310" sldId="1750"/>
        </pc:sldMkLst>
        <pc:spChg chg="del">
          <ac:chgData name="伊健 杜" userId="e69aded81da48593" providerId="LiveId" clId="{1EEA2183-E768-45D7-9A87-BDD4A18B5F6B}" dt="2022-11-28T06:02:12.832" v="2116" actId="478"/>
          <ac:spMkLst>
            <pc:docMk/>
            <pc:sldMk cId="2774166310" sldId="1750"/>
            <ac:spMk id="5" creationId="{12133E31-EFD8-1428-E834-932512E03115}"/>
          </ac:spMkLst>
        </pc:spChg>
        <pc:spChg chg="mod">
          <ac:chgData name="伊健 杜" userId="e69aded81da48593" providerId="LiveId" clId="{1EEA2183-E768-45D7-9A87-BDD4A18B5F6B}" dt="2022-11-28T06:49:10.010" v="3240"/>
          <ac:spMkLst>
            <pc:docMk/>
            <pc:sldMk cId="2774166310" sldId="1750"/>
            <ac:spMk id="10" creationId="{B839CA97-BE0D-8B7C-B769-3E145A81D451}"/>
          </ac:spMkLst>
        </pc:spChg>
        <pc:picChg chg="del">
          <ac:chgData name="伊健 杜" userId="e69aded81da48593" providerId="LiveId" clId="{1EEA2183-E768-45D7-9A87-BDD4A18B5F6B}" dt="2022-11-28T06:03:19.989" v="2117" actId="478"/>
          <ac:picMkLst>
            <pc:docMk/>
            <pc:sldMk cId="2774166310" sldId="1750"/>
            <ac:picMk id="14338" creationId="{276DA940-FED4-10D2-4ECA-4A44031B4C2D}"/>
          </ac:picMkLst>
        </pc:picChg>
        <pc:picChg chg="add mod">
          <ac:chgData name="伊健 杜" userId="e69aded81da48593" providerId="LiveId" clId="{1EEA2183-E768-45D7-9A87-BDD4A18B5F6B}" dt="2022-11-28T06:03:23.842" v="2121" actId="1076"/>
          <ac:picMkLst>
            <pc:docMk/>
            <pc:sldMk cId="2774166310" sldId="1750"/>
            <ac:picMk id="15362" creationId="{9C6DD4FF-451D-A389-2120-E15612FA25E7}"/>
          </ac:picMkLst>
        </pc:picChg>
      </pc:sldChg>
      <pc:sldChg chg="modSp add mod">
        <pc:chgData name="伊健 杜" userId="e69aded81da48593" providerId="LiveId" clId="{1EEA2183-E768-45D7-9A87-BDD4A18B5F6B}" dt="2022-11-28T06:49:10.010" v="3240"/>
        <pc:sldMkLst>
          <pc:docMk/>
          <pc:sldMk cId="457241667" sldId="1751"/>
        </pc:sldMkLst>
        <pc:spChg chg="mod">
          <ac:chgData name="伊健 杜" userId="e69aded81da48593" providerId="LiveId" clId="{1EEA2183-E768-45D7-9A87-BDD4A18B5F6B}" dt="2022-11-28T06:49:10.010" v="3240"/>
          <ac:spMkLst>
            <pc:docMk/>
            <pc:sldMk cId="457241667" sldId="1751"/>
            <ac:spMk id="3" creationId="{9EDCD38E-F471-5FBB-3895-0BD45C0A03A2}"/>
          </ac:spMkLst>
        </pc:spChg>
      </pc:sldChg>
      <pc:sldChg chg="modSp add mod">
        <pc:chgData name="伊健 杜" userId="e69aded81da48593" providerId="LiveId" clId="{1EEA2183-E768-45D7-9A87-BDD4A18B5F6B}" dt="2022-11-28T06:49:10.010" v="3240"/>
        <pc:sldMkLst>
          <pc:docMk/>
          <pc:sldMk cId="1200961264" sldId="1752"/>
        </pc:sldMkLst>
        <pc:spChg chg="mod">
          <ac:chgData name="伊健 杜" userId="e69aded81da48593" providerId="LiveId" clId="{1EEA2183-E768-45D7-9A87-BDD4A18B5F6B}" dt="2022-11-28T06:49:10.010" v="3240"/>
          <ac:spMkLst>
            <pc:docMk/>
            <pc:sldMk cId="1200961264" sldId="1752"/>
            <ac:spMk id="3" creationId="{9EDCD38E-F471-5FBB-3895-0BD45C0A03A2}"/>
          </ac:spMkLst>
        </pc:spChg>
      </pc:sldChg>
      <pc:sldChg chg="add del">
        <pc:chgData name="伊健 杜" userId="e69aded81da48593" providerId="LiveId" clId="{1EEA2183-E768-45D7-9A87-BDD4A18B5F6B}" dt="2022-11-28T06:28:46.320" v="2304" actId="47"/>
        <pc:sldMkLst>
          <pc:docMk/>
          <pc:sldMk cId="2881849195" sldId="1752"/>
        </pc:sldMkLst>
      </pc:sldChg>
      <pc:sldChg chg="addSp delSp modSp add mod">
        <pc:chgData name="伊健 杜" userId="e69aded81da48593" providerId="LiveId" clId="{1EEA2183-E768-45D7-9A87-BDD4A18B5F6B}" dt="2022-11-28T08:12:58.858" v="3368"/>
        <pc:sldMkLst>
          <pc:docMk/>
          <pc:sldMk cId="3406062434" sldId="1753"/>
        </pc:sldMkLst>
        <pc:spChg chg="mod">
          <ac:chgData name="伊健 杜" userId="e69aded81da48593" providerId="LiveId" clId="{1EEA2183-E768-45D7-9A87-BDD4A18B5F6B}" dt="2022-11-28T06:49:10.010" v="3240"/>
          <ac:spMkLst>
            <pc:docMk/>
            <pc:sldMk cId="3406062434" sldId="1753"/>
            <ac:spMk id="2" creationId="{10304424-DB4A-36E7-9E0D-D32A5DD0F26C}"/>
          </ac:spMkLst>
        </pc:spChg>
        <pc:spChg chg="mod">
          <ac:chgData name="伊健 杜" userId="e69aded81da48593" providerId="LiveId" clId="{1EEA2183-E768-45D7-9A87-BDD4A18B5F6B}" dt="2022-11-28T06:29:39.353" v="2356"/>
          <ac:spMkLst>
            <pc:docMk/>
            <pc:sldMk cId="3406062434" sldId="1753"/>
            <ac:spMk id="5" creationId="{12133E31-EFD8-1428-E834-932512E03115}"/>
          </ac:spMkLst>
        </pc:spChg>
        <pc:spChg chg="mod">
          <ac:chgData name="伊健 杜" userId="e69aded81da48593" providerId="LiveId" clId="{1EEA2183-E768-45D7-9A87-BDD4A18B5F6B}" dt="2022-11-28T08:12:58.858" v="3368"/>
          <ac:spMkLst>
            <pc:docMk/>
            <pc:sldMk cId="3406062434" sldId="1753"/>
            <ac:spMk id="10" creationId="{B839CA97-BE0D-8B7C-B769-3E145A81D451}"/>
          </ac:spMkLst>
        </pc:spChg>
        <pc:picChg chg="del">
          <ac:chgData name="伊健 杜" userId="e69aded81da48593" providerId="LiveId" clId="{1EEA2183-E768-45D7-9A87-BDD4A18B5F6B}" dt="2022-11-28T06:30:20.208" v="2474" actId="478"/>
          <ac:picMkLst>
            <pc:docMk/>
            <pc:sldMk cId="3406062434" sldId="1753"/>
            <ac:picMk id="14338" creationId="{276DA940-FED4-10D2-4ECA-4A44031B4C2D}"/>
          </ac:picMkLst>
        </pc:picChg>
        <pc:picChg chg="add mod">
          <ac:chgData name="伊健 杜" userId="e69aded81da48593" providerId="LiveId" clId="{1EEA2183-E768-45D7-9A87-BDD4A18B5F6B}" dt="2022-11-28T06:30:57.505" v="2479" actId="1076"/>
          <ac:picMkLst>
            <pc:docMk/>
            <pc:sldMk cId="3406062434" sldId="1753"/>
            <ac:picMk id="16386" creationId="{BDFBBA53-1AFF-BC45-5B60-9CBF9185A45E}"/>
          </ac:picMkLst>
        </pc:picChg>
      </pc:sldChg>
      <pc:sldChg chg="addSp delSp modSp add mod delAnim">
        <pc:chgData name="伊健 杜" userId="e69aded81da48593" providerId="LiveId" clId="{1EEA2183-E768-45D7-9A87-BDD4A18B5F6B}" dt="2022-11-28T06:49:10.010" v="3240"/>
        <pc:sldMkLst>
          <pc:docMk/>
          <pc:sldMk cId="1359648133" sldId="1754"/>
        </pc:sldMkLst>
        <pc:spChg chg="mod">
          <ac:chgData name="伊健 杜" userId="e69aded81da48593" providerId="LiveId" clId="{1EEA2183-E768-45D7-9A87-BDD4A18B5F6B}" dt="2022-11-28T06:49:10.010" v="3240"/>
          <ac:spMkLst>
            <pc:docMk/>
            <pc:sldMk cId="1359648133" sldId="1754"/>
            <ac:spMk id="2" creationId="{10304424-DB4A-36E7-9E0D-D32A5DD0F26C}"/>
          </ac:spMkLst>
        </pc:spChg>
        <pc:spChg chg="del">
          <ac:chgData name="伊健 杜" userId="e69aded81da48593" providerId="LiveId" clId="{1EEA2183-E768-45D7-9A87-BDD4A18B5F6B}" dt="2022-11-28T06:31:03.626" v="2481" actId="478"/>
          <ac:spMkLst>
            <pc:docMk/>
            <pc:sldMk cId="1359648133" sldId="1754"/>
            <ac:spMk id="5" creationId="{12133E31-EFD8-1428-E834-932512E03115}"/>
          </ac:spMkLst>
        </pc:spChg>
        <pc:spChg chg="mod">
          <ac:chgData name="伊健 杜" userId="e69aded81da48593" providerId="LiveId" clId="{1EEA2183-E768-45D7-9A87-BDD4A18B5F6B}" dt="2022-11-28T06:49:10.010" v="3240"/>
          <ac:spMkLst>
            <pc:docMk/>
            <pc:sldMk cId="1359648133" sldId="1754"/>
            <ac:spMk id="10" creationId="{B839CA97-BE0D-8B7C-B769-3E145A81D451}"/>
          </ac:spMkLst>
        </pc:spChg>
        <pc:picChg chg="del">
          <ac:chgData name="伊健 杜" userId="e69aded81da48593" providerId="LiveId" clId="{1EEA2183-E768-45D7-9A87-BDD4A18B5F6B}" dt="2022-11-28T06:31:51.815" v="2576" actId="478"/>
          <ac:picMkLst>
            <pc:docMk/>
            <pc:sldMk cId="1359648133" sldId="1754"/>
            <ac:picMk id="16386" creationId="{BDFBBA53-1AFF-BC45-5B60-9CBF9185A45E}"/>
          </ac:picMkLst>
        </pc:picChg>
        <pc:picChg chg="add mod">
          <ac:chgData name="伊健 杜" userId="e69aded81da48593" providerId="LiveId" clId="{1EEA2183-E768-45D7-9A87-BDD4A18B5F6B}" dt="2022-11-28T06:32:09.425" v="2580" actId="1076"/>
          <ac:picMkLst>
            <pc:docMk/>
            <pc:sldMk cId="1359648133" sldId="1754"/>
            <ac:picMk id="17410" creationId="{2CDF3A52-C396-6383-F3DA-6796E4EE14EB}"/>
          </ac:picMkLst>
        </pc:picChg>
      </pc:sldChg>
      <pc:sldChg chg="addSp delSp modSp add mod">
        <pc:chgData name="伊健 杜" userId="e69aded81da48593" providerId="LiveId" clId="{1EEA2183-E768-45D7-9A87-BDD4A18B5F6B}" dt="2022-11-28T08:12:58.858" v="3368"/>
        <pc:sldMkLst>
          <pc:docMk/>
          <pc:sldMk cId="3253476947" sldId="1755"/>
        </pc:sldMkLst>
        <pc:spChg chg="mod">
          <ac:chgData name="伊健 杜" userId="e69aded81da48593" providerId="LiveId" clId="{1EEA2183-E768-45D7-9A87-BDD4A18B5F6B}" dt="2022-11-28T06:49:10.010" v="3240"/>
          <ac:spMkLst>
            <pc:docMk/>
            <pc:sldMk cId="3253476947" sldId="1755"/>
            <ac:spMk id="2" creationId="{10304424-DB4A-36E7-9E0D-D32A5DD0F26C}"/>
          </ac:spMkLst>
        </pc:spChg>
        <pc:spChg chg="mod">
          <ac:chgData name="伊健 杜" userId="e69aded81da48593" providerId="LiveId" clId="{1EEA2183-E768-45D7-9A87-BDD4A18B5F6B}" dt="2022-11-28T08:12:58.858" v="3368"/>
          <ac:spMkLst>
            <pc:docMk/>
            <pc:sldMk cId="3253476947" sldId="1755"/>
            <ac:spMk id="10" creationId="{B839CA97-BE0D-8B7C-B769-3E145A81D451}"/>
          </ac:spMkLst>
        </pc:spChg>
        <pc:picChg chg="del">
          <ac:chgData name="伊健 杜" userId="e69aded81da48593" providerId="LiveId" clId="{1EEA2183-E768-45D7-9A87-BDD4A18B5F6B}" dt="2022-11-28T06:39:03.289" v="2674" actId="478"/>
          <ac:picMkLst>
            <pc:docMk/>
            <pc:sldMk cId="3253476947" sldId="1755"/>
            <ac:picMk id="16386" creationId="{BDFBBA53-1AFF-BC45-5B60-9CBF9185A45E}"/>
          </ac:picMkLst>
        </pc:picChg>
        <pc:picChg chg="add mod">
          <ac:chgData name="伊健 杜" userId="e69aded81da48593" providerId="LiveId" clId="{1EEA2183-E768-45D7-9A87-BDD4A18B5F6B}" dt="2022-11-28T06:39:24.226" v="2678" actId="1076"/>
          <ac:picMkLst>
            <pc:docMk/>
            <pc:sldMk cId="3253476947" sldId="1755"/>
            <ac:picMk id="18434" creationId="{4A5A5CE0-CB7A-E801-3F5B-50B57E18F103}"/>
          </ac:picMkLst>
        </pc:picChg>
      </pc:sldChg>
      <pc:sldChg chg="addSp delSp modSp add mod delAnim">
        <pc:chgData name="伊健 杜" userId="e69aded81da48593" providerId="LiveId" clId="{1EEA2183-E768-45D7-9A87-BDD4A18B5F6B}" dt="2022-11-28T08:12:58.858" v="3368"/>
        <pc:sldMkLst>
          <pc:docMk/>
          <pc:sldMk cId="674254714" sldId="1756"/>
        </pc:sldMkLst>
        <pc:spChg chg="mod">
          <ac:chgData name="伊健 杜" userId="e69aded81da48593" providerId="LiveId" clId="{1EEA2183-E768-45D7-9A87-BDD4A18B5F6B}" dt="2022-11-28T06:49:10.010" v="3240"/>
          <ac:spMkLst>
            <pc:docMk/>
            <pc:sldMk cId="674254714" sldId="1756"/>
            <ac:spMk id="2" creationId="{10304424-DB4A-36E7-9E0D-D32A5DD0F26C}"/>
          </ac:spMkLst>
        </pc:spChg>
        <pc:spChg chg="del">
          <ac:chgData name="伊健 杜" userId="e69aded81da48593" providerId="LiveId" clId="{1EEA2183-E768-45D7-9A87-BDD4A18B5F6B}" dt="2022-11-28T06:39:42.366" v="2680" actId="478"/>
          <ac:spMkLst>
            <pc:docMk/>
            <pc:sldMk cId="674254714" sldId="1756"/>
            <ac:spMk id="5" creationId="{12133E31-EFD8-1428-E834-932512E03115}"/>
          </ac:spMkLst>
        </pc:spChg>
        <pc:spChg chg="mod">
          <ac:chgData name="伊健 杜" userId="e69aded81da48593" providerId="LiveId" clId="{1EEA2183-E768-45D7-9A87-BDD4A18B5F6B}" dt="2022-11-28T08:12:58.858" v="3368"/>
          <ac:spMkLst>
            <pc:docMk/>
            <pc:sldMk cId="674254714" sldId="1756"/>
            <ac:spMk id="10" creationId="{B839CA97-BE0D-8B7C-B769-3E145A81D451}"/>
          </ac:spMkLst>
        </pc:spChg>
        <pc:picChg chg="del">
          <ac:chgData name="伊健 杜" userId="e69aded81da48593" providerId="LiveId" clId="{1EEA2183-E768-45D7-9A87-BDD4A18B5F6B}" dt="2022-11-28T06:41:17.507" v="2822" actId="478"/>
          <ac:picMkLst>
            <pc:docMk/>
            <pc:sldMk cId="674254714" sldId="1756"/>
            <ac:picMk id="18434" creationId="{4A5A5CE0-CB7A-E801-3F5B-50B57E18F103}"/>
          </ac:picMkLst>
        </pc:picChg>
        <pc:picChg chg="add mod">
          <ac:chgData name="伊健 杜" userId="e69aded81da48593" providerId="LiveId" clId="{1EEA2183-E768-45D7-9A87-BDD4A18B5F6B}" dt="2022-11-28T06:41:57.632" v="2827" actId="1076"/>
          <ac:picMkLst>
            <pc:docMk/>
            <pc:sldMk cId="674254714" sldId="1756"/>
            <ac:picMk id="19458" creationId="{3565F86F-5976-66F1-AAF4-6E82030BEFC2}"/>
          </ac:picMkLst>
        </pc:picChg>
      </pc:sldChg>
      <pc:sldChg chg="modSp add mod">
        <pc:chgData name="伊健 杜" userId="e69aded81da48593" providerId="LiveId" clId="{1EEA2183-E768-45D7-9A87-BDD4A18B5F6B}" dt="2022-11-28T06:49:10.010" v="3240"/>
        <pc:sldMkLst>
          <pc:docMk/>
          <pc:sldMk cId="880561118" sldId="1757"/>
        </pc:sldMkLst>
        <pc:spChg chg="mod">
          <ac:chgData name="伊健 杜" userId="e69aded81da48593" providerId="LiveId" clId="{1EEA2183-E768-45D7-9A87-BDD4A18B5F6B}" dt="2022-11-28T06:49:10.010" v="3240"/>
          <ac:spMkLst>
            <pc:docMk/>
            <pc:sldMk cId="880561118" sldId="1757"/>
            <ac:spMk id="3" creationId="{9EDCD38E-F471-5FBB-3895-0BD45C0A03A2}"/>
          </ac:spMkLst>
        </pc:spChg>
      </pc:sldChg>
      <pc:sldChg chg="modSp add mod modNotesTx">
        <pc:chgData name="伊健 杜" userId="e69aded81da48593" providerId="LiveId" clId="{1EEA2183-E768-45D7-9A87-BDD4A18B5F6B}" dt="2022-11-28T10:21:33.661" v="3378" actId="20577"/>
        <pc:sldMkLst>
          <pc:docMk/>
          <pc:sldMk cId="3678853001" sldId="1758"/>
        </pc:sldMkLst>
        <pc:spChg chg="mod">
          <ac:chgData name="伊健 杜" userId="e69aded81da48593" providerId="LiveId" clId="{1EEA2183-E768-45D7-9A87-BDD4A18B5F6B}" dt="2022-11-28T06:49:10.010" v="3240"/>
          <ac:spMkLst>
            <pc:docMk/>
            <pc:sldMk cId="3678853001" sldId="1758"/>
            <ac:spMk id="3" creationId="{9EDCD38E-F471-5FBB-3895-0BD45C0A03A2}"/>
          </ac:spMkLst>
        </pc:spChg>
      </pc:sldChg>
      <pc:sldChg chg="addSp delSp modSp add mod">
        <pc:chgData name="伊健 杜" userId="e69aded81da48593" providerId="LiveId" clId="{1EEA2183-E768-45D7-9A87-BDD4A18B5F6B}" dt="2022-11-28T06:49:10.010" v="3240"/>
        <pc:sldMkLst>
          <pc:docMk/>
          <pc:sldMk cId="4247699554" sldId="1759"/>
        </pc:sldMkLst>
        <pc:spChg chg="mod">
          <ac:chgData name="伊健 杜" userId="e69aded81da48593" providerId="LiveId" clId="{1EEA2183-E768-45D7-9A87-BDD4A18B5F6B}" dt="2022-11-28T06:49:10.010" v="3240"/>
          <ac:spMkLst>
            <pc:docMk/>
            <pc:sldMk cId="4247699554" sldId="1759"/>
            <ac:spMk id="2" creationId="{10304424-DB4A-36E7-9E0D-D32A5DD0F26C}"/>
          </ac:spMkLst>
        </pc:spChg>
        <pc:spChg chg="mod">
          <ac:chgData name="伊健 杜" userId="e69aded81da48593" providerId="LiveId" clId="{1EEA2183-E768-45D7-9A87-BDD4A18B5F6B}" dt="2022-11-28T06:44:42.640" v="3060"/>
          <ac:spMkLst>
            <pc:docMk/>
            <pc:sldMk cId="4247699554" sldId="1759"/>
            <ac:spMk id="5" creationId="{12133E31-EFD8-1428-E834-932512E03115}"/>
          </ac:spMkLst>
        </pc:spChg>
        <pc:spChg chg="mod">
          <ac:chgData name="伊健 杜" userId="e69aded81da48593" providerId="LiveId" clId="{1EEA2183-E768-45D7-9A87-BDD4A18B5F6B}" dt="2022-11-28T06:49:10.010" v="3240"/>
          <ac:spMkLst>
            <pc:docMk/>
            <pc:sldMk cId="4247699554" sldId="1759"/>
            <ac:spMk id="10" creationId="{B839CA97-BE0D-8B7C-B769-3E145A81D451}"/>
          </ac:spMkLst>
        </pc:spChg>
        <pc:picChg chg="del">
          <ac:chgData name="伊健 杜" userId="e69aded81da48593" providerId="LiveId" clId="{1EEA2183-E768-45D7-9A87-BDD4A18B5F6B}" dt="2022-11-28T06:45:05.431" v="3152" actId="478"/>
          <ac:picMkLst>
            <pc:docMk/>
            <pc:sldMk cId="4247699554" sldId="1759"/>
            <ac:picMk id="18434" creationId="{4A5A5CE0-CB7A-E801-3F5B-50B57E18F103}"/>
          </ac:picMkLst>
        </pc:picChg>
        <pc:picChg chg="add mod">
          <ac:chgData name="伊健 杜" userId="e69aded81da48593" providerId="LiveId" clId="{1EEA2183-E768-45D7-9A87-BDD4A18B5F6B}" dt="2022-11-28T06:45:21.848" v="3157" actId="1076"/>
          <ac:picMkLst>
            <pc:docMk/>
            <pc:sldMk cId="4247699554" sldId="1759"/>
            <ac:picMk id="20482" creationId="{D92A90D8-9730-6B5F-DC7D-BC0480CA105B}"/>
          </ac:picMkLst>
        </pc:picChg>
      </pc:sldChg>
      <pc:sldChg chg="addSp delSp modSp add mod delAnim">
        <pc:chgData name="伊健 杜" userId="e69aded81da48593" providerId="LiveId" clId="{1EEA2183-E768-45D7-9A87-BDD4A18B5F6B}" dt="2022-11-28T06:49:10.030" v="3241" actId="27636"/>
        <pc:sldMkLst>
          <pc:docMk/>
          <pc:sldMk cId="346368542" sldId="1760"/>
        </pc:sldMkLst>
        <pc:spChg chg="mod">
          <ac:chgData name="伊健 杜" userId="e69aded81da48593" providerId="LiveId" clId="{1EEA2183-E768-45D7-9A87-BDD4A18B5F6B}" dt="2022-11-28T06:49:10.010" v="3240"/>
          <ac:spMkLst>
            <pc:docMk/>
            <pc:sldMk cId="346368542" sldId="1760"/>
            <ac:spMk id="2" creationId="{10304424-DB4A-36E7-9E0D-D32A5DD0F26C}"/>
          </ac:spMkLst>
        </pc:spChg>
        <pc:spChg chg="del">
          <ac:chgData name="伊健 杜" userId="e69aded81da48593" providerId="LiveId" clId="{1EEA2183-E768-45D7-9A87-BDD4A18B5F6B}" dt="2022-11-28T06:45:29.094" v="3159" actId="478"/>
          <ac:spMkLst>
            <pc:docMk/>
            <pc:sldMk cId="346368542" sldId="1760"/>
            <ac:spMk id="5" creationId="{12133E31-EFD8-1428-E834-932512E03115}"/>
          </ac:spMkLst>
        </pc:spChg>
        <pc:spChg chg="mod">
          <ac:chgData name="伊健 杜" userId="e69aded81da48593" providerId="LiveId" clId="{1EEA2183-E768-45D7-9A87-BDD4A18B5F6B}" dt="2022-11-28T06:49:10.010" v="3240"/>
          <ac:spMkLst>
            <pc:docMk/>
            <pc:sldMk cId="346368542" sldId="1760"/>
            <ac:spMk id="10" creationId="{B839CA97-BE0D-8B7C-B769-3E145A81D451}"/>
          </ac:spMkLst>
        </pc:spChg>
        <pc:picChg chg="del">
          <ac:chgData name="伊健 杜" userId="e69aded81da48593" providerId="LiveId" clId="{1EEA2183-E768-45D7-9A87-BDD4A18B5F6B}" dt="2022-11-28T06:45:49.099" v="3233" actId="478"/>
          <ac:picMkLst>
            <pc:docMk/>
            <pc:sldMk cId="346368542" sldId="1760"/>
            <ac:picMk id="20482" creationId="{D92A90D8-9730-6B5F-DC7D-BC0480CA105B}"/>
          </ac:picMkLst>
        </pc:picChg>
        <pc:picChg chg="add mod">
          <ac:chgData name="伊健 杜" userId="e69aded81da48593" providerId="LiveId" clId="{1EEA2183-E768-45D7-9A87-BDD4A18B5F6B}" dt="2022-11-28T06:49:10.030" v="3241" actId="27636"/>
          <ac:picMkLst>
            <pc:docMk/>
            <pc:sldMk cId="346368542" sldId="1760"/>
            <ac:picMk id="21506" creationId="{7623CB0A-C718-5580-3656-A7A9B3B4094F}"/>
          </ac:picMkLst>
        </pc:picChg>
      </pc:sldChg>
    </pc:docChg>
  </pc:docChgLst>
  <pc:docChgLst>
    <pc:chgData name="伊健 杜" userId="e69aded81da48593" providerId="LiveId" clId="{2600C0FF-628F-4964-87A7-CCA9DA4D7A60}"/>
    <pc:docChg chg="undo custSel addSld delSld modSld">
      <pc:chgData name="伊健 杜" userId="e69aded81da48593" providerId="LiveId" clId="{2600C0FF-628F-4964-87A7-CCA9DA4D7A60}" dt="2022-12-01T18:11:38.925" v="1007" actId="20577"/>
      <pc:docMkLst>
        <pc:docMk/>
      </pc:docMkLst>
      <pc:sldChg chg="del">
        <pc:chgData name="伊健 杜" userId="e69aded81da48593" providerId="LiveId" clId="{2600C0FF-628F-4964-87A7-CCA9DA4D7A60}" dt="2022-12-01T06:00:31.686" v="0" actId="47"/>
        <pc:sldMkLst>
          <pc:docMk/>
          <pc:sldMk cId="3463210733" sldId="1811"/>
        </pc:sldMkLst>
      </pc:sldChg>
      <pc:sldChg chg="del">
        <pc:chgData name="伊健 杜" userId="e69aded81da48593" providerId="LiveId" clId="{2600C0FF-628F-4964-87A7-CCA9DA4D7A60}" dt="2022-12-01T06:00:31.686" v="0" actId="47"/>
        <pc:sldMkLst>
          <pc:docMk/>
          <pc:sldMk cId="3687783896" sldId="1812"/>
        </pc:sldMkLst>
      </pc:sldChg>
      <pc:sldChg chg="del">
        <pc:chgData name="伊健 杜" userId="e69aded81da48593" providerId="LiveId" clId="{2600C0FF-628F-4964-87A7-CCA9DA4D7A60}" dt="2022-12-01T06:00:31.686" v="0" actId="47"/>
        <pc:sldMkLst>
          <pc:docMk/>
          <pc:sldMk cId="1286191472" sldId="1813"/>
        </pc:sldMkLst>
      </pc:sldChg>
      <pc:sldChg chg="del">
        <pc:chgData name="伊健 杜" userId="e69aded81da48593" providerId="LiveId" clId="{2600C0FF-628F-4964-87A7-CCA9DA4D7A60}" dt="2022-12-01T06:00:31.686" v="0" actId="47"/>
        <pc:sldMkLst>
          <pc:docMk/>
          <pc:sldMk cId="1861604620" sldId="1814"/>
        </pc:sldMkLst>
      </pc:sldChg>
      <pc:sldChg chg="del">
        <pc:chgData name="伊健 杜" userId="e69aded81da48593" providerId="LiveId" clId="{2600C0FF-628F-4964-87A7-CCA9DA4D7A60}" dt="2022-12-01T06:00:31.686" v="0" actId="47"/>
        <pc:sldMkLst>
          <pc:docMk/>
          <pc:sldMk cId="830470277" sldId="1815"/>
        </pc:sldMkLst>
      </pc:sldChg>
      <pc:sldChg chg="del">
        <pc:chgData name="伊健 杜" userId="e69aded81da48593" providerId="LiveId" clId="{2600C0FF-628F-4964-87A7-CCA9DA4D7A60}" dt="2022-12-01T06:00:31.686" v="0" actId="47"/>
        <pc:sldMkLst>
          <pc:docMk/>
          <pc:sldMk cId="1275054085" sldId="1816"/>
        </pc:sldMkLst>
      </pc:sldChg>
      <pc:sldChg chg="del">
        <pc:chgData name="伊健 杜" userId="e69aded81da48593" providerId="LiveId" clId="{2600C0FF-628F-4964-87A7-CCA9DA4D7A60}" dt="2022-12-01T06:00:31.686" v="0" actId="47"/>
        <pc:sldMkLst>
          <pc:docMk/>
          <pc:sldMk cId="1187312150" sldId="1817"/>
        </pc:sldMkLst>
      </pc:sldChg>
      <pc:sldChg chg="del">
        <pc:chgData name="伊健 杜" userId="e69aded81da48593" providerId="LiveId" clId="{2600C0FF-628F-4964-87A7-CCA9DA4D7A60}" dt="2022-12-01T06:00:31.686" v="0" actId="47"/>
        <pc:sldMkLst>
          <pc:docMk/>
          <pc:sldMk cId="3067087670" sldId="1818"/>
        </pc:sldMkLst>
      </pc:sldChg>
      <pc:sldChg chg="del">
        <pc:chgData name="伊健 杜" userId="e69aded81da48593" providerId="LiveId" clId="{2600C0FF-628F-4964-87A7-CCA9DA4D7A60}" dt="2022-12-01T06:00:31.686" v="0" actId="47"/>
        <pc:sldMkLst>
          <pc:docMk/>
          <pc:sldMk cId="122654964" sldId="1819"/>
        </pc:sldMkLst>
      </pc:sldChg>
      <pc:sldChg chg="del">
        <pc:chgData name="伊健 杜" userId="e69aded81da48593" providerId="LiveId" clId="{2600C0FF-628F-4964-87A7-CCA9DA4D7A60}" dt="2022-12-01T06:00:31.686" v="0" actId="47"/>
        <pc:sldMkLst>
          <pc:docMk/>
          <pc:sldMk cId="4247273977" sldId="1820"/>
        </pc:sldMkLst>
      </pc:sldChg>
      <pc:sldChg chg="del">
        <pc:chgData name="伊健 杜" userId="e69aded81da48593" providerId="LiveId" clId="{2600C0FF-628F-4964-87A7-CCA9DA4D7A60}" dt="2022-12-01T06:00:31.686" v="0" actId="47"/>
        <pc:sldMkLst>
          <pc:docMk/>
          <pc:sldMk cId="1917680762" sldId="1821"/>
        </pc:sldMkLst>
      </pc:sldChg>
      <pc:sldChg chg="del">
        <pc:chgData name="伊健 杜" userId="e69aded81da48593" providerId="LiveId" clId="{2600C0FF-628F-4964-87A7-CCA9DA4D7A60}" dt="2022-12-01T06:00:31.686" v="0" actId="47"/>
        <pc:sldMkLst>
          <pc:docMk/>
          <pc:sldMk cId="2823136189" sldId="1822"/>
        </pc:sldMkLst>
      </pc:sldChg>
      <pc:sldChg chg="del">
        <pc:chgData name="伊健 杜" userId="e69aded81da48593" providerId="LiveId" clId="{2600C0FF-628F-4964-87A7-CCA9DA4D7A60}" dt="2022-12-01T06:00:31.686" v="0" actId="47"/>
        <pc:sldMkLst>
          <pc:docMk/>
          <pc:sldMk cId="3366736013" sldId="1823"/>
        </pc:sldMkLst>
      </pc:sldChg>
      <pc:sldChg chg="del">
        <pc:chgData name="伊健 杜" userId="e69aded81da48593" providerId="LiveId" clId="{2600C0FF-628F-4964-87A7-CCA9DA4D7A60}" dt="2022-12-01T06:00:31.686" v="0" actId="47"/>
        <pc:sldMkLst>
          <pc:docMk/>
          <pc:sldMk cId="1868249908" sldId="1824"/>
        </pc:sldMkLst>
      </pc:sldChg>
      <pc:sldChg chg="del">
        <pc:chgData name="伊健 杜" userId="e69aded81da48593" providerId="LiveId" clId="{2600C0FF-628F-4964-87A7-CCA9DA4D7A60}" dt="2022-12-01T06:00:31.686" v="0" actId="47"/>
        <pc:sldMkLst>
          <pc:docMk/>
          <pc:sldMk cId="640905832" sldId="1825"/>
        </pc:sldMkLst>
      </pc:sldChg>
      <pc:sldChg chg="del">
        <pc:chgData name="伊健 杜" userId="e69aded81da48593" providerId="LiveId" clId="{2600C0FF-628F-4964-87A7-CCA9DA4D7A60}" dt="2022-12-01T06:00:31.686" v="0" actId="47"/>
        <pc:sldMkLst>
          <pc:docMk/>
          <pc:sldMk cId="1120755224" sldId="1826"/>
        </pc:sldMkLst>
      </pc:sldChg>
      <pc:sldChg chg="del">
        <pc:chgData name="伊健 杜" userId="e69aded81da48593" providerId="LiveId" clId="{2600C0FF-628F-4964-87A7-CCA9DA4D7A60}" dt="2022-12-01T06:00:31.686" v="0" actId="47"/>
        <pc:sldMkLst>
          <pc:docMk/>
          <pc:sldMk cId="3363387733" sldId="1827"/>
        </pc:sldMkLst>
      </pc:sldChg>
      <pc:sldChg chg="del">
        <pc:chgData name="伊健 杜" userId="e69aded81da48593" providerId="LiveId" clId="{2600C0FF-628F-4964-87A7-CCA9DA4D7A60}" dt="2022-12-01T06:00:31.686" v="0" actId="47"/>
        <pc:sldMkLst>
          <pc:docMk/>
          <pc:sldMk cId="1139411944" sldId="1828"/>
        </pc:sldMkLst>
      </pc:sldChg>
      <pc:sldChg chg="del">
        <pc:chgData name="伊健 杜" userId="e69aded81da48593" providerId="LiveId" clId="{2600C0FF-628F-4964-87A7-CCA9DA4D7A60}" dt="2022-12-01T06:00:31.686" v="0" actId="47"/>
        <pc:sldMkLst>
          <pc:docMk/>
          <pc:sldMk cId="1042531073" sldId="1829"/>
        </pc:sldMkLst>
      </pc:sldChg>
      <pc:sldChg chg="del">
        <pc:chgData name="伊健 杜" userId="e69aded81da48593" providerId="LiveId" clId="{2600C0FF-628F-4964-87A7-CCA9DA4D7A60}" dt="2022-12-01T06:00:31.686" v="0" actId="47"/>
        <pc:sldMkLst>
          <pc:docMk/>
          <pc:sldMk cId="1555452203" sldId="1830"/>
        </pc:sldMkLst>
      </pc:sldChg>
      <pc:sldChg chg="del">
        <pc:chgData name="伊健 杜" userId="e69aded81da48593" providerId="LiveId" clId="{2600C0FF-628F-4964-87A7-CCA9DA4D7A60}" dt="2022-12-01T06:00:31.686" v="0" actId="47"/>
        <pc:sldMkLst>
          <pc:docMk/>
          <pc:sldMk cId="1134618637" sldId="1831"/>
        </pc:sldMkLst>
      </pc:sldChg>
      <pc:sldChg chg="del">
        <pc:chgData name="伊健 杜" userId="e69aded81da48593" providerId="LiveId" clId="{2600C0FF-628F-4964-87A7-CCA9DA4D7A60}" dt="2022-12-01T06:00:31.686" v="0" actId="47"/>
        <pc:sldMkLst>
          <pc:docMk/>
          <pc:sldMk cId="2434116696" sldId="1832"/>
        </pc:sldMkLst>
      </pc:sldChg>
      <pc:sldChg chg="del">
        <pc:chgData name="伊健 杜" userId="e69aded81da48593" providerId="LiveId" clId="{2600C0FF-628F-4964-87A7-CCA9DA4D7A60}" dt="2022-12-01T06:00:31.686" v="0" actId="47"/>
        <pc:sldMkLst>
          <pc:docMk/>
          <pc:sldMk cId="3142110157" sldId="1833"/>
        </pc:sldMkLst>
      </pc:sldChg>
      <pc:sldChg chg="del">
        <pc:chgData name="伊健 杜" userId="e69aded81da48593" providerId="LiveId" clId="{2600C0FF-628F-4964-87A7-CCA9DA4D7A60}" dt="2022-12-01T06:00:31.686" v="0" actId="47"/>
        <pc:sldMkLst>
          <pc:docMk/>
          <pc:sldMk cId="1336670452" sldId="1834"/>
        </pc:sldMkLst>
      </pc:sldChg>
      <pc:sldChg chg="del">
        <pc:chgData name="伊健 杜" userId="e69aded81da48593" providerId="LiveId" clId="{2600C0FF-628F-4964-87A7-CCA9DA4D7A60}" dt="2022-12-01T06:00:31.686" v="0" actId="47"/>
        <pc:sldMkLst>
          <pc:docMk/>
          <pc:sldMk cId="2929662448" sldId="1835"/>
        </pc:sldMkLst>
      </pc:sldChg>
      <pc:sldChg chg="del">
        <pc:chgData name="伊健 杜" userId="e69aded81da48593" providerId="LiveId" clId="{2600C0FF-628F-4964-87A7-CCA9DA4D7A60}" dt="2022-12-01T06:00:31.686" v="0" actId="47"/>
        <pc:sldMkLst>
          <pc:docMk/>
          <pc:sldMk cId="4089667717" sldId="1836"/>
        </pc:sldMkLst>
      </pc:sldChg>
      <pc:sldChg chg="del">
        <pc:chgData name="伊健 杜" userId="e69aded81da48593" providerId="LiveId" clId="{2600C0FF-628F-4964-87A7-CCA9DA4D7A60}" dt="2022-12-01T06:00:31.686" v="0" actId="47"/>
        <pc:sldMkLst>
          <pc:docMk/>
          <pc:sldMk cId="410783116" sldId="1837"/>
        </pc:sldMkLst>
      </pc:sldChg>
      <pc:sldChg chg="del">
        <pc:chgData name="伊健 杜" userId="e69aded81da48593" providerId="LiveId" clId="{2600C0FF-628F-4964-87A7-CCA9DA4D7A60}" dt="2022-12-01T06:00:31.686" v="0" actId="47"/>
        <pc:sldMkLst>
          <pc:docMk/>
          <pc:sldMk cId="3040638790" sldId="1838"/>
        </pc:sldMkLst>
      </pc:sldChg>
      <pc:sldChg chg="del">
        <pc:chgData name="伊健 杜" userId="e69aded81da48593" providerId="LiveId" clId="{2600C0FF-628F-4964-87A7-CCA9DA4D7A60}" dt="2022-12-01T06:00:31.686" v="0" actId="47"/>
        <pc:sldMkLst>
          <pc:docMk/>
          <pc:sldMk cId="796863696" sldId="1839"/>
        </pc:sldMkLst>
      </pc:sldChg>
      <pc:sldChg chg="del">
        <pc:chgData name="伊健 杜" userId="e69aded81da48593" providerId="LiveId" clId="{2600C0FF-628F-4964-87A7-CCA9DA4D7A60}" dt="2022-12-01T06:00:31.686" v="0" actId="47"/>
        <pc:sldMkLst>
          <pc:docMk/>
          <pc:sldMk cId="3618962259" sldId="1840"/>
        </pc:sldMkLst>
      </pc:sldChg>
      <pc:sldChg chg="modSp mod">
        <pc:chgData name="伊健 杜" userId="e69aded81da48593" providerId="LiveId" clId="{2600C0FF-628F-4964-87A7-CCA9DA4D7A60}" dt="2022-12-01T14:57:36.925" v="685" actId="1076"/>
        <pc:sldMkLst>
          <pc:docMk/>
          <pc:sldMk cId="3000178004" sldId="1843"/>
        </pc:sldMkLst>
        <pc:spChg chg="mod">
          <ac:chgData name="伊健 杜" userId="e69aded81da48593" providerId="LiveId" clId="{2600C0FF-628F-4964-87A7-CCA9DA4D7A60}" dt="2022-12-01T14:57:36.925" v="685" actId="1076"/>
          <ac:spMkLst>
            <pc:docMk/>
            <pc:sldMk cId="3000178004" sldId="1843"/>
            <ac:spMk id="2" creationId="{10304424-DB4A-36E7-9E0D-D32A5DD0F26C}"/>
          </ac:spMkLst>
        </pc:spChg>
      </pc:sldChg>
      <pc:sldChg chg="modSp">
        <pc:chgData name="伊健 杜" userId="e69aded81da48593" providerId="LiveId" clId="{2600C0FF-628F-4964-87A7-CCA9DA4D7A60}" dt="2022-12-01T16:39:45.614" v="975"/>
        <pc:sldMkLst>
          <pc:docMk/>
          <pc:sldMk cId="1816966275" sldId="1844"/>
        </pc:sldMkLst>
        <pc:spChg chg="mod">
          <ac:chgData name="伊健 杜" userId="e69aded81da48593" providerId="LiveId" clId="{2600C0FF-628F-4964-87A7-CCA9DA4D7A60}" dt="2022-12-01T16:39:45.614" v="975"/>
          <ac:spMkLst>
            <pc:docMk/>
            <pc:sldMk cId="1816966275" sldId="1844"/>
            <ac:spMk id="10" creationId="{B839CA97-BE0D-8B7C-B769-3E145A81D451}"/>
          </ac:spMkLst>
        </pc:spChg>
      </pc:sldChg>
      <pc:sldChg chg="modSp">
        <pc:chgData name="伊健 杜" userId="e69aded81da48593" providerId="LiveId" clId="{2600C0FF-628F-4964-87A7-CCA9DA4D7A60}" dt="2022-12-01T16:39:45.614" v="975"/>
        <pc:sldMkLst>
          <pc:docMk/>
          <pc:sldMk cId="1140596550" sldId="1846"/>
        </pc:sldMkLst>
        <pc:spChg chg="mod">
          <ac:chgData name="伊健 杜" userId="e69aded81da48593" providerId="LiveId" clId="{2600C0FF-628F-4964-87A7-CCA9DA4D7A60}" dt="2022-12-01T16:39:45.614" v="975"/>
          <ac:spMkLst>
            <pc:docMk/>
            <pc:sldMk cId="1140596550" sldId="1846"/>
            <ac:spMk id="10" creationId="{B839CA97-BE0D-8B7C-B769-3E145A81D451}"/>
          </ac:spMkLst>
        </pc:spChg>
      </pc:sldChg>
      <pc:sldChg chg="modSp">
        <pc:chgData name="伊健 杜" userId="e69aded81da48593" providerId="LiveId" clId="{2600C0FF-628F-4964-87A7-CCA9DA4D7A60}" dt="2022-12-01T16:39:45.614" v="975"/>
        <pc:sldMkLst>
          <pc:docMk/>
          <pc:sldMk cId="2619433439" sldId="1847"/>
        </pc:sldMkLst>
        <pc:spChg chg="mod">
          <ac:chgData name="伊健 杜" userId="e69aded81da48593" providerId="LiveId" clId="{2600C0FF-628F-4964-87A7-CCA9DA4D7A60}" dt="2022-12-01T16:39:45.614" v="975"/>
          <ac:spMkLst>
            <pc:docMk/>
            <pc:sldMk cId="2619433439" sldId="1847"/>
            <ac:spMk id="2" creationId="{CF093439-81E9-9130-8552-41053044C2EA}"/>
          </ac:spMkLst>
        </pc:spChg>
      </pc:sldChg>
      <pc:sldChg chg="modSp">
        <pc:chgData name="伊健 杜" userId="e69aded81da48593" providerId="LiveId" clId="{2600C0FF-628F-4964-87A7-CCA9DA4D7A60}" dt="2022-12-01T16:39:45.614" v="975"/>
        <pc:sldMkLst>
          <pc:docMk/>
          <pc:sldMk cId="3409591118" sldId="1848"/>
        </pc:sldMkLst>
        <pc:spChg chg="mod">
          <ac:chgData name="伊健 杜" userId="e69aded81da48593" providerId="LiveId" clId="{2600C0FF-628F-4964-87A7-CCA9DA4D7A60}" dt="2022-12-01T16:39:45.614" v="975"/>
          <ac:spMkLst>
            <pc:docMk/>
            <pc:sldMk cId="3409591118" sldId="1848"/>
            <ac:spMk id="2" creationId="{10304424-DB4A-36E7-9E0D-D32A5DD0F26C}"/>
          </ac:spMkLst>
        </pc:spChg>
        <pc:spChg chg="mod">
          <ac:chgData name="伊健 杜" userId="e69aded81da48593" providerId="LiveId" clId="{2600C0FF-628F-4964-87A7-CCA9DA4D7A60}" dt="2022-12-01T16:39:45.614" v="975"/>
          <ac:spMkLst>
            <pc:docMk/>
            <pc:sldMk cId="3409591118" sldId="1848"/>
            <ac:spMk id="10" creationId="{B839CA97-BE0D-8B7C-B769-3E145A81D451}"/>
          </ac:spMkLst>
        </pc:spChg>
      </pc:sldChg>
      <pc:sldChg chg="modSp">
        <pc:chgData name="伊健 杜" userId="e69aded81da48593" providerId="LiveId" clId="{2600C0FF-628F-4964-87A7-CCA9DA4D7A60}" dt="2022-12-01T16:39:45.614" v="975"/>
        <pc:sldMkLst>
          <pc:docMk/>
          <pc:sldMk cId="738264871" sldId="1849"/>
        </pc:sldMkLst>
        <pc:spChg chg="mod">
          <ac:chgData name="伊健 杜" userId="e69aded81da48593" providerId="LiveId" clId="{2600C0FF-628F-4964-87A7-CCA9DA4D7A60}" dt="2022-12-01T16:39:45.614" v="975"/>
          <ac:spMkLst>
            <pc:docMk/>
            <pc:sldMk cId="738264871" sldId="1849"/>
            <ac:spMk id="2" creationId="{CF093439-81E9-9130-8552-41053044C2EA}"/>
          </ac:spMkLst>
        </pc:spChg>
      </pc:sldChg>
      <pc:sldChg chg="modSp">
        <pc:chgData name="伊健 杜" userId="e69aded81da48593" providerId="LiveId" clId="{2600C0FF-628F-4964-87A7-CCA9DA4D7A60}" dt="2022-12-01T16:39:45.614" v="975"/>
        <pc:sldMkLst>
          <pc:docMk/>
          <pc:sldMk cId="1366944380" sldId="1850"/>
        </pc:sldMkLst>
        <pc:spChg chg="mod">
          <ac:chgData name="伊健 杜" userId="e69aded81da48593" providerId="LiveId" clId="{2600C0FF-628F-4964-87A7-CCA9DA4D7A60}" dt="2022-12-01T16:39:45.614" v="975"/>
          <ac:spMkLst>
            <pc:docMk/>
            <pc:sldMk cId="1366944380" sldId="1850"/>
            <ac:spMk id="10" creationId="{B839CA97-BE0D-8B7C-B769-3E145A81D451}"/>
          </ac:spMkLst>
        </pc:spChg>
      </pc:sldChg>
      <pc:sldChg chg="modSp">
        <pc:chgData name="伊健 杜" userId="e69aded81da48593" providerId="LiveId" clId="{2600C0FF-628F-4964-87A7-CCA9DA4D7A60}" dt="2022-12-01T16:39:45.614" v="975"/>
        <pc:sldMkLst>
          <pc:docMk/>
          <pc:sldMk cId="2665648852" sldId="1851"/>
        </pc:sldMkLst>
        <pc:spChg chg="mod">
          <ac:chgData name="伊健 杜" userId="e69aded81da48593" providerId="LiveId" clId="{2600C0FF-628F-4964-87A7-CCA9DA4D7A60}" dt="2022-12-01T16:39:45.614" v="975"/>
          <ac:spMkLst>
            <pc:docMk/>
            <pc:sldMk cId="2665648852" sldId="1851"/>
            <ac:spMk id="10" creationId="{B839CA97-BE0D-8B7C-B769-3E145A81D451}"/>
          </ac:spMkLst>
        </pc:spChg>
      </pc:sldChg>
      <pc:sldChg chg="modSp">
        <pc:chgData name="伊健 杜" userId="e69aded81da48593" providerId="LiveId" clId="{2600C0FF-628F-4964-87A7-CCA9DA4D7A60}" dt="2022-12-01T16:39:45.614" v="975"/>
        <pc:sldMkLst>
          <pc:docMk/>
          <pc:sldMk cId="891458807" sldId="1852"/>
        </pc:sldMkLst>
        <pc:spChg chg="mod">
          <ac:chgData name="伊健 杜" userId="e69aded81da48593" providerId="LiveId" clId="{2600C0FF-628F-4964-87A7-CCA9DA4D7A60}" dt="2022-12-01T16:39:45.614" v="975"/>
          <ac:spMkLst>
            <pc:docMk/>
            <pc:sldMk cId="891458807" sldId="1852"/>
            <ac:spMk id="10" creationId="{B839CA97-BE0D-8B7C-B769-3E145A81D451}"/>
          </ac:spMkLst>
        </pc:spChg>
      </pc:sldChg>
      <pc:sldChg chg="modSp">
        <pc:chgData name="伊健 杜" userId="e69aded81da48593" providerId="LiveId" clId="{2600C0FF-628F-4964-87A7-CCA9DA4D7A60}" dt="2022-12-01T16:39:45.614" v="975"/>
        <pc:sldMkLst>
          <pc:docMk/>
          <pc:sldMk cId="636416477" sldId="1853"/>
        </pc:sldMkLst>
        <pc:spChg chg="mod">
          <ac:chgData name="伊健 杜" userId="e69aded81da48593" providerId="LiveId" clId="{2600C0FF-628F-4964-87A7-CCA9DA4D7A60}" dt="2022-12-01T16:39:45.614" v="975"/>
          <ac:spMkLst>
            <pc:docMk/>
            <pc:sldMk cId="636416477" sldId="1853"/>
            <ac:spMk id="10" creationId="{B839CA97-BE0D-8B7C-B769-3E145A81D451}"/>
          </ac:spMkLst>
        </pc:spChg>
      </pc:sldChg>
      <pc:sldChg chg="modSp">
        <pc:chgData name="伊健 杜" userId="e69aded81da48593" providerId="LiveId" clId="{2600C0FF-628F-4964-87A7-CCA9DA4D7A60}" dt="2022-12-01T16:39:45.614" v="975"/>
        <pc:sldMkLst>
          <pc:docMk/>
          <pc:sldMk cId="3507809982" sldId="1854"/>
        </pc:sldMkLst>
        <pc:spChg chg="mod">
          <ac:chgData name="伊健 杜" userId="e69aded81da48593" providerId="LiveId" clId="{2600C0FF-628F-4964-87A7-CCA9DA4D7A60}" dt="2022-12-01T16:39:45.614" v="975"/>
          <ac:spMkLst>
            <pc:docMk/>
            <pc:sldMk cId="3507809982" sldId="1854"/>
            <ac:spMk id="10" creationId="{B839CA97-BE0D-8B7C-B769-3E145A81D451}"/>
          </ac:spMkLst>
        </pc:spChg>
      </pc:sldChg>
      <pc:sldChg chg="addSp delSp modSp mod delAnim modAnim">
        <pc:chgData name="伊健 杜" userId="e69aded81da48593" providerId="LiveId" clId="{2600C0FF-628F-4964-87A7-CCA9DA4D7A60}" dt="2022-12-01T16:42:20.330" v="990" actId="1076"/>
        <pc:sldMkLst>
          <pc:docMk/>
          <pc:sldMk cId="2191092680" sldId="1855"/>
        </pc:sldMkLst>
        <pc:spChg chg="add mod">
          <ac:chgData name="伊健 杜" userId="e69aded81da48593" providerId="LiveId" clId="{2600C0FF-628F-4964-87A7-CCA9DA4D7A60}" dt="2022-12-01T16:40:24.744" v="976" actId="1076"/>
          <ac:spMkLst>
            <pc:docMk/>
            <pc:sldMk cId="2191092680" sldId="1855"/>
            <ac:spMk id="2" creationId="{120CA4C0-1E3D-40D4-359A-4FF36B68D318}"/>
          </ac:spMkLst>
        </pc:spChg>
        <pc:spChg chg="del">
          <ac:chgData name="伊健 杜" userId="e69aded81da48593" providerId="LiveId" clId="{2600C0FF-628F-4964-87A7-CCA9DA4D7A60}" dt="2022-12-01T14:57:25.928" v="680" actId="478"/>
          <ac:spMkLst>
            <pc:docMk/>
            <pc:sldMk cId="2191092680" sldId="1855"/>
            <ac:spMk id="2" creationId="{AC26E82C-4C9D-9022-873D-A53FB9029BE4}"/>
          </ac:spMkLst>
        </pc:spChg>
        <pc:spChg chg="add mod">
          <ac:chgData name="伊健 杜" userId="e69aded81da48593" providerId="LiveId" clId="{2600C0FF-628F-4964-87A7-CCA9DA4D7A60}" dt="2022-12-01T16:40:24.744" v="976" actId="1076"/>
          <ac:spMkLst>
            <pc:docMk/>
            <pc:sldMk cId="2191092680" sldId="1855"/>
            <ac:spMk id="3" creationId="{35C7B2D0-EE9E-C337-FAAC-B1A034FE868B}"/>
          </ac:spMkLst>
        </pc:spChg>
        <pc:spChg chg="del">
          <ac:chgData name="伊健 杜" userId="e69aded81da48593" providerId="LiveId" clId="{2600C0FF-628F-4964-87A7-CCA9DA4D7A60}" dt="2022-12-01T14:57:25.928" v="680" actId="478"/>
          <ac:spMkLst>
            <pc:docMk/>
            <pc:sldMk cId="2191092680" sldId="1855"/>
            <ac:spMk id="3" creationId="{AAE7DE96-040A-A685-4255-0A41B109EF0E}"/>
          </ac:spMkLst>
        </pc:spChg>
        <pc:spChg chg="add mod">
          <ac:chgData name="伊健 杜" userId="e69aded81da48593" providerId="LiveId" clId="{2600C0FF-628F-4964-87A7-CCA9DA4D7A60}" dt="2022-12-01T16:37:10.930" v="939" actId="122"/>
          <ac:spMkLst>
            <pc:docMk/>
            <pc:sldMk cId="2191092680" sldId="1855"/>
            <ac:spMk id="4" creationId="{F527BEC2-8AC0-5BCD-6143-DE794F302B32}"/>
          </ac:spMkLst>
        </pc:spChg>
        <pc:spChg chg="add mod">
          <ac:chgData name="伊健 杜" userId="e69aded81da48593" providerId="LiveId" clId="{2600C0FF-628F-4964-87A7-CCA9DA4D7A60}" dt="2022-12-01T16:42:05.323" v="986" actId="1076"/>
          <ac:spMkLst>
            <pc:docMk/>
            <pc:sldMk cId="2191092680" sldId="1855"/>
            <ac:spMk id="5" creationId="{BEAC1872-B4DE-D2CD-468D-D1C4F0F9592A}"/>
          </ac:spMkLst>
        </pc:spChg>
        <pc:spChg chg="add mod">
          <ac:chgData name="伊健 杜" userId="e69aded81da48593" providerId="LiveId" clId="{2600C0FF-628F-4964-87A7-CCA9DA4D7A60}" dt="2022-12-01T16:39:45.614" v="975"/>
          <ac:spMkLst>
            <pc:docMk/>
            <pc:sldMk cId="2191092680" sldId="1855"/>
            <ac:spMk id="6" creationId="{6B7ECFD8-A6BE-0B36-462D-524101DBD25E}"/>
          </ac:spMkLst>
        </pc:spChg>
        <pc:spChg chg="add mod">
          <ac:chgData name="伊健 杜" userId="e69aded81da48593" providerId="LiveId" clId="{2600C0FF-628F-4964-87A7-CCA9DA4D7A60}" dt="2022-12-01T16:40:39.598" v="977" actId="1076"/>
          <ac:spMkLst>
            <pc:docMk/>
            <pc:sldMk cId="2191092680" sldId="1855"/>
            <ac:spMk id="7" creationId="{5030CB00-D0DE-28E2-C56B-96F4FC96E26C}"/>
          </ac:spMkLst>
        </pc:spChg>
        <pc:spChg chg="add mod">
          <ac:chgData name="伊健 杜" userId="e69aded81da48593" providerId="LiveId" clId="{2600C0FF-628F-4964-87A7-CCA9DA4D7A60}" dt="2022-12-01T16:40:39.598" v="977" actId="1076"/>
          <ac:spMkLst>
            <pc:docMk/>
            <pc:sldMk cId="2191092680" sldId="1855"/>
            <ac:spMk id="8" creationId="{DA9756A1-2F99-9A67-01D9-555405F7A3AB}"/>
          </ac:spMkLst>
        </pc:spChg>
        <pc:spChg chg="add mod">
          <ac:chgData name="伊健 杜" userId="e69aded81da48593" providerId="LiveId" clId="{2600C0FF-628F-4964-87A7-CCA9DA4D7A60}" dt="2022-12-01T16:40:24.744" v="976" actId="1076"/>
          <ac:spMkLst>
            <pc:docMk/>
            <pc:sldMk cId="2191092680" sldId="1855"/>
            <ac:spMk id="9" creationId="{8E129B62-AA7D-C7EC-185A-CB793B015AF6}"/>
          </ac:spMkLst>
        </pc:spChg>
        <pc:spChg chg="add mod">
          <ac:chgData name="伊健 杜" userId="e69aded81da48593" providerId="LiveId" clId="{2600C0FF-628F-4964-87A7-CCA9DA4D7A60}" dt="2022-12-01T16:40:24.744" v="976" actId="1076"/>
          <ac:spMkLst>
            <pc:docMk/>
            <pc:sldMk cId="2191092680" sldId="1855"/>
            <ac:spMk id="10" creationId="{AC8B6531-74ED-0837-965A-1FD2C95CE322}"/>
          </ac:spMkLst>
        </pc:spChg>
        <pc:spChg chg="add mod">
          <ac:chgData name="伊健 杜" userId="e69aded81da48593" providerId="LiveId" clId="{2600C0FF-628F-4964-87A7-CCA9DA4D7A60}" dt="2022-12-01T16:41:45.026" v="981" actId="1076"/>
          <ac:spMkLst>
            <pc:docMk/>
            <pc:sldMk cId="2191092680" sldId="1855"/>
            <ac:spMk id="11" creationId="{24CDBA06-F418-610E-5F7C-C80918EA16D7}"/>
          </ac:spMkLst>
        </pc:spChg>
        <pc:spChg chg="add del mod">
          <ac:chgData name="伊健 杜" userId="e69aded81da48593" providerId="LiveId" clId="{2600C0FF-628F-4964-87A7-CCA9DA4D7A60}" dt="2022-12-01T15:00:33.003" v="778" actId="478"/>
          <ac:spMkLst>
            <pc:docMk/>
            <pc:sldMk cId="2191092680" sldId="1855"/>
            <ac:spMk id="11" creationId="{9ADE5498-0BE3-56DB-5F27-94FD12AAF3BA}"/>
          </ac:spMkLst>
        </pc:spChg>
        <pc:spChg chg="add mod">
          <ac:chgData name="伊健 杜" userId="e69aded81da48593" providerId="LiveId" clId="{2600C0FF-628F-4964-87A7-CCA9DA4D7A60}" dt="2022-12-01T16:41:15.610" v="980" actId="1076"/>
          <ac:spMkLst>
            <pc:docMk/>
            <pc:sldMk cId="2191092680" sldId="1855"/>
            <ac:spMk id="12" creationId="{0AD44F64-E73A-9685-0248-E892ECC8621A}"/>
          </ac:spMkLst>
        </pc:spChg>
        <pc:spChg chg="add mod">
          <ac:chgData name="伊健 杜" userId="e69aded81da48593" providerId="LiveId" clId="{2600C0FF-628F-4964-87A7-CCA9DA4D7A60}" dt="2022-12-01T16:41:15.610" v="980" actId="1076"/>
          <ac:spMkLst>
            <pc:docMk/>
            <pc:sldMk cId="2191092680" sldId="1855"/>
            <ac:spMk id="13" creationId="{83C4CE0A-D9B5-12E7-0C7B-E4A8DDAD7D09}"/>
          </ac:spMkLst>
        </pc:spChg>
        <pc:spChg chg="add mod">
          <ac:chgData name="伊健 杜" userId="e69aded81da48593" providerId="LiveId" clId="{2600C0FF-628F-4964-87A7-CCA9DA4D7A60}" dt="2022-12-01T16:37:10.930" v="939" actId="122"/>
          <ac:spMkLst>
            <pc:docMk/>
            <pc:sldMk cId="2191092680" sldId="1855"/>
            <ac:spMk id="14" creationId="{8E8067F6-5CB5-CF2B-D28F-CDF05916C664}"/>
          </ac:spMkLst>
        </pc:spChg>
        <pc:spChg chg="add mod">
          <ac:chgData name="伊健 杜" userId="e69aded81da48593" providerId="LiveId" clId="{2600C0FF-628F-4964-87A7-CCA9DA4D7A60}" dt="2022-12-01T16:41:15.610" v="980" actId="1076"/>
          <ac:spMkLst>
            <pc:docMk/>
            <pc:sldMk cId="2191092680" sldId="1855"/>
            <ac:spMk id="15" creationId="{06797F3E-0166-E812-4918-3736783C098C}"/>
          </ac:spMkLst>
        </pc:spChg>
        <pc:spChg chg="add mod">
          <ac:chgData name="伊健 杜" userId="e69aded81da48593" providerId="LiveId" clId="{2600C0FF-628F-4964-87A7-CCA9DA4D7A60}" dt="2022-12-01T16:39:45.614" v="975"/>
          <ac:spMkLst>
            <pc:docMk/>
            <pc:sldMk cId="2191092680" sldId="1855"/>
            <ac:spMk id="16" creationId="{63257CF8-8CDD-5A15-024F-33F0B3F7C90E}"/>
          </ac:spMkLst>
        </pc:spChg>
        <pc:spChg chg="add mod">
          <ac:chgData name="伊健 杜" userId="e69aded81da48593" providerId="LiveId" clId="{2600C0FF-628F-4964-87A7-CCA9DA4D7A60}" dt="2022-12-01T16:41:58.049" v="983" actId="1076"/>
          <ac:spMkLst>
            <pc:docMk/>
            <pc:sldMk cId="2191092680" sldId="1855"/>
            <ac:spMk id="17" creationId="{04B3D5CF-5766-FA68-61BB-1AC1BEEADBBC}"/>
          </ac:spMkLst>
        </pc:spChg>
        <pc:spChg chg="add mod">
          <ac:chgData name="伊健 杜" userId="e69aded81da48593" providerId="LiveId" clId="{2600C0FF-628F-4964-87A7-CCA9DA4D7A60}" dt="2022-12-01T16:37:10.930" v="939" actId="122"/>
          <ac:spMkLst>
            <pc:docMk/>
            <pc:sldMk cId="2191092680" sldId="1855"/>
            <ac:spMk id="18" creationId="{93FB6C27-99B3-9C41-680F-CD507613479B}"/>
          </ac:spMkLst>
        </pc:spChg>
        <pc:spChg chg="add mod">
          <ac:chgData name="伊健 杜" userId="e69aded81da48593" providerId="LiveId" clId="{2600C0FF-628F-4964-87A7-CCA9DA4D7A60}" dt="2022-12-01T16:42:01.435" v="985" actId="1076"/>
          <ac:spMkLst>
            <pc:docMk/>
            <pc:sldMk cId="2191092680" sldId="1855"/>
            <ac:spMk id="19" creationId="{8A33A5B8-97C4-88F0-81C5-DD274EF1F491}"/>
          </ac:spMkLst>
        </pc:spChg>
        <pc:spChg chg="add mod">
          <ac:chgData name="伊健 杜" userId="e69aded81da48593" providerId="LiveId" clId="{2600C0FF-628F-4964-87A7-CCA9DA4D7A60}" dt="2022-12-01T16:37:10.930" v="939" actId="122"/>
          <ac:spMkLst>
            <pc:docMk/>
            <pc:sldMk cId="2191092680" sldId="1855"/>
            <ac:spMk id="20" creationId="{5EECEF81-FAD1-A24D-4430-1D863BC361AF}"/>
          </ac:spMkLst>
        </pc:spChg>
        <pc:spChg chg="add mod">
          <ac:chgData name="伊健 杜" userId="e69aded81da48593" providerId="LiveId" clId="{2600C0FF-628F-4964-87A7-CCA9DA4D7A60}" dt="2022-12-01T16:41:15.610" v="980" actId="1076"/>
          <ac:spMkLst>
            <pc:docMk/>
            <pc:sldMk cId="2191092680" sldId="1855"/>
            <ac:spMk id="21" creationId="{DC19272A-5640-9EF4-A790-8644577DD020}"/>
          </ac:spMkLst>
        </pc:spChg>
        <pc:spChg chg="add del mod">
          <ac:chgData name="伊健 杜" userId="e69aded81da48593" providerId="LiveId" clId="{2600C0FF-628F-4964-87A7-CCA9DA4D7A60}" dt="2022-12-01T16:38:19.225" v="949" actId="478"/>
          <ac:spMkLst>
            <pc:docMk/>
            <pc:sldMk cId="2191092680" sldId="1855"/>
            <ac:spMk id="22" creationId="{E62C98FD-5E80-9620-BADE-087DF8BCA420}"/>
          </ac:spMkLst>
        </pc:spChg>
        <pc:spChg chg="add mod">
          <ac:chgData name="伊健 杜" userId="e69aded81da48593" providerId="LiveId" clId="{2600C0FF-628F-4964-87A7-CCA9DA4D7A60}" dt="2022-12-01T16:39:06.590" v="962" actId="1076"/>
          <ac:spMkLst>
            <pc:docMk/>
            <pc:sldMk cId="2191092680" sldId="1855"/>
            <ac:spMk id="23" creationId="{EEFA4E6B-F1E9-7DC2-2B57-AB881168C58C}"/>
          </ac:spMkLst>
        </pc:spChg>
        <pc:spChg chg="add mod">
          <ac:chgData name="伊健 杜" userId="e69aded81da48593" providerId="LiveId" clId="{2600C0FF-628F-4964-87A7-CCA9DA4D7A60}" dt="2022-12-01T16:39:25.915" v="966" actId="1076"/>
          <ac:spMkLst>
            <pc:docMk/>
            <pc:sldMk cId="2191092680" sldId="1855"/>
            <ac:spMk id="24" creationId="{16532620-4492-A8FD-FEF0-69FF78D9694E}"/>
          </ac:spMkLst>
        </pc:spChg>
        <pc:spChg chg="add del mod">
          <ac:chgData name="伊健 杜" userId="e69aded81da48593" providerId="LiveId" clId="{2600C0FF-628F-4964-87A7-CCA9DA4D7A60}" dt="2022-12-01T16:39:15.904" v="963" actId="478"/>
          <ac:spMkLst>
            <pc:docMk/>
            <pc:sldMk cId="2191092680" sldId="1855"/>
            <ac:spMk id="25" creationId="{FC547289-02B6-BE13-D03C-D78A7592C22F}"/>
          </ac:spMkLst>
        </pc:spChg>
        <pc:spChg chg="add del mod">
          <ac:chgData name="伊健 杜" userId="e69aded81da48593" providerId="LiveId" clId="{2600C0FF-628F-4964-87A7-CCA9DA4D7A60}" dt="2022-12-01T16:39:15.904" v="963" actId="478"/>
          <ac:spMkLst>
            <pc:docMk/>
            <pc:sldMk cId="2191092680" sldId="1855"/>
            <ac:spMk id="26" creationId="{210F731D-B3BE-7469-A64B-9336D96081B2}"/>
          </ac:spMkLst>
        </pc:spChg>
        <pc:spChg chg="add mod">
          <ac:chgData name="伊健 杜" userId="e69aded81da48593" providerId="LiveId" clId="{2600C0FF-628F-4964-87A7-CCA9DA4D7A60}" dt="2022-12-01T16:39:25.915" v="966" actId="1076"/>
          <ac:spMkLst>
            <pc:docMk/>
            <pc:sldMk cId="2191092680" sldId="1855"/>
            <ac:spMk id="27" creationId="{240188F7-0C57-FF24-8B91-890D5BF840DE}"/>
          </ac:spMkLst>
        </pc:spChg>
        <pc:spChg chg="add del mod">
          <ac:chgData name="伊健 杜" userId="e69aded81da48593" providerId="LiveId" clId="{2600C0FF-628F-4964-87A7-CCA9DA4D7A60}" dt="2022-12-01T16:39:15.904" v="963" actId="478"/>
          <ac:spMkLst>
            <pc:docMk/>
            <pc:sldMk cId="2191092680" sldId="1855"/>
            <ac:spMk id="28" creationId="{55F5873B-05CE-DBD2-5765-40F030B4DC72}"/>
          </ac:spMkLst>
        </pc:spChg>
        <pc:spChg chg="add del mod">
          <ac:chgData name="伊健 杜" userId="e69aded81da48593" providerId="LiveId" clId="{2600C0FF-628F-4964-87A7-CCA9DA4D7A60}" dt="2022-12-01T16:39:15.904" v="963" actId="478"/>
          <ac:spMkLst>
            <pc:docMk/>
            <pc:sldMk cId="2191092680" sldId="1855"/>
            <ac:spMk id="29" creationId="{C3C92108-A15D-361C-2AD6-51DDC9F8D51D}"/>
          </ac:spMkLst>
        </pc:spChg>
        <pc:spChg chg="add del mod">
          <ac:chgData name="伊健 杜" userId="e69aded81da48593" providerId="LiveId" clId="{2600C0FF-628F-4964-87A7-CCA9DA4D7A60}" dt="2022-12-01T16:39:15.904" v="963" actId="478"/>
          <ac:spMkLst>
            <pc:docMk/>
            <pc:sldMk cId="2191092680" sldId="1855"/>
            <ac:spMk id="30" creationId="{22E81B00-8542-14AA-BA0B-3B456A4A4041}"/>
          </ac:spMkLst>
        </pc:spChg>
        <pc:spChg chg="add del mod">
          <ac:chgData name="伊健 杜" userId="e69aded81da48593" providerId="LiveId" clId="{2600C0FF-628F-4964-87A7-CCA9DA4D7A60}" dt="2022-12-01T16:39:15.904" v="963" actId="478"/>
          <ac:spMkLst>
            <pc:docMk/>
            <pc:sldMk cId="2191092680" sldId="1855"/>
            <ac:spMk id="31" creationId="{4B8CAECE-2CF6-B457-114A-BB31CE3623BB}"/>
          </ac:spMkLst>
        </pc:spChg>
        <pc:spChg chg="add del mod">
          <ac:chgData name="伊健 杜" userId="e69aded81da48593" providerId="LiveId" clId="{2600C0FF-628F-4964-87A7-CCA9DA4D7A60}" dt="2022-12-01T16:39:15.904" v="963" actId="478"/>
          <ac:spMkLst>
            <pc:docMk/>
            <pc:sldMk cId="2191092680" sldId="1855"/>
            <ac:spMk id="32" creationId="{F05D682F-8819-6D50-5B95-AB13147E054C}"/>
          </ac:spMkLst>
        </pc:spChg>
        <pc:spChg chg="add del mod">
          <ac:chgData name="伊健 杜" userId="e69aded81da48593" providerId="LiveId" clId="{2600C0FF-628F-4964-87A7-CCA9DA4D7A60}" dt="2022-12-01T16:39:15.904" v="963" actId="478"/>
          <ac:spMkLst>
            <pc:docMk/>
            <pc:sldMk cId="2191092680" sldId="1855"/>
            <ac:spMk id="33" creationId="{43BA1578-4194-ADE9-2B01-D9283971C2E9}"/>
          </ac:spMkLst>
        </pc:spChg>
        <pc:spChg chg="add mod">
          <ac:chgData name="伊健 杜" userId="e69aded81da48593" providerId="LiveId" clId="{2600C0FF-628F-4964-87A7-CCA9DA4D7A60}" dt="2022-12-01T16:39:06.590" v="962" actId="1076"/>
          <ac:spMkLst>
            <pc:docMk/>
            <pc:sldMk cId="2191092680" sldId="1855"/>
            <ac:spMk id="34" creationId="{E374CF18-C065-6879-2D0F-AFFF3F2CBCD4}"/>
          </ac:spMkLst>
        </pc:spChg>
        <pc:spChg chg="add del mod ord">
          <ac:chgData name="伊健 杜" userId="e69aded81da48593" providerId="LiveId" clId="{2600C0FF-628F-4964-87A7-CCA9DA4D7A60}" dt="2022-12-01T16:39:15.904" v="963" actId="478"/>
          <ac:spMkLst>
            <pc:docMk/>
            <pc:sldMk cId="2191092680" sldId="1855"/>
            <ac:spMk id="35" creationId="{02A5BF49-02D9-43F4-C9F9-FC7C4C7ED3F2}"/>
          </ac:spMkLst>
        </pc:spChg>
        <pc:spChg chg="add del mod">
          <ac:chgData name="伊健 杜" userId="e69aded81da48593" providerId="LiveId" clId="{2600C0FF-628F-4964-87A7-CCA9DA4D7A60}" dt="2022-12-01T16:39:15.904" v="963" actId="478"/>
          <ac:spMkLst>
            <pc:docMk/>
            <pc:sldMk cId="2191092680" sldId="1855"/>
            <ac:spMk id="36" creationId="{873F0845-9EBF-6ECF-DCAB-DAD09DB587FC}"/>
          </ac:spMkLst>
        </pc:spChg>
        <pc:spChg chg="add del mod">
          <ac:chgData name="伊健 杜" userId="e69aded81da48593" providerId="LiveId" clId="{2600C0FF-628F-4964-87A7-CCA9DA4D7A60}" dt="2022-12-01T16:39:15.904" v="963" actId="478"/>
          <ac:spMkLst>
            <pc:docMk/>
            <pc:sldMk cId="2191092680" sldId="1855"/>
            <ac:spMk id="37" creationId="{0B9A5495-5E46-9E93-CD21-6B9522B719F7}"/>
          </ac:spMkLst>
        </pc:spChg>
        <pc:spChg chg="add del mod">
          <ac:chgData name="伊健 杜" userId="e69aded81da48593" providerId="LiveId" clId="{2600C0FF-628F-4964-87A7-CCA9DA4D7A60}" dt="2022-12-01T16:39:15.904" v="963" actId="478"/>
          <ac:spMkLst>
            <pc:docMk/>
            <pc:sldMk cId="2191092680" sldId="1855"/>
            <ac:spMk id="38" creationId="{F5E1372C-68A5-DC74-4C67-EE1E2D9108F8}"/>
          </ac:spMkLst>
        </pc:spChg>
        <pc:spChg chg="add del mod">
          <ac:chgData name="伊健 杜" userId="e69aded81da48593" providerId="LiveId" clId="{2600C0FF-628F-4964-87A7-CCA9DA4D7A60}" dt="2022-12-01T16:39:15.904" v="963" actId="478"/>
          <ac:spMkLst>
            <pc:docMk/>
            <pc:sldMk cId="2191092680" sldId="1855"/>
            <ac:spMk id="39" creationId="{A03FBD0D-A877-5805-BC43-94DFAECD113B}"/>
          </ac:spMkLst>
        </pc:spChg>
        <pc:spChg chg="add del mod">
          <ac:chgData name="伊健 杜" userId="e69aded81da48593" providerId="LiveId" clId="{2600C0FF-628F-4964-87A7-CCA9DA4D7A60}" dt="2022-12-01T16:39:15.904" v="963" actId="478"/>
          <ac:spMkLst>
            <pc:docMk/>
            <pc:sldMk cId="2191092680" sldId="1855"/>
            <ac:spMk id="40" creationId="{A86F4183-7433-A401-4D46-AED30041FB7C}"/>
          </ac:spMkLst>
        </pc:spChg>
        <pc:spChg chg="add mod">
          <ac:chgData name="伊健 杜" userId="e69aded81da48593" providerId="LiveId" clId="{2600C0FF-628F-4964-87A7-CCA9DA4D7A60}" dt="2022-12-01T16:39:04.009" v="961" actId="1076"/>
          <ac:spMkLst>
            <pc:docMk/>
            <pc:sldMk cId="2191092680" sldId="1855"/>
            <ac:spMk id="41" creationId="{9BDF7416-8201-9CB3-6500-F5A09A41B76B}"/>
          </ac:spMkLst>
        </pc:spChg>
        <pc:spChg chg="add mod">
          <ac:chgData name="伊健 杜" userId="e69aded81da48593" providerId="LiveId" clId="{2600C0FF-628F-4964-87A7-CCA9DA4D7A60}" dt="2022-12-01T16:39:25.915" v="966" actId="1076"/>
          <ac:spMkLst>
            <pc:docMk/>
            <pc:sldMk cId="2191092680" sldId="1855"/>
            <ac:spMk id="42" creationId="{3F8C90DD-4F94-923F-36B0-E4441848B5B6}"/>
          </ac:spMkLst>
        </pc:spChg>
        <pc:spChg chg="add del mod">
          <ac:chgData name="伊健 杜" userId="e69aded81da48593" providerId="LiveId" clId="{2600C0FF-628F-4964-87A7-CCA9DA4D7A60}" dt="2022-12-01T16:39:15.904" v="963" actId="478"/>
          <ac:spMkLst>
            <pc:docMk/>
            <pc:sldMk cId="2191092680" sldId="1855"/>
            <ac:spMk id="43" creationId="{0FC7665F-7AAC-0A7D-7BBA-CB44014CAE8D}"/>
          </ac:spMkLst>
        </pc:spChg>
        <pc:spChg chg="add del mod">
          <ac:chgData name="伊健 杜" userId="e69aded81da48593" providerId="LiveId" clId="{2600C0FF-628F-4964-87A7-CCA9DA4D7A60}" dt="2022-12-01T16:39:15.904" v="963" actId="478"/>
          <ac:spMkLst>
            <pc:docMk/>
            <pc:sldMk cId="2191092680" sldId="1855"/>
            <ac:spMk id="44" creationId="{8FA14265-79DD-C64B-DF2D-CA2CF6965627}"/>
          </ac:spMkLst>
        </pc:spChg>
        <pc:spChg chg="add del mod">
          <ac:chgData name="伊健 杜" userId="e69aded81da48593" providerId="LiveId" clId="{2600C0FF-628F-4964-87A7-CCA9DA4D7A60}" dt="2022-12-01T16:39:15.904" v="963" actId="478"/>
          <ac:spMkLst>
            <pc:docMk/>
            <pc:sldMk cId="2191092680" sldId="1855"/>
            <ac:spMk id="45" creationId="{DD2AECBA-E3EF-3D45-0834-7CA4F82ED038}"/>
          </ac:spMkLst>
        </pc:spChg>
        <pc:spChg chg="add del mod">
          <ac:chgData name="伊健 杜" userId="e69aded81da48593" providerId="LiveId" clId="{2600C0FF-628F-4964-87A7-CCA9DA4D7A60}" dt="2022-12-01T16:39:15.904" v="963" actId="478"/>
          <ac:spMkLst>
            <pc:docMk/>
            <pc:sldMk cId="2191092680" sldId="1855"/>
            <ac:spMk id="46" creationId="{00BB3EA0-81D7-A92F-1AFB-07B75772635E}"/>
          </ac:spMkLst>
        </pc:spChg>
        <pc:spChg chg="add mod">
          <ac:chgData name="伊健 杜" userId="e69aded81da48593" providerId="LiveId" clId="{2600C0FF-628F-4964-87A7-CCA9DA4D7A60}" dt="2022-12-01T16:39:25.915" v="966" actId="1076"/>
          <ac:spMkLst>
            <pc:docMk/>
            <pc:sldMk cId="2191092680" sldId="1855"/>
            <ac:spMk id="47" creationId="{FAC5D7B5-AF70-041C-B72E-AFBE6698A961}"/>
          </ac:spMkLst>
        </pc:spChg>
        <pc:spChg chg="add mod">
          <ac:chgData name="伊健 杜" userId="e69aded81da48593" providerId="LiveId" clId="{2600C0FF-628F-4964-87A7-CCA9DA4D7A60}" dt="2022-12-01T16:39:25.915" v="966" actId="1076"/>
          <ac:spMkLst>
            <pc:docMk/>
            <pc:sldMk cId="2191092680" sldId="1855"/>
            <ac:spMk id="48" creationId="{F04BB886-3F2C-1612-2A3B-3061ABED815C}"/>
          </ac:spMkLst>
        </pc:spChg>
        <pc:spChg chg="add mod">
          <ac:chgData name="伊健 杜" userId="e69aded81da48593" providerId="LiveId" clId="{2600C0FF-628F-4964-87A7-CCA9DA4D7A60}" dt="2022-12-01T16:39:30.524" v="968" actId="1076"/>
          <ac:spMkLst>
            <pc:docMk/>
            <pc:sldMk cId="2191092680" sldId="1855"/>
            <ac:spMk id="49" creationId="{07625E84-3419-F702-FA4F-890B473366E7}"/>
          </ac:spMkLst>
        </pc:spChg>
        <pc:spChg chg="add mod">
          <ac:chgData name="伊健 杜" userId="e69aded81da48593" providerId="LiveId" clId="{2600C0FF-628F-4964-87A7-CCA9DA4D7A60}" dt="2022-12-01T16:39:30.524" v="968" actId="1076"/>
          <ac:spMkLst>
            <pc:docMk/>
            <pc:sldMk cId="2191092680" sldId="1855"/>
            <ac:spMk id="50" creationId="{1815E386-5A7A-7CB4-4309-5629E47E74D5}"/>
          </ac:spMkLst>
        </pc:spChg>
        <pc:spChg chg="add mod">
          <ac:chgData name="伊健 杜" userId="e69aded81da48593" providerId="LiveId" clId="{2600C0FF-628F-4964-87A7-CCA9DA4D7A60}" dt="2022-12-01T16:39:30.524" v="968" actId="1076"/>
          <ac:spMkLst>
            <pc:docMk/>
            <pc:sldMk cId="2191092680" sldId="1855"/>
            <ac:spMk id="51" creationId="{A318BD93-5EEE-81E4-F9CA-4491B035DFFD}"/>
          </ac:spMkLst>
        </pc:spChg>
        <pc:spChg chg="add mod">
          <ac:chgData name="伊健 杜" userId="e69aded81da48593" providerId="LiveId" clId="{2600C0FF-628F-4964-87A7-CCA9DA4D7A60}" dt="2022-12-01T16:39:30.524" v="968" actId="1076"/>
          <ac:spMkLst>
            <pc:docMk/>
            <pc:sldMk cId="2191092680" sldId="1855"/>
            <ac:spMk id="52" creationId="{FE9A03E0-F8A2-200C-F63F-4F0803E94B6F}"/>
          </ac:spMkLst>
        </pc:spChg>
        <pc:spChg chg="add mod">
          <ac:chgData name="伊健 杜" userId="e69aded81da48593" providerId="LiveId" clId="{2600C0FF-628F-4964-87A7-CCA9DA4D7A60}" dt="2022-12-01T16:39:30.524" v="968" actId="1076"/>
          <ac:spMkLst>
            <pc:docMk/>
            <pc:sldMk cId="2191092680" sldId="1855"/>
            <ac:spMk id="53" creationId="{7F0174C1-7787-81AF-319A-2B1559F4216C}"/>
          </ac:spMkLst>
        </pc:spChg>
        <pc:spChg chg="add mod">
          <ac:chgData name="伊健 杜" userId="e69aded81da48593" providerId="LiveId" clId="{2600C0FF-628F-4964-87A7-CCA9DA4D7A60}" dt="2022-12-01T16:39:30.524" v="968" actId="1076"/>
          <ac:spMkLst>
            <pc:docMk/>
            <pc:sldMk cId="2191092680" sldId="1855"/>
            <ac:spMk id="54" creationId="{65D2BB8E-8D66-F6B5-C71B-B9322C81650E}"/>
          </ac:spMkLst>
        </pc:spChg>
        <pc:spChg chg="add mod">
          <ac:chgData name="伊健 杜" userId="e69aded81da48593" providerId="LiveId" clId="{2600C0FF-628F-4964-87A7-CCA9DA4D7A60}" dt="2022-12-01T16:39:30.524" v="968" actId="1076"/>
          <ac:spMkLst>
            <pc:docMk/>
            <pc:sldMk cId="2191092680" sldId="1855"/>
            <ac:spMk id="55" creationId="{FE72B642-BD3A-4C1E-A809-CA8C26216154}"/>
          </ac:spMkLst>
        </pc:spChg>
        <pc:spChg chg="add mod">
          <ac:chgData name="伊健 杜" userId="e69aded81da48593" providerId="LiveId" clId="{2600C0FF-628F-4964-87A7-CCA9DA4D7A60}" dt="2022-12-01T16:39:30.524" v="968" actId="1076"/>
          <ac:spMkLst>
            <pc:docMk/>
            <pc:sldMk cId="2191092680" sldId="1855"/>
            <ac:spMk id="56" creationId="{442BAE2A-2F68-1686-BD8A-1E9D6A855802}"/>
          </ac:spMkLst>
        </pc:spChg>
        <pc:spChg chg="add mod">
          <ac:chgData name="伊健 杜" userId="e69aded81da48593" providerId="LiveId" clId="{2600C0FF-628F-4964-87A7-CCA9DA4D7A60}" dt="2022-12-01T16:39:33.625" v="970" actId="1076"/>
          <ac:spMkLst>
            <pc:docMk/>
            <pc:sldMk cId="2191092680" sldId="1855"/>
            <ac:spMk id="57" creationId="{7710E135-50BF-3D22-275B-E2AA7FE60D28}"/>
          </ac:spMkLst>
        </pc:spChg>
        <pc:spChg chg="add mod">
          <ac:chgData name="伊健 杜" userId="e69aded81da48593" providerId="LiveId" clId="{2600C0FF-628F-4964-87A7-CCA9DA4D7A60}" dt="2022-12-01T16:39:33.625" v="970" actId="1076"/>
          <ac:spMkLst>
            <pc:docMk/>
            <pc:sldMk cId="2191092680" sldId="1855"/>
            <ac:spMk id="58" creationId="{7753C16E-91DA-9D54-7972-245D5607E237}"/>
          </ac:spMkLst>
        </pc:spChg>
        <pc:spChg chg="add mod">
          <ac:chgData name="伊健 杜" userId="e69aded81da48593" providerId="LiveId" clId="{2600C0FF-628F-4964-87A7-CCA9DA4D7A60}" dt="2022-12-01T16:39:33.625" v="970" actId="1076"/>
          <ac:spMkLst>
            <pc:docMk/>
            <pc:sldMk cId="2191092680" sldId="1855"/>
            <ac:spMk id="59" creationId="{D5720300-76E3-BB8E-E607-7C36C8831054}"/>
          </ac:spMkLst>
        </pc:spChg>
        <pc:spChg chg="add mod">
          <ac:chgData name="伊健 杜" userId="e69aded81da48593" providerId="LiveId" clId="{2600C0FF-628F-4964-87A7-CCA9DA4D7A60}" dt="2022-12-01T16:39:33.625" v="970" actId="1076"/>
          <ac:spMkLst>
            <pc:docMk/>
            <pc:sldMk cId="2191092680" sldId="1855"/>
            <ac:spMk id="60" creationId="{1BADF962-A387-9FF7-9C28-A4B7DEAC598D}"/>
          </ac:spMkLst>
        </pc:spChg>
        <pc:spChg chg="add mod">
          <ac:chgData name="伊健 杜" userId="e69aded81da48593" providerId="LiveId" clId="{2600C0FF-628F-4964-87A7-CCA9DA4D7A60}" dt="2022-12-01T16:39:33.625" v="970" actId="1076"/>
          <ac:spMkLst>
            <pc:docMk/>
            <pc:sldMk cId="2191092680" sldId="1855"/>
            <ac:spMk id="61" creationId="{EC3509A2-F141-B3CF-ADF9-4722F328C305}"/>
          </ac:spMkLst>
        </pc:spChg>
        <pc:spChg chg="add mod">
          <ac:chgData name="伊健 杜" userId="e69aded81da48593" providerId="LiveId" clId="{2600C0FF-628F-4964-87A7-CCA9DA4D7A60}" dt="2022-12-01T16:39:33.625" v="970" actId="1076"/>
          <ac:spMkLst>
            <pc:docMk/>
            <pc:sldMk cId="2191092680" sldId="1855"/>
            <ac:spMk id="62" creationId="{2FE028CF-6E17-DC47-A75C-CC4D5F874D8F}"/>
          </ac:spMkLst>
        </pc:spChg>
        <pc:spChg chg="add mod">
          <ac:chgData name="伊健 杜" userId="e69aded81da48593" providerId="LiveId" clId="{2600C0FF-628F-4964-87A7-CCA9DA4D7A60}" dt="2022-12-01T16:39:33.625" v="970" actId="1076"/>
          <ac:spMkLst>
            <pc:docMk/>
            <pc:sldMk cId="2191092680" sldId="1855"/>
            <ac:spMk id="63" creationId="{72059CB1-920C-CFA1-AA01-2391A81CB201}"/>
          </ac:spMkLst>
        </pc:spChg>
        <pc:spChg chg="add mod">
          <ac:chgData name="伊健 杜" userId="e69aded81da48593" providerId="LiveId" clId="{2600C0FF-628F-4964-87A7-CCA9DA4D7A60}" dt="2022-12-01T16:39:33.625" v="970" actId="1076"/>
          <ac:spMkLst>
            <pc:docMk/>
            <pc:sldMk cId="2191092680" sldId="1855"/>
            <ac:spMk id="64" creationId="{F87B005B-A0C4-7ED3-AEDD-C4642946560C}"/>
          </ac:spMkLst>
        </pc:spChg>
        <pc:spChg chg="add mod">
          <ac:chgData name="伊健 杜" userId="e69aded81da48593" providerId="LiveId" clId="{2600C0FF-628F-4964-87A7-CCA9DA4D7A60}" dt="2022-12-01T16:42:20.330" v="990" actId="1076"/>
          <ac:spMkLst>
            <pc:docMk/>
            <pc:sldMk cId="2191092680" sldId="1855"/>
            <ac:spMk id="65" creationId="{11944FB4-F04E-F707-438E-84B01A7F5EC1}"/>
          </ac:spMkLst>
        </pc:spChg>
        <pc:spChg chg="add mod">
          <ac:chgData name="伊健 杜" userId="e69aded81da48593" providerId="LiveId" clId="{2600C0FF-628F-4964-87A7-CCA9DA4D7A60}" dt="2022-12-01T16:42:20.330" v="990" actId="1076"/>
          <ac:spMkLst>
            <pc:docMk/>
            <pc:sldMk cId="2191092680" sldId="1855"/>
            <ac:spMk id="66" creationId="{7F289AF0-1BF8-A2FE-A2A3-96ECD89AAA71}"/>
          </ac:spMkLst>
        </pc:spChg>
        <pc:spChg chg="add mod">
          <ac:chgData name="伊健 杜" userId="e69aded81da48593" providerId="LiveId" clId="{2600C0FF-628F-4964-87A7-CCA9DA4D7A60}" dt="2022-12-01T16:42:20.330" v="990" actId="1076"/>
          <ac:spMkLst>
            <pc:docMk/>
            <pc:sldMk cId="2191092680" sldId="1855"/>
            <ac:spMk id="67" creationId="{1E6E7E30-6956-9BEE-4674-502A8FC99E73}"/>
          </ac:spMkLst>
        </pc:spChg>
        <pc:spChg chg="add mod">
          <ac:chgData name="伊健 杜" userId="e69aded81da48593" providerId="LiveId" clId="{2600C0FF-628F-4964-87A7-CCA9DA4D7A60}" dt="2022-12-01T16:39:36.702" v="972" actId="1076"/>
          <ac:spMkLst>
            <pc:docMk/>
            <pc:sldMk cId="2191092680" sldId="1855"/>
            <ac:spMk id="68" creationId="{EC90458C-3D98-303A-5191-CF851EDFEADB}"/>
          </ac:spMkLst>
        </pc:spChg>
        <pc:spChg chg="add mod">
          <ac:chgData name="伊健 杜" userId="e69aded81da48593" providerId="LiveId" clId="{2600C0FF-628F-4964-87A7-CCA9DA4D7A60}" dt="2022-12-01T16:39:36.702" v="972" actId="1076"/>
          <ac:spMkLst>
            <pc:docMk/>
            <pc:sldMk cId="2191092680" sldId="1855"/>
            <ac:spMk id="69" creationId="{0B0FA452-A6C6-52BE-938B-5D2631655F32}"/>
          </ac:spMkLst>
        </pc:spChg>
        <pc:spChg chg="add mod">
          <ac:chgData name="伊健 杜" userId="e69aded81da48593" providerId="LiveId" clId="{2600C0FF-628F-4964-87A7-CCA9DA4D7A60}" dt="2022-12-01T16:39:36.702" v="972" actId="1076"/>
          <ac:spMkLst>
            <pc:docMk/>
            <pc:sldMk cId="2191092680" sldId="1855"/>
            <ac:spMk id="70" creationId="{79523F11-461F-5895-D16E-763B20C6F214}"/>
          </ac:spMkLst>
        </pc:spChg>
        <pc:spChg chg="add mod">
          <ac:chgData name="伊健 杜" userId="e69aded81da48593" providerId="LiveId" clId="{2600C0FF-628F-4964-87A7-CCA9DA4D7A60}" dt="2022-12-01T16:42:20.330" v="990" actId="1076"/>
          <ac:spMkLst>
            <pc:docMk/>
            <pc:sldMk cId="2191092680" sldId="1855"/>
            <ac:spMk id="71" creationId="{3361F6F3-69FE-3602-03DE-ED1E61CA88DD}"/>
          </ac:spMkLst>
        </pc:spChg>
        <pc:spChg chg="add mod">
          <ac:chgData name="伊健 杜" userId="e69aded81da48593" providerId="LiveId" clId="{2600C0FF-628F-4964-87A7-CCA9DA4D7A60}" dt="2022-12-01T16:39:36.702" v="972" actId="1076"/>
          <ac:spMkLst>
            <pc:docMk/>
            <pc:sldMk cId="2191092680" sldId="1855"/>
            <ac:spMk id="72" creationId="{CD6E9775-4CAB-3E9C-29FA-6BB6E701AEA7}"/>
          </ac:spMkLst>
        </pc:spChg>
        <pc:spChg chg="add mod">
          <ac:chgData name="伊健 杜" userId="e69aded81da48593" providerId="LiveId" clId="{2600C0FF-628F-4964-87A7-CCA9DA4D7A60}" dt="2022-12-01T16:42:13.522" v="989" actId="1076"/>
          <ac:spMkLst>
            <pc:docMk/>
            <pc:sldMk cId="2191092680" sldId="1855"/>
            <ac:spMk id="73" creationId="{727A6CE4-ED8E-6FBB-86ED-56A278FB4D7C}"/>
          </ac:spMkLst>
        </pc:spChg>
        <pc:spChg chg="add mod">
          <ac:chgData name="伊健 杜" userId="e69aded81da48593" providerId="LiveId" clId="{2600C0FF-628F-4964-87A7-CCA9DA4D7A60}" dt="2022-12-01T16:42:13.522" v="989" actId="1076"/>
          <ac:spMkLst>
            <pc:docMk/>
            <pc:sldMk cId="2191092680" sldId="1855"/>
            <ac:spMk id="74" creationId="{E33B26F9-A0A3-15A0-1B63-A1DD5EDE0073}"/>
          </ac:spMkLst>
        </pc:spChg>
        <pc:spChg chg="add mod">
          <ac:chgData name="伊健 杜" userId="e69aded81da48593" providerId="LiveId" clId="{2600C0FF-628F-4964-87A7-CCA9DA4D7A60}" dt="2022-12-01T16:42:13.522" v="989" actId="1076"/>
          <ac:spMkLst>
            <pc:docMk/>
            <pc:sldMk cId="2191092680" sldId="1855"/>
            <ac:spMk id="75" creationId="{23009913-78D5-C1B9-7852-B43A88B84FD4}"/>
          </ac:spMkLst>
        </pc:spChg>
        <pc:spChg chg="add mod">
          <ac:chgData name="伊健 杜" userId="e69aded81da48593" providerId="LiveId" clId="{2600C0FF-628F-4964-87A7-CCA9DA4D7A60}" dt="2022-12-01T16:39:39.848" v="974" actId="1076"/>
          <ac:spMkLst>
            <pc:docMk/>
            <pc:sldMk cId="2191092680" sldId="1855"/>
            <ac:spMk id="76" creationId="{29795470-A242-4C66-9973-C62BCA325C56}"/>
          </ac:spMkLst>
        </pc:spChg>
        <pc:spChg chg="add mod">
          <ac:chgData name="伊健 杜" userId="e69aded81da48593" providerId="LiveId" clId="{2600C0FF-628F-4964-87A7-CCA9DA4D7A60}" dt="2022-12-01T16:39:39.848" v="974" actId="1076"/>
          <ac:spMkLst>
            <pc:docMk/>
            <pc:sldMk cId="2191092680" sldId="1855"/>
            <ac:spMk id="77" creationId="{C9B2B1AE-46F7-BA83-7EEE-D59AD01E22B2}"/>
          </ac:spMkLst>
        </pc:spChg>
        <pc:spChg chg="add mod">
          <ac:chgData name="伊健 杜" userId="e69aded81da48593" providerId="LiveId" clId="{2600C0FF-628F-4964-87A7-CCA9DA4D7A60}" dt="2022-12-01T16:39:39.848" v="974" actId="1076"/>
          <ac:spMkLst>
            <pc:docMk/>
            <pc:sldMk cId="2191092680" sldId="1855"/>
            <ac:spMk id="78" creationId="{85E1B87C-371C-9B1D-FA53-6CBC69D74F16}"/>
          </ac:spMkLst>
        </pc:spChg>
        <pc:spChg chg="add mod">
          <ac:chgData name="伊健 杜" userId="e69aded81da48593" providerId="LiveId" clId="{2600C0FF-628F-4964-87A7-CCA9DA4D7A60}" dt="2022-12-01T16:42:13.522" v="989" actId="1076"/>
          <ac:spMkLst>
            <pc:docMk/>
            <pc:sldMk cId="2191092680" sldId="1855"/>
            <ac:spMk id="79" creationId="{30CBB08A-DFBC-80A5-613F-E0DDA858077F}"/>
          </ac:spMkLst>
        </pc:spChg>
        <pc:spChg chg="add mod">
          <ac:chgData name="伊健 杜" userId="e69aded81da48593" providerId="LiveId" clId="{2600C0FF-628F-4964-87A7-CCA9DA4D7A60}" dt="2022-12-01T16:39:39.848" v="974" actId="1076"/>
          <ac:spMkLst>
            <pc:docMk/>
            <pc:sldMk cId="2191092680" sldId="1855"/>
            <ac:spMk id="80" creationId="{909EA694-4AA1-43A8-85C8-07F18E5F031E}"/>
          </ac:spMkLst>
        </pc:spChg>
      </pc:sldChg>
      <pc:sldChg chg="modSp">
        <pc:chgData name="伊健 杜" userId="e69aded81da48593" providerId="LiveId" clId="{2600C0FF-628F-4964-87A7-CCA9DA4D7A60}" dt="2022-12-01T16:39:45.614" v="975"/>
        <pc:sldMkLst>
          <pc:docMk/>
          <pc:sldMk cId="3346698510" sldId="1856"/>
        </pc:sldMkLst>
        <pc:spChg chg="mod">
          <ac:chgData name="伊健 杜" userId="e69aded81da48593" providerId="LiveId" clId="{2600C0FF-628F-4964-87A7-CCA9DA4D7A60}" dt="2022-12-01T16:39:45.614" v="975"/>
          <ac:spMkLst>
            <pc:docMk/>
            <pc:sldMk cId="3346698510" sldId="1856"/>
            <ac:spMk id="2" creationId="{10304424-DB4A-36E7-9E0D-D32A5DD0F26C}"/>
          </ac:spMkLst>
        </pc:spChg>
        <pc:spChg chg="mod">
          <ac:chgData name="伊健 杜" userId="e69aded81da48593" providerId="LiveId" clId="{2600C0FF-628F-4964-87A7-CCA9DA4D7A60}" dt="2022-12-01T16:39:45.614" v="975"/>
          <ac:spMkLst>
            <pc:docMk/>
            <pc:sldMk cId="3346698510" sldId="1856"/>
            <ac:spMk id="10" creationId="{B839CA97-BE0D-8B7C-B769-3E145A81D451}"/>
          </ac:spMkLst>
        </pc:spChg>
      </pc:sldChg>
      <pc:sldChg chg="modSp">
        <pc:chgData name="伊健 杜" userId="e69aded81da48593" providerId="LiveId" clId="{2600C0FF-628F-4964-87A7-CCA9DA4D7A60}" dt="2022-12-01T16:39:45.614" v="975"/>
        <pc:sldMkLst>
          <pc:docMk/>
          <pc:sldMk cId="3664633072" sldId="1858"/>
        </pc:sldMkLst>
        <pc:spChg chg="mod">
          <ac:chgData name="伊健 杜" userId="e69aded81da48593" providerId="LiveId" clId="{2600C0FF-628F-4964-87A7-CCA9DA4D7A60}" dt="2022-12-01T16:39:45.614" v="975"/>
          <ac:spMkLst>
            <pc:docMk/>
            <pc:sldMk cId="3664633072" sldId="1858"/>
            <ac:spMk id="2" creationId="{10304424-DB4A-36E7-9E0D-D32A5DD0F26C}"/>
          </ac:spMkLst>
        </pc:spChg>
        <pc:spChg chg="mod">
          <ac:chgData name="伊健 杜" userId="e69aded81da48593" providerId="LiveId" clId="{2600C0FF-628F-4964-87A7-CCA9DA4D7A60}" dt="2022-12-01T16:39:45.614" v="975"/>
          <ac:spMkLst>
            <pc:docMk/>
            <pc:sldMk cId="3664633072" sldId="1858"/>
            <ac:spMk id="10" creationId="{B839CA97-BE0D-8B7C-B769-3E145A81D451}"/>
          </ac:spMkLst>
        </pc:spChg>
      </pc:sldChg>
      <pc:sldChg chg="modSp">
        <pc:chgData name="伊健 杜" userId="e69aded81da48593" providerId="LiveId" clId="{2600C0FF-628F-4964-87A7-CCA9DA4D7A60}" dt="2022-12-01T16:39:45.614" v="975"/>
        <pc:sldMkLst>
          <pc:docMk/>
          <pc:sldMk cId="997330758" sldId="1859"/>
        </pc:sldMkLst>
        <pc:spChg chg="mod">
          <ac:chgData name="伊健 杜" userId="e69aded81da48593" providerId="LiveId" clId="{2600C0FF-628F-4964-87A7-CCA9DA4D7A60}" dt="2022-12-01T16:39:45.614" v="975"/>
          <ac:spMkLst>
            <pc:docMk/>
            <pc:sldMk cId="997330758" sldId="1859"/>
            <ac:spMk id="2" creationId="{10304424-DB4A-36E7-9E0D-D32A5DD0F26C}"/>
          </ac:spMkLst>
        </pc:spChg>
        <pc:spChg chg="mod">
          <ac:chgData name="伊健 杜" userId="e69aded81da48593" providerId="LiveId" clId="{2600C0FF-628F-4964-87A7-CCA9DA4D7A60}" dt="2022-12-01T16:39:45.614" v="975"/>
          <ac:spMkLst>
            <pc:docMk/>
            <pc:sldMk cId="997330758" sldId="1859"/>
            <ac:spMk id="10" creationId="{B839CA97-BE0D-8B7C-B769-3E145A81D451}"/>
          </ac:spMkLst>
        </pc:spChg>
      </pc:sldChg>
      <pc:sldChg chg="modSp">
        <pc:chgData name="伊健 杜" userId="e69aded81da48593" providerId="LiveId" clId="{2600C0FF-628F-4964-87A7-CCA9DA4D7A60}" dt="2022-12-01T16:39:45.614" v="975"/>
        <pc:sldMkLst>
          <pc:docMk/>
          <pc:sldMk cId="311104738" sldId="1860"/>
        </pc:sldMkLst>
        <pc:spChg chg="mod">
          <ac:chgData name="伊健 杜" userId="e69aded81da48593" providerId="LiveId" clId="{2600C0FF-628F-4964-87A7-CCA9DA4D7A60}" dt="2022-12-01T16:39:45.614" v="975"/>
          <ac:spMkLst>
            <pc:docMk/>
            <pc:sldMk cId="311104738" sldId="1860"/>
            <ac:spMk id="2" creationId="{10304424-DB4A-36E7-9E0D-D32A5DD0F26C}"/>
          </ac:spMkLst>
        </pc:spChg>
        <pc:spChg chg="mod">
          <ac:chgData name="伊健 杜" userId="e69aded81da48593" providerId="LiveId" clId="{2600C0FF-628F-4964-87A7-CCA9DA4D7A60}" dt="2022-12-01T16:39:45.614" v="975"/>
          <ac:spMkLst>
            <pc:docMk/>
            <pc:sldMk cId="311104738" sldId="1860"/>
            <ac:spMk id="10" creationId="{B839CA97-BE0D-8B7C-B769-3E145A81D451}"/>
          </ac:spMkLst>
        </pc:spChg>
      </pc:sldChg>
      <pc:sldChg chg="modSp">
        <pc:chgData name="伊健 杜" userId="e69aded81da48593" providerId="LiveId" clId="{2600C0FF-628F-4964-87A7-CCA9DA4D7A60}" dt="2022-12-01T16:39:45.614" v="975"/>
        <pc:sldMkLst>
          <pc:docMk/>
          <pc:sldMk cId="1883078215" sldId="1861"/>
        </pc:sldMkLst>
        <pc:spChg chg="mod">
          <ac:chgData name="伊健 杜" userId="e69aded81da48593" providerId="LiveId" clId="{2600C0FF-628F-4964-87A7-CCA9DA4D7A60}" dt="2022-12-01T16:39:45.614" v="975"/>
          <ac:spMkLst>
            <pc:docMk/>
            <pc:sldMk cId="1883078215" sldId="1861"/>
            <ac:spMk id="2" creationId="{10304424-DB4A-36E7-9E0D-D32A5DD0F26C}"/>
          </ac:spMkLst>
        </pc:spChg>
        <pc:spChg chg="mod">
          <ac:chgData name="伊健 杜" userId="e69aded81da48593" providerId="LiveId" clId="{2600C0FF-628F-4964-87A7-CCA9DA4D7A60}" dt="2022-12-01T16:39:45.614" v="975"/>
          <ac:spMkLst>
            <pc:docMk/>
            <pc:sldMk cId="1883078215" sldId="1861"/>
            <ac:spMk id="10" creationId="{B839CA97-BE0D-8B7C-B769-3E145A81D451}"/>
          </ac:spMkLst>
        </pc:spChg>
      </pc:sldChg>
      <pc:sldChg chg="modSp">
        <pc:chgData name="伊健 杜" userId="e69aded81da48593" providerId="LiveId" clId="{2600C0FF-628F-4964-87A7-CCA9DA4D7A60}" dt="2022-12-01T16:39:45.614" v="975"/>
        <pc:sldMkLst>
          <pc:docMk/>
          <pc:sldMk cId="3701314547" sldId="1862"/>
        </pc:sldMkLst>
        <pc:spChg chg="mod">
          <ac:chgData name="伊健 杜" userId="e69aded81da48593" providerId="LiveId" clId="{2600C0FF-628F-4964-87A7-CCA9DA4D7A60}" dt="2022-12-01T16:39:45.614" v="975"/>
          <ac:spMkLst>
            <pc:docMk/>
            <pc:sldMk cId="3701314547" sldId="1862"/>
            <ac:spMk id="2" creationId="{10304424-DB4A-36E7-9E0D-D32A5DD0F26C}"/>
          </ac:spMkLst>
        </pc:spChg>
        <pc:spChg chg="mod">
          <ac:chgData name="伊健 杜" userId="e69aded81da48593" providerId="LiveId" clId="{2600C0FF-628F-4964-87A7-CCA9DA4D7A60}" dt="2022-12-01T16:39:45.614" v="975"/>
          <ac:spMkLst>
            <pc:docMk/>
            <pc:sldMk cId="3701314547" sldId="1862"/>
            <ac:spMk id="10" creationId="{B839CA97-BE0D-8B7C-B769-3E145A81D451}"/>
          </ac:spMkLst>
        </pc:spChg>
      </pc:sldChg>
      <pc:sldChg chg="modSp">
        <pc:chgData name="伊健 杜" userId="e69aded81da48593" providerId="LiveId" clId="{2600C0FF-628F-4964-87A7-CCA9DA4D7A60}" dt="2022-12-01T16:39:45.614" v="975"/>
        <pc:sldMkLst>
          <pc:docMk/>
          <pc:sldMk cId="2502803133" sldId="1863"/>
        </pc:sldMkLst>
        <pc:spChg chg="mod">
          <ac:chgData name="伊健 杜" userId="e69aded81da48593" providerId="LiveId" clId="{2600C0FF-628F-4964-87A7-CCA9DA4D7A60}" dt="2022-12-01T16:39:45.614" v="975"/>
          <ac:spMkLst>
            <pc:docMk/>
            <pc:sldMk cId="2502803133" sldId="1863"/>
            <ac:spMk id="2" creationId="{CF093439-81E9-9130-8552-41053044C2EA}"/>
          </ac:spMkLst>
        </pc:spChg>
      </pc:sldChg>
      <pc:sldChg chg="modSp">
        <pc:chgData name="伊健 杜" userId="e69aded81da48593" providerId="LiveId" clId="{2600C0FF-628F-4964-87A7-CCA9DA4D7A60}" dt="2022-12-01T16:39:45.614" v="975"/>
        <pc:sldMkLst>
          <pc:docMk/>
          <pc:sldMk cId="502780538" sldId="1864"/>
        </pc:sldMkLst>
        <pc:spChg chg="mod">
          <ac:chgData name="伊健 杜" userId="e69aded81da48593" providerId="LiveId" clId="{2600C0FF-628F-4964-87A7-CCA9DA4D7A60}" dt="2022-12-01T16:39:45.614" v="975"/>
          <ac:spMkLst>
            <pc:docMk/>
            <pc:sldMk cId="502780538" sldId="1864"/>
            <ac:spMk id="2" creationId="{CF093439-81E9-9130-8552-41053044C2EA}"/>
          </ac:spMkLst>
        </pc:spChg>
      </pc:sldChg>
      <pc:sldChg chg="modSp">
        <pc:chgData name="伊健 杜" userId="e69aded81da48593" providerId="LiveId" clId="{2600C0FF-628F-4964-87A7-CCA9DA4D7A60}" dt="2022-12-01T16:39:45.614" v="975"/>
        <pc:sldMkLst>
          <pc:docMk/>
          <pc:sldMk cId="4265965772" sldId="1865"/>
        </pc:sldMkLst>
        <pc:spChg chg="mod">
          <ac:chgData name="伊健 杜" userId="e69aded81da48593" providerId="LiveId" clId="{2600C0FF-628F-4964-87A7-CCA9DA4D7A60}" dt="2022-12-01T16:39:45.614" v="975"/>
          <ac:spMkLst>
            <pc:docMk/>
            <pc:sldMk cId="4265965772" sldId="1865"/>
            <ac:spMk id="2" creationId="{10304424-DB4A-36E7-9E0D-D32A5DD0F26C}"/>
          </ac:spMkLst>
        </pc:spChg>
        <pc:spChg chg="mod">
          <ac:chgData name="伊健 杜" userId="e69aded81da48593" providerId="LiveId" clId="{2600C0FF-628F-4964-87A7-CCA9DA4D7A60}" dt="2022-12-01T16:39:45.614" v="975"/>
          <ac:spMkLst>
            <pc:docMk/>
            <pc:sldMk cId="4265965772" sldId="1865"/>
            <ac:spMk id="10" creationId="{B839CA97-BE0D-8B7C-B769-3E145A81D451}"/>
          </ac:spMkLst>
        </pc:spChg>
      </pc:sldChg>
      <pc:sldChg chg="modSp">
        <pc:chgData name="伊健 杜" userId="e69aded81da48593" providerId="LiveId" clId="{2600C0FF-628F-4964-87A7-CCA9DA4D7A60}" dt="2022-12-01T16:39:45.614" v="975"/>
        <pc:sldMkLst>
          <pc:docMk/>
          <pc:sldMk cId="794162929" sldId="1866"/>
        </pc:sldMkLst>
        <pc:spChg chg="mod">
          <ac:chgData name="伊健 杜" userId="e69aded81da48593" providerId="LiveId" clId="{2600C0FF-628F-4964-87A7-CCA9DA4D7A60}" dt="2022-12-01T16:39:45.614" v="975"/>
          <ac:spMkLst>
            <pc:docMk/>
            <pc:sldMk cId="794162929" sldId="1866"/>
            <ac:spMk id="2" creationId="{10304424-DB4A-36E7-9E0D-D32A5DD0F26C}"/>
          </ac:spMkLst>
        </pc:spChg>
      </pc:sldChg>
      <pc:sldChg chg="modSp">
        <pc:chgData name="伊健 杜" userId="e69aded81da48593" providerId="LiveId" clId="{2600C0FF-628F-4964-87A7-CCA9DA4D7A60}" dt="2022-12-01T16:39:45.614" v="975"/>
        <pc:sldMkLst>
          <pc:docMk/>
          <pc:sldMk cId="4121159951" sldId="1867"/>
        </pc:sldMkLst>
        <pc:spChg chg="mod">
          <ac:chgData name="伊健 杜" userId="e69aded81da48593" providerId="LiveId" clId="{2600C0FF-628F-4964-87A7-CCA9DA4D7A60}" dt="2022-12-01T16:39:45.614" v="975"/>
          <ac:spMkLst>
            <pc:docMk/>
            <pc:sldMk cId="4121159951" sldId="1867"/>
            <ac:spMk id="10" creationId="{B839CA97-BE0D-8B7C-B769-3E145A81D451}"/>
          </ac:spMkLst>
        </pc:spChg>
      </pc:sldChg>
      <pc:sldChg chg="modSp">
        <pc:chgData name="伊健 杜" userId="e69aded81da48593" providerId="LiveId" clId="{2600C0FF-628F-4964-87A7-CCA9DA4D7A60}" dt="2022-12-01T16:39:45.614" v="975"/>
        <pc:sldMkLst>
          <pc:docMk/>
          <pc:sldMk cId="3158080121" sldId="1868"/>
        </pc:sldMkLst>
        <pc:spChg chg="mod">
          <ac:chgData name="伊健 杜" userId="e69aded81da48593" providerId="LiveId" clId="{2600C0FF-628F-4964-87A7-CCA9DA4D7A60}" dt="2022-12-01T16:39:45.614" v="975"/>
          <ac:spMkLst>
            <pc:docMk/>
            <pc:sldMk cId="3158080121" sldId="1868"/>
            <ac:spMk id="10" creationId="{B839CA97-BE0D-8B7C-B769-3E145A81D451}"/>
          </ac:spMkLst>
        </pc:spChg>
      </pc:sldChg>
      <pc:sldChg chg="modSp">
        <pc:chgData name="伊健 杜" userId="e69aded81da48593" providerId="LiveId" clId="{2600C0FF-628F-4964-87A7-CCA9DA4D7A60}" dt="2022-12-01T16:39:45.614" v="975"/>
        <pc:sldMkLst>
          <pc:docMk/>
          <pc:sldMk cId="1105289645" sldId="1869"/>
        </pc:sldMkLst>
        <pc:spChg chg="mod">
          <ac:chgData name="伊健 杜" userId="e69aded81da48593" providerId="LiveId" clId="{2600C0FF-628F-4964-87A7-CCA9DA4D7A60}" dt="2022-12-01T16:39:45.614" v="975"/>
          <ac:spMkLst>
            <pc:docMk/>
            <pc:sldMk cId="1105289645" sldId="1869"/>
            <ac:spMk id="2" creationId="{CF093439-81E9-9130-8552-41053044C2EA}"/>
          </ac:spMkLst>
        </pc:spChg>
      </pc:sldChg>
      <pc:sldChg chg="add">
        <pc:chgData name="伊健 杜" userId="e69aded81da48593" providerId="LiveId" clId="{2600C0FF-628F-4964-87A7-CCA9DA4D7A60}" dt="2022-12-01T12:48:38.697" v="1"/>
        <pc:sldMkLst>
          <pc:docMk/>
          <pc:sldMk cId="138627359" sldId="1870"/>
        </pc:sldMkLst>
      </pc:sldChg>
      <pc:sldChg chg="modSp add mod">
        <pc:chgData name="伊健 杜" userId="e69aded81da48593" providerId="LiveId" clId="{2600C0FF-628F-4964-87A7-CCA9DA4D7A60}" dt="2022-12-01T17:46:26.859" v="998" actId="20577"/>
        <pc:sldMkLst>
          <pc:docMk/>
          <pc:sldMk cId="719169653" sldId="1871"/>
        </pc:sldMkLst>
        <pc:spChg chg="mod">
          <ac:chgData name="伊健 杜" userId="e69aded81da48593" providerId="LiveId" clId="{2600C0FF-628F-4964-87A7-CCA9DA4D7A60}" dt="2022-12-01T17:46:26.859" v="998" actId="20577"/>
          <ac:spMkLst>
            <pc:docMk/>
            <pc:sldMk cId="719169653" sldId="1871"/>
            <ac:spMk id="10" creationId="{B839CA97-BE0D-8B7C-B769-3E145A81D451}"/>
          </ac:spMkLst>
        </pc:spChg>
      </pc:sldChg>
      <pc:sldChg chg="add">
        <pc:chgData name="伊健 杜" userId="e69aded81da48593" providerId="LiveId" clId="{2600C0FF-628F-4964-87A7-CCA9DA4D7A60}" dt="2022-12-01T12:48:38.697" v="1"/>
        <pc:sldMkLst>
          <pc:docMk/>
          <pc:sldMk cId="2839837856" sldId="1872"/>
        </pc:sldMkLst>
      </pc:sldChg>
      <pc:sldChg chg="add">
        <pc:chgData name="伊健 杜" userId="e69aded81da48593" providerId="LiveId" clId="{2600C0FF-628F-4964-87A7-CCA9DA4D7A60}" dt="2022-12-01T12:48:38.697" v="1"/>
        <pc:sldMkLst>
          <pc:docMk/>
          <pc:sldMk cId="2110052017" sldId="1873"/>
        </pc:sldMkLst>
      </pc:sldChg>
      <pc:sldChg chg="add">
        <pc:chgData name="伊健 杜" userId="e69aded81da48593" providerId="LiveId" clId="{2600C0FF-628F-4964-87A7-CCA9DA4D7A60}" dt="2022-12-01T12:48:38.697" v="1"/>
        <pc:sldMkLst>
          <pc:docMk/>
          <pc:sldMk cId="1666945809" sldId="1874"/>
        </pc:sldMkLst>
      </pc:sldChg>
      <pc:sldChg chg="add">
        <pc:chgData name="伊健 杜" userId="e69aded81da48593" providerId="LiveId" clId="{2600C0FF-628F-4964-87A7-CCA9DA4D7A60}" dt="2022-12-01T12:48:38.697" v="1"/>
        <pc:sldMkLst>
          <pc:docMk/>
          <pc:sldMk cId="2294753326" sldId="1875"/>
        </pc:sldMkLst>
      </pc:sldChg>
      <pc:sldChg chg="add">
        <pc:chgData name="伊健 杜" userId="e69aded81da48593" providerId="LiveId" clId="{2600C0FF-628F-4964-87A7-CCA9DA4D7A60}" dt="2022-12-01T12:48:38.697" v="1"/>
        <pc:sldMkLst>
          <pc:docMk/>
          <pc:sldMk cId="776269704" sldId="1876"/>
        </pc:sldMkLst>
      </pc:sldChg>
      <pc:sldChg chg="add">
        <pc:chgData name="伊健 杜" userId="e69aded81da48593" providerId="LiveId" clId="{2600C0FF-628F-4964-87A7-CCA9DA4D7A60}" dt="2022-12-01T12:48:38.697" v="1"/>
        <pc:sldMkLst>
          <pc:docMk/>
          <pc:sldMk cId="1296368793" sldId="1877"/>
        </pc:sldMkLst>
      </pc:sldChg>
      <pc:sldChg chg="add">
        <pc:chgData name="伊健 杜" userId="e69aded81da48593" providerId="LiveId" clId="{2600C0FF-628F-4964-87A7-CCA9DA4D7A60}" dt="2022-12-01T12:48:38.697" v="1"/>
        <pc:sldMkLst>
          <pc:docMk/>
          <pc:sldMk cId="789007240" sldId="1878"/>
        </pc:sldMkLst>
      </pc:sldChg>
      <pc:sldChg chg="add">
        <pc:chgData name="伊健 杜" userId="e69aded81da48593" providerId="LiveId" clId="{2600C0FF-628F-4964-87A7-CCA9DA4D7A60}" dt="2022-12-01T12:48:38.697" v="1"/>
        <pc:sldMkLst>
          <pc:docMk/>
          <pc:sldMk cId="1497984554" sldId="1879"/>
        </pc:sldMkLst>
      </pc:sldChg>
      <pc:sldChg chg="add">
        <pc:chgData name="伊健 杜" userId="e69aded81da48593" providerId="LiveId" clId="{2600C0FF-628F-4964-87A7-CCA9DA4D7A60}" dt="2022-12-01T14:31:07.500" v="4"/>
        <pc:sldMkLst>
          <pc:docMk/>
          <pc:sldMk cId="58510014" sldId="1880"/>
        </pc:sldMkLst>
      </pc:sldChg>
      <pc:sldChg chg="add del">
        <pc:chgData name="伊健 杜" userId="e69aded81da48593" providerId="LiveId" clId="{2600C0FF-628F-4964-87A7-CCA9DA4D7A60}" dt="2022-12-01T14:31:05.887" v="3" actId="47"/>
        <pc:sldMkLst>
          <pc:docMk/>
          <pc:sldMk cId="1181880753" sldId="1880"/>
        </pc:sldMkLst>
      </pc:sldChg>
      <pc:sldChg chg="modSp add">
        <pc:chgData name="伊健 杜" userId="e69aded81da48593" providerId="LiveId" clId="{2600C0FF-628F-4964-87A7-CCA9DA4D7A60}" dt="2022-12-01T16:39:45.614" v="975"/>
        <pc:sldMkLst>
          <pc:docMk/>
          <pc:sldMk cId="143038794" sldId="1881"/>
        </pc:sldMkLst>
        <pc:spChg chg="mod">
          <ac:chgData name="伊健 杜" userId="e69aded81da48593" providerId="LiveId" clId="{2600C0FF-628F-4964-87A7-CCA9DA4D7A60}" dt="2022-12-01T16:39:45.614" v="975"/>
          <ac:spMkLst>
            <pc:docMk/>
            <pc:sldMk cId="143038794" sldId="1881"/>
            <ac:spMk id="10" creationId="{B839CA97-BE0D-8B7C-B769-3E145A81D451}"/>
          </ac:spMkLst>
        </pc:spChg>
      </pc:sldChg>
      <pc:sldChg chg="modSp add">
        <pc:chgData name="伊健 杜" userId="e69aded81da48593" providerId="LiveId" clId="{2600C0FF-628F-4964-87A7-CCA9DA4D7A60}" dt="2022-12-01T16:39:45.614" v="975"/>
        <pc:sldMkLst>
          <pc:docMk/>
          <pc:sldMk cId="2257376180" sldId="1882"/>
        </pc:sldMkLst>
        <pc:spChg chg="mod">
          <ac:chgData name="伊健 杜" userId="e69aded81da48593" providerId="LiveId" clId="{2600C0FF-628F-4964-87A7-CCA9DA4D7A60}" dt="2022-12-01T16:39:45.614" v="975"/>
          <ac:spMkLst>
            <pc:docMk/>
            <pc:sldMk cId="2257376180" sldId="1882"/>
            <ac:spMk id="10" creationId="{B839CA97-BE0D-8B7C-B769-3E145A81D451}"/>
          </ac:spMkLst>
        </pc:spChg>
      </pc:sldChg>
      <pc:sldChg chg="modSp add">
        <pc:chgData name="伊健 杜" userId="e69aded81da48593" providerId="LiveId" clId="{2600C0FF-628F-4964-87A7-CCA9DA4D7A60}" dt="2022-12-01T16:39:45.614" v="975"/>
        <pc:sldMkLst>
          <pc:docMk/>
          <pc:sldMk cId="4249522258" sldId="1883"/>
        </pc:sldMkLst>
        <pc:spChg chg="mod">
          <ac:chgData name="伊健 杜" userId="e69aded81da48593" providerId="LiveId" clId="{2600C0FF-628F-4964-87A7-CCA9DA4D7A60}" dt="2022-12-01T16:39:45.614" v="975"/>
          <ac:spMkLst>
            <pc:docMk/>
            <pc:sldMk cId="4249522258" sldId="1883"/>
            <ac:spMk id="2" creationId="{10304424-DB4A-36E7-9E0D-D32A5DD0F26C}"/>
          </ac:spMkLst>
        </pc:spChg>
        <pc:spChg chg="mod">
          <ac:chgData name="伊健 杜" userId="e69aded81da48593" providerId="LiveId" clId="{2600C0FF-628F-4964-87A7-CCA9DA4D7A60}" dt="2022-12-01T16:39:45.614" v="975"/>
          <ac:spMkLst>
            <pc:docMk/>
            <pc:sldMk cId="4249522258" sldId="1883"/>
            <ac:spMk id="10" creationId="{B839CA97-BE0D-8B7C-B769-3E145A81D451}"/>
          </ac:spMkLst>
        </pc:spChg>
      </pc:sldChg>
      <pc:sldChg chg="addSp delSp modSp add mod delAnim">
        <pc:chgData name="伊健 杜" userId="e69aded81da48593" providerId="LiveId" clId="{2600C0FF-628F-4964-87A7-CCA9DA4D7A60}" dt="2022-12-01T16:39:45.614" v="975"/>
        <pc:sldMkLst>
          <pc:docMk/>
          <pc:sldMk cId="4212092421" sldId="1884"/>
        </pc:sldMkLst>
        <pc:spChg chg="mod">
          <ac:chgData name="伊健 杜" userId="e69aded81da48593" providerId="LiveId" clId="{2600C0FF-628F-4964-87A7-CCA9DA4D7A60}" dt="2022-12-01T16:39:45.614" v="975"/>
          <ac:spMkLst>
            <pc:docMk/>
            <pc:sldMk cId="4212092421" sldId="1884"/>
            <ac:spMk id="2" creationId="{10304424-DB4A-36E7-9E0D-D32A5DD0F26C}"/>
          </ac:spMkLst>
        </pc:spChg>
        <pc:spChg chg="del">
          <ac:chgData name="伊健 杜" userId="e69aded81da48593" providerId="LiveId" clId="{2600C0FF-628F-4964-87A7-CCA9DA4D7A60}" dt="2022-12-01T14:44:42.319" v="6" actId="478"/>
          <ac:spMkLst>
            <pc:docMk/>
            <pc:sldMk cId="4212092421" sldId="1884"/>
            <ac:spMk id="5" creationId="{12133E31-EFD8-1428-E834-932512E03115}"/>
          </ac:spMkLst>
        </pc:spChg>
        <pc:spChg chg="mod">
          <ac:chgData name="伊健 杜" userId="e69aded81da48593" providerId="LiveId" clId="{2600C0FF-628F-4964-87A7-CCA9DA4D7A60}" dt="2022-12-01T16:39:45.614" v="975"/>
          <ac:spMkLst>
            <pc:docMk/>
            <pc:sldMk cId="4212092421" sldId="1884"/>
            <ac:spMk id="10" creationId="{B839CA97-BE0D-8B7C-B769-3E145A81D451}"/>
          </ac:spMkLst>
        </pc:spChg>
        <pc:picChg chg="add mod">
          <ac:chgData name="伊健 杜" userId="e69aded81da48593" providerId="LiveId" clId="{2600C0FF-628F-4964-87A7-CCA9DA4D7A60}" dt="2022-12-01T14:47:24.282" v="140" actId="1076"/>
          <ac:picMkLst>
            <pc:docMk/>
            <pc:sldMk cId="4212092421" sldId="1884"/>
            <ac:picMk id="1026" creationId="{85B397E5-8368-76AB-556A-7154FB98CA2C}"/>
          </ac:picMkLst>
        </pc:picChg>
        <pc:picChg chg="del">
          <ac:chgData name="伊健 杜" userId="e69aded81da48593" providerId="LiveId" clId="{2600C0FF-628F-4964-87A7-CCA9DA4D7A60}" dt="2022-12-01T14:44:45.349" v="7" actId="478"/>
          <ac:picMkLst>
            <pc:docMk/>
            <pc:sldMk cId="4212092421" sldId="1884"/>
            <ac:picMk id="4098" creationId="{1E6500D6-853B-0EAB-36D6-CAB0B4FBE35B}"/>
          </ac:picMkLst>
        </pc:picChg>
      </pc:sldChg>
      <pc:sldChg chg="modSp add mod">
        <pc:chgData name="伊健 杜" userId="e69aded81da48593" providerId="LiveId" clId="{2600C0FF-628F-4964-87A7-CCA9DA4D7A60}" dt="2022-12-01T16:39:45.614" v="975"/>
        <pc:sldMkLst>
          <pc:docMk/>
          <pc:sldMk cId="3009908208" sldId="1885"/>
        </pc:sldMkLst>
        <pc:spChg chg="mod">
          <ac:chgData name="伊健 杜" userId="e69aded81da48593" providerId="LiveId" clId="{2600C0FF-628F-4964-87A7-CCA9DA4D7A60}" dt="2022-12-01T16:39:45.614" v="975"/>
          <ac:spMkLst>
            <pc:docMk/>
            <pc:sldMk cId="3009908208" sldId="1885"/>
            <ac:spMk id="2" creationId="{CF093439-81E9-9130-8552-41053044C2EA}"/>
          </ac:spMkLst>
        </pc:spChg>
      </pc:sldChg>
      <pc:sldChg chg="addSp delSp modSp add mod">
        <pc:chgData name="伊健 杜" userId="e69aded81da48593" providerId="LiveId" clId="{2600C0FF-628F-4964-87A7-CCA9DA4D7A60}" dt="2022-12-01T16:39:45.614" v="975"/>
        <pc:sldMkLst>
          <pc:docMk/>
          <pc:sldMk cId="2148374838" sldId="1886"/>
        </pc:sldMkLst>
        <pc:spChg chg="mod">
          <ac:chgData name="伊健 杜" userId="e69aded81da48593" providerId="LiveId" clId="{2600C0FF-628F-4964-87A7-CCA9DA4D7A60}" dt="2022-12-01T14:51:13.882" v="306" actId="20577"/>
          <ac:spMkLst>
            <pc:docMk/>
            <pc:sldMk cId="2148374838" sldId="1886"/>
            <ac:spMk id="2" creationId="{355CCCFB-2EC1-9E78-95A5-6F521E2393E9}"/>
          </ac:spMkLst>
        </pc:spChg>
        <pc:spChg chg="mod">
          <ac:chgData name="伊健 杜" userId="e69aded81da48593" providerId="LiveId" clId="{2600C0FF-628F-4964-87A7-CCA9DA4D7A60}" dt="2022-12-01T16:39:45.614" v="975"/>
          <ac:spMkLst>
            <pc:docMk/>
            <pc:sldMk cId="2148374838" sldId="1886"/>
            <ac:spMk id="6" creationId="{159B7E6B-21F0-E0FE-7ABA-4ADD738FA9C0}"/>
          </ac:spMkLst>
        </pc:spChg>
        <pc:picChg chg="add mod">
          <ac:chgData name="伊健 杜" userId="e69aded81da48593" providerId="LiveId" clId="{2600C0FF-628F-4964-87A7-CCA9DA4D7A60}" dt="2022-12-01T14:52:01.957" v="412" actId="1076"/>
          <ac:picMkLst>
            <pc:docMk/>
            <pc:sldMk cId="2148374838" sldId="1886"/>
            <ac:picMk id="2050" creationId="{0F4B4675-A694-1B9D-41CF-8CF027553CDD}"/>
          </ac:picMkLst>
        </pc:picChg>
        <pc:picChg chg="del">
          <ac:chgData name="伊健 杜" userId="e69aded81da48593" providerId="LiveId" clId="{2600C0FF-628F-4964-87A7-CCA9DA4D7A60}" dt="2022-12-01T14:51:50.327" v="410" actId="478"/>
          <ac:picMkLst>
            <pc:docMk/>
            <pc:sldMk cId="2148374838" sldId="1886"/>
            <ac:picMk id="28674" creationId="{640D46E5-B741-4879-8655-C9A466431E4B}"/>
          </ac:picMkLst>
        </pc:picChg>
        <pc:picChg chg="del">
          <ac:chgData name="伊健 杜" userId="e69aded81da48593" providerId="LiveId" clId="{2600C0FF-628F-4964-87A7-CCA9DA4D7A60}" dt="2022-12-01T14:51:50.327" v="410" actId="478"/>
          <ac:picMkLst>
            <pc:docMk/>
            <pc:sldMk cId="2148374838" sldId="1886"/>
            <ac:picMk id="28676" creationId="{40B8856E-CD2A-C7A2-1B25-698F1C80D198}"/>
          </ac:picMkLst>
        </pc:picChg>
      </pc:sldChg>
      <pc:sldChg chg="add del">
        <pc:chgData name="伊健 杜" userId="e69aded81da48593" providerId="LiveId" clId="{2600C0FF-628F-4964-87A7-CCA9DA4D7A60}" dt="2022-12-01T14:48:24.795" v="227" actId="47"/>
        <pc:sldMkLst>
          <pc:docMk/>
          <pc:sldMk cId="2643751525" sldId="1886"/>
        </pc:sldMkLst>
      </pc:sldChg>
      <pc:sldChg chg="add del">
        <pc:chgData name="伊健 杜" userId="e69aded81da48593" providerId="LiveId" clId="{2600C0FF-628F-4964-87A7-CCA9DA4D7A60}" dt="2022-12-01T14:49:53.611" v="278" actId="47"/>
        <pc:sldMkLst>
          <pc:docMk/>
          <pc:sldMk cId="3786553792" sldId="1886"/>
        </pc:sldMkLst>
      </pc:sldChg>
      <pc:sldChg chg="addSp delSp modSp add mod">
        <pc:chgData name="伊健 杜" userId="e69aded81da48593" providerId="LiveId" clId="{2600C0FF-628F-4964-87A7-CCA9DA4D7A60}" dt="2022-12-01T16:39:45.614" v="975"/>
        <pc:sldMkLst>
          <pc:docMk/>
          <pc:sldMk cId="914085481" sldId="1887"/>
        </pc:sldMkLst>
        <pc:spChg chg="mod">
          <ac:chgData name="伊健 杜" userId="e69aded81da48593" providerId="LiveId" clId="{2600C0FF-628F-4964-87A7-CCA9DA4D7A60}" dt="2022-12-01T16:39:45.614" v="975"/>
          <ac:spMkLst>
            <pc:docMk/>
            <pc:sldMk cId="914085481" sldId="1887"/>
            <ac:spMk id="6" creationId="{159B7E6B-21F0-E0FE-7ABA-4ADD738FA9C0}"/>
          </ac:spMkLst>
        </pc:spChg>
        <pc:picChg chg="del">
          <ac:chgData name="伊健 杜" userId="e69aded81da48593" providerId="LiveId" clId="{2600C0FF-628F-4964-87A7-CCA9DA4D7A60}" dt="2022-12-01T14:53:23.046" v="555" actId="478"/>
          <ac:picMkLst>
            <pc:docMk/>
            <pc:sldMk cId="914085481" sldId="1887"/>
            <ac:picMk id="2050" creationId="{0F4B4675-A694-1B9D-41CF-8CF027553CDD}"/>
          </ac:picMkLst>
        </pc:picChg>
        <pc:picChg chg="add mod">
          <ac:chgData name="伊健 杜" userId="e69aded81da48593" providerId="LiveId" clId="{2600C0FF-628F-4964-87A7-CCA9DA4D7A60}" dt="2022-12-01T14:53:27.310" v="557" actId="1076"/>
          <ac:picMkLst>
            <pc:docMk/>
            <pc:sldMk cId="914085481" sldId="1887"/>
            <ac:picMk id="3074" creationId="{2312DECE-D9FF-E193-9951-46A0EE83B9B4}"/>
          </ac:picMkLst>
        </pc:picChg>
      </pc:sldChg>
      <pc:sldChg chg="addSp delSp modSp add mod">
        <pc:chgData name="伊健 杜" userId="e69aded81da48593" providerId="LiveId" clId="{2600C0FF-628F-4964-87A7-CCA9DA4D7A60}" dt="2022-12-01T18:11:38.925" v="1007" actId="20577"/>
        <pc:sldMkLst>
          <pc:docMk/>
          <pc:sldMk cId="1670114372" sldId="1888"/>
        </pc:sldMkLst>
        <pc:spChg chg="mod">
          <ac:chgData name="伊健 杜" userId="e69aded81da48593" providerId="LiveId" clId="{2600C0FF-628F-4964-87A7-CCA9DA4D7A60}" dt="2022-12-01T18:11:38.925" v="1007" actId="20577"/>
          <ac:spMkLst>
            <pc:docMk/>
            <pc:sldMk cId="1670114372" sldId="1888"/>
            <ac:spMk id="6" creationId="{159B7E6B-21F0-E0FE-7ABA-4ADD738FA9C0}"/>
          </ac:spMkLst>
        </pc:spChg>
        <pc:picChg chg="del">
          <ac:chgData name="伊健 杜" userId="e69aded81da48593" providerId="LiveId" clId="{2600C0FF-628F-4964-87A7-CCA9DA4D7A60}" dt="2022-12-01T14:54:43.130" v="661" actId="478"/>
          <ac:picMkLst>
            <pc:docMk/>
            <pc:sldMk cId="1670114372" sldId="1888"/>
            <ac:picMk id="3074" creationId="{2312DECE-D9FF-E193-9951-46A0EE83B9B4}"/>
          </ac:picMkLst>
        </pc:picChg>
        <pc:picChg chg="add mod">
          <ac:chgData name="伊健 杜" userId="e69aded81da48593" providerId="LiveId" clId="{2600C0FF-628F-4964-87A7-CCA9DA4D7A60}" dt="2022-12-01T14:55:32.142" v="671" actId="1076"/>
          <ac:picMkLst>
            <pc:docMk/>
            <pc:sldMk cId="1670114372" sldId="1888"/>
            <ac:picMk id="4098" creationId="{EA020162-AFAB-A6D7-2036-1AF31081DEC6}"/>
          </ac:picMkLst>
        </pc:picChg>
      </pc:sldChg>
    </pc:docChg>
  </pc:docChgLst>
  <pc:docChgLst>
    <pc:chgData name="伊健 杜" userId="e69aded81da48593" providerId="LiveId" clId="{6B588052-41BA-4980-93D5-3F86EE3C7115}"/>
    <pc:docChg chg="custSel addSld delSld modSld sldOrd">
      <pc:chgData name="伊健 杜" userId="e69aded81da48593" providerId="LiveId" clId="{6B588052-41BA-4980-93D5-3F86EE3C7115}" dt="2022-11-10T17:33:49.978" v="594"/>
      <pc:docMkLst>
        <pc:docMk/>
      </pc:docMkLst>
      <pc:sldChg chg="modSp mod">
        <pc:chgData name="伊健 杜" userId="e69aded81da48593" providerId="LiveId" clId="{6B588052-41BA-4980-93D5-3F86EE3C7115}" dt="2022-11-10T14:30:48.582" v="19" actId="20577"/>
        <pc:sldMkLst>
          <pc:docMk/>
          <pc:sldMk cId="4267300696" sldId="1449"/>
        </pc:sldMkLst>
        <pc:spChg chg="mod">
          <ac:chgData name="伊健 杜" userId="e69aded81da48593" providerId="LiveId" clId="{6B588052-41BA-4980-93D5-3F86EE3C7115}" dt="2022-11-10T14:30:48.582" v="19" actId="20577"/>
          <ac:spMkLst>
            <pc:docMk/>
            <pc:sldMk cId="4267300696" sldId="1449"/>
            <ac:spMk id="2" creationId="{388B5FFA-1FF7-2EF5-BE3E-4B6B136CCBA4}"/>
          </ac:spMkLst>
        </pc:spChg>
      </pc:sldChg>
      <pc:sldChg chg="del">
        <pc:chgData name="伊健 杜" userId="e69aded81da48593" providerId="LiveId" clId="{6B588052-41BA-4980-93D5-3F86EE3C7115}" dt="2022-11-10T14:30:40.822" v="0" actId="47"/>
        <pc:sldMkLst>
          <pc:docMk/>
          <pc:sldMk cId="2594431493" sldId="1452"/>
        </pc:sldMkLst>
      </pc:sldChg>
      <pc:sldChg chg="del">
        <pc:chgData name="伊健 杜" userId="e69aded81da48593" providerId="LiveId" clId="{6B588052-41BA-4980-93D5-3F86EE3C7115}" dt="2022-11-10T14:30:40.822" v="0" actId="47"/>
        <pc:sldMkLst>
          <pc:docMk/>
          <pc:sldMk cId="595357290" sldId="1453"/>
        </pc:sldMkLst>
      </pc:sldChg>
      <pc:sldChg chg="del">
        <pc:chgData name="伊健 杜" userId="e69aded81da48593" providerId="LiveId" clId="{6B588052-41BA-4980-93D5-3F86EE3C7115}" dt="2022-11-10T14:30:40.822" v="0" actId="47"/>
        <pc:sldMkLst>
          <pc:docMk/>
          <pc:sldMk cId="1013367840" sldId="1454"/>
        </pc:sldMkLst>
      </pc:sldChg>
      <pc:sldChg chg="del">
        <pc:chgData name="伊健 杜" userId="e69aded81da48593" providerId="LiveId" clId="{6B588052-41BA-4980-93D5-3F86EE3C7115}" dt="2022-11-10T14:30:40.822" v="0" actId="47"/>
        <pc:sldMkLst>
          <pc:docMk/>
          <pc:sldMk cId="670725614" sldId="1455"/>
        </pc:sldMkLst>
      </pc:sldChg>
      <pc:sldChg chg="del">
        <pc:chgData name="伊健 杜" userId="e69aded81da48593" providerId="LiveId" clId="{6B588052-41BA-4980-93D5-3F86EE3C7115}" dt="2022-11-10T14:30:40.822" v="0" actId="47"/>
        <pc:sldMkLst>
          <pc:docMk/>
          <pc:sldMk cId="2214701143" sldId="1456"/>
        </pc:sldMkLst>
      </pc:sldChg>
      <pc:sldChg chg="del">
        <pc:chgData name="伊健 杜" userId="e69aded81da48593" providerId="LiveId" clId="{6B588052-41BA-4980-93D5-3F86EE3C7115}" dt="2022-11-10T14:30:40.822" v="0" actId="47"/>
        <pc:sldMkLst>
          <pc:docMk/>
          <pc:sldMk cId="3423403746" sldId="1457"/>
        </pc:sldMkLst>
      </pc:sldChg>
      <pc:sldChg chg="del">
        <pc:chgData name="伊健 杜" userId="e69aded81da48593" providerId="LiveId" clId="{6B588052-41BA-4980-93D5-3F86EE3C7115}" dt="2022-11-10T14:30:40.822" v="0" actId="47"/>
        <pc:sldMkLst>
          <pc:docMk/>
          <pc:sldMk cId="2271864381" sldId="1458"/>
        </pc:sldMkLst>
      </pc:sldChg>
      <pc:sldChg chg="addSp modSp mod">
        <pc:chgData name="伊健 杜" userId="e69aded81da48593" providerId="LiveId" clId="{6B588052-41BA-4980-93D5-3F86EE3C7115}" dt="2022-11-10T17:16:25.557" v="512"/>
        <pc:sldMkLst>
          <pc:docMk/>
          <pc:sldMk cId="675966493" sldId="1472"/>
        </pc:sldMkLst>
        <pc:spChg chg="add mod">
          <ac:chgData name="伊健 杜" userId="e69aded81da48593" providerId="LiveId" clId="{6B588052-41BA-4980-93D5-3F86EE3C7115}" dt="2022-11-10T17:16:25.557" v="512"/>
          <ac:spMkLst>
            <pc:docMk/>
            <pc:sldMk cId="675966493" sldId="1472"/>
            <ac:spMk id="3" creationId="{0C416F1B-AA86-B0E5-EEA3-ED70196E4796}"/>
          </ac:spMkLst>
        </pc:spChg>
      </pc:sldChg>
      <pc:sldChg chg="modSp mod">
        <pc:chgData name="伊健 杜" userId="e69aded81da48593" providerId="LiveId" clId="{6B588052-41BA-4980-93D5-3F86EE3C7115}" dt="2022-11-10T17:12:27.236" v="463"/>
        <pc:sldMkLst>
          <pc:docMk/>
          <pc:sldMk cId="1640212114" sldId="1474"/>
        </pc:sldMkLst>
        <pc:spChg chg="mod">
          <ac:chgData name="伊健 杜" userId="e69aded81da48593" providerId="LiveId" clId="{6B588052-41BA-4980-93D5-3F86EE3C7115}" dt="2022-11-10T17:12:27.236" v="463"/>
          <ac:spMkLst>
            <pc:docMk/>
            <pc:sldMk cId="1640212114" sldId="1474"/>
            <ac:spMk id="4" creationId="{2691090D-D035-2EE7-556B-29D21742E484}"/>
          </ac:spMkLst>
        </pc:spChg>
      </pc:sldChg>
      <pc:sldChg chg="addSp modSp mod">
        <pc:chgData name="伊健 杜" userId="e69aded81da48593" providerId="LiveId" clId="{6B588052-41BA-4980-93D5-3F86EE3C7115}" dt="2022-11-10T17:27:51.696" v="541" actId="20577"/>
        <pc:sldMkLst>
          <pc:docMk/>
          <pc:sldMk cId="195725402" sldId="1479"/>
        </pc:sldMkLst>
        <pc:spChg chg="add mod">
          <ac:chgData name="伊健 杜" userId="e69aded81da48593" providerId="LiveId" clId="{6B588052-41BA-4980-93D5-3F86EE3C7115}" dt="2022-11-10T17:27:51.696" v="541" actId="20577"/>
          <ac:spMkLst>
            <pc:docMk/>
            <pc:sldMk cId="195725402" sldId="1479"/>
            <ac:spMk id="2" creationId="{21A2E70F-CBBC-E684-F5C3-5C4679306814}"/>
          </ac:spMkLst>
        </pc:spChg>
      </pc:sldChg>
      <pc:sldChg chg="addSp modSp mod">
        <pc:chgData name="伊健 杜" userId="e69aded81da48593" providerId="LiveId" clId="{6B588052-41BA-4980-93D5-3F86EE3C7115}" dt="2022-11-10T17:33:49.978" v="594"/>
        <pc:sldMkLst>
          <pc:docMk/>
          <pc:sldMk cId="3449016446" sldId="1482"/>
        </pc:sldMkLst>
        <pc:spChg chg="add mod">
          <ac:chgData name="伊健 杜" userId="e69aded81da48593" providerId="LiveId" clId="{6B588052-41BA-4980-93D5-3F86EE3C7115}" dt="2022-11-10T17:32:16.355" v="578" actId="1076"/>
          <ac:spMkLst>
            <pc:docMk/>
            <pc:sldMk cId="3449016446" sldId="1482"/>
            <ac:spMk id="2" creationId="{9155777A-2D1F-9D0E-2791-335E5901C308}"/>
          </ac:spMkLst>
        </pc:spChg>
        <pc:spChg chg="add mod">
          <ac:chgData name="伊健 杜" userId="e69aded81da48593" providerId="LiveId" clId="{6B588052-41BA-4980-93D5-3F86EE3C7115}" dt="2022-11-10T17:32:54.282" v="593" actId="20577"/>
          <ac:spMkLst>
            <pc:docMk/>
            <pc:sldMk cId="3449016446" sldId="1482"/>
            <ac:spMk id="3" creationId="{7522E019-6C90-EF42-4188-8E29213AE70D}"/>
          </ac:spMkLst>
        </pc:spChg>
        <pc:inkChg chg="add">
          <ac:chgData name="伊健 杜" userId="e69aded81da48593" providerId="LiveId" clId="{6B588052-41BA-4980-93D5-3F86EE3C7115}" dt="2022-11-10T17:33:49.978" v="594"/>
          <ac:inkMkLst>
            <pc:docMk/>
            <pc:sldMk cId="3449016446" sldId="1482"/>
            <ac:inkMk id="5" creationId="{A837E24F-4D1C-FD54-9F65-AC99A10813C6}"/>
          </ac:inkMkLst>
        </pc:inkChg>
      </pc:sldChg>
      <pc:sldChg chg="new del ord">
        <pc:chgData name="伊健 杜" userId="e69aded81da48593" providerId="LiveId" clId="{6B588052-41BA-4980-93D5-3F86EE3C7115}" dt="2022-11-10T14:31:03.979" v="25" actId="47"/>
        <pc:sldMkLst>
          <pc:docMk/>
          <pc:sldMk cId="3591905088" sldId="1490"/>
        </pc:sldMkLst>
      </pc:sldChg>
      <pc:sldChg chg="addSp delSp modSp add mod">
        <pc:chgData name="伊健 杜" userId="e69aded81da48593" providerId="LiveId" clId="{6B588052-41BA-4980-93D5-3F86EE3C7115}" dt="2022-11-10T14:37:33.978" v="379"/>
        <pc:sldMkLst>
          <pc:docMk/>
          <pc:sldMk cId="4089435537" sldId="1490"/>
        </pc:sldMkLst>
        <pc:spChg chg="mod">
          <ac:chgData name="伊健 杜" userId="e69aded81da48593" providerId="LiveId" clId="{6B588052-41BA-4980-93D5-3F86EE3C7115}" dt="2022-11-10T14:32:23.742" v="60" actId="20577"/>
          <ac:spMkLst>
            <pc:docMk/>
            <pc:sldMk cId="4089435537" sldId="1490"/>
            <ac:spMk id="2" creationId="{10304424-DB4A-36E7-9E0D-D32A5DD0F26C}"/>
          </ac:spMkLst>
        </pc:spChg>
        <pc:spChg chg="mod">
          <ac:chgData name="伊健 杜" userId="e69aded81da48593" providerId="LiveId" clId="{6B588052-41BA-4980-93D5-3F86EE3C7115}" dt="2022-11-10T14:37:33.978" v="379"/>
          <ac:spMkLst>
            <pc:docMk/>
            <pc:sldMk cId="4089435537" sldId="1490"/>
            <ac:spMk id="4" creationId="{2691090D-D035-2EE7-556B-29D21742E484}"/>
          </ac:spMkLst>
        </pc:spChg>
        <pc:spChg chg="mod">
          <ac:chgData name="伊健 杜" userId="e69aded81da48593" providerId="LiveId" clId="{6B588052-41BA-4980-93D5-3F86EE3C7115}" dt="2022-11-10T14:32:15.127" v="57"/>
          <ac:spMkLst>
            <pc:docMk/>
            <pc:sldMk cId="4089435537" sldId="1490"/>
            <ac:spMk id="5" creationId="{12133E31-EFD8-1428-E834-932512E03115}"/>
          </ac:spMkLst>
        </pc:spChg>
        <pc:picChg chg="add mod">
          <ac:chgData name="伊健 杜" userId="e69aded81da48593" providerId="LiveId" clId="{6B588052-41BA-4980-93D5-3F86EE3C7115}" dt="2022-11-10T14:33:03.243" v="175" actId="1076"/>
          <ac:picMkLst>
            <pc:docMk/>
            <pc:sldMk cId="4089435537" sldId="1490"/>
            <ac:picMk id="6" creationId="{0B290404-1156-B3E9-9607-D254425A0BE9}"/>
          </ac:picMkLst>
        </pc:picChg>
        <pc:picChg chg="add mod">
          <ac:chgData name="伊健 杜" userId="e69aded81da48593" providerId="LiveId" clId="{6B588052-41BA-4980-93D5-3F86EE3C7115}" dt="2022-11-10T14:33:44.918" v="181" actId="14100"/>
          <ac:picMkLst>
            <pc:docMk/>
            <pc:sldMk cId="4089435537" sldId="1490"/>
            <ac:picMk id="1026" creationId="{522BA1DB-5D54-EB18-0E59-6BEDBBBB0821}"/>
          </ac:picMkLst>
        </pc:picChg>
        <pc:picChg chg="del">
          <ac:chgData name="伊健 杜" userId="e69aded81da48593" providerId="LiveId" clId="{6B588052-41BA-4980-93D5-3F86EE3C7115}" dt="2022-11-10T14:32:51.353" v="173" actId="478"/>
          <ac:picMkLst>
            <pc:docMk/>
            <pc:sldMk cId="4089435537" sldId="1490"/>
            <ac:picMk id="11266" creationId="{ED9CB433-AB9A-1116-7543-D4E402AF8175}"/>
          </ac:picMkLst>
        </pc:picChg>
      </pc:sldChg>
      <pc:sldChg chg="delSp modSp new mod">
        <pc:chgData name="伊健 杜" userId="e69aded81da48593" providerId="LiveId" clId="{6B588052-41BA-4980-93D5-3F86EE3C7115}" dt="2022-11-10T14:49:13.865" v="452"/>
        <pc:sldMkLst>
          <pc:docMk/>
          <pc:sldMk cId="2154007388" sldId="1491"/>
        </pc:sldMkLst>
        <pc:spChg chg="mod">
          <ac:chgData name="伊健 杜" userId="e69aded81da48593" providerId="LiveId" clId="{6B588052-41BA-4980-93D5-3F86EE3C7115}" dt="2022-11-10T14:49:13.865" v="452"/>
          <ac:spMkLst>
            <pc:docMk/>
            <pc:sldMk cId="2154007388" sldId="1491"/>
            <ac:spMk id="2" creationId="{5752B7B4-69D2-8FC9-31BC-BD1D608ED079}"/>
          </ac:spMkLst>
        </pc:spChg>
        <pc:spChg chg="del">
          <ac:chgData name="伊健 杜" userId="e69aded81da48593" providerId="LiveId" clId="{6B588052-41BA-4980-93D5-3F86EE3C7115}" dt="2022-11-10T14:48:43.576" v="380" actId="478"/>
          <ac:spMkLst>
            <pc:docMk/>
            <pc:sldMk cId="2154007388" sldId="1491"/>
            <ac:spMk id="3" creationId="{B81D99C6-6E3A-D52A-CB8B-DE139E2D27B7}"/>
          </ac:spMkLst>
        </pc:spChg>
      </pc:sldChg>
      <pc:sldChg chg="addSp delSp modSp add mod delAnim">
        <pc:chgData name="伊健 杜" userId="e69aded81da48593" providerId="LiveId" clId="{6B588052-41BA-4980-93D5-3F86EE3C7115}" dt="2022-11-10T14:37:33.978" v="379"/>
        <pc:sldMkLst>
          <pc:docMk/>
          <pc:sldMk cId="3967100007" sldId="1492"/>
        </pc:sldMkLst>
        <pc:spChg chg="mod">
          <ac:chgData name="伊健 杜" userId="e69aded81da48593" providerId="LiveId" clId="{6B588052-41BA-4980-93D5-3F86EE3C7115}" dt="2022-11-10T14:37:33.978" v="379"/>
          <ac:spMkLst>
            <pc:docMk/>
            <pc:sldMk cId="3967100007" sldId="1492"/>
            <ac:spMk id="4" creationId="{2691090D-D035-2EE7-556B-29D21742E484}"/>
          </ac:spMkLst>
        </pc:spChg>
        <pc:spChg chg="del">
          <ac:chgData name="伊健 杜" userId="e69aded81da48593" providerId="LiveId" clId="{6B588052-41BA-4980-93D5-3F86EE3C7115}" dt="2022-11-10T14:34:03.813" v="184" actId="478"/>
          <ac:spMkLst>
            <pc:docMk/>
            <pc:sldMk cId="3967100007" sldId="1492"/>
            <ac:spMk id="5" creationId="{12133E31-EFD8-1428-E834-932512E03115}"/>
          </ac:spMkLst>
        </pc:spChg>
        <pc:spChg chg="add del">
          <ac:chgData name="伊健 杜" userId="e69aded81da48593" providerId="LiveId" clId="{6B588052-41BA-4980-93D5-3F86EE3C7115}" dt="2022-11-10T14:35:47.369" v="274" actId="478"/>
          <ac:spMkLst>
            <pc:docMk/>
            <pc:sldMk cId="3967100007" sldId="1492"/>
            <ac:spMk id="7" creationId="{E8AC2491-A116-0A44-1CA6-AC5160ACFD25}"/>
          </ac:spMkLst>
        </pc:spChg>
        <pc:picChg chg="del">
          <ac:chgData name="伊健 杜" userId="e69aded81da48593" providerId="LiveId" clId="{6B588052-41BA-4980-93D5-3F86EE3C7115}" dt="2022-11-10T14:35:42.718" v="272" actId="478"/>
          <ac:picMkLst>
            <pc:docMk/>
            <pc:sldMk cId="3967100007" sldId="1492"/>
            <ac:picMk id="6" creationId="{0B290404-1156-B3E9-9607-D254425A0BE9}"/>
          </ac:picMkLst>
        </pc:picChg>
        <pc:picChg chg="add mod">
          <ac:chgData name="伊健 杜" userId="e69aded81da48593" providerId="LiveId" clId="{6B588052-41BA-4980-93D5-3F86EE3C7115}" dt="2022-11-10T14:36:03.064" v="278" actId="1076"/>
          <ac:picMkLst>
            <pc:docMk/>
            <pc:sldMk cId="3967100007" sldId="1492"/>
            <ac:picMk id="9" creationId="{172B7112-FADF-DD1C-CF73-DB1252F3CC94}"/>
          </ac:picMkLst>
        </pc:picChg>
        <pc:picChg chg="del">
          <ac:chgData name="伊健 杜" userId="e69aded81da48593" providerId="LiveId" clId="{6B588052-41BA-4980-93D5-3F86EE3C7115}" dt="2022-11-10T14:35:42.718" v="272" actId="478"/>
          <ac:picMkLst>
            <pc:docMk/>
            <pc:sldMk cId="3967100007" sldId="1492"/>
            <ac:picMk id="1026" creationId="{522BA1DB-5D54-EB18-0E59-6BEDBBBB0821}"/>
          </ac:picMkLst>
        </pc:picChg>
      </pc:sldChg>
      <pc:sldChg chg="addSp delSp modSp add mod">
        <pc:chgData name="伊健 杜" userId="e69aded81da48593" providerId="LiveId" clId="{6B588052-41BA-4980-93D5-3F86EE3C7115}" dt="2022-11-10T14:37:33.978" v="379"/>
        <pc:sldMkLst>
          <pc:docMk/>
          <pc:sldMk cId="3865179364" sldId="1493"/>
        </pc:sldMkLst>
        <pc:spChg chg="mod">
          <ac:chgData name="伊健 杜" userId="e69aded81da48593" providerId="LiveId" clId="{6B588052-41BA-4980-93D5-3F86EE3C7115}" dt="2022-11-10T14:37:33.978" v="379"/>
          <ac:spMkLst>
            <pc:docMk/>
            <pc:sldMk cId="3865179364" sldId="1493"/>
            <ac:spMk id="4" creationId="{2691090D-D035-2EE7-556B-29D21742E484}"/>
          </ac:spMkLst>
        </pc:spChg>
        <pc:picChg chg="del">
          <ac:chgData name="伊健 杜" userId="e69aded81da48593" providerId="LiveId" clId="{6B588052-41BA-4980-93D5-3F86EE3C7115}" dt="2022-11-10T14:36:49.328" v="351" actId="478"/>
          <ac:picMkLst>
            <pc:docMk/>
            <pc:sldMk cId="3865179364" sldId="1493"/>
            <ac:picMk id="9" creationId="{172B7112-FADF-DD1C-CF73-DB1252F3CC94}"/>
          </ac:picMkLst>
        </pc:picChg>
        <pc:picChg chg="add mod">
          <ac:chgData name="伊健 杜" userId="e69aded81da48593" providerId="LiveId" clId="{6B588052-41BA-4980-93D5-3F86EE3C7115}" dt="2022-11-10T14:37:03.994" v="355" actId="1076"/>
          <ac:picMkLst>
            <pc:docMk/>
            <pc:sldMk cId="3865179364" sldId="1493"/>
            <ac:picMk id="3074" creationId="{AEDA0CBA-2C75-55FE-B207-267B20782D04}"/>
          </ac:picMkLst>
        </pc:picChg>
      </pc:sldChg>
      <pc:sldChg chg="new">
        <pc:chgData name="伊健 杜" userId="e69aded81da48593" providerId="LiveId" clId="{6B588052-41BA-4980-93D5-3F86EE3C7115}" dt="2022-11-10T16:55:22.421" v="453" actId="680"/>
        <pc:sldMkLst>
          <pc:docMk/>
          <pc:sldMk cId="1009653744" sldId="1494"/>
        </pc:sldMkLst>
      </pc:sldChg>
    </pc:docChg>
  </pc:docChgLst>
  <pc:docChgLst>
    <pc:chgData name="伊健 杜" userId="e69aded81da48593" providerId="LiveId" clId="{DBEEFA7B-6E3D-4E12-B09B-6D72D9101CBE}"/>
    <pc:docChg chg="custSel addSld delSld modSld sldOrd">
      <pc:chgData name="伊健 杜" userId="e69aded81da48593" providerId="LiveId" clId="{DBEEFA7B-6E3D-4E12-B09B-6D72D9101CBE}" dt="2022-12-01T05:59:14.627" v="3239"/>
      <pc:docMkLst>
        <pc:docMk/>
      </pc:docMkLst>
      <pc:sldChg chg="del">
        <pc:chgData name="伊健 杜" userId="e69aded81da48593" providerId="LiveId" clId="{DBEEFA7B-6E3D-4E12-B09B-6D72D9101CBE}" dt="2022-12-01T04:34:50.619" v="0" actId="47"/>
        <pc:sldMkLst>
          <pc:docMk/>
          <pc:sldMk cId="2891646171" sldId="947"/>
        </pc:sldMkLst>
      </pc:sldChg>
      <pc:sldChg chg="del">
        <pc:chgData name="伊健 杜" userId="e69aded81da48593" providerId="LiveId" clId="{DBEEFA7B-6E3D-4E12-B09B-6D72D9101CBE}" dt="2022-12-01T04:34:50.619" v="0" actId="47"/>
        <pc:sldMkLst>
          <pc:docMk/>
          <pc:sldMk cId="4238156773" sldId="953"/>
        </pc:sldMkLst>
      </pc:sldChg>
      <pc:sldChg chg="del">
        <pc:chgData name="伊健 杜" userId="e69aded81da48593" providerId="LiveId" clId="{DBEEFA7B-6E3D-4E12-B09B-6D72D9101CBE}" dt="2022-12-01T04:34:50.619" v="0" actId="47"/>
        <pc:sldMkLst>
          <pc:docMk/>
          <pc:sldMk cId="3247789987" sldId="955"/>
        </pc:sldMkLst>
      </pc:sldChg>
      <pc:sldChg chg="del">
        <pc:chgData name="伊健 杜" userId="e69aded81da48593" providerId="LiveId" clId="{DBEEFA7B-6E3D-4E12-B09B-6D72D9101CBE}" dt="2022-12-01T04:34:50.619" v="0" actId="47"/>
        <pc:sldMkLst>
          <pc:docMk/>
          <pc:sldMk cId="2638444399" sldId="1628"/>
        </pc:sldMkLst>
      </pc:sldChg>
      <pc:sldChg chg="del">
        <pc:chgData name="伊健 杜" userId="e69aded81da48593" providerId="LiveId" clId="{DBEEFA7B-6E3D-4E12-B09B-6D72D9101CBE}" dt="2022-12-01T04:34:50.619" v="0" actId="47"/>
        <pc:sldMkLst>
          <pc:docMk/>
          <pc:sldMk cId="3956247552" sldId="1629"/>
        </pc:sldMkLst>
      </pc:sldChg>
      <pc:sldChg chg="del">
        <pc:chgData name="伊健 杜" userId="e69aded81da48593" providerId="LiveId" clId="{DBEEFA7B-6E3D-4E12-B09B-6D72D9101CBE}" dt="2022-12-01T04:34:50.619" v="0" actId="47"/>
        <pc:sldMkLst>
          <pc:docMk/>
          <pc:sldMk cId="1580241461" sldId="1789"/>
        </pc:sldMkLst>
      </pc:sldChg>
      <pc:sldChg chg="del">
        <pc:chgData name="伊健 杜" userId="e69aded81da48593" providerId="LiveId" clId="{DBEEFA7B-6E3D-4E12-B09B-6D72D9101CBE}" dt="2022-12-01T04:34:50.619" v="0" actId="47"/>
        <pc:sldMkLst>
          <pc:docMk/>
          <pc:sldMk cId="3577248458" sldId="1790"/>
        </pc:sldMkLst>
      </pc:sldChg>
      <pc:sldChg chg="del">
        <pc:chgData name="伊健 杜" userId="e69aded81da48593" providerId="LiveId" clId="{DBEEFA7B-6E3D-4E12-B09B-6D72D9101CBE}" dt="2022-12-01T04:34:50.619" v="0" actId="47"/>
        <pc:sldMkLst>
          <pc:docMk/>
          <pc:sldMk cId="1075871152" sldId="1791"/>
        </pc:sldMkLst>
      </pc:sldChg>
      <pc:sldChg chg="del">
        <pc:chgData name="伊健 杜" userId="e69aded81da48593" providerId="LiveId" clId="{DBEEFA7B-6E3D-4E12-B09B-6D72D9101CBE}" dt="2022-12-01T04:34:50.619" v="0" actId="47"/>
        <pc:sldMkLst>
          <pc:docMk/>
          <pc:sldMk cId="1105718228" sldId="1792"/>
        </pc:sldMkLst>
      </pc:sldChg>
      <pc:sldChg chg="del">
        <pc:chgData name="伊健 杜" userId="e69aded81da48593" providerId="LiveId" clId="{DBEEFA7B-6E3D-4E12-B09B-6D72D9101CBE}" dt="2022-12-01T04:34:50.619" v="0" actId="47"/>
        <pc:sldMkLst>
          <pc:docMk/>
          <pc:sldMk cId="3559512460" sldId="1793"/>
        </pc:sldMkLst>
      </pc:sldChg>
      <pc:sldChg chg="del">
        <pc:chgData name="伊健 杜" userId="e69aded81da48593" providerId="LiveId" clId="{DBEEFA7B-6E3D-4E12-B09B-6D72D9101CBE}" dt="2022-12-01T04:34:50.619" v="0" actId="47"/>
        <pc:sldMkLst>
          <pc:docMk/>
          <pc:sldMk cId="3671340783" sldId="1794"/>
        </pc:sldMkLst>
      </pc:sldChg>
      <pc:sldChg chg="del">
        <pc:chgData name="伊健 杜" userId="e69aded81da48593" providerId="LiveId" clId="{DBEEFA7B-6E3D-4E12-B09B-6D72D9101CBE}" dt="2022-12-01T04:34:50.619" v="0" actId="47"/>
        <pc:sldMkLst>
          <pc:docMk/>
          <pc:sldMk cId="3658431401" sldId="1795"/>
        </pc:sldMkLst>
      </pc:sldChg>
      <pc:sldChg chg="del">
        <pc:chgData name="伊健 杜" userId="e69aded81da48593" providerId="LiveId" clId="{DBEEFA7B-6E3D-4E12-B09B-6D72D9101CBE}" dt="2022-12-01T04:34:50.619" v="0" actId="47"/>
        <pc:sldMkLst>
          <pc:docMk/>
          <pc:sldMk cId="1646653373" sldId="1796"/>
        </pc:sldMkLst>
      </pc:sldChg>
      <pc:sldChg chg="del">
        <pc:chgData name="伊健 杜" userId="e69aded81da48593" providerId="LiveId" clId="{DBEEFA7B-6E3D-4E12-B09B-6D72D9101CBE}" dt="2022-12-01T04:34:50.619" v="0" actId="47"/>
        <pc:sldMkLst>
          <pc:docMk/>
          <pc:sldMk cId="4236459713" sldId="1797"/>
        </pc:sldMkLst>
      </pc:sldChg>
      <pc:sldChg chg="del">
        <pc:chgData name="伊健 杜" userId="e69aded81da48593" providerId="LiveId" clId="{DBEEFA7B-6E3D-4E12-B09B-6D72D9101CBE}" dt="2022-12-01T04:34:50.619" v="0" actId="47"/>
        <pc:sldMkLst>
          <pc:docMk/>
          <pc:sldMk cId="2239918173" sldId="1798"/>
        </pc:sldMkLst>
      </pc:sldChg>
      <pc:sldChg chg="del">
        <pc:chgData name="伊健 杜" userId="e69aded81da48593" providerId="LiveId" clId="{DBEEFA7B-6E3D-4E12-B09B-6D72D9101CBE}" dt="2022-12-01T04:34:50.619" v="0" actId="47"/>
        <pc:sldMkLst>
          <pc:docMk/>
          <pc:sldMk cId="2279117229" sldId="1799"/>
        </pc:sldMkLst>
      </pc:sldChg>
      <pc:sldChg chg="del">
        <pc:chgData name="伊健 杜" userId="e69aded81da48593" providerId="LiveId" clId="{DBEEFA7B-6E3D-4E12-B09B-6D72D9101CBE}" dt="2022-12-01T04:34:50.619" v="0" actId="47"/>
        <pc:sldMkLst>
          <pc:docMk/>
          <pc:sldMk cId="2828160977" sldId="1800"/>
        </pc:sldMkLst>
      </pc:sldChg>
      <pc:sldChg chg="del">
        <pc:chgData name="伊健 杜" userId="e69aded81da48593" providerId="LiveId" clId="{DBEEFA7B-6E3D-4E12-B09B-6D72D9101CBE}" dt="2022-12-01T04:34:50.619" v="0" actId="47"/>
        <pc:sldMkLst>
          <pc:docMk/>
          <pc:sldMk cId="447263709" sldId="1801"/>
        </pc:sldMkLst>
      </pc:sldChg>
      <pc:sldChg chg="del">
        <pc:chgData name="伊健 杜" userId="e69aded81da48593" providerId="LiveId" clId="{DBEEFA7B-6E3D-4E12-B09B-6D72D9101CBE}" dt="2022-12-01T04:34:50.619" v="0" actId="47"/>
        <pc:sldMkLst>
          <pc:docMk/>
          <pc:sldMk cId="2981509105" sldId="1802"/>
        </pc:sldMkLst>
      </pc:sldChg>
      <pc:sldChg chg="del">
        <pc:chgData name="伊健 杜" userId="e69aded81da48593" providerId="LiveId" clId="{DBEEFA7B-6E3D-4E12-B09B-6D72D9101CBE}" dt="2022-12-01T04:34:50.619" v="0" actId="47"/>
        <pc:sldMkLst>
          <pc:docMk/>
          <pc:sldMk cId="3579372099" sldId="1803"/>
        </pc:sldMkLst>
      </pc:sldChg>
      <pc:sldChg chg="del">
        <pc:chgData name="伊健 杜" userId="e69aded81da48593" providerId="LiveId" clId="{DBEEFA7B-6E3D-4E12-B09B-6D72D9101CBE}" dt="2022-12-01T04:34:50.619" v="0" actId="47"/>
        <pc:sldMkLst>
          <pc:docMk/>
          <pc:sldMk cId="681945896" sldId="1804"/>
        </pc:sldMkLst>
      </pc:sldChg>
      <pc:sldChg chg="del">
        <pc:chgData name="伊健 杜" userId="e69aded81da48593" providerId="LiveId" clId="{DBEEFA7B-6E3D-4E12-B09B-6D72D9101CBE}" dt="2022-12-01T04:34:50.619" v="0" actId="47"/>
        <pc:sldMkLst>
          <pc:docMk/>
          <pc:sldMk cId="1965360275" sldId="1805"/>
        </pc:sldMkLst>
      </pc:sldChg>
      <pc:sldChg chg="del">
        <pc:chgData name="伊健 杜" userId="e69aded81da48593" providerId="LiveId" clId="{DBEEFA7B-6E3D-4E12-B09B-6D72D9101CBE}" dt="2022-12-01T04:34:50.619" v="0" actId="47"/>
        <pc:sldMkLst>
          <pc:docMk/>
          <pc:sldMk cId="3701736404" sldId="1806"/>
        </pc:sldMkLst>
      </pc:sldChg>
      <pc:sldChg chg="del">
        <pc:chgData name="伊健 杜" userId="e69aded81da48593" providerId="LiveId" clId="{DBEEFA7B-6E3D-4E12-B09B-6D72D9101CBE}" dt="2022-12-01T04:34:50.619" v="0" actId="47"/>
        <pc:sldMkLst>
          <pc:docMk/>
          <pc:sldMk cId="2688775466" sldId="1807"/>
        </pc:sldMkLst>
      </pc:sldChg>
      <pc:sldChg chg="del">
        <pc:chgData name="伊健 杜" userId="e69aded81da48593" providerId="LiveId" clId="{DBEEFA7B-6E3D-4E12-B09B-6D72D9101CBE}" dt="2022-12-01T04:34:50.619" v="0" actId="47"/>
        <pc:sldMkLst>
          <pc:docMk/>
          <pc:sldMk cId="3499906060" sldId="1808"/>
        </pc:sldMkLst>
      </pc:sldChg>
      <pc:sldChg chg="del">
        <pc:chgData name="伊健 杜" userId="e69aded81da48593" providerId="LiveId" clId="{DBEEFA7B-6E3D-4E12-B09B-6D72D9101CBE}" dt="2022-12-01T04:34:50.619" v="0" actId="47"/>
        <pc:sldMkLst>
          <pc:docMk/>
          <pc:sldMk cId="4128702787" sldId="1809"/>
        </pc:sldMkLst>
      </pc:sldChg>
      <pc:sldChg chg="del">
        <pc:chgData name="伊健 杜" userId="e69aded81da48593" providerId="LiveId" clId="{DBEEFA7B-6E3D-4E12-B09B-6D72D9101CBE}" dt="2022-12-01T04:34:50.619" v="0" actId="47"/>
        <pc:sldMkLst>
          <pc:docMk/>
          <pc:sldMk cId="1311962446" sldId="1810"/>
        </pc:sldMkLst>
      </pc:sldChg>
      <pc:sldChg chg="modSp mod">
        <pc:chgData name="伊健 杜" userId="e69aded81da48593" providerId="LiveId" clId="{DBEEFA7B-6E3D-4E12-B09B-6D72D9101CBE}" dt="2022-12-01T05:06:01.406" v="442"/>
        <pc:sldMkLst>
          <pc:docMk/>
          <pc:sldMk cId="1816966275" sldId="1844"/>
        </pc:sldMkLst>
        <pc:spChg chg="mod">
          <ac:chgData name="伊健 杜" userId="e69aded81da48593" providerId="LiveId" clId="{DBEEFA7B-6E3D-4E12-B09B-6D72D9101CBE}" dt="2022-12-01T05:06:01.406" v="442"/>
          <ac:spMkLst>
            <pc:docMk/>
            <pc:sldMk cId="1816966275" sldId="1844"/>
            <ac:spMk id="2" creationId="{10304424-DB4A-36E7-9E0D-D32A5DD0F26C}"/>
          </ac:spMkLst>
        </pc:spChg>
        <pc:spChg chg="mod">
          <ac:chgData name="伊健 杜" userId="e69aded81da48593" providerId="LiveId" clId="{DBEEFA7B-6E3D-4E12-B09B-6D72D9101CBE}" dt="2022-12-01T04:43:41.309" v="139" actId="1076"/>
          <ac:spMkLst>
            <pc:docMk/>
            <pc:sldMk cId="1816966275" sldId="1844"/>
            <ac:spMk id="10" creationId="{B839CA97-BE0D-8B7C-B769-3E145A81D451}"/>
          </ac:spMkLst>
        </pc:spChg>
      </pc:sldChg>
      <pc:sldChg chg="addSp delSp modSp add mod delAnim">
        <pc:chgData name="伊健 杜" userId="e69aded81da48593" providerId="LiveId" clId="{DBEEFA7B-6E3D-4E12-B09B-6D72D9101CBE}" dt="2022-12-01T04:46:00.847" v="410"/>
        <pc:sldMkLst>
          <pc:docMk/>
          <pc:sldMk cId="1140596550" sldId="1846"/>
        </pc:sldMkLst>
        <pc:spChg chg="del">
          <ac:chgData name="伊健 杜" userId="e69aded81da48593" providerId="LiveId" clId="{DBEEFA7B-6E3D-4E12-B09B-6D72D9101CBE}" dt="2022-12-01T04:43:54.910" v="141" actId="478"/>
          <ac:spMkLst>
            <pc:docMk/>
            <pc:sldMk cId="1140596550" sldId="1846"/>
            <ac:spMk id="5" creationId="{12133E31-EFD8-1428-E834-932512E03115}"/>
          </ac:spMkLst>
        </pc:spChg>
        <pc:spChg chg="mod">
          <ac:chgData name="伊健 杜" userId="e69aded81da48593" providerId="LiveId" clId="{DBEEFA7B-6E3D-4E12-B09B-6D72D9101CBE}" dt="2022-12-01T04:46:00.847" v="410"/>
          <ac:spMkLst>
            <pc:docMk/>
            <pc:sldMk cId="1140596550" sldId="1846"/>
            <ac:spMk id="10" creationId="{B839CA97-BE0D-8B7C-B769-3E145A81D451}"/>
          </ac:spMkLst>
        </pc:spChg>
        <pc:picChg chg="add mod">
          <ac:chgData name="伊健 杜" userId="e69aded81da48593" providerId="LiveId" clId="{DBEEFA7B-6E3D-4E12-B09B-6D72D9101CBE}" dt="2022-12-01T04:45:03.198" v="278" actId="14100"/>
          <ac:picMkLst>
            <pc:docMk/>
            <pc:sldMk cId="1140596550" sldId="1846"/>
            <ac:picMk id="1026" creationId="{178C0B5F-C632-7AB8-FD02-D820F1C5108F}"/>
          </ac:picMkLst>
        </pc:picChg>
        <pc:picChg chg="del">
          <ac:chgData name="伊健 杜" userId="e69aded81da48593" providerId="LiveId" clId="{DBEEFA7B-6E3D-4E12-B09B-6D72D9101CBE}" dt="2022-12-01T04:44:32.852" v="275" actId="478"/>
          <ac:picMkLst>
            <pc:docMk/>
            <pc:sldMk cId="1140596550" sldId="1846"/>
            <ac:picMk id="11266" creationId="{2E0A8439-40F1-8D1F-36AE-1D8756D8AC2D}"/>
          </ac:picMkLst>
        </pc:picChg>
      </pc:sldChg>
      <pc:sldChg chg="modSp add mod">
        <pc:chgData name="伊健 杜" userId="e69aded81da48593" providerId="LiveId" clId="{DBEEFA7B-6E3D-4E12-B09B-6D72D9101CBE}" dt="2022-12-01T04:45:43.374" v="401"/>
        <pc:sldMkLst>
          <pc:docMk/>
          <pc:sldMk cId="2619433439" sldId="1847"/>
        </pc:sldMkLst>
        <pc:spChg chg="mod">
          <ac:chgData name="伊健 杜" userId="e69aded81da48593" providerId="LiveId" clId="{DBEEFA7B-6E3D-4E12-B09B-6D72D9101CBE}" dt="2022-12-01T04:45:43.374" v="401"/>
          <ac:spMkLst>
            <pc:docMk/>
            <pc:sldMk cId="2619433439" sldId="1847"/>
            <ac:spMk id="2" creationId="{CF093439-81E9-9130-8552-41053044C2EA}"/>
          </ac:spMkLst>
        </pc:spChg>
      </pc:sldChg>
      <pc:sldChg chg="addSp delSp modSp add mod">
        <pc:chgData name="伊健 杜" userId="e69aded81da48593" providerId="LiveId" clId="{DBEEFA7B-6E3D-4E12-B09B-6D72D9101CBE}" dt="2022-12-01T05:09:14.598" v="681" actId="20577"/>
        <pc:sldMkLst>
          <pc:docMk/>
          <pc:sldMk cId="3409591118" sldId="1848"/>
        </pc:sldMkLst>
        <pc:spChg chg="mod">
          <ac:chgData name="伊健 杜" userId="e69aded81da48593" providerId="LiveId" clId="{DBEEFA7B-6E3D-4E12-B09B-6D72D9101CBE}" dt="2022-12-01T05:06:06.710" v="446"/>
          <ac:spMkLst>
            <pc:docMk/>
            <pc:sldMk cId="3409591118" sldId="1848"/>
            <ac:spMk id="2" creationId="{10304424-DB4A-36E7-9E0D-D32A5DD0F26C}"/>
          </ac:spMkLst>
        </pc:spChg>
        <pc:spChg chg="add del">
          <ac:chgData name="伊健 杜" userId="e69aded81da48593" providerId="LiveId" clId="{DBEEFA7B-6E3D-4E12-B09B-6D72D9101CBE}" dt="2022-12-01T05:05:48.488" v="437"/>
          <ac:spMkLst>
            <pc:docMk/>
            <pc:sldMk cId="3409591118" sldId="1848"/>
            <ac:spMk id="3" creationId="{53886B71-7831-906C-7C3E-D913060CCD28}"/>
          </ac:spMkLst>
        </pc:spChg>
        <pc:spChg chg="mod">
          <ac:chgData name="伊健 杜" userId="e69aded81da48593" providerId="LiveId" clId="{DBEEFA7B-6E3D-4E12-B09B-6D72D9101CBE}" dt="2022-12-01T05:05:49.765" v="438"/>
          <ac:spMkLst>
            <pc:docMk/>
            <pc:sldMk cId="3409591118" sldId="1848"/>
            <ac:spMk id="5" creationId="{12133E31-EFD8-1428-E834-932512E03115}"/>
          </ac:spMkLst>
        </pc:spChg>
        <pc:spChg chg="mod">
          <ac:chgData name="伊健 杜" userId="e69aded81da48593" providerId="LiveId" clId="{DBEEFA7B-6E3D-4E12-B09B-6D72D9101CBE}" dt="2022-12-01T05:09:14.598" v="681" actId="20577"/>
          <ac:spMkLst>
            <pc:docMk/>
            <pc:sldMk cId="3409591118" sldId="1848"/>
            <ac:spMk id="10" creationId="{B839CA97-BE0D-8B7C-B769-3E145A81D451}"/>
          </ac:spMkLst>
        </pc:spChg>
        <pc:picChg chg="add mod">
          <ac:chgData name="伊健 杜" userId="e69aded81da48593" providerId="LiveId" clId="{DBEEFA7B-6E3D-4E12-B09B-6D72D9101CBE}" dt="2022-12-01T05:08:45.791" v="668" actId="1076"/>
          <ac:picMkLst>
            <pc:docMk/>
            <pc:sldMk cId="3409591118" sldId="1848"/>
            <ac:picMk id="2051" creationId="{4E2CC2FE-052A-75FD-BC80-182F170A195E}"/>
          </ac:picMkLst>
        </pc:picChg>
        <pc:picChg chg="del">
          <ac:chgData name="伊健 杜" userId="e69aded81da48593" providerId="LiveId" clId="{DBEEFA7B-6E3D-4E12-B09B-6D72D9101CBE}" dt="2022-12-01T05:07:23.944" v="666" actId="478"/>
          <ac:picMkLst>
            <pc:docMk/>
            <pc:sldMk cId="3409591118" sldId="1848"/>
            <ac:picMk id="11266" creationId="{2E0A8439-40F1-8D1F-36AE-1D8756D8AC2D}"/>
          </ac:picMkLst>
        </pc:picChg>
      </pc:sldChg>
      <pc:sldChg chg="addSp delSp modSp add mod ord">
        <pc:chgData name="伊健 杜" userId="e69aded81da48593" providerId="LiveId" clId="{DBEEFA7B-6E3D-4E12-B09B-6D72D9101CBE}" dt="2022-12-01T05:41:51.827" v="2284"/>
        <pc:sldMkLst>
          <pc:docMk/>
          <pc:sldMk cId="738264871" sldId="1849"/>
        </pc:sldMkLst>
        <pc:spChg chg="mod">
          <ac:chgData name="伊健 杜" userId="e69aded81da48593" providerId="LiveId" clId="{DBEEFA7B-6E3D-4E12-B09B-6D72D9101CBE}" dt="2022-12-01T05:41:10.015" v="2279"/>
          <ac:spMkLst>
            <pc:docMk/>
            <pc:sldMk cId="738264871" sldId="1849"/>
            <ac:spMk id="2" creationId="{CF093439-81E9-9130-8552-41053044C2EA}"/>
          </ac:spMkLst>
        </pc:spChg>
        <pc:spChg chg="add del mod">
          <ac:chgData name="伊健 杜" userId="e69aded81da48593" providerId="LiveId" clId="{DBEEFA7B-6E3D-4E12-B09B-6D72D9101CBE}" dt="2022-12-01T05:40:58.632" v="2226" actId="478"/>
          <ac:spMkLst>
            <pc:docMk/>
            <pc:sldMk cId="738264871" sldId="1849"/>
            <ac:spMk id="3" creationId="{B89D8BF1-E742-1331-2E33-D6CDD0242893}"/>
          </ac:spMkLst>
        </pc:spChg>
      </pc:sldChg>
      <pc:sldChg chg="add del">
        <pc:chgData name="伊健 杜" userId="e69aded81da48593" providerId="LiveId" clId="{DBEEFA7B-6E3D-4E12-B09B-6D72D9101CBE}" dt="2022-12-01T05:08:53.681" v="670" actId="47"/>
        <pc:sldMkLst>
          <pc:docMk/>
          <pc:sldMk cId="3112302209" sldId="1849"/>
        </pc:sldMkLst>
      </pc:sldChg>
      <pc:sldChg chg="addSp delSp modSp add mod">
        <pc:chgData name="伊健 杜" userId="e69aded81da48593" providerId="LiveId" clId="{DBEEFA7B-6E3D-4E12-B09B-6D72D9101CBE}" dt="2022-12-01T05:14:37.198" v="892"/>
        <pc:sldMkLst>
          <pc:docMk/>
          <pc:sldMk cId="1366944380" sldId="1850"/>
        </pc:sldMkLst>
        <pc:spChg chg="mod">
          <ac:chgData name="伊健 杜" userId="e69aded81da48593" providerId="LiveId" clId="{DBEEFA7B-6E3D-4E12-B09B-6D72D9101CBE}" dt="2022-12-01T05:10:37.229" v="748"/>
          <ac:spMkLst>
            <pc:docMk/>
            <pc:sldMk cId="1366944380" sldId="1850"/>
            <ac:spMk id="2" creationId="{10304424-DB4A-36E7-9E0D-D32A5DD0F26C}"/>
          </ac:spMkLst>
        </pc:spChg>
        <pc:spChg chg="add del">
          <ac:chgData name="伊健 杜" userId="e69aded81da48593" providerId="LiveId" clId="{DBEEFA7B-6E3D-4E12-B09B-6D72D9101CBE}" dt="2022-12-01T05:10:49.866" v="750"/>
          <ac:spMkLst>
            <pc:docMk/>
            <pc:sldMk cId="1366944380" sldId="1850"/>
            <ac:spMk id="3" creationId="{380F51DF-380E-420F-A68A-BB6019D0A20D}"/>
          </ac:spMkLst>
        </pc:spChg>
        <pc:spChg chg="mod">
          <ac:chgData name="伊健 杜" userId="e69aded81da48593" providerId="LiveId" clId="{DBEEFA7B-6E3D-4E12-B09B-6D72D9101CBE}" dt="2022-12-01T05:10:50.947" v="751"/>
          <ac:spMkLst>
            <pc:docMk/>
            <pc:sldMk cId="1366944380" sldId="1850"/>
            <ac:spMk id="5" creationId="{12133E31-EFD8-1428-E834-932512E03115}"/>
          </ac:spMkLst>
        </pc:spChg>
        <pc:spChg chg="mod">
          <ac:chgData name="伊健 杜" userId="e69aded81da48593" providerId="LiveId" clId="{DBEEFA7B-6E3D-4E12-B09B-6D72D9101CBE}" dt="2022-12-01T05:14:31.120" v="890"/>
          <ac:spMkLst>
            <pc:docMk/>
            <pc:sldMk cId="1366944380" sldId="1850"/>
            <ac:spMk id="10" creationId="{B839CA97-BE0D-8B7C-B769-3E145A81D451}"/>
          </ac:spMkLst>
        </pc:spChg>
        <pc:picChg chg="del">
          <ac:chgData name="伊健 杜" userId="e69aded81da48593" providerId="LiveId" clId="{DBEEFA7B-6E3D-4E12-B09B-6D72D9101CBE}" dt="2022-12-01T05:13:38.778" v="865" actId="478"/>
          <ac:picMkLst>
            <pc:docMk/>
            <pc:sldMk cId="1366944380" sldId="1850"/>
            <ac:picMk id="2051" creationId="{4E2CC2FE-052A-75FD-BC80-182F170A195E}"/>
          </ac:picMkLst>
        </pc:picChg>
        <pc:picChg chg="add mod">
          <ac:chgData name="伊健 杜" userId="e69aded81da48593" providerId="LiveId" clId="{DBEEFA7B-6E3D-4E12-B09B-6D72D9101CBE}" dt="2022-12-01T05:14:21.137" v="869" actId="1076"/>
          <ac:picMkLst>
            <pc:docMk/>
            <pc:sldMk cId="1366944380" sldId="1850"/>
            <ac:picMk id="3075" creationId="{CF94C6AC-5B07-6DA0-EF88-5F9D8D406D41}"/>
          </ac:picMkLst>
        </pc:picChg>
        <pc:picChg chg="add del">
          <ac:chgData name="伊健 杜" userId="e69aded81da48593" providerId="LiveId" clId="{DBEEFA7B-6E3D-4E12-B09B-6D72D9101CBE}" dt="2022-12-01T05:14:37.198" v="892"/>
          <ac:picMkLst>
            <pc:docMk/>
            <pc:sldMk cId="1366944380" sldId="1850"/>
            <ac:picMk id="3077" creationId="{AE2B1DF1-2877-B164-9F1F-04CE12C68F63}"/>
          </ac:picMkLst>
        </pc:picChg>
      </pc:sldChg>
      <pc:sldChg chg="addSp delSp modSp add mod delAnim">
        <pc:chgData name="伊健 杜" userId="e69aded81da48593" providerId="LiveId" clId="{DBEEFA7B-6E3D-4E12-B09B-6D72D9101CBE}" dt="2022-12-01T05:18:32.564" v="1064" actId="27636"/>
        <pc:sldMkLst>
          <pc:docMk/>
          <pc:sldMk cId="2665648852" sldId="1851"/>
        </pc:sldMkLst>
        <pc:spChg chg="del">
          <ac:chgData name="伊健 杜" userId="e69aded81da48593" providerId="LiveId" clId="{DBEEFA7B-6E3D-4E12-B09B-6D72D9101CBE}" dt="2022-12-01T05:14:41.894" v="894" actId="478"/>
          <ac:spMkLst>
            <pc:docMk/>
            <pc:sldMk cId="2665648852" sldId="1851"/>
            <ac:spMk id="5" creationId="{12133E31-EFD8-1428-E834-932512E03115}"/>
          </ac:spMkLst>
        </pc:spChg>
        <pc:spChg chg="mod">
          <ac:chgData name="伊健 杜" userId="e69aded81da48593" providerId="LiveId" clId="{DBEEFA7B-6E3D-4E12-B09B-6D72D9101CBE}" dt="2022-12-01T05:18:32.564" v="1064" actId="27636"/>
          <ac:spMkLst>
            <pc:docMk/>
            <pc:sldMk cId="2665648852" sldId="1851"/>
            <ac:spMk id="10" creationId="{B839CA97-BE0D-8B7C-B769-3E145A81D451}"/>
          </ac:spMkLst>
        </pc:spChg>
        <pc:picChg chg="del">
          <ac:chgData name="伊健 杜" userId="e69aded81da48593" providerId="LiveId" clId="{DBEEFA7B-6E3D-4E12-B09B-6D72D9101CBE}" dt="2022-12-01T05:17:49.342" v="1034" actId="478"/>
          <ac:picMkLst>
            <pc:docMk/>
            <pc:sldMk cId="2665648852" sldId="1851"/>
            <ac:picMk id="3075" creationId="{CF94C6AC-5B07-6DA0-EF88-5F9D8D406D41}"/>
          </ac:picMkLst>
        </pc:picChg>
        <pc:picChg chg="add mod">
          <ac:chgData name="伊健 杜" userId="e69aded81da48593" providerId="LiveId" clId="{DBEEFA7B-6E3D-4E12-B09B-6D72D9101CBE}" dt="2022-12-01T05:18:07.143" v="1038" actId="1076"/>
          <ac:picMkLst>
            <pc:docMk/>
            <pc:sldMk cId="2665648852" sldId="1851"/>
            <ac:picMk id="5122" creationId="{394C7F7E-0729-7A2C-B7F3-2451F4E0941C}"/>
          </ac:picMkLst>
        </pc:picChg>
      </pc:sldChg>
      <pc:sldChg chg="addSp delSp modSp add mod ord">
        <pc:chgData name="伊健 杜" userId="e69aded81da48593" providerId="LiveId" clId="{DBEEFA7B-6E3D-4E12-B09B-6D72D9101CBE}" dt="2022-12-01T05:42:04.756" v="2287"/>
        <pc:sldMkLst>
          <pc:docMk/>
          <pc:sldMk cId="891458807" sldId="1852"/>
        </pc:sldMkLst>
        <pc:spChg chg="mod">
          <ac:chgData name="伊健 杜" userId="e69aded81da48593" providerId="LiveId" clId="{DBEEFA7B-6E3D-4E12-B09B-6D72D9101CBE}" dt="2022-12-01T05:19:14.846" v="1148"/>
          <ac:spMkLst>
            <pc:docMk/>
            <pc:sldMk cId="891458807" sldId="1852"/>
            <ac:spMk id="10" creationId="{B839CA97-BE0D-8B7C-B769-3E145A81D451}"/>
          </ac:spMkLst>
        </pc:spChg>
        <pc:picChg chg="del mod">
          <ac:chgData name="伊健 杜" userId="e69aded81da48593" providerId="LiveId" clId="{DBEEFA7B-6E3D-4E12-B09B-6D72D9101CBE}" dt="2022-12-01T05:21:38.726" v="1153" actId="478"/>
          <ac:picMkLst>
            <pc:docMk/>
            <pc:sldMk cId="891458807" sldId="1852"/>
            <ac:picMk id="5122" creationId="{394C7F7E-0729-7A2C-B7F3-2451F4E0941C}"/>
          </ac:picMkLst>
        </pc:picChg>
        <pc:picChg chg="add del mod">
          <ac:chgData name="伊健 杜" userId="e69aded81da48593" providerId="LiveId" clId="{DBEEFA7B-6E3D-4E12-B09B-6D72D9101CBE}" dt="2022-12-01T05:21:50.573" v="1157" actId="478"/>
          <ac:picMkLst>
            <pc:docMk/>
            <pc:sldMk cId="891458807" sldId="1852"/>
            <ac:picMk id="6146" creationId="{466C5F04-02F6-CFE7-FAEC-438514227C94}"/>
          </ac:picMkLst>
        </pc:picChg>
        <pc:picChg chg="add mod">
          <ac:chgData name="伊健 杜" userId="e69aded81da48593" providerId="LiveId" clId="{DBEEFA7B-6E3D-4E12-B09B-6D72D9101CBE}" dt="2022-12-01T05:22:28.794" v="1162" actId="1076"/>
          <ac:picMkLst>
            <pc:docMk/>
            <pc:sldMk cId="891458807" sldId="1852"/>
            <ac:picMk id="6148" creationId="{0588FB9A-158C-B3EA-BB66-7E3B3CC755F0}"/>
          </ac:picMkLst>
        </pc:picChg>
      </pc:sldChg>
      <pc:sldChg chg="addSp delSp modSp add mod">
        <pc:chgData name="伊健 杜" userId="e69aded81da48593" providerId="LiveId" clId="{DBEEFA7B-6E3D-4E12-B09B-6D72D9101CBE}" dt="2022-12-01T05:25:39.127" v="1311" actId="1076"/>
        <pc:sldMkLst>
          <pc:docMk/>
          <pc:sldMk cId="636416477" sldId="1853"/>
        </pc:sldMkLst>
        <pc:spChg chg="mod">
          <ac:chgData name="伊健 杜" userId="e69aded81da48593" providerId="LiveId" clId="{DBEEFA7B-6E3D-4E12-B09B-6D72D9101CBE}" dt="2022-12-01T05:23:22.729" v="1187"/>
          <ac:spMkLst>
            <pc:docMk/>
            <pc:sldMk cId="636416477" sldId="1853"/>
            <ac:spMk id="2" creationId="{10304424-DB4A-36E7-9E0D-D32A5DD0F26C}"/>
          </ac:spMkLst>
        </pc:spChg>
        <pc:spChg chg="mod">
          <ac:chgData name="伊健 杜" userId="e69aded81da48593" providerId="LiveId" clId="{DBEEFA7B-6E3D-4E12-B09B-6D72D9101CBE}" dt="2022-12-01T05:23:35.681" v="1188"/>
          <ac:spMkLst>
            <pc:docMk/>
            <pc:sldMk cId="636416477" sldId="1853"/>
            <ac:spMk id="5" creationId="{12133E31-EFD8-1428-E834-932512E03115}"/>
          </ac:spMkLst>
        </pc:spChg>
        <pc:spChg chg="mod">
          <ac:chgData name="伊健 杜" userId="e69aded81da48593" providerId="LiveId" clId="{DBEEFA7B-6E3D-4E12-B09B-6D72D9101CBE}" dt="2022-12-01T05:24:38.724" v="1308"/>
          <ac:spMkLst>
            <pc:docMk/>
            <pc:sldMk cId="636416477" sldId="1853"/>
            <ac:spMk id="10" creationId="{B839CA97-BE0D-8B7C-B769-3E145A81D451}"/>
          </ac:spMkLst>
        </pc:spChg>
        <pc:picChg chg="del">
          <ac:chgData name="伊健 杜" userId="e69aded81da48593" providerId="LiveId" clId="{DBEEFA7B-6E3D-4E12-B09B-6D72D9101CBE}" dt="2022-12-01T05:25:37.068" v="1309" actId="478"/>
          <ac:picMkLst>
            <pc:docMk/>
            <pc:sldMk cId="636416477" sldId="1853"/>
            <ac:picMk id="3075" creationId="{CF94C6AC-5B07-6DA0-EF88-5F9D8D406D41}"/>
          </ac:picMkLst>
        </pc:picChg>
        <pc:picChg chg="add mod">
          <ac:chgData name="伊健 杜" userId="e69aded81da48593" providerId="LiveId" clId="{DBEEFA7B-6E3D-4E12-B09B-6D72D9101CBE}" dt="2022-12-01T05:25:39.127" v="1311" actId="1076"/>
          <ac:picMkLst>
            <pc:docMk/>
            <pc:sldMk cId="636416477" sldId="1853"/>
            <ac:picMk id="7170" creationId="{3FC9CBC3-87B6-FE0E-82D5-93F673D1C2DB}"/>
          </ac:picMkLst>
        </pc:picChg>
      </pc:sldChg>
      <pc:sldChg chg="add del">
        <pc:chgData name="伊健 杜" userId="e69aded81da48593" providerId="LiveId" clId="{DBEEFA7B-6E3D-4E12-B09B-6D72D9101CBE}" dt="2022-12-01T05:23:01.471" v="1164" actId="47"/>
        <pc:sldMkLst>
          <pc:docMk/>
          <pc:sldMk cId="3188283072" sldId="1853"/>
        </pc:sldMkLst>
      </pc:sldChg>
      <pc:sldChg chg="addSp delSp modSp add mod delAnim">
        <pc:chgData name="伊健 杜" userId="e69aded81da48593" providerId="LiveId" clId="{DBEEFA7B-6E3D-4E12-B09B-6D72D9101CBE}" dt="2022-12-01T05:30:34.808" v="1545" actId="1076"/>
        <pc:sldMkLst>
          <pc:docMk/>
          <pc:sldMk cId="3507809982" sldId="1854"/>
        </pc:sldMkLst>
        <pc:spChg chg="del">
          <ac:chgData name="伊健 杜" userId="e69aded81da48593" providerId="LiveId" clId="{DBEEFA7B-6E3D-4E12-B09B-6D72D9101CBE}" dt="2022-12-01T05:25:46.877" v="1313" actId="478"/>
          <ac:spMkLst>
            <pc:docMk/>
            <pc:sldMk cId="3507809982" sldId="1854"/>
            <ac:spMk id="5" creationId="{12133E31-EFD8-1428-E834-932512E03115}"/>
          </ac:spMkLst>
        </pc:spChg>
        <pc:spChg chg="mod">
          <ac:chgData name="伊健 杜" userId="e69aded81da48593" providerId="LiveId" clId="{DBEEFA7B-6E3D-4E12-B09B-6D72D9101CBE}" dt="2022-12-01T05:28:56.077" v="1540" actId="14100"/>
          <ac:spMkLst>
            <pc:docMk/>
            <pc:sldMk cId="3507809982" sldId="1854"/>
            <ac:spMk id="10" creationId="{B839CA97-BE0D-8B7C-B769-3E145A81D451}"/>
          </ac:spMkLst>
        </pc:spChg>
        <pc:picChg chg="del mod">
          <ac:chgData name="伊健 杜" userId="e69aded81da48593" providerId="LiveId" clId="{DBEEFA7B-6E3D-4E12-B09B-6D72D9101CBE}" dt="2022-12-01T05:28:53.281" v="1539" actId="478"/>
          <ac:picMkLst>
            <pc:docMk/>
            <pc:sldMk cId="3507809982" sldId="1854"/>
            <ac:picMk id="7170" creationId="{3FC9CBC3-87B6-FE0E-82D5-93F673D1C2DB}"/>
          </ac:picMkLst>
        </pc:picChg>
        <pc:picChg chg="add del">
          <ac:chgData name="伊健 杜" userId="e69aded81da48593" providerId="LiveId" clId="{DBEEFA7B-6E3D-4E12-B09B-6D72D9101CBE}" dt="2022-12-01T05:30:25.547" v="1542" actId="478"/>
          <ac:picMkLst>
            <pc:docMk/>
            <pc:sldMk cId="3507809982" sldId="1854"/>
            <ac:picMk id="8194" creationId="{FE6AD628-F697-B7A4-4A12-21DAE45CAC4B}"/>
          </ac:picMkLst>
        </pc:picChg>
        <pc:picChg chg="add mod">
          <ac:chgData name="伊健 杜" userId="e69aded81da48593" providerId="LiveId" clId="{DBEEFA7B-6E3D-4E12-B09B-6D72D9101CBE}" dt="2022-12-01T05:30:34.808" v="1545" actId="1076"/>
          <ac:picMkLst>
            <pc:docMk/>
            <pc:sldMk cId="3507809982" sldId="1854"/>
            <ac:picMk id="8196" creationId="{3C78076A-4E4A-CAF6-3C92-FC65C620180F}"/>
          </ac:picMkLst>
        </pc:picChg>
      </pc:sldChg>
      <pc:sldChg chg="new">
        <pc:chgData name="伊健 杜" userId="e69aded81da48593" providerId="LiveId" clId="{DBEEFA7B-6E3D-4E12-B09B-6D72D9101CBE}" dt="2022-12-01T05:30:50.503" v="1546" actId="680"/>
        <pc:sldMkLst>
          <pc:docMk/>
          <pc:sldMk cId="2191092680" sldId="1855"/>
        </pc:sldMkLst>
      </pc:sldChg>
      <pc:sldChg chg="addSp delSp modSp add mod">
        <pc:chgData name="伊健 杜" userId="e69aded81da48593" providerId="LiveId" clId="{DBEEFA7B-6E3D-4E12-B09B-6D72D9101CBE}" dt="2022-12-01T05:33:31.088" v="1690"/>
        <pc:sldMkLst>
          <pc:docMk/>
          <pc:sldMk cId="3346698510" sldId="1856"/>
        </pc:sldMkLst>
        <pc:spChg chg="mod">
          <ac:chgData name="伊健 杜" userId="e69aded81da48593" providerId="LiveId" clId="{DBEEFA7B-6E3D-4E12-B09B-6D72D9101CBE}" dt="2022-12-01T05:31:52.678" v="1561"/>
          <ac:spMkLst>
            <pc:docMk/>
            <pc:sldMk cId="3346698510" sldId="1856"/>
            <ac:spMk id="2" creationId="{10304424-DB4A-36E7-9E0D-D32A5DD0F26C}"/>
          </ac:spMkLst>
        </pc:spChg>
        <pc:spChg chg="mod">
          <ac:chgData name="伊健 杜" userId="e69aded81da48593" providerId="LiveId" clId="{DBEEFA7B-6E3D-4E12-B09B-6D72D9101CBE}" dt="2022-12-01T05:32:07.963" v="1562"/>
          <ac:spMkLst>
            <pc:docMk/>
            <pc:sldMk cId="3346698510" sldId="1856"/>
            <ac:spMk id="5" creationId="{12133E31-EFD8-1428-E834-932512E03115}"/>
          </ac:spMkLst>
        </pc:spChg>
        <pc:spChg chg="mod">
          <ac:chgData name="伊健 杜" userId="e69aded81da48593" providerId="LiveId" clId="{DBEEFA7B-6E3D-4E12-B09B-6D72D9101CBE}" dt="2022-12-01T05:33:26.281" v="1688" actId="1076"/>
          <ac:spMkLst>
            <pc:docMk/>
            <pc:sldMk cId="3346698510" sldId="1856"/>
            <ac:spMk id="10" creationId="{B839CA97-BE0D-8B7C-B769-3E145A81D451}"/>
          </ac:spMkLst>
        </pc:spChg>
        <pc:picChg chg="del">
          <ac:chgData name="伊健 杜" userId="e69aded81da48593" providerId="LiveId" clId="{DBEEFA7B-6E3D-4E12-B09B-6D72D9101CBE}" dt="2022-12-01T05:32:56.230" v="1635" actId="478"/>
          <ac:picMkLst>
            <pc:docMk/>
            <pc:sldMk cId="3346698510" sldId="1856"/>
            <ac:picMk id="7170" creationId="{3FC9CBC3-87B6-FE0E-82D5-93F673D1C2DB}"/>
          </ac:picMkLst>
        </pc:picChg>
        <pc:picChg chg="add mod">
          <ac:chgData name="伊健 杜" userId="e69aded81da48593" providerId="LiveId" clId="{DBEEFA7B-6E3D-4E12-B09B-6D72D9101CBE}" dt="2022-12-01T05:33:00.842" v="1640" actId="1076"/>
          <ac:picMkLst>
            <pc:docMk/>
            <pc:sldMk cId="3346698510" sldId="1856"/>
            <ac:picMk id="9218" creationId="{A7B27626-8AFB-419E-EC62-39D8753AAFB7}"/>
          </ac:picMkLst>
        </pc:picChg>
        <pc:picChg chg="add del">
          <ac:chgData name="伊健 杜" userId="e69aded81da48593" providerId="LiveId" clId="{DBEEFA7B-6E3D-4E12-B09B-6D72D9101CBE}" dt="2022-12-01T05:33:31.088" v="1690"/>
          <ac:picMkLst>
            <pc:docMk/>
            <pc:sldMk cId="3346698510" sldId="1856"/>
            <ac:picMk id="9220" creationId="{0068A33C-5D4E-F590-8F20-D9473269C7EE}"/>
          </ac:picMkLst>
        </pc:picChg>
      </pc:sldChg>
      <pc:sldChg chg="addSp delSp modSp new del mod ord">
        <pc:chgData name="伊健 杜" userId="e69aded81da48593" providerId="LiveId" clId="{DBEEFA7B-6E3D-4E12-B09B-6D72D9101CBE}" dt="2022-12-01T05:41:40.290" v="2280" actId="47"/>
        <pc:sldMkLst>
          <pc:docMk/>
          <pc:sldMk cId="2681562556" sldId="1857"/>
        </pc:sldMkLst>
        <pc:spChg chg="mod">
          <ac:chgData name="伊健 杜" userId="e69aded81da48593" providerId="LiveId" clId="{DBEEFA7B-6E3D-4E12-B09B-6D72D9101CBE}" dt="2022-12-01T05:39:14.573" v="2217"/>
          <ac:spMkLst>
            <pc:docMk/>
            <pc:sldMk cId="2681562556" sldId="1857"/>
            <ac:spMk id="2" creationId="{1BEE789A-6C3F-15C0-47F8-8DD4FEC54888}"/>
          </ac:spMkLst>
        </pc:spChg>
        <pc:spChg chg="del">
          <ac:chgData name="伊健 杜" userId="e69aded81da48593" providerId="LiveId" clId="{DBEEFA7B-6E3D-4E12-B09B-6D72D9101CBE}" dt="2022-12-01T05:38:44.215" v="2136" actId="478"/>
          <ac:spMkLst>
            <pc:docMk/>
            <pc:sldMk cId="2681562556" sldId="1857"/>
            <ac:spMk id="3" creationId="{060258D2-40D9-3C96-0F5B-210442580BBF}"/>
          </ac:spMkLst>
        </pc:spChg>
        <pc:picChg chg="add del">
          <ac:chgData name="伊健 杜" userId="e69aded81da48593" providerId="LiveId" clId="{DBEEFA7B-6E3D-4E12-B09B-6D72D9101CBE}" dt="2022-12-01T05:40:23.441" v="2223" actId="478"/>
          <ac:picMkLst>
            <pc:docMk/>
            <pc:sldMk cId="2681562556" sldId="1857"/>
            <ac:picMk id="13314" creationId="{00589FF7-C367-040B-B3B1-4297EC818A8A}"/>
          </ac:picMkLst>
        </pc:picChg>
      </pc:sldChg>
      <pc:sldChg chg="addSp delSp modSp add mod delAnim">
        <pc:chgData name="伊健 杜" userId="e69aded81da48593" providerId="LiveId" clId="{DBEEFA7B-6E3D-4E12-B09B-6D72D9101CBE}" dt="2022-12-01T05:35:05.124" v="1835" actId="1076"/>
        <pc:sldMkLst>
          <pc:docMk/>
          <pc:sldMk cId="3664633072" sldId="1858"/>
        </pc:sldMkLst>
        <pc:spChg chg="del">
          <ac:chgData name="伊健 杜" userId="e69aded81da48593" providerId="LiveId" clId="{DBEEFA7B-6E3D-4E12-B09B-6D72D9101CBE}" dt="2022-12-01T05:33:37.093" v="1692" actId="478"/>
          <ac:spMkLst>
            <pc:docMk/>
            <pc:sldMk cId="3664633072" sldId="1858"/>
            <ac:spMk id="5" creationId="{12133E31-EFD8-1428-E834-932512E03115}"/>
          </ac:spMkLst>
        </pc:spChg>
        <pc:spChg chg="mod">
          <ac:chgData name="伊健 杜" userId="e69aded81da48593" providerId="LiveId" clId="{DBEEFA7B-6E3D-4E12-B09B-6D72D9101CBE}" dt="2022-12-01T05:34:44.318" v="1831"/>
          <ac:spMkLst>
            <pc:docMk/>
            <pc:sldMk cId="3664633072" sldId="1858"/>
            <ac:spMk id="10" creationId="{B839CA97-BE0D-8B7C-B769-3E145A81D451}"/>
          </ac:spMkLst>
        </pc:spChg>
        <pc:picChg chg="del">
          <ac:chgData name="伊健 杜" userId="e69aded81da48593" providerId="LiveId" clId="{DBEEFA7B-6E3D-4E12-B09B-6D72D9101CBE}" dt="2022-12-01T05:35:01.686" v="1832" actId="478"/>
          <ac:picMkLst>
            <pc:docMk/>
            <pc:sldMk cId="3664633072" sldId="1858"/>
            <ac:picMk id="9218" creationId="{A7B27626-8AFB-419E-EC62-39D8753AAFB7}"/>
          </ac:picMkLst>
        </pc:picChg>
        <pc:picChg chg="add mod">
          <ac:chgData name="伊健 杜" userId="e69aded81da48593" providerId="LiveId" clId="{DBEEFA7B-6E3D-4E12-B09B-6D72D9101CBE}" dt="2022-12-01T05:35:05.124" v="1835" actId="1076"/>
          <ac:picMkLst>
            <pc:docMk/>
            <pc:sldMk cId="3664633072" sldId="1858"/>
            <ac:picMk id="10242" creationId="{0C079C77-CBB4-37D9-2DE2-EE5911C46F6A}"/>
          </ac:picMkLst>
        </pc:picChg>
      </pc:sldChg>
      <pc:sldChg chg="addSp delSp modSp add mod delAnim">
        <pc:chgData name="伊健 杜" userId="e69aded81da48593" providerId="LiveId" clId="{DBEEFA7B-6E3D-4E12-B09B-6D72D9101CBE}" dt="2022-12-01T05:36:04.874" v="1904" actId="1076"/>
        <pc:sldMkLst>
          <pc:docMk/>
          <pc:sldMk cId="997330758" sldId="1859"/>
        </pc:sldMkLst>
        <pc:spChg chg="mod">
          <ac:chgData name="伊健 杜" userId="e69aded81da48593" providerId="LiveId" clId="{DBEEFA7B-6E3D-4E12-B09B-6D72D9101CBE}" dt="2022-12-01T05:35:29.628" v="1840"/>
          <ac:spMkLst>
            <pc:docMk/>
            <pc:sldMk cId="997330758" sldId="1859"/>
            <ac:spMk id="2" creationId="{10304424-DB4A-36E7-9E0D-D32A5DD0F26C}"/>
          </ac:spMkLst>
        </pc:spChg>
        <pc:spChg chg="del">
          <ac:chgData name="伊健 杜" userId="e69aded81da48593" providerId="LiveId" clId="{DBEEFA7B-6E3D-4E12-B09B-6D72D9101CBE}" dt="2022-12-01T05:35:27.205" v="1837" actId="478"/>
          <ac:spMkLst>
            <pc:docMk/>
            <pc:sldMk cId="997330758" sldId="1859"/>
            <ac:spMk id="5" creationId="{12133E31-EFD8-1428-E834-932512E03115}"/>
          </ac:spMkLst>
        </pc:spChg>
        <pc:spChg chg="mod">
          <ac:chgData name="伊健 杜" userId="e69aded81da48593" providerId="LiveId" clId="{DBEEFA7B-6E3D-4E12-B09B-6D72D9101CBE}" dt="2022-12-01T05:35:47.155" v="1900" actId="1076"/>
          <ac:spMkLst>
            <pc:docMk/>
            <pc:sldMk cId="997330758" sldId="1859"/>
            <ac:spMk id="10" creationId="{B839CA97-BE0D-8B7C-B769-3E145A81D451}"/>
          </ac:spMkLst>
        </pc:spChg>
        <pc:picChg chg="del">
          <ac:chgData name="伊健 杜" userId="e69aded81da48593" providerId="LiveId" clId="{DBEEFA7B-6E3D-4E12-B09B-6D72D9101CBE}" dt="2022-12-01T05:35:48.198" v="1901" actId="478"/>
          <ac:picMkLst>
            <pc:docMk/>
            <pc:sldMk cId="997330758" sldId="1859"/>
            <ac:picMk id="9218" creationId="{A7B27626-8AFB-419E-EC62-39D8753AAFB7}"/>
          </ac:picMkLst>
        </pc:picChg>
        <pc:picChg chg="add mod">
          <ac:chgData name="伊健 杜" userId="e69aded81da48593" providerId="LiveId" clId="{DBEEFA7B-6E3D-4E12-B09B-6D72D9101CBE}" dt="2022-12-01T05:36:04.874" v="1904" actId="1076"/>
          <ac:picMkLst>
            <pc:docMk/>
            <pc:sldMk cId="997330758" sldId="1859"/>
            <ac:picMk id="11266" creationId="{10E2138E-FBE2-F0F4-3FEC-DBF06C416E7B}"/>
          </ac:picMkLst>
        </pc:picChg>
      </pc:sldChg>
      <pc:sldChg chg="addSp delSp modSp add mod">
        <pc:chgData name="伊健 杜" userId="e69aded81da48593" providerId="LiveId" clId="{DBEEFA7B-6E3D-4E12-B09B-6D72D9101CBE}" dt="2022-12-01T05:38:36.963" v="2135" actId="1076"/>
        <pc:sldMkLst>
          <pc:docMk/>
          <pc:sldMk cId="311104738" sldId="1860"/>
        </pc:sldMkLst>
        <pc:spChg chg="mod">
          <ac:chgData name="伊健 杜" userId="e69aded81da48593" providerId="LiveId" clId="{DBEEFA7B-6E3D-4E12-B09B-6D72D9101CBE}" dt="2022-12-01T05:38:14.951" v="2130"/>
          <ac:spMkLst>
            <pc:docMk/>
            <pc:sldMk cId="311104738" sldId="1860"/>
            <ac:spMk id="10" creationId="{B839CA97-BE0D-8B7C-B769-3E145A81D451}"/>
          </ac:spMkLst>
        </pc:spChg>
        <pc:picChg chg="del">
          <ac:chgData name="伊健 杜" userId="e69aded81da48593" providerId="LiveId" clId="{DBEEFA7B-6E3D-4E12-B09B-6D72D9101CBE}" dt="2022-12-01T05:36:57.388" v="2034" actId="478"/>
          <ac:picMkLst>
            <pc:docMk/>
            <pc:sldMk cId="311104738" sldId="1860"/>
            <ac:picMk id="11266" creationId="{10E2138E-FBE2-F0F4-3FEC-DBF06C416E7B}"/>
          </ac:picMkLst>
        </pc:picChg>
        <pc:picChg chg="add mod">
          <ac:chgData name="伊健 杜" userId="e69aded81da48593" providerId="LiveId" clId="{DBEEFA7B-6E3D-4E12-B09B-6D72D9101CBE}" dt="2022-12-01T05:38:36.963" v="2135" actId="1076"/>
          <ac:picMkLst>
            <pc:docMk/>
            <pc:sldMk cId="311104738" sldId="1860"/>
            <ac:picMk id="12290" creationId="{B9475C92-5E80-AABB-D21A-714929C87D8B}"/>
          </ac:picMkLst>
        </pc:picChg>
      </pc:sldChg>
      <pc:sldChg chg="add del ord">
        <pc:chgData name="伊健 杜" userId="e69aded81da48593" providerId="LiveId" clId="{DBEEFA7B-6E3D-4E12-B09B-6D72D9101CBE}" dt="2022-12-01T05:41:54.295" v="2285" actId="47"/>
        <pc:sldMkLst>
          <pc:docMk/>
          <pc:sldMk cId="1530612148" sldId="1861"/>
        </pc:sldMkLst>
      </pc:sldChg>
      <pc:sldChg chg="addSp delSp modSp add mod">
        <pc:chgData name="伊健 杜" userId="e69aded81da48593" providerId="LiveId" clId="{DBEEFA7B-6E3D-4E12-B09B-6D72D9101CBE}" dt="2022-12-01T05:45:09.182" v="2373"/>
        <pc:sldMkLst>
          <pc:docMk/>
          <pc:sldMk cId="1883078215" sldId="1861"/>
        </pc:sldMkLst>
        <pc:spChg chg="mod">
          <ac:chgData name="伊健 杜" userId="e69aded81da48593" providerId="LiveId" clId="{DBEEFA7B-6E3D-4E12-B09B-6D72D9101CBE}" dt="2022-12-01T05:42:30.503" v="2301"/>
          <ac:spMkLst>
            <pc:docMk/>
            <pc:sldMk cId="1883078215" sldId="1861"/>
            <ac:spMk id="2" creationId="{10304424-DB4A-36E7-9E0D-D32A5DD0F26C}"/>
          </ac:spMkLst>
        </pc:spChg>
        <pc:spChg chg="mod">
          <ac:chgData name="伊健 杜" userId="e69aded81da48593" providerId="LiveId" clId="{DBEEFA7B-6E3D-4E12-B09B-6D72D9101CBE}" dt="2022-12-01T05:42:42.850" v="2302"/>
          <ac:spMkLst>
            <pc:docMk/>
            <pc:sldMk cId="1883078215" sldId="1861"/>
            <ac:spMk id="5" creationId="{12133E31-EFD8-1428-E834-932512E03115}"/>
          </ac:spMkLst>
        </pc:spChg>
        <pc:spChg chg="mod">
          <ac:chgData name="伊健 杜" userId="e69aded81da48593" providerId="LiveId" clId="{DBEEFA7B-6E3D-4E12-B09B-6D72D9101CBE}" dt="2022-12-01T05:45:00.448" v="2371"/>
          <ac:spMkLst>
            <pc:docMk/>
            <pc:sldMk cId="1883078215" sldId="1861"/>
            <ac:spMk id="10" creationId="{B839CA97-BE0D-8B7C-B769-3E145A81D451}"/>
          </ac:spMkLst>
        </pc:spChg>
        <pc:picChg chg="del">
          <ac:chgData name="伊健 杜" userId="e69aded81da48593" providerId="LiveId" clId="{DBEEFA7B-6E3D-4E12-B09B-6D72D9101CBE}" dt="2022-12-01T05:43:06.301" v="2303" actId="478"/>
          <ac:picMkLst>
            <pc:docMk/>
            <pc:sldMk cId="1883078215" sldId="1861"/>
            <ac:picMk id="9218" creationId="{A7B27626-8AFB-419E-EC62-39D8753AAFB7}"/>
          </ac:picMkLst>
        </pc:picChg>
        <pc:picChg chg="add mod">
          <ac:chgData name="伊健 杜" userId="e69aded81da48593" providerId="LiveId" clId="{DBEEFA7B-6E3D-4E12-B09B-6D72D9101CBE}" dt="2022-12-01T05:43:44.294" v="2309" actId="1076"/>
          <ac:picMkLst>
            <pc:docMk/>
            <pc:sldMk cId="1883078215" sldId="1861"/>
            <ac:picMk id="14338" creationId="{00CF68FF-2F4F-D680-7562-A4F2FB43B883}"/>
          </ac:picMkLst>
        </pc:picChg>
        <pc:picChg chg="add del">
          <ac:chgData name="伊健 杜" userId="e69aded81da48593" providerId="LiveId" clId="{DBEEFA7B-6E3D-4E12-B09B-6D72D9101CBE}" dt="2022-12-01T05:45:09.182" v="2373"/>
          <ac:picMkLst>
            <pc:docMk/>
            <pc:sldMk cId="1883078215" sldId="1861"/>
            <ac:picMk id="14340" creationId="{FC42C61F-7BAB-5A54-1C4E-78DF17DA436C}"/>
          </ac:picMkLst>
        </pc:picChg>
      </pc:sldChg>
      <pc:sldChg chg="addSp delSp modSp add mod delAnim">
        <pc:chgData name="伊健 杜" userId="e69aded81da48593" providerId="LiveId" clId="{DBEEFA7B-6E3D-4E12-B09B-6D72D9101CBE}" dt="2022-12-01T05:46:45.607" v="2501" actId="1076"/>
        <pc:sldMkLst>
          <pc:docMk/>
          <pc:sldMk cId="3701314547" sldId="1862"/>
        </pc:sldMkLst>
        <pc:spChg chg="del">
          <ac:chgData name="伊健 杜" userId="e69aded81da48593" providerId="LiveId" clId="{DBEEFA7B-6E3D-4E12-B09B-6D72D9101CBE}" dt="2022-12-01T05:45:12.842" v="2375" actId="478"/>
          <ac:spMkLst>
            <pc:docMk/>
            <pc:sldMk cId="3701314547" sldId="1862"/>
            <ac:spMk id="5" creationId="{12133E31-EFD8-1428-E834-932512E03115}"/>
          </ac:spMkLst>
        </pc:spChg>
        <pc:spChg chg="mod">
          <ac:chgData name="伊健 杜" userId="e69aded81da48593" providerId="LiveId" clId="{DBEEFA7B-6E3D-4E12-B09B-6D72D9101CBE}" dt="2022-12-01T05:46:15.675" v="2498"/>
          <ac:spMkLst>
            <pc:docMk/>
            <pc:sldMk cId="3701314547" sldId="1862"/>
            <ac:spMk id="10" creationId="{B839CA97-BE0D-8B7C-B769-3E145A81D451}"/>
          </ac:spMkLst>
        </pc:spChg>
        <pc:picChg chg="del">
          <ac:chgData name="伊健 杜" userId="e69aded81da48593" providerId="LiveId" clId="{DBEEFA7B-6E3D-4E12-B09B-6D72D9101CBE}" dt="2022-12-01T05:46:43.290" v="2499" actId="478"/>
          <ac:picMkLst>
            <pc:docMk/>
            <pc:sldMk cId="3701314547" sldId="1862"/>
            <ac:picMk id="14338" creationId="{00CF68FF-2F4F-D680-7562-A4F2FB43B883}"/>
          </ac:picMkLst>
        </pc:picChg>
        <pc:picChg chg="add mod">
          <ac:chgData name="伊健 杜" userId="e69aded81da48593" providerId="LiveId" clId="{DBEEFA7B-6E3D-4E12-B09B-6D72D9101CBE}" dt="2022-12-01T05:46:45.607" v="2501" actId="1076"/>
          <ac:picMkLst>
            <pc:docMk/>
            <pc:sldMk cId="3701314547" sldId="1862"/>
            <ac:picMk id="16386" creationId="{1DF0F2BF-942D-5EA2-B8B0-FD7A43FDF936}"/>
          </ac:picMkLst>
        </pc:picChg>
      </pc:sldChg>
      <pc:sldChg chg="modSp add mod">
        <pc:chgData name="伊健 杜" userId="e69aded81da48593" providerId="LiveId" clId="{DBEEFA7B-6E3D-4E12-B09B-6D72D9101CBE}" dt="2022-12-01T05:47:24.064" v="2564"/>
        <pc:sldMkLst>
          <pc:docMk/>
          <pc:sldMk cId="2502803133" sldId="1863"/>
        </pc:sldMkLst>
        <pc:spChg chg="mod">
          <ac:chgData name="伊健 杜" userId="e69aded81da48593" providerId="LiveId" clId="{DBEEFA7B-6E3D-4E12-B09B-6D72D9101CBE}" dt="2022-12-01T05:47:24.064" v="2564"/>
          <ac:spMkLst>
            <pc:docMk/>
            <pc:sldMk cId="2502803133" sldId="1863"/>
            <ac:spMk id="2" creationId="{CF093439-81E9-9130-8552-41053044C2EA}"/>
          </ac:spMkLst>
        </pc:spChg>
      </pc:sldChg>
      <pc:sldChg chg="modSp add mod">
        <pc:chgData name="伊健 杜" userId="e69aded81da48593" providerId="LiveId" clId="{DBEEFA7B-6E3D-4E12-B09B-6D72D9101CBE}" dt="2022-12-01T05:48:07.226" v="2641"/>
        <pc:sldMkLst>
          <pc:docMk/>
          <pc:sldMk cId="502780538" sldId="1864"/>
        </pc:sldMkLst>
        <pc:spChg chg="mod">
          <ac:chgData name="伊健 杜" userId="e69aded81da48593" providerId="LiveId" clId="{DBEEFA7B-6E3D-4E12-B09B-6D72D9101CBE}" dt="2022-12-01T05:48:07.226" v="2641"/>
          <ac:spMkLst>
            <pc:docMk/>
            <pc:sldMk cId="502780538" sldId="1864"/>
            <ac:spMk id="2" creationId="{CF093439-81E9-9130-8552-41053044C2EA}"/>
          </ac:spMkLst>
        </pc:spChg>
      </pc:sldChg>
      <pc:sldChg chg="add del">
        <pc:chgData name="伊健 杜" userId="e69aded81da48593" providerId="LiveId" clId="{DBEEFA7B-6E3D-4E12-B09B-6D72D9101CBE}" dt="2022-12-01T05:48:22.981" v="2643"/>
        <pc:sldMkLst>
          <pc:docMk/>
          <pc:sldMk cId="982142965" sldId="1865"/>
        </pc:sldMkLst>
      </pc:sldChg>
      <pc:sldChg chg="addSp delSp modSp add mod">
        <pc:chgData name="伊健 杜" userId="e69aded81da48593" providerId="LiveId" clId="{DBEEFA7B-6E3D-4E12-B09B-6D72D9101CBE}" dt="2022-12-01T05:51:19.901" v="2816" actId="14100"/>
        <pc:sldMkLst>
          <pc:docMk/>
          <pc:sldMk cId="4265965772" sldId="1865"/>
        </pc:sldMkLst>
        <pc:spChg chg="mod">
          <ac:chgData name="伊健 杜" userId="e69aded81da48593" providerId="LiveId" clId="{DBEEFA7B-6E3D-4E12-B09B-6D72D9101CBE}" dt="2022-12-01T05:48:34.849" v="2652"/>
          <ac:spMkLst>
            <pc:docMk/>
            <pc:sldMk cId="4265965772" sldId="1865"/>
            <ac:spMk id="2" creationId="{10304424-DB4A-36E7-9E0D-D32A5DD0F26C}"/>
          </ac:spMkLst>
        </pc:spChg>
        <pc:spChg chg="mod">
          <ac:chgData name="伊健 杜" userId="e69aded81da48593" providerId="LiveId" clId="{DBEEFA7B-6E3D-4E12-B09B-6D72D9101CBE}" dt="2022-12-01T05:48:45.927" v="2653"/>
          <ac:spMkLst>
            <pc:docMk/>
            <pc:sldMk cId="4265965772" sldId="1865"/>
            <ac:spMk id="5" creationId="{12133E31-EFD8-1428-E834-932512E03115}"/>
          </ac:spMkLst>
        </pc:spChg>
        <pc:spChg chg="mod">
          <ac:chgData name="伊健 杜" userId="e69aded81da48593" providerId="LiveId" clId="{DBEEFA7B-6E3D-4E12-B09B-6D72D9101CBE}" dt="2022-12-01T05:49:37.085" v="2812"/>
          <ac:spMkLst>
            <pc:docMk/>
            <pc:sldMk cId="4265965772" sldId="1865"/>
            <ac:spMk id="10" creationId="{B839CA97-BE0D-8B7C-B769-3E145A81D451}"/>
          </ac:spMkLst>
        </pc:spChg>
        <pc:picChg chg="del">
          <ac:chgData name="伊健 杜" userId="e69aded81da48593" providerId="LiveId" clId="{DBEEFA7B-6E3D-4E12-B09B-6D72D9101CBE}" dt="2022-12-01T05:49:39.082" v="2813" actId="478"/>
          <ac:picMkLst>
            <pc:docMk/>
            <pc:sldMk cId="4265965772" sldId="1865"/>
            <ac:picMk id="14338" creationId="{00CF68FF-2F4F-D680-7562-A4F2FB43B883}"/>
          </ac:picMkLst>
        </pc:picChg>
        <pc:picChg chg="add mod">
          <ac:chgData name="伊健 杜" userId="e69aded81da48593" providerId="LiveId" clId="{DBEEFA7B-6E3D-4E12-B09B-6D72D9101CBE}" dt="2022-12-01T05:51:19.901" v="2816" actId="14100"/>
          <ac:picMkLst>
            <pc:docMk/>
            <pc:sldMk cId="4265965772" sldId="1865"/>
            <ac:picMk id="17410" creationId="{58A4C4A1-4416-6CC1-66DA-2D24B2B7E380}"/>
          </ac:picMkLst>
        </pc:picChg>
      </pc:sldChg>
      <pc:sldChg chg="addSp delSp modSp add mod delAnim">
        <pc:chgData name="伊健 杜" userId="e69aded81da48593" providerId="LiveId" clId="{DBEEFA7B-6E3D-4E12-B09B-6D72D9101CBE}" dt="2022-12-01T05:53:16.460" v="2878" actId="478"/>
        <pc:sldMkLst>
          <pc:docMk/>
          <pc:sldMk cId="794162929" sldId="1866"/>
        </pc:sldMkLst>
        <pc:spChg chg="del">
          <ac:chgData name="伊健 杜" userId="e69aded81da48593" providerId="LiveId" clId="{DBEEFA7B-6E3D-4E12-B09B-6D72D9101CBE}" dt="2022-12-01T05:53:16.460" v="2878" actId="478"/>
          <ac:spMkLst>
            <pc:docMk/>
            <pc:sldMk cId="794162929" sldId="1866"/>
            <ac:spMk id="5" creationId="{12133E31-EFD8-1428-E834-932512E03115}"/>
          </ac:spMkLst>
        </pc:spChg>
        <pc:spChg chg="mod">
          <ac:chgData name="伊健 杜" userId="e69aded81da48593" providerId="LiveId" clId="{DBEEFA7B-6E3D-4E12-B09B-6D72D9101CBE}" dt="2022-12-01T05:53:07.771" v="2873" actId="20577"/>
          <ac:spMkLst>
            <pc:docMk/>
            <pc:sldMk cId="794162929" sldId="1866"/>
            <ac:spMk id="10" creationId="{B839CA97-BE0D-8B7C-B769-3E145A81D451}"/>
          </ac:spMkLst>
        </pc:spChg>
        <pc:picChg chg="del">
          <ac:chgData name="伊健 杜" userId="e69aded81da48593" providerId="LiveId" clId="{DBEEFA7B-6E3D-4E12-B09B-6D72D9101CBE}" dt="2022-12-01T05:52:47.387" v="2818" actId="478"/>
          <ac:picMkLst>
            <pc:docMk/>
            <pc:sldMk cId="794162929" sldId="1866"/>
            <ac:picMk id="17410" creationId="{58A4C4A1-4416-6CC1-66DA-2D24B2B7E380}"/>
          </ac:picMkLst>
        </pc:picChg>
        <pc:picChg chg="add mod">
          <ac:chgData name="伊健 杜" userId="e69aded81da48593" providerId="LiveId" clId="{DBEEFA7B-6E3D-4E12-B09B-6D72D9101CBE}" dt="2022-12-01T05:53:13.213" v="2877" actId="1076"/>
          <ac:picMkLst>
            <pc:docMk/>
            <pc:sldMk cId="794162929" sldId="1866"/>
            <ac:picMk id="18434" creationId="{EDBDAA0E-A72F-F6ED-E08A-D4EBE8296FD3}"/>
          </ac:picMkLst>
        </pc:picChg>
      </pc:sldChg>
      <pc:sldChg chg="addSp delSp modSp add mod ord">
        <pc:chgData name="伊健 杜" userId="e69aded81da48593" providerId="LiveId" clId="{DBEEFA7B-6E3D-4E12-B09B-6D72D9101CBE}" dt="2022-12-01T05:56:51.899" v="3020" actId="14100"/>
        <pc:sldMkLst>
          <pc:docMk/>
          <pc:sldMk cId="4121159951" sldId="1867"/>
        </pc:sldMkLst>
        <pc:spChg chg="mod">
          <ac:chgData name="伊健 杜" userId="e69aded81da48593" providerId="LiveId" clId="{DBEEFA7B-6E3D-4E12-B09B-6D72D9101CBE}" dt="2022-12-01T05:53:50.754" v="2886"/>
          <ac:spMkLst>
            <pc:docMk/>
            <pc:sldMk cId="4121159951" sldId="1867"/>
            <ac:spMk id="2" creationId="{10304424-DB4A-36E7-9E0D-D32A5DD0F26C}"/>
          </ac:spMkLst>
        </pc:spChg>
        <pc:spChg chg="mod">
          <ac:chgData name="伊健 杜" userId="e69aded81da48593" providerId="LiveId" clId="{DBEEFA7B-6E3D-4E12-B09B-6D72D9101CBE}" dt="2022-12-01T05:54:03.684" v="2888"/>
          <ac:spMkLst>
            <pc:docMk/>
            <pc:sldMk cId="4121159951" sldId="1867"/>
            <ac:spMk id="5" creationId="{12133E31-EFD8-1428-E834-932512E03115}"/>
          </ac:spMkLst>
        </pc:spChg>
        <pc:spChg chg="mod">
          <ac:chgData name="伊健 杜" userId="e69aded81da48593" providerId="LiveId" clId="{DBEEFA7B-6E3D-4E12-B09B-6D72D9101CBE}" dt="2022-12-01T05:55:19.370" v="3015"/>
          <ac:spMkLst>
            <pc:docMk/>
            <pc:sldMk cId="4121159951" sldId="1867"/>
            <ac:spMk id="10" creationId="{B839CA97-BE0D-8B7C-B769-3E145A81D451}"/>
          </ac:spMkLst>
        </pc:spChg>
        <pc:picChg chg="del">
          <ac:chgData name="伊健 杜" userId="e69aded81da48593" providerId="LiveId" clId="{DBEEFA7B-6E3D-4E12-B09B-6D72D9101CBE}" dt="2022-12-01T05:55:22.384" v="3016" actId="478"/>
          <ac:picMkLst>
            <pc:docMk/>
            <pc:sldMk cId="4121159951" sldId="1867"/>
            <ac:picMk id="17410" creationId="{58A4C4A1-4416-6CC1-66DA-2D24B2B7E380}"/>
          </ac:picMkLst>
        </pc:picChg>
        <pc:picChg chg="add mod">
          <ac:chgData name="伊健 杜" userId="e69aded81da48593" providerId="LiveId" clId="{DBEEFA7B-6E3D-4E12-B09B-6D72D9101CBE}" dt="2022-12-01T05:56:51.899" v="3020" actId="14100"/>
          <ac:picMkLst>
            <pc:docMk/>
            <pc:sldMk cId="4121159951" sldId="1867"/>
            <ac:picMk id="19458" creationId="{78D73A96-06B2-A579-C865-9708BF09410E}"/>
          </ac:picMkLst>
        </pc:picChg>
      </pc:sldChg>
      <pc:sldChg chg="addSp delSp modSp add mod delAnim">
        <pc:chgData name="伊健 杜" userId="e69aded81da48593" providerId="LiveId" clId="{DBEEFA7B-6E3D-4E12-B09B-6D72D9101CBE}" dt="2022-12-01T05:58:39.325" v="3153" actId="14100"/>
        <pc:sldMkLst>
          <pc:docMk/>
          <pc:sldMk cId="3158080121" sldId="1868"/>
        </pc:sldMkLst>
        <pc:spChg chg="del">
          <ac:chgData name="伊健 杜" userId="e69aded81da48593" providerId="LiveId" clId="{DBEEFA7B-6E3D-4E12-B09B-6D72D9101CBE}" dt="2022-12-01T05:57:03.055" v="3022" actId="478"/>
          <ac:spMkLst>
            <pc:docMk/>
            <pc:sldMk cId="3158080121" sldId="1868"/>
            <ac:spMk id="5" creationId="{12133E31-EFD8-1428-E834-932512E03115}"/>
          </ac:spMkLst>
        </pc:spChg>
        <pc:spChg chg="mod">
          <ac:chgData name="伊健 杜" userId="e69aded81da48593" providerId="LiveId" clId="{DBEEFA7B-6E3D-4E12-B09B-6D72D9101CBE}" dt="2022-12-01T05:57:34.487" v="3148"/>
          <ac:spMkLst>
            <pc:docMk/>
            <pc:sldMk cId="3158080121" sldId="1868"/>
            <ac:spMk id="10" creationId="{B839CA97-BE0D-8B7C-B769-3E145A81D451}"/>
          </ac:spMkLst>
        </pc:spChg>
        <pc:picChg chg="del">
          <ac:chgData name="伊健 杜" userId="e69aded81da48593" providerId="LiveId" clId="{DBEEFA7B-6E3D-4E12-B09B-6D72D9101CBE}" dt="2022-12-01T05:57:04.532" v="3023" actId="478"/>
          <ac:picMkLst>
            <pc:docMk/>
            <pc:sldMk cId="3158080121" sldId="1868"/>
            <ac:picMk id="19458" creationId="{78D73A96-06B2-A579-C865-9708BF09410E}"/>
          </ac:picMkLst>
        </pc:picChg>
        <pc:picChg chg="add mod">
          <ac:chgData name="伊健 杜" userId="e69aded81da48593" providerId="LiveId" clId="{DBEEFA7B-6E3D-4E12-B09B-6D72D9101CBE}" dt="2022-12-01T05:58:39.325" v="3153" actId="14100"/>
          <ac:picMkLst>
            <pc:docMk/>
            <pc:sldMk cId="3158080121" sldId="1868"/>
            <ac:picMk id="20482" creationId="{7D1D6F9A-1A47-2853-EB5F-F7D4C4A09A31}"/>
          </ac:picMkLst>
        </pc:picChg>
      </pc:sldChg>
      <pc:sldChg chg="modSp add mod">
        <pc:chgData name="伊健 杜" userId="e69aded81da48593" providerId="LiveId" clId="{DBEEFA7B-6E3D-4E12-B09B-6D72D9101CBE}" dt="2022-12-01T05:59:14.627" v="3239"/>
        <pc:sldMkLst>
          <pc:docMk/>
          <pc:sldMk cId="1105289645" sldId="1869"/>
        </pc:sldMkLst>
        <pc:spChg chg="mod">
          <ac:chgData name="伊健 杜" userId="e69aded81da48593" providerId="LiveId" clId="{DBEEFA7B-6E3D-4E12-B09B-6D72D9101CBE}" dt="2022-12-01T05:59:14.627" v="3239"/>
          <ac:spMkLst>
            <pc:docMk/>
            <pc:sldMk cId="1105289645" sldId="1869"/>
            <ac:spMk id="2" creationId="{CF093439-81E9-9130-8552-41053044C2EA}"/>
          </ac:spMkLst>
        </pc:spChg>
      </pc:sldChg>
    </pc:docChg>
  </pc:docChgLst>
  <pc:docChgLst>
    <pc:chgData name="伊健 杜" userId="e69aded81da48593" providerId="LiveId" clId="{6FBE7D33-88E5-46BB-B3B8-C75049B9D8CF}"/>
    <pc:docChg chg="undo custSel addSld delSld modSld">
      <pc:chgData name="伊健 杜" userId="e69aded81da48593" providerId="LiveId" clId="{6FBE7D33-88E5-46BB-B3B8-C75049B9D8CF}" dt="2022-11-16T08:06:29.051" v="3359"/>
      <pc:docMkLst>
        <pc:docMk/>
      </pc:docMkLst>
      <pc:sldChg chg="del">
        <pc:chgData name="伊健 杜" userId="e69aded81da48593" providerId="LiveId" clId="{6FBE7D33-88E5-46BB-B3B8-C75049B9D8CF}" dt="2022-11-16T04:18:03.266" v="1" actId="47"/>
        <pc:sldMkLst>
          <pc:docMk/>
          <pc:sldMk cId="3428114764" sldId="1481"/>
        </pc:sldMkLst>
      </pc:sldChg>
      <pc:sldChg chg="del">
        <pc:chgData name="伊健 杜" userId="e69aded81da48593" providerId="LiveId" clId="{6FBE7D33-88E5-46BB-B3B8-C75049B9D8CF}" dt="2022-11-16T04:18:03.266" v="1" actId="47"/>
        <pc:sldMkLst>
          <pc:docMk/>
          <pc:sldMk cId="1638466634" sldId="1483"/>
        </pc:sldMkLst>
      </pc:sldChg>
      <pc:sldChg chg="del">
        <pc:chgData name="伊健 杜" userId="e69aded81da48593" providerId="LiveId" clId="{6FBE7D33-88E5-46BB-B3B8-C75049B9D8CF}" dt="2022-11-16T04:18:03.266" v="1" actId="47"/>
        <pc:sldMkLst>
          <pc:docMk/>
          <pc:sldMk cId="13206502" sldId="1484"/>
        </pc:sldMkLst>
      </pc:sldChg>
      <pc:sldChg chg="del">
        <pc:chgData name="伊健 杜" userId="e69aded81da48593" providerId="LiveId" clId="{6FBE7D33-88E5-46BB-B3B8-C75049B9D8CF}" dt="2022-11-16T04:18:03.266" v="1" actId="47"/>
        <pc:sldMkLst>
          <pc:docMk/>
          <pc:sldMk cId="2539798659" sldId="1486"/>
        </pc:sldMkLst>
      </pc:sldChg>
      <pc:sldChg chg="del">
        <pc:chgData name="伊健 杜" userId="e69aded81da48593" providerId="LiveId" clId="{6FBE7D33-88E5-46BB-B3B8-C75049B9D8CF}" dt="2022-11-16T04:18:03.266" v="1" actId="47"/>
        <pc:sldMkLst>
          <pc:docMk/>
          <pc:sldMk cId="1999749704" sldId="1487"/>
        </pc:sldMkLst>
      </pc:sldChg>
      <pc:sldChg chg="del">
        <pc:chgData name="伊健 杜" userId="e69aded81da48593" providerId="LiveId" clId="{6FBE7D33-88E5-46BB-B3B8-C75049B9D8CF}" dt="2022-11-16T04:18:03.266" v="1" actId="47"/>
        <pc:sldMkLst>
          <pc:docMk/>
          <pc:sldMk cId="3158373548" sldId="1488"/>
        </pc:sldMkLst>
      </pc:sldChg>
      <pc:sldChg chg="del">
        <pc:chgData name="伊健 杜" userId="e69aded81da48593" providerId="LiveId" clId="{6FBE7D33-88E5-46BB-B3B8-C75049B9D8CF}" dt="2022-11-16T04:18:03.266" v="1" actId="47"/>
        <pc:sldMkLst>
          <pc:docMk/>
          <pc:sldMk cId="775996364" sldId="1489"/>
        </pc:sldMkLst>
      </pc:sldChg>
      <pc:sldChg chg="del">
        <pc:chgData name="伊健 杜" userId="e69aded81da48593" providerId="LiveId" clId="{6FBE7D33-88E5-46BB-B3B8-C75049B9D8CF}" dt="2022-11-16T04:18:03.266" v="1" actId="47"/>
        <pc:sldMkLst>
          <pc:docMk/>
          <pc:sldMk cId="4089435537" sldId="1490"/>
        </pc:sldMkLst>
      </pc:sldChg>
      <pc:sldChg chg="del">
        <pc:chgData name="伊健 杜" userId="e69aded81da48593" providerId="LiveId" clId="{6FBE7D33-88E5-46BB-B3B8-C75049B9D8CF}" dt="2022-11-16T04:18:03.266" v="1" actId="47"/>
        <pc:sldMkLst>
          <pc:docMk/>
          <pc:sldMk cId="2154007388" sldId="1491"/>
        </pc:sldMkLst>
      </pc:sldChg>
      <pc:sldChg chg="del">
        <pc:chgData name="伊健 杜" userId="e69aded81da48593" providerId="LiveId" clId="{6FBE7D33-88E5-46BB-B3B8-C75049B9D8CF}" dt="2022-11-16T04:18:03.266" v="1" actId="47"/>
        <pc:sldMkLst>
          <pc:docMk/>
          <pc:sldMk cId="3967100007" sldId="1492"/>
        </pc:sldMkLst>
      </pc:sldChg>
      <pc:sldChg chg="del">
        <pc:chgData name="伊健 杜" userId="e69aded81da48593" providerId="LiveId" clId="{6FBE7D33-88E5-46BB-B3B8-C75049B9D8CF}" dt="2022-11-16T04:18:03.266" v="1" actId="47"/>
        <pc:sldMkLst>
          <pc:docMk/>
          <pc:sldMk cId="3865179364" sldId="1493"/>
        </pc:sldMkLst>
      </pc:sldChg>
      <pc:sldChg chg="del">
        <pc:chgData name="伊健 杜" userId="e69aded81da48593" providerId="LiveId" clId="{6FBE7D33-88E5-46BB-B3B8-C75049B9D8CF}" dt="2022-11-16T04:18:03.266" v="1" actId="47"/>
        <pc:sldMkLst>
          <pc:docMk/>
          <pc:sldMk cId="3149248250" sldId="1495"/>
        </pc:sldMkLst>
      </pc:sldChg>
      <pc:sldChg chg="del">
        <pc:chgData name="伊健 杜" userId="e69aded81da48593" providerId="LiveId" clId="{6FBE7D33-88E5-46BB-B3B8-C75049B9D8CF}" dt="2022-11-16T04:18:03.266" v="1" actId="47"/>
        <pc:sldMkLst>
          <pc:docMk/>
          <pc:sldMk cId="4062881160" sldId="1496"/>
        </pc:sldMkLst>
      </pc:sldChg>
      <pc:sldChg chg="del">
        <pc:chgData name="伊健 杜" userId="e69aded81da48593" providerId="LiveId" clId="{6FBE7D33-88E5-46BB-B3B8-C75049B9D8CF}" dt="2022-11-16T04:18:03.266" v="1" actId="47"/>
        <pc:sldMkLst>
          <pc:docMk/>
          <pc:sldMk cId="4219333758" sldId="1497"/>
        </pc:sldMkLst>
      </pc:sldChg>
      <pc:sldChg chg="del">
        <pc:chgData name="伊健 杜" userId="e69aded81da48593" providerId="LiveId" clId="{6FBE7D33-88E5-46BB-B3B8-C75049B9D8CF}" dt="2022-11-16T04:18:03.266" v="1" actId="47"/>
        <pc:sldMkLst>
          <pc:docMk/>
          <pc:sldMk cId="1305849950" sldId="1498"/>
        </pc:sldMkLst>
      </pc:sldChg>
      <pc:sldChg chg="del">
        <pc:chgData name="伊健 杜" userId="e69aded81da48593" providerId="LiveId" clId="{6FBE7D33-88E5-46BB-B3B8-C75049B9D8CF}" dt="2022-11-16T04:18:03.266" v="1" actId="47"/>
        <pc:sldMkLst>
          <pc:docMk/>
          <pc:sldMk cId="1383610793" sldId="1499"/>
        </pc:sldMkLst>
      </pc:sldChg>
      <pc:sldChg chg="del">
        <pc:chgData name="伊健 杜" userId="e69aded81da48593" providerId="LiveId" clId="{6FBE7D33-88E5-46BB-B3B8-C75049B9D8CF}" dt="2022-11-16T04:18:03.266" v="1" actId="47"/>
        <pc:sldMkLst>
          <pc:docMk/>
          <pc:sldMk cId="2163062232" sldId="1500"/>
        </pc:sldMkLst>
      </pc:sldChg>
      <pc:sldChg chg="del">
        <pc:chgData name="伊健 杜" userId="e69aded81da48593" providerId="LiveId" clId="{6FBE7D33-88E5-46BB-B3B8-C75049B9D8CF}" dt="2022-11-16T04:18:03.266" v="1" actId="47"/>
        <pc:sldMkLst>
          <pc:docMk/>
          <pc:sldMk cId="419426131" sldId="1501"/>
        </pc:sldMkLst>
      </pc:sldChg>
      <pc:sldChg chg="del">
        <pc:chgData name="伊健 杜" userId="e69aded81da48593" providerId="LiveId" clId="{6FBE7D33-88E5-46BB-B3B8-C75049B9D8CF}" dt="2022-11-16T04:18:03.266" v="1" actId="47"/>
        <pc:sldMkLst>
          <pc:docMk/>
          <pc:sldMk cId="1668650788" sldId="1502"/>
        </pc:sldMkLst>
      </pc:sldChg>
      <pc:sldChg chg="add del">
        <pc:chgData name="伊健 杜" userId="e69aded81da48593" providerId="LiveId" clId="{6FBE7D33-88E5-46BB-B3B8-C75049B9D8CF}" dt="2022-11-16T07:10:29.190" v="3323"/>
        <pc:sldMkLst>
          <pc:docMk/>
          <pc:sldMk cId="3639608240" sldId="1503"/>
        </pc:sldMkLst>
      </pc:sldChg>
      <pc:sldChg chg="del">
        <pc:chgData name="伊健 杜" userId="e69aded81da48593" providerId="LiveId" clId="{6FBE7D33-88E5-46BB-B3B8-C75049B9D8CF}" dt="2022-11-16T04:17:09.437" v="0" actId="47"/>
        <pc:sldMkLst>
          <pc:docMk/>
          <pc:sldMk cId="3867782353" sldId="1506"/>
        </pc:sldMkLst>
      </pc:sldChg>
      <pc:sldChg chg="del">
        <pc:chgData name="伊健 杜" userId="e69aded81da48593" providerId="LiveId" clId="{6FBE7D33-88E5-46BB-B3B8-C75049B9D8CF}" dt="2022-11-16T04:18:03.266" v="1" actId="47"/>
        <pc:sldMkLst>
          <pc:docMk/>
          <pc:sldMk cId="777418212" sldId="1508"/>
        </pc:sldMkLst>
      </pc:sldChg>
      <pc:sldChg chg="del">
        <pc:chgData name="伊健 杜" userId="e69aded81da48593" providerId="LiveId" clId="{6FBE7D33-88E5-46BB-B3B8-C75049B9D8CF}" dt="2022-11-16T04:18:03.266" v="1" actId="47"/>
        <pc:sldMkLst>
          <pc:docMk/>
          <pc:sldMk cId="69709591" sldId="1509"/>
        </pc:sldMkLst>
      </pc:sldChg>
      <pc:sldChg chg="addSp delSp modSp mod">
        <pc:chgData name="伊健 杜" userId="e69aded81da48593" providerId="LiveId" clId="{6FBE7D33-88E5-46BB-B3B8-C75049B9D8CF}" dt="2022-11-16T07:29:15.751" v="3330" actId="478"/>
        <pc:sldMkLst>
          <pc:docMk/>
          <pc:sldMk cId="1913739618" sldId="1520"/>
        </pc:sldMkLst>
        <pc:spChg chg="add del mod">
          <ac:chgData name="伊健 杜" userId="e69aded81da48593" providerId="LiveId" clId="{6FBE7D33-88E5-46BB-B3B8-C75049B9D8CF}" dt="2022-11-16T07:29:15.751" v="3330" actId="478"/>
          <ac:spMkLst>
            <pc:docMk/>
            <pc:sldMk cId="1913739618" sldId="1520"/>
            <ac:spMk id="6" creationId="{9BFCE970-E26E-13AB-9830-77D705949FBE}"/>
          </ac:spMkLst>
        </pc:spChg>
      </pc:sldChg>
      <pc:sldChg chg="addSp delSp modSp mod">
        <pc:chgData name="伊健 杜" userId="e69aded81da48593" providerId="LiveId" clId="{6FBE7D33-88E5-46BB-B3B8-C75049B9D8CF}" dt="2022-11-16T06:36:29.841" v="3322"/>
        <pc:sldMkLst>
          <pc:docMk/>
          <pc:sldMk cId="4078756059" sldId="1530"/>
        </pc:sldMkLst>
        <pc:spChg chg="mod">
          <ac:chgData name="伊健 杜" userId="e69aded81da48593" providerId="LiveId" clId="{6FBE7D33-88E5-46BB-B3B8-C75049B9D8CF}" dt="2022-11-16T04:20:46.613" v="22"/>
          <ac:spMkLst>
            <pc:docMk/>
            <pc:sldMk cId="4078756059" sldId="1530"/>
            <ac:spMk id="2" creationId="{10304424-DB4A-36E7-9E0D-D32A5DD0F26C}"/>
          </ac:spMkLst>
        </pc:spChg>
        <pc:spChg chg="mod">
          <ac:chgData name="伊健 杜" userId="e69aded81da48593" providerId="LiveId" clId="{6FBE7D33-88E5-46BB-B3B8-C75049B9D8CF}" dt="2022-11-16T06:36:29.841" v="3322"/>
          <ac:spMkLst>
            <pc:docMk/>
            <pc:sldMk cId="4078756059" sldId="1530"/>
            <ac:spMk id="4" creationId="{2691090D-D035-2EE7-556B-29D21742E484}"/>
          </ac:spMkLst>
        </pc:spChg>
        <pc:spChg chg="mod">
          <ac:chgData name="伊健 杜" userId="e69aded81da48593" providerId="LiveId" clId="{6FBE7D33-88E5-46BB-B3B8-C75049B9D8CF}" dt="2022-11-16T04:28:02.305" v="23"/>
          <ac:spMkLst>
            <pc:docMk/>
            <pc:sldMk cId="4078756059" sldId="1530"/>
            <ac:spMk id="5" creationId="{12133E31-EFD8-1428-E834-932512E03115}"/>
          </ac:spMkLst>
        </pc:spChg>
        <pc:picChg chg="add mod">
          <ac:chgData name="伊健 杜" userId="e69aded81da48593" providerId="LiveId" clId="{6FBE7D33-88E5-46BB-B3B8-C75049B9D8CF}" dt="2022-11-16T04:31:35.836" v="96" actId="14100"/>
          <ac:picMkLst>
            <pc:docMk/>
            <pc:sldMk cId="4078756059" sldId="1530"/>
            <ac:picMk id="6" creationId="{2DBC961E-4711-E96D-8148-BA3A1417CEBC}"/>
          </ac:picMkLst>
        </pc:picChg>
        <pc:picChg chg="del mod">
          <ac:chgData name="伊健 杜" userId="e69aded81da48593" providerId="LiveId" clId="{6FBE7D33-88E5-46BB-B3B8-C75049B9D8CF}" dt="2022-11-16T04:30:32.465" v="93" actId="478"/>
          <ac:picMkLst>
            <pc:docMk/>
            <pc:sldMk cId="4078756059" sldId="1530"/>
            <ac:picMk id="1026" creationId="{31CBB3AD-09BA-FCE0-1F13-1F0215A8485E}"/>
          </ac:picMkLst>
        </pc:picChg>
      </pc:sldChg>
      <pc:sldChg chg="addSp delSp modSp add mod delAnim">
        <pc:chgData name="伊健 杜" userId="e69aded81da48593" providerId="LiveId" clId="{6FBE7D33-88E5-46BB-B3B8-C75049B9D8CF}" dt="2022-11-16T06:36:29.841" v="3322"/>
        <pc:sldMkLst>
          <pc:docMk/>
          <pc:sldMk cId="182430281" sldId="1531"/>
        </pc:sldMkLst>
        <pc:spChg chg="mod">
          <ac:chgData name="伊健 杜" userId="e69aded81da48593" providerId="LiveId" clId="{6FBE7D33-88E5-46BB-B3B8-C75049B9D8CF}" dt="2022-11-16T04:35:05.012" v="206" actId="14100"/>
          <ac:spMkLst>
            <pc:docMk/>
            <pc:sldMk cId="182430281" sldId="1531"/>
            <ac:spMk id="3" creationId="{BF61C064-5051-1184-7A12-5B1F560F19AD}"/>
          </ac:spMkLst>
        </pc:spChg>
        <pc:spChg chg="mod">
          <ac:chgData name="伊健 杜" userId="e69aded81da48593" providerId="LiveId" clId="{6FBE7D33-88E5-46BB-B3B8-C75049B9D8CF}" dt="2022-11-16T06:36:29.841" v="3322"/>
          <ac:spMkLst>
            <pc:docMk/>
            <pc:sldMk cId="182430281" sldId="1531"/>
            <ac:spMk id="4" creationId="{2691090D-D035-2EE7-556B-29D21742E484}"/>
          </ac:spMkLst>
        </pc:spChg>
        <pc:spChg chg="del">
          <ac:chgData name="伊健 杜" userId="e69aded81da48593" providerId="LiveId" clId="{6FBE7D33-88E5-46BB-B3B8-C75049B9D8CF}" dt="2022-11-16T04:31:42.382" v="98" actId="478"/>
          <ac:spMkLst>
            <pc:docMk/>
            <pc:sldMk cId="182430281" sldId="1531"/>
            <ac:spMk id="5" creationId="{12133E31-EFD8-1428-E834-932512E03115}"/>
          </ac:spMkLst>
        </pc:spChg>
        <pc:picChg chg="del">
          <ac:chgData name="伊健 杜" userId="e69aded81da48593" providerId="LiveId" clId="{6FBE7D33-88E5-46BB-B3B8-C75049B9D8CF}" dt="2022-11-16T04:32:29.540" v="203" actId="478"/>
          <ac:picMkLst>
            <pc:docMk/>
            <pc:sldMk cId="182430281" sldId="1531"/>
            <ac:picMk id="6" creationId="{2DBC961E-4711-E96D-8148-BA3A1417CEBC}"/>
          </ac:picMkLst>
        </pc:picChg>
        <pc:picChg chg="add mod">
          <ac:chgData name="伊健 杜" userId="e69aded81da48593" providerId="LiveId" clId="{6FBE7D33-88E5-46BB-B3B8-C75049B9D8CF}" dt="2022-11-16T04:35:05.012" v="206" actId="14100"/>
          <ac:picMkLst>
            <pc:docMk/>
            <pc:sldMk cId="182430281" sldId="1531"/>
            <ac:picMk id="2050" creationId="{C9F60F91-9BBD-29E7-7D36-A583A5168266}"/>
          </ac:picMkLst>
        </pc:picChg>
        <pc:picChg chg="add mod">
          <ac:chgData name="伊健 杜" userId="e69aded81da48593" providerId="LiveId" clId="{6FBE7D33-88E5-46BB-B3B8-C75049B9D8CF}" dt="2022-11-16T04:36:16.278" v="220" actId="1076"/>
          <ac:picMkLst>
            <pc:docMk/>
            <pc:sldMk cId="182430281" sldId="1531"/>
            <ac:picMk id="2052" creationId="{082E1FEC-6C5E-3B13-2114-8715CE367664}"/>
          </ac:picMkLst>
        </pc:picChg>
      </pc:sldChg>
      <pc:sldChg chg="addSp delSp modSp add mod">
        <pc:chgData name="伊健 杜" userId="e69aded81da48593" providerId="LiveId" clId="{6FBE7D33-88E5-46BB-B3B8-C75049B9D8CF}" dt="2022-11-16T06:36:29.841" v="3322"/>
        <pc:sldMkLst>
          <pc:docMk/>
          <pc:sldMk cId="4273419492" sldId="1532"/>
        </pc:sldMkLst>
        <pc:spChg chg="mod">
          <ac:chgData name="伊健 杜" userId="e69aded81da48593" providerId="LiveId" clId="{6FBE7D33-88E5-46BB-B3B8-C75049B9D8CF}" dt="2022-11-16T06:36:29.841" v="3322"/>
          <ac:spMkLst>
            <pc:docMk/>
            <pc:sldMk cId="4273419492" sldId="1532"/>
            <ac:spMk id="4" creationId="{2691090D-D035-2EE7-556B-29D21742E484}"/>
          </ac:spMkLst>
        </pc:spChg>
        <pc:picChg chg="del mod">
          <ac:chgData name="伊健 杜" userId="e69aded81da48593" providerId="LiveId" clId="{6FBE7D33-88E5-46BB-B3B8-C75049B9D8CF}" dt="2022-11-16T04:37:41.392" v="246" actId="478"/>
          <ac:picMkLst>
            <pc:docMk/>
            <pc:sldMk cId="4273419492" sldId="1532"/>
            <ac:picMk id="2050" creationId="{C9F60F91-9BBD-29E7-7D36-A583A5168266}"/>
          </ac:picMkLst>
        </pc:picChg>
        <pc:picChg chg="del">
          <ac:chgData name="伊健 杜" userId="e69aded81da48593" providerId="LiveId" clId="{6FBE7D33-88E5-46BB-B3B8-C75049B9D8CF}" dt="2022-11-16T04:37:42.942" v="247" actId="478"/>
          <ac:picMkLst>
            <pc:docMk/>
            <pc:sldMk cId="4273419492" sldId="1532"/>
            <ac:picMk id="2052" creationId="{082E1FEC-6C5E-3B13-2114-8715CE367664}"/>
          </ac:picMkLst>
        </pc:picChg>
        <pc:picChg chg="add mod">
          <ac:chgData name="伊健 杜" userId="e69aded81da48593" providerId="LiveId" clId="{6FBE7D33-88E5-46BB-B3B8-C75049B9D8CF}" dt="2022-11-16T04:37:49.978" v="249" actId="1076"/>
          <ac:picMkLst>
            <pc:docMk/>
            <pc:sldMk cId="4273419492" sldId="1532"/>
            <ac:picMk id="3074" creationId="{E9006001-CA3F-9BF8-D015-E63AE5B7F6CC}"/>
          </ac:picMkLst>
        </pc:picChg>
      </pc:sldChg>
      <pc:sldChg chg="delSp modSp new mod">
        <pc:chgData name="伊健 杜" userId="e69aded81da48593" providerId="LiveId" clId="{6FBE7D33-88E5-46BB-B3B8-C75049B9D8CF}" dt="2022-11-16T06:36:29.841" v="3322"/>
        <pc:sldMkLst>
          <pc:docMk/>
          <pc:sldMk cId="518944863" sldId="1533"/>
        </pc:sldMkLst>
        <pc:spChg chg="mod">
          <ac:chgData name="伊健 杜" userId="e69aded81da48593" providerId="LiveId" clId="{6FBE7D33-88E5-46BB-B3B8-C75049B9D8CF}" dt="2022-11-16T06:36:29.841" v="3322"/>
          <ac:spMkLst>
            <pc:docMk/>
            <pc:sldMk cId="518944863" sldId="1533"/>
            <ac:spMk id="2" creationId="{FE622876-797B-2942-104C-EDD9064B55F3}"/>
          </ac:spMkLst>
        </pc:spChg>
        <pc:spChg chg="del">
          <ac:chgData name="伊健 杜" userId="e69aded81da48593" providerId="LiveId" clId="{6FBE7D33-88E5-46BB-B3B8-C75049B9D8CF}" dt="2022-11-16T04:54:50.635" v="1024" actId="478"/>
          <ac:spMkLst>
            <pc:docMk/>
            <pc:sldMk cId="518944863" sldId="1533"/>
            <ac:spMk id="3" creationId="{46BB6D1B-C6DC-E351-793E-AC9EC25524F1}"/>
          </ac:spMkLst>
        </pc:spChg>
      </pc:sldChg>
      <pc:sldChg chg="addSp delSp modSp add del mod">
        <pc:chgData name="伊健 杜" userId="e69aded81da48593" providerId="LiveId" clId="{6FBE7D33-88E5-46BB-B3B8-C75049B9D8CF}" dt="2022-11-16T04:40:07.915" v="379" actId="47"/>
        <pc:sldMkLst>
          <pc:docMk/>
          <pc:sldMk cId="2533633245" sldId="1533"/>
        </pc:sldMkLst>
        <pc:spChg chg="mod">
          <ac:chgData name="伊健 杜" userId="e69aded81da48593" providerId="LiveId" clId="{6FBE7D33-88E5-46BB-B3B8-C75049B9D8CF}" dt="2022-11-16T04:39:43.230" v="371" actId="1076"/>
          <ac:spMkLst>
            <pc:docMk/>
            <pc:sldMk cId="2533633245" sldId="1533"/>
            <ac:spMk id="4" creationId="{2691090D-D035-2EE7-556B-29D21742E484}"/>
          </ac:spMkLst>
        </pc:spChg>
        <pc:picChg chg="del">
          <ac:chgData name="伊健 杜" userId="e69aded81da48593" providerId="LiveId" clId="{6FBE7D33-88E5-46BB-B3B8-C75049B9D8CF}" dt="2022-11-16T04:39:35.793" v="368" actId="478"/>
          <ac:picMkLst>
            <pc:docMk/>
            <pc:sldMk cId="2533633245" sldId="1533"/>
            <ac:picMk id="2050" creationId="{C9F60F91-9BBD-29E7-7D36-A583A5168266}"/>
          </ac:picMkLst>
        </pc:picChg>
        <pc:picChg chg="del">
          <ac:chgData name="伊健 杜" userId="e69aded81da48593" providerId="LiveId" clId="{6FBE7D33-88E5-46BB-B3B8-C75049B9D8CF}" dt="2022-11-16T04:39:35.793" v="368" actId="478"/>
          <ac:picMkLst>
            <pc:docMk/>
            <pc:sldMk cId="2533633245" sldId="1533"/>
            <ac:picMk id="2052" creationId="{082E1FEC-6C5E-3B13-2114-8715CE367664}"/>
          </ac:picMkLst>
        </pc:picChg>
        <pc:picChg chg="add del mod">
          <ac:chgData name="伊健 杜" userId="e69aded81da48593" providerId="LiveId" clId="{6FBE7D33-88E5-46BB-B3B8-C75049B9D8CF}" dt="2022-11-16T04:40:05.499" v="378" actId="478"/>
          <ac:picMkLst>
            <pc:docMk/>
            <pc:sldMk cId="2533633245" sldId="1533"/>
            <ac:picMk id="4098" creationId="{64B89A6B-2E8F-695B-9C69-7427D40DCF09}"/>
          </ac:picMkLst>
        </pc:picChg>
        <pc:picChg chg="add del mod">
          <ac:chgData name="伊健 杜" userId="e69aded81da48593" providerId="LiveId" clId="{6FBE7D33-88E5-46BB-B3B8-C75049B9D8CF}" dt="2022-11-16T04:40:05.499" v="378" actId="478"/>
          <ac:picMkLst>
            <pc:docMk/>
            <pc:sldMk cId="2533633245" sldId="1533"/>
            <ac:picMk id="4100" creationId="{6BDD5EC2-919A-FA1D-2800-7090F0DA1190}"/>
          </ac:picMkLst>
        </pc:picChg>
      </pc:sldChg>
      <pc:sldChg chg="new del">
        <pc:chgData name="伊健 杜" userId="e69aded81da48593" providerId="LiveId" clId="{6FBE7D33-88E5-46BB-B3B8-C75049B9D8CF}" dt="2022-11-16T04:38:39.284" v="366" actId="47"/>
        <pc:sldMkLst>
          <pc:docMk/>
          <pc:sldMk cId="4210759632" sldId="1533"/>
        </pc:sldMkLst>
      </pc:sldChg>
      <pc:sldChg chg="addSp delSp modSp add mod">
        <pc:chgData name="伊健 杜" userId="e69aded81da48593" providerId="LiveId" clId="{6FBE7D33-88E5-46BB-B3B8-C75049B9D8CF}" dt="2022-11-16T06:36:29.841" v="3322"/>
        <pc:sldMkLst>
          <pc:docMk/>
          <pc:sldMk cId="3014697758" sldId="1534"/>
        </pc:sldMkLst>
        <pc:spChg chg="mod">
          <ac:chgData name="伊健 杜" userId="e69aded81da48593" providerId="LiveId" clId="{6FBE7D33-88E5-46BB-B3B8-C75049B9D8CF}" dt="2022-11-16T04:41:04.985" v="426"/>
          <ac:spMkLst>
            <pc:docMk/>
            <pc:sldMk cId="3014697758" sldId="1534"/>
            <ac:spMk id="2" creationId="{10304424-DB4A-36E7-9E0D-D32A5DD0F26C}"/>
          </ac:spMkLst>
        </pc:spChg>
        <pc:spChg chg="mod">
          <ac:chgData name="伊健 杜" userId="e69aded81da48593" providerId="LiveId" clId="{6FBE7D33-88E5-46BB-B3B8-C75049B9D8CF}" dt="2022-11-16T06:36:29.841" v="3322"/>
          <ac:spMkLst>
            <pc:docMk/>
            <pc:sldMk cId="3014697758" sldId="1534"/>
            <ac:spMk id="4" creationId="{2691090D-D035-2EE7-556B-29D21742E484}"/>
          </ac:spMkLst>
        </pc:spChg>
        <pc:spChg chg="mod">
          <ac:chgData name="伊健 杜" userId="e69aded81da48593" providerId="LiveId" clId="{6FBE7D33-88E5-46BB-B3B8-C75049B9D8CF}" dt="2022-11-16T04:44:23.750" v="566"/>
          <ac:spMkLst>
            <pc:docMk/>
            <pc:sldMk cId="3014697758" sldId="1534"/>
            <ac:spMk id="5" creationId="{12133E31-EFD8-1428-E834-932512E03115}"/>
          </ac:spMkLst>
        </pc:spChg>
        <pc:picChg chg="del">
          <ac:chgData name="伊健 杜" userId="e69aded81da48593" providerId="LiveId" clId="{6FBE7D33-88E5-46BB-B3B8-C75049B9D8CF}" dt="2022-11-16T04:44:56.459" v="640" actId="478"/>
          <ac:picMkLst>
            <pc:docMk/>
            <pc:sldMk cId="3014697758" sldId="1534"/>
            <ac:picMk id="6" creationId="{2DBC961E-4711-E96D-8148-BA3A1417CEBC}"/>
          </ac:picMkLst>
        </pc:picChg>
        <pc:picChg chg="add mod">
          <ac:chgData name="伊健 杜" userId="e69aded81da48593" providerId="LiveId" clId="{6FBE7D33-88E5-46BB-B3B8-C75049B9D8CF}" dt="2022-11-16T04:46:25.737" v="689" actId="1076"/>
          <ac:picMkLst>
            <pc:docMk/>
            <pc:sldMk cId="3014697758" sldId="1534"/>
            <ac:picMk id="5122" creationId="{88594F5A-1FD3-9067-5D99-2E9E75ABAEBE}"/>
          </ac:picMkLst>
        </pc:picChg>
      </pc:sldChg>
      <pc:sldChg chg="modSp add mod">
        <pc:chgData name="伊健 杜" userId="e69aded81da48593" providerId="LiveId" clId="{6FBE7D33-88E5-46BB-B3B8-C75049B9D8CF}" dt="2022-11-16T07:45:28.254" v="3343" actId="20577"/>
        <pc:sldMkLst>
          <pc:docMk/>
          <pc:sldMk cId="2917423076" sldId="1535"/>
        </pc:sldMkLst>
        <pc:spChg chg="mod">
          <ac:chgData name="伊健 杜" userId="e69aded81da48593" providerId="LiveId" clId="{6FBE7D33-88E5-46BB-B3B8-C75049B9D8CF}" dt="2022-11-16T07:45:28.254" v="3343" actId="20577"/>
          <ac:spMkLst>
            <pc:docMk/>
            <pc:sldMk cId="2917423076" sldId="1535"/>
            <ac:spMk id="2" creationId="{DB2A3806-678A-70C2-0A80-D508BE929239}"/>
          </ac:spMkLst>
        </pc:spChg>
      </pc:sldChg>
      <pc:sldChg chg="addSp delSp modSp add mod delAnim">
        <pc:chgData name="伊健 杜" userId="e69aded81da48593" providerId="LiveId" clId="{6FBE7D33-88E5-46BB-B3B8-C75049B9D8CF}" dt="2022-11-16T06:36:29.841" v="3322"/>
        <pc:sldMkLst>
          <pc:docMk/>
          <pc:sldMk cId="3720078105" sldId="1536"/>
        </pc:sldMkLst>
        <pc:spChg chg="mod">
          <ac:chgData name="伊健 杜" userId="e69aded81da48593" providerId="LiveId" clId="{6FBE7D33-88E5-46BB-B3B8-C75049B9D8CF}" dt="2022-11-16T06:36:29.841" v="3322"/>
          <ac:spMkLst>
            <pc:docMk/>
            <pc:sldMk cId="3720078105" sldId="1536"/>
            <ac:spMk id="4" creationId="{2691090D-D035-2EE7-556B-29D21742E484}"/>
          </ac:spMkLst>
        </pc:spChg>
        <pc:spChg chg="del">
          <ac:chgData name="伊健 杜" userId="e69aded81da48593" providerId="LiveId" clId="{6FBE7D33-88E5-46BB-B3B8-C75049B9D8CF}" dt="2022-11-16T04:46:31.426" v="691" actId="478"/>
          <ac:spMkLst>
            <pc:docMk/>
            <pc:sldMk cId="3720078105" sldId="1536"/>
            <ac:spMk id="5" creationId="{12133E31-EFD8-1428-E834-932512E03115}"/>
          </ac:spMkLst>
        </pc:spChg>
        <pc:picChg chg="del">
          <ac:chgData name="伊健 杜" userId="e69aded81da48593" providerId="LiveId" clId="{6FBE7D33-88E5-46BB-B3B8-C75049B9D8CF}" dt="2022-11-16T04:47:05.338" v="693" actId="478"/>
          <ac:picMkLst>
            <pc:docMk/>
            <pc:sldMk cId="3720078105" sldId="1536"/>
            <ac:picMk id="5122" creationId="{88594F5A-1FD3-9067-5D99-2E9E75ABAEBE}"/>
          </ac:picMkLst>
        </pc:picChg>
        <pc:picChg chg="add mod">
          <ac:chgData name="伊健 杜" userId="e69aded81da48593" providerId="LiveId" clId="{6FBE7D33-88E5-46BB-B3B8-C75049B9D8CF}" dt="2022-11-16T04:47:12.520" v="697" actId="1076"/>
          <ac:picMkLst>
            <pc:docMk/>
            <pc:sldMk cId="3720078105" sldId="1536"/>
            <ac:picMk id="6146" creationId="{20F66E23-14C8-3047-B982-A93BFB77E101}"/>
          </ac:picMkLst>
        </pc:picChg>
      </pc:sldChg>
      <pc:sldChg chg="addSp delSp modSp add mod">
        <pc:chgData name="伊健 杜" userId="e69aded81da48593" providerId="LiveId" clId="{6FBE7D33-88E5-46BB-B3B8-C75049B9D8CF}" dt="2022-11-16T06:36:29.841" v="3322"/>
        <pc:sldMkLst>
          <pc:docMk/>
          <pc:sldMk cId="1773074398" sldId="1537"/>
        </pc:sldMkLst>
        <pc:spChg chg="mod">
          <ac:chgData name="伊健 杜" userId="e69aded81da48593" providerId="LiveId" clId="{6FBE7D33-88E5-46BB-B3B8-C75049B9D8CF}" dt="2022-11-16T06:36:29.841" v="3322"/>
          <ac:spMkLst>
            <pc:docMk/>
            <pc:sldMk cId="1773074398" sldId="1537"/>
            <ac:spMk id="4" creationId="{2691090D-D035-2EE7-556B-29D21742E484}"/>
          </ac:spMkLst>
        </pc:spChg>
        <pc:picChg chg="del">
          <ac:chgData name="伊健 杜" userId="e69aded81da48593" providerId="LiveId" clId="{6FBE7D33-88E5-46BB-B3B8-C75049B9D8CF}" dt="2022-11-16T04:48:28.757" v="874" actId="478"/>
          <ac:picMkLst>
            <pc:docMk/>
            <pc:sldMk cId="1773074398" sldId="1537"/>
            <ac:picMk id="6146" creationId="{20F66E23-14C8-3047-B982-A93BFB77E101}"/>
          </ac:picMkLst>
        </pc:picChg>
        <pc:picChg chg="add mod">
          <ac:chgData name="伊健 杜" userId="e69aded81da48593" providerId="LiveId" clId="{6FBE7D33-88E5-46BB-B3B8-C75049B9D8CF}" dt="2022-11-16T04:53:17.992" v="876" actId="1076"/>
          <ac:picMkLst>
            <pc:docMk/>
            <pc:sldMk cId="1773074398" sldId="1537"/>
            <ac:picMk id="7170" creationId="{5AF44F91-8E9B-0C80-AC64-9F706A2FCD80}"/>
          </ac:picMkLst>
        </pc:picChg>
      </pc:sldChg>
      <pc:sldChg chg="modSp add del mod">
        <pc:chgData name="伊健 杜" userId="e69aded81da48593" providerId="LiveId" clId="{6FBE7D33-88E5-46BB-B3B8-C75049B9D8CF}" dt="2022-11-16T04:54:47.079" v="1023" actId="47"/>
        <pc:sldMkLst>
          <pc:docMk/>
          <pc:sldMk cId="1234686039" sldId="1538"/>
        </pc:sldMkLst>
        <pc:spChg chg="mod">
          <ac:chgData name="伊健 杜" userId="e69aded81da48593" providerId="LiveId" clId="{6FBE7D33-88E5-46BB-B3B8-C75049B9D8CF}" dt="2022-11-16T04:54:44.951" v="1022"/>
          <ac:spMkLst>
            <pc:docMk/>
            <pc:sldMk cId="1234686039" sldId="1538"/>
            <ac:spMk id="4" creationId="{2691090D-D035-2EE7-556B-29D21742E484}"/>
          </ac:spMkLst>
        </pc:spChg>
      </pc:sldChg>
      <pc:sldChg chg="addSp delSp modSp add mod">
        <pc:chgData name="伊健 杜" userId="e69aded81da48593" providerId="LiveId" clId="{6FBE7D33-88E5-46BB-B3B8-C75049B9D8CF}" dt="2022-11-16T06:36:29.841" v="3322"/>
        <pc:sldMkLst>
          <pc:docMk/>
          <pc:sldMk cId="2631609926" sldId="1538"/>
        </pc:sldMkLst>
        <pc:spChg chg="mod">
          <ac:chgData name="伊健 杜" userId="e69aded81da48593" providerId="LiveId" clId="{6FBE7D33-88E5-46BB-B3B8-C75049B9D8CF}" dt="2022-11-16T06:36:29.841" v="3322"/>
          <ac:spMkLst>
            <pc:docMk/>
            <pc:sldMk cId="2631609926" sldId="1538"/>
            <ac:spMk id="4" creationId="{2691090D-D035-2EE7-556B-29D21742E484}"/>
          </ac:spMkLst>
        </pc:spChg>
        <pc:picChg chg="del">
          <ac:chgData name="伊健 杜" userId="e69aded81da48593" providerId="LiveId" clId="{6FBE7D33-88E5-46BB-B3B8-C75049B9D8CF}" dt="2022-11-16T04:55:29.701" v="1095" actId="478"/>
          <ac:picMkLst>
            <pc:docMk/>
            <pc:sldMk cId="2631609926" sldId="1538"/>
            <ac:picMk id="6146" creationId="{20F66E23-14C8-3047-B982-A93BFB77E101}"/>
          </ac:picMkLst>
        </pc:picChg>
        <pc:picChg chg="add mod">
          <ac:chgData name="伊健 杜" userId="e69aded81da48593" providerId="LiveId" clId="{6FBE7D33-88E5-46BB-B3B8-C75049B9D8CF}" dt="2022-11-16T04:57:15.369" v="1105" actId="1076"/>
          <ac:picMkLst>
            <pc:docMk/>
            <pc:sldMk cId="2631609926" sldId="1538"/>
            <ac:picMk id="8194" creationId="{C568DEF2-BD44-E480-8007-43D337059A0B}"/>
          </ac:picMkLst>
        </pc:picChg>
        <pc:picChg chg="add mod">
          <ac:chgData name="伊健 杜" userId="e69aded81da48593" providerId="LiveId" clId="{6FBE7D33-88E5-46BB-B3B8-C75049B9D8CF}" dt="2022-11-16T04:57:22.116" v="1107" actId="1076"/>
          <ac:picMkLst>
            <pc:docMk/>
            <pc:sldMk cId="2631609926" sldId="1538"/>
            <ac:picMk id="8196" creationId="{39A4BC0D-5793-D743-C74C-BA0F6086BAF1}"/>
          </ac:picMkLst>
        </pc:picChg>
      </pc:sldChg>
      <pc:sldChg chg="addSp delSp modSp add mod">
        <pc:chgData name="伊健 杜" userId="e69aded81da48593" providerId="LiveId" clId="{6FBE7D33-88E5-46BB-B3B8-C75049B9D8CF}" dt="2022-11-16T06:36:29.841" v="3322"/>
        <pc:sldMkLst>
          <pc:docMk/>
          <pc:sldMk cId="3111261195" sldId="1539"/>
        </pc:sldMkLst>
        <pc:spChg chg="mod">
          <ac:chgData name="伊健 杜" userId="e69aded81da48593" providerId="LiveId" clId="{6FBE7D33-88E5-46BB-B3B8-C75049B9D8CF}" dt="2022-11-16T06:36:29.841" v="3322"/>
          <ac:spMkLst>
            <pc:docMk/>
            <pc:sldMk cId="3111261195" sldId="1539"/>
            <ac:spMk id="4" creationId="{2691090D-D035-2EE7-556B-29D21742E484}"/>
          </ac:spMkLst>
        </pc:spChg>
        <pc:spChg chg="add del">
          <ac:chgData name="伊健 杜" userId="e69aded81da48593" providerId="LiveId" clId="{6FBE7D33-88E5-46BB-B3B8-C75049B9D8CF}" dt="2022-11-16T04:59:03.974" v="1256" actId="478"/>
          <ac:spMkLst>
            <pc:docMk/>
            <pc:sldMk cId="3111261195" sldId="1539"/>
            <ac:spMk id="5" creationId="{40FED831-E754-E7AF-0D35-CF360DFEE207}"/>
          </ac:spMkLst>
        </pc:spChg>
        <pc:picChg chg="add mod">
          <ac:chgData name="伊健 杜" userId="e69aded81da48593" providerId="LiveId" clId="{6FBE7D33-88E5-46BB-B3B8-C75049B9D8CF}" dt="2022-11-16T04:59:17.154" v="1258" actId="1076"/>
          <ac:picMkLst>
            <pc:docMk/>
            <pc:sldMk cId="3111261195" sldId="1539"/>
            <ac:picMk id="7" creationId="{90C8F372-BFFD-D321-5529-8B60F92A20F4}"/>
          </ac:picMkLst>
        </pc:picChg>
        <pc:picChg chg="del">
          <ac:chgData name="伊健 杜" userId="e69aded81da48593" providerId="LiveId" clId="{6FBE7D33-88E5-46BB-B3B8-C75049B9D8CF}" dt="2022-11-16T04:58:34.008" v="1254" actId="478"/>
          <ac:picMkLst>
            <pc:docMk/>
            <pc:sldMk cId="3111261195" sldId="1539"/>
            <ac:picMk id="7170" creationId="{5AF44F91-8E9B-0C80-AC64-9F706A2FCD80}"/>
          </ac:picMkLst>
        </pc:picChg>
      </pc:sldChg>
      <pc:sldChg chg="modSp add mod">
        <pc:chgData name="伊健 杜" userId="e69aded81da48593" providerId="LiveId" clId="{6FBE7D33-88E5-46BB-B3B8-C75049B9D8CF}" dt="2022-11-16T06:36:29.841" v="3322"/>
        <pc:sldMkLst>
          <pc:docMk/>
          <pc:sldMk cId="1933896623" sldId="1540"/>
        </pc:sldMkLst>
        <pc:spChg chg="mod">
          <ac:chgData name="伊健 杜" userId="e69aded81da48593" providerId="LiveId" clId="{6FBE7D33-88E5-46BB-B3B8-C75049B9D8CF}" dt="2022-11-16T06:36:29.841" v="3322"/>
          <ac:spMkLst>
            <pc:docMk/>
            <pc:sldMk cId="1933896623" sldId="1540"/>
            <ac:spMk id="2" creationId="{FE622876-797B-2942-104C-EDD9064B55F3}"/>
          </ac:spMkLst>
        </pc:spChg>
      </pc:sldChg>
      <pc:sldChg chg="addSp delSp modSp add mod">
        <pc:chgData name="伊健 杜" userId="e69aded81da48593" providerId="LiveId" clId="{6FBE7D33-88E5-46BB-B3B8-C75049B9D8CF}" dt="2022-11-16T06:36:29.841" v="3322"/>
        <pc:sldMkLst>
          <pc:docMk/>
          <pc:sldMk cId="1545856504" sldId="1541"/>
        </pc:sldMkLst>
        <pc:spChg chg="mod">
          <ac:chgData name="伊健 杜" userId="e69aded81da48593" providerId="LiveId" clId="{6FBE7D33-88E5-46BB-B3B8-C75049B9D8CF}" dt="2022-11-16T05:20:31.129" v="1462"/>
          <ac:spMkLst>
            <pc:docMk/>
            <pc:sldMk cId="1545856504" sldId="1541"/>
            <ac:spMk id="2" creationId="{10304424-DB4A-36E7-9E0D-D32A5DD0F26C}"/>
          </ac:spMkLst>
        </pc:spChg>
        <pc:spChg chg="del">
          <ac:chgData name="伊健 杜" userId="e69aded81da48593" providerId="LiveId" clId="{6FBE7D33-88E5-46BB-B3B8-C75049B9D8CF}" dt="2022-11-16T05:43:35.376" v="1529" actId="21"/>
          <ac:spMkLst>
            <pc:docMk/>
            <pc:sldMk cId="1545856504" sldId="1541"/>
            <ac:spMk id="3" creationId="{BF61C064-5051-1184-7A12-5B1F560F19AD}"/>
          </ac:spMkLst>
        </pc:spChg>
        <pc:spChg chg="mod">
          <ac:chgData name="伊健 杜" userId="e69aded81da48593" providerId="LiveId" clId="{6FBE7D33-88E5-46BB-B3B8-C75049B9D8CF}" dt="2022-11-16T06:36:29.841" v="3322"/>
          <ac:spMkLst>
            <pc:docMk/>
            <pc:sldMk cId="1545856504" sldId="1541"/>
            <ac:spMk id="4" creationId="{2691090D-D035-2EE7-556B-29D21742E484}"/>
          </ac:spMkLst>
        </pc:spChg>
        <pc:spChg chg="mod">
          <ac:chgData name="伊健 杜" userId="e69aded81da48593" providerId="LiveId" clId="{6FBE7D33-88E5-46BB-B3B8-C75049B9D8CF}" dt="2022-11-16T05:44:29.130" v="1597"/>
          <ac:spMkLst>
            <pc:docMk/>
            <pc:sldMk cId="1545856504" sldId="1541"/>
            <ac:spMk id="5" creationId="{12133E31-EFD8-1428-E834-932512E03115}"/>
          </ac:spMkLst>
        </pc:spChg>
        <pc:spChg chg="add mod">
          <ac:chgData name="伊健 杜" userId="e69aded81da48593" providerId="LiveId" clId="{6FBE7D33-88E5-46BB-B3B8-C75049B9D8CF}" dt="2022-11-16T05:43:37.823" v="1531" actId="1076"/>
          <ac:spMkLst>
            <pc:docMk/>
            <pc:sldMk cId="1545856504" sldId="1541"/>
            <ac:spMk id="6" creationId="{FCF60491-E739-DB42-5DA9-C3A6F3C5776C}"/>
          </ac:spMkLst>
        </pc:spChg>
        <pc:spChg chg="add mod">
          <ac:chgData name="伊健 杜" userId="e69aded81da48593" providerId="LiveId" clId="{6FBE7D33-88E5-46BB-B3B8-C75049B9D8CF}" dt="2022-11-16T06:36:29.841" v="3322"/>
          <ac:spMkLst>
            <pc:docMk/>
            <pc:sldMk cId="1545856504" sldId="1541"/>
            <ac:spMk id="7" creationId="{0788E5C2-A9AB-1247-C09B-C5EF7FFE7991}"/>
          </ac:spMkLst>
        </pc:spChg>
        <pc:picChg chg="del mod">
          <ac:chgData name="伊健 杜" userId="e69aded81da48593" providerId="LiveId" clId="{6FBE7D33-88E5-46BB-B3B8-C75049B9D8CF}" dt="2022-11-16T05:42:14.087" v="1511" actId="478"/>
          <ac:picMkLst>
            <pc:docMk/>
            <pc:sldMk cId="1545856504" sldId="1541"/>
            <ac:picMk id="5122" creationId="{88594F5A-1FD3-9067-5D99-2E9E75ABAEBE}"/>
          </ac:picMkLst>
        </pc:picChg>
        <pc:picChg chg="add mod">
          <ac:chgData name="伊健 杜" userId="e69aded81da48593" providerId="LiveId" clId="{6FBE7D33-88E5-46BB-B3B8-C75049B9D8CF}" dt="2022-11-16T05:42:18.250" v="1514" actId="14100"/>
          <ac:picMkLst>
            <pc:docMk/>
            <pc:sldMk cId="1545856504" sldId="1541"/>
            <ac:picMk id="11266" creationId="{589B7CDE-C3FF-38B8-8236-CE0C5476AEA2}"/>
          </ac:picMkLst>
        </pc:picChg>
        <pc:picChg chg="add mod">
          <ac:chgData name="伊健 杜" userId="e69aded81da48593" providerId="LiveId" clId="{6FBE7D33-88E5-46BB-B3B8-C75049B9D8CF}" dt="2022-11-16T05:43:31.378" v="1528" actId="1076"/>
          <ac:picMkLst>
            <pc:docMk/>
            <pc:sldMk cId="1545856504" sldId="1541"/>
            <ac:picMk id="11268" creationId="{6E8A467C-26E4-B2C1-752A-3FA8F4F699CF}"/>
          </ac:picMkLst>
        </pc:picChg>
      </pc:sldChg>
      <pc:sldChg chg="addSp delSp modSp add mod delAnim">
        <pc:chgData name="伊健 杜" userId="e69aded81da48593" providerId="LiveId" clId="{6FBE7D33-88E5-46BB-B3B8-C75049B9D8CF}" dt="2022-11-16T06:36:29.841" v="3322"/>
        <pc:sldMkLst>
          <pc:docMk/>
          <pc:sldMk cId="109839669" sldId="1542"/>
        </pc:sldMkLst>
        <pc:spChg chg="mod">
          <ac:chgData name="伊健 杜" userId="e69aded81da48593" providerId="LiveId" clId="{6FBE7D33-88E5-46BB-B3B8-C75049B9D8CF}" dt="2022-11-16T06:36:29.841" v="3322"/>
          <ac:spMkLst>
            <pc:docMk/>
            <pc:sldMk cId="109839669" sldId="1542"/>
            <ac:spMk id="4" creationId="{2691090D-D035-2EE7-556B-29D21742E484}"/>
          </ac:spMkLst>
        </pc:spChg>
        <pc:spChg chg="del">
          <ac:chgData name="伊健 杜" userId="e69aded81da48593" providerId="LiveId" clId="{6FBE7D33-88E5-46BB-B3B8-C75049B9D8CF}" dt="2022-11-16T05:44:33.804" v="1598" actId="478"/>
          <ac:spMkLst>
            <pc:docMk/>
            <pc:sldMk cId="109839669" sldId="1542"/>
            <ac:spMk id="5" creationId="{12133E31-EFD8-1428-E834-932512E03115}"/>
          </ac:spMkLst>
        </pc:spChg>
        <pc:spChg chg="mod">
          <ac:chgData name="伊健 杜" userId="e69aded81da48593" providerId="LiveId" clId="{6FBE7D33-88E5-46BB-B3B8-C75049B9D8CF}" dt="2022-11-16T06:36:29.841" v="3322"/>
          <ac:spMkLst>
            <pc:docMk/>
            <pc:sldMk cId="109839669" sldId="1542"/>
            <ac:spMk id="7" creationId="{0788E5C2-A9AB-1247-C09B-C5EF7FFE7991}"/>
          </ac:spMkLst>
        </pc:spChg>
        <pc:picChg chg="del">
          <ac:chgData name="伊健 杜" userId="e69aded81da48593" providerId="LiveId" clId="{6FBE7D33-88E5-46BB-B3B8-C75049B9D8CF}" dt="2022-11-16T05:45:57.928" v="1678" actId="478"/>
          <ac:picMkLst>
            <pc:docMk/>
            <pc:sldMk cId="109839669" sldId="1542"/>
            <ac:picMk id="11266" creationId="{589B7CDE-C3FF-38B8-8236-CE0C5476AEA2}"/>
          </ac:picMkLst>
        </pc:picChg>
        <pc:picChg chg="del mod">
          <ac:chgData name="伊健 杜" userId="e69aded81da48593" providerId="LiveId" clId="{6FBE7D33-88E5-46BB-B3B8-C75049B9D8CF}" dt="2022-11-16T05:45:31.937" v="1668" actId="478"/>
          <ac:picMkLst>
            <pc:docMk/>
            <pc:sldMk cId="109839669" sldId="1542"/>
            <ac:picMk id="11268" creationId="{6E8A467C-26E4-B2C1-752A-3FA8F4F699CF}"/>
          </ac:picMkLst>
        </pc:picChg>
        <pc:picChg chg="add del mod">
          <ac:chgData name="伊健 杜" userId="e69aded81da48593" providerId="LiveId" clId="{6FBE7D33-88E5-46BB-B3B8-C75049B9D8CF}" dt="2022-11-16T05:45:43.181" v="1673" actId="478"/>
          <ac:picMkLst>
            <pc:docMk/>
            <pc:sldMk cId="109839669" sldId="1542"/>
            <ac:picMk id="12290" creationId="{31C96757-FE4E-588A-BCA6-7078073E8618}"/>
          </ac:picMkLst>
        </pc:picChg>
        <pc:picChg chg="add mod">
          <ac:chgData name="伊健 杜" userId="e69aded81da48593" providerId="LiveId" clId="{6FBE7D33-88E5-46BB-B3B8-C75049B9D8CF}" dt="2022-11-16T05:45:47.219" v="1677" actId="1076"/>
          <ac:picMkLst>
            <pc:docMk/>
            <pc:sldMk cId="109839669" sldId="1542"/>
            <ac:picMk id="12292" creationId="{7A132541-19C7-06DA-0D37-AD18D0A601EF}"/>
          </ac:picMkLst>
        </pc:picChg>
        <pc:picChg chg="add mod">
          <ac:chgData name="伊健 杜" userId="e69aded81da48593" providerId="LiveId" clId="{6FBE7D33-88E5-46BB-B3B8-C75049B9D8CF}" dt="2022-11-16T05:45:59.453" v="1680" actId="1076"/>
          <ac:picMkLst>
            <pc:docMk/>
            <pc:sldMk cId="109839669" sldId="1542"/>
            <ac:picMk id="12294" creationId="{3D52C735-12C2-2B1F-C07C-86A192555509}"/>
          </ac:picMkLst>
        </pc:picChg>
      </pc:sldChg>
      <pc:sldChg chg="addSp delSp modSp add mod">
        <pc:chgData name="伊健 杜" userId="e69aded81da48593" providerId="LiveId" clId="{6FBE7D33-88E5-46BB-B3B8-C75049B9D8CF}" dt="2022-11-16T06:36:29.841" v="3322"/>
        <pc:sldMkLst>
          <pc:docMk/>
          <pc:sldMk cId="1786757342" sldId="1543"/>
        </pc:sldMkLst>
        <pc:spChg chg="mod">
          <ac:chgData name="伊健 杜" userId="e69aded81da48593" providerId="LiveId" clId="{6FBE7D33-88E5-46BB-B3B8-C75049B9D8CF}" dt="2022-11-16T06:36:29.841" v="3322"/>
          <ac:spMkLst>
            <pc:docMk/>
            <pc:sldMk cId="1786757342" sldId="1543"/>
            <ac:spMk id="4" creationId="{2691090D-D035-2EE7-556B-29D21742E484}"/>
          </ac:spMkLst>
        </pc:spChg>
        <pc:spChg chg="mod">
          <ac:chgData name="伊健 杜" userId="e69aded81da48593" providerId="LiveId" clId="{6FBE7D33-88E5-46BB-B3B8-C75049B9D8CF}" dt="2022-11-16T06:36:29.841" v="3322"/>
          <ac:spMkLst>
            <pc:docMk/>
            <pc:sldMk cId="1786757342" sldId="1543"/>
            <ac:spMk id="7" creationId="{0788E5C2-A9AB-1247-C09B-C5EF7FFE7991}"/>
          </ac:spMkLst>
        </pc:spChg>
        <pc:picChg chg="del mod">
          <ac:chgData name="伊健 杜" userId="e69aded81da48593" providerId="LiveId" clId="{6FBE7D33-88E5-46BB-B3B8-C75049B9D8CF}" dt="2022-11-16T05:47:22.306" v="1794" actId="478"/>
          <ac:picMkLst>
            <pc:docMk/>
            <pc:sldMk cId="1786757342" sldId="1543"/>
            <ac:picMk id="12292" creationId="{7A132541-19C7-06DA-0D37-AD18D0A601EF}"/>
          </ac:picMkLst>
        </pc:picChg>
        <pc:picChg chg="del">
          <ac:chgData name="伊健 杜" userId="e69aded81da48593" providerId="LiveId" clId="{6FBE7D33-88E5-46BB-B3B8-C75049B9D8CF}" dt="2022-11-16T05:46:58.959" v="1730" actId="478"/>
          <ac:picMkLst>
            <pc:docMk/>
            <pc:sldMk cId="1786757342" sldId="1543"/>
            <ac:picMk id="12294" creationId="{3D52C735-12C2-2B1F-C07C-86A192555509}"/>
          </ac:picMkLst>
        </pc:picChg>
        <pc:picChg chg="add mod">
          <ac:chgData name="伊健 杜" userId="e69aded81da48593" providerId="LiveId" clId="{6FBE7D33-88E5-46BB-B3B8-C75049B9D8CF}" dt="2022-11-16T05:47:02.430" v="1733" actId="1076"/>
          <ac:picMkLst>
            <pc:docMk/>
            <pc:sldMk cId="1786757342" sldId="1543"/>
            <ac:picMk id="13314" creationId="{CAB41F5F-6A9F-2AA2-F8E7-B3CE2CFF8F06}"/>
          </ac:picMkLst>
        </pc:picChg>
        <pc:picChg chg="add mod">
          <ac:chgData name="伊健 杜" userId="e69aded81da48593" providerId="LiveId" clId="{6FBE7D33-88E5-46BB-B3B8-C75049B9D8CF}" dt="2022-11-16T05:49:07.044" v="1954" actId="1076"/>
          <ac:picMkLst>
            <pc:docMk/>
            <pc:sldMk cId="1786757342" sldId="1543"/>
            <ac:picMk id="13316" creationId="{E0623D45-6A46-DC05-3AC1-C0187C85E428}"/>
          </ac:picMkLst>
        </pc:picChg>
      </pc:sldChg>
      <pc:sldChg chg="addSp delSp modSp add mod">
        <pc:chgData name="伊健 杜" userId="e69aded81da48593" providerId="LiveId" clId="{6FBE7D33-88E5-46BB-B3B8-C75049B9D8CF}" dt="2022-11-16T06:36:29.841" v="3322"/>
        <pc:sldMkLst>
          <pc:docMk/>
          <pc:sldMk cId="644063548" sldId="1544"/>
        </pc:sldMkLst>
        <pc:spChg chg="del mod">
          <ac:chgData name="伊健 杜" userId="e69aded81da48593" providerId="LiveId" clId="{6FBE7D33-88E5-46BB-B3B8-C75049B9D8CF}" dt="2022-11-16T06:07:41.592" v="2395" actId="478"/>
          <ac:spMkLst>
            <pc:docMk/>
            <pc:sldMk cId="644063548" sldId="1544"/>
            <ac:spMk id="2" creationId="{FE622876-797B-2942-104C-EDD9064B55F3}"/>
          </ac:spMkLst>
        </pc:spChg>
        <pc:spChg chg="add del mod">
          <ac:chgData name="伊健 杜" userId="e69aded81da48593" providerId="LiveId" clId="{6FBE7D33-88E5-46BB-B3B8-C75049B9D8CF}" dt="2022-11-16T06:07:43.766" v="2396" actId="478"/>
          <ac:spMkLst>
            <pc:docMk/>
            <pc:sldMk cId="644063548" sldId="1544"/>
            <ac:spMk id="4" creationId="{A48B533F-BBF3-A514-1551-EAB8003BDC0D}"/>
          </ac:spMkLst>
        </pc:spChg>
        <pc:spChg chg="add mod">
          <ac:chgData name="伊健 杜" userId="e69aded81da48593" providerId="LiveId" clId="{6FBE7D33-88E5-46BB-B3B8-C75049B9D8CF}" dt="2022-11-16T06:36:29.841" v="3322"/>
          <ac:spMkLst>
            <pc:docMk/>
            <pc:sldMk cId="644063548" sldId="1544"/>
            <ac:spMk id="5" creationId="{B9D07141-D6FF-01E2-9438-9956D1844FE4}"/>
          </ac:spMkLst>
        </pc:spChg>
        <pc:picChg chg="add del mod">
          <ac:chgData name="伊健 杜" userId="e69aded81da48593" providerId="LiveId" clId="{6FBE7D33-88E5-46BB-B3B8-C75049B9D8CF}" dt="2022-11-16T06:09:27.297" v="2426" actId="478"/>
          <ac:picMkLst>
            <pc:docMk/>
            <pc:sldMk cId="644063548" sldId="1544"/>
            <ac:picMk id="18434" creationId="{2E09A1C1-BCE5-7809-973F-1CE0C734104D}"/>
          </ac:picMkLst>
        </pc:picChg>
        <pc:picChg chg="add mod">
          <ac:chgData name="伊健 杜" userId="e69aded81da48593" providerId="LiveId" clId="{6FBE7D33-88E5-46BB-B3B8-C75049B9D8CF}" dt="2022-11-16T06:09:30.619" v="2430" actId="1076"/>
          <ac:picMkLst>
            <pc:docMk/>
            <pc:sldMk cId="644063548" sldId="1544"/>
            <ac:picMk id="18436" creationId="{E2B9ECAC-F190-9783-1744-4F1D5B19A6DD}"/>
          </ac:picMkLst>
        </pc:picChg>
      </pc:sldChg>
      <pc:sldChg chg="addSp delSp modSp add mod">
        <pc:chgData name="伊健 杜" userId="e69aded81da48593" providerId="LiveId" clId="{6FBE7D33-88E5-46BB-B3B8-C75049B9D8CF}" dt="2022-11-16T05:59:51.391" v="2009"/>
        <pc:sldMkLst>
          <pc:docMk/>
          <pc:sldMk cId="3343832470" sldId="1545"/>
        </pc:sldMkLst>
        <pc:spChg chg="del">
          <ac:chgData name="伊健 杜" userId="e69aded81da48593" providerId="LiveId" clId="{6FBE7D33-88E5-46BB-B3B8-C75049B9D8CF}" dt="2022-11-16T05:59:09.265" v="1987" actId="478"/>
          <ac:spMkLst>
            <pc:docMk/>
            <pc:sldMk cId="3343832470" sldId="1545"/>
            <ac:spMk id="4" creationId="{2691090D-D035-2EE7-556B-29D21742E484}"/>
          </ac:spMkLst>
        </pc:spChg>
        <pc:spChg chg="del">
          <ac:chgData name="伊健 杜" userId="e69aded81da48593" providerId="LiveId" clId="{6FBE7D33-88E5-46BB-B3B8-C75049B9D8CF}" dt="2022-11-16T05:59:09.265" v="1987" actId="478"/>
          <ac:spMkLst>
            <pc:docMk/>
            <pc:sldMk cId="3343832470" sldId="1545"/>
            <ac:spMk id="7" creationId="{0788E5C2-A9AB-1247-C09B-C5EF7FFE7991}"/>
          </ac:spMkLst>
        </pc:spChg>
        <pc:grpChg chg="add del mod">
          <ac:chgData name="伊健 杜" userId="e69aded81da48593" providerId="LiveId" clId="{6FBE7D33-88E5-46BB-B3B8-C75049B9D8CF}" dt="2022-11-16T05:59:40.195" v="2002"/>
          <ac:grpSpMkLst>
            <pc:docMk/>
            <pc:sldMk cId="3343832470" sldId="1545"/>
            <ac:grpSpMk id="10" creationId="{AC3C21D0-D682-5A14-EB91-02CC2C9A6811}"/>
          </ac:grpSpMkLst>
        </pc:grpChg>
        <pc:grpChg chg="mod">
          <ac:chgData name="伊健 杜" userId="e69aded81da48593" providerId="LiveId" clId="{6FBE7D33-88E5-46BB-B3B8-C75049B9D8CF}" dt="2022-11-16T05:59:34.177" v="2000"/>
          <ac:grpSpMkLst>
            <pc:docMk/>
            <pc:sldMk cId="3343832470" sldId="1545"/>
            <ac:grpSpMk id="16" creationId="{22DD4C08-DFC5-3315-0F32-7C3FDADAD37E}"/>
          </ac:grpSpMkLst>
        </pc:grpChg>
        <pc:grpChg chg="del mod">
          <ac:chgData name="伊健 杜" userId="e69aded81da48593" providerId="LiveId" clId="{6FBE7D33-88E5-46BB-B3B8-C75049B9D8CF}" dt="2022-11-16T05:59:51.391" v="2009"/>
          <ac:grpSpMkLst>
            <pc:docMk/>
            <pc:sldMk cId="3343832470" sldId="1545"/>
            <ac:grpSpMk id="18" creationId="{0046B20E-C6FC-BAD3-86A7-3647451EEFCC}"/>
          </ac:grpSpMkLst>
        </pc:grpChg>
        <pc:grpChg chg="del mod">
          <ac:chgData name="伊健 杜" userId="e69aded81da48593" providerId="LiveId" clId="{6FBE7D33-88E5-46BB-B3B8-C75049B9D8CF}" dt="2022-11-16T05:59:51.391" v="2009"/>
          <ac:grpSpMkLst>
            <pc:docMk/>
            <pc:sldMk cId="3343832470" sldId="1545"/>
            <ac:grpSpMk id="24" creationId="{137F5A2D-7C70-C1BE-95B2-EFCA2E9E29F4}"/>
          </ac:grpSpMkLst>
        </pc:grpChg>
        <pc:grpChg chg="del mod">
          <ac:chgData name="伊健 杜" userId="e69aded81da48593" providerId="LiveId" clId="{6FBE7D33-88E5-46BB-B3B8-C75049B9D8CF}" dt="2022-11-16T05:59:51.391" v="2009"/>
          <ac:grpSpMkLst>
            <pc:docMk/>
            <pc:sldMk cId="3343832470" sldId="1545"/>
            <ac:grpSpMk id="25" creationId="{D63F268B-9D33-ED41-790D-52E63F7DD26D}"/>
          </ac:grpSpMkLst>
        </pc:grpChg>
        <pc:grpChg chg="mod">
          <ac:chgData name="伊健 杜" userId="e69aded81da48593" providerId="LiveId" clId="{6FBE7D33-88E5-46BB-B3B8-C75049B9D8CF}" dt="2022-11-16T05:59:51.391" v="2009"/>
          <ac:grpSpMkLst>
            <pc:docMk/>
            <pc:sldMk cId="3343832470" sldId="1545"/>
            <ac:grpSpMk id="26" creationId="{C26AB8F2-E2E6-2E29-3C52-F5441B8FD931}"/>
          </ac:grpSpMkLst>
        </pc:grpChg>
        <pc:picChg chg="del">
          <ac:chgData name="伊健 杜" userId="e69aded81da48593" providerId="LiveId" clId="{6FBE7D33-88E5-46BB-B3B8-C75049B9D8CF}" dt="2022-11-16T05:59:09.265" v="1987" actId="478"/>
          <ac:picMkLst>
            <pc:docMk/>
            <pc:sldMk cId="3343832470" sldId="1545"/>
            <ac:picMk id="13314" creationId="{CAB41F5F-6A9F-2AA2-F8E7-B3CE2CFF8F06}"/>
          </ac:picMkLst>
        </pc:picChg>
        <pc:picChg chg="del">
          <ac:chgData name="伊健 杜" userId="e69aded81da48593" providerId="LiveId" clId="{6FBE7D33-88E5-46BB-B3B8-C75049B9D8CF}" dt="2022-11-16T05:59:09.265" v="1987" actId="478"/>
          <ac:picMkLst>
            <pc:docMk/>
            <pc:sldMk cId="3343832470" sldId="1545"/>
            <ac:picMk id="13316" creationId="{E0623D45-6A46-DC05-3AC1-C0187C85E428}"/>
          </ac:picMkLst>
        </pc:picChg>
        <pc:inkChg chg="add mod">
          <ac:chgData name="伊健 杜" userId="e69aded81da48593" providerId="LiveId" clId="{6FBE7D33-88E5-46BB-B3B8-C75049B9D8CF}" dt="2022-11-16T05:59:51.391" v="2009"/>
          <ac:inkMkLst>
            <pc:docMk/>
            <pc:sldMk cId="3343832470" sldId="1545"/>
            <ac:inkMk id="3" creationId="{8852C53D-E64B-C375-687C-0D0904E572CF}"/>
          </ac:inkMkLst>
        </pc:inkChg>
        <pc:inkChg chg="add mod">
          <ac:chgData name="伊健 杜" userId="e69aded81da48593" providerId="LiveId" clId="{6FBE7D33-88E5-46BB-B3B8-C75049B9D8CF}" dt="2022-11-16T05:59:51.391" v="2009"/>
          <ac:inkMkLst>
            <pc:docMk/>
            <pc:sldMk cId="3343832470" sldId="1545"/>
            <ac:inkMk id="5" creationId="{5EC94053-4371-EEA6-E07E-343ABD2ADDC9}"/>
          </ac:inkMkLst>
        </pc:inkChg>
        <pc:inkChg chg="add mod">
          <ac:chgData name="伊健 杜" userId="e69aded81da48593" providerId="LiveId" clId="{6FBE7D33-88E5-46BB-B3B8-C75049B9D8CF}" dt="2022-11-16T05:59:51.391" v="2009"/>
          <ac:inkMkLst>
            <pc:docMk/>
            <pc:sldMk cId="3343832470" sldId="1545"/>
            <ac:inkMk id="8" creationId="{8A7DA68A-BCEF-E0FD-DDC4-23C6D6BEA323}"/>
          </ac:inkMkLst>
        </pc:inkChg>
        <pc:inkChg chg="add mod">
          <ac:chgData name="伊健 杜" userId="e69aded81da48593" providerId="LiveId" clId="{6FBE7D33-88E5-46BB-B3B8-C75049B9D8CF}" dt="2022-11-16T05:59:51.391" v="2009"/>
          <ac:inkMkLst>
            <pc:docMk/>
            <pc:sldMk cId="3343832470" sldId="1545"/>
            <ac:inkMk id="9" creationId="{C8BC707D-0632-4358-8A92-19806F310ECB}"/>
          </ac:inkMkLst>
        </pc:inkChg>
        <pc:inkChg chg="add mod">
          <ac:chgData name="伊健 杜" userId="e69aded81da48593" providerId="LiveId" clId="{6FBE7D33-88E5-46BB-B3B8-C75049B9D8CF}" dt="2022-11-16T05:59:51.391" v="2009"/>
          <ac:inkMkLst>
            <pc:docMk/>
            <pc:sldMk cId="3343832470" sldId="1545"/>
            <ac:inkMk id="11" creationId="{A678F1DD-81C4-731C-7D18-B11B541C30C2}"/>
          </ac:inkMkLst>
        </pc:inkChg>
        <pc:inkChg chg="add mod">
          <ac:chgData name="伊健 杜" userId="e69aded81da48593" providerId="LiveId" clId="{6FBE7D33-88E5-46BB-B3B8-C75049B9D8CF}" dt="2022-11-16T05:59:51.391" v="2009"/>
          <ac:inkMkLst>
            <pc:docMk/>
            <pc:sldMk cId="3343832470" sldId="1545"/>
            <ac:inkMk id="12" creationId="{262F9FE5-CFF2-89C2-1507-6DF04D15248F}"/>
          </ac:inkMkLst>
        </pc:inkChg>
        <pc:inkChg chg="add mod">
          <ac:chgData name="伊健 杜" userId="e69aded81da48593" providerId="LiveId" clId="{6FBE7D33-88E5-46BB-B3B8-C75049B9D8CF}" dt="2022-11-16T05:59:51.391" v="2009"/>
          <ac:inkMkLst>
            <pc:docMk/>
            <pc:sldMk cId="3343832470" sldId="1545"/>
            <ac:inkMk id="13" creationId="{C6184786-BADF-5D77-86F3-246B426123E5}"/>
          </ac:inkMkLst>
        </pc:inkChg>
        <pc:inkChg chg="add mod">
          <ac:chgData name="伊健 杜" userId="e69aded81da48593" providerId="LiveId" clId="{6FBE7D33-88E5-46BB-B3B8-C75049B9D8CF}" dt="2022-11-16T05:59:51.391" v="2009"/>
          <ac:inkMkLst>
            <pc:docMk/>
            <pc:sldMk cId="3343832470" sldId="1545"/>
            <ac:inkMk id="14" creationId="{FEAECFC0-59DD-6F04-1B78-07486CAA20F2}"/>
          </ac:inkMkLst>
        </pc:inkChg>
        <pc:inkChg chg="add del mod">
          <ac:chgData name="伊健 杜" userId="e69aded81da48593" providerId="LiveId" clId="{6FBE7D33-88E5-46BB-B3B8-C75049B9D8CF}" dt="2022-11-16T05:59:34.177" v="2000"/>
          <ac:inkMkLst>
            <pc:docMk/>
            <pc:sldMk cId="3343832470" sldId="1545"/>
            <ac:inkMk id="15" creationId="{1AB41A3B-559A-4DCB-5693-437158C2E9C1}"/>
          </ac:inkMkLst>
        </pc:inkChg>
        <pc:inkChg chg="add del mod">
          <ac:chgData name="伊健 杜" userId="e69aded81da48593" providerId="LiveId" clId="{6FBE7D33-88E5-46BB-B3B8-C75049B9D8CF}" dt="2022-11-16T05:59:44.534" v="2003"/>
          <ac:inkMkLst>
            <pc:docMk/>
            <pc:sldMk cId="3343832470" sldId="1545"/>
            <ac:inkMk id="17" creationId="{FF2CFE4D-1DA7-8885-E259-3D82A9CFFF1C}"/>
          </ac:inkMkLst>
        </pc:inkChg>
        <pc:inkChg chg="add mod">
          <ac:chgData name="伊健 杜" userId="e69aded81da48593" providerId="LiveId" clId="{6FBE7D33-88E5-46BB-B3B8-C75049B9D8CF}" dt="2022-11-16T05:59:51.391" v="2009"/>
          <ac:inkMkLst>
            <pc:docMk/>
            <pc:sldMk cId="3343832470" sldId="1545"/>
            <ac:inkMk id="19" creationId="{BEA8DDFC-1036-C676-1676-DE4356C15B65}"/>
          </ac:inkMkLst>
        </pc:inkChg>
        <pc:inkChg chg="add mod">
          <ac:chgData name="伊健 杜" userId="e69aded81da48593" providerId="LiveId" clId="{6FBE7D33-88E5-46BB-B3B8-C75049B9D8CF}" dt="2022-11-16T05:59:51.391" v="2009"/>
          <ac:inkMkLst>
            <pc:docMk/>
            <pc:sldMk cId="3343832470" sldId="1545"/>
            <ac:inkMk id="20" creationId="{5DAE957B-E908-0F3A-20B3-6AD65392E810}"/>
          </ac:inkMkLst>
        </pc:inkChg>
        <pc:inkChg chg="add mod">
          <ac:chgData name="伊健 杜" userId="e69aded81da48593" providerId="LiveId" clId="{6FBE7D33-88E5-46BB-B3B8-C75049B9D8CF}" dt="2022-11-16T05:59:51.391" v="2009"/>
          <ac:inkMkLst>
            <pc:docMk/>
            <pc:sldMk cId="3343832470" sldId="1545"/>
            <ac:inkMk id="21" creationId="{D8EA20DD-4284-E2FE-FA66-67906401B152}"/>
          </ac:inkMkLst>
        </pc:inkChg>
        <pc:inkChg chg="add mod">
          <ac:chgData name="伊健 杜" userId="e69aded81da48593" providerId="LiveId" clId="{6FBE7D33-88E5-46BB-B3B8-C75049B9D8CF}" dt="2022-11-16T05:59:51.391" v="2009"/>
          <ac:inkMkLst>
            <pc:docMk/>
            <pc:sldMk cId="3343832470" sldId="1545"/>
            <ac:inkMk id="22" creationId="{0D91DDF0-A00A-4F1C-089C-EA3994B450A5}"/>
          </ac:inkMkLst>
        </pc:inkChg>
        <pc:inkChg chg="add mod">
          <ac:chgData name="伊健 杜" userId="e69aded81da48593" providerId="LiveId" clId="{6FBE7D33-88E5-46BB-B3B8-C75049B9D8CF}" dt="2022-11-16T05:59:51.391" v="2009"/>
          <ac:inkMkLst>
            <pc:docMk/>
            <pc:sldMk cId="3343832470" sldId="1545"/>
            <ac:inkMk id="23" creationId="{62F024CC-6DC4-0A6C-E92B-B677B5AA08DE}"/>
          </ac:inkMkLst>
        </pc:inkChg>
      </pc:sldChg>
      <pc:sldChg chg="addSp delSp modSp add mod delAnim">
        <pc:chgData name="伊健 杜" userId="e69aded81da48593" providerId="LiveId" clId="{6FBE7D33-88E5-46BB-B3B8-C75049B9D8CF}" dt="2022-11-16T06:36:29.841" v="3322"/>
        <pc:sldMkLst>
          <pc:docMk/>
          <pc:sldMk cId="3547476331" sldId="1546"/>
        </pc:sldMkLst>
        <pc:spChg chg="mod">
          <ac:chgData name="伊健 杜" userId="e69aded81da48593" providerId="LiveId" clId="{6FBE7D33-88E5-46BB-B3B8-C75049B9D8CF}" dt="2022-11-16T06:36:29.841" v="3322"/>
          <ac:spMkLst>
            <pc:docMk/>
            <pc:sldMk cId="3547476331" sldId="1546"/>
            <ac:spMk id="4" creationId="{2691090D-D035-2EE7-556B-29D21742E484}"/>
          </ac:spMkLst>
        </pc:spChg>
        <pc:spChg chg="del">
          <ac:chgData name="伊健 杜" userId="e69aded81da48593" providerId="LiveId" clId="{6FBE7D33-88E5-46BB-B3B8-C75049B9D8CF}" dt="2022-11-16T06:01:58.954" v="2091" actId="478"/>
          <ac:spMkLst>
            <pc:docMk/>
            <pc:sldMk cId="3547476331" sldId="1546"/>
            <ac:spMk id="5" creationId="{12133E31-EFD8-1428-E834-932512E03115}"/>
          </ac:spMkLst>
        </pc:spChg>
        <pc:spChg chg="mod">
          <ac:chgData name="伊健 杜" userId="e69aded81da48593" providerId="LiveId" clId="{6FBE7D33-88E5-46BB-B3B8-C75049B9D8CF}" dt="2022-11-16T06:00:33.241" v="2015" actId="1076"/>
          <ac:spMkLst>
            <pc:docMk/>
            <pc:sldMk cId="3547476331" sldId="1546"/>
            <ac:spMk id="6" creationId="{FCF60491-E739-DB42-5DA9-C3A6F3C5776C}"/>
          </ac:spMkLst>
        </pc:spChg>
        <pc:spChg chg="del">
          <ac:chgData name="伊健 杜" userId="e69aded81da48593" providerId="LiveId" clId="{6FBE7D33-88E5-46BB-B3B8-C75049B9D8CF}" dt="2022-11-16T06:00:31.312" v="2013" actId="478"/>
          <ac:spMkLst>
            <pc:docMk/>
            <pc:sldMk cId="3547476331" sldId="1546"/>
            <ac:spMk id="7" creationId="{0788E5C2-A9AB-1247-C09B-C5EF7FFE7991}"/>
          </ac:spMkLst>
        </pc:spChg>
        <pc:picChg chg="del mod">
          <ac:chgData name="伊健 杜" userId="e69aded81da48593" providerId="LiveId" clId="{6FBE7D33-88E5-46BB-B3B8-C75049B9D8CF}" dt="2022-11-16T06:00:30.136" v="2012" actId="478"/>
          <ac:picMkLst>
            <pc:docMk/>
            <pc:sldMk cId="3547476331" sldId="1546"/>
            <ac:picMk id="11266" creationId="{589B7CDE-C3FF-38B8-8236-CE0C5476AEA2}"/>
          </ac:picMkLst>
        </pc:picChg>
        <pc:picChg chg="del">
          <ac:chgData name="伊健 杜" userId="e69aded81da48593" providerId="LiveId" clId="{6FBE7D33-88E5-46BB-B3B8-C75049B9D8CF}" dt="2022-11-16T06:00:30.136" v="2012" actId="478"/>
          <ac:picMkLst>
            <pc:docMk/>
            <pc:sldMk cId="3547476331" sldId="1546"/>
            <ac:picMk id="11268" creationId="{6E8A467C-26E4-B2C1-752A-3FA8F4F699CF}"/>
          </ac:picMkLst>
        </pc:picChg>
        <pc:picChg chg="add mod">
          <ac:chgData name="伊健 杜" userId="e69aded81da48593" providerId="LiveId" clId="{6FBE7D33-88E5-46BB-B3B8-C75049B9D8CF}" dt="2022-11-16T06:01:50.399" v="2090" actId="1076"/>
          <ac:picMkLst>
            <pc:docMk/>
            <pc:sldMk cId="3547476331" sldId="1546"/>
            <ac:picMk id="14338" creationId="{CA6B382A-39E3-3B18-E9AC-87B9FEEA2C42}"/>
          </ac:picMkLst>
        </pc:picChg>
        <pc:picChg chg="add del">
          <ac:chgData name="伊健 杜" userId="e69aded81da48593" providerId="LiveId" clId="{6FBE7D33-88E5-46BB-B3B8-C75049B9D8CF}" dt="2022-11-16T06:02:06.033" v="2093" actId="478"/>
          <ac:picMkLst>
            <pc:docMk/>
            <pc:sldMk cId="3547476331" sldId="1546"/>
            <ac:picMk id="14340" creationId="{E06D90A4-5D57-D7F6-4260-4B6C6671F90B}"/>
          </ac:picMkLst>
        </pc:picChg>
      </pc:sldChg>
      <pc:sldChg chg="addSp delSp modSp add mod">
        <pc:chgData name="伊健 杜" userId="e69aded81da48593" providerId="LiveId" clId="{6FBE7D33-88E5-46BB-B3B8-C75049B9D8CF}" dt="2022-11-16T06:36:29.841" v="3322"/>
        <pc:sldMkLst>
          <pc:docMk/>
          <pc:sldMk cId="2491326640" sldId="1547"/>
        </pc:sldMkLst>
        <pc:spChg chg="mod">
          <ac:chgData name="伊健 杜" userId="e69aded81da48593" providerId="LiveId" clId="{6FBE7D33-88E5-46BB-B3B8-C75049B9D8CF}" dt="2022-11-16T06:36:29.841" v="3322"/>
          <ac:spMkLst>
            <pc:docMk/>
            <pc:sldMk cId="2491326640" sldId="1547"/>
            <ac:spMk id="4" creationId="{2691090D-D035-2EE7-556B-29D21742E484}"/>
          </ac:spMkLst>
        </pc:spChg>
        <pc:picChg chg="del">
          <ac:chgData name="伊健 杜" userId="e69aded81da48593" providerId="LiveId" clId="{6FBE7D33-88E5-46BB-B3B8-C75049B9D8CF}" dt="2022-11-16T06:02:51.085" v="2207" actId="478"/>
          <ac:picMkLst>
            <pc:docMk/>
            <pc:sldMk cId="2491326640" sldId="1547"/>
            <ac:picMk id="14338" creationId="{CA6B382A-39E3-3B18-E9AC-87B9FEEA2C42}"/>
          </ac:picMkLst>
        </pc:picChg>
        <pc:picChg chg="add mod">
          <ac:chgData name="伊健 杜" userId="e69aded81da48593" providerId="LiveId" clId="{6FBE7D33-88E5-46BB-B3B8-C75049B9D8CF}" dt="2022-11-16T06:03:35.671" v="2211" actId="1076"/>
          <ac:picMkLst>
            <pc:docMk/>
            <pc:sldMk cId="2491326640" sldId="1547"/>
            <ac:picMk id="16386" creationId="{1E0EFCED-0977-4F34-32E1-E0CB61DAFDB4}"/>
          </ac:picMkLst>
        </pc:picChg>
      </pc:sldChg>
      <pc:sldChg chg="addSp delSp modSp new mod">
        <pc:chgData name="伊健 杜" userId="e69aded81da48593" providerId="LiveId" clId="{6FBE7D33-88E5-46BB-B3B8-C75049B9D8CF}" dt="2022-11-16T06:36:29.841" v="3322"/>
        <pc:sldMkLst>
          <pc:docMk/>
          <pc:sldMk cId="214810403" sldId="1548"/>
        </pc:sldMkLst>
        <pc:spChg chg="del">
          <ac:chgData name="伊健 杜" userId="e69aded81da48593" providerId="LiveId" clId="{6FBE7D33-88E5-46BB-B3B8-C75049B9D8CF}" dt="2022-11-16T06:06:08.416" v="2213" actId="478"/>
          <ac:spMkLst>
            <pc:docMk/>
            <pc:sldMk cId="214810403" sldId="1548"/>
            <ac:spMk id="2" creationId="{48A76E67-BC38-75A6-09DE-4A367B5AFA11}"/>
          </ac:spMkLst>
        </pc:spChg>
        <pc:spChg chg="del">
          <ac:chgData name="伊健 杜" userId="e69aded81da48593" providerId="LiveId" clId="{6FBE7D33-88E5-46BB-B3B8-C75049B9D8CF}" dt="2022-11-16T06:06:08.416" v="2213" actId="478"/>
          <ac:spMkLst>
            <pc:docMk/>
            <pc:sldMk cId="214810403" sldId="1548"/>
            <ac:spMk id="3" creationId="{B51FE1FE-EF4E-1880-353D-BEE9F40269D6}"/>
          </ac:spMkLst>
        </pc:spChg>
        <pc:spChg chg="add mod">
          <ac:chgData name="伊健 杜" userId="e69aded81da48593" providerId="LiveId" clId="{6FBE7D33-88E5-46BB-B3B8-C75049B9D8CF}" dt="2022-11-16T06:06:20.488" v="2218"/>
          <ac:spMkLst>
            <pc:docMk/>
            <pc:sldMk cId="214810403" sldId="1548"/>
            <ac:spMk id="4" creationId="{69A58008-D5F8-DB3C-E1F2-D7BA0318AD64}"/>
          </ac:spMkLst>
        </pc:spChg>
        <pc:spChg chg="add mod">
          <ac:chgData name="伊健 杜" userId="e69aded81da48593" providerId="LiveId" clId="{6FBE7D33-88E5-46BB-B3B8-C75049B9D8CF}" dt="2022-11-16T06:36:29.841" v="3322"/>
          <ac:spMkLst>
            <pc:docMk/>
            <pc:sldMk cId="214810403" sldId="1548"/>
            <ac:spMk id="5" creationId="{DBF65F22-B21E-7E88-DAB1-CBA7B3603DA0}"/>
          </ac:spMkLst>
        </pc:spChg>
        <pc:picChg chg="add mod">
          <ac:chgData name="伊健 杜" userId="e69aded81da48593" providerId="LiveId" clId="{6FBE7D33-88E5-46BB-B3B8-C75049B9D8CF}" dt="2022-11-16T06:06:16.681" v="2217" actId="1076"/>
          <ac:picMkLst>
            <pc:docMk/>
            <pc:sldMk cId="214810403" sldId="1548"/>
            <ac:picMk id="17410" creationId="{990D3A15-E6C8-D73C-7433-0D8BC3EA7133}"/>
          </ac:picMkLst>
        </pc:picChg>
      </pc:sldChg>
      <pc:sldChg chg="delSp modSp new mod">
        <pc:chgData name="伊健 杜" userId="e69aded81da48593" providerId="LiveId" clId="{6FBE7D33-88E5-46BB-B3B8-C75049B9D8CF}" dt="2022-11-16T07:59:19.047" v="3350" actId="20577"/>
        <pc:sldMkLst>
          <pc:docMk/>
          <pc:sldMk cId="1490564631" sldId="1549"/>
        </pc:sldMkLst>
        <pc:spChg chg="mod">
          <ac:chgData name="伊健 杜" userId="e69aded81da48593" providerId="LiveId" clId="{6FBE7D33-88E5-46BB-B3B8-C75049B9D8CF}" dt="2022-11-16T07:59:19.047" v="3350" actId="20577"/>
          <ac:spMkLst>
            <pc:docMk/>
            <pc:sldMk cId="1490564631" sldId="1549"/>
            <ac:spMk id="2" creationId="{1AD0BDC9-8841-177C-41A0-C06EE9522500}"/>
          </ac:spMkLst>
        </pc:spChg>
        <pc:spChg chg="del">
          <ac:chgData name="伊健 杜" userId="e69aded81da48593" providerId="LiveId" clId="{6FBE7D33-88E5-46BB-B3B8-C75049B9D8CF}" dt="2022-11-16T06:06:50.145" v="2252" actId="478"/>
          <ac:spMkLst>
            <pc:docMk/>
            <pc:sldMk cId="1490564631" sldId="1549"/>
            <ac:spMk id="3" creationId="{9995FB69-7AC8-6C68-6768-7FB7E01EE78B}"/>
          </ac:spMkLst>
        </pc:spChg>
      </pc:sldChg>
      <pc:sldChg chg="modSp add">
        <pc:chgData name="伊健 杜" userId="e69aded81da48593" providerId="LiveId" clId="{6FBE7D33-88E5-46BB-B3B8-C75049B9D8CF}" dt="2022-11-16T06:36:29.841" v="3322"/>
        <pc:sldMkLst>
          <pc:docMk/>
          <pc:sldMk cId="1880519788" sldId="1550"/>
        </pc:sldMkLst>
        <pc:spChg chg="mod">
          <ac:chgData name="伊健 杜" userId="e69aded81da48593" providerId="LiveId" clId="{6FBE7D33-88E5-46BB-B3B8-C75049B9D8CF}" dt="2022-11-16T06:36:29.841" v="3322"/>
          <ac:spMkLst>
            <pc:docMk/>
            <pc:sldMk cId="1880519788" sldId="1550"/>
            <ac:spMk id="5" creationId="{B9D07141-D6FF-01E2-9438-9956D1844FE4}"/>
          </ac:spMkLst>
        </pc:spChg>
      </pc:sldChg>
      <pc:sldChg chg="delSp modSp new mod">
        <pc:chgData name="伊健 杜" userId="e69aded81da48593" providerId="LiveId" clId="{6FBE7D33-88E5-46BB-B3B8-C75049B9D8CF}" dt="2022-11-16T06:16:44.293" v="2450" actId="1076"/>
        <pc:sldMkLst>
          <pc:docMk/>
          <pc:sldMk cId="2309037483" sldId="1551"/>
        </pc:sldMkLst>
        <pc:spChg chg="mod">
          <ac:chgData name="伊健 杜" userId="e69aded81da48593" providerId="LiveId" clId="{6FBE7D33-88E5-46BB-B3B8-C75049B9D8CF}" dt="2022-11-16T06:16:44.293" v="2450" actId="1076"/>
          <ac:spMkLst>
            <pc:docMk/>
            <pc:sldMk cId="2309037483" sldId="1551"/>
            <ac:spMk id="2" creationId="{1FC538FF-F667-E68A-2767-E0156FEA9055}"/>
          </ac:spMkLst>
        </pc:spChg>
        <pc:spChg chg="del">
          <ac:chgData name="伊健 杜" userId="e69aded81da48593" providerId="LiveId" clId="{6FBE7D33-88E5-46BB-B3B8-C75049B9D8CF}" dt="2022-11-16T06:16:42.473" v="2449" actId="478"/>
          <ac:spMkLst>
            <pc:docMk/>
            <pc:sldMk cId="2309037483" sldId="1551"/>
            <ac:spMk id="3" creationId="{B881C2BB-ACED-FA4C-FA9D-67811AAE9D1B}"/>
          </ac:spMkLst>
        </pc:spChg>
      </pc:sldChg>
      <pc:sldChg chg="delSp modSp new mod">
        <pc:chgData name="伊健 杜" userId="e69aded81da48593" providerId="LiveId" clId="{6FBE7D33-88E5-46BB-B3B8-C75049B9D8CF}" dt="2022-11-16T08:06:29.051" v="3359"/>
        <pc:sldMkLst>
          <pc:docMk/>
          <pc:sldMk cId="4043369588" sldId="1552"/>
        </pc:sldMkLst>
        <pc:spChg chg="mod">
          <ac:chgData name="伊健 杜" userId="e69aded81da48593" providerId="LiveId" clId="{6FBE7D33-88E5-46BB-B3B8-C75049B9D8CF}" dt="2022-11-16T08:06:29.051" v="3359"/>
          <ac:spMkLst>
            <pc:docMk/>
            <pc:sldMk cId="4043369588" sldId="1552"/>
            <ac:spMk id="2" creationId="{B54E14D1-82CD-D39E-7058-3AF7BB1BB5E7}"/>
          </ac:spMkLst>
        </pc:spChg>
        <pc:spChg chg="del">
          <ac:chgData name="伊健 杜" userId="e69aded81da48593" providerId="LiveId" clId="{6FBE7D33-88E5-46BB-B3B8-C75049B9D8CF}" dt="2022-11-16T06:27:43.284" v="2727" actId="478"/>
          <ac:spMkLst>
            <pc:docMk/>
            <pc:sldMk cId="4043369588" sldId="1552"/>
            <ac:spMk id="3" creationId="{9B70955B-4618-8574-23DA-6492BBB79BD4}"/>
          </ac:spMkLst>
        </pc:spChg>
      </pc:sldChg>
      <pc:sldChg chg="addSp delSp modSp add mod">
        <pc:chgData name="伊健 杜" userId="e69aded81da48593" providerId="LiveId" clId="{6FBE7D33-88E5-46BB-B3B8-C75049B9D8CF}" dt="2022-11-16T08:06:26.009" v="3358"/>
        <pc:sldMkLst>
          <pc:docMk/>
          <pc:sldMk cId="1999001867" sldId="1553"/>
        </pc:sldMkLst>
        <pc:spChg chg="mod">
          <ac:chgData name="伊健 杜" userId="e69aded81da48593" providerId="LiveId" clId="{6FBE7D33-88E5-46BB-B3B8-C75049B9D8CF}" dt="2022-11-16T08:06:18.988" v="3357" actId="20577"/>
          <ac:spMkLst>
            <pc:docMk/>
            <pc:sldMk cId="1999001867" sldId="1553"/>
            <ac:spMk id="2" creationId="{10304424-DB4A-36E7-9E0D-D32A5DD0F26C}"/>
          </ac:spMkLst>
        </pc:spChg>
        <pc:spChg chg="del">
          <ac:chgData name="伊健 杜" userId="e69aded81da48593" providerId="LiveId" clId="{6FBE7D33-88E5-46BB-B3B8-C75049B9D8CF}" dt="2022-11-16T06:22:44.839" v="2478" actId="478"/>
          <ac:spMkLst>
            <pc:docMk/>
            <pc:sldMk cId="1999001867" sldId="1553"/>
            <ac:spMk id="4" creationId="{2691090D-D035-2EE7-556B-29D21742E484}"/>
          </ac:spMkLst>
        </pc:spChg>
        <pc:spChg chg="mod">
          <ac:chgData name="伊健 杜" userId="e69aded81da48593" providerId="LiveId" clId="{6FBE7D33-88E5-46BB-B3B8-C75049B9D8CF}" dt="2022-11-16T06:22:32.782" v="2477"/>
          <ac:spMkLst>
            <pc:docMk/>
            <pc:sldMk cId="1999001867" sldId="1553"/>
            <ac:spMk id="5" creationId="{12133E31-EFD8-1428-E834-932512E03115}"/>
          </ac:spMkLst>
        </pc:spChg>
        <pc:spChg chg="mod">
          <ac:chgData name="伊健 杜" userId="e69aded81da48593" providerId="LiveId" clId="{6FBE7D33-88E5-46BB-B3B8-C75049B9D8CF}" dt="2022-11-16T08:06:26.009" v="3358"/>
          <ac:spMkLst>
            <pc:docMk/>
            <pc:sldMk cId="1999001867" sldId="1553"/>
            <ac:spMk id="7" creationId="{0788E5C2-A9AB-1247-C09B-C5EF7FFE7991}"/>
          </ac:spMkLst>
        </pc:spChg>
        <pc:picChg chg="del">
          <ac:chgData name="伊健 杜" userId="e69aded81da48593" providerId="LiveId" clId="{6FBE7D33-88E5-46BB-B3B8-C75049B9D8CF}" dt="2022-11-16T06:22:44.839" v="2478" actId="478"/>
          <ac:picMkLst>
            <pc:docMk/>
            <pc:sldMk cId="1999001867" sldId="1553"/>
            <ac:picMk id="11266" creationId="{589B7CDE-C3FF-38B8-8236-CE0C5476AEA2}"/>
          </ac:picMkLst>
        </pc:picChg>
        <pc:picChg chg="del">
          <ac:chgData name="伊健 杜" userId="e69aded81da48593" providerId="LiveId" clId="{6FBE7D33-88E5-46BB-B3B8-C75049B9D8CF}" dt="2022-11-16T06:22:44.839" v="2478" actId="478"/>
          <ac:picMkLst>
            <pc:docMk/>
            <pc:sldMk cId="1999001867" sldId="1553"/>
            <ac:picMk id="11268" creationId="{6E8A467C-26E4-B2C1-752A-3FA8F4F699CF}"/>
          </ac:picMkLst>
        </pc:picChg>
        <pc:picChg chg="add mod">
          <ac:chgData name="伊健 杜" userId="e69aded81da48593" providerId="LiveId" clId="{6FBE7D33-88E5-46BB-B3B8-C75049B9D8CF}" dt="2022-11-16T06:24:14.868" v="2568" actId="1076"/>
          <ac:picMkLst>
            <pc:docMk/>
            <pc:sldMk cId="1999001867" sldId="1553"/>
            <ac:picMk id="20482" creationId="{F0968AB0-2C5A-04AB-16F7-16988CCA0CC0}"/>
          </ac:picMkLst>
        </pc:picChg>
        <pc:picChg chg="add mod">
          <ac:chgData name="伊健 杜" userId="e69aded81da48593" providerId="LiveId" clId="{6FBE7D33-88E5-46BB-B3B8-C75049B9D8CF}" dt="2022-11-16T06:25:07.661" v="2572" actId="1076"/>
          <ac:picMkLst>
            <pc:docMk/>
            <pc:sldMk cId="1999001867" sldId="1553"/>
            <ac:picMk id="20484" creationId="{0852E128-8D86-BA21-65F8-E24D8966004A}"/>
          </ac:picMkLst>
        </pc:picChg>
      </pc:sldChg>
      <pc:sldChg chg="addSp delSp modSp add mod delAnim">
        <pc:chgData name="伊健 杜" userId="e69aded81da48593" providerId="LiveId" clId="{6FBE7D33-88E5-46BB-B3B8-C75049B9D8CF}" dt="2022-11-16T08:06:29.051" v="3359"/>
        <pc:sldMkLst>
          <pc:docMk/>
          <pc:sldMk cId="1050345652" sldId="1554"/>
        </pc:sldMkLst>
        <pc:spChg chg="mod">
          <ac:chgData name="伊健 杜" userId="e69aded81da48593" providerId="LiveId" clId="{6FBE7D33-88E5-46BB-B3B8-C75049B9D8CF}" dt="2022-11-16T08:06:29.051" v="3359"/>
          <ac:spMkLst>
            <pc:docMk/>
            <pc:sldMk cId="1050345652" sldId="1554"/>
            <ac:spMk id="2" creationId="{10304424-DB4A-36E7-9E0D-D32A5DD0F26C}"/>
          </ac:spMkLst>
        </pc:spChg>
        <pc:spChg chg="del">
          <ac:chgData name="伊健 杜" userId="e69aded81da48593" providerId="LiveId" clId="{6FBE7D33-88E5-46BB-B3B8-C75049B9D8CF}" dt="2022-11-16T06:25:11.157" v="2574" actId="478"/>
          <ac:spMkLst>
            <pc:docMk/>
            <pc:sldMk cId="1050345652" sldId="1554"/>
            <ac:spMk id="5" creationId="{12133E31-EFD8-1428-E834-932512E03115}"/>
          </ac:spMkLst>
        </pc:spChg>
        <pc:spChg chg="mod">
          <ac:chgData name="伊健 杜" userId="e69aded81da48593" providerId="LiveId" clId="{6FBE7D33-88E5-46BB-B3B8-C75049B9D8CF}" dt="2022-11-16T08:06:29.051" v="3359"/>
          <ac:spMkLst>
            <pc:docMk/>
            <pc:sldMk cId="1050345652" sldId="1554"/>
            <ac:spMk id="7" creationId="{0788E5C2-A9AB-1247-C09B-C5EF7FFE7991}"/>
          </ac:spMkLst>
        </pc:spChg>
        <pc:picChg chg="del">
          <ac:chgData name="伊健 杜" userId="e69aded81da48593" providerId="LiveId" clId="{6FBE7D33-88E5-46BB-B3B8-C75049B9D8CF}" dt="2022-11-16T06:26:00.919" v="2629" actId="478"/>
          <ac:picMkLst>
            <pc:docMk/>
            <pc:sldMk cId="1050345652" sldId="1554"/>
            <ac:picMk id="20482" creationId="{F0968AB0-2C5A-04AB-16F7-16988CCA0CC0}"/>
          </ac:picMkLst>
        </pc:picChg>
        <pc:picChg chg="del">
          <ac:chgData name="伊健 杜" userId="e69aded81da48593" providerId="LiveId" clId="{6FBE7D33-88E5-46BB-B3B8-C75049B9D8CF}" dt="2022-11-16T06:26:00.919" v="2629" actId="478"/>
          <ac:picMkLst>
            <pc:docMk/>
            <pc:sldMk cId="1050345652" sldId="1554"/>
            <ac:picMk id="20484" creationId="{0852E128-8D86-BA21-65F8-E24D8966004A}"/>
          </ac:picMkLst>
        </pc:picChg>
        <pc:picChg chg="add mod">
          <ac:chgData name="伊健 杜" userId="e69aded81da48593" providerId="LiveId" clId="{6FBE7D33-88E5-46BB-B3B8-C75049B9D8CF}" dt="2022-11-16T06:26:36.520" v="2633" actId="1076"/>
          <ac:picMkLst>
            <pc:docMk/>
            <pc:sldMk cId="1050345652" sldId="1554"/>
            <ac:picMk id="21506" creationId="{C4CF375A-C13E-21A3-6BCA-83B42B3B2A9F}"/>
          </ac:picMkLst>
        </pc:picChg>
      </pc:sldChg>
      <pc:sldChg chg="addSp delSp modSp add mod">
        <pc:chgData name="伊健 杜" userId="e69aded81da48593" providerId="LiveId" clId="{6FBE7D33-88E5-46BB-B3B8-C75049B9D8CF}" dt="2022-11-16T08:06:29.051" v="3359"/>
        <pc:sldMkLst>
          <pc:docMk/>
          <pc:sldMk cId="4113437931" sldId="1555"/>
        </pc:sldMkLst>
        <pc:spChg chg="mod">
          <ac:chgData name="伊健 杜" userId="e69aded81da48593" providerId="LiveId" clId="{6FBE7D33-88E5-46BB-B3B8-C75049B9D8CF}" dt="2022-11-16T08:06:29.051" v="3359"/>
          <ac:spMkLst>
            <pc:docMk/>
            <pc:sldMk cId="4113437931" sldId="1555"/>
            <ac:spMk id="2" creationId="{10304424-DB4A-36E7-9E0D-D32A5DD0F26C}"/>
          </ac:spMkLst>
        </pc:spChg>
        <pc:spChg chg="mod">
          <ac:chgData name="伊健 杜" userId="e69aded81da48593" providerId="LiveId" clId="{6FBE7D33-88E5-46BB-B3B8-C75049B9D8CF}" dt="2022-11-16T08:06:29.051" v="3359"/>
          <ac:spMkLst>
            <pc:docMk/>
            <pc:sldMk cId="4113437931" sldId="1555"/>
            <ac:spMk id="7" creationId="{0788E5C2-A9AB-1247-C09B-C5EF7FFE7991}"/>
          </ac:spMkLst>
        </pc:spChg>
        <pc:picChg chg="del">
          <ac:chgData name="伊健 杜" userId="e69aded81da48593" providerId="LiveId" clId="{6FBE7D33-88E5-46BB-B3B8-C75049B9D8CF}" dt="2022-11-16T06:27:03.406" v="2724" actId="478"/>
          <ac:picMkLst>
            <pc:docMk/>
            <pc:sldMk cId="4113437931" sldId="1555"/>
            <ac:picMk id="21506" creationId="{C4CF375A-C13E-21A3-6BCA-83B42B3B2A9F}"/>
          </ac:picMkLst>
        </pc:picChg>
        <pc:picChg chg="add mod">
          <ac:chgData name="伊健 杜" userId="e69aded81da48593" providerId="LiveId" clId="{6FBE7D33-88E5-46BB-B3B8-C75049B9D8CF}" dt="2022-11-16T06:27:39.259" v="2726" actId="1076"/>
          <ac:picMkLst>
            <pc:docMk/>
            <pc:sldMk cId="4113437931" sldId="1555"/>
            <ac:picMk id="22530" creationId="{557BAC8F-2910-4CE5-E551-E043E6BDE719}"/>
          </ac:picMkLst>
        </pc:picChg>
      </pc:sldChg>
      <pc:sldChg chg="modSp add mod">
        <pc:chgData name="伊健 杜" userId="e69aded81da48593" providerId="LiveId" clId="{6FBE7D33-88E5-46BB-B3B8-C75049B9D8CF}" dt="2022-11-16T08:06:29.051" v="3359"/>
        <pc:sldMkLst>
          <pc:docMk/>
          <pc:sldMk cId="1129333731" sldId="1556"/>
        </pc:sldMkLst>
        <pc:spChg chg="mod">
          <ac:chgData name="伊健 杜" userId="e69aded81da48593" providerId="LiveId" clId="{6FBE7D33-88E5-46BB-B3B8-C75049B9D8CF}" dt="2022-11-16T08:06:29.051" v="3359"/>
          <ac:spMkLst>
            <pc:docMk/>
            <pc:sldMk cId="1129333731" sldId="1556"/>
            <ac:spMk id="2" creationId="{B54E14D1-82CD-D39E-7058-3AF7BB1BB5E7}"/>
          </ac:spMkLst>
        </pc:spChg>
      </pc:sldChg>
      <pc:sldChg chg="addSp delSp modSp add mod">
        <pc:chgData name="伊健 杜" userId="e69aded81da48593" providerId="LiveId" clId="{6FBE7D33-88E5-46BB-B3B8-C75049B9D8CF}" dt="2022-11-16T08:06:29.051" v="3359"/>
        <pc:sldMkLst>
          <pc:docMk/>
          <pc:sldMk cId="3834457499" sldId="1557"/>
        </pc:sldMkLst>
        <pc:spChg chg="mod">
          <ac:chgData name="伊健 杜" userId="e69aded81da48593" providerId="LiveId" clId="{6FBE7D33-88E5-46BB-B3B8-C75049B9D8CF}" dt="2022-11-16T06:36:29.841" v="3322"/>
          <ac:spMkLst>
            <pc:docMk/>
            <pc:sldMk cId="3834457499" sldId="1557"/>
            <ac:spMk id="2" creationId="{10304424-DB4A-36E7-9E0D-D32A5DD0F26C}"/>
          </ac:spMkLst>
        </pc:spChg>
        <pc:spChg chg="mod">
          <ac:chgData name="伊健 杜" userId="e69aded81da48593" providerId="LiveId" clId="{6FBE7D33-88E5-46BB-B3B8-C75049B9D8CF}" dt="2022-11-16T06:31:04.408" v="2819"/>
          <ac:spMkLst>
            <pc:docMk/>
            <pc:sldMk cId="3834457499" sldId="1557"/>
            <ac:spMk id="5" creationId="{12133E31-EFD8-1428-E834-932512E03115}"/>
          </ac:spMkLst>
        </pc:spChg>
        <pc:spChg chg="mod">
          <ac:chgData name="伊健 杜" userId="e69aded81da48593" providerId="LiveId" clId="{6FBE7D33-88E5-46BB-B3B8-C75049B9D8CF}" dt="2022-11-16T08:06:29.051" v="3359"/>
          <ac:spMkLst>
            <pc:docMk/>
            <pc:sldMk cId="3834457499" sldId="1557"/>
            <ac:spMk id="7" creationId="{0788E5C2-A9AB-1247-C09B-C5EF7FFE7991}"/>
          </ac:spMkLst>
        </pc:spChg>
        <pc:picChg chg="del">
          <ac:chgData name="伊健 杜" userId="e69aded81da48593" providerId="LiveId" clId="{6FBE7D33-88E5-46BB-B3B8-C75049B9D8CF}" dt="2022-11-16T06:32:31.823" v="2854" actId="478"/>
          <ac:picMkLst>
            <pc:docMk/>
            <pc:sldMk cId="3834457499" sldId="1557"/>
            <ac:picMk id="20482" creationId="{F0968AB0-2C5A-04AB-16F7-16988CCA0CC0}"/>
          </ac:picMkLst>
        </pc:picChg>
        <pc:picChg chg="del">
          <ac:chgData name="伊健 杜" userId="e69aded81da48593" providerId="LiveId" clId="{6FBE7D33-88E5-46BB-B3B8-C75049B9D8CF}" dt="2022-11-16T06:32:31.823" v="2854" actId="478"/>
          <ac:picMkLst>
            <pc:docMk/>
            <pc:sldMk cId="3834457499" sldId="1557"/>
            <ac:picMk id="20484" creationId="{0852E128-8D86-BA21-65F8-E24D8966004A}"/>
          </ac:picMkLst>
        </pc:picChg>
        <pc:picChg chg="add mod">
          <ac:chgData name="伊健 杜" userId="e69aded81da48593" providerId="LiveId" clId="{6FBE7D33-88E5-46BB-B3B8-C75049B9D8CF}" dt="2022-11-16T06:32:37.959" v="2858" actId="1076"/>
          <ac:picMkLst>
            <pc:docMk/>
            <pc:sldMk cId="3834457499" sldId="1557"/>
            <ac:picMk id="24578" creationId="{0264E28D-3820-B5C1-B74B-2718D432BC72}"/>
          </ac:picMkLst>
        </pc:picChg>
      </pc:sldChg>
      <pc:sldChg chg="addSp delSp modSp add mod delAnim">
        <pc:chgData name="伊健 杜" userId="e69aded81da48593" providerId="LiveId" clId="{6FBE7D33-88E5-46BB-B3B8-C75049B9D8CF}" dt="2022-11-16T06:36:29.841" v="3322"/>
        <pc:sldMkLst>
          <pc:docMk/>
          <pc:sldMk cId="3187715427" sldId="1558"/>
        </pc:sldMkLst>
        <pc:spChg chg="mod">
          <ac:chgData name="伊健 杜" userId="e69aded81da48593" providerId="LiveId" clId="{6FBE7D33-88E5-46BB-B3B8-C75049B9D8CF}" dt="2022-11-16T06:36:29.841" v="3322"/>
          <ac:spMkLst>
            <pc:docMk/>
            <pc:sldMk cId="3187715427" sldId="1558"/>
            <ac:spMk id="2" creationId="{10304424-DB4A-36E7-9E0D-D32A5DD0F26C}"/>
          </ac:spMkLst>
        </pc:spChg>
        <pc:spChg chg="del">
          <ac:chgData name="伊健 杜" userId="e69aded81da48593" providerId="LiveId" clId="{6FBE7D33-88E5-46BB-B3B8-C75049B9D8CF}" dt="2022-11-16T06:34:37.810" v="3061" actId="478"/>
          <ac:spMkLst>
            <pc:docMk/>
            <pc:sldMk cId="3187715427" sldId="1558"/>
            <ac:spMk id="5" creationId="{12133E31-EFD8-1428-E834-932512E03115}"/>
          </ac:spMkLst>
        </pc:spChg>
        <pc:spChg chg="mod">
          <ac:chgData name="伊健 杜" userId="e69aded81da48593" providerId="LiveId" clId="{6FBE7D33-88E5-46BB-B3B8-C75049B9D8CF}" dt="2022-11-16T06:36:29.841" v="3322"/>
          <ac:spMkLst>
            <pc:docMk/>
            <pc:sldMk cId="3187715427" sldId="1558"/>
            <ac:spMk id="7" creationId="{0788E5C2-A9AB-1247-C09B-C5EF7FFE7991}"/>
          </ac:spMkLst>
        </pc:spChg>
        <pc:picChg chg="del">
          <ac:chgData name="伊健 杜" userId="e69aded81da48593" providerId="LiveId" clId="{6FBE7D33-88E5-46BB-B3B8-C75049B9D8CF}" dt="2022-11-16T06:32:14.676" v="2850" actId="478"/>
          <ac:picMkLst>
            <pc:docMk/>
            <pc:sldMk cId="3187715427" sldId="1558"/>
            <ac:picMk id="20482" creationId="{F0968AB0-2C5A-04AB-16F7-16988CCA0CC0}"/>
          </ac:picMkLst>
        </pc:picChg>
        <pc:picChg chg="del">
          <ac:chgData name="伊健 杜" userId="e69aded81da48593" providerId="LiveId" clId="{6FBE7D33-88E5-46BB-B3B8-C75049B9D8CF}" dt="2022-11-16T06:32:14.676" v="2850" actId="478"/>
          <ac:picMkLst>
            <pc:docMk/>
            <pc:sldMk cId="3187715427" sldId="1558"/>
            <ac:picMk id="20484" creationId="{0852E128-8D86-BA21-65F8-E24D8966004A}"/>
          </ac:picMkLst>
        </pc:picChg>
        <pc:picChg chg="add mod">
          <ac:chgData name="伊健 杜" userId="e69aded81da48593" providerId="LiveId" clId="{6FBE7D33-88E5-46BB-B3B8-C75049B9D8CF}" dt="2022-11-16T06:35:42.593" v="3273" actId="1076"/>
          <ac:picMkLst>
            <pc:docMk/>
            <pc:sldMk cId="3187715427" sldId="1558"/>
            <ac:picMk id="23554" creationId="{90357E92-41EE-E038-2686-933209226540}"/>
          </ac:picMkLst>
        </pc:picChg>
      </pc:sldChg>
      <pc:sldChg chg="modSp add mod">
        <pc:chgData name="伊健 杜" userId="e69aded81da48593" providerId="LiveId" clId="{6FBE7D33-88E5-46BB-B3B8-C75049B9D8CF}" dt="2022-11-16T06:36:29.841" v="3322"/>
        <pc:sldMkLst>
          <pc:docMk/>
          <pc:sldMk cId="1880405582" sldId="1559"/>
        </pc:sldMkLst>
        <pc:spChg chg="mod">
          <ac:chgData name="伊健 杜" userId="e69aded81da48593" providerId="LiveId" clId="{6FBE7D33-88E5-46BB-B3B8-C75049B9D8CF}" dt="2022-11-16T06:36:29.841" v="3322"/>
          <ac:spMkLst>
            <pc:docMk/>
            <pc:sldMk cId="1880405582" sldId="1559"/>
            <ac:spMk id="2" creationId="{B54E14D1-82CD-D39E-7058-3AF7BB1BB5E7}"/>
          </ac:spMkLst>
        </pc:spChg>
      </pc:sldChg>
    </pc:docChg>
  </pc:docChgLst>
  <pc:docChgLst>
    <pc:chgData name="伊健 杜" userId="e69aded81da48593" providerId="LiveId" clId="{E3F85EF1-290B-4148-88B5-23DFFE72CE35}"/>
    <pc:docChg chg="undo custSel addSld delSld modSld sldOrd">
      <pc:chgData name="伊健 杜" userId="e69aded81da48593" providerId="LiveId" clId="{E3F85EF1-290B-4148-88B5-23DFFE72CE35}" dt="2022-11-03T18:34:00.690" v="4209"/>
      <pc:docMkLst>
        <pc:docMk/>
      </pc:docMkLst>
      <pc:sldChg chg="del">
        <pc:chgData name="伊健 杜" userId="e69aded81da48593" providerId="LiveId" clId="{E3F85EF1-290B-4148-88B5-23DFFE72CE35}" dt="2022-11-03T05:25:45.693" v="5" actId="47"/>
        <pc:sldMkLst>
          <pc:docMk/>
          <pc:sldMk cId="2191237938" sldId="1224"/>
        </pc:sldMkLst>
      </pc:sldChg>
      <pc:sldChg chg="add del">
        <pc:chgData name="伊健 杜" userId="e69aded81da48593" providerId="LiveId" clId="{E3F85EF1-290B-4148-88B5-23DFFE72CE35}" dt="2022-11-03T05:25:31.955" v="4" actId="47"/>
        <pc:sldMkLst>
          <pc:docMk/>
          <pc:sldMk cId="231345836" sldId="1263"/>
        </pc:sldMkLst>
      </pc:sldChg>
      <pc:sldChg chg="add del">
        <pc:chgData name="伊健 杜" userId="e69aded81da48593" providerId="LiveId" clId="{E3F85EF1-290B-4148-88B5-23DFFE72CE35}" dt="2022-11-03T05:25:31.955" v="4" actId="47"/>
        <pc:sldMkLst>
          <pc:docMk/>
          <pc:sldMk cId="3081789254" sldId="1269"/>
        </pc:sldMkLst>
      </pc:sldChg>
      <pc:sldChg chg="add del">
        <pc:chgData name="伊健 杜" userId="e69aded81da48593" providerId="LiveId" clId="{E3F85EF1-290B-4148-88B5-23DFFE72CE35}" dt="2022-11-03T05:25:31.955" v="4" actId="47"/>
        <pc:sldMkLst>
          <pc:docMk/>
          <pc:sldMk cId="2638982244" sldId="1270"/>
        </pc:sldMkLst>
      </pc:sldChg>
      <pc:sldChg chg="modSp add del mod">
        <pc:chgData name="伊健 杜" userId="e69aded81da48593" providerId="LiveId" clId="{E3F85EF1-290B-4148-88B5-23DFFE72CE35}" dt="2022-11-03T07:42:48.666" v="3881"/>
        <pc:sldMkLst>
          <pc:docMk/>
          <pc:sldMk cId="506974058" sldId="1275"/>
        </pc:sldMkLst>
        <pc:spChg chg="mod">
          <ac:chgData name="伊健 杜" userId="e69aded81da48593" providerId="LiveId" clId="{E3F85EF1-290B-4148-88B5-23DFFE72CE35}" dt="2022-11-03T07:42:48.666" v="3881"/>
          <ac:spMkLst>
            <pc:docMk/>
            <pc:sldMk cId="506974058" sldId="1275"/>
            <ac:spMk id="2" creationId="{9C74F706-AB23-7A24-27F9-BA8C6B6BFC20}"/>
          </ac:spMkLst>
        </pc:spChg>
      </pc:sldChg>
      <pc:sldChg chg="del">
        <pc:chgData name="伊健 杜" userId="e69aded81da48593" providerId="LiveId" clId="{E3F85EF1-290B-4148-88B5-23DFFE72CE35}" dt="2022-11-03T05:25:45.693" v="5" actId="47"/>
        <pc:sldMkLst>
          <pc:docMk/>
          <pc:sldMk cId="2289139157" sldId="1304"/>
        </pc:sldMkLst>
      </pc:sldChg>
      <pc:sldChg chg="del">
        <pc:chgData name="伊健 杜" userId="e69aded81da48593" providerId="LiveId" clId="{E3F85EF1-290B-4148-88B5-23DFFE72CE35}" dt="2022-11-03T05:25:45.693" v="5" actId="47"/>
        <pc:sldMkLst>
          <pc:docMk/>
          <pc:sldMk cId="3004238023" sldId="1308"/>
        </pc:sldMkLst>
      </pc:sldChg>
      <pc:sldChg chg="del">
        <pc:chgData name="伊健 杜" userId="e69aded81da48593" providerId="LiveId" clId="{E3F85EF1-290B-4148-88B5-23DFFE72CE35}" dt="2022-11-03T05:25:45.693" v="5" actId="47"/>
        <pc:sldMkLst>
          <pc:docMk/>
          <pc:sldMk cId="4176945365" sldId="1309"/>
        </pc:sldMkLst>
      </pc:sldChg>
      <pc:sldChg chg="del">
        <pc:chgData name="伊健 杜" userId="e69aded81da48593" providerId="LiveId" clId="{E3F85EF1-290B-4148-88B5-23DFFE72CE35}" dt="2022-11-03T05:25:45.693" v="5" actId="47"/>
        <pc:sldMkLst>
          <pc:docMk/>
          <pc:sldMk cId="3551861204" sldId="1311"/>
        </pc:sldMkLst>
      </pc:sldChg>
      <pc:sldChg chg="del">
        <pc:chgData name="伊健 杜" userId="e69aded81da48593" providerId="LiveId" clId="{E3F85EF1-290B-4148-88B5-23DFFE72CE35}" dt="2022-11-03T05:25:45.693" v="5" actId="47"/>
        <pc:sldMkLst>
          <pc:docMk/>
          <pc:sldMk cId="3859354121" sldId="1312"/>
        </pc:sldMkLst>
      </pc:sldChg>
      <pc:sldChg chg="del">
        <pc:chgData name="伊健 杜" userId="e69aded81da48593" providerId="LiveId" clId="{E3F85EF1-290B-4148-88B5-23DFFE72CE35}" dt="2022-11-03T05:25:45.693" v="5" actId="47"/>
        <pc:sldMkLst>
          <pc:docMk/>
          <pc:sldMk cId="4217310943" sldId="1315"/>
        </pc:sldMkLst>
      </pc:sldChg>
      <pc:sldChg chg="del">
        <pc:chgData name="伊健 杜" userId="e69aded81da48593" providerId="LiveId" clId="{E3F85EF1-290B-4148-88B5-23DFFE72CE35}" dt="2022-11-03T05:25:45.693" v="5" actId="47"/>
        <pc:sldMkLst>
          <pc:docMk/>
          <pc:sldMk cId="866694763" sldId="1316"/>
        </pc:sldMkLst>
      </pc:sldChg>
      <pc:sldChg chg="addSp delSp modSp mod modAnim">
        <pc:chgData name="伊健 杜" userId="e69aded81da48593" providerId="LiveId" clId="{E3F85EF1-290B-4148-88B5-23DFFE72CE35}" dt="2022-11-03T17:55:54.322" v="4197"/>
        <pc:sldMkLst>
          <pc:docMk/>
          <pc:sldMk cId="705454762" sldId="1317"/>
        </pc:sldMkLst>
        <pc:spChg chg="del">
          <ac:chgData name="伊健 杜" userId="e69aded81da48593" providerId="LiveId" clId="{E3F85EF1-290B-4148-88B5-23DFFE72CE35}" dt="2022-11-03T05:25:53.649" v="6" actId="478"/>
          <ac:spMkLst>
            <pc:docMk/>
            <pc:sldMk cId="705454762" sldId="1317"/>
            <ac:spMk id="3" creationId="{DFE36949-4457-E46B-A77D-A91C4CA54CE9}"/>
          </ac:spMkLst>
        </pc:spChg>
        <pc:spChg chg="add mod">
          <ac:chgData name="伊健 杜" userId="e69aded81da48593" providerId="LiveId" clId="{E3F85EF1-290B-4148-88B5-23DFFE72CE35}" dt="2022-11-03T07:13:01.001" v="3829" actId="403"/>
          <ac:spMkLst>
            <pc:docMk/>
            <pc:sldMk cId="705454762" sldId="1317"/>
            <ac:spMk id="3" creationId="{E96C096F-FCC5-5DB7-3541-AC4F55C00331}"/>
          </ac:spMkLst>
        </pc:spChg>
        <pc:spChg chg="add mod">
          <ac:chgData name="伊健 杜" userId="e69aded81da48593" providerId="LiveId" clId="{E3F85EF1-290B-4148-88B5-23DFFE72CE35}" dt="2022-11-03T07:14:04.741" v="3842" actId="1076"/>
          <ac:spMkLst>
            <pc:docMk/>
            <pc:sldMk cId="705454762" sldId="1317"/>
            <ac:spMk id="4" creationId="{C9FAA84A-7178-FD6C-849A-CF3E705F466D}"/>
          </ac:spMkLst>
        </pc:spChg>
        <pc:spChg chg="del">
          <ac:chgData name="伊健 杜" userId="e69aded81da48593" providerId="LiveId" clId="{E3F85EF1-290B-4148-88B5-23DFFE72CE35}" dt="2022-11-03T05:26:55.828" v="9" actId="478"/>
          <ac:spMkLst>
            <pc:docMk/>
            <pc:sldMk cId="705454762" sldId="1317"/>
            <ac:spMk id="4" creationId="{D3ADDBEC-F907-42BF-9AF4-1D79CDCDD256}"/>
          </ac:spMkLst>
        </pc:spChg>
        <pc:spChg chg="del">
          <ac:chgData name="伊健 杜" userId="e69aded81da48593" providerId="LiveId" clId="{E3F85EF1-290B-4148-88B5-23DFFE72CE35}" dt="2022-11-03T05:26:55.828" v="9" actId="478"/>
          <ac:spMkLst>
            <pc:docMk/>
            <pc:sldMk cId="705454762" sldId="1317"/>
            <ac:spMk id="6" creationId="{B98CD463-5476-FBB2-CBE9-F9671C1182E6}"/>
          </ac:spMkLst>
        </pc:spChg>
        <pc:picChg chg="add mod">
          <ac:chgData name="伊健 杜" userId="e69aded81da48593" providerId="LiveId" clId="{E3F85EF1-290B-4148-88B5-23DFFE72CE35}" dt="2022-11-03T05:26:59.100" v="11" actId="1076"/>
          <ac:picMkLst>
            <pc:docMk/>
            <pc:sldMk cId="705454762" sldId="1317"/>
            <ac:picMk id="1026" creationId="{695D47CE-3A45-76C9-F47C-FBCB60834D74}"/>
          </ac:picMkLst>
        </pc:picChg>
        <pc:picChg chg="del">
          <ac:chgData name="伊健 杜" userId="e69aded81da48593" providerId="LiveId" clId="{E3F85EF1-290B-4148-88B5-23DFFE72CE35}" dt="2022-11-03T05:26:55.828" v="9" actId="478"/>
          <ac:picMkLst>
            <pc:docMk/>
            <pc:sldMk cId="705454762" sldId="1317"/>
            <ac:picMk id="36866" creationId="{30CB1FCB-1A5C-6FDA-2A2D-FC0012677C46}"/>
          </ac:picMkLst>
        </pc:picChg>
        <pc:picChg chg="del">
          <ac:chgData name="伊健 杜" userId="e69aded81da48593" providerId="LiveId" clId="{E3F85EF1-290B-4148-88B5-23DFFE72CE35}" dt="2022-11-03T05:26:55.828" v="9" actId="478"/>
          <ac:picMkLst>
            <pc:docMk/>
            <pc:sldMk cId="705454762" sldId="1317"/>
            <ac:picMk id="36868" creationId="{35FAEAC5-BE9A-37FD-63A9-1ED1BAAF57F9}"/>
          </ac:picMkLst>
        </pc:picChg>
        <pc:inkChg chg="add">
          <ac:chgData name="伊健 杜" userId="e69aded81da48593" providerId="LiveId" clId="{E3F85EF1-290B-4148-88B5-23DFFE72CE35}" dt="2022-11-03T17:55:54.322" v="4197"/>
          <ac:inkMkLst>
            <pc:docMk/>
            <pc:sldMk cId="705454762" sldId="1317"/>
            <ac:inkMk id="5" creationId="{8B063A5D-4AB9-317B-EC6E-FF8DF2ED81BE}"/>
          </ac:inkMkLst>
        </pc:inkChg>
      </pc:sldChg>
      <pc:sldChg chg="addSp delSp modSp mod delAnim modAnim">
        <pc:chgData name="伊健 杜" userId="e69aded81da48593" providerId="LiveId" clId="{E3F85EF1-290B-4148-88B5-23DFFE72CE35}" dt="2022-11-03T17:06:12.941" v="3956"/>
        <pc:sldMkLst>
          <pc:docMk/>
          <pc:sldMk cId="2526001274" sldId="1319"/>
        </pc:sldMkLst>
        <pc:spChg chg="add mod">
          <ac:chgData name="伊健 杜" userId="e69aded81da48593" providerId="LiveId" clId="{E3F85EF1-290B-4148-88B5-23DFFE72CE35}" dt="2022-11-03T07:14:40.321" v="3880" actId="20577"/>
          <ac:spMkLst>
            <pc:docMk/>
            <pc:sldMk cId="2526001274" sldId="1319"/>
            <ac:spMk id="3" creationId="{1AFDA3E0-175C-D880-CFCD-52A019D970FB}"/>
          </ac:spMkLst>
        </pc:spChg>
        <pc:spChg chg="del">
          <ac:chgData name="伊健 杜" userId="e69aded81da48593" providerId="LiveId" clId="{E3F85EF1-290B-4148-88B5-23DFFE72CE35}" dt="2022-11-03T05:25:55.760" v="7" actId="478"/>
          <ac:spMkLst>
            <pc:docMk/>
            <pc:sldMk cId="2526001274" sldId="1319"/>
            <ac:spMk id="3" creationId="{DFE36949-4457-E46B-A77D-A91C4CA54CE9}"/>
          </ac:spMkLst>
        </pc:spChg>
        <pc:spChg chg="add del">
          <ac:chgData name="伊健 杜" userId="e69aded81da48593" providerId="LiveId" clId="{E3F85EF1-290B-4148-88B5-23DFFE72CE35}" dt="2022-11-03T05:29:04.432" v="25" actId="478"/>
          <ac:spMkLst>
            <pc:docMk/>
            <pc:sldMk cId="2526001274" sldId="1319"/>
            <ac:spMk id="6" creationId="{B98CD463-5476-FBB2-CBE9-F9671C1182E6}"/>
          </ac:spMkLst>
        </pc:spChg>
        <pc:picChg chg="add mod">
          <ac:chgData name="伊健 杜" userId="e69aded81da48593" providerId="LiveId" clId="{E3F85EF1-290B-4148-88B5-23DFFE72CE35}" dt="2022-11-03T05:28:02.274" v="17" actId="1076"/>
          <ac:picMkLst>
            <pc:docMk/>
            <pc:sldMk cId="2526001274" sldId="1319"/>
            <ac:picMk id="2050" creationId="{8B410186-B510-3504-B98A-71E416F1B3D5}"/>
          </ac:picMkLst>
        </pc:picChg>
        <pc:picChg chg="add del mod">
          <ac:chgData name="伊健 杜" userId="e69aded81da48593" providerId="LiveId" clId="{E3F85EF1-290B-4148-88B5-23DFFE72CE35}" dt="2022-11-03T05:29:01.726" v="24" actId="478"/>
          <ac:picMkLst>
            <pc:docMk/>
            <pc:sldMk cId="2526001274" sldId="1319"/>
            <ac:picMk id="2052" creationId="{4498161F-A8C7-BCAA-E18E-0D0F17C826E5}"/>
          </ac:picMkLst>
        </pc:picChg>
        <pc:picChg chg="del">
          <ac:chgData name="伊健 杜" userId="e69aded81da48593" providerId="LiveId" clId="{E3F85EF1-290B-4148-88B5-23DFFE72CE35}" dt="2022-11-03T05:28:03.757" v="18" actId="478"/>
          <ac:picMkLst>
            <pc:docMk/>
            <pc:sldMk cId="2526001274" sldId="1319"/>
            <ac:picMk id="36866" creationId="{30CB1FCB-1A5C-6FDA-2A2D-FC0012677C46}"/>
          </ac:picMkLst>
        </pc:picChg>
        <pc:picChg chg="del">
          <ac:chgData name="伊健 杜" userId="e69aded81da48593" providerId="LiveId" clId="{E3F85EF1-290B-4148-88B5-23DFFE72CE35}" dt="2022-11-03T05:27:54.699" v="12" actId="478"/>
          <ac:picMkLst>
            <pc:docMk/>
            <pc:sldMk cId="2526001274" sldId="1319"/>
            <ac:picMk id="36868" creationId="{35FAEAC5-BE9A-37FD-63A9-1ED1BAAF57F9}"/>
          </ac:picMkLst>
        </pc:picChg>
      </pc:sldChg>
      <pc:sldChg chg="del">
        <pc:chgData name="伊健 杜" userId="e69aded81da48593" providerId="LiveId" clId="{E3F85EF1-290B-4148-88B5-23DFFE72CE35}" dt="2022-11-03T06:40:44.381" v="3735" actId="47"/>
        <pc:sldMkLst>
          <pc:docMk/>
          <pc:sldMk cId="1678021334" sldId="1320"/>
        </pc:sldMkLst>
      </pc:sldChg>
      <pc:sldChg chg="addSp delSp modSp mod modAnim">
        <pc:chgData name="伊健 杜" userId="e69aded81da48593" providerId="LiveId" clId="{E3F85EF1-290B-4148-88B5-23DFFE72CE35}" dt="2022-11-03T17:08:09.707" v="4005"/>
        <pc:sldMkLst>
          <pc:docMk/>
          <pc:sldMk cId="687159467" sldId="1321"/>
        </pc:sldMkLst>
        <pc:spChg chg="mod">
          <ac:chgData name="伊健 杜" userId="e69aded81da48593" providerId="LiveId" clId="{E3F85EF1-290B-4148-88B5-23DFFE72CE35}" dt="2022-11-03T05:30:22.452" v="29" actId="1076"/>
          <ac:spMkLst>
            <pc:docMk/>
            <pc:sldMk cId="687159467" sldId="1321"/>
            <ac:spMk id="2" creationId="{10304424-DB4A-36E7-9E0D-D32A5DD0F26C}"/>
          </ac:spMkLst>
        </pc:spChg>
        <pc:spChg chg="del">
          <ac:chgData name="伊健 杜" userId="e69aded81da48593" providerId="LiveId" clId="{E3F85EF1-290B-4148-88B5-23DFFE72CE35}" dt="2022-11-03T05:25:58.178" v="8" actId="478"/>
          <ac:spMkLst>
            <pc:docMk/>
            <pc:sldMk cId="687159467" sldId="1321"/>
            <ac:spMk id="3" creationId="{DFE36949-4457-E46B-A77D-A91C4CA54CE9}"/>
          </ac:spMkLst>
        </pc:spChg>
        <pc:spChg chg="add mod">
          <ac:chgData name="伊健 杜" userId="e69aded81da48593" providerId="LiveId" clId="{E3F85EF1-290B-4148-88B5-23DFFE72CE35}" dt="2022-11-03T17:08:09.707" v="4005"/>
          <ac:spMkLst>
            <pc:docMk/>
            <pc:sldMk cId="687159467" sldId="1321"/>
            <ac:spMk id="3" creationId="{F4123CFD-384E-3663-296E-8352385012D9}"/>
          </ac:spMkLst>
        </pc:spChg>
        <pc:spChg chg="mod">
          <ac:chgData name="伊健 杜" userId="e69aded81da48593" providerId="LiveId" clId="{E3F85EF1-290B-4148-88B5-23DFFE72CE35}" dt="2022-11-03T05:30:55.696" v="41" actId="1076"/>
          <ac:spMkLst>
            <pc:docMk/>
            <pc:sldMk cId="687159467" sldId="1321"/>
            <ac:spMk id="5" creationId="{C843E1B4-4F3D-F620-6E91-250547A5DACC}"/>
          </ac:spMkLst>
        </pc:spChg>
        <pc:spChg chg="mod">
          <ac:chgData name="伊健 杜" userId="e69aded81da48593" providerId="LiveId" clId="{E3F85EF1-290B-4148-88B5-23DFFE72CE35}" dt="2022-11-03T17:08:09.707" v="4005"/>
          <ac:spMkLst>
            <pc:docMk/>
            <pc:sldMk cId="687159467" sldId="1321"/>
            <ac:spMk id="6" creationId="{B98CD463-5476-FBB2-CBE9-F9671C1182E6}"/>
          </ac:spMkLst>
        </pc:spChg>
        <pc:picChg chg="add mod">
          <ac:chgData name="伊健 杜" userId="e69aded81da48593" providerId="LiveId" clId="{E3F85EF1-290B-4148-88B5-23DFFE72CE35}" dt="2022-11-03T05:30:27.516" v="33" actId="1076"/>
          <ac:picMkLst>
            <pc:docMk/>
            <pc:sldMk cId="687159467" sldId="1321"/>
            <ac:picMk id="3074" creationId="{4A430276-580F-8EB4-0FCD-1F61FA1D412C}"/>
          </ac:picMkLst>
        </pc:picChg>
        <pc:picChg chg="add mod">
          <ac:chgData name="伊健 杜" userId="e69aded81da48593" providerId="LiveId" clId="{E3F85EF1-290B-4148-88B5-23DFFE72CE35}" dt="2022-11-03T05:30:54.518" v="40" actId="1076"/>
          <ac:picMkLst>
            <pc:docMk/>
            <pc:sldMk cId="687159467" sldId="1321"/>
            <ac:picMk id="3076" creationId="{DC954262-0162-A35B-D332-5D49EC5C5F51}"/>
          </ac:picMkLst>
        </pc:picChg>
        <pc:picChg chg="del">
          <ac:chgData name="伊健 杜" userId="e69aded81da48593" providerId="LiveId" clId="{E3F85EF1-290B-4148-88B5-23DFFE72CE35}" dt="2022-11-03T05:30:10.795" v="26" actId="478"/>
          <ac:picMkLst>
            <pc:docMk/>
            <pc:sldMk cId="687159467" sldId="1321"/>
            <ac:picMk id="39942" creationId="{B77227A0-D410-8560-3CC7-E716CF80E424}"/>
          </ac:picMkLst>
        </pc:picChg>
        <pc:picChg chg="del mod">
          <ac:chgData name="伊健 杜" userId="e69aded81da48593" providerId="LiveId" clId="{E3F85EF1-290B-4148-88B5-23DFFE72CE35}" dt="2022-11-03T05:30:29.017" v="35" actId="478"/>
          <ac:picMkLst>
            <pc:docMk/>
            <pc:sldMk cId="687159467" sldId="1321"/>
            <ac:picMk id="39944" creationId="{E24EE2C1-D5FB-023C-470C-6BA9C87EAEF2}"/>
          </ac:picMkLst>
        </pc:picChg>
      </pc:sldChg>
      <pc:sldChg chg="del">
        <pc:chgData name="伊健 杜" userId="e69aded81da48593" providerId="LiveId" clId="{E3F85EF1-290B-4148-88B5-23DFFE72CE35}" dt="2022-11-03T05:31:03.178" v="42" actId="47"/>
        <pc:sldMkLst>
          <pc:docMk/>
          <pc:sldMk cId="2765582665" sldId="1322"/>
        </pc:sldMkLst>
      </pc:sldChg>
      <pc:sldChg chg="modSp add del mod">
        <pc:chgData name="伊健 杜" userId="e69aded81da48593" providerId="LiveId" clId="{E3F85EF1-290B-4148-88B5-23DFFE72CE35}" dt="2022-11-03T07:42:48.666" v="3881"/>
        <pc:sldMkLst>
          <pc:docMk/>
          <pc:sldMk cId="4196840282" sldId="1323"/>
        </pc:sldMkLst>
        <pc:spChg chg="mod">
          <ac:chgData name="伊健 杜" userId="e69aded81da48593" providerId="LiveId" clId="{E3F85EF1-290B-4148-88B5-23DFFE72CE35}" dt="2022-11-03T07:42:48.666" v="3881"/>
          <ac:spMkLst>
            <pc:docMk/>
            <pc:sldMk cId="4196840282" sldId="1323"/>
            <ac:spMk id="2" creationId="{9C74F706-AB23-7A24-27F9-BA8C6B6BFC20}"/>
          </ac:spMkLst>
        </pc:spChg>
      </pc:sldChg>
      <pc:sldChg chg="add del">
        <pc:chgData name="伊健 杜" userId="e69aded81da48593" providerId="LiveId" clId="{E3F85EF1-290B-4148-88B5-23DFFE72CE35}" dt="2022-11-03T05:25:26.149" v="3" actId="47"/>
        <pc:sldMkLst>
          <pc:docMk/>
          <pc:sldMk cId="3733128586" sldId="1324"/>
        </pc:sldMkLst>
      </pc:sldChg>
      <pc:sldChg chg="add del">
        <pc:chgData name="伊健 杜" userId="e69aded81da48593" providerId="LiveId" clId="{E3F85EF1-290B-4148-88B5-23DFFE72CE35}" dt="2022-11-03T05:25:12.176" v="2" actId="47"/>
        <pc:sldMkLst>
          <pc:docMk/>
          <pc:sldMk cId="1056985637" sldId="1325"/>
        </pc:sldMkLst>
      </pc:sldChg>
      <pc:sldChg chg="add del">
        <pc:chgData name="伊健 杜" userId="e69aded81da48593" providerId="LiveId" clId="{E3F85EF1-290B-4148-88B5-23DFFE72CE35}" dt="2022-11-03T05:25:12.176" v="2" actId="47"/>
        <pc:sldMkLst>
          <pc:docMk/>
          <pc:sldMk cId="3705418012" sldId="1326"/>
        </pc:sldMkLst>
      </pc:sldChg>
      <pc:sldChg chg="add del">
        <pc:chgData name="伊健 杜" userId="e69aded81da48593" providerId="LiveId" clId="{E3F85EF1-290B-4148-88B5-23DFFE72CE35}" dt="2022-11-03T05:25:12.176" v="2" actId="47"/>
        <pc:sldMkLst>
          <pc:docMk/>
          <pc:sldMk cId="3465334289" sldId="1327"/>
        </pc:sldMkLst>
      </pc:sldChg>
      <pc:sldChg chg="add del">
        <pc:chgData name="伊健 杜" userId="e69aded81da48593" providerId="LiveId" clId="{E3F85EF1-290B-4148-88B5-23DFFE72CE35}" dt="2022-11-03T05:25:12.176" v="2" actId="47"/>
        <pc:sldMkLst>
          <pc:docMk/>
          <pc:sldMk cId="421640080" sldId="1328"/>
        </pc:sldMkLst>
      </pc:sldChg>
      <pc:sldChg chg="add del">
        <pc:chgData name="伊健 杜" userId="e69aded81da48593" providerId="LiveId" clId="{E3F85EF1-290B-4148-88B5-23DFFE72CE35}" dt="2022-11-03T05:25:12.176" v="2" actId="47"/>
        <pc:sldMkLst>
          <pc:docMk/>
          <pc:sldMk cId="132675466" sldId="1329"/>
        </pc:sldMkLst>
      </pc:sldChg>
      <pc:sldChg chg="add del">
        <pc:chgData name="伊健 杜" userId="e69aded81da48593" providerId="LiveId" clId="{E3F85EF1-290B-4148-88B5-23DFFE72CE35}" dt="2022-11-03T05:25:12.176" v="2" actId="47"/>
        <pc:sldMkLst>
          <pc:docMk/>
          <pc:sldMk cId="1558982168" sldId="1330"/>
        </pc:sldMkLst>
      </pc:sldChg>
      <pc:sldChg chg="add del">
        <pc:chgData name="伊健 杜" userId="e69aded81da48593" providerId="LiveId" clId="{E3F85EF1-290B-4148-88B5-23DFFE72CE35}" dt="2022-11-03T05:25:12.176" v="2" actId="47"/>
        <pc:sldMkLst>
          <pc:docMk/>
          <pc:sldMk cId="2314888362" sldId="1331"/>
        </pc:sldMkLst>
      </pc:sldChg>
      <pc:sldChg chg="add del">
        <pc:chgData name="伊健 杜" userId="e69aded81da48593" providerId="LiveId" clId="{E3F85EF1-290B-4148-88B5-23DFFE72CE35}" dt="2022-11-03T05:25:12.176" v="2" actId="47"/>
        <pc:sldMkLst>
          <pc:docMk/>
          <pc:sldMk cId="3962851548" sldId="1332"/>
        </pc:sldMkLst>
      </pc:sldChg>
      <pc:sldChg chg="add del">
        <pc:chgData name="伊健 杜" userId="e69aded81da48593" providerId="LiveId" clId="{E3F85EF1-290B-4148-88B5-23DFFE72CE35}" dt="2022-11-03T05:25:12.176" v="2" actId="47"/>
        <pc:sldMkLst>
          <pc:docMk/>
          <pc:sldMk cId="1985394919" sldId="1333"/>
        </pc:sldMkLst>
      </pc:sldChg>
      <pc:sldChg chg="add del">
        <pc:chgData name="伊健 杜" userId="e69aded81da48593" providerId="LiveId" clId="{E3F85EF1-290B-4148-88B5-23DFFE72CE35}" dt="2022-11-03T05:25:12.176" v="2" actId="47"/>
        <pc:sldMkLst>
          <pc:docMk/>
          <pc:sldMk cId="3298261443" sldId="1334"/>
        </pc:sldMkLst>
      </pc:sldChg>
      <pc:sldChg chg="modSp del mod">
        <pc:chgData name="伊健 杜" userId="e69aded81da48593" providerId="LiveId" clId="{E3F85EF1-290B-4148-88B5-23DFFE72CE35}" dt="2022-11-03T17:14:11.125" v="4097" actId="47"/>
        <pc:sldMkLst>
          <pc:docMk/>
          <pc:sldMk cId="648752925" sldId="1335"/>
        </pc:sldMkLst>
        <pc:spChg chg="mod">
          <ac:chgData name="伊健 杜" userId="e69aded81da48593" providerId="LiveId" clId="{E3F85EF1-290B-4148-88B5-23DFFE72CE35}" dt="2022-11-03T17:13:20.328" v="4096"/>
          <ac:spMkLst>
            <pc:docMk/>
            <pc:sldMk cId="648752925" sldId="1335"/>
            <ac:spMk id="2" creationId="{9C74F706-AB23-7A24-27F9-BA8C6B6BFC20}"/>
          </ac:spMkLst>
        </pc:spChg>
      </pc:sldChg>
      <pc:sldChg chg="add del">
        <pc:chgData name="伊健 杜" userId="e69aded81da48593" providerId="LiveId" clId="{E3F85EF1-290B-4148-88B5-23DFFE72CE35}" dt="2022-11-03T05:25:12.176" v="2" actId="47"/>
        <pc:sldMkLst>
          <pc:docMk/>
          <pc:sldMk cId="1446813328" sldId="1336"/>
        </pc:sldMkLst>
      </pc:sldChg>
      <pc:sldChg chg="add del">
        <pc:chgData name="伊健 杜" userId="e69aded81da48593" providerId="LiveId" clId="{E3F85EF1-290B-4148-88B5-23DFFE72CE35}" dt="2022-11-03T05:25:12.176" v="2" actId="47"/>
        <pc:sldMkLst>
          <pc:docMk/>
          <pc:sldMk cId="989016679" sldId="1337"/>
        </pc:sldMkLst>
      </pc:sldChg>
      <pc:sldChg chg="add del">
        <pc:chgData name="伊健 杜" userId="e69aded81da48593" providerId="LiveId" clId="{E3F85EF1-290B-4148-88B5-23DFFE72CE35}" dt="2022-11-03T05:25:12.176" v="2" actId="47"/>
        <pc:sldMkLst>
          <pc:docMk/>
          <pc:sldMk cId="1245199294" sldId="1338"/>
        </pc:sldMkLst>
      </pc:sldChg>
      <pc:sldChg chg="add del">
        <pc:chgData name="伊健 杜" userId="e69aded81da48593" providerId="LiveId" clId="{E3F85EF1-290B-4148-88B5-23DFFE72CE35}" dt="2022-11-03T05:25:12.176" v="2" actId="47"/>
        <pc:sldMkLst>
          <pc:docMk/>
          <pc:sldMk cId="822967702" sldId="1339"/>
        </pc:sldMkLst>
      </pc:sldChg>
      <pc:sldChg chg="add del">
        <pc:chgData name="伊健 杜" userId="e69aded81da48593" providerId="LiveId" clId="{E3F85EF1-290B-4148-88B5-23DFFE72CE35}" dt="2022-11-03T05:25:12.176" v="2" actId="47"/>
        <pc:sldMkLst>
          <pc:docMk/>
          <pc:sldMk cId="1546716110" sldId="1340"/>
        </pc:sldMkLst>
      </pc:sldChg>
      <pc:sldChg chg="add del">
        <pc:chgData name="伊健 杜" userId="e69aded81da48593" providerId="LiveId" clId="{E3F85EF1-290B-4148-88B5-23DFFE72CE35}" dt="2022-11-03T05:25:12.176" v="2" actId="47"/>
        <pc:sldMkLst>
          <pc:docMk/>
          <pc:sldMk cId="2918614799" sldId="1341"/>
        </pc:sldMkLst>
      </pc:sldChg>
      <pc:sldChg chg="add del">
        <pc:chgData name="伊健 杜" userId="e69aded81da48593" providerId="LiveId" clId="{E3F85EF1-290B-4148-88B5-23DFFE72CE35}" dt="2022-11-03T05:25:12.176" v="2" actId="47"/>
        <pc:sldMkLst>
          <pc:docMk/>
          <pc:sldMk cId="3183429978" sldId="1342"/>
        </pc:sldMkLst>
      </pc:sldChg>
      <pc:sldChg chg="modSp mod">
        <pc:chgData name="伊健 杜" userId="e69aded81da48593" providerId="LiveId" clId="{E3F85EF1-290B-4148-88B5-23DFFE72CE35}" dt="2022-11-03T17:10:12.927" v="4036"/>
        <pc:sldMkLst>
          <pc:docMk/>
          <pc:sldMk cId="4158349176" sldId="1345"/>
        </pc:sldMkLst>
        <pc:spChg chg="mod">
          <ac:chgData name="伊健 杜" userId="e69aded81da48593" providerId="LiveId" clId="{E3F85EF1-290B-4148-88B5-23DFFE72CE35}" dt="2022-11-03T17:10:12.927" v="4036"/>
          <ac:spMkLst>
            <pc:docMk/>
            <pc:sldMk cId="4158349176" sldId="1345"/>
            <ac:spMk id="2" creationId="{9C74F706-AB23-7A24-27F9-BA8C6B6BFC20}"/>
          </ac:spMkLst>
        </pc:spChg>
      </pc:sldChg>
      <pc:sldChg chg="modAnim">
        <pc:chgData name="伊健 杜" userId="e69aded81da48593" providerId="LiveId" clId="{E3F85EF1-290B-4148-88B5-23DFFE72CE35}" dt="2022-11-03T17:23:26.707" v="4099"/>
        <pc:sldMkLst>
          <pc:docMk/>
          <pc:sldMk cId="2540030139" sldId="1346"/>
        </pc:sldMkLst>
      </pc:sldChg>
      <pc:sldChg chg="modAnim">
        <pc:chgData name="伊健 杜" userId="e69aded81da48593" providerId="LiveId" clId="{E3F85EF1-290B-4148-88B5-23DFFE72CE35}" dt="2022-11-03T17:11:54.677" v="4051"/>
        <pc:sldMkLst>
          <pc:docMk/>
          <pc:sldMk cId="3208074802" sldId="1347"/>
        </pc:sldMkLst>
      </pc:sldChg>
      <pc:sldChg chg="modAnim">
        <pc:chgData name="伊健 杜" userId="e69aded81da48593" providerId="LiveId" clId="{E3F85EF1-290B-4148-88B5-23DFFE72CE35}" dt="2022-11-03T17:12:07.783" v="4053"/>
        <pc:sldMkLst>
          <pc:docMk/>
          <pc:sldMk cId="367432593" sldId="1348"/>
        </pc:sldMkLst>
      </pc:sldChg>
      <pc:sldChg chg="addSp delSp modSp mod modAnim">
        <pc:chgData name="伊健 杜" userId="e69aded81da48593" providerId="LiveId" clId="{E3F85EF1-290B-4148-88B5-23DFFE72CE35}" dt="2022-11-03T17:12:00.039" v="4052"/>
        <pc:sldMkLst>
          <pc:docMk/>
          <pc:sldMk cId="3766527611" sldId="1349"/>
        </pc:sldMkLst>
        <pc:spChg chg="mod">
          <ac:chgData name="伊健 杜" userId="e69aded81da48593" providerId="LiveId" clId="{E3F85EF1-290B-4148-88B5-23DFFE72CE35}" dt="2022-11-03T17:10:59.725" v="4049"/>
          <ac:spMkLst>
            <pc:docMk/>
            <pc:sldMk cId="3766527611" sldId="1349"/>
            <ac:spMk id="6" creationId="{B98CD463-5476-FBB2-CBE9-F9671C1182E6}"/>
          </ac:spMkLst>
        </pc:spChg>
        <pc:inkChg chg="add del mod">
          <ac:chgData name="伊健 杜" userId="e69aded81da48593" providerId="LiveId" clId="{E3F85EF1-290B-4148-88B5-23DFFE72CE35}" dt="2022-11-03T17:10:49.051" v="4038" actId="478"/>
          <ac:inkMkLst>
            <pc:docMk/>
            <pc:sldMk cId="3766527611" sldId="1349"/>
            <ac:inkMk id="3" creationId="{A4B92A08-21BE-BFAE-C3D5-03BBBC33A692}"/>
          </ac:inkMkLst>
        </pc:inkChg>
      </pc:sldChg>
      <pc:sldChg chg="addSp delSp modSp mod">
        <pc:chgData name="伊健 杜" userId="e69aded81da48593" providerId="LiveId" clId="{E3F85EF1-290B-4148-88B5-23DFFE72CE35}" dt="2022-11-03T17:55:54.322" v="4197"/>
        <pc:sldMkLst>
          <pc:docMk/>
          <pc:sldMk cId="3240948227" sldId="1350"/>
        </pc:sldMkLst>
        <pc:spChg chg="mod">
          <ac:chgData name="伊健 杜" userId="e69aded81da48593" providerId="LiveId" clId="{E3F85EF1-290B-4148-88B5-23DFFE72CE35}" dt="2022-11-03T17:13:04.431" v="4086"/>
          <ac:spMkLst>
            <pc:docMk/>
            <pc:sldMk cId="3240948227" sldId="1350"/>
            <ac:spMk id="2" creationId="{9C74F706-AB23-7A24-27F9-BA8C6B6BFC20}"/>
          </ac:spMkLst>
        </pc:spChg>
        <pc:spChg chg="add del mod">
          <ac:chgData name="伊健 杜" userId="e69aded81da48593" providerId="LiveId" clId="{E3F85EF1-290B-4148-88B5-23DFFE72CE35}" dt="2022-11-03T17:13:10.850" v="4089" actId="478"/>
          <ac:spMkLst>
            <pc:docMk/>
            <pc:sldMk cId="3240948227" sldId="1350"/>
            <ac:spMk id="3" creationId="{D4B0251B-2DD6-39F4-B252-1F187CB8A607}"/>
          </ac:spMkLst>
        </pc:spChg>
        <pc:spChg chg="add mod">
          <ac:chgData name="伊健 杜" userId="e69aded81da48593" providerId="LiveId" clId="{E3F85EF1-290B-4148-88B5-23DFFE72CE35}" dt="2022-11-03T17:13:15.351" v="4090"/>
          <ac:spMkLst>
            <pc:docMk/>
            <pc:sldMk cId="3240948227" sldId="1350"/>
            <ac:spMk id="4" creationId="{1A0721F7-F62E-67FA-0C21-F69F4EDF4EE8}"/>
          </ac:spMkLst>
        </pc:spChg>
        <pc:spChg chg="del">
          <ac:chgData name="伊健 杜" userId="e69aded81da48593" providerId="LiveId" clId="{E3F85EF1-290B-4148-88B5-23DFFE72CE35}" dt="2022-11-03T17:12:44.433" v="4069" actId="478"/>
          <ac:spMkLst>
            <pc:docMk/>
            <pc:sldMk cId="3240948227" sldId="1350"/>
            <ac:spMk id="5" creationId="{1857E20E-F506-F38C-6146-C8B8A9F555C1}"/>
          </ac:spMkLst>
        </pc:spChg>
        <pc:spChg chg="del">
          <ac:chgData name="伊健 杜" userId="e69aded81da48593" providerId="LiveId" clId="{E3F85EF1-290B-4148-88B5-23DFFE72CE35}" dt="2022-11-03T17:12:44.433" v="4069" actId="478"/>
          <ac:spMkLst>
            <pc:docMk/>
            <pc:sldMk cId="3240948227" sldId="1350"/>
            <ac:spMk id="6" creationId="{97D4A3F8-5382-C0F2-8030-8FFEC97A588B}"/>
          </ac:spMkLst>
        </pc:spChg>
        <pc:spChg chg="del">
          <ac:chgData name="伊健 杜" userId="e69aded81da48593" providerId="LiveId" clId="{E3F85EF1-290B-4148-88B5-23DFFE72CE35}" dt="2022-11-03T17:12:44.433" v="4069" actId="478"/>
          <ac:spMkLst>
            <pc:docMk/>
            <pc:sldMk cId="3240948227" sldId="1350"/>
            <ac:spMk id="7" creationId="{1A88A18D-9388-9BD5-8A09-2A67329D0768}"/>
          </ac:spMkLst>
        </pc:spChg>
        <pc:spChg chg="del">
          <ac:chgData name="伊健 杜" userId="e69aded81da48593" providerId="LiveId" clId="{E3F85EF1-290B-4148-88B5-23DFFE72CE35}" dt="2022-11-03T17:12:44.433" v="4069" actId="478"/>
          <ac:spMkLst>
            <pc:docMk/>
            <pc:sldMk cId="3240948227" sldId="1350"/>
            <ac:spMk id="8" creationId="{AA992F9F-BE47-21B2-2118-4F5F14F98C7B}"/>
          </ac:spMkLst>
        </pc:spChg>
        <pc:spChg chg="del">
          <ac:chgData name="伊健 杜" userId="e69aded81da48593" providerId="LiveId" clId="{E3F85EF1-290B-4148-88B5-23DFFE72CE35}" dt="2022-11-03T17:12:44.433" v="4069" actId="478"/>
          <ac:spMkLst>
            <pc:docMk/>
            <pc:sldMk cId="3240948227" sldId="1350"/>
            <ac:spMk id="9" creationId="{2FF0D7D9-283E-93DA-5907-5A0625E74008}"/>
          </ac:spMkLst>
        </pc:spChg>
        <pc:spChg chg="del">
          <ac:chgData name="伊健 杜" userId="e69aded81da48593" providerId="LiveId" clId="{E3F85EF1-290B-4148-88B5-23DFFE72CE35}" dt="2022-11-03T17:12:44.433" v="4069" actId="478"/>
          <ac:spMkLst>
            <pc:docMk/>
            <pc:sldMk cId="3240948227" sldId="1350"/>
            <ac:spMk id="10" creationId="{4CB0E758-186D-F444-323E-C8D0CD50FFF8}"/>
          </ac:spMkLst>
        </pc:spChg>
        <pc:spChg chg="del">
          <ac:chgData name="伊健 杜" userId="e69aded81da48593" providerId="LiveId" clId="{E3F85EF1-290B-4148-88B5-23DFFE72CE35}" dt="2022-11-03T17:12:44.433" v="4069" actId="478"/>
          <ac:spMkLst>
            <pc:docMk/>
            <pc:sldMk cId="3240948227" sldId="1350"/>
            <ac:spMk id="11" creationId="{3EB9D4B7-14C0-373F-92CA-5B5BE5E8E1EF}"/>
          </ac:spMkLst>
        </pc:spChg>
        <pc:spChg chg="del">
          <ac:chgData name="伊健 杜" userId="e69aded81da48593" providerId="LiveId" clId="{E3F85EF1-290B-4148-88B5-23DFFE72CE35}" dt="2022-11-03T17:12:44.433" v="4069" actId="478"/>
          <ac:spMkLst>
            <pc:docMk/>
            <pc:sldMk cId="3240948227" sldId="1350"/>
            <ac:spMk id="12" creationId="{8AC6C4F0-1100-BFB1-22C4-65AE51A13BCC}"/>
          </ac:spMkLst>
        </pc:spChg>
        <pc:spChg chg="del">
          <ac:chgData name="伊健 杜" userId="e69aded81da48593" providerId="LiveId" clId="{E3F85EF1-290B-4148-88B5-23DFFE72CE35}" dt="2022-11-03T17:12:44.433" v="4069" actId="478"/>
          <ac:spMkLst>
            <pc:docMk/>
            <pc:sldMk cId="3240948227" sldId="1350"/>
            <ac:spMk id="13" creationId="{18B0E85B-0033-B558-424C-5E6134704B37}"/>
          </ac:spMkLst>
        </pc:spChg>
        <pc:spChg chg="add mod">
          <ac:chgData name="伊健 杜" userId="e69aded81da48593" providerId="LiveId" clId="{E3F85EF1-290B-4148-88B5-23DFFE72CE35}" dt="2022-11-03T17:42:52.777" v="4196" actId="1076"/>
          <ac:spMkLst>
            <pc:docMk/>
            <pc:sldMk cId="3240948227" sldId="1350"/>
            <ac:spMk id="14" creationId="{F952F2A4-3733-0D4D-CE88-3D039494EB6F}"/>
          </ac:spMkLst>
        </pc:spChg>
        <pc:inkChg chg="add">
          <ac:chgData name="伊健 杜" userId="e69aded81da48593" providerId="LiveId" clId="{E3F85EF1-290B-4148-88B5-23DFFE72CE35}" dt="2022-11-03T17:55:54.322" v="4197"/>
          <ac:inkMkLst>
            <pc:docMk/>
            <pc:sldMk cId="3240948227" sldId="1350"/>
            <ac:inkMk id="15" creationId="{40A0AC45-9F74-D4A2-85B7-A6F7CFB5943C}"/>
          </ac:inkMkLst>
        </pc:inkChg>
      </pc:sldChg>
      <pc:sldChg chg="add del">
        <pc:chgData name="伊健 杜" userId="e69aded81da48593" providerId="LiveId" clId="{E3F85EF1-290B-4148-88B5-23DFFE72CE35}" dt="2022-11-03T05:25:12.176" v="2" actId="47"/>
        <pc:sldMkLst>
          <pc:docMk/>
          <pc:sldMk cId="204427608" sldId="1351"/>
        </pc:sldMkLst>
      </pc:sldChg>
      <pc:sldChg chg="addSp delSp modSp add mod">
        <pc:chgData name="伊健 杜" userId="e69aded81da48593" providerId="LiveId" clId="{E3F85EF1-290B-4148-88B5-23DFFE72CE35}" dt="2022-11-03T07:42:48.666" v="3881"/>
        <pc:sldMkLst>
          <pc:docMk/>
          <pc:sldMk cId="3573841546" sldId="1351"/>
        </pc:sldMkLst>
        <pc:spChg chg="mod">
          <ac:chgData name="伊健 杜" userId="e69aded81da48593" providerId="LiveId" clId="{E3F85EF1-290B-4148-88B5-23DFFE72CE35}" dt="2022-11-03T07:42:48.666" v="3881"/>
          <ac:spMkLst>
            <pc:docMk/>
            <pc:sldMk cId="3573841546" sldId="1351"/>
            <ac:spMk id="2" creationId="{10304424-DB4A-36E7-9E0D-D32A5DD0F26C}"/>
          </ac:spMkLst>
        </pc:spChg>
        <pc:spChg chg="mod">
          <ac:chgData name="伊健 杜" userId="e69aded81da48593" providerId="LiveId" clId="{E3F85EF1-290B-4148-88B5-23DFFE72CE35}" dt="2022-11-03T07:42:48.666" v="3881"/>
          <ac:spMkLst>
            <pc:docMk/>
            <pc:sldMk cId="3573841546" sldId="1351"/>
            <ac:spMk id="3" creationId="{BF61C064-5051-1184-7A12-5B1F560F19AD}"/>
          </ac:spMkLst>
        </pc:spChg>
        <pc:spChg chg="mod">
          <ac:chgData name="伊健 杜" userId="e69aded81da48593" providerId="LiveId" clId="{E3F85EF1-290B-4148-88B5-23DFFE72CE35}" dt="2022-11-03T05:37:36.103" v="220"/>
          <ac:spMkLst>
            <pc:docMk/>
            <pc:sldMk cId="3573841546" sldId="1351"/>
            <ac:spMk id="5" creationId="{12133E31-EFD8-1428-E834-932512E03115}"/>
          </ac:spMkLst>
        </pc:spChg>
        <pc:picChg chg="add mod">
          <ac:chgData name="伊健 杜" userId="e69aded81da48593" providerId="LiveId" clId="{E3F85EF1-290B-4148-88B5-23DFFE72CE35}" dt="2022-11-03T05:38:27.730" v="243" actId="1076"/>
          <ac:picMkLst>
            <pc:docMk/>
            <pc:sldMk cId="3573841546" sldId="1351"/>
            <ac:picMk id="4098" creationId="{178DD455-64D0-B167-2408-7088C40D3BF3}"/>
          </ac:picMkLst>
        </pc:picChg>
        <pc:picChg chg="del">
          <ac:chgData name="伊健 杜" userId="e69aded81da48593" providerId="LiveId" clId="{E3F85EF1-290B-4148-88B5-23DFFE72CE35}" dt="2022-11-03T05:37:38.234" v="221" actId="478"/>
          <ac:picMkLst>
            <pc:docMk/>
            <pc:sldMk cId="3573841546" sldId="1351"/>
            <ac:picMk id="12290" creationId="{5C8FFD6A-F15A-3ACC-A555-5C7A2CA01978}"/>
          </ac:picMkLst>
        </pc:picChg>
      </pc:sldChg>
      <pc:sldChg chg="addSp delSp modSp add mod delAnim">
        <pc:chgData name="伊健 杜" userId="e69aded81da48593" providerId="LiveId" clId="{E3F85EF1-290B-4148-88B5-23DFFE72CE35}" dt="2022-11-03T07:42:48.666" v="3881"/>
        <pc:sldMkLst>
          <pc:docMk/>
          <pc:sldMk cId="1200436778" sldId="1352"/>
        </pc:sldMkLst>
        <pc:spChg chg="mod">
          <ac:chgData name="伊健 杜" userId="e69aded81da48593" providerId="LiveId" clId="{E3F85EF1-290B-4148-88B5-23DFFE72CE35}" dt="2022-11-03T07:42:48.666" v="3881"/>
          <ac:spMkLst>
            <pc:docMk/>
            <pc:sldMk cId="1200436778" sldId="1352"/>
            <ac:spMk id="2" creationId="{10304424-DB4A-36E7-9E0D-D32A5DD0F26C}"/>
          </ac:spMkLst>
        </pc:spChg>
        <pc:spChg chg="mod">
          <ac:chgData name="伊健 杜" userId="e69aded81da48593" providerId="LiveId" clId="{E3F85EF1-290B-4148-88B5-23DFFE72CE35}" dt="2022-11-03T07:42:48.666" v="3881"/>
          <ac:spMkLst>
            <pc:docMk/>
            <pc:sldMk cId="1200436778" sldId="1352"/>
            <ac:spMk id="3" creationId="{BF61C064-5051-1184-7A12-5B1F560F19AD}"/>
          </ac:spMkLst>
        </pc:spChg>
        <pc:spChg chg="del">
          <ac:chgData name="伊健 杜" userId="e69aded81da48593" providerId="LiveId" clId="{E3F85EF1-290B-4148-88B5-23DFFE72CE35}" dt="2022-11-03T05:38:35.035" v="245" actId="478"/>
          <ac:spMkLst>
            <pc:docMk/>
            <pc:sldMk cId="1200436778" sldId="1352"/>
            <ac:spMk id="5" creationId="{12133E31-EFD8-1428-E834-932512E03115}"/>
          </ac:spMkLst>
        </pc:spChg>
        <pc:picChg chg="del mod">
          <ac:chgData name="伊健 杜" userId="e69aded81da48593" providerId="LiveId" clId="{E3F85EF1-290B-4148-88B5-23DFFE72CE35}" dt="2022-11-03T05:38:59.532" v="337" actId="478"/>
          <ac:picMkLst>
            <pc:docMk/>
            <pc:sldMk cId="1200436778" sldId="1352"/>
            <ac:picMk id="4098" creationId="{178DD455-64D0-B167-2408-7088C40D3BF3}"/>
          </ac:picMkLst>
        </pc:picChg>
        <pc:picChg chg="add mod">
          <ac:chgData name="伊健 杜" userId="e69aded81da48593" providerId="LiveId" clId="{E3F85EF1-290B-4148-88B5-23DFFE72CE35}" dt="2022-11-03T05:39:44.687" v="340" actId="1076"/>
          <ac:picMkLst>
            <pc:docMk/>
            <pc:sldMk cId="1200436778" sldId="1352"/>
            <ac:picMk id="5122" creationId="{B9001175-1831-1714-36F0-1A660627EB95}"/>
          </ac:picMkLst>
        </pc:picChg>
      </pc:sldChg>
      <pc:sldChg chg="addSp delSp modSp add mod">
        <pc:chgData name="伊健 杜" userId="e69aded81da48593" providerId="LiveId" clId="{E3F85EF1-290B-4148-88B5-23DFFE72CE35}" dt="2022-11-03T17:55:54.322" v="4197"/>
        <pc:sldMkLst>
          <pc:docMk/>
          <pc:sldMk cId="1885241510" sldId="1353"/>
        </pc:sldMkLst>
        <pc:spChg chg="mod">
          <ac:chgData name="伊健 杜" userId="e69aded81da48593" providerId="LiveId" clId="{E3F85EF1-290B-4148-88B5-23DFFE72CE35}" dt="2022-11-03T07:42:48.666" v="3881"/>
          <ac:spMkLst>
            <pc:docMk/>
            <pc:sldMk cId="1885241510" sldId="1353"/>
            <ac:spMk id="2" creationId="{10304424-DB4A-36E7-9E0D-D32A5DD0F26C}"/>
          </ac:spMkLst>
        </pc:spChg>
        <pc:spChg chg="mod">
          <ac:chgData name="伊健 杜" userId="e69aded81da48593" providerId="LiveId" clId="{E3F85EF1-290B-4148-88B5-23DFFE72CE35}" dt="2022-11-03T07:42:48.666" v="3881"/>
          <ac:spMkLst>
            <pc:docMk/>
            <pc:sldMk cId="1885241510" sldId="1353"/>
            <ac:spMk id="3" creationId="{BF61C064-5051-1184-7A12-5B1F560F19AD}"/>
          </ac:spMkLst>
        </pc:spChg>
        <pc:picChg chg="del">
          <ac:chgData name="伊健 杜" userId="e69aded81da48593" providerId="LiveId" clId="{E3F85EF1-290B-4148-88B5-23DFFE72CE35}" dt="2022-11-03T05:40:32.693" v="422" actId="478"/>
          <ac:picMkLst>
            <pc:docMk/>
            <pc:sldMk cId="1885241510" sldId="1353"/>
            <ac:picMk id="5122" creationId="{B9001175-1831-1714-36F0-1A660627EB95}"/>
          </ac:picMkLst>
        </pc:picChg>
        <pc:picChg chg="add mod">
          <ac:chgData name="伊健 杜" userId="e69aded81da48593" providerId="LiveId" clId="{E3F85EF1-290B-4148-88B5-23DFFE72CE35}" dt="2022-11-03T05:40:44.548" v="426" actId="14100"/>
          <ac:picMkLst>
            <pc:docMk/>
            <pc:sldMk cId="1885241510" sldId="1353"/>
            <ac:picMk id="6146" creationId="{91F6BE4B-6996-0AFB-B150-155604105361}"/>
          </ac:picMkLst>
        </pc:picChg>
        <pc:inkChg chg="add">
          <ac:chgData name="伊健 杜" userId="e69aded81da48593" providerId="LiveId" clId="{E3F85EF1-290B-4148-88B5-23DFFE72CE35}" dt="2022-11-03T17:55:54.322" v="4197"/>
          <ac:inkMkLst>
            <pc:docMk/>
            <pc:sldMk cId="1885241510" sldId="1353"/>
            <ac:inkMk id="4" creationId="{0D63003D-BAA1-C686-9C7B-45BCC194CE76}"/>
          </ac:inkMkLst>
        </pc:inkChg>
      </pc:sldChg>
      <pc:sldChg chg="modSp add mod">
        <pc:chgData name="伊健 杜" userId="e69aded81da48593" providerId="LiveId" clId="{E3F85EF1-290B-4148-88B5-23DFFE72CE35}" dt="2022-11-03T07:42:48.666" v="3881"/>
        <pc:sldMkLst>
          <pc:docMk/>
          <pc:sldMk cId="2262443341" sldId="1354"/>
        </pc:sldMkLst>
        <pc:spChg chg="mod">
          <ac:chgData name="伊健 杜" userId="e69aded81da48593" providerId="LiveId" clId="{E3F85EF1-290B-4148-88B5-23DFFE72CE35}" dt="2022-11-03T07:42:48.666" v="3881"/>
          <ac:spMkLst>
            <pc:docMk/>
            <pc:sldMk cId="2262443341" sldId="1354"/>
            <ac:spMk id="2" creationId="{9C74F706-AB23-7A24-27F9-BA8C6B6BFC20}"/>
          </ac:spMkLst>
        </pc:spChg>
      </pc:sldChg>
      <pc:sldChg chg="modSp add mod ord">
        <pc:chgData name="伊健 杜" userId="e69aded81da48593" providerId="LiveId" clId="{E3F85EF1-290B-4148-88B5-23DFFE72CE35}" dt="2022-11-03T07:42:48.666" v="3881"/>
        <pc:sldMkLst>
          <pc:docMk/>
          <pc:sldMk cId="1268994009" sldId="1355"/>
        </pc:sldMkLst>
        <pc:spChg chg="mod">
          <ac:chgData name="伊健 杜" userId="e69aded81da48593" providerId="LiveId" clId="{E3F85EF1-290B-4148-88B5-23DFFE72CE35}" dt="2022-11-03T07:42:48.666" v="3881"/>
          <ac:spMkLst>
            <pc:docMk/>
            <pc:sldMk cId="1268994009" sldId="1355"/>
            <ac:spMk id="2" creationId="{9C74F706-AB23-7A24-27F9-BA8C6B6BFC20}"/>
          </ac:spMkLst>
        </pc:spChg>
      </pc:sldChg>
      <pc:sldChg chg="addSp delSp modSp add mod">
        <pc:chgData name="伊健 杜" userId="e69aded81da48593" providerId="LiveId" clId="{E3F85EF1-290B-4148-88B5-23DFFE72CE35}" dt="2022-11-03T07:59:39.092" v="3895"/>
        <pc:sldMkLst>
          <pc:docMk/>
          <pc:sldMk cId="964826230" sldId="1356"/>
        </pc:sldMkLst>
        <pc:spChg chg="mod">
          <ac:chgData name="伊健 杜" userId="e69aded81da48593" providerId="LiveId" clId="{E3F85EF1-290B-4148-88B5-23DFFE72CE35}" dt="2022-11-03T05:42:48.808" v="645"/>
          <ac:spMkLst>
            <pc:docMk/>
            <pc:sldMk cId="964826230" sldId="1356"/>
            <ac:spMk id="2" creationId="{10304424-DB4A-36E7-9E0D-D32A5DD0F26C}"/>
          </ac:spMkLst>
        </pc:spChg>
        <pc:spChg chg="mod">
          <ac:chgData name="伊健 杜" userId="e69aded81da48593" providerId="LiveId" clId="{E3F85EF1-290B-4148-88B5-23DFFE72CE35}" dt="2022-11-03T07:59:39.092" v="3895"/>
          <ac:spMkLst>
            <pc:docMk/>
            <pc:sldMk cId="964826230" sldId="1356"/>
            <ac:spMk id="3" creationId="{BF61C064-5051-1184-7A12-5B1F560F19AD}"/>
          </ac:spMkLst>
        </pc:spChg>
        <pc:spChg chg="mod">
          <ac:chgData name="伊健 杜" userId="e69aded81da48593" providerId="LiveId" clId="{E3F85EF1-290B-4148-88B5-23DFFE72CE35}" dt="2022-11-03T05:43:01.298" v="646"/>
          <ac:spMkLst>
            <pc:docMk/>
            <pc:sldMk cId="964826230" sldId="1356"/>
            <ac:spMk id="5" creationId="{12133E31-EFD8-1428-E834-932512E03115}"/>
          </ac:spMkLst>
        </pc:spChg>
        <pc:picChg chg="del">
          <ac:chgData name="伊健 杜" userId="e69aded81da48593" providerId="LiveId" clId="{E3F85EF1-290B-4148-88B5-23DFFE72CE35}" dt="2022-11-03T05:43:43.249" v="647" actId="478"/>
          <ac:picMkLst>
            <pc:docMk/>
            <pc:sldMk cId="964826230" sldId="1356"/>
            <ac:picMk id="4098" creationId="{178DD455-64D0-B167-2408-7088C40D3BF3}"/>
          </ac:picMkLst>
        </pc:picChg>
        <pc:picChg chg="add del mod">
          <ac:chgData name="伊健 杜" userId="e69aded81da48593" providerId="LiveId" clId="{E3F85EF1-290B-4148-88B5-23DFFE72CE35}" dt="2022-11-03T05:48:11.265" v="980" actId="478"/>
          <ac:picMkLst>
            <pc:docMk/>
            <pc:sldMk cId="964826230" sldId="1356"/>
            <ac:picMk id="7170" creationId="{F1261F47-7D6C-17BC-7B81-55D47F46011B}"/>
          </ac:picMkLst>
        </pc:picChg>
        <pc:picChg chg="add mod">
          <ac:chgData name="伊健 杜" userId="e69aded81da48593" providerId="LiveId" clId="{E3F85EF1-290B-4148-88B5-23DFFE72CE35}" dt="2022-11-03T05:56:05.406" v="1210" actId="1076"/>
          <ac:picMkLst>
            <pc:docMk/>
            <pc:sldMk cId="964826230" sldId="1356"/>
            <ac:picMk id="7172" creationId="{779C022D-D2B4-433E-BE0E-FAC970787E68}"/>
          </ac:picMkLst>
        </pc:picChg>
        <pc:picChg chg="add mod">
          <ac:chgData name="伊健 杜" userId="e69aded81da48593" providerId="LiveId" clId="{E3F85EF1-290B-4148-88B5-23DFFE72CE35}" dt="2022-11-03T05:56:07.621" v="1211" actId="1076"/>
          <ac:picMkLst>
            <pc:docMk/>
            <pc:sldMk cId="964826230" sldId="1356"/>
            <ac:picMk id="7174" creationId="{DD22AC21-EF0B-4C0B-2459-8658256FE962}"/>
          </ac:picMkLst>
        </pc:picChg>
      </pc:sldChg>
      <pc:sldChg chg="addSp delSp modSp add mod delAnim">
        <pc:chgData name="伊健 杜" userId="e69aded81da48593" providerId="LiveId" clId="{E3F85EF1-290B-4148-88B5-23DFFE72CE35}" dt="2022-11-03T07:42:48.666" v="3881"/>
        <pc:sldMkLst>
          <pc:docMk/>
          <pc:sldMk cId="2680465077" sldId="1357"/>
        </pc:sldMkLst>
        <pc:spChg chg="mod">
          <ac:chgData name="伊健 杜" userId="e69aded81da48593" providerId="LiveId" clId="{E3F85EF1-290B-4148-88B5-23DFFE72CE35}" dt="2022-11-03T07:42:48.666" v="3881"/>
          <ac:spMkLst>
            <pc:docMk/>
            <pc:sldMk cId="2680465077" sldId="1357"/>
            <ac:spMk id="3" creationId="{BF61C064-5051-1184-7A12-5B1F560F19AD}"/>
          </ac:spMkLst>
        </pc:spChg>
        <pc:spChg chg="del">
          <ac:chgData name="伊健 杜" userId="e69aded81da48593" providerId="LiveId" clId="{E3F85EF1-290B-4148-88B5-23DFFE72CE35}" dt="2022-11-03T05:45:43.449" v="861" actId="478"/>
          <ac:spMkLst>
            <pc:docMk/>
            <pc:sldMk cId="2680465077" sldId="1357"/>
            <ac:spMk id="5" creationId="{12133E31-EFD8-1428-E834-932512E03115}"/>
          </ac:spMkLst>
        </pc:spChg>
        <pc:picChg chg="del">
          <ac:chgData name="伊健 杜" userId="e69aded81da48593" providerId="LiveId" clId="{E3F85EF1-290B-4148-88B5-23DFFE72CE35}" dt="2022-11-03T05:45:46.334" v="862" actId="478"/>
          <ac:picMkLst>
            <pc:docMk/>
            <pc:sldMk cId="2680465077" sldId="1357"/>
            <ac:picMk id="7170" creationId="{F1261F47-7D6C-17BC-7B81-55D47F46011B}"/>
          </ac:picMkLst>
        </pc:picChg>
        <pc:picChg chg="add mod">
          <ac:chgData name="伊健 杜" userId="e69aded81da48593" providerId="LiveId" clId="{E3F85EF1-290B-4148-88B5-23DFFE72CE35}" dt="2022-11-03T05:46:54.597" v="977" actId="1076"/>
          <ac:picMkLst>
            <pc:docMk/>
            <pc:sldMk cId="2680465077" sldId="1357"/>
            <ac:picMk id="8194" creationId="{AD7272A4-7E17-C9B6-EAFA-7F7A05084B0D}"/>
          </ac:picMkLst>
        </pc:picChg>
      </pc:sldChg>
      <pc:sldChg chg="delSp modSp add mod delAnim">
        <pc:chgData name="伊健 杜" userId="e69aded81da48593" providerId="LiveId" clId="{E3F85EF1-290B-4148-88B5-23DFFE72CE35}" dt="2022-11-03T07:42:48.666" v="3881"/>
        <pc:sldMkLst>
          <pc:docMk/>
          <pc:sldMk cId="1439551912" sldId="1358"/>
        </pc:sldMkLst>
        <pc:spChg chg="mod">
          <ac:chgData name="伊健 杜" userId="e69aded81da48593" providerId="LiveId" clId="{E3F85EF1-290B-4148-88B5-23DFFE72CE35}" dt="2022-11-03T07:42:48.666" v="3881"/>
          <ac:spMkLst>
            <pc:docMk/>
            <pc:sldMk cId="1439551912" sldId="1358"/>
            <ac:spMk id="3" creationId="{BF61C064-5051-1184-7A12-5B1F560F19AD}"/>
          </ac:spMkLst>
        </pc:spChg>
        <pc:spChg chg="del">
          <ac:chgData name="伊健 杜" userId="e69aded81da48593" providerId="LiveId" clId="{E3F85EF1-290B-4148-88B5-23DFFE72CE35}" dt="2022-11-03T05:48:08.497" v="979" actId="478"/>
          <ac:spMkLst>
            <pc:docMk/>
            <pc:sldMk cId="1439551912" sldId="1358"/>
            <ac:spMk id="5" creationId="{12133E31-EFD8-1428-E834-932512E03115}"/>
          </ac:spMkLst>
        </pc:spChg>
      </pc:sldChg>
      <pc:sldChg chg="modSp add mod">
        <pc:chgData name="伊健 杜" userId="e69aded81da48593" providerId="LiveId" clId="{E3F85EF1-290B-4148-88B5-23DFFE72CE35}" dt="2022-11-03T08:04:20.025" v="3906"/>
        <pc:sldMkLst>
          <pc:docMk/>
          <pc:sldMk cId="3474803134" sldId="1359"/>
        </pc:sldMkLst>
        <pc:spChg chg="mod">
          <ac:chgData name="伊健 杜" userId="e69aded81da48593" providerId="LiveId" clId="{E3F85EF1-290B-4148-88B5-23DFFE72CE35}" dt="2022-11-03T08:04:20.025" v="3906"/>
          <ac:spMkLst>
            <pc:docMk/>
            <pc:sldMk cId="3474803134" sldId="1359"/>
            <ac:spMk id="2" creationId="{9C74F706-AB23-7A24-27F9-BA8C6B6BFC20}"/>
          </ac:spMkLst>
        </pc:spChg>
      </pc:sldChg>
      <pc:sldChg chg="modSp add del mod">
        <pc:chgData name="伊健 杜" userId="e69aded81da48593" providerId="LiveId" clId="{E3F85EF1-290B-4148-88B5-23DFFE72CE35}" dt="2022-11-03T05:59:21.677" v="1490" actId="47"/>
        <pc:sldMkLst>
          <pc:docMk/>
          <pc:sldMk cId="125024356" sldId="1360"/>
        </pc:sldMkLst>
        <pc:spChg chg="mod">
          <ac:chgData name="伊健 杜" userId="e69aded81da48593" providerId="LiveId" clId="{E3F85EF1-290B-4148-88B5-23DFFE72CE35}" dt="2022-11-03T05:59:19.719" v="1489" actId="20577"/>
          <ac:spMkLst>
            <pc:docMk/>
            <pc:sldMk cId="125024356" sldId="1360"/>
            <ac:spMk id="2" creationId="{9C74F706-AB23-7A24-27F9-BA8C6B6BFC20}"/>
          </ac:spMkLst>
        </pc:spChg>
      </pc:sldChg>
      <pc:sldChg chg="addSp delSp modSp add mod">
        <pc:chgData name="伊健 杜" userId="e69aded81da48593" providerId="LiveId" clId="{E3F85EF1-290B-4148-88B5-23DFFE72CE35}" dt="2022-11-03T07:42:48.666" v="3881"/>
        <pc:sldMkLst>
          <pc:docMk/>
          <pc:sldMk cId="4068321830" sldId="1360"/>
        </pc:sldMkLst>
        <pc:spChg chg="mod">
          <ac:chgData name="伊健 杜" userId="e69aded81da48593" providerId="LiveId" clId="{E3F85EF1-290B-4148-88B5-23DFFE72CE35}" dt="2022-11-03T07:42:48.666" v="3881"/>
          <ac:spMkLst>
            <pc:docMk/>
            <pc:sldMk cId="4068321830" sldId="1360"/>
            <ac:spMk id="2" creationId="{10304424-DB4A-36E7-9E0D-D32A5DD0F26C}"/>
          </ac:spMkLst>
        </pc:spChg>
        <pc:spChg chg="mod">
          <ac:chgData name="伊健 杜" userId="e69aded81da48593" providerId="LiveId" clId="{E3F85EF1-290B-4148-88B5-23DFFE72CE35}" dt="2022-11-03T07:42:48.666" v="3881"/>
          <ac:spMkLst>
            <pc:docMk/>
            <pc:sldMk cId="4068321830" sldId="1360"/>
            <ac:spMk id="3" creationId="{BF61C064-5051-1184-7A12-5B1F560F19AD}"/>
          </ac:spMkLst>
        </pc:spChg>
        <pc:spChg chg="mod">
          <ac:chgData name="伊健 杜" userId="e69aded81da48593" providerId="LiveId" clId="{E3F85EF1-290B-4148-88B5-23DFFE72CE35}" dt="2022-11-03T05:59:52.985" v="1499"/>
          <ac:spMkLst>
            <pc:docMk/>
            <pc:sldMk cId="4068321830" sldId="1360"/>
            <ac:spMk id="5" creationId="{12133E31-EFD8-1428-E834-932512E03115}"/>
          </ac:spMkLst>
        </pc:spChg>
        <pc:picChg chg="del">
          <ac:chgData name="伊健 杜" userId="e69aded81da48593" providerId="LiveId" clId="{E3F85EF1-290B-4148-88B5-23DFFE72CE35}" dt="2022-11-03T06:01:05.804" v="1643" actId="478"/>
          <ac:picMkLst>
            <pc:docMk/>
            <pc:sldMk cId="4068321830" sldId="1360"/>
            <ac:picMk id="7172" creationId="{779C022D-D2B4-433E-BE0E-FAC970787E68}"/>
          </ac:picMkLst>
        </pc:picChg>
        <pc:picChg chg="del">
          <ac:chgData name="伊健 杜" userId="e69aded81da48593" providerId="LiveId" clId="{E3F85EF1-290B-4148-88B5-23DFFE72CE35}" dt="2022-11-03T06:01:07.512" v="1644" actId="478"/>
          <ac:picMkLst>
            <pc:docMk/>
            <pc:sldMk cId="4068321830" sldId="1360"/>
            <ac:picMk id="7174" creationId="{DD22AC21-EF0B-4C0B-2459-8658256FE962}"/>
          </ac:picMkLst>
        </pc:picChg>
        <pc:picChg chg="add mod">
          <ac:chgData name="伊健 杜" userId="e69aded81da48593" providerId="LiveId" clId="{E3F85EF1-290B-4148-88B5-23DFFE72CE35}" dt="2022-11-03T06:01:49.566" v="1651" actId="1076"/>
          <ac:picMkLst>
            <pc:docMk/>
            <pc:sldMk cId="4068321830" sldId="1360"/>
            <ac:picMk id="10242" creationId="{6A07FEC1-CA61-2B55-A6F1-0080EDEC33A4}"/>
          </ac:picMkLst>
        </pc:picChg>
        <pc:picChg chg="add mod">
          <ac:chgData name="伊健 杜" userId="e69aded81da48593" providerId="LiveId" clId="{E3F85EF1-290B-4148-88B5-23DFFE72CE35}" dt="2022-11-03T06:01:56.583" v="1656" actId="1076"/>
          <ac:picMkLst>
            <pc:docMk/>
            <pc:sldMk cId="4068321830" sldId="1360"/>
            <ac:picMk id="10244" creationId="{B42C9586-3508-2701-8632-0494CE5C3446}"/>
          </ac:picMkLst>
        </pc:picChg>
      </pc:sldChg>
      <pc:sldChg chg="addSp delSp modSp add mod delAnim">
        <pc:chgData name="伊健 杜" userId="e69aded81da48593" providerId="LiveId" clId="{E3F85EF1-290B-4148-88B5-23DFFE72CE35}" dt="2022-11-03T07:42:48.666" v="3881"/>
        <pc:sldMkLst>
          <pc:docMk/>
          <pc:sldMk cId="934660800" sldId="1361"/>
        </pc:sldMkLst>
        <pc:spChg chg="mod">
          <ac:chgData name="伊健 杜" userId="e69aded81da48593" providerId="LiveId" clId="{E3F85EF1-290B-4148-88B5-23DFFE72CE35}" dt="2022-11-03T07:42:48.666" v="3881"/>
          <ac:spMkLst>
            <pc:docMk/>
            <pc:sldMk cId="934660800" sldId="1361"/>
            <ac:spMk id="2" creationId="{10304424-DB4A-36E7-9E0D-D32A5DD0F26C}"/>
          </ac:spMkLst>
        </pc:spChg>
        <pc:spChg chg="mod">
          <ac:chgData name="伊健 杜" userId="e69aded81da48593" providerId="LiveId" clId="{E3F85EF1-290B-4148-88B5-23DFFE72CE35}" dt="2022-11-03T07:42:48.666" v="3881"/>
          <ac:spMkLst>
            <pc:docMk/>
            <pc:sldMk cId="934660800" sldId="1361"/>
            <ac:spMk id="3" creationId="{BF61C064-5051-1184-7A12-5B1F560F19AD}"/>
          </ac:spMkLst>
        </pc:spChg>
        <pc:spChg chg="del">
          <ac:chgData name="伊健 杜" userId="e69aded81da48593" providerId="LiveId" clId="{E3F85EF1-290B-4148-88B5-23DFFE72CE35}" dt="2022-11-03T06:04:49.381" v="1766" actId="478"/>
          <ac:spMkLst>
            <pc:docMk/>
            <pc:sldMk cId="934660800" sldId="1361"/>
            <ac:spMk id="5" creationId="{12133E31-EFD8-1428-E834-932512E03115}"/>
          </ac:spMkLst>
        </pc:spChg>
        <pc:picChg chg="del">
          <ac:chgData name="伊健 杜" userId="e69aded81da48593" providerId="LiveId" clId="{E3F85EF1-290B-4148-88B5-23DFFE72CE35}" dt="2022-11-03T06:04:22.224" v="1758" actId="478"/>
          <ac:picMkLst>
            <pc:docMk/>
            <pc:sldMk cId="934660800" sldId="1361"/>
            <ac:picMk id="10242" creationId="{6A07FEC1-CA61-2B55-A6F1-0080EDEC33A4}"/>
          </ac:picMkLst>
        </pc:picChg>
        <pc:picChg chg="del">
          <ac:chgData name="伊健 杜" userId="e69aded81da48593" providerId="LiveId" clId="{E3F85EF1-290B-4148-88B5-23DFFE72CE35}" dt="2022-11-03T06:04:22.224" v="1758" actId="478"/>
          <ac:picMkLst>
            <pc:docMk/>
            <pc:sldMk cId="934660800" sldId="1361"/>
            <ac:picMk id="10244" creationId="{B42C9586-3508-2701-8632-0494CE5C3446}"/>
          </ac:picMkLst>
        </pc:picChg>
        <pc:picChg chg="add mod">
          <ac:chgData name="伊健 杜" userId="e69aded81da48593" providerId="LiveId" clId="{E3F85EF1-290B-4148-88B5-23DFFE72CE35}" dt="2022-11-03T06:04:25.742" v="1761" actId="14100"/>
          <ac:picMkLst>
            <pc:docMk/>
            <pc:sldMk cId="934660800" sldId="1361"/>
            <ac:picMk id="11266" creationId="{EF2AEE13-F9AE-C94A-4DBB-EEA1AAD6D4D4}"/>
          </ac:picMkLst>
        </pc:picChg>
        <pc:picChg chg="add mod">
          <ac:chgData name="伊健 杜" userId="e69aded81da48593" providerId="LiveId" clId="{E3F85EF1-290B-4148-88B5-23DFFE72CE35}" dt="2022-11-03T06:04:43.600" v="1765" actId="14100"/>
          <ac:picMkLst>
            <pc:docMk/>
            <pc:sldMk cId="934660800" sldId="1361"/>
            <ac:picMk id="11268" creationId="{A1895F0D-26DD-9C68-04D7-A9B7C9747034}"/>
          </ac:picMkLst>
        </pc:picChg>
      </pc:sldChg>
      <pc:sldChg chg="addSp delSp modSp add mod">
        <pc:chgData name="伊健 杜" userId="e69aded81da48593" providerId="LiveId" clId="{E3F85EF1-290B-4148-88B5-23DFFE72CE35}" dt="2022-11-03T07:42:48.666" v="3881"/>
        <pc:sldMkLst>
          <pc:docMk/>
          <pc:sldMk cId="2269712307" sldId="1362"/>
        </pc:sldMkLst>
        <pc:spChg chg="mod">
          <ac:chgData name="伊健 杜" userId="e69aded81da48593" providerId="LiveId" clId="{E3F85EF1-290B-4148-88B5-23DFFE72CE35}" dt="2022-11-03T06:07:50.374" v="1921" actId="20577"/>
          <ac:spMkLst>
            <pc:docMk/>
            <pc:sldMk cId="2269712307" sldId="1362"/>
            <ac:spMk id="2" creationId="{10304424-DB4A-36E7-9E0D-D32A5DD0F26C}"/>
          </ac:spMkLst>
        </pc:spChg>
        <pc:spChg chg="mod">
          <ac:chgData name="伊健 杜" userId="e69aded81da48593" providerId="LiveId" clId="{E3F85EF1-290B-4148-88B5-23DFFE72CE35}" dt="2022-11-03T07:42:48.666" v="3881"/>
          <ac:spMkLst>
            <pc:docMk/>
            <pc:sldMk cId="2269712307" sldId="1362"/>
            <ac:spMk id="3" creationId="{BF61C064-5051-1184-7A12-5B1F560F19AD}"/>
          </ac:spMkLst>
        </pc:spChg>
        <pc:spChg chg="mod">
          <ac:chgData name="伊健 杜" userId="e69aded81da48593" providerId="LiveId" clId="{E3F85EF1-290B-4148-88B5-23DFFE72CE35}" dt="2022-11-03T06:07:38.237" v="1918"/>
          <ac:spMkLst>
            <pc:docMk/>
            <pc:sldMk cId="2269712307" sldId="1362"/>
            <ac:spMk id="5" creationId="{12133E31-EFD8-1428-E834-932512E03115}"/>
          </ac:spMkLst>
        </pc:spChg>
        <pc:picChg chg="del">
          <ac:chgData name="伊健 杜" userId="e69aded81da48593" providerId="LiveId" clId="{E3F85EF1-290B-4148-88B5-23DFFE72CE35}" dt="2022-11-03T06:08:26.713" v="1922" actId="478"/>
          <ac:picMkLst>
            <pc:docMk/>
            <pc:sldMk cId="2269712307" sldId="1362"/>
            <ac:picMk id="10242" creationId="{6A07FEC1-CA61-2B55-A6F1-0080EDEC33A4}"/>
          </ac:picMkLst>
        </pc:picChg>
        <pc:picChg chg="del">
          <ac:chgData name="伊健 杜" userId="e69aded81da48593" providerId="LiveId" clId="{E3F85EF1-290B-4148-88B5-23DFFE72CE35}" dt="2022-11-03T06:08:26.713" v="1922" actId="478"/>
          <ac:picMkLst>
            <pc:docMk/>
            <pc:sldMk cId="2269712307" sldId="1362"/>
            <ac:picMk id="10244" creationId="{B42C9586-3508-2701-8632-0494CE5C3446}"/>
          </ac:picMkLst>
        </pc:picChg>
        <pc:picChg chg="add mod">
          <ac:chgData name="伊健 杜" userId="e69aded81da48593" providerId="LiveId" clId="{E3F85EF1-290B-4148-88B5-23DFFE72CE35}" dt="2022-11-03T06:08:31.171" v="1925" actId="1076"/>
          <ac:picMkLst>
            <pc:docMk/>
            <pc:sldMk cId="2269712307" sldId="1362"/>
            <ac:picMk id="12290" creationId="{3FA44E59-4435-353E-AD6F-627478113DE2}"/>
          </ac:picMkLst>
        </pc:picChg>
      </pc:sldChg>
      <pc:sldChg chg="modSp add del mod">
        <pc:chgData name="伊健 杜" userId="e69aded81da48593" providerId="LiveId" clId="{E3F85EF1-290B-4148-88B5-23DFFE72CE35}" dt="2022-11-03T06:06:01.241" v="1852" actId="47"/>
        <pc:sldMkLst>
          <pc:docMk/>
          <pc:sldMk cId="2420378799" sldId="1362"/>
        </pc:sldMkLst>
        <pc:spChg chg="mod">
          <ac:chgData name="伊健 杜" userId="e69aded81da48593" providerId="LiveId" clId="{E3F85EF1-290B-4148-88B5-23DFFE72CE35}" dt="2022-11-03T06:05:20.481" v="1802"/>
          <ac:spMkLst>
            <pc:docMk/>
            <pc:sldMk cId="2420378799" sldId="1362"/>
            <ac:spMk id="2" creationId="{9C74F706-AB23-7A24-27F9-BA8C6B6BFC20}"/>
          </ac:spMkLst>
        </pc:spChg>
      </pc:sldChg>
      <pc:sldChg chg="modSp add del mod">
        <pc:chgData name="伊健 杜" userId="e69aded81da48593" providerId="LiveId" clId="{E3F85EF1-290B-4148-88B5-23DFFE72CE35}" dt="2022-11-03T06:05:58.954" v="1851" actId="47"/>
        <pc:sldMkLst>
          <pc:docMk/>
          <pc:sldMk cId="1128937387" sldId="1363"/>
        </pc:sldMkLst>
        <pc:spChg chg="mod">
          <ac:chgData name="伊健 杜" userId="e69aded81da48593" providerId="LiveId" clId="{E3F85EF1-290B-4148-88B5-23DFFE72CE35}" dt="2022-11-03T06:05:36.407" v="1850"/>
          <ac:spMkLst>
            <pc:docMk/>
            <pc:sldMk cId="1128937387" sldId="1363"/>
            <ac:spMk id="3" creationId="{BF61C064-5051-1184-7A12-5B1F560F19AD}"/>
          </ac:spMkLst>
        </pc:spChg>
      </pc:sldChg>
      <pc:sldChg chg="addSp delSp modSp add mod delAnim">
        <pc:chgData name="伊健 杜" userId="e69aded81da48593" providerId="LiveId" clId="{E3F85EF1-290B-4148-88B5-23DFFE72CE35}" dt="2022-11-03T07:42:48.666" v="3881"/>
        <pc:sldMkLst>
          <pc:docMk/>
          <pc:sldMk cId="4136416547" sldId="1363"/>
        </pc:sldMkLst>
        <pc:spChg chg="mod">
          <ac:chgData name="伊健 杜" userId="e69aded81da48593" providerId="LiveId" clId="{E3F85EF1-290B-4148-88B5-23DFFE72CE35}" dt="2022-11-03T07:42:48.666" v="3881"/>
          <ac:spMkLst>
            <pc:docMk/>
            <pc:sldMk cId="4136416547" sldId="1363"/>
            <ac:spMk id="3" creationId="{BF61C064-5051-1184-7A12-5B1F560F19AD}"/>
          </ac:spMkLst>
        </pc:spChg>
        <pc:spChg chg="del">
          <ac:chgData name="伊健 杜" userId="e69aded81da48593" providerId="LiveId" clId="{E3F85EF1-290B-4148-88B5-23DFFE72CE35}" dt="2022-11-03T06:08:34.278" v="1927" actId="478"/>
          <ac:spMkLst>
            <pc:docMk/>
            <pc:sldMk cId="4136416547" sldId="1363"/>
            <ac:spMk id="5" creationId="{12133E31-EFD8-1428-E834-932512E03115}"/>
          </ac:spMkLst>
        </pc:spChg>
        <pc:picChg chg="del">
          <ac:chgData name="伊健 杜" userId="e69aded81da48593" providerId="LiveId" clId="{E3F85EF1-290B-4148-88B5-23DFFE72CE35}" dt="2022-11-03T06:08:35.424" v="1928" actId="478"/>
          <ac:picMkLst>
            <pc:docMk/>
            <pc:sldMk cId="4136416547" sldId="1363"/>
            <ac:picMk id="12290" creationId="{3FA44E59-4435-353E-AD6F-627478113DE2}"/>
          </ac:picMkLst>
        </pc:picChg>
        <pc:picChg chg="add mod">
          <ac:chgData name="伊健 杜" userId="e69aded81da48593" providerId="LiveId" clId="{E3F85EF1-290B-4148-88B5-23DFFE72CE35}" dt="2022-11-03T06:09:20.025" v="2045" actId="1076"/>
          <ac:picMkLst>
            <pc:docMk/>
            <pc:sldMk cId="4136416547" sldId="1363"/>
            <ac:picMk id="14338" creationId="{73E47CBB-473E-69E4-6FA2-64134A4F6748}"/>
          </ac:picMkLst>
        </pc:picChg>
      </pc:sldChg>
      <pc:sldChg chg="addSp delSp modSp add mod">
        <pc:chgData name="伊健 杜" userId="e69aded81da48593" providerId="LiveId" clId="{E3F85EF1-290B-4148-88B5-23DFFE72CE35}" dt="2022-11-03T08:11:00.364" v="3954" actId="20577"/>
        <pc:sldMkLst>
          <pc:docMk/>
          <pc:sldMk cId="3030512498" sldId="1364"/>
        </pc:sldMkLst>
        <pc:spChg chg="mod">
          <ac:chgData name="伊健 杜" userId="e69aded81da48593" providerId="LiveId" clId="{E3F85EF1-290B-4148-88B5-23DFFE72CE35}" dt="2022-11-03T08:11:00.364" v="3954" actId="20577"/>
          <ac:spMkLst>
            <pc:docMk/>
            <pc:sldMk cId="3030512498" sldId="1364"/>
            <ac:spMk id="3" creationId="{BF61C064-5051-1184-7A12-5B1F560F19AD}"/>
          </ac:spMkLst>
        </pc:spChg>
        <pc:picChg chg="del">
          <ac:chgData name="伊健 杜" userId="e69aded81da48593" providerId="LiveId" clId="{E3F85EF1-290B-4148-88B5-23DFFE72CE35}" dt="2022-11-03T06:10:35.904" v="2116" actId="478"/>
          <ac:picMkLst>
            <pc:docMk/>
            <pc:sldMk cId="3030512498" sldId="1364"/>
            <ac:picMk id="14338" creationId="{73E47CBB-473E-69E4-6FA2-64134A4F6748}"/>
          </ac:picMkLst>
        </pc:picChg>
        <pc:picChg chg="add del mod">
          <ac:chgData name="伊健 杜" userId="e69aded81da48593" providerId="LiveId" clId="{E3F85EF1-290B-4148-88B5-23DFFE72CE35}" dt="2022-11-03T06:11:09.147" v="2120" actId="478"/>
          <ac:picMkLst>
            <pc:docMk/>
            <pc:sldMk cId="3030512498" sldId="1364"/>
            <ac:picMk id="15362" creationId="{E6016AD7-FA21-3498-03DB-25642D474A52}"/>
          </ac:picMkLst>
        </pc:picChg>
        <pc:picChg chg="add mod">
          <ac:chgData name="伊健 杜" userId="e69aded81da48593" providerId="LiveId" clId="{E3F85EF1-290B-4148-88B5-23DFFE72CE35}" dt="2022-11-03T06:11:20.356" v="2125" actId="1076"/>
          <ac:picMkLst>
            <pc:docMk/>
            <pc:sldMk cId="3030512498" sldId="1364"/>
            <ac:picMk id="15364" creationId="{255792A4-96B2-A8C6-6488-067E86255431}"/>
          </ac:picMkLst>
        </pc:picChg>
      </pc:sldChg>
      <pc:sldChg chg="modSp add mod">
        <pc:chgData name="伊健 杜" userId="e69aded81da48593" providerId="LiveId" clId="{E3F85EF1-290B-4148-88B5-23DFFE72CE35}" dt="2022-11-03T07:42:48.666" v="3881"/>
        <pc:sldMkLst>
          <pc:docMk/>
          <pc:sldMk cId="686505893" sldId="1365"/>
        </pc:sldMkLst>
        <pc:spChg chg="mod">
          <ac:chgData name="伊健 杜" userId="e69aded81da48593" providerId="LiveId" clId="{E3F85EF1-290B-4148-88B5-23DFFE72CE35}" dt="2022-11-03T07:42:48.666" v="3881"/>
          <ac:spMkLst>
            <pc:docMk/>
            <pc:sldMk cId="686505893" sldId="1365"/>
            <ac:spMk id="2" creationId="{9C74F706-AB23-7A24-27F9-BA8C6B6BFC20}"/>
          </ac:spMkLst>
        </pc:spChg>
      </pc:sldChg>
      <pc:sldChg chg="delSp modSp new mod">
        <pc:chgData name="伊健 杜" userId="e69aded81da48593" providerId="LiveId" clId="{E3F85EF1-290B-4148-88B5-23DFFE72CE35}" dt="2022-11-03T07:42:48.666" v="3881"/>
        <pc:sldMkLst>
          <pc:docMk/>
          <pc:sldMk cId="1327010284" sldId="1366"/>
        </pc:sldMkLst>
        <pc:spChg chg="mod">
          <ac:chgData name="伊健 杜" userId="e69aded81da48593" providerId="LiveId" clId="{E3F85EF1-290B-4148-88B5-23DFFE72CE35}" dt="2022-11-03T07:42:48.666" v="3881"/>
          <ac:spMkLst>
            <pc:docMk/>
            <pc:sldMk cId="1327010284" sldId="1366"/>
            <ac:spMk id="2" creationId="{70E35AE9-6F03-2094-AF2D-CBE9496A6225}"/>
          </ac:spMkLst>
        </pc:spChg>
        <pc:spChg chg="del">
          <ac:chgData name="伊健 杜" userId="e69aded81da48593" providerId="LiveId" clId="{E3F85EF1-290B-4148-88B5-23DFFE72CE35}" dt="2022-11-03T06:25:07.736" v="3051" actId="478"/>
          <ac:spMkLst>
            <pc:docMk/>
            <pc:sldMk cId="1327010284" sldId="1366"/>
            <ac:spMk id="3" creationId="{370E8D08-E1DA-73A4-ED61-008C2EA42D4B}"/>
          </ac:spMkLst>
        </pc:spChg>
      </pc:sldChg>
      <pc:sldChg chg="modSp add mod">
        <pc:chgData name="伊健 杜" userId="e69aded81da48593" providerId="LiveId" clId="{E3F85EF1-290B-4148-88B5-23DFFE72CE35}" dt="2022-11-03T07:42:48.666" v="3881"/>
        <pc:sldMkLst>
          <pc:docMk/>
          <pc:sldMk cId="1602721199" sldId="1367"/>
        </pc:sldMkLst>
        <pc:spChg chg="mod">
          <ac:chgData name="伊健 杜" userId="e69aded81da48593" providerId="LiveId" clId="{E3F85EF1-290B-4148-88B5-23DFFE72CE35}" dt="2022-11-03T07:42:48.666" v="3881"/>
          <ac:spMkLst>
            <pc:docMk/>
            <pc:sldMk cId="1602721199" sldId="1367"/>
            <ac:spMk id="2" creationId="{9C74F706-AB23-7A24-27F9-BA8C6B6BFC20}"/>
          </ac:spMkLst>
        </pc:spChg>
      </pc:sldChg>
      <pc:sldChg chg="addSp delSp modSp add mod">
        <pc:chgData name="伊健 杜" userId="e69aded81da48593" providerId="LiveId" clId="{E3F85EF1-290B-4148-88B5-23DFFE72CE35}" dt="2022-11-03T07:42:48.666" v="3881"/>
        <pc:sldMkLst>
          <pc:docMk/>
          <pc:sldMk cId="2469172313" sldId="1368"/>
        </pc:sldMkLst>
        <pc:spChg chg="mod">
          <ac:chgData name="伊健 杜" userId="e69aded81da48593" providerId="LiveId" clId="{E3F85EF1-290B-4148-88B5-23DFFE72CE35}" dt="2022-11-03T06:13:53.057" v="2422"/>
          <ac:spMkLst>
            <pc:docMk/>
            <pc:sldMk cId="2469172313" sldId="1368"/>
            <ac:spMk id="2" creationId="{10304424-DB4A-36E7-9E0D-D32A5DD0F26C}"/>
          </ac:spMkLst>
        </pc:spChg>
        <pc:spChg chg="mod">
          <ac:chgData name="伊健 杜" userId="e69aded81da48593" providerId="LiveId" clId="{E3F85EF1-290B-4148-88B5-23DFFE72CE35}" dt="2022-11-03T07:42:48.666" v="3881"/>
          <ac:spMkLst>
            <pc:docMk/>
            <pc:sldMk cId="2469172313" sldId="1368"/>
            <ac:spMk id="3" creationId="{BF61C064-5051-1184-7A12-5B1F560F19AD}"/>
          </ac:spMkLst>
        </pc:spChg>
        <pc:spChg chg="mod">
          <ac:chgData name="伊健 杜" userId="e69aded81da48593" providerId="LiveId" clId="{E3F85EF1-290B-4148-88B5-23DFFE72CE35}" dt="2022-11-03T06:14:04.856" v="2425"/>
          <ac:spMkLst>
            <pc:docMk/>
            <pc:sldMk cId="2469172313" sldId="1368"/>
            <ac:spMk id="5" creationId="{12133E31-EFD8-1428-E834-932512E03115}"/>
          </ac:spMkLst>
        </pc:spChg>
        <pc:picChg chg="add del mod">
          <ac:chgData name="伊健 杜" userId="e69aded81da48593" providerId="LiveId" clId="{E3F85EF1-290B-4148-88B5-23DFFE72CE35}" dt="2022-11-03T06:16:07.005" v="2513"/>
          <ac:picMkLst>
            <pc:docMk/>
            <pc:sldMk cId="2469172313" sldId="1368"/>
            <ac:picMk id="4" creationId="{E5487EB8-038C-BED4-E590-5FE9CAC3F8B0}"/>
          </ac:picMkLst>
        </pc:picChg>
        <pc:picChg chg="del">
          <ac:chgData name="伊健 杜" userId="e69aded81da48593" providerId="LiveId" clId="{E3F85EF1-290B-4148-88B5-23DFFE72CE35}" dt="2022-11-03T06:14:37.267" v="2508" actId="478"/>
          <ac:picMkLst>
            <pc:docMk/>
            <pc:sldMk cId="2469172313" sldId="1368"/>
            <ac:picMk id="10242" creationId="{6A07FEC1-CA61-2B55-A6F1-0080EDEC33A4}"/>
          </ac:picMkLst>
        </pc:picChg>
        <pc:picChg chg="del">
          <ac:chgData name="伊健 杜" userId="e69aded81da48593" providerId="LiveId" clId="{E3F85EF1-290B-4148-88B5-23DFFE72CE35}" dt="2022-11-03T06:14:37.267" v="2508" actId="478"/>
          <ac:picMkLst>
            <pc:docMk/>
            <pc:sldMk cId="2469172313" sldId="1368"/>
            <ac:picMk id="10244" creationId="{B42C9586-3508-2701-8632-0494CE5C3446}"/>
          </ac:picMkLst>
        </pc:picChg>
        <pc:picChg chg="add mod">
          <ac:chgData name="伊健 杜" userId="e69aded81da48593" providerId="LiveId" clId="{E3F85EF1-290B-4148-88B5-23DFFE72CE35}" dt="2022-11-03T06:15:08.330" v="2511" actId="14100"/>
          <ac:picMkLst>
            <pc:docMk/>
            <pc:sldMk cId="2469172313" sldId="1368"/>
            <ac:picMk id="16386" creationId="{3B5DFCD6-C5EF-EFAA-843A-73D116B0625E}"/>
          </ac:picMkLst>
        </pc:picChg>
      </pc:sldChg>
      <pc:sldChg chg="addSp delSp modSp add mod delAnim">
        <pc:chgData name="伊健 杜" userId="e69aded81da48593" providerId="LiveId" clId="{E3F85EF1-290B-4148-88B5-23DFFE72CE35}" dt="2022-11-03T07:42:48.666" v="3881"/>
        <pc:sldMkLst>
          <pc:docMk/>
          <pc:sldMk cId="3815497795" sldId="1369"/>
        </pc:sldMkLst>
        <pc:spChg chg="mod">
          <ac:chgData name="伊健 杜" userId="e69aded81da48593" providerId="LiveId" clId="{E3F85EF1-290B-4148-88B5-23DFFE72CE35}" dt="2022-11-03T07:42:48.666" v="3881"/>
          <ac:spMkLst>
            <pc:docMk/>
            <pc:sldMk cId="3815497795" sldId="1369"/>
            <ac:spMk id="3" creationId="{BF61C064-5051-1184-7A12-5B1F560F19AD}"/>
          </ac:spMkLst>
        </pc:spChg>
        <pc:spChg chg="del">
          <ac:chgData name="伊健 杜" userId="e69aded81da48593" providerId="LiveId" clId="{E3F85EF1-290B-4148-88B5-23DFFE72CE35}" dt="2022-11-03T06:16:11.479" v="2515" actId="478"/>
          <ac:spMkLst>
            <pc:docMk/>
            <pc:sldMk cId="3815497795" sldId="1369"/>
            <ac:spMk id="5" creationId="{12133E31-EFD8-1428-E834-932512E03115}"/>
          </ac:spMkLst>
        </pc:spChg>
        <pc:picChg chg="del">
          <ac:chgData name="伊健 杜" userId="e69aded81da48593" providerId="LiveId" clId="{E3F85EF1-290B-4148-88B5-23DFFE72CE35}" dt="2022-11-03T06:17:10.911" v="2600" actId="478"/>
          <ac:picMkLst>
            <pc:docMk/>
            <pc:sldMk cId="3815497795" sldId="1369"/>
            <ac:picMk id="16386" creationId="{3B5DFCD6-C5EF-EFAA-843A-73D116B0625E}"/>
          </ac:picMkLst>
        </pc:picChg>
        <pc:picChg chg="add mod">
          <ac:chgData name="伊健 杜" userId="e69aded81da48593" providerId="LiveId" clId="{E3F85EF1-290B-4148-88B5-23DFFE72CE35}" dt="2022-11-03T06:17:16.533" v="2603" actId="1076"/>
          <ac:picMkLst>
            <pc:docMk/>
            <pc:sldMk cId="3815497795" sldId="1369"/>
            <ac:picMk id="17410" creationId="{789B4400-87C9-E048-1D8C-1E458FC2842A}"/>
          </ac:picMkLst>
        </pc:picChg>
      </pc:sldChg>
      <pc:sldChg chg="addSp delSp modSp add mod">
        <pc:chgData name="伊健 杜" userId="e69aded81da48593" providerId="LiveId" clId="{E3F85EF1-290B-4148-88B5-23DFFE72CE35}" dt="2022-11-03T07:42:48.666" v="3881"/>
        <pc:sldMkLst>
          <pc:docMk/>
          <pc:sldMk cId="3244965207" sldId="1370"/>
        </pc:sldMkLst>
        <pc:spChg chg="mod">
          <ac:chgData name="伊健 杜" userId="e69aded81da48593" providerId="LiveId" clId="{E3F85EF1-290B-4148-88B5-23DFFE72CE35}" dt="2022-11-03T07:42:48.666" v="3881"/>
          <ac:spMkLst>
            <pc:docMk/>
            <pc:sldMk cId="3244965207" sldId="1370"/>
            <ac:spMk id="3" creationId="{BF61C064-5051-1184-7A12-5B1F560F19AD}"/>
          </ac:spMkLst>
        </pc:spChg>
        <pc:picChg chg="del">
          <ac:chgData name="伊健 杜" userId="e69aded81da48593" providerId="LiveId" clId="{E3F85EF1-290B-4148-88B5-23DFFE72CE35}" dt="2022-11-03T06:18:21" v="2703" actId="478"/>
          <ac:picMkLst>
            <pc:docMk/>
            <pc:sldMk cId="3244965207" sldId="1370"/>
            <ac:picMk id="17410" creationId="{789B4400-87C9-E048-1D8C-1E458FC2842A}"/>
          </ac:picMkLst>
        </pc:picChg>
        <pc:picChg chg="add mod">
          <ac:chgData name="伊健 杜" userId="e69aded81da48593" providerId="LiveId" clId="{E3F85EF1-290B-4148-88B5-23DFFE72CE35}" dt="2022-11-03T06:18:46.526" v="2705" actId="1076"/>
          <ac:picMkLst>
            <pc:docMk/>
            <pc:sldMk cId="3244965207" sldId="1370"/>
            <ac:picMk id="18434" creationId="{4D1A4506-764B-F941-1499-31B6FC3A772E}"/>
          </ac:picMkLst>
        </pc:picChg>
      </pc:sldChg>
      <pc:sldChg chg="add del">
        <pc:chgData name="伊健 杜" userId="e69aded81da48593" providerId="LiveId" clId="{E3F85EF1-290B-4148-88B5-23DFFE72CE35}" dt="2022-11-03T06:20:04.616" v="2709" actId="47"/>
        <pc:sldMkLst>
          <pc:docMk/>
          <pc:sldMk cId="2447755677" sldId="1371"/>
        </pc:sldMkLst>
      </pc:sldChg>
      <pc:sldChg chg="addSp delSp modSp add mod delAnim modAnim">
        <pc:chgData name="伊健 杜" userId="e69aded81da48593" providerId="LiveId" clId="{E3F85EF1-290B-4148-88B5-23DFFE72CE35}" dt="2022-11-03T07:42:48.666" v="3881"/>
        <pc:sldMkLst>
          <pc:docMk/>
          <pc:sldMk cId="3242087974" sldId="1371"/>
        </pc:sldMkLst>
        <pc:spChg chg="mod">
          <ac:chgData name="伊健 杜" userId="e69aded81da48593" providerId="LiveId" clId="{E3F85EF1-290B-4148-88B5-23DFFE72CE35}" dt="2022-11-03T06:34:37.220" v="3482" actId="1076"/>
          <ac:spMkLst>
            <pc:docMk/>
            <pc:sldMk cId="3242087974" sldId="1371"/>
            <ac:spMk id="2" creationId="{10304424-DB4A-36E7-9E0D-D32A5DD0F26C}"/>
          </ac:spMkLst>
        </pc:spChg>
        <pc:spChg chg="add mod">
          <ac:chgData name="伊健 杜" userId="e69aded81da48593" providerId="LiveId" clId="{E3F85EF1-290B-4148-88B5-23DFFE72CE35}" dt="2022-11-03T06:34:37.220" v="3482" actId="1076"/>
          <ac:spMkLst>
            <pc:docMk/>
            <pc:sldMk cId="3242087974" sldId="1371"/>
            <ac:spMk id="3" creationId="{F38ABC20-319B-E149-7C5E-E713DC369EE5}"/>
          </ac:spMkLst>
        </pc:spChg>
        <pc:spChg chg="del">
          <ac:chgData name="伊健 杜" userId="e69aded81da48593" providerId="LiveId" clId="{E3F85EF1-290B-4148-88B5-23DFFE72CE35}" dt="2022-11-03T06:21:01.442" v="2722" actId="478"/>
          <ac:spMkLst>
            <pc:docMk/>
            <pc:sldMk cId="3242087974" sldId="1371"/>
            <ac:spMk id="4" creationId="{45701113-2A52-29AB-3232-2CE38EC2C351}"/>
          </ac:spMkLst>
        </pc:spChg>
        <pc:spChg chg="mod">
          <ac:chgData name="伊健 杜" userId="e69aded81da48593" providerId="LiveId" clId="{E3F85EF1-290B-4148-88B5-23DFFE72CE35}" dt="2022-11-03T07:42:48.666" v="3881"/>
          <ac:spMkLst>
            <pc:docMk/>
            <pc:sldMk cId="3242087974" sldId="1371"/>
            <ac:spMk id="6" creationId="{B98CD463-5476-FBB2-CBE9-F9671C1182E6}"/>
          </ac:spMkLst>
        </pc:spChg>
        <pc:picChg chg="add mod">
          <ac:chgData name="伊健 杜" userId="e69aded81da48593" providerId="LiveId" clId="{E3F85EF1-290B-4148-88B5-23DFFE72CE35}" dt="2022-11-03T06:24:21.928" v="3039" actId="1076"/>
          <ac:picMkLst>
            <pc:docMk/>
            <pc:sldMk cId="3242087974" sldId="1371"/>
            <ac:picMk id="19458" creationId="{C9781AAC-DAC9-6168-D6F6-01AD9AEED0F2}"/>
          </ac:picMkLst>
        </pc:picChg>
        <pc:picChg chg="del mod">
          <ac:chgData name="伊健 杜" userId="e69aded81da48593" providerId="LiveId" clId="{E3F85EF1-290B-4148-88B5-23DFFE72CE35}" dt="2022-11-03T06:24:16.328" v="3036" actId="478"/>
          <ac:picMkLst>
            <pc:docMk/>
            <pc:sldMk cId="3242087974" sldId="1371"/>
            <ac:picMk id="20484" creationId="{1A28A3C3-244B-5FB8-1751-4688428B3717}"/>
          </ac:picMkLst>
        </pc:picChg>
      </pc:sldChg>
      <pc:sldChg chg="addSp delSp modSp add mod">
        <pc:chgData name="伊健 杜" userId="e69aded81da48593" providerId="LiveId" clId="{E3F85EF1-290B-4148-88B5-23DFFE72CE35}" dt="2022-11-03T18:34:00.690" v="4209"/>
        <pc:sldMkLst>
          <pc:docMk/>
          <pc:sldMk cId="2846275670" sldId="1372"/>
        </pc:sldMkLst>
        <pc:spChg chg="del">
          <ac:chgData name="伊健 杜" userId="e69aded81da48593" providerId="LiveId" clId="{E3F85EF1-290B-4148-88B5-23DFFE72CE35}" dt="2022-11-03T06:39:38.384" v="3711" actId="478"/>
          <ac:spMkLst>
            <pc:docMk/>
            <pc:sldMk cId="2846275670" sldId="1372"/>
            <ac:spMk id="2" creationId="{10304424-DB4A-36E7-9E0D-D32A5DD0F26C}"/>
          </ac:spMkLst>
        </pc:spChg>
        <pc:spChg chg="add del mod">
          <ac:chgData name="伊健 杜" userId="e69aded81da48593" providerId="LiveId" clId="{E3F85EF1-290B-4148-88B5-23DFFE72CE35}" dt="2022-11-03T06:39:42.838" v="3713" actId="21"/>
          <ac:spMkLst>
            <pc:docMk/>
            <pc:sldMk cId="2846275670" sldId="1372"/>
            <ac:spMk id="5" creationId="{42D613C0-3F0B-6556-18D8-46B5139523E3}"/>
          </ac:spMkLst>
        </pc:spChg>
        <pc:spChg chg="mod">
          <ac:chgData name="伊健 杜" userId="e69aded81da48593" providerId="LiveId" clId="{E3F85EF1-290B-4148-88B5-23DFFE72CE35}" dt="2022-11-03T18:34:00.690" v="4209"/>
          <ac:spMkLst>
            <pc:docMk/>
            <pc:sldMk cId="2846275670" sldId="1372"/>
            <ac:spMk id="6" creationId="{B98CD463-5476-FBB2-CBE9-F9671C1182E6}"/>
          </ac:spMkLst>
        </pc:spChg>
        <pc:spChg chg="add mod">
          <ac:chgData name="伊健 杜" userId="e69aded81da48593" providerId="LiveId" clId="{E3F85EF1-290B-4148-88B5-23DFFE72CE35}" dt="2022-11-03T06:39:38.535" v="3712"/>
          <ac:spMkLst>
            <pc:docMk/>
            <pc:sldMk cId="2846275670" sldId="1372"/>
            <ac:spMk id="7" creationId="{24171F6E-6553-C4FF-74E3-0CAFEB01C961}"/>
          </ac:spMkLst>
        </pc:spChg>
        <pc:spChg chg="add mod">
          <ac:chgData name="伊健 杜" userId="e69aded81da48593" providerId="LiveId" clId="{E3F85EF1-290B-4148-88B5-23DFFE72CE35}" dt="2022-11-03T06:39:38.535" v="3712"/>
          <ac:spMkLst>
            <pc:docMk/>
            <pc:sldMk cId="2846275670" sldId="1372"/>
            <ac:spMk id="8" creationId="{319EB967-EF6D-1243-F9FE-19BD3C48D50C}"/>
          </ac:spMkLst>
        </pc:spChg>
        <pc:picChg chg="add mod">
          <ac:chgData name="伊健 杜" userId="e69aded81da48593" providerId="LiveId" clId="{E3F85EF1-290B-4148-88B5-23DFFE72CE35}" dt="2022-11-03T06:24:53.471" v="3049" actId="14100"/>
          <ac:picMkLst>
            <pc:docMk/>
            <pc:sldMk cId="2846275670" sldId="1372"/>
            <ac:picMk id="3" creationId="{CEA83D39-E23E-9FB7-B5C4-DBCC314BA8DE}"/>
          </ac:picMkLst>
        </pc:picChg>
        <pc:picChg chg="add mod">
          <ac:chgData name="伊健 杜" userId="e69aded81da48593" providerId="LiveId" clId="{E3F85EF1-290B-4148-88B5-23DFFE72CE35}" dt="2022-11-03T06:24:54.821" v="3050" actId="1076"/>
          <ac:picMkLst>
            <pc:docMk/>
            <pc:sldMk cId="2846275670" sldId="1372"/>
            <ac:picMk id="20482" creationId="{B82DCFC2-3A9D-14C1-98CB-40CB91A3DE52}"/>
          </ac:picMkLst>
        </pc:picChg>
        <pc:picChg chg="del mod">
          <ac:chgData name="伊健 杜" userId="e69aded81da48593" providerId="LiveId" clId="{E3F85EF1-290B-4148-88B5-23DFFE72CE35}" dt="2022-11-03T06:24:36.470" v="3043" actId="478"/>
          <ac:picMkLst>
            <pc:docMk/>
            <pc:sldMk cId="2846275670" sldId="1372"/>
            <ac:picMk id="20484" creationId="{1A28A3C3-244B-5FB8-1751-4688428B3717}"/>
          </ac:picMkLst>
        </pc:picChg>
      </pc:sldChg>
      <pc:sldChg chg="add del">
        <pc:chgData name="伊健 杜" userId="e69aded81da48593" providerId="LiveId" clId="{E3F85EF1-290B-4148-88B5-23DFFE72CE35}" dt="2022-11-03T06:20:03.699" v="2708" actId="47"/>
        <pc:sldMkLst>
          <pc:docMk/>
          <pc:sldMk cId="3149357999" sldId="1372"/>
        </pc:sldMkLst>
      </pc:sldChg>
      <pc:sldChg chg="addSp delSp modSp add mod ord">
        <pc:chgData name="伊健 杜" userId="e69aded81da48593" providerId="LiveId" clId="{E3F85EF1-290B-4148-88B5-23DFFE72CE35}" dt="2022-11-03T06:39:58.851" v="3721" actId="478"/>
        <pc:sldMkLst>
          <pc:docMk/>
          <pc:sldMk cId="1342042978" sldId="1373"/>
        </pc:sldMkLst>
        <pc:spChg chg="del">
          <ac:chgData name="伊健 杜" userId="e69aded81da48593" providerId="LiveId" clId="{E3F85EF1-290B-4148-88B5-23DFFE72CE35}" dt="2022-11-03T06:39:56.063" v="3719" actId="478"/>
          <ac:spMkLst>
            <pc:docMk/>
            <pc:sldMk cId="1342042978" sldId="1373"/>
            <ac:spMk id="2" creationId="{10304424-DB4A-36E7-9E0D-D32A5DD0F26C}"/>
          </ac:spMkLst>
        </pc:spChg>
        <pc:spChg chg="add mod">
          <ac:chgData name="伊健 杜" userId="e69aded81da48593" providerId="LiveId" clId="{E3F85EF1-290B-4148-88B5-23DFFE72CE35}" dt="2022-11-03T06:27:59.503" v="3127" actId="1076"/>
          <ac:spMkLst>
            <pc:docMk/>
            <pc:sldMk cId="1342042978" sldId="1373"/>
            <ac:spMk id="5" creationId="{7CDA5067-7DAC-8128-4770-8FA69F5AA46E}"/>
          </ac:spMkLst>
        </pc:spChg>
        <pc:spChg chg="del">
          <ac:chgData name="伊健 杜" userId="e69aded81da48593" providerId="LiveId" clId="{E3F85EF1-290B-4148-88B5-23DFFE72CE35}" dt="2022-11-03T06:27:52.381" v="3125" actId="478"/>
          <ac:spMkLst>
            <pc:docMk/>
            <pc:sldMk cId="1342042978" sldId="1373"/>
            <ac:spMk id="6" creationId="{B98CD463-5476-FBB2-CBE9-F9671C1182E6}"/>
          </ac:spMkLst>
        </pc:spChg>
        <pc:spChg chg="add del mod">
          <ac:chgData name="伊健 杜" userId="e69aded81da48593" providerId="LiveId" clId="{E3F85EF1-290B-4148-88B5-23DFFE72CE35}" dt="2022-11-03T06:39:58.851" v="3721" actId="478"/>
          <ac:spMkLst>
            <pc:docMk/>
            <pc:sldMk cId="1342042978" sldId="1373"/>
            <ac:spMk id="8" creationId="{8C0DA47F-4238-4A1D-C33E-B4315FDC3806}"/>
          </ac:spMkLst>
        </pc:spChg>
        <pc:spChg chg="add mod">
          <ac:chgData name="伊健 杜" userId="e69aded81da48593" providerId="LiveId" clId="{E3F85EF1-290B-4148-88B5-23DFFE72CE35}" dt="2022-11-03T06:39:56.494" v="3720"/>
          <ac:spMkLst>
            <pc:docMk/>
            <pc:sldMk cId="1342042978" sldId="1373"/>
            <ac:spMk id="9" creationId="{9545370B-0F9D-F99B-58E0-EEA58FBC243B}"/>
          </ac:spMkLst>
        </pc:spChg>
        <pc:spChg chg="add mod">
          <ac:chgData name="伊健 杜" userId="e69aded81da48593" providerId="LiveId" clId="{E3F85EF1-290B-4148-88B5-23DFFE72CE35}" dt="2022-11-03T06:39:56.494" v="3720"/>
          <ac:spMkLst>
            <pc:docMk/>
            <pc:sldMk cId="1342042978" sldId="1373"/>
            <ac:spMk id="10" creationId="{522C47DB-D4FD-E780-6743-C472164A3D3F}"/>
          </ac:spMkLst>
        </pc:spChg>
        <pc:picChg chg="del">
          <ac:chgData name="伊健 杜" userId="e69aded81da48593" providerId="LiveId" clId="{E3F85EF1-290B-4148-88B5-23DFFE72CE35}" dt="2022-11-03T06:26:40.140" v="3106" actId="478"/>
          <ac:picMkLst>
            <pc:docMk/>
            <pc:sldMk cId="1342042978" sldId="1373"/>
            <ac:picMk id="3" creationId="{CEA83D39-E23E-9FB7-B5C4-DBCC314BA8DE}"/>
          </ac:picMkLst>
        </pc:picChg>
        <pc:picChg chg="add mod">
          <ac:chgData name="伊健 杜" userId="e69aded81da48593" providerId="LiveId" clId="{E3F85EF1-290B-4148-88B5-23DFFE72CE35}" dt="2022-11-03T06:27:55.795" v="3126" actId="1076"/>
          <ac:picMkLst>
            <pc:docMk/>
            <pc:sldMk cId="1342042978" sldId="1373"/>
            <ac:picMk id="4" creationId="{1C97665D-B928-2241-F69A-A43E2029AB05}"/>
          </ac:picMkLst>
        </pc:picChg>
        <pc:picChg chg="del">
          <ac:chgData name="伊健 杜" userId="e69aded81da48593" providerId="LiveId" clId="{E3F85EF1-290B-4148-88B5-23DFFE72CE35}" dt="2022-11-03T06:26:40.140" v="3106" actId="478"/>
          <ac:picMkLst>
            <pc:docMk/>
            <pc:sldMk cId="1342042978" sldId="1373"/>
            <ac:picMk id="20482" creationId="{B82DCFC2-3A9D-14C1-98CB-40CB91A3DE52}"/>
          </ac:picMkLst>
        </pc:picChg>
        <pc:picChg chg="add mod">
          <ac:chgData name="伊健 杜" userId="e69aded81da48593" providerId="LiveId" clId="{E3F85EF1-290B-4148-88B5-23DFFE72CE35}" dt="2022-11-03T06:27:55.795" v="3126" actId="1076"/>
          <ac:picMkLst>
            <pc:docMk/>
            <pc:sldMk cId="1342042978" sldId="1373"/>
            <ac:picMk id="21506" creationId="{413EA254-A600-CA26-9AAD-D14D86AB1525}"/>
          </ac:picMkLst>
        </pc:picChg>
      </pc:sldChg>
      <pc:sldChg chg="addSp modSp add mod ord">
        <pc:chgData name="伊健 杜" userId="e69aded81da48593" providerId="LiveId" clId="{E3F85EF1-290B-4148-88B5-23DFFE72CE35}" dt="2022-11-03T07:42:48.666" v="3881"/>
        <pc:sldMkLst>
          <pc:docMk/>
          <pc:sldMk cId="905977177" sldId="1374"/>
        </pc:sldMkLst>
        <pc:spChg chg="mod">
          <ac:chgData name="伊健 杜" userId="e69aded81da48593" providerId="LiveId" clId="{E3F85EF1-290B-4148-88B5-23DFFE72CE35}" dt="2022-11-03T07:42:48.666" v="3881"/>
          <ac:spMkLst>
            <pc:docMk/>
            <pc:sldMk cId="905977177" sldId="1374"/>
            <ac:spMk id="2" creationId="{70E35AE9-6F03-2094-AF2D-CBE9496A6225}"/>
          </ac:spMkLst>
        </pc:spChg>
        <pc:spChg chg="add mod">
          <ac:chgData name="伊健 杜" userId="e69aded81da48593" providerId="LiveId" clId="{E3F85EF1-290B-4148-88B5-23DFFE72CE35}" dt="2022-11-03T07:42:48.666" v="3881"/>
          <ac:spMkLst>
            <pc:docMk/>
            <pc:sldMk cId="905977177" sldId="1374"/>
            <ac:spMk id="3" creationId="{07EF43E7-57D1-FBAE-6219-81971BF5A95A}"/>
          </ac:spMkLst>
        </pc:spChg>
        <pc:spChg chg="add mod">
          <ac:chgData name="伊健 杜" userId="e69aded81da48593" providerId="LiveId" clId="{E3F85EF1-290B-4148-88B5-23DFFE72CE35}" dt="2022-11-03T07:42:48.666" v="3881"/>
          <ac:spMkLst>
            <pc:docMk/>
            <pc:sldMk cId="905977177" sldId="1374"/>
            <ac:spMk id="4" creationId="{A6292147-A733-0C1A-5C01-C05E7E3847AA}"/>
          </ac:spMkLst>
        </pc:spChg>
      </pc:sldChg>
      <pc:sldChg chg="addSp modSp add mod ord">
        <pc:chgData name="伊健 杜" userId="e69aded81da48593" providerId="LiveId" clId="{E3F85EF1-290B-4148-88B5-23DFFE72CE35}" dt="2022-11-03T07:42:48.666" v="3881"/>
        <pc:sldMkLst>
          <pc:docMk/>
          <pc:sldMk cId="3257977909" sldId="1375"/>
        </pc:sldMkLst>
        <pc:spChg chg="mod">
          <ac:chgData name="伊健 杜" userId="e69aded81da48593" providerId="LiveId" clId="{E3F85EF1-290B-4148-88B5-23DFFE72CE35}" dt="2022-11-03T07:42:48.666" v="3881"/>
          <ac:spMkLst>
            <pc:docMk/>
            <pc:sldMk cId="3257977909" sldId="1375"/>
            <ac:spMk id="2" creationId="{70E35AE9-6F03-2094-AF2D-CBE9496A6225}"/>
          </ac:spMkLst>
        </pc:spChg>
        <pc:spChg chg="add mod">
          <ac:chgData name="伊健 杜" userId="e69aded81da48593" providerId="LiveId" clId="{E3F85EF1-290B-4148-88B5-23DFFE72CE35}" dt="2022-11-03T07:42:48.666" v="3881"/>
          <ac:spMkLst>
            <pc:docMk/>
            <pc:sldMk cId="3257977909" sldId="1375"/>
            <ac:spMk id="3" creationId="{1DFE0695-1E51-11D7-48EA-7704BE103315}"/>
          </ac:spMkLst>
        </pc:spChg>
      </pc:sldChg>
      <pc:sldChg chg="addSp modSp add mod ord">
        <pc:chgData name="伊健 杜" userId="e69aded81da48593" providerId="LiveId" clId="{E3F85EF1-290B-4148-88B5-23DFFE72CE35}" dt="2022-11-03T07:42:48.666" v="3881"/>
        <pc:sldMkLst>
          <pc:docMk/>
          <pc:sldMk cId="3278084188" sldId="1376"/>
        </pc:sldMkLst>
        <pc:spChg chg="mod">
          <ac:chgData name="伊健 杜" userId="e69aded81da48593" providerId="LiveId" clId="{E3F85EF1-290B-4148-88B5-23DFFE72CE35}" dt="2022-11-03T07:42:48.666" v="3881"/>
          <ac:spMkLst>
            <pc:docMk/>
            <pc:sldMk cId="3278084188" sldId="1376"/>
            <ac:spMk id="2" creationId="{70E35AE9-6F03-2094-AF2D-CBE9496A6225}"/>
          </ac:spMkLst>
        </pc:spChg>
        <pc:spChg chg="add mod">
          <ac:chgData name="伊健 杜" userId="e69aded81da48593" providerId="LiveId" clId="{E3F85EF1-290B-4148-88B5-23DFFE72CE35}" dt="2022-11-03T07:42:48.666" v="3881"/>
          <ac:spMkLst>
            <pc:docMk/>
            <pc:sldMk cId="3278084188" sldId="1376"/>
            <ac:spMk id="3" creationId="{02D2B169-83DD-2856-B127-0BBDCC3801BA}"/>
          </ac:spMkLst>
        </pc:spChg>
      </pc:sldChg>
      <pc:sldChg chg="modSp add mod ord">
        <pc:chgData name="伊健 杜" userId="e69aded81da48593" providerId="LiveId" clId="{E3F85EF1-290B-4148-88B5-23DFFE72CE35}" dt="2022-11-03T07:42:48.666" v="3881"/>
        <pc:sldMkLst>
          <pc:docMk/>
          <pc:sldMk cId="2999367643" sldId="1377"/>
        </pc:sldMkLst>
        <pc:spChg chg="mod">
          <ac:chgData name="伊健 杜" userId="e69aded81da48593" providerId="LiveId" clId="{E3F85EF1-290B-4148-88B5-23DFFE72CE35}" dt="2022-11-03T06:35:04.359" v="3492"/>
          <ac:spMkLst>
            <pc:docMk/>
            <pc:sldMk cId="2999367643" sldId="1377"/>
            <ac:spMk id="3" creationId="{F38ABC20-319B-E149-7C5E-E713DC369EE5}"/>
          </ac:spMkLst>
        </pc:spChg>
        <pc:spChg chg="mod">
          <ac:chgData name="伊健 杜" userId="e69aded81da48593" providerId="LiveId" clId="{E3F85EF1-290B-4148-88B5-23DFFE72CE35}" dt="2022-11-03T07:42:48.666" v="3881"/>
          <ac:spMkLst>
            <pc:docMk/>
            <pc:sldMk cId="2999367643" sldId="1377"/>
            <ac:spMk id="6" creationId="{B98CD463-5476-FBB2-CBE9-F9671C1182E6}"/>
          </ac:spMkLst>
        </pc:spChg>
      </pc:sldChg>
      <pc:sldChg chg="addSp delSp modSp add mod ord">
        <pc:chgData name="伊健 杜" userId="e69aded81da48593" providerId="LiveId" clId="{E3F85EF1-290B-4148-88B5-23DFFE72CE35}" dt="2022-11-03T07:42:48.666" v="3881"/>
        <pc:sldMkLst>
          <pc:docMk/>
          <pc:sldMk cId="873510166" sldId="1378"/>
        </pc:sldMkLst>
        <pc:spChg chg="del mod">
          <ac:chgData name="伊健 杜" userId="e69aded81da48593" providerId="LiveId" clId="{E3F85EF1-290B-4148-88B5-23DFFE72CE35}" dt="2022-11-03T06:39:45.824" v="3714" actId="478"/>
          <ac:spMkLst>
            <pc:docMk/>
            <pc:sldMk cId="873510166" sldId="1378"/>
            <ac:spMk id="2" creationId="{10304424-DB4A-36E7-9E0D-D32A5DD0F26C}"/>
          </ac:spMkLst>
        </pc:spChg>
        <pc:spChg chg="del">
          <ac:chgData name="伊健 杜" userId="e69aded81da48593" providerId="LiveId" clId="{E3F85EF1-290B-4148-88B5-23DFFE72CE35}" dt="2022-11-03T06:39:27.084" v="3708" actId="478"/>
          <ac:spMkLst>
            <pc:docMk/>
            <pc:sldMk cId="873510166" sldId="1378"/>
            <ac:spMk id="3" creationId="{F38ABC20-319B-E149-7C5E-E713DC369EE5}"/>
          </ac:spMkLst>
        </pc:spChg>
        <pc:spChg chg="add del mod">
          <ac:chgData name="伊健 杜" userId="e69aded81da48593" providerId="LiveId" clId="{E3F85EF1-290B-4148-88B5-23DFFE72CE35}" dt="2022-11-03T06:39:47.769" v="3715" actId="21"/>
          <ac:spMkLst>
            <pc:docMk/>
            <pc:sldMk cId="873510166" sldId="1378"/>
            <ac:spMk id="5" creationId="{186C4632-F59D-2A55-15B1-8970A454E61D}"/>
          </ac:spMkLst>
        </pc:spChg>
        <pc:spChg chg="mod">
          <ac:chgData name="伊健 杜" userId="e69aded81da48593" providerId="LiveId" clId="{E3F85EF1-290B-4148-88B5-23DFFE72CE35}" dt="2022-11-03T07:42:48.666" v="3881"/>
          <ac:spMkLst>
            <pc:docMk/>
            <pc:sldMk cId="873510166" sldId="1378"/>
            <ac:spMk id="6" creationId="{B98CD463-5476-FBB2-CBE9-F9671C1182E6}"/>
          </ac:spMkLst>
        </pc:spChg>
        <pc:spChg chg="add del mod">
          <ac:chgData name="伊健 杜" userId="e69aded81da48593" providerId="LiveId" clId="{E3F85EF1-290B-4148-88B5-23DFFE72CE35}" dt="2022-11-03T06:39:53.317" v="3717" actId="478"/>
          <ac:spMkLst>
            <pc:docMk/>
            <pc:sldMk cId="873510166" sldId="1378"/>
            <ac:spMk id="7" creationId="{5BA92B12-4828-B09E-886E-F38085C8AE90}"/>
          </ac:spMkLst>
        </pc:spChg>
        <pc:spChg chg="add mod">
          <ac:chgData name="伊健 杜" userId="e69aded81da48593" providerId="LiveId" clId="{E3F85EF1-290B-4148-88B5-23DFFE72CE35}" dt="2022-11-03T06:39:53.546" v="3718"/>
          <ac:spMkLst>
            <pc:docMk/>
            <pc:sldMk cId="873510166" sldId="1378"/>
            <ac:spMk id="8" creationId="{6578A724-3DBD-9F34-266E-AE499DCE2D0D}"/>
          </ac:spMkLst>
        </pc:spChg>
        <pc:spChg chg="add mod">
          <ac:chgData name="伊健 杜" userId="e69aded81da48593" providerId="LiveId" clId="{E3F85EF1-290B-4148-88B5-23DFFE72CE35}" dt="2022-11-03T06:39:53.546" v="3718"/>
          <ac:spMkLst>
            <pc:docMk/>
            <pc:sldMk cId="873510166" sldId="1378"/>
            <ac:spMk id="9" creationId="{0EFB1847-738B-3DAD-3A3C-31D2445B79AC}"/>
          </ac:spMkLst>
        </pc:spChg>
      </pc:sldChg>
      <pc:sldChg chg="modSp add">
        <pc:chgData name="伊健 杜" userId="e69aded81da48593" providerId="LiveId" clId="{E3F85EF1-290B-4148-88B5-23DFFE72CE35}" dt="2022-11-03T07:42:48.666" v="3881"/>
        <pc:sldMkLst>
          <pc:docMk/>
          <pc:sldMk cId="101191209" sldId="1379"/>
        </pc:sldMkLst>
        <pc:spChg chg="mod">
          <ac:chgData name="伊健 杜" userId="e69aded81da48593" providerId="LiveId" clId="{E3F85EF1-290B-4148-88B5-23DFFE72CE35}" dt="2022-11-03T07:42:48.666" v="3881"/>
          <ac:spMkLst>
            <pc:docMk/>
            <pc:sldMk cId="101191209" sldId="1379"/>
            <ac:spMk id="6" creationId="{B98CD463-5476-FBB2-CBE9-F9671C1182E6}"/>
          </ac:spMkLst>
        </pc:spChg>
      </pc:sldChg>
      <pc:sldChg chg="addSp delSp modSp add mod">
        <pc:chgData name="伊健 杜" userId="e69aded81da48593" providerId="LiveId" clId="{E3F85EF1-290B-4148-88B5-23DFFE72CE35}" dt="2022-11-03T07:42:48.666" v="3881"/>
        <pc:sldMkLst>
          <pc:docMk/>
          <pc:sldMk cId="3226579327" sldId="1380"/>
        </pc:sldMkLst>
        <pc:spChg chg="mod">
          <ac:chgData name="伊健 杜" userId="e69aded81da48593" providerId="LiveId" clId="{E3F85EF1-290B-4148-88B5-23DFFE72CE35}" dt="2022-11-03T07:42:48.666" v="3881"/>
          <ac:spMkLst>
            <pc:docMk/>
            <pc:sldMk cId="3226579327" sldId="1380"/>
            <ac:spMk id="2" creationId="{70E35AE9-6F03-2094-AF2D-CBE9496A6225}"/>
          </ac:spMkLst>
        </pc:spChg>
        <pc:spChg chg="del">
          <ac:chgData name="伊健 杜" userId="e69aded81da48593" providerId="LiveId" clId="{E3F85EF1-290B-4148-88B5-23DFFE72CE35}" dt="2022-11-03T06:41:43.209" v="3750" actId="478"/>
          <ac:spMkLst>
            <pc:docMk/>
            <pc:sldMk cId="3226579327" sldId="1380"/>
            <ac:spMk id="3" creationId="{1DFE0695-1E51-11D7-48EA-7704BE103315}"/>
          </ac:spMkLst>
        </pc:spChg>
        <pc:picChg chg="add mod">
          <ac:chgData name="伊健 杜" userId="e69aded81da48593" providerId="LiveId" clId="{E3F85EF1-290B-4148-88B5-23DFFE72CE35}" dt="2022-11-03T06:42:34.238" v="3793" actId="1076"/>
          <ac:picMkLst>
            <pc:docMk/>
            <pc:sldMk cId="3226579327" sldId="1380"/>
            <ac:picMk id="22530" creationId="{25CB6A51-6F6A-6595-4918-69B61A37A6FB}"/>
          </ac:picMkLst>
        </pc:picChg>
        <pc:picChg chg="add mod">
          <ac:chgData name="伊健 杜" userId="e69aded81da48593" providerId="LiveId" clId="{E3F85EF1-290B-4148-88B5-23DFFE72CE35}" dt="2022-11-03T06:42:48.871" v="3797" actId="1076"/>
          <ac:picMkLst>
            <pc:docMk/>
            <pc:sldMk cId="3226579327" sldId="1380"/>
            <ac:picMk id="22532" creationId="{BA2533FA-EC8B-D3B1-75CD-636CDBEB69F7}"/>
          </ac:picMkLst>
        </pc:picChg>
        <pc:picChg chg="add mod">
          <ac:chgData name="伊健 杜" userId="e69aded81da48593" providerId="LiveId" clId="{E3F85EF1-290B-4148-88B5-23DFFE72CE35}" dt="2022-11-03T06:43:06.204" v="3800" actId="1076"/>
          <ac:picMkLst>
            <pc:docMk/>
            <pc:sldMk cId="3226579327" sldId="1380"/>
            <ac:picMk id="22534" creationId="{ADBB3681-1FCE-6EFB-DB2B-06E2B594E017}"/>
          </ac:picMkLst>
        </pc:picChg>
        <pc:picChg chg="add mod">
          <ac:chgData name="伊健 杜" userId="e69aded81da48593" providerId="LiveId" clId="{E3F85EF1-290B-4148-88B5-23DFFE72CE35}" dt="2022-11-03T06:44:20.990" v="3803" actId="1076"/>
          <ac:picMkLst>
            <pc:docMk/>
            <pc:sldMk cId="3226579327" sldId="1380"/>
            <ac:picMk id="22536" creationId="{BC12E9B3-E882-C792-33C9-387A9AD54339}"/>
          </ac:picMkLst>
        </pc:picChg>
      </pc:sldChg>
    </pc:docChg>
  </pc:docChgLst>
  <pc:docChgLst>
    <pc:chgData name="伊健 杜" userId="e69aded81da48593" providerId="LiveId" clId="{C1859C8E-79F4-4CA0-8D16-6C397D936D2B}"/>
    <pc:docChg chg="custSel addSld delSld modSld sldOrd">
      <pc:chgData name="伊健 杜" userId="e69aded81da48593" providerId="LiveId" clId="{C1859C8E-79F4-4CA0-8D16-6C397D936D2B}" dt="2022-11-30T08:34:18.601" v="5302" actId="20577"/>
      <pc:docMkLst>
        <pc:docMk/>
      </pc:docMkLst>
      <pc:sldChg chg="addSp delSp modSp add mod modAnim">
        <pc:chgData name="伊健 杜" userId="e69aded81da48593" providerId="LiveId" clId="{C1859C8E-79F4-4CA0-8D16-6C397D936D2B}" dt="2022-11-30T05:05:43.345" v="1492"/>
        <pc:sldMkLst>
          <pc:docMk/>
          <pc:sldMk cId="2891646171" sldId="947"/>
        </pc:sldMkLst>
        <pc:spChg chg="mod">
          <ac:chgData name="伊健 杜" userId="e69aded81da48593" providerId="LiveId" clId="{C1859C8E-79F4-4CA0-8D16-6C397D936D2B}" dt="2022-11-30T05:03:07.857" v="1392"/>
          <ac:spMkLst>
            <pc:docMk/>
            <pc:sldMk cId="2891646171" sldId="947"/>
            <ac:spMk id="2" creationId="{FE85B317-3855-1746-54B9-C0840A21A9E5}"/>
          </ac:spMkLst>
        </pc:spChg>
        <pc:spChg chg="add mod">
          <ac:chgData name="伊健 杜" userId="e69aded81da48593" providerId="LiveId" clId="{C1859C8E-79F4-4CA0-8D16-6C397D936D2B}" dt="2022-11-30T05:05:43.345" v="1492"/>
          <ac:spMkLst>
            <pc:docMk/>
            <pc:sldMk cId="2891646171" sldId="947"/>
            <ac:spMk id="3" creationId="{5E90D514-5806-9F3F-CC9E-CD05929EE1CB}"/>
          </ac:spMkLst>
        </pc:spChg>
        <pc:spChg chg="mod">
          <ac:chgData name="伊健 杜" userId="e69aded81da48593" providerId="LiveId" clId="{C1859C8E-79F4-4CA0-8D16-6C397D936D2B}" dt="2022-11-30T05:03:05.347" v="1389"/>
          <ac:spMkLst>
            <pc:docMk/>
            <pc:sldMk cId="2891646171" sldId="947"/>
            <ac:spMk id="7" creationId="{8A134A8E-94C3-0EE7-C065-45DB3136BA45}"/>
          </ac:spMkLst>
        </pc:spChg>
        <pc:picChg chg="add mod">
          <ac:chgData name="伊健 杜" userId="e69aded81da48593" providerId="LiveId" clId="{C1859C8E-79F4-4CA0-8D16-6C397D936D2B}" dt="2022-11-30T05:03:28.660" v="1396" actId="1076"/>
          <ac:picMkLst>
            <pc:docMk/>
            <pc:sldMk cId="2891646171" sldId="947"/>
            <ac:picMk id="4" creationId="{28B261F6-8C21-70C5-5FD0-3373FD74E6C3}"/>
          </ac:picMkLst>
        </pc:picChg>
        <pc:picChg chg="del mod">
          <ac:chgData name="伊健 杜" userId="e69aded81da48593" providerId="LiveId" clId="{C1859C8E-79F4-4CA0-8D16-6C397D936D2B}" dt="2022-11-30T05:03:09.758" v="1393" actId="478"/>
          <ac:picMkLst>
            <pc:docMk/>
            <pc:sldMk cId="2891646171" sldId="947"/>
            <ac:picMk id="8194" creationId="{91FF5602-5E4A-0693-9477-A04653A198D9}"/>
          </ac:picMkLst>
        </pc:picChg>
      </pc:sldChg>
      <pc:sldChg chg="modSp add del mod">
        <pc:chgData name="伊健 杜" userId="e69aded81da48593" providerId="LiveId" clId="{C1859C8E-79F4-4CA0-8D16-6C397D936D2B}" dt="2022-11-30T05:04:34.595" v="1477" actId="47"/>
        <pc:sldMkLst>
          <pc:docMk/>
          <pc:sldMk cId="3071760569" sldId="951"/>
        </pc:sldMkLst>
        <pc:spChg chg="mod">
          <ac:chgData name="伊健 杜" userId="e69aded81da48593" providerId="LiveId" clId="{C1859C8E-79F4-4CA0-8D16-6C397D936D2B}" dt="2022-11-30T05:04:05.274" v="1453"/>
          <ac:spMkLst>
            <pc:docMk/>
            <pc:sldMk cId="3071760569" sldId="951"/>
            <ac:spMk id="7" creationId="{8A134A8E-94C3-0EE7-C065-45DB3136BA45}"/>
          </ac:spMkLst>
        </pc:spChg>
      </pc:sldChg>
      <pc:sldChg chg="modSp add mod ord">
        <pc:chgData name="伊健 杜" userId="e69aded81da48593" providerId="LiveId" clId="{C1859C8E-79F4-4CA0-8D16-6C397D936D2B}" dt="2022-11-30T06:40:08.444" v="5266"/>
        <pc:sldMkLst>
          <pc:docMk/>
          <pc:sldMk cId="4238156773" sldId="953"/>
        </pc:sldMkLst>
        <pc:spChg chg="mod">
          <ac:chgData name="伊健 杜" userId="e69aded81da48593" providerId="LiveId" clId="{C1859C8E-79F4-4CA0-8D16-6C397D936D2B}" dt="2022-11-30T06:40:08.444" v="5266"/>
          <ac:spMkLst>
            <pc:docMk/>
            <pc:sldMk cId="4238156773" sldId="953"/>
            <ac:spMk id="2" creationId="{812E3F75-35E5-2E02-7398-D6B0B5876A2D}"/>
          </ac:spMkLst>
        </pc:spChg>
      </pc:sldChg>
      <pc:sldChg chg="modSp add mod">
        <pc:chgData name="伊健 杜" userId="e69aded81da48593" providerId="LiveId" clId="{C1859C8E-79F4-4CA0-8D16-6C397D936D2B}" dt="2022-11-30T05:04:19.264" v="1476"/>
        <pc:sldMkLst>
          <pc:docMk/>
          <pc:sldMk cId="3247789987" sldId="955"/>
        </pc:sldMkLst>
        <pc:spChg chg="mod">
          <ac:chgData name="伊健 杜" userId="e69aded81da48593" providerId="LiveId" clId="{C1859C8E-79F4-4CA0-8D16-6C397D936D2B}" dt="2022-11-30T05:04:19.264" v="1476"/>
          <ac:spMkLst>
            <pc:docMk/>
            <pc:sldMk cId="3247789987" sldId="955"/>
            <ac:spMk id="7" creationId="{8A134A8E-94C3-0EE7-C065-45DB3136BA45}"/>
          </ac:spMkLst>
        </pc:spChg>
      </pc:sldChg>
      <pc:sldChg chg="addSp delSp modSp add mod delAnim modAnim">
        <pc:chgData name="伊健 杜" userId="e69aded81da48593" providerId="LiveId" clId="{C1859C8E-79F4-4CA0-8D16-6C397D936D2B}" dt="2022-11-30T06:40:08.444" v="5266"/>
        <pc:sldMkLst>
          <pc:docMk/>
          <pc:sldMk cId="2638444399" sldId="1628"/>
        </pc:sldMkLst>
        <pc:spChg chg="mod">
          <ac:chgData name="伊健 杜" userId="e69aded81da48593" providerId="LiveId" clId="{C1859C8E-79F4-4CA0-8D16-6C397D936D2B}" dt="2022-11-30T06:40:08.444" v="5266"/>
          <ac:spMkLst>
            <pc:docMk/>
            <pc:sldMk cId="2638444399" sldId="1628"/>
            <ac:spMk id="2" creationId="{10304424-DB4A-36E7-9E0D-D32A5DD0F26C}"/>
          </ac:spMkLst>
        </pc:spChg>
        <pc:spChg chg="add del mod">
          <ac:chgData name="伊健 杜" userId="e69aded81da48593" providerId="LiveId" clId="{C1859C8E-79F4-4CA0-8D16-6C397D936D2B}" dt="2022-11-30T05:20:49.244" v="1871" actId="21"/>
          <ac:spMkLst>
            <pc:docMk/>
            <pc:sldMk cId="2638444399" sldId="1628"/>
            <ac:spMk id="3" creationId="{54A6AFC3-F689-DFB2-BE26-598BDB8573FB}"/>
          </ac:spMkLst>
        </pc:spChg>
        <pc:spChg chg="mod">
          <ac:chgData name="伊健 杜" userId="e69aded81da48593" providerId="LiveId" clId="{C1859C8E-79F4-4CA0-8D16-6C397D936D2B}" dt="2022-11-30T06:40:08.444" v="5266"/>
          <ac:spMkLst>
            <pc:docMk/>
            <pc:sldMk cId="2638444399" sldId="1628"/>
            <ac:spMk id="5" creationId="{E7287B0E-EF55-E721-8EFA-9A9183C0EDF9}"/>
          </ac:spMkLst>
        </pc:spChg>
      </pc:sldChg>
      <pc:sldChg chg="addSp modSp add mod modAnim">
        <pc:chgData name="伊健 杜" userId="e69aded81da48593" providerId="LiveId" clId="{C1859C8E-79F4-4CA0-8D16-6C397D936D2B}" dt="2022-11-30T06:40:08.444" v="5266"/>
        <pc:sldMkLst>
          <pc:docMk/>
          <pc:sldMk cId="3956247552" sldId="1629"/>
        </pc:sldMkLst>
        <pc:spChg chg="add mod">
          <ac:chgData name="伊健 杜" userId="e69aded81da48593" providerId="LiveId" clId="{C1859C8E-79F4-4CA0-8D16-6C397D936D2B}" dt="2022-11-30T05:22:21.911" v="1894"/>
          <ac:spMkLst>
            <pc:docMk/>
            <pc:sldMk cId="3956247552" sldId="1629"/>
            <ac:spMk id="3" creationId="{0CEAED94-ACC5-571C-F905-BBE7CFC4297D}"/>
          </ac:spMkLst>
        </pc:spChg>
        <pc:spChg chg="mod">
          <ac:chgData name="伊健 杜" userId="e69aded81da48593" providerId="LiveId" clId="{C1859C8E-79F4-4CA0-8D16-6C397D936D2B}" dt="2022-11-30T06:40:08.444" v="5266"/>
          <ac:spMkLst>
            <pc:docMk/>
            <pc:sldMk cId="3956247552" sldId="1629"/>
            <ac:spMk id="5" creationId="{E7287B0E-EF55-E721-8EFA-9A9183C0EDF9}"/>
          </ac:spMkLst>
        </pc:spChg>
      </pc:sldChg>
      <pc:sldChg chg="add del">
        <pc:chgData name="伊健 杜" userId="e69aded81da48593" providerId="LiveId" clId="{C1859C8E-79F4-4CA0-8D16-6C397D936D2B}" dt="2022-11-30T05:22:55.782" v="1919" actId="47"/>
        <pc:sldMkLst>
          <pc:docMk/>
          <pc:sldMk cId="1052348114" sldId="1630"/>
        </pc:sldMkLst>
      </pc:sldChg>
      <pc:sldChg chg="del">
        <pc:chgData name="伊健 杜" userId="e69aded81da48593" providerId="LiveId" clId="{C1859C8E-79F4-4CA0-8D16-6C397D936D2B}" dt="2022-11-30T04:19:24.834" v="0" actId="47"/>
        <pc:sldMkLst>
          <pc:docMk/>
          <pc:sldMk cId="3128562800" sldId="1727"/>
        </pc:sldMkLst>
      </pc:sldChg>
      <pc:sldChg chg="del">
        <pc:chgData name="伊健 杜" userId="e69aded81da48593" providerId="LiveId" clId="{C1859C8E-79F4-4CA0-8D16-6C397D936D2B}" dt="2022-11-30T04:19:24.834" v="0" actId="47"/>
        <pc:sldMkLst>
          <pc:docMk/>
          <pc:sldMk cId="1584012272" sldId="1728"/>
        </pc:sldMkLst>
      </pc:sldChg>
      <pc:sldChg chg="del">
        <pc:chgData name="伊健 杜" userId="e69aded81da48593" providerId="LiveId" clId="{C1859C8E-79F4-4CA0-8D16-6C397D936D2B}" dt="2022-11-30T04:19:24.834" v="0" actId="47"/>
        <pc:sldMkLst>
          <pc:docMk/>
          <pc:sldMk cId="924919507" sldId="1729"/>
        </pc:sldMkLst>
      </pc:sldChg>
      <pc:sldChg chg="del">
        <pc:chgData name="伊健 杜" userId="e69aded81da48593" providerId="LiveId" clId="{C1859C8E-79F4-4CA0-8D16-6C397D936D2B}" dt="2022-11-30T04:19:24.834" v="0" actId="47"/>
        <pc:sldMkLst>
          <pc:docMk/>
          <pc:sldMk cId="3325533892" sldId="1730"/>
        </pc:sldMkLst>
      </pc:sldChg>
      <pc:sldChg chg="del">
        <pc:chgData name="伊健 杜" userId="e69aded81da48593" providerId="LiveId" clId="{C1859C8E-79F4-4CA0-8D16-6C397D936D2B}" dt="2022-11-30T04:19:24.834" v="0" actId="47"/>
        <pc:sldMkLst>
          <pc:docMk/>
          <pc:sldMk cId="2997188065" sldId="1731"/>
        </pc:sldMkLst>
      </pc:sldChg>
      <pc:sldChg chg="del">
        <pc:chgData name="伊健 杜" userId="e69aded81da48593" providerId="LiveId" clId="{C1859C8E-79F4-4CA0-8D16-6C397D936D2B}" dt="2022-11-30T04:19:24.834" v="0" actId="47"/>
        <pc:sldMkLst>
          <pc:docMk/>
          <pc:sldMk cId="605641321" sldId="1732"/>
        </pc:sldMkLst>
      </pc:sldChg>
      <pc:sldChg chg="del">
        <pc:chgData name="伊健 杜" userId="e69aded81da48593" providerId="LiveId" clId="{C1859C8E-79F4-4CA0-8D16-6C397D936D2B}" dt="2022-11-30T04:19:24.834" v="0" actId="47"/>
        <pc:sldMkLst>
          <pc:docMk/>
          <pc:sldMk cId="2362401236" sldId="1733"/>
        </pc:sldMkLst>
      </pc:sldChg>
      <pc:sldChg chg="del">
        <pc:chgData name="伊健 杜" userId="e69aded81da48593" providerId="LiveId" clId="{C1859C8E-79F4-4CA0-8D16-6C397D936D2B}" dt="2022-11-30T04:19:24.834" v="0" actId="47"/>
        <pc:sldMkLst>
          <pc:docMk/>
          <pc:sldMk cId="1918842734" sldId="1734"/>
        </pc:sldMkLst>
      </pc:sldChg>
      <pc:sldChg chg="del">
        <pc:chgData name="伊健 杜" userId="e69aded81da48593" providerId="LiveId" clId="{C1859C8E-79F4-4CA0-8D16-6C397D936D2B}" dt="2022-11-30T04:19:24.834" v="0" actId="47"/>
        <pc:sldMkLst>
          <pc:docMk/>
          <pc:sldMk cId="2471595446" sldId="1735"/>
        </pc:sldMkLst>
      </pc:sldChg>
      <pc:sldChg chg="del">
        <pc:chgData name="伊健 杜" userId="e69aded81da48593" providerId="LiveId" clId="{C1859C8E-79F4-4CA0-8D16-6C397D936D2B}" dt="2022-11-30T04:19:24.834" v="0" actId="47"/>
        <pc:sldMkLst>
          <pc:docMk/>
          <pc:sldMk cId="3580361435" sldId="1736"/>
        </pc:sldMkLst>
      </pc:sldChg>
      <pc:sldChg chg="del">
        <pc:chgData name="伊健 杜" userId="e69aded81da48593" providerId="LiveId" clId="{C1859C8E-79F4-4CA0-8D16-6C397D936D2B}" dt="2022-11-30T04:19:24.834" v="0" actId="47"/>
        <pc:sldMkLst>
          <pc:docMk/>
          <pc:sldMk cId="471591401" sldId="1737"/>
        </pc:sldMkLst>
      </pc:sldChg>
      <pc:sldChg chg="del">
        <pc:chgData name="伊健 杜" userId="e69aded81da48593" providerId="LiveId" clId="{C1859C8E-79F4-4CA0-8D16-6C397D936D2B}" dt="2022-11-30T04:19:24.834" v="0" actId="47"/>
        <pc:sldMkLst>
          <pc:docMk/>
          <pc:sldMk cId="402002922" sldId="1738"/>
        </pc:sldMkLst>
      </pc:sldChg>
      <pc:sldChg chg="del">
        <pc:chgData name="伊健 杜" userId="e69aded81da48593" providerId="LiveId" clId="{C1859C8E-79F4-4CA0-8D16-6C397D936D2B}" dt="2022-11-30T04:19:24.834" v="0" actId="47"/>
        <pc:sldMkLst>
          <pc:docMk/>
          <pc:sldMk cId="3494692397" sldId="1739"/>
        </pc:sldMkLst>
      </pc:sldChg>
      <pc:sldChg chg="del">
        <pc:chgData name="伊健 杜" userId="e69aded81da48593" providerId="LiveId" clId="{C1859C8E-79F4-4CA0-8D16-6C397D936D2B}" dt="2022-11-30T04:19:24.834" v="0" actId="47"/>
        <pc:sldMkLst>
          <pc:docMk/>
          <pc:sldMk cId="3016613762" sldId="1740"/>
        </pc:sldMkLst>
      </pc:sldChg>
      <pc:sldChg chg="del">
        <pc:chgData name="伊健 杜" userId="e69aded81da48593" providerId="LiveId" clId="{C1859C8E-79F4-4CA0-8D16-6C397D936D2B}" dt="2022-11-30T04:19:24.834" v="0" actId="47"/>
        <pc:sldMkLst>
          <pc:docMk/>
          <pc:sldMk cId="992470286" sldId="1741"/>
        </pc:sldMkLst>
      </pc:sldChg>
      <pc:sldChg chg="del">
        <pc:chgData name="伊健 杜" userId="e69aded81da48593" providerId="LiveId" clId="{C1859C8E-79F4-4CA0-8D16-6C397D936D2B}" dt="2022-11-30T04:19:24.834" v="0" actId="47"/>
        <pc:sldMkLst>
          <pc:docMk/>
          <pc:sldMk cId="1660877687" sldId="1742"/>
        </pc:sldMkLst>
      </pc:sldChg>
      <pc:sldChg chg="del">
        <pc:chgData name="伊健 杜" userId="e69aded81da48593" providerId="LiveId" clId="{C1859C8E-79F4-4CA0-8D16-6C397D936D2B}" dt="2022-11-30T04:19:24.834" v="0" actId="47"/>
        <pc:sldMkLst>
          <pc:docMk/>
          <pc:sldMk cId="879393254" sldId="1743"/>
        </pc:sldMkLst>
      </pc:sldChg>
      <pc:sldChg chg="del">
        <pc:chgData name="伊健 杜" userId="e69aded81da48593" providerId="LiveId" clId="{C1859C8E-79F4-4CA0-8D16-6C397D936D2B}" dt="2022-11-30T04:19:24.834" v="0" actId="47"/>
        <pc:sldMkLst>
          <pc:docMk/>
          <pc:sldMk cId="2611453633" sldId="1744"/>
        </pc:sldMkLst>
      </pc:sldChg>
      <pc:sldChg chg="del">
        <pc:chgData name="伊健 杜" userId="e69aded81da48593" providerId="LiveId" clId="{C1859C8E-79F4-4CA0-8D16-6C397D936D2B}" dt="2022-11-30T04:19:24.834" v="0" actId="47"/>
        <pc:sldMkLst>
          <pc:docMk/>
          <pc:sldMk cId="3093648699" sldId="1745"/>
        </pc:sldMkLst>
      </pc:sldChg>
      <pc:sldChg chg="del">
        <pc:chgData name="伊健 杜" userId="e69aded81da48593" providerId="LiveId" clId="{C1859C8E-79F4-4CA0-8D16-6C397D936D2B}" dt="2022-11-30T04:19:24.834" v="0" actId="47"/>
        <pc:sldMkLst>
          <pc:docMk/>
          <pc:sldMk cId="3558063717" sldId="1746"/>
        </pc:sldMkLst>
      </pc:sldChg>
      <pc:sldChg chg="del">
        <pc:chgData name="伊健 杜" userId="e69aded81da48593" providerId="LiveId" clId="{C1859C8E-79F4-4CA0-8D16-6C397D936D2B}" dt="2022-11-30T04:19:24.834" v="0" actId="47"/>
        <pc:sldMkLst>
          <pc:docMk/>
          <pc:sldMk cId="3295366311" sldId="1748"/>
        </pc:sldMkLst>
      </pc:sldChg>
      <pc:sldChg chg="del">
        <pc:chgData name="伊健 杜" userId="e69aded81da48593" providerId="LiveId" clId="{C1859C8E-79F4-4CA0-8D16-6C397D936D2B}" dt="2022-11-30T04:19:24.834" v="0" actId="47"/>
        <pc:sldMkLst>
          <pc:docMk/>
          <pc:sldMk cId="2362797084" sldId="1749"/>
        </pc:sldMkLst>
      </pc:sldChg>
      <pc:sldChg chg="del">
        <pc:chgData name="伊健 杜" userId="e69aded81da48593" providerId="LiveId" clId="{C1859C8E-79F4-4CA0-8D16-6C397D936D2B}" dt="2022-11-30T04:19:24.834" v="0" actId="47"/>
        <pc:sldMkLst>
          <pc:docMk/>
          <pc:sldMk cId="2774166310" sldId="1750"/>
        </pc:sldMkLst>
      </pc:sldChg>
      <pc:sldChg chg="del">
        <pc:chgData name="伊健 杜" userId="e69aded81da48593" providerId="LiveId" clId="{C1859C8E-79F4-4CA0-8D16-6C397D936D2B}" dt="2022-11-30T04:19:24.834" v="0" actId="47"/>
        <pc:sldMkLst>
          <pc:docMk/>
          <pc:sldMk cId="457241667" sldId="1751"/>
        </pc:sldMkLst>
      </pc:sldChg>
      <pc:sldChg chg="del">
        <pc:chgData name="伊健 杜" userId="e69aded81da48593" providerId="LiveId" clId="{C1859C8E-79F4-4CA0-8D16-6C397D936D2B}" dt="2022-11-30T04:19:24.834" v="0" actId="47"/>
        <pc:sldMkLst>
          <pc:docMk/>
          <pc:sldMk cId="1200961264" sldId="1752"/>
        </pc:sldMkLst>
      </pc:sldChg>
      <pc:sldChg chg="del">
        <pc:chgData name="伊健 杜" userId="e69aded81da48593" providerId="LiveId" clId="{C1859C8E-79F4-4CA0-8D16-6C397D936D2B}" dt="2022-11-30T04:19:24.834" v="0" actId="47"/>
        <pc:sldMkLst>
          <pc:docMk/>
          <pc:sldMk cId="3406062434" sldId="1753"/>
        </pc:sldMkLst>
      </pc:sldChg>
      <pc:sldChg chg="del">
        <pc:chgData name="伊健 杜" userId="e69aded81da48593" providerId="LiveId" clId="{C1859C8E-79F4-4CA0-8D16-6C397D936D2B}" dt="2022-11-30T04:19:24.834" v="0" actId="47"/>
        <pc:sldMkLst>
          <pc:docMk/>
          <pc:sldMk cId="1359648133" sldId="1754"/>
        </pc:sldMkLst>
      </pc:sldChg>
      <pc:sldChg chg="del">
        <pc:chgData name="伊健 杜" userId="e69aded81da48593" providerId="LiveId" clId="{C1859C8E-79F4-4CA0-8D16-6C397D936D2B}" dt="2022-11-30T04:19:24.834" v="0" actId="47"/>
        <pc:sldMkLst>
          <pc:docMk/>
          <pc:sldMk cId="3253476947" sldId="1755"/>
        </pc:sldMkLst>
      </pc:sldChg>
      <pc:sldChg chg="del">
        <pc:chgData name="伊健 杜" userId="e69aded81da48593" providerId="LiveId" clId="{C1859C8E-79F4-4CA0-8D16-6C397D936D2B}" dt="2022-11-30T04:19:24.834" v="0" actId="47"/>
        <pc:sldMkLst>
          <pc:docMk/>
          <pc:sldMk cId="674254714" sldId="1756"/>
        </pc:sldMkLst>
      </pc:sldChg>
      <pc:sldChg chg="del">
        <pc:chgData name="伊健 杜" userId="e69aded81da48593" providerId="LiveId" clId="{C1859C8E-79F4-4CA0-8D16-6C397D936D2B}" dt="2022-11-30T04:19:24.834" v="0" actId="47"/>
        <pc:sldMkLst>
          <pc:docMk/>
          <pc:sldMk cId="880561118" sldId="1757"/>
        </pc:sldMkLst>
      </pc:sldChg>
      <pc:sldChg chg="del">
        <pc:chgData name="伊健 杜" userId="e69aded81da48593" providerId="LiveId" clId="{C1859C8E-79F4-4CA0-8D16-6C397D936D2B}" dt="2022-11-30T04:19:24.834" v="0" actId="47"/>
        <pc:sldMkLst>
          <pc:docMk/>
          <pc:sldMk cId="3678853001" sldId="1758"/>
        </pc:sldMkLst>
      </pc:sldChg>
      <pc:sldChg chg="delSp modSp mod">
        <pc:chgData name="伊健 杜" userId="e69aded81da48593" providerId="LiveId" clId="{C1859C8E-79F4-4CA0-8D16-6C397D936D2B}" dt="2022-11-30T04:19:38.149" v="5" actId="478"/>
        <pc:sldMkLst>
          <pc:docMk/>
          <pc:sldMk cId="346368542" sldId="1760"/>
        </pc:sldMkLst>
        <pc:spChg chg="del">
          <ac:chgData name="伊健 杜" userId="e69aded81da48593" providerId="LiveId" clId="{C1859C8E-79F4-4CA0-8D16-6C397D936D2B}" dt="2022-11-30T04:19:37.545" v="4" actId="478"/>
          <ac:spMkLst>
            <pc:docMk/>
            <pc:sldMk cId="346368542" sldId="1760"/>
            <ac:spMk id="3" creationId="{1552AC94-5F6C-F019-DE61-928DDF4B647E}"/>
          </ac:spMkLst>
        </pc:spChg>
        <pc:spChg chg="del mod">
          <ac:chgData name="伊健 杜" userId="e69aded81da48593" providerId="LiveId" clId="{C1859C8E-79F4-4CA0-8D16-6C397D936D2B}" dt="2022-11-30T04:19:36.386" v="3" actId="478"/>
          <ac:spMkLst>
            <pc:docMk/>
            <pc:sldMk cId="346368542" sldId="1760"/>
            <ac:spMk id="4" creationId="{9FC6436E-1D05-8446-5D78-DF6034473B1A}"/>
          </ac:spMkLst>
        </pc:spChg>
        <pc:picChg chg="del">
          <ac:chgData name="伊健 杜" userId="e69aded81da48593" providerId="LiveId" clId="{C1859C8E-79F4-4CA0-8D16-6C397D936D2B}" dt="2022-11-30T04:19:38.149" v="5" actId="478"/>
          <ac:picMkLst>
            <pc:docMk/>
            <pc:sldMk cId="346368542" sldId="1760"/>
            <ac:picMk id="7" creationId="{32AF69AF-DDE5-AEA6-D99F-CA2F9A2089F0}"/>
          </ac:picMkLst>
        </pc:picChg>
        <pc:picChg chg="del">
          <ac:chgData name="伊健 杜" userId="e69aded81da48593" providerId="LiveId" clId="{C1859C8E-79F4-4CA0-8D16-6C397D936D2B}" dt="2022-11-30T04:19:34.125" v="1" actId="478"/>
          <ac:picMkLst>
            <pc:docMk/>
            <pc:sldMk cId="346368542" sldId="1760"/>
            <ac:picMk id="11" creationId="{79479F4B-9562-EC93-F97A-67D93C7B90E5}"/>
          </ac:picMkLst>
        </pc:picChg>
      </pc:sldChg>
      <pc:sldChg chg="del">
        <pc:chgData name="伊健 杜" userId="e69aded81da48593" providerId="LiveId" clId="{C1859C8E-79F4-4CA0-8D16-6C397D936D2B}" dt="2022-11-30T04:19:57.588" v="6" actId="47"/>
        <pc:sldMkLst>
          <pc:docMk/>
          <pc:sldMk cId="639250070" sldId="1784"/>
        </pc:sldMkLst>
      </pc:sldChg>
      <pc:sldChg chg="addSp delSp modSp add mod modNotes modNotesTx">
        <pc:chgData name="伊健 杜" userId="e69aded81da48593" providerId="LiveId" clId="{C1859C8E-79F4-4CA0-8D16-6C397D936D2B}" dt="2022-11-30T06:40:08.444" v="5266"/>
        <pc:sldMkLst>
          <pc:docMk/>
          <pc:sldMk cId="1580241461" sldId="1789"/>
        </pc:sldMkLst>
        <pc:spChg chg="add del mod">
          <ac:chgData name="伊健 杜" userId="e69aded81da48593" providerId="LiveId" clId="{C1859C8E-79F4-4CA0-8D16-6C397D936D2B}" dt="2022-11-30T04:30:11.256" v="62" actId="478"/>
          <ac:spMkLst>
            <pc:docMk/>
            <pc:sldMk cId="1580241461" sldId="1789"/>
            <ac:spMk id="2" creationId="{CBC21746-014B-C020-1635-086989B856A7}"/>
          </ac:spMkLst>
        </pc:spChg>
        <pc:spChg chg="mod">
          <ac:chgData name="伊健 杜" userId="e69aded81da48593" providerId="LiveId" clId="{C1859C8E-79F4-4CA0-8D16-6C397D936D2B}" dt="2022-11-30T04:30:13.950" v="63" actId="1076"/>
          <ac:spMkLst>
            <pc:docMk/>
            <pc:sldMk cId="1580241461" sldId="1789"/>
            <ac:spMk id="4" creationId="{767FBCC3-E590-DDD9-AC6E-390CBBE40FB6}"/>
          </ac:spMkLst>
        </pc:spChg>
        <pc:spChg chg="mod">
          <ac:chgData name="伊健 杜" userId="e69aded81da48593" providerId="LiveId" clId="{C1859C8E-79F4-4CA0-8D16-6C397D936D2B}" dt="2022-11-30T06:40:08.444" v="5266"/>
          <ac:spMkLst>
            <pc:docMk/>
            <pc:sldMk cId="1580241461" sldId="1789"/>
            <ac:spMk id="6" creationId="{159B7E6B-21F0-E0FE-7ABA-4ADD738FA9C0}"/>
          </ac:spMkLst>
        </pc:spChg>
        <pc:picChg chg="add mod">
          <ac:chgData name="伊健 杜" userId="e69aded81da48593" providerId="LiveId" clId="{C1859C8E-79F4-4CA0-8D16-6C397D936D2B}" dt="2022-11-30T04:39:42.204" v="460" actId="14100"/>
          <ac:picMkLst>
            <pc:docMk/>
            <pc:sldMk cId="1580241461" sldId="1789"/>
            <ac:picMk id="1026" creationId="{5D4BEF7D-2DFD-8456-8A0B-9B4291427320}"/>
          </ac:picMkLst>
        </pc:picChg>
        <pc:picChg chg="del">
          <ac:chgData name="伊健 杜" userId="e69aded81da48593" providerId="LiveId" clId="{C1859C8E-79F4-4CA0-8D16-6C397D936D2B}" dt="2022-11-30T04:39:02.422" v="455" actId="478"/>
          <ac:picMkLst>
            <pc:docMk/>
            <pc:sldMk cId="1580241461" sldId="1789"/>
            <ac:picMk id="4098" creationId="{3CADCC85-B6B9-0B69-E28F-23E2C2AC2E53}"/>
          </ac:picMkLst>
        </pc:picChg>
      </pc:sldChg>
      <pc:sldChg chg="addSp delSp modSp add mod">
        <pc:chgData name="伊健 杜" userId="e69aded81da48593" providerId="LiveId" clId="{C1859C8E-79F4-4CA0-8D16-6C397D936D2B}" dt="2022-11-30T06:40:08.444" v="5266"/>
        <pc:sldMkLst>
          <pc:docMk/>
          <pc:sldMk cId="3577248458" sldId="1790"/>
        </pc:sldMkLst>
        <pc:spChg chg="add del">
          <ac:chgData name="伊健 杜" userId="e69aded81da48593" providerId="LiveId" clId="{C1859C8E-79F4-4CA0-8D16-6C397D936D2B}" dt="2022-11-30T04:42:05.784" v="610" actId="478"/>
          <ac:spMkLst>
            <pc:docMk/>
            <pc:sldMk cId="3577248458" sldId="1790"/>
            <ac:spMk id="2" creationId="{EFB5CC52-2B1C-F0A1-3178-3AE1AE282342}"/>
          </ac:spMkLst>
        </pc:spChg>
        <pc:spChg chg="mod">
          <ac:chgData name="伊健 杜" userId="e69aded81da48593" providerId="LiveId" clId="{C1859C8E-79F4-4CA0-8D16-6C397D936D2B}" dt="2022-11-30T06:40:08.444" v="5266"/>
          <ac:spMkLst>
            <pc:docMk/>
            <pc:sldMk cId="3577248458" sldId="1790"/>
            <ac:spMk id="6" creationId="{159B7E6B-21F0-E0FE-7ABA-4ADD738FA9C0}"/>
          </ac:spMkLst>
        </pc:spChg>
        <pc:picChg chg="add mod">
          <ac:chgData name="伊健 杜" userId="e69aded81da48593" providerId="LiveId" clId="{C1859C8E-79F4-4CA0-8D16-6C397D936D2B}" dt="2022-11-30T04:42:13.249" v="612" actId="1076"/>
          <ac:picMkLst>
            <pc:docMk/>
            <pc:sldMk cId="3577248458" sldId="1790"/>
            <ac:picMk id="5" creationId="{C41EB922-6150-FB1E-349C-02F3772D3809}"/>
          </ac:picMkLst>
        </pc:picChg>
        <pc:picChg chg="del">
          <ac:chgData name="伊健 杜" userId="e69aded81da48593" providerId="LiveId" clId="{C1859C8E-79F4-4CA0-8D16-6C397D936D2B}" dt="2022-11-30T04:39:46.997" v="462" actId="478"/>
          <ac:picMkLst>
            <pc:docMk/>
            <pc:sldMk cId="3577248458" sldId="1790"/>
            <ac:picMk id="1026" creationId="{5D4BEF7D-2DFD-8456-8A0B-9B4291427320}"/>
          </ac:picMkLst>
        </pc:picChg>
      </pc:sldChg>
      <pc:sldChg chg="addSp delSp modSp add mod">
        <pc:chgData name="伊健 杜" userId="e69aded81da48593" providerId="LiveId" clId="{C1859C8E-79F4-4CA0-8D16-6C397D936D2B}" dt="2022-11-30T06:40:08.444" v="5266"/>
        <pc:sldMkLst>
          <pc:docMk/>
          <pc:sldMk cId="1075871152" sldId="1791"/>
        </pc:sldMkLst>
        <pc:spChg chg="mod">
          <ac:chgData name="伊健 杜" userId="e69aded81da48593" providerId="LiveId" clId="{C1859C8E-79F4-4CA0-8D16-6C397D936D2B}" dt="2022-11-30T06:40:08.444" v="5266"/>
          <ac:spMkLst>
            <pc:docMk/>
            <pc:sldMk cId="1075871152" sldId="1791"/>
            <ac:spMk id="6" creationId="{159B7E6B-21F0-E0FE-7ABA-4ADD738FA9C0}"/>
          </ac:spMkLst>
        </pc:spChg>
        <pc:picChg chg="del mod">
          <ac:chgData name="伊健 杜" userId="e69aded81da48593" providerId="LiveId" clId="{C1859C8E-79F4-4CA0-8D16-6C397D936D2B}" dt="2022-11-30T04:47:02.154" v="750" actId="478"/>
          <ac:picMkLst>
            <pc:docMk/>
            <pc:sldMk cId="1075871152" sldId="1791"/>
            <ac:picMk id="5" creationId="{C41EB922-6150-FB1E-349C-02F3772D3809}"/>
          </ac:picMkLst>
        </pc:picChg>
        <pc:picChg chg="add mod">
          <ac:chgData name="伊健 杜" userId="e69aded81da48593" providerId="LiveId" clId="{C1859C8E-79F4-4CA0-8D16-6C397D936D2B}" dt="2022-11-30T04:47:37.788" v="754" actId="1076"/>
          <ac:picMkLst>
            <pc:docMk/>
            <pc:sldMk cId="1075871152" sldId="1791"/>
            <ac:picMk id="3074" creationId="{EB49F644-7C5E-1D22-F68A-507B4FA0C923}"/>
          </ac:picMkLst>
        </pc:picChg>
      </pc:sldChg>
      <pc:sldChg chg="addSp delSp modSp add mod">
        <pc:chgData name="伊健 杜" userId="e69aded81da48593" providerId="LiveId" clId="{C1859C8E-79F4-4CA0-8D16-6C397D936D2B}" dt="2022-11-30T06:40:08.444" v="5266"/>
        <pc:sldMkLst>
          <pc:docMk/>
          <pc:sldMk cId="1105718228" sldId="1792"/>
        </pc:sldMkLst>
        <pc:spChg chg="mod">
          <ac:chgData name="伊健 杜" userId="e69aded81da48593" providerId="LiveId" clId="{C1859C8E-79F4-4CA0-8D16-6C397D936D2B}" dt="2022-11-30T06:40:08.444" v="5266"/>
          <ac:spMkLst>
            <pc:docMk/>
            <pc:sldMk cId="1105718228" sldId="1792"/>
            <ac:spMk id="6" creationId="{159B7E6B-21F0-E0FE-7ABA-4ADD738FA9C0}"/>
          </ac:spMkLst>
        </pc:spChg>
        <pc:picChg chg="del">
          <ac:chgData name="伊健 杜" userId="e69aded81da48593" providerId="LiveId" clId="{C1859C8E-79F4-4CA0-8D16-6C397D936D2B}" dt="2022-11-30T04:49:25.653" v="901" actId="478"/>
          <ac:picMkLst>
            <pc:docMk/>
            <pc:sldMk cId="1105718228" sldId="1792"/>
            <ac:picMk id="1026" creationId="{5D4BEF7D-2DFD-8456-8A0B-9B4291427320}"/>
          </ac:picMkLst>
        </pc:picChg>
        <pc:picChg chg="add mod">
          <ac:chgData name="伊健 杜" userId="e69aded81da48593" providerId="LiveId" clId="{C1859C8E-79F4-4CA0-8D16-6C397D936D2B}" dt="2022-11-30T04:49:42.793" v="905" actId="1076"/>
          <ac:picMkLst>
            <pc:docMk/>
            <pc:sldMk cId="1105718228" sldId="1792"/>
            <ac:picMk id="4098" creationId="{DBC68803-765D-CD3F-36F0-198A0A192B91}"/>
          </ac:picMkLst>
        </pc:picChg>
      </pc:sldChg>
      <pc:sldChg chg="addSp delSp modSp add mod">
        <pc:chgData name="伊健 杜" userId="e69aded81da48593" providerId="LiveId" clId="{C1859C8E-79F4-4CA0-8D16-6C397D936D2B}" dt="2022-11-30T06:40:08.444" v="5266"/>
        <pc:sldMkLst>
          <pc:docMk/>
          <pc:sldMk cId="3559512460" sldId="1793"/>
        </pc:sldMkLst>
        <pc:spChg chg="mod">
          <ac:chgData name="伊健 杜" userId="e69aded81da48593" providerId="LiveId" clId="{C1859C8E-79F4-4CA0-8D16-6C397D936D2B}" dt="2022-11-30T06:40:08.444" v="5266"/>
          <ac:spMkLst>
            <pc:docMk/>
            <pc:sldMk cId="3559512460" sldId="1793"/>
            <ac:spMk id="6" creationId="{159B7E6B-21F0-E0FE-7ABA-4ADD738FA9C0}"/>
          </ac:spMkLst>
        </pc:spChg>
        <pc:picChg chg="del">
          <ac:chgData name="伊健 杜" userId="e69aded81da48593" providerId="LiveId" clId="{C1859C8E-79F4-4CA0-8D16-6C397D936D2B}" dt="2022-11-30T04:50:51.962" v="992" actId="478"/>
          <ac:picMkLst>
            <pc:docMk/>
            <pc:sldMk cId="3559512460" sldId="1793"/>
            <ac:picMk id="4098" creationId="{DBC68803-765D-CD3F-36F0-198A0A192B91}"/>
          </ac:picMkLst>
        </pc:picChg>
        <pc:picChg chg="add mod">
          <ac:chgData name="伊健 杜" userId="e69aded81da48593" providerId="LiveId" clId="{C1859C8E-79F4-4CA0-8D16-6C397D936D2B}" dt="2022-11-30T04:51:06.091" v="995" actId="14100"/>
          <ac:picMkLst>
            <pc:docMk/>
            <pc:sldMk cId="3559512460" sldId="1793"/>
            <ac:picMk id="5122" creationId="{A6DA58DF-58AE-2F4E-3F2A-5C12D1E958BE}"/>
          </ac:picMkLst>
        </pc:picChg>
      </pc:sldChg>
      <pc:sldChg chg="addSp delSp modSp add mod">
        <pc:chgData name="伊健 杜" userId="e69aded81da48593" providerId="LiveId" clId="{C1859C8E-79F4-4CA0-8D16-6C397D936D2B}" dt="2022-11-30T06:40:08.444" v="5266"/>
        <pc:sldMkLst>
          <pc:docMk/>
          <pc:sldMk cId="3671340783" sldId="1794"/>
        </pc:sldMkLst>
        <pc:spChg chg="mod">
          <ac:chgData name="伊健 杜" userId="e69aded81da48593" providerId="LiveId" clId="{C1859C8E-79F4-4CA0-8D16-6C397D936D2B}" dt="2022-11-30T06:40:08.444" v="5266"/>
          <ac:spMkLst>
            <pc:docMk/>
            <pc:sldMk cId="3671340783" sldId="1794"/>
            <ac:spMk id="6" creationId="{159B7E6B-21F0-E0FE-7ABA-4ADD738FA9C0}"/>
          </ac:spMkLst>
        </pc:spChg>
        <pc:picChg chg="del">
          <ac:chgData name="伊健 杜" userId="e69aded81da48593" providerId="LiveId" clId="{C1859C8E-79F4-4CA0-8D16-6C397D936D2B}" dt="2022-11-30T04:51:40.398" v="1062" actId="478"/>
          <ac:picMkLst>
            <pc:docMk/>
            <pc:sldMk cId="3671340783" sldId="1794"/>
            <ac:picMk id="5122" creationId="{A6DA58DF-58AE-2F4E-3F2A-5C12D1E958BE}"/>
          </ac:picMkLst>
        </pc:picChg>
        <pc:picChg chg="add mod">
          <ac:chgData name="伊健 杜" userId="e69aded81da48593" providerId="LiveId" clId="{C1859C8E-79F4-4CA0-8D16-6C397D936D2B}" dt="2022-11-30T04:52:35.068" v="1080" actId="1076"/>
          <ac:picMkLst>
            <pc:docMk/>
            <pc:sldMk cId="3671340783" sldId="1794"/>
            <ac:picMk id="6146" creationId="{9D2318EA-1C00-D76C-046D-D5EA48DBC31C}"/>
          </ac:picMkLst>
        </pc:picChg>
      </pc:sldChg>
      <pc:sldChg chg="addSp delSp modSp add mod">
        <pc:chgData name="伊健 杜" userId="e69aded81da48593" providerId="LiveId" clId="{C1859C8E-79F4-4CA0-8D16-6C397D936D2B}" dt="2022-11-30T06:40:08.444" v="5266"/>
        <pc:sldMkLst>
          <pc:docMk/>
          <pc:sldMk cId="3658431401" sldId="1795"/>
        </pc:sldMkLst>
        <pc:spChg chg="mod">
          <ac:chgData name="伊健 杜" userId="e69aded81da48593" providerId="LiveId" clId="{C1859C8E-79F4-4CA0-8D16-6C397D936D2B}" dt="2022-11-30T06:40:08.444" v="5266"/>
          <ac:spMkLst>
            <pc:docMk/>
            <pc:sldMk cId="3658431401" sldId="1795"/>
            <ac:spMk id="6" creationId="{159B7E6B-21F0-E0FE-7ABA-4ADD738FA9C0}"/>
          </ac:spMkLst>
        </pc:spChg>
        <pc:picChg chg="del">
          <ac:chgData name="伊健 杜" userId="e69aded81da48593" providerId="LiveId" clId="{C1859C8E-79F4-4CA0-8D16-6C397D936D2B}" dt="2022-11-30T04:54:06.519" v="1164" actId="478"/>
          <ac:picMkLst>
            <pc:docMk/>
            <pc:sldMk cId="3658431401" sldId="1795"/>
            <ac:picMk id="6146" creationId="{9D2318EA-1C00-D76C-046D-D5EA48DBC31C}"/>
          </ac:picMkLst>
        </pc:picChg>
        <pc:picChg chg="add mod">
          <ac:chgData name="伊健 杜" userId="e69aded81da48593" providerId="LiveId" clId="{C1859C8E-79F4-4CA0-8D16-6C397D936D2B}" dt="2022-11-30T04:57:05.782" v="1234" actId="1076"/>
          <ac:picMkLst>
            <pc:docMk/>
            <pc:sldMk cId="3658431401" sldId="1795"/>
            <ac:picMk id="7170" creationId="{51BF2580-1232-C10F-B7B9-D76B9C8CF962}"/>
          </ac:picMkLst>
        </pc:picChg>
      </pc:sldChg>
      <pc:sldChg chg="addSp delSp modSp add mod">
        <pc:chgData name="伊健 杜" userId="e69aded81da48593" providerId="LiveId" clId="{C1859C8E-79F4-4CA0-8D16-6C397D936D2B}" dt="2022-11-30T06:40:08.444" v="5266"/>
        <pc:sldMkLst>
          <pc:docMk/>
          <pc:sldMk cId="1646653373" sldId="1796"/>
        </pc:sldMkLst>
        <pc:spChg chg="mod">
          <ac:chgData name="伊健 杜" userId="e69aded81da48593" providerId="LiveId" clId="{C1859C8E-79F4-4CA0-8D16-6C397D936D2B}" dt="2022-11-30T05:05:26.262" v="1491"/>
          <ac:spMkLst>
            <pc:docMk/>
            <pc:sldMk cId="1646653373" sldId="1796"/>
            <ac:spMk id="2" creationId="{10304424-DB4A-36E7-9E0D-D32A5DD0F26C}"/>
          </ac:spMkLst>
        </pc:spChg>
        <pc:spChg chg="add del">
          <ac:chgData name="伊健 杜" userId="e69aded81da48593" providerId="LiveId" clId="{C1859C8E-79F4-4CA0-8D16-6C397D936D2B}" dt="2022-11-30T05:05:56.340" v="1494"/>
          <ac:spMkLst>
            <pc:docMk/>
            <pc:sldMk cId="1646653373" sldId="1796"/>
            <ac:spMk id="3" creationId="{F7CDA9D9-66ED-E22D-5D2C-8F8528E4E85C}"/>
          </ac:spMkLst>
        </pc:spChg>
        <pc:spChg chg="mod">
          <ac:chgData name="伊健 杜" userId="e69aded81da48593" providerId="LiveId" clId="{C1859C8E-79F4-4CA0-8D16-6C397D936D2B}" dt="2022-11-30T05:05:59.748" v="1496" actId="20577"/>
          <ac:spMkLst>
            <pc:docMk/>
            <pc:sldMk cId="1646653373" sldId="1796"/>
            <ac:spMk id="5" creationId="{12133E31-EFD8-1428-E834-932512E03115}"/>
          </ac:spMkLst>
        </pc:spChg>
        <pc:spChg chg="mod">
          <ac:chgData name="伊健 杜" userId="e69aded81da48593" providerId="LiveId" clId="{C1859C8E-79F4-4CA0-8D16-6C397D936D2B}" dt="2022-11-30T06:40:08.444" v="5266"/>
          <ac:spMkLst>
            <pc:docMk/>
            <pc:sldMk cId="1646653373" sldId="1796"/>
            <ac:spMk id="10" creationId="{B839CA97-BE0D-8B7C-B769-3E145A81D451}"/>
          </ac:spMkLst>
        </pc:spChg>
        <pc:picChg chg="add mod">
          <ac:chgData name="伊健 杜" userId="e69aded81da48593" providerId="LiveId" clId="{C1859C8E-79F4-4CA0-8D16-6C397D936D2B}" dt="2022-11-30T05:07:58.188" v="1593" actId="1076"/>
          <ac:picMkLst>
            <pc:docMk/>
            <pc:sldMk cId="1646653373" sldId="1796"/>
            <ac:picMk id="7" creationId="{5BCED86F-CF21-E624-23C6-EF595A558371}"/>
          </ac:picMkLst>
        </pc:picChg>
        <pc:picChg chg="del">
          <ac:chgData name="伊健 杜" userId="e69aded81da48593" providerId="LiveId" clId="{C1859C8E-79F4-4CA0-8D16-6C397D936D2B}" dt="2022-11-30T05:06:32.504" v="1589" actId="478"/>
          <ac:picMkLst>
            <pc:docMk/>
            <pc:sldMk cId="1646653373" sldId="1796"/>
            <ac:picMk id="20482" creationId="{D92A90D8-9730-6B5F-DC7D-BC0480CA105B}"/>
          </ac:picMkLst>
        </pc:picChg>
      </pc:sldChg>
      <pc:sldChg chg="modSp add mod">
        <pc:chgData name="伊健 杜" userId="e69aded81da48593" providerId="LiveId" clId="{C1859C8E-79F4-4CA0-8D16-6C397D936D2B}" dt="2022-11-30T06:40:08.444" v="5266"/>
        <pc:sldMkLst>
          <pc:docMk/>
          <pc:sldMk cId="4236459713" sldId="1797"/>
        </pc:sldMkLst>
        <pc:spChg chg="mod">
          <ac:chgData name="伊健 杜" userId="e69aded81da48593" providerId="LiveId" clId="{C1859C8E-79F4-4CA0-8D16-6C397D936D2B}" dt="2022-11-30T06:40:08.444" v="5266"/>
          <ac:spMkLst>
            <pc:docMk/>
            <pc:sldMk cId="4236459713" sldId="1797"/>
            <ac:spMk id="3" creationId="{9EDCD38E-F471-5FBB-3895-0BD45C0A03A2}"/>
          </ac:spMkLst>
        </pc:spChg>
      </pc:sldChg>
      <pc:sldChg chg="modSp add mod">
        <pc:chgData name="伊健 杜" userId="e69aded81da48593" providerId="LiveId" clId="{C1859C8E-79F4-4CA0-8D16-6C397D936D2B}" dt="2022-11-30T05:00:41.309" v="1275" actId="20577"/>
        <pc:sldMkLst>
          <pc:docMk/>
          <pc:sldMk cId="2239918173" sldId="1798"/>
        </pc:sldMkLst>
        <pc:spChg chg="mod">
          <ac:chgData name="伊健 杜" userId="e69aded81da48593" providerId="LiveId" clId="{C1859C8E-79F4-4CA0-8D16-6C397D936D2B}" dt="2022-11-30T05:00:41.309" v="1275" actId="20577"/>
          <ac:spMkLst>
            <pc:docMk/>
            <pc:sldMk cId="2239918173" sldId="1798"/>
            <ac:spMk id="3" creationId="{9EDCD38E-F471-5FBB-3895-0BD45C0A03A2}"/>
          </ac:spMkLst>
        </pc:spChg>
      </pc:sldChg>
      <pc:sldChg chg="modSp add mod">
        <pc:chgData name="伊健 杜" userId="e69aded81da48593" providerId="LiveId" clId="{C1859C8E-79F4-4CA0-8D16-6C397D936D2B}" dt="2022-11-30T06:40:08.444" v="5266"/>
        <pc:sldMkLst>
          <pc:docMk/>
          <pc:sldMk cId="2279117229" sldId="1799"/>
        </pc:sldMkLst>
        <pc:spChg chg="mod">
          <ac:chgData name="伊健 杜" userId="e69aded81da48593" providerId="LiveId" clId="{C1859C8E-79F4-4CA0-8D16-6C397D936D2B}" dt="2022-11-30T06:40:08.444" v="5266"/>
          <ac:spMkLst>
            <pc:docMk/>
            <pc:sldMk cId="2279117229" sldId="1799"/>
            <ac:spMk id="3" creationId="{9EDCD38E-F471-5FBB-3895-0BD45C0A03A2}"/>
          </ac:spMkLst>
        </pc:spChg>
      </pc:sldChg>
      <pc:sldChg chg="addSp modSp add mod">
        <pc:chgData name="伊健 杜" userId="e69aded81da48593" providerId="LiveId" clId="{C1859C8E-79F4-4CA0-8D16-6C397D936D2B}" dt="2022-11-30T08:00:37.493" v="5281" actId="20577"/>
        <pc:sldMkLst>
          <pc:docMk/>
          <pc:sldMk cId="2828160977" sldId="1800"/>
        </pc:sldMkLst>
        <pc:spChg chg="add mod">
          <ac:chgData name="伊健 杜" userId="e69aded81da48593" providerId="LiveId" clId="{C1859C8E-79F4-4CA0-8D16-6C397D936D2B}" dt="2022-11-30T08:00:37.493" v="5281" actId="20577"/>
          <ac:spMkLst>
            <pc:docMk/>
            <pc:sldMk cId="2828160977" sldId="1800"/>
            <ac:spMk id="2" creationId="{87F89704-9545-DD60-B8DB-69EDDB0FEE36}"/>
          </ac:spMkLst>
        </pc:spChg>
        <pc:spChg chg="mod">
          <ac:chgData name="伊健 杜" userId="e69aded81da48593" providerId="LiveId" clId="{C1859C8E-79F4-4CA0-8D16-6C397D936D2B}" dt="2022-11-30T06:40:08.444" v="5266"/>
          <ac:spMkLst>
            <pc:docMk/>
            <pc:sldMk cId="2828160977" sldId="1800"/>
            <ac:spMk id="3" creationId="{9EDCD38E-F471-5FBB-3895-0BD45C0A03A2}"/>
          </ac:spMkLst>
        </pc:spChg>
      </pc:sldChg>
      <pc:sldChg chg="addSp delSp modSp add mod delAnim">
        <pc:chgData name="伊健 杜" userId="e69aded81da48593" providerId="LiveId" clId="{C1859C8E-79F4-4CA0-8D16-6C397D936D2B}" dt="2022-11-30T06:40:08.444" v="5266"/>
        <pc:sldMkLst>
          <pc:docMk/>
          <pc:sldMk cId="447263709" sldId="1801"/>
        </pc:sldMkLst>
        <pc:spChg chg="del">
          <ac:chgData name="伊健 杜" userId="e69aded81da48593" providerId="LiveId" clId="{C1859C8E-79F4-4CA0-8D16-6C397D936D2B}" dt="2022-11-30T05:08:03.685" v="1595" actId="478"/>
          <ac:spMkLst>
            <pc:docMk/>
            <pc:sldMk cId="447263709" sldId="1801"/>
            <ac:spMk id="5" creationId="{12133E31-EFD8-1428-E834-932512E03115}"/>
          </ac:spMkLst>
        </pc:spChg>
        <pc:spChg chg="mod">
          <ac:chgData name="伊健 杜" userId="e69aded81da48593" providerId="LiveId" clId="{C1859C8E-79F4-4CA0-8D16-6C397D936D2B}" dt="2022-11-30T06:40:08.444" v="5266"/>
          <ac:spMkLst>
            <pc:docMk/>
            <pc:sldMk cId="447263709" sldId="1801"/>
            <ac:spMk id="10" creationId="{B839CA97-BE0D-8B7C-B769-3E145A81D451}"/>
          </ac:spMkLst>
        </pc:spChg>
        <pc:picChg chg="del">
          <ac:chgData name="伊健 杜" userId="e69aded81da48593" providerId="LiveId" clId="{C1859C8E-79F4-4CA0-8D16-6C397D936D2B}" dt="2022-11-30T05:08:04.904" v="1596" actId="478"/>
          <ac:picMkLst>
            <pc:docMk/>
            <pc:sldMk cId="447263709" sldId="1801"/>
            <ac:picMk id="7" creationId="{5BCED86F-CF21-E624-23C6-EF595A558371}"/>
          </ac:picMkLst>
        </pc:picChg>
        <pc:picChg chg="add mod">
          <ac:chgData name="伊健 杜" userId="e69aded81da48593" providerId="LiveId" clId="{C1859C8E-79F4-4CA0-8D16-6C397D936D2B}" dt="2022-11-30T05:10:00.505" v="1709" actId="1076"/>
          <ac:picMkLst>
            <pc:docMk/>
            <pc:sldMk cId="447263709" sldId="1801"/>
            <ac:picMk id="10242" creationId="{1C5AE885-6BFB-D6C1-9107-1B44CAE972DC}"/>
          </ac:picMkLst>
        </pc:picChg>
        <pc:picChg chg="add mod">
          <ac:chgData name="伊健 杜" userId="e69aded81da48593" providerId="LiveId" clId="{C1859C8E-79F4-4CA0-8D16-6C397D936D2B}" dt="2022-11-30T05:10:36.657" v="1715" actId="1076"/>
          <ac:picMkLst>
            <pc:docMk/>
            <pc:sldMk cId="447263709" sldId="1801"/>
            <ac:picMk id="10244" creationId="{16A083E2-F669-67DD-EFAF-42C62CC12F28}"/>
          </ac:picMkLst>
        </pc:picChg>
      </pc:sldChg>
      <pc:sldChg chg="addSp delSp modSp add mod modNotesTx">
        <pc:chgData name="伊健 杜" userId="e69aded81da48593" providerId="LiveId" clId="{C1859C8E-79F4-4CA0-8D16-6C397D936D2B}" dt="2022-11-30T06:40:08.444" v="5266"/>
        <pc:sldMkLst>
          <pc:docMk/>
          <pc:sldMk cId="2981509105" sldId="1802"/>
        </pc:sldMkLst>
        <pc:spChg chg="mod">
          <ac:chgData name="伊健 杜" userId="e69aded81da48593" providerId="LiveId" clId="{C1859C8E-79F4-4CA0-8D16-6C397D936D2B}" dt="2022-11-30T05:26:04.512" v="2029"/>
          <ac:spMkLst>
            <pc:docMk/>
            <pc:sldMk cId="2981509105" sldId="1802"/>
            <ac:spMk id="2" creationId="{10304424-DB4A-36E7-9E0D-D32A5DD0F26C}"/>
          </ac:spMkLst>
        </pc:spChg>
        <pc:spChg chg="mod">
          <ac:chgData name="伊健 杜" userId="e69aded81da48593" providerId="LiveId" clId="{C1859C8E-79F4-4CA0-8D16-6C397D936D2B}" dt="2022-11-30T05:26:21.502" v="2032"/>
          <ac:spMkLst>
            <pc:docMk/>
            <pc:sldMk cId="2981509105" sldId="1802"/>
            <ac:spMk id="5" creationId="{12133E31-EFD8-1428-E834-932512E03115}"/>
          </ac:spMkLst>
        </pc:spChg>
        <pc:spChg chg="mod">
          <ac:chgData name="伊健 杜" userId="e69aded81da48593" providerId="LiveId" clId="{C1859C8E-79F4-4CA0-8D16-6C397D936D2B}" dt="2022-11-30T06:40:08.444" v="5266"/>
          <ac:spMkLst>
            <pc:docMk/>
            <pc:sldMk cId="2981509105" sldId="1802"/>
            <ac:spMk id="10" creationId="{B839CA97-BE0D-8B7C-B769-3E145A81D451}"/>
          </ac:spMkLst>
        </pc:spChg>
        <pc:picChg chg="del">
          <ac:chgData name="伊健 杜" userId="e69aded81da48593" providerId="LiveId" clId="{C1859C8E-79F4-4CA0-8D16-6C397D936D2B}" dt="2022-11-30T05:31:20.623" v="2269" actId="478"/>
          <ac:picMkLst>
            <pc:docMk/>
            <pc:sldMk cId="2981509105" sldId="1802"/>
            <ac:picMk id="7" creationId="{5BCED86F-CF21-E624-23C6-EF595A558371}"/>
          </ac:picMkLst>
        </pc:picChg>
        <pc:picChg chg="add mod">
          <ac:chgData name="伊健 杜" userId="e69aded81da48593" providerId="LiveId" clId="{C1859C8E-79F4-4CA0-8D16-6C397D936D2B}" dt="2022-11-30T05:32:04.315" v="2274" actId="1076"/>
          <ac:picMkLst>
            <pc:docMk/>
            <pc:sldMk cId="2981509105" sldId="1802"/>
            <ac:picMk id="11266" creationId="{9AD6DF25-2639-2A8E-79FB-60D2C6D2C209}"/>
          </ac:picMkLst>
        </pc:picChg>
      </pc:sldChg>
      <pc:sldChg chg="add del">
        <pc:chgData name="伊健 杜" userId="e69aded81da48593" providerId="LiveId" clId="{C1859C8E-79F4-4CA0-8D16-6C397D936D2B}" dt="2022-11-30T05:24:28.906" v="2013" actId="47"/>
        <pc:sldMkLst>
          <pc:docMk/>
          <pc:sldMk cId="3689914983" sldId="1802"/>
        </pc:sldMkLst>
      </pc:sldChg>
      <pc:sldChg chg="delSp modSp add del mod delAnim">
        <pc:chgData name="伊健 杜" userId="e69aded81da48593" providerId="LiveId" clId="{C1859C8E-79F4-4CA0-8D16-6C397D936D2B}" dt="2022-11-30T05:19:53.570" v="1867" actId="47"/>
        <pc:sldMkLst>
          <pc:docMk/>
          <pc:sldMk cId="3865818202" sldId="1802"/>
        </pc:sldMkLst>
        <pc:spChg chg="mod">
          <ac:chgData name="伊健 杜" userId="e69aded81da48593" providerId="LiveId" clId="{C1859C8E-79F4-4CA0-8D16-6C397D936D2B}" dt="2022-11-30T05:19:01.547" v="1864"/>
          <ac:spMkLst>
            <pc:docMk/>
            <pc:sldMk cId="3865818202" sldId="1802"/>
            <ac:spMk id="2" creationId="{10304424-DB4A-36E7-9E0D-D32A5DD0F26C}"/>
          </ac:spMkLst>
        </pc:spChg>
        <pc:spChg chg="del">
          <ac:chgData name="伊健 杜" userId="e69aded81da48593" providerId="LiveId" clId="{C1859C8E-79F4-4CA0-8D16-6C397D936D2B}" dt="2022-11-30T05:19:52.009" v="1866" actId="21"/>
          <ac:spMkLst>
            <pc:docMk/>
            <pc:sldMk cId="3865818202" sldId="1802"/>
            <ac:spMk id="5" creationId="{12133E31-EFD8-1428-E834-932512E03115}"/>
          </ac:spMkLst>
        </pc:spChg>
      </pc:sldChg>
      <pc:sldChg chg="addSp modSp add mod">
        <pc:chgData name="伊健 杜" userId="e69aded81da48593" providerId="LiveId" clId="{C1859C8E-79F4-4CA0-8D16-6C397D936D2B}" dt="2022-11-30T08:17:34.007" v="5300" actId="20577"/>
        <pc:sldMkLst>
          <pc:docMk/>
          <pc:sldMk cId="3579372099" sldId="1803"/>
        </pc:sldMkLst>
        <pc:spChg chg="mod">
          <ac:chgData name="伊健 杜" userId="e69aded81da48593" providerId="LiveId" clId="{C1859C8E-79F4-4CA0-8D16-6C397D936D2B}" dt="2022-11-30T06:40:08.444" v="5266"/>
          <ac:spMkLst>
            <pc:docMk/>
            <pc:sldMk cId="3579372099" sldId="1803"/>
            <ac:spMk id="2" creationId="{812E3F75-35E5-2E02-7398-D6B0B5876A2D}"/>
          </ac:spMkLst>
        </pc:spChg>
        <pc:spChg chg="add mod">
          <ac:chgData name="伊健 杜" userId="e69aded81da48593" providerId="LiveId" clId="{C1859C8E-79F4-4CA0-8D16-6C397D936D2B}" dt="2022-11-30T08:17:34.007" v="5300" actId="20577"/>
          <ac:spMkLst>
            <pc:docMk/>
            <pc:sldMk cId="3579372099" sldId="1803"/>
            <ac:spMk id="3" creationId="{3AA4E17E-6FB2-A9FB-039D-CC5F8E1420D3}"/>
          </ac:spMkLst>
        </pc:spChg>
      </pc:sldChg>
      <pc:sldChg chg="addSp delSp modSp add mod delAnim">
        <pc:chgData name="伊健 杜" userId="e69aded81da48593" providerId="LiveId" clId="{C1859C8E-79F4-4CA0-8D16-6C397D936D2B}" dt="2022-11-30T06:40:08.444" v="5266"/>
        <pc:sldMkLst>
          <pc:docMk/>
          <pc:sldMk cId="681945896" sldId="1804"/>
        </pc:sldMkLst>
        <pc:spChg chg="del">
          <ac:chgData name="伊健 杜" userId="e69aded81da48593" providerId="LiveId" clId="{C1859C8E-79F4-4CA0-8D16-6C397D936D2B}" dt="2022-11-30T05:32:11.567" v="2276" actId="478"/>
          <ac:spMkLst>
            <pc:docMk/>
            <pc:sldMk cId="681945896" sldId="1804"/>
            <ac:spMk id="5" creationId="{12133E31-EFD8-1428-E834-932512E03115}"/>
          </ac:spMkLst>
        </pc:spChg>
        <pc:spChg chg="mod">
          <ac:chgData name="伊健 杜" userId="e69aded81da48593" providerId="LiveId" clId="{C1859C8E-79F4-4CA0-8D16-6C397D936D2B}" dt="2022-11-30T06:40:08.444" v="5266"/>
          <ac:spMkLst>
            <pc:docMk/>
            <pc:sldMk cId="681945896" sldId="1804"/>
            <ac:spMk id="10" creationId="{B839CA97-BE0D-8B7C-B769-3E145A81D451}"/>
          </ac:spMkLst>
        </pc:spChg>
        <pc:picChg chg="del">
          <ac:chgData name="伊健 杜" userId="e69aded81da48593" providerId="LiveId" clId="{C1859C8E-79F4-4CA0-8D16-6C397D936D2B}" dt="2022-11-30T05:33:29.263" v="2479" actId="478"/>
          <ac:picMkLst>
            <pc:docMk/>
            <pc:sldMk cId="681945896" sldId="1804"/>
            <ac:picMk id="11266" creationId="{9AD6DF25-2639-2A8E-79FB-60D2C6D2C209}"/>
          </ac:picMkLst>
        </pc:picChg>
        <pc:picChg chg="add mod">
          <ac:chgData name="伊健 杜" userId="e69aded81da48593" providerId="LiveId" clId="{C1859C8E-79F4-4CA0-8D16-6C397D936D2B}" dt="2022-11-30T05:33:40.422" v="2483" actId="1076"/>
          <ac:picMkLst>
            <pc:docMk/>
            <pc:sldMk cId="681945896" sldId="1804"/>
            <ac:picMk id="14338" creationId="{335B2695-1F5A-0A7E-70E6-46EA02FB5910}"/>
          </ac:picMkLst>
        </pc:picChg>
      </pc:sldChg>
      <pc:sldChg chg="addSp delSp modSp add mod">
        <pc:chgData name="伊健 杜" userId="e69aded81da48593" providerId="LiveId" clId="{C1859C8E-79F4-4CA0-8D16-6C397D936D2B}" dt="2022-11-30T06:40:08.444" v="5266"/>
        <pc:sldMkLst>
          <pc:docMk/>
          <pc:sldMk cId="1965360275" sldId="1805"/>
        </pc:sldMkLst>
        <pc:spChg chg="mod">
          <ac:chgData name="伊健 杜" userId="e69aded81da48593" providerId="LiveId" clId="{C1859C8E-79F4-4CA0-8D16-6C397D936D2B}" dt="2022-11-30T05:34:18.643" v="2503"/>
          <ac:spMkLst>
            <pc:docMk/>
            <pc:sldMk cId="1965360275" sldId="1805"/>
            <ac:spMk id="2" creationId="{10304424-DB4A-36E7-9E0D-D32A5DD0F26C}"/>
          </ac:spMkLst>
        </pc:spChg>
        <pc:spChg chg="mod">
          <ac:chgData name="伊健 杜" userId="e69aded81da48593" providerId="LiveId" clId="{C1859C8E-79F4-4CA0-8D16-6C397D936D2B}" dt="2022-11-30T05:34:39.659" v="2504"/>
          <ac:spMkLst>
            <pc:docMk/>
            <pc:sldMk cId="1965360275" sldId="1805"/>
            <ac:spMk id="5" creationId="{12133E31-EFD8-1428-E834-932512E03115}"/>
          </ac:spMkLst>
        </pc:spChg>
        <pc:spChg chg="mod">
          <ac:chgData name="伊健 杜" userId="e69aded81da48593" providerId="LiveId" clId="{C1859C8E-79F4-4CA0-8D16-6C397D936D2B}" dt="2022-11-30T06:40:08.444" v="5266"/>
          <ac:spMkLst>
            <pc:docMk/>
            <pc:sldMk cId="1965360275" sldId="1805"/>
            <ac:spMk id="10" creationId="{B839CA97-BE0D-8B7C-B769-3E145A81D451}"/>
          </ac:spMkLst>
        </pc:spChg>
        <pc:picChg chg="del">
          <ac:chgData name="伊健 杜" userId="e69aded81da48593" providerId="LiveId" clId="{C1859C8E-79F4-4CA0-8D16-6C397D936D2B}" dt="2022-11-30T05:36:01.614" v="2615" actId="478"/>
          <ac:picMkLst>
            <pc:docMk/>
            <pc:sldMk cId="1965360275" sldId="1805"/>
            <ac:picMk id="11266" creationId="{9AD6DF25-2639-2A8E-79FB-60D2C6D2C209}"/>
          </ac:picMkLst>
        </pc:picChg>
        <pc:picChg chg="add mod">
          <ac:chgData name="伊健 杜" userId="e69aded81da48593" providerId="LiveId" clId="{C1859C8E-79F4-4CA0-8D16-6C397D936D2B}" dt="2022-11-30T05:37:10.372" v="2620" actId="1076"/>
          <ac:picMkLst>
            <pc:docMk/>
            <pc:sldMk cId="1965360275" sldId="1805"/>
            <ac:picMk id="15362" creationId="{0D483A7F-9FEA-6915-72FD-432AA0379647}"/>
          </ac:picMkLst>
        </pc:picChg>
      </pc:sldChg>
      <pc:sldChg chg="addSp delSp modSp add mod delAnim">
        <pc:chgData name="伊健 杜" userId="e69aded81da48593" providerId="LiveId" clId="{C1859C8E-79F4-4CA0-8D16-6C397D936D2B}" dt="2022-11-30T06:40:08.444" v="5266"/>
        <pc:sldMkLst>
          <pc:docMk/>
          <pc:sldMk cId="3701736404" sldId="1806"/>
        </pc:sldMkLst>
        <pc:spChg chg="del mod">
          <ac:chgData name="伊健 杜" userId="e69aded81da48593" providerId="LiveId" clId="{C1859C8E-79F4-4CA0-8D16-6C397D936D2B}" dt="2022-11-30T05:37:17.443" v="2623" actId="478"/>
          <ac:spMkLst>
            <pc:docMk/>
            <pc:sldMk cId="3701736404" sldId="1806"/>
            <ac:spMk id="5" creationId="{12133E31-EFD8-1428-E834-932512E03115}"/>
          </ac:spMkLst>
        </pc:spChg>
        <pc:spChg chg="mod">
          <ac:chgData name="伊健 杜" userId="e69aded81da48593" providerId="LiveId" clId="{C1859C8E-79F4-4CA0-8D16-6C397D936D2B}" dt="2022-11-30T06:40:08.444" v="5266"/>
          <ac:spMkLst>
            <pc:docMk/>
            <pc:sldMk cId="3701736404" sldId="1806"/>
            <ac:spMk id="10" creationId="{B839CA97-BE0D-8B7C-B769-3E145A81D451}"/>
          </ac:spMkLst>
        </pc:spChg>
        <pc:picChg chg="del">
          <ac:chgData name="伊健 杜" userId="e69aded81da48593" providerId="LiveId" clId="{C1859C8E-79F4-4CA0-8D16-6C397D936D2B}" dt="2022-11-30T05:37:37.872" v="2702" actId="478"/>
          <ac:picMkLst>
            <pc:docMk/>
            <pc:sldMk cId="3701736404" sldId="1806"/>
            <ac:picMk id="15362" creationId="{0D483A7F-9FEA-6915-72FD-432AA0379647}"/>
          </ac:picMkLst>
        </pc:picChg>
        <pc:picChg chg="add mod">
          <ac:chgData name="伊健 杜" userId="e69aded81da48593" providerId="LiveId" clId="{C1859C8E-79F4-4CA0-8D16-6C397D936D2B}" dt="2022-11-30T05:38:17.522" v="2705" actId="1076"/>
          <ac:picMkLst>
            <pc:docMk/>
            <pc:sldMk cId="3701736404" sldId="1806"/>
            <ac:picMk id="16386" creationId="{182CB314-56A3-F4A7-9818-597EF306D0D0}"/>
          </ac:picMkLst>
        </pc:picChg>
      </pc:sldChg>
      <pc:sldChg chg="addSp delSp modSp add mod">
        <pc:chgData name="伊健 杜" userId="e69aded81da48593" providerId="LiveId" clId="{C1859C8E-79F4-4CA0-8D16-6C397D936D2B}" dt="2022-11-30T06:40:08.444" v="5266"/>
        <pc:sldMkLst>
          <pc:docMk/>
          <pc:sldMk cId="2688775466" sldId="1807"/>
        </pc:sldMkLst>
        <pc:spChg chg="mod">
          <ac:chgData name="伊健 杜" userId="e69aded81da48593" providerId="LiveId" clId="{C1859C8E-79F4-4CA0-8D16-6C397D936D2B}" dt="2022-11-30T05:38:38.296" v="2726"/>
          <ac:spMkLst>
            <pc:docMk/>
            <pc:sldMk cId="2688775466" sldId="1807"/>
            <ac:spMk id="2" creationId="{10304424-DB4A-36E7-9E0D-D32A5DD0F26C}"/>
          </ac:spMkLst>
        </pc:spChg>
        <pc:spChg chg="mod">
          <ac:chgData name="伊健 杜" userId="e69aded81da48593" providerId="LiveId" clId="{C1859C8E-79F4-4CA0-8D16-6C397D936D2B}" dt="2022-11-30T05:38:48.578" v="2727"/>
          <ac:spMkLst>
            <pc:docMk/>
            <pc:sldMk cId="2688775466" sldId="1807"/>
            <ac:spMk id="5" creationId="{12133E31-EFD8-1428-E834-932512E03115}"/>
          </ac:spMkLst>
        </pc:spChg>
        <pc:spChg chg="mod">
          <ac:chgData name="伊健 杜" userId="e69aded81da48593" providerId="LiveId" clId="{C1859C8E-79F4-4CA0-8D16-6C397D936D2B}" dt="2022-11-30T06:40:08.444" v="5266"/>
          <ac:spMkLst>
            <pc:docMk/>
            <pc:sldMk cId="2688775466" sldId="1807"/>
            <ac:spMk id="10" creationId="{B839CA97-BE0D-8B7C-B769-3E145A81D451}"/>
          </ac:spMkLst>
        </pc:spChg>
        <pc:picChg chg="del">
          <ac:chgData name="伊健 杜" userId="e69aded81da48593" providerId="LiveId" clId="{C1859C8E-79F4-4CA0-8D16-6C397D936D2B}" dt="2022-11-30T05:39:49.498" v="2864" actId="478"/>
          <ac:picMkLst>
            <pc:docMk/>
            <pc:sldMk cId="2688775466" sldId="1807"/>
            <ac:picMk id="15362" creationId="{0D483A7F-9FEA-6915-72FD-432AA0379647}"/>
          </ac:picMkLst>
        </pc:picChg>
        <pc:picChg chg="add mod">
          <ac:chgData name="伊健 杜" userId="e69aded81da48593" providerId="LiveId" clId="{C1859C8E-79F4-4CA0-8D16-6C397D936D2B}" dt="2022-11-30T05:40:19.173" v="2867" actId="1076"/>
          <ac:picMkLst>
            <pc:docMk/>
            <pc:sldMk cId="2688775466" sldId="1807"/>
            <ac:picMk id="17410" creationId="{4F1F918B-FF50-F09B-FB84-13A8D073D444}"/>
          </ac:picMkLst>
        </pc:picChg>
      </pc:sldChg>
      <pc:sldChg chg="addSp delSp modSp add mod delAnim">
        <pc:chgData name="伊健 杜" userId="e69aded81da48593" providerId="LiveId" clId="{C1859C8E-79F4-4CA0-8D16-6C397D936D2B}" dt="2022-11-30T06:40:08.444" v="5266"/>
        <pc:sldMkLst>
          <pc:docMk/>
          <pc:sldMk cId="3499906060" sldId="1808"/>
        </pc:sldMkLst>
        <pc:spChg chg="del">
          <ac:chgData name="伊健 杜" userId="e69aded81da48593" providerId="LiveId" clId="{C1859C8E-79F4-4CA0-8D16-6C397D936D2B}" dt="2022-11-30T05:40:23.507" v="2869" actId="478"/>
          <ac:spMkLst>
            <pc:docMk/>
            <pc:sldMk cId="3499906060" sldId="1808"/>
            <ac:spMk id="5" creationId="{12133E31-EFD8-1428-E834-932512E03115}"/>
          </ac:spMkLst>
        </pc:spChg>
        <pc:spChg chg="mod">
          <ac:chgData name="伊健 杜" userId="e69aded81da48593" providerId="LiveId" clId="{C1859C8E-79F4-4CA0-8D16-6C397D936D2B}" dt="2022-11-30T06:40:08.444" v="5266"/>
          <ac:spMkLst>
            <pc:docMk/>
            <pc:sldMk cId="3499906060" sldId="1808"/>
            <ac:spMk id="10" creationId="{B839CA97-BE0D-8B7C-B769-3E145A81D451}"/>
          </ac:spMkLst>
        </pc:spChg>
        <pc:picChg chg="del">
          <ac:chgData name="伊健 杜" userId="e69aded81da48593" providerId="LiveId" clId="{C1859C8E-79F4-4CA0-8D16-6C397D936D2B}" dt="2022-11-30T05:41:02.255" v="3015" actId="478"/>
          <ac:picMkLst>
            <pc:docMk/>
            <pc:sldMk cId="3499906060" sldId="1808"/>
            <ac:picMk id="17410" creationId="{4F1F918B-FF50-F09B-FB84-13A8D073D444}"/>
          </ac:picMkLst>
        </pc:picChg>
        <pc:picChg chg="add mod">
          <ac:chgData name="伊健 杜" userId="e69aded81da48593" providerId="LiveId" clId="{C1859C8E-79F4-4CA0-8D16-6C397D936D2B}" dt="2022-11-30T05:41:17.121" v="3018" actId="1076"/>
          <ac:picMkLst>
            <pc:docMk/>
            <pc:sldMk cId="3499906060" sldId="1808"/>
            <ac:picMk id="18434" creationId="{D79573A5-2AB3-005D-BAF3-F94130CCECE8}"/>
          </ac:picMkLst>
        </pc:picChg>
      </pc:sldChg>
      <pc:sldChg chg="addSp delSp modSp add mod">
        <pc:chgData name="伊健 杜" userId="e69aded81da48593" providerId="LiveId" clId="{C1859C8E-79F4-4CA0-8D16-6C397D936D2B}" dt="2022-11-30T06:40:08.444" v="5266"/>
        <pc:sldMkLst>
          <pc:docMk/>
          <pc:sldMk cId="4128702787" sldId="1809"/>
        </pc:sldMkLst>
        <pc:spChg chg="mod">
          <ac:chgData name="伊健 杜" userId="e69aded81da48593" providerId="LiveId" clId="{C1859C8E-79F4-4CA0-8D16-6C397D936D2B}" dt="2022-11-30T05:49:58.950" v="3070" actId="20577"/>
          <ac:spMkLst>
            <pc:docMk/>
            <pc:sldMk cId="4128702787" sldId="1809"/>
            <ac:spMk id="2" creationId="{10304424-DB4A-36E7-9E0D-D32A5DD0F26C}"/>
          </ac:spMkLst>
        </pc:spChg>
        <pc:spChg chg="mod">
          <ac:chgData name="伊健 杜" userId="e69aded81da48593" providerId="LiveId" clId="{C1859C8E-79F4-4CA0-8D16-6C397D936D2B}" dt="2022-11-30T05:50:12.924" v="3071"/>
          <ac:spMkLst>
            <pc:docMk/>
            <pc:sldMk cId="4128702787" sldId="1809"/>
            <ac:spMk id="5" creationId="{12133E31-EFD8-1428-E834-932512E03115}"/>
          </ac:spMkLst>
        </pc:spChg>
        <pc:spChg chg="mod">
          <ac:chgData name="伊健 杜" userId="e69aded81da48593" providerId="LiveId" clId="{C1859C8E-79F4-4CA0-8D16-6C397D936D2B}" dt="2022-11-30T06:40:08.444" v="5266"/>
          <ac:spMkLst>
            <pc:docMk/>
            <pc:sldMk cId="4128702787" sldId="1809"/>
            <ac:spMk id="10" creationId="{B839CA97-BE0D-8B7C-B769-3E145A81D451}"/>
          </ac:spMkLst>
        </pc:spChg>
        <pc:picChg chg="del">
          <ac:chgData name="伊健 杜" userId="e69aded81da48593" providerId="LiveId" clId="{C1859C8E-79F4-4CA0-8D16-6C397D936D2B}" dt="2022-11-30T05:51:34.487" v="3145" actId="478"/>
          <ac:picMkLst>
            <pc:docMk/>
            <pc:sldMk cId="4128702787" sldId="1809"/>
            <ac:picMk id="11266" creationId="{9AD6DF25-2639-2A8E-79FB-60D2C6D2C209}"/>
          </ac:picMkLst>
        </pc:picChg>
        <pc:picChg chg="add mod">
          <ac:chgData name="伊健 杜" userId="e69aded81da48593" providerId="LiveId" clId="{C1859C8E-79F4-4CA0-8D16-6C397D936D2B}" dt="2022-11-30T05:52:11.664" v="3148" actId="1076"/>
          <ac:picMkLst>
            <pc:docMk/>
            <pc:sldMk cId="4128702787" sldId="1809"/>
            <ac:picMk id="19458" creationId="{EADD962E-B260-3C5B-F73F-85119B00BA8A}"/>
          </ac:picMkLst>
        </pc:picChg>
      </pc:sldChg>
      <pc:sldChg chg="addSp delSp modSp add mod delAnim modNotesTx">
        <pc:chgData name="伊健 杜" userId="e69aded81da48593" providerId="LiveId" clId="{C1859C8E-79F4-4CA0-8D16-6C397D936D2B}" dt="2022-11-30T08:34:18.601" v="5302" actId="20577"/>
        <pc:sldMkLst>
          <pc:docMk/>
          <pc:sldMk cId="1311962446" sldId="1810"/>
        </pc:sldMkLst>
        <pc:spChg chg="del">
          <ac:chgData name="伊健 杜" userId="e69aded81da48593" providerId="LiveId" clId="{C1859C8E-79F4-4CA0-8D16-6C397D936D2B}" dt="2022-11-30T05:52:29.339" v="3183" actId="478"/>
          <ac:spMkLst>
            <pc:docMk/>
            <pc:sldMk cId="1311962446" sldId="1810"/>
            <ac:spMk id="5" creationId="{12133E31-EFD8-1428-E834-932512E03115}"/>
          </ac:spMkLst>
        </pc:spChg>
        <pc:spChg chg="mod">
          <ac:chgData name="伊健 杜" userId="e69aded81da48593" providerId="LiveId" clId="{C1859C8E-79F4-4CA0-8D16-6C397D936D2B}" dt="2022-11-30T06:40:08.444" v="5266"/>
          <ac:spMkLst>
            <pc:docMk/>
            <pc:sldMk cId="1311962446" sldId="1810"/>
            <ac:spMk id="10" creationId="{B839CA97-BE0D-8B7C-B769-3E145A81D451}"/>
          </ac:spMkLst>
        </pc:spChg>
        <pc:picChg chg="del">
          <ac:chgData name="伊健 杜" userId="e69aded81da48593" providerId="LiveId" clId="{C1859C8E-79F4-4CA0-8D16-6C397D936D2B}" dt="2022-11-30T05:52:55.473" v="3287" actId="478"/>
          <ac:picMkLst>
            <pc:docMk/>
            <pc:sldMk cId="1311962446" sldId="1810"/>
            <ac:picMk id="19458" creationId="{EADD962E-B260-3C5B-F73F-85119B00BA8A}"/>
          </ac:picMkLst>
        </pc:picChg>
        <pc:picChg chg="add mod">
          <ac:chgData name="伊健 杜" userId="e69aded81da48593" providerId="LiveId" clId="{C1859C8E-79F4-4CA0-8D16-6C397D936D2B}" dt="2022-11-30T05:53:43.953" v="3292" actId="1076"/>
          <ac:picMkLst>
            <pc:docMk/>
            <pc:sldMk cId="1311962446" sldId="1810"/>
            <ac:picMk id="20482" creationId="{F677990E-FF84-3C07-095F-A9DDA8C316C0}"/>
          </ac:picMkLst>
        </pc:picChg>
      </pc:sldChg>
      <pc:sldChg chg="addSp delSp modSp add mod">
        <pc:chgData name="伊健 杜" userId="e69aded81da48593" providerId="LiveId" clId="{C1859C8E-79F4-4CA0-8D16-6C397D936D2B}" dt="2022-11-30T06:40:08.444" v="5266"/>
        <pc:sldMkLst>
          <pc:docMk/>
          <pc:sldMk cId="3463210733" sldId="1811"/>
        </pc:sldMkLst>
        <pc:spChg chg="mod">
          <ac:chgData name="伊健 杜" userId="e69aded81da48593" providerId="LiveId" clId="{C1859C8E-79F4-4CA0-8D16-6C397D936D2B}" dt="2022-11-30T05:53:53.308" v="3305"/>
          <ac:spMkLst>
            <pc:docMk/>
            <pc:sldMk cId="3463210733" sldId="1811"/>
            <ac:spMk id="2" creationId="{10304424-DB4A-36E7-9E0D-D32A5DD0F26C}"/>
          </ac:spMkLst>
        </pc:spChg>
        <pc:spChg chg="mod">
          <ac:chgData name="伊健 杜" userId="e69aded81da48593" providerId="LiveId" clId="{C1859C8E-79F4-4CA0-8D16-6C397D936D2B}" dt="2022-11-30T05:54:13.696" v="3306"/>
          <ac:spMkLst>
            <pc:docMk/>
            <pc:sldMk cId="3463210733" sldId="1811"/>
            <ac:spMk id="5" creationId="{12133E31-EFD8-1428-E834-932512E03115}"/>
          </ac:spMkLst>
        </pc:spChg>
        <pc:spChg chg="mod">
          <ac:chgData name="伊健 杜" userId="e69aded81da48593" providerId="LiveId" clId="{C1859C8E-79F4-4CA0-8D16-6C397D936D2B}" dt="2022-11-30T06:40:08.444" v="5266"/>
          <ac:spMkLst>
            <pc:docMk/>
            <pc:sldMk cId="3463210733" sldId="1811"/>
            <ac:spMk id="10" creationId="{B839CA97-BE0D-8B7C-B769-3E145A81D451}"/>
          </ac:spMkLst>
        </pc:spChg>
        <pc:picChg chg="del">
          <ac:chgData name="伊健 杜" userId="e69aded81da48593" providerId="LiveId" clId="{C1859C8E-79F4-4CA0-8D16-6C397D936D2B}" dt="2022-11-30T05:54:24.415" v="3339" actId="478"/>
          <ac:picMkLst>
            <pc:docMk/>
            <pc:sldMk cId="3463210733" sldId="1811"/>
            <ac:picMk id="19458" creationId="{EADD962E-B260-3C5B-F73F-85119B00BA8A}"/>
          </ac:picMkLst>
        </pc:picChg>
        <pc:picChg chg="add mod">
          <ac:chgData name="伊健 杜" userId="e69aded81da48593" providerId="LiveId" clId="{C1859C8E-79F4-4CA0-8D16-6C397D936D2B}" dt="2022-11-30T05:54:58.051" v="3342" actId="1076"/>
          <ac:picMkLst>
            <pc:docMk/>
            <pc:sldMk cId="3463210733" sldId="1811"/>
            <ac:picMk id="21506" creationId="{4705BD58-DA47-0CCE-286F-0605E19A608E}"/>
          </ac:picMkLst>
        </pc:picChg>
      </pc:sldChg>
      <pc:sldChg chg="addSp delSp modSp add mod delAnim">
        <pc:chgData name="伊健 杜" userId="e69aded81da48593" providerId="LiveId" clId="{C1859C8E-79F4-4CA0-8D16-6C397D936D2B}" dt="2022-11-30T06:40:08.444" v="5266"/>
        <pc:sldMkLst>
          <pc:docMk/>
          <pc:sldMk cId="3687783896" sldId="1812"/>
        </pc:sldMkLst>
        <pc:spChg chg="del">
          <ac:chgData name="伊健 杜" userId="e69aded81da48593" providerId="LiveId" clId="{C1859C8E-79F4-4CA0-8D16-6C397D936D2B}" dt="2022-11-30T05:56:14.153" v="3386" actId="478"/>
          <ac:spMkLst>
            <pc:docMk/>
            <pc:sldMk cId="3687783896" sldId="1812"/>
            <ac:spMk id="5" creationId="{12133E31-EFD8-1428-E834-932512E03115}"/>
          </ac:spMkLst>
        </pc:spChg>
        <pc:spChg chg="mod">
          <ac:chgData name="伊健 杜" userId="e69aded81da48593" providerId="LiveId" clId="{C1859C8E-79F4-4CA0-8D16-6C397D936D2B}" dt="2022-11-30T06:40:08.444" v="5266"/>
          <ac:spMkLst>
            <pc:docMk/>
            <pc:sldMk cId="3687783896" sldId="1812"/>
            <ac:spMk id="10" creationId="{B839CA97-BE0D-8B7C-B769-3E145A81D451}"/>
          </ac:spMkLst>
        </pc:spChg>
        <pc:picChg chg="del">
          <ac:chgData name="伊健 杜" userId="e69aded81da48593" providerId="LiveId" clId="{C1859C8E-79F4-4CA0-8D16-6C397D936D2B}" dt="2022-11-30T05:56:33.897" v="3471" actId="478"/>
          <ac:picMkLst>
            <pc:docMk/>
            <pc:sldMk cId="3687783896" sldId="1812"/>
            <ac:picMk id="21506" creationId="{4705BD58-DA47-0CCE-286F-0605E19A608E}"/>
          </ac:picMkLst>
        </pc:picChg>
        <pc:picChg chg="add mod">
          <ac:chgData name="伊健 杜" userId="e69aded81da48593" providerId="LiveId" clId="{C1859C8E-79F4-4CA0-8D16-6C397D936D2B}" dt="2022-11-30T05:57:12.139" v="3474" actId="1076"/>
          <ac:picMkLst>
            <pc:docMk/>
            <pc:sldMk cId="3687783896" sldId="1812"/>
            <ac:picMk id="22530" creationId="{B13CC7D8-9B72-9F61-9601-00C160EF84AC}"/>
          </ac:picMkLst>
        </pc:picChg>
      </pc:sldChg>
      <pc:sldChg chg="modSp add mod">
        <pc:chgData name="伊健 杜" userId="e69aded81da48593" providerId="LiveId" clId="{C1859C8E-79F4-4CA0-8D16-6C397D936D2B}" dt="2022-11-30T06:40:08.444" v="5266"/>
        <pc:sldMkLst>
          <pc:docMk/>
          <pc:sldMk cId="1286191472" sldId="1813"/>
        </pc:sldMkLst>
        <pc:spChg chg="mod">
          <ac:chgData name="伊健 杜" userId="e69aded81da48593" providerId="LiveId" clId="{C1859C8E-79F4-4CA0-8D16-6C397D936D2B}" dt="2022-11-30T06:40:08.444" v="5266"/>
          <ac:spMkLst>
            <pc:docMk/>
            <pc:sldMk cId="1286191472" sldId="1813"/>
            <ac:spMk id="3" creationId="{9EDCD38E-F471-5FBB-3895-0BD45C0A03A2}"/>
          </ac:spMkLst>
        </pc:spChg>
      </pc:sldChg>
      <pc:sldChg chg="addSp delSp modSp add mod">
        <pc:chgData name="伊健 杜" userId="e69aded81da48593" providerId="LiveId" clId="{C1859C8E-79F4-4CA0-8D16-6C397D936D2B}" dt="2022-11-30T06:40:08.444" v="5266"/>
        <pc:sldMkLst>
          <pc:docMk/>
          <pc:sldMk cId="1861604620" sldId="1814"/>
        </pc:sldMkLst>
        <pc:spChg chg="mod">
          <ac:chgData name="伊健 杜" userId="e69aded81da48593" providerId="LiveId" clId="{C1859C8E-79F4-4CA0-8D16-6C397D936D2B}" dt="2022-11-30T06:01:31.581" v="3637"/>
          <ac:spMkLst>
            <pc:docMk/>
            <pc:sldMk cId="1861604620" sldId="1814"/>
            <ac:spMk id="2" creationId="{10304424-DB4A-36E7-9E0D-D32A5DD0F26C}"/>
          </ac:spMkLst>
        </pc:spChg>
        <pc:spChg chg="mod">
          <ac:chgData name="伊健 杜" userId="e69aded81da48593" providerId="LiveId" clId="{C1859C8E-79F4-4CA0-8D16-6C397D936D2B}" dt="2022-11-30T06:02:08.385" v="3642" actId="20577"/>
          <ac:spMkLst>
            <pc:docMk/>
            <pc:sldMk cId="1861604620" sldId="1814"/>
            <ac:spMk id="5" creationId="{12133E31-EFD8-1428-E834-932512E03115}"/>
          </ac:spMkLst>
        </pc:spChg>
        <pc:spChg chg="mod">
          <ac:chgData name="伊健 杜" userId="e69aded81da48593" providerId="LiveId" clId="{C1859C8E-79F4-4CA0-8D16-6C397D936D2B}" dt="2022-11-30T06:40:08.444" v="5266"/>
          <ac:spMkLst>
            <pc:docMk/>
            <pc:sldMk cId="1861604620" sldId="1814"/>
            <ac:spMk id="10" creationId="{B839CA97-BE0D-8B7C-B769-3E145A81D451}"/>
          </ac:spMkLst>
        </pc:spChg>
        <pc:picChg chg="del">
          <ac:chgData name="伊健 杜" userId="e69aded81da48593" providerId="LiveId" clId="{C1859C8E-79F4-4CA0-8D16-6C397D936D2B}" dt="2022-11-30T06:03:39.155" v="3740" actId="478"/>
          <ac:picMkLst>
            <pc:docMk/>
            <pc:sldMk cId="1861604620" sldId="1814"/>
            <ac:picMk id="19458" creationId="{EADD962E-B260-3C5B-F73F-85119B00BA8A}"/>
          </ac:picMkLst>
        </pc:picChg>
        <pc:picChg chg="add mod">
          <ac:chgData name="伊健 杜" userId="e69aded81da48593" providerId="LiveId" clId="{C1859C8E-79F4-4CA0-8D16-6C397D936D2B}" dt="2022-11-30T06:03:43.689" v="3743" actId="1076"/>
          <ac:picMkLst>
            <pc:docMk/>
            <pc:sldMk cId="1861604620" sldId="1814"/>
            <ac:picMk id="23554" creationId="{7AB2A855-863A-5FE4-1AF4-97E9464DBFCC}"/>
          </ac:picMkLst>
        </pc:picChg>
      </pc:sldChg>
      <pc:sldChg chg="addSp delSp modSp add mod ord delAnim">
        <pc:chgData name="伊健 杜" userId="e69aded81da48593" providerId="LiveId" clId="{C1859C8E-79F4-4CA0-8D16-6C397D936D2B}" dt="2022-11-30T06:40:08.444" v="5266"/>
        <pc:sldMkLst>
          <pc:docMk/>
          <pc:sldMk cId="830470277" sldId="1815"/>
        </pc:sldMkLst>
        <pc:spChg chg="del">
          <ac:chgData name="伊健 杜" userId="e69aded81da48593" providerId="LiveId" clId="{C1859C8E-79F4-4CA0-8D16-6C397D936D2B}" dt="2022-11-30T06:03:50.451" v="3754" actId="478"/>
          <ac:spMkLst>
            <pc:docMk/>
            <pc:sldMk cId="830470277" sldId="1815"/>
            <ac:spMk id="5" creationId="{12133E31-EFD8-1428-E834-932512E03115}"/>
          </ac:spMkLst>
        </pc:spChg>
        <pc:spChg chg="mod">
          <ac:chgData name="伊健 杜" userId="e69aded81da48593" providerId="LiveId" clId="{C1859C8E-79F4-4CA0-8D16-6C397D936D2B}" dt="2022-11-30T06:40:08.444" v="5266"/>
          <ac:spMkLst>
            <pc:docMk/>
            <pc:sldMk cId="830470277" sldId="1815"/>
            <ac:spMk id="10" creationId="{B839CA97-BE0D-8B7C-B769-3E145A81D451}"/>
          </ac:spMkLst>
        </pc:spChg>
        <pc:picChg chg="del">
          <ac:chgData name="伊健 杜" userId="e69aded81da48593" providerId="LiveId" clId="{C1859C8E-79F4-4CA0-8D16-6C397D936D2B}" dt="2022-11-30T06:03:54.333" v="3755" actId="478"/>
          <ac:picMkLst>
            <pc:docMk/>
            <pc:sldMk cId="830470277" sldId="1815"/>
            <ac:picMk id="23554" creationId="{7AB2A855-863A-5FE4-1AF4-97E9464DBFCC}"/>
          </ac:picMkLst>
        </pc:picChg>
        <pc:picChg chg="add mod">
          <ac:chgData name="伊健 杜" userId="e69aded81da48593" providerId="LiveId" clId="{C1859C8E-79F4-4CA0-8D16-6C397D936D2B}" dt="2022-11-30T06:04:16.789" v="3760" actId="1076"/>
          <ac:picMkLst>
            <pc:docMk/>
            <pc:sldMk cId="830470277" sldId="1815"/>
            <ac:picMk id="24578" creationId="{05151B8A-3BB8-F33B-82E6-721CBD4A5D1D}"/>
          </ac:picMkLst>
        </pc:picChg>
      </pc:sldChg>
      <pc:sldChg chg="addSp delSp modSp add mod">
        <pc:chgData name="伊健 杜" userId="e69aded81da48593" providerId="LiveId" clId="{C1859C8E-79F4-4CA0-8D16-6C397D936D2B}" dt="2022-11-30T06:40:08.444" v="5266"/>
        <pc:sldMkLst>
          <pc:docMk/>
          <pc:sldMk cId="1275054085" sldId="1816"/>
        </pc:sldMkLst>
        <pc:spChg chg="mod">
          <ac:chgData name="伊健 杜" userId="e69aded81da48593" providerId="LiveId" clId="{C1859C8E-79F4-4CA0-8D16-6C397D936D2B}" dt="2022-11-30T06:40:08.444" v="5266"/>
          <ac:spMkLst>
            <pc:docMk/>
            <pc:sldMk cId="1275054085" sldId="1816"/>
            <ac:spMk id="2" creationId="{10304424-DB4A-36E7-9E0D-D32A5DD0F26C}"/>
          </ac:spMkLst>
        </pc:spChg>
        <pc:spChg chg="add del">
          <ac:chgData name="伊健 杜" userId="e69aded81da48593" providerId="LiveId" clId="{C1859C8E-79F4-4CA0-8D16-6C397D936D2B}" dt="2022-11-30T06:07:01.877" v="3919"/>
          <ac:spMkLst>
            <pc:docMk/>
            <pc:sldMk cId="1275054085" sldId="1816"/>
            <ac:spMk id="3" creationId="{3B6DB8E9-CED6-BD84-80C7-8644B81EF613}"/>
          </ac:spMkLst>
        </pc:spChg>
        <pc:spChg chg="mod">
          <ac:chgData name="伊健 杜" userId="e69aded81da48593" providerId="LiveId" clId="{C1859C8E-79F4-4CA0-8D16-6C397D936D2B}" dt="2022-11-30T06:05:33.622" v="3857"/>
          <ac:spMkLst>
            <pc:docMk/>
            <pc:sldMk cId="1275054085" sldId="1816"/>
            <ac:spMk id="5" creationId="{12133E31-EFD8-1428-E834-932512E03115}"/>
          </ac:spMkLst>
        </pc:spChg>
        <pc:spChg chg="mod">
          <ac:chgData name="伊健 杜" userId="e69aded81da48593" providerId="LiveId" clId="{C1859C8E-79F4-4CA0-8D16-6C397D936D2B}" dt="2022-11-30T06:40:08.444" v="5266"/>
          <ac:spMkLst>
            <pc:docMk/>
            <pc:sldMk cId="1275054085" sldId="1816"/>
            <ac:spMk id="10" creationId="{B839CA97-BE0D-8B7C-B769-3E145A81D451}"/>
          </ac:spMkLst>
        </pc:spChg>
        <pc:picChg chg="del">
          <ac:chgData name="伊健 杜" userId="e69aded81da48593" providerId="LiveId" clId="{C1859C8E-79F4-4CA0-8D16-6C397D936D2B}" dt="2022-11-30T06:08:00.844" v="4080" actId="478"/>
          <ac:picMkLst>
            <pc:docMk/>
            <pc:sldMk cId="1275054085" sldId="1816"/>
            <ac:picMk id="23554" creationId="{7AB2A855-863A-5FE4-1AF4-97E9464DBFCC}"/>
          </ac:picMkLst>
        </pc:picChg>
        <pc:picChg chg="add mod">
          <ac:chgData name="伊健 杜" userId="e69aded81da48593" providerId="LiveId" clId="{C1859C8E-79F4-4CA0-8D16-6C397D936D2B}" dt="2022-11-30T06:09:07.986" v="4105" actId="1076"/>
          <ac:picMkLst>
            <pc:docMk/>
            <pc:sldMk cId="1275054085" sldId="1816"/>
            <ac:picMk id="25603" creationId="{2A1F3272-D8B9-D5BB-5E10-B3B82A29A97E}"/>
          </ac:picMkLst>
        </pc:picChg>
      </pc:sldChg>
      <pc:sldChg chg="add del">
        <pc:chgData name="伊健 杜" userId="e69aded81da48593" providerId="LiveId" clId="{C1859C8E-79F4-4CA0-8D16-6C397D936D2B}" dt="2022-11-30T06:04:57.933" v="3839" actId="47"/>
        <pc:sldMkLst>
          <pc:docMk/>
          <pc:sldMk cId="3387338393" sldId="1816"/>
        </pc:sldMkLst>
      </pc:sldChg>
      <pc:sldChg chg="addSp delSp modSp add mod delAnim">
        <pc:chgData name="伊健 杜" userId="e69aded81da48593" providerId="LiveId" clId="{C1859C8E-79F4-4CA0-8D16-6C397D936D2B}" dt="2022-11-30T06:40:08.444" v="5266"/>
        <pc:sldMkLst>
          <pc:docMk/>
          <pc:sldMk cId="1187312150" sldId="1817"/>
        </pc:sldMkLst>
        <pc:spChg chg="mod">
          <ac:chgData name="伊健 杜" userId="e69aded81da48593" providerId="LiveId" clId="{C1859C8E-79F4-4CA0-8D16-6C397D936D2B}" dt="2022-11-30T06:40:08.444" v="5266"/>
          <ac:spMkLst>
            <pc:docMk/>
            <pc:sldMk cId="1187312150" sldId="1817"/>
            <ac:spMk id="2" creationId="{10304424-DB4A-36E7-9E0D-D32A5DD0F26C}"/>
          </ac:spMkLst>
        </pc:spChg>
        <pc:spChg chg="del">
          <ac:chgData name="伊健 杜" userId="e69aded81da48593" providerId="LiveId" clId="{C1859C8E-79F4-4CA0-8D16-6C397D936D2B}" dt="2022-11-30T06:07:05.650" v="3921" actId="478"/>
          <ac:spMkLst>
            <pc:docMk/>
            <pc:sldMk cId="1187312150" sldId="1817"/>
            <ac:spMk id="5" creationId="{12133E31-EFD8-1428-E834-932512E03115}"/>
          </ac:spMkLst>
        </pc:spChg>
        <pc:spChg chg="mod">
          <ac:chgData name="伊健 杜" userId="e69aded81da48593" providerId="LiveId" clId="{C1859C8E-79F4-4CA0-8D16-6C397D936D2B}" dt="2022-11-30T06:40:08.444" v="5266"/>
          <ac:spMkLst>
            <pc:docMk/>
            <pc:sldMk cId="1187312150" sldId="1817"/>
            <ac:spMk id="10" creationId="{B839CA97-BE0D-8B7C-B769-3E145A81D451}"/>
          </ac:spMkLst>
        </pc:spChg>
        <pc:picChg chg="del">
          <ac:chgData name="伊健 杜" userId="e69aded81da48593" providerId="LiveId" clId="{C1859C8E-79F4-4CA0-8D16-6C397D936D2B}" dt="2022-11-30T06:07:57.914" v="4079" actId="478"/>
          <ac:picMkLst>
            <pc:docMk/>
            <pc:sldMk cId="1187312150" sldId="1817"/>
            <ac:picMk id="23554" creationId="{7AB2A855-863A-5FE4-1AF4-97E9464DBFCC}"/>
          </ac:picMkLst>
        </pc:picChg>
        <pc:picChg chg="add mod">
          <ac:chgData name="伊健 杜" userId="e69aded81da48593" providerId="LiveId" clId="{C1859C8E-79F4-4CA0-8D16-6C397D936D2B}" dt="2022-11-30T06:09:44.437" v="4110" actId="14100"/>
          <ac:picMkLst>
            <pc:docMk/>
            <pc:sldMk cId="1187312150" sldId="1817"/>
            <ac:picMk id="27650" creationId="{E37B5F5C-604E-390E-D7A2-86CCEBA8E1D8}"/>
          </ac:picMkLst>
        </pc:picChg>
      </pc:sldChg>
      <pc:sldChg chg="addSp delSp modSp add mod">
        <pc:chgData name="伊健 杜" userId="e69aded81da48593" providerId="LiveId" clId="{C1859C8E-79F4-4CA0-8D16-6C397D936D2B}" dt="2022-11-30T06:40:08.444" v="5266"/>
        <pc:sldMkLst>
          <pc:docMk/>
          <pc:sldMk cId="3067087670" sldId="1818"/>
        </pc:sldMkLst>
        <pc:spChg chg="add mod">
          <ac:chgData name="伊健 杜" userId="e69aded81da48593" providerId="LiveId" clId="{C1859C8E-79F4-4CA0-8D16-6C397D936D2B}" dt="2022-11-30T06:40:08.444" v="5266"/>
          <ac:spMkLst>
            <pc:docMk/>
            <pc:sldMk cId="3067087670" sldId="1818"/>
            <ac:spMk id="2" creationId="{355CCCFB-2EC1-9E78-95A5-6F521E2393E9}"/>
          </ac:spMkLst>
        </pc:spChg>
        <pc:spChg chg="mod">
          <ac:chgData name="伊健 杜" userId="e69aded81da48593" providerId="LiveId" clId="{C1859C8E-79F4-4CA0-8D16-6C397D936D2B}" dt="2022-11-30T06:16:11.971" v="4177" actId="14100"/>
          <ac:spMkLst>
            <pc:docMk/>
            <pc:sldMk cId="3067087670" sldId="1818"/>
            <ac:spMk id="4" creationId="{767FBCC3-E590-DDD9-AC6E-390CBBE40FB6}"/>
          </ac:spMkLst>
        </pc:spChg>
        <pc:spChg chg="mod">
          <ac:chgData name="伊健 杜" userId="e69aded81da48593" providerId="LiveId" clId="{C1859C8E-79F4-4CA0-8D16-6C397D936D2B}" dt="2022-11-30T06:40:08.444" v="5266"/>
          <ac:spMkLst>
            <pc:docMk/>
            <pc:sldMk cId="3067087670" sldId="1818"/>
            <ac:spMk id="6" creationId="{159B7E6B-21F0-E0FE-7ABA-4ADD738FA9C0}"/>
          </ac:spMkLst>
        </pc:spChg>
        <pc:picChg chg="del">
          <ac:chgData name="伊健 杜" userId="e69aded81da48593" providerId="LiveId" clId="{C1859C8E-79F4-4CA0-8D16-6C397D936D2B}" dt="2022-11-30T06:17:51.684" v="4245" actId="478"/>
          <ac:picMkLst>
            <pc:docMk/>
            <pc:sldMk cId="3067087670" sldId="1818"/>
            <ac:picMk id="3074" creationId="{8AFE9A5B-BF16-FD15-F852-2BA71E9C0F96}"/>
          </ac:picMkLst>
        </pc:picChg>
        <pc:picChg chg="add mod">
          <ac:chgData name="伊健 杜" userId="e69aded81da48593" providerId="LiveId" clId="{C1859C8E-79F4-4CA0-8D16-6C397D936D2B}" dt="2022-11-30T06:18:22.795" v="4250" actId="1076"/>
          <ac:picMkLst>
            <pc:docMk/>
            <pc:sldMk cId="3067087670" sldId="1818"/>
            <ac:picMk id="28674" creationId="{30C5D784-F0F0-5C70-BD3B-A2544A7C96FA}"/>
          </ac:picMkLst>
        </pc:picChg>
      </pc:sldChg>
      <pc:sldChg chg="addSp delSp modSp add mod">
        <pc:chgData name="伊健 杜" userId="e69aded81da48593" providerId="LiveId" clId="{C1859C8E-79F4-4CA0-8D16-6C397D936D2B}" dt="2022-11-30T06:40:08.444" v="5266"/>
        <pc:sldMkLst>
          <pc:docMk/>
          <pc:sldMk cId="122654964" sldId="1819"/>
        </pc:sldMkLst>
        <pc:spChg chg="mod">
          <ac:chgData name="伊健 杜" userId="e69aded81da48593" providerId="LiveId" clId="{C1859C8E-79F4-4CA0-8D16-6C397D936D2B}" dt="2022-11-30T06:40:08.444" v="5266"/>
          <ac:spMkLst>
            <pc:docMk/>
            <pc:sldMk cId="122654964" sldId="1819"/>
            <ac:spMk id="2" creationId="{355CCCFB-2EC1-9E78-95A5-6F521E2393E9}"/>
          </ac:spMkLst>
        </pc:spChg>
        <pc:spChg chg="mod">
          <ac:chgData name="伊健 杜" userId="e69aded81da48593" providerId="LiveId" clId="{C1859C8E-79F4-4CA0-8D16-6C397D936D2B}" dt="2022-11-30T06:40:08.444" v="5266"/>
          <ac:spMkLst>
            <pc:docMk/>
            <pc:sldMk cId="122654964" sldId="1819"/>
            <ac:spMk id="6" creationId="{159B7E6B-21F0-E0FE-7ABA-4ADD738FA9C0}"/>
          </ac:spMkLst>
        </pc:spChg>
        <pc:picChg chg="del">
          <ac:chgData name="伊健 杜" userId="e69aded81da48593" providerId="LiveId" clId="{C1859C8E-79F4-4CA0-8D16-6C397D936D2B}" dt="2022-11-30T06:18:41.909" v="4252" actId="478"/>
          <ac:picMkLst>
            <pc:docMk/>
            <pc:sldMk cId="122654964" sldId="1819"/>
            <ac:picMk id="28674" creationId="{30C5D784-F0F0-5C70-BD3B-A2544A7C96FA}"/>
          </ac:picMkLst>
        </pc:picChg>
        <pc:picChg chg="add mod">
          <ac:chgData name="伊健 杜" userId="e69aded81da48593" providerId="LiveId" clId="{C1859C8E-79F4-4CA0-8D16-6C397D936D2B}" dt="2022-11-30T06:19:35.229" v="4255" actId="1076"/>
          <ac:picMkLst>
            <pc:docMk/>
            <pc:sldMk cId="122654964" sldId="1819"/>
            <ac:picMk id="29698" creationId="{D3B07829-8E5A-051D-5A68-FD5DFCE85C92}"/>
          </ac:picMkLst>
        </pc:picChg>
      </pc:sldChg>
      <pc:sldChg chg="addSp delSp modSp add mod">
        <pc:chgData name="伊健 杜" userId="e69aded81da48593" providerId="LiveId" clId="{C1859C8E-79F4-4CA0-8D16-6C397D936D2B}" dt="2022-11-30T06:40:08.444" v="5266"/>
        <pc:sldMkLst>
          <pc:docMk/>
          <pc:sldMk cId="4247273977" sldId="1820"/>
        </pc:sldMkLst>
        <pc:spChg chg="mod">
          <ac:chgData name="伊健 杜" userId="e69aded81da48593" providerId="LiveId" clId="{C1859C8E-79F4-4CA0-8D16-6C397D936D2B}" dt="2022-11-30T06:40:08.444" v="5266"/>
          <ac:spMkLst>
            <pc:docMk/>
            <pc:sldMk cId="4247273977" sldId="1820"/>
            <ac:spMk id="2" creationId="{355CCCFB-2EC1-9E78-95A5-6F521E2393E9}"/>
          </ac:spMkLst>
        </pc:spChg>
        <pc:spChg chg="mod">
          <ac:chgData name="伊健 杜" userId="e69aded81da48593" providerId="LiveId" clId="{C1859C8E-79F4-4CA0-8D16-6C397D936D2B}" dt="2022-11-30T06:40:08.444" v="5266"/>
          <ac:spMkLst>
            <pc:docMk/>
            <pc:sldMk cId="4247273977" sldId="1820"/>
            <ac:spMk id="6" creationId="{159B7E6B-21F0-E0FE-7ABA-4ADD738FA9C0}"/>
          </ac:spMkLst>
        </pc:spChg>
        <pc:picChg chg="del">
          <ac:chgData name="伊健 杜" userId="e69aded81da48593" providerId="LiveId" clId="{C1859C8E-79F4-4CA0-8D16-6C397D936D2B}" dt="2022-11-30T06:19:52.037" v="4288" actId="478"/>
          <ac:picMkLst>
            <pc:docMk/>
            <pc:sldMk cId="4247273977" sldId="1820"/>
            <ac:picMk id="29698" creationId="{D3B07829-8E5A-051D-5A68-FD5DFCE85C92}"/>
          </ac:picMkLst>
        </pc:picChg>
        <pc:picChg chg="add mod">
          <ac:chgData name="伊健 杜" userId="e69aded81da48593" providerId="LiveId" clId="{C1859C8E-79F4-4CA0-8D16-6C397D936D2B}" dt="2022-11-30T06:20:34.770" v="4292" actId="1076"/>
          <ac:picMkLst>
            <pc:docMk/>
            <pc:sldMk cId="4247273977" sldId="1820"/>
            <ac:picMk id="30722" creationId="{C494F336-FA59-56C2-921C-9AF01E5A67B5}"/>
          </ac:picMkLst>
        </pc:picChg>
      </pc:sldChg>
      <pc:sldChg chg="addSp delSp modSp add mod">
        <pc:chgData name="伊健 杜" userId="e69aded81da48593" providerId="LiveId" clId="{C1859C8E-79F4-4CA0-8D16-6C397D936D2B}" dt="2022-11-30T06:40:08.444" v="5266"/>
        <pc:sldMkLst>
          <pc:docMk/>
          <pc:sldMk cId="1917680762" sldId="1821"/>
        </pc:sldMkLst>
        <pc:spChg chg="mod">
          <ac:chgData name="伊健 杜" userId="e69aded81da48593" providerId="LiveId" clId="{C1859C8E-79F4-4CA0-8D16-6C397D936D2B}" dt="2022-11-30T06:40:08.444" v="5266"/>
          <ac:spMkLst>
            <pc:docMk/>
            <pc:sldMk cId="1917680762" sldId="1821"/>
            <ac:spMk id="2" creationId="{355CCCFB-2EC1-9E78-95A5-6F521E2393E9}"/>
          </ac:spMkLst>
        </pc:spChg>
        <pc:spChg chg="mod">
          <ac:chgData name="伊健 杜" userId="e69aded81da48593" providerId="LiveId" clId="{C1859C8E-79F4-4CA0-8D16-6C397D936D2B}" dt="2022-11-30T06:40:08.444" v="5266"/>
          <ac:spMkLst>
            <pc:docMk/>
            <pc:sldMk cId="1917680762" sldId="1821"/>
            <ac:spMk id="6" creationId="{159B7E6B-21F0-E0FE-7ABA-4ADD738FA9C0}"/>
          </ac:spMkLst>
        </pc:spChg>
        <pc:picChg chg="del">
          <ac:chgData name="伊健 杜" userId="e69aded81da48593" providerId="LiveId" clId="{C1859C8E-79F4-4CA0-8D16-6C397D936D2B}" dt="2022-11-30T06:23:02.058" v="4362" actId="478"/>
          <ac:picMkLst>
            <pc:docMk/>
            <pc:sldMk cId="1917680762" sldId="1821"/>
            <ac:picMk id="28674" creationId="{30C5D784-F0F0-5C70-BD3B-A2544A7C96FA}"/>
          </ac:picMkLst>
        </pc:picChg>
        <pc:picChg chg="add mod">
          <ac:chgData name="伊健 杜" userId="e69aded81da48593" providerId="LiveId" clId="{C1859C8E-79F4-4CA0-8D16-6C397D936D2B}" dt="2022-11-30T06:23:08.410" v="4366" actId="1076"/>
          <ac:picMkLst>
            <pc:docMk/>
            <pc:sldMk cId="1917680762" sldId="1821"/>
            <ac:picMk id="31746" creationId="{FAF98D38-CE7B-32BC-61BA-22803FB4B940}"/>
          </ac:picMkLst>
        </pc:picChg>
      </pc:sldChg>
      <pc:sldChg chg="addSp delSp modSp add mod">
        <pc:chgData name="伊健 杜" userId="e69aded81da48593" providerId="LiveId" clId="{C1859C8E-79F4-4CA0-8D16-6C397D936D2B}" dt="2022-11-30T06:40:08.444" v="5266"/>
        <pc:sldMkLst>
          <pc:docMk/>
          <pc:sldMk cId="2823136189" sldId="1822"/>
        </pc:sldMkLst>
        <pc:spChg chg="mod">
          <ac:chgData name="伊健 杜" userId="e69aded81da48593" providerId="LiveId" clId="{C1859C8E-79F4-4CA0-8D16-6C397D936D2B}" dt="2022-11-30T06:40:08.444" v="5266"/>
          <ac:spMkLst>
            <pc:docMk/>
            <pc:sldMk cId="2823136189" sldId="1822"/>
            <ac:spMk id="2" creationId="{355CCCFB-2EC1-9E78-95A5-6F521E2393E9}"/>
          </ac:spMkLst>
        </pc:spChg>
        <pc:spChg chg="mod">
          <ac:chgData name="伊健 杜" userId="e69aded81da48593" providerId="LiveId" clId="{C1859C8E-79F4-4CA0-8D16-6C397D936D2B}" dt="2022-11-30T06:40:08.444" v="5266"/>
          <ac:spMkLst>
            <pc:docMk/>
            <pc:sldMk cId="2823136189" sldId="1822"/>
            <ac:spMk id="6" creationId="{159B7E6B-21F0-E0FE-7ABA-4ADD738FA9C0}"/>
          </ac:spMkLst>
        </pc:spChg>
        <pc:picChg chg="del">
          <ac:chgData name="伊健 杜" userId="e69aded81da48593" providerId="LiveId" clId="{C1859C8E-79F4-4CA0-8D16-6C397D936D2B}" dt="2022-11-30T06:23:14.653" v="4368" actId="478"/>
          <ac:picMkLst>
            <pc:docMk/>
            <pc:sldMk cId="2823136189" sldId="1822"/>
            <ac:picMk id="31746" creationId="{FAF98D38-CE7B-32BC-61BA-22803FB4B940}"/>
          </ac:picMkLst>
        </pc:picChg>
        <pc:picChg chg="add mod">
          <ac:chgData name="伊健 杜" userId="e69aded81da48593" providerId="LiveId" clId="{C1859C8E-79F4-4CA0-8D16-6C397D936D2B}" dt="2022-11-30T06:24:02.547" v="4445" actId="1076"/>
          <ac:picMkLst>
            <pc:docMk/>
            <pc:sldMk cId="2823136189" sldId="1822"/>
            <ac:picMk id="32770" creationId="{A8E5BAE2-2039-40B9-75BF-6C726AE127F1}"/>
          </ac:picMkLst>
        </pc:picChg>
      </pc:sldChg>
      <pc:sldChg chg="addSp modSp add mod">
        <pc:chgData name="伊健 杜" userId="e69aded81da48593" providerId="LiveId" clId="{C1859C8E-79F4-4CA0-8D16-6C397D936D2B}" dt="2022-11-30T06:40:08.444" v="5266"/>
        <pc:sldMkLst>
          <pc:docMk/>
          <pc:sldMk cId="3366736013" sldId="1823"/>
        </pc:sldMkLst>
        <pc:spChg chg="add mod">
          <ac:chgData name="伊健 杜" userId="e69aded81da48593" providerId="LiveId" clId="{C1859C8E-79F4-4CA0-8D16-6C397D936D2B}" dt="2022-11-30T06:27:08.068" v="4598" actId="1076"/>
          <ac:spMkLst>
            <pc:docMk/>
            <pc:sldMk cId="3366736013" sldId="1823"/>
            <ac:spMk id="2" creationId="{3A4C791E-8586-BD27-39C5-3662E8F372A0}"/>
          </ac:spMkLst>
        </pc:spChg>
        <pc:spChg chg="mod">
          <ac:chgData name="伊健 杜" userId="e69aded81da48593" providerId="LiveId" clId="{C1859C8E-79F4-4CA0-8D16-6C397D936D2B}" dt="2022-11-30T06:40:08.444" v="5266"/>
          <ac:spMkLst>
            <pc:docMk/>
            <pc:sldMk cId="3366736013" sldId="1823"/>
            <ac:spMk id="3" creationId="{9EDCD38E-F471-5FBB-3895-0BD45C0A03A2}"/>
          </ac:spMkLst>
        </pc:spChg>
      </pc:sldChg>
      <pc:sldChg chg="addSp delSp modSp add mod">
        <pc:chgData name="伊健 杜" userId="e69aded81da48593" providerId="LiveId" clId="{C1859C8E-79F4-4CA0-8D16-6C397D936D2B}" dt="2022-11-30T06:40:08.444" v="5266"/>
        <pc:sldMkLst>
          <pc:docMk/>
          <pc:sldMk cId="1868249908" sldId="1824"/>
        </pc:sldMkLst>
        <pc:spChg chg="mod">
          <ac:chgData name="伊健 杜" userId="e69aded81da48593" providerId="LiveId" clId="{C1859C8E-79F4-4CA0-8D16-6C397D936D2B}" dt="2022-11-30T06:40:08.444" v="5266"/>
          <ac:spMkLst>
            <pc:docMk/>
            <pc:sldMk cId="1868249908" sldId="1824"/>
            <ac:spMk id="2" creationId="{10304424-DB4A-36E7-9E0D-D32A5DD0F26C}"/>
          </ac:spMkLst>
        </pc:spChg>
        <pc:spChg chg="mod">
          <ac:chgData name="伊健 杜" userId="e69aded81da48593" providerId="LiveId" clId="{C1859C8E-79F4-4CA0-8D16-6C397D936D2B}" dt="2022-11-30T06:28:23.742" v="4621"/>
          <ac:spMkLst>
            <pc:docMk/>
            <pc:sldMk cId="1868249908" sldId="1824"/>
            <ac:spMk id="5" creationId="{12133E31-EFD8-1428-E834-932512E03115}"/>
          </ac:spMkLst>
        </pc:spChg>
        <pc:spChg chg="mod">
          <ac:chgData name="伊健 杜" userId="e69aded81da48593" providerId="LiveId" clId="{C1859C8E-79F4-4CA0-8D16-6C397D936D2B}" dt="2022-11-30T06:40:08.444" v="5266"/>
          <ac:spMkLst>
            <pc:docMk/>
            <pc:sldMk cId="1868249908" sldId="1824"/>
            <ac:spMk id="10" creationId="{B839CA97-BE0D-8B7C-B769-3E145A81D451}"/>
          </ac:spMkLst>
        </pc:spChg>
        <pc:picChg chg="del">
          <ac:chgData name="伊健 杜" userId="e69aded81da48593" providerId="LiveId" clId="{C1859C8E-79F4-4CA0-8D16-6C397D936D2B}" dt="2022-11-30T06:28:50.402" v="4719" actId="478"/>
          <ac:picMkLst>
            <pc:docMk/>
            <pc:sldMk cId="1868249908" sldId="1824"/>
            <ac:picMk id="23554" creationId="{7AB2A855-863A-5FE4-1AF4-97E9464DBFCC}"/>
          </ac:picMkLst>
        </pc:picChg>
        <pc:picChg chg="add mod">
          <ac:chgData name="伊健 杜" userId="e69aded81da48593" providerId="LiveId" clId="{C1859C8E-79F4-4CA0-8D16-6C397D936D2B}" dt="2022-11-30T06:30:21.110" v="4755" actId="1076"/>
          <ac:picMkLst>
            <pc:docMk/>
            <pc:sldMk cId="1868249908" sldId="1824"/>
            <ac:picMk id="33794" creationId="{7687EB6D-D1B6-34AA-CDA9-D57F390E8281}"/>
          </ac:picMkLst>
        </pc:picChg>
      </pc:sldChg>
      <pc:sldChg chg="addSp delSp modSp add mod delAnim">
        <pc:chgData name="伊健 杜" userId="e69aded81da48593" providerId="LiveId" clId="{C1859C8E-79F4-4CA0-8D16-6C397D936D2B}" dt="2022-11-30T06:40:08.444" v="5266"/>
        <pc:sldMkLst>
          <pc:docMk/>
          <pc:sldMk cId="640905832" sldId="1825"/>
        </pc:sldMkLst>
        <pc:spChg chg="mod">
          <ac:chgData name="伊健 杜" userId="e69aded81da48593" providerId="LiveId" clId="{C1859C8E-79F4-4CA0-8D16-6C397D936D2B}" dt="2022-11-30T06:40:08.444" v="5266"/>
          <ac:spMkLst>
            <pc:docMk/>
            <pc:sldMk cId="640905832" sldId="1825"/>
            <ac:spMk id="2" creationId="{10304424-DB4A-36E7-9E0D-D32A5DD0F26C}"/>
          </ac:spMkLst>
        </pc:spChg>
        <pc:spChg chg="del">
          <ac:chgData name="伊健 杜" userId="e69aded81da48593" providerId="LiveId" clId="{C1859C8E-79F4-4CA0-8D16-6C397D936D2B}" dt="2022-11-30T06:30:30.278" v="4757" actId="478"/>
          <ac:spMkLst>
            <pc:docMk/>
            <pc:sldMk cId="640905832" sldId="1825"/>
            <ac:spMk id="5" creationId="{12133E31-EFD8-1428-E834-932512E03115}"/>
          </ac:spMkLst>
        </pc:spChg>
        <pc:spChg chg="mod">
          <ac:chgData name="伊健 杜" userId="e69aded81da48593" providerId="LiveId" clId="{C1859C8E-79F4-4CA0-8D16-6C397D936D2B}" dt="2022-11-30T06:40:08.444" v="5266"/>
          <ac:spMkLst>
            <pc:docMk/>
            <pc:sldMk cId="640905832" sldId="1825"/>
            <ac:spMk id="10" creationId="{B839CA97-BE0D-8B7C-B769-3E145A81D451}"/>
          </ac:spMkLst>
        </pc:spChg>
        <pc:picChg chg="del">
          <ac:chgData name="伊健 杜" userId="e69aded81da48593" providerId="LiveId" clId="{C1859C8E-79F4-4CA0-8D16-6C397D936D2B}" dt="2022-11-30T06:31:46.594" v="4819" actId="478"/>
          <ac:picMkLst>
            <pc:docMk/>
            <pc:sldMk cId="640905832" sldId="1825"/>
            <ac:picMk id="33794" creationId="{7687EB6D-D1B6-34AA-CDA9-D57F390E8281}"/>
          </ac:picMkLst>
        </pc:picChg>
        <pc:picChg chg="add mod">
          <ac:chgData name="伊健 杜" userId="e69aded81da48593" providerId="LiveId" clId="{C1859C8E-79F4-4CA0-8D16-6C397D936D2B}" dt="2022-11-30T06:31:50.666" v="4823" actId="1076"/>
          <ac:picMkLst>
            <pc:docMk/>
            <pc:sldMk cId="640905832" sldId="1825"/>
            <ac:picMk id="34818" creationId="{899B4F76-580C-3095-97C3-A997D9F9E159}"/>
          </ac:picMkLst>
        </pc:picChg>
      </pc:sldChg>
      <pc:sldChg chg="addSp delSp modSp add mod">
        <pc:chgData name="伊健 杜" userId="e69aded81da48593" providerId="LiveId" clId="{C1859C8E-79F4-4CA0-8D16-6C397D936D2B}" dt="2022-11-30T06:40:08.444" v="5266"/>
        <pc:sldMkLst>
          <pc:docMk/>
          <pc:sldMk cId="1120755224" sldId="1826"/>
        </pc:sldMkLst>
        <pc:spChg chg="mod">
          <ac:chgData name="伊健 杜" userId="e69aded81da48593" providerId="LiveId" clId="{C1859C8E-79F4-4CA0-8D16-6C397D936D2B}" dt="2022-11-30T06:40:08.444" v="5266"/>
          <ac:spMkLst>
            <pc:docMk/>
            <pc:sldMk cId="1120755224" sldId="1826"/>
            <ac:spMk id="2" creationId="{10304424-DB4A-36E7-9E0D-D32A5DD0F26C}"/>
          </ac:spMkLst>
        </pc:spChg>
        <pc:spChg chg="mod">
          <ac:chgData name="伊健 杜" userId="e69aded81da48593" providerId="LiveId" clId="{C1859C8E-79F4-4CA0-8D16-6C397D936D2B}" dt="2022-11-30T06:33:13.655" v="4856"/>
          <ac:spMkLst>
            <pc:docMk/>
            <pc:sldMk cId="1120755224" sldId="1826"/>
            <ac:spMk id="5" creationId="{12133E31-EFD8-1428-E834-932512E03115}"/>
          </ac:spMkLst>
        </pc:spChg>
        <pc:spChg chg="mod">
          <ac:chgData name="伊健 杜" userId="e69aded81da48593" providerId="LiveId" clId="{C1859C8E-79F4-4CA0-8D16-6C397D936D2B}" dt="2022-11-30T06:40:08.444" v="5266"/>
          <ac:spMkLst>
            <pc:docMk/>
            <pc:sldMk cId="1120755224" sldId="1826"/>
            <ac:spMk id="10" creationId="{B839CA97-BE0D-8B7C-B769-3E145A81D451}"/>
          </ac:spMkLst>
        </pc:spChg>
        <pc:picChg chg="del">
          <ac:chgData name="伊健 杜" userId="e69aded81da48593" providerId="LiveId" clId="{C1859C8E-79F4-4CA0-8D16-6C397D936D2B}" dt="2022-11-30T06:34:13.133" v="5016" actId="478"/>
          <ac:picMkLst>
            <pc:docMk/>
            <pc:sldMk cId="1120755224" sldId="1826"/>
            <ac:picMk id="33794" creationId="{7687EB6D-D1B6-34AA-CDA9-D57F390E8281}"/>
          </ac:picMkLst>
        </pc:picChg>
        <pc:picChg chg="add mod">
          <ac:chgData name="伊健 杜" userId="e69aded81da48593" providerId="LiveId" clId="{C1859C8E-79F4-4CA0-8D16-6C397D936D2B}" dt="2022-11-30T06:34:54.840" v="5031" actId="1076"/>
          <ac:picMkLst>
            <pc:docMk/>
            <pc:sldMk cId="1120755224" sldId="1826"/>
            <ac:picMk id="35842" creationId="{3C909148-44B1-7E71-851A-CEB7D962EC80}"/>
          </ac:picMkLst>
        </pc:picChg>
      </pc:sldChg>
      <pc:sldChg chg="addSp delSp modSp add mod delAnim">
        <pc:chgData name="伊健 杜" userId="e69aded81da48593" providerId="LiveId" clId="{C1859C8E-79F4-4CA0-8D16-6C397D936D2B}" dt="2022-11-30T06:40:08.444" v="5266"/>
        <pc:sldMkLst>
          <pc:docMk/>
          <pc:sldMk cId="3363387733" sldId="1827"/>
        </pc:sldMkLst>
        <pc:spChg chg="mod">
          <ac:chgData name="伊健 杜" userId="e69aded81da48593" providerId="LiveId" clId="{C1859C8E-79F4-4CA0-8D16-6C397D936D2B}" dt="2022-11-30T06:40:08.444" v="5266"/>
          <ac:spMkLst>
            <pc:docMk/>
            <pc:sldMk cId="3363387733" sldId="1827"/>
            <ac:spMk id="2" creationId="{10304424-DB4A-36E7-9E0D-D32A5DD0F26C}"/>
          </ac:spMkLst>
        </pc:spChg>
        <pc:spChg chg="del">
          <ac:chgData name="伊健 杜" userId="e69aded81da48593" providerId="LiveId" clId="{C1859C8E-79F4-4CA0-8D16-6C397D936D2B}" dt="2022-11-30T06:35:05.951" v="5042" actId="478"/>
          <ac:spMkLst>
            <pc:docMk/>
            <pc:sldMk cId="3363387733" sldId="1827"/>
            <ac:spMk id="5" creationId="{12133E31-EFD8-1428-E834-932512E03115}"/>
          </ac:spMkLst>
        </pc:spChg>
        <pc:spChg chg="mod">
          <ac:chgData name="伊健 杜" userId="e69aded81da48593" providerId="LiveId" clId="{C1859C8E-79F4-4CA0-8D16-6C397D936D2B}" dt="2022-11-30T06:40:08.444" v="5266"/>
          <ac:spMkLst>
            <pc:docMk/>
            <pc:sldMk cId="3363387733" sldId="1827"/>
            <ac:spMk id="10" creationId="{B839CA97-BE0D-8B7C-B769-3E145A81D451}"/>
          </ac:spMkLst>
        </pc:spChg>
        <pc:picChg chg="del">
          <ac:chgData name="伊健 杜" userId="e69aded81da48593" providerId="LiveId" clId="{C1859C8E-79F4-4CA0-8D16-6C397D936D2B}" dt="2022-11-30T06:35:38.583" v="5148" actId="478"/>
          <ac:picMkLst>
            <pc:docMk/>
            <pc:sldMk cId="3363387733" sldId="1827"/>
            <ac:picMk id="35842" creationId="{3C909148-44B1-7E71-851A-CEB7D962EC80}"/>
          </ac:picMkLst>
        </pc:picChg>
        <pc:picChg chg="add mod">
          <ac:chgData name="伊健 杜" userId="e69aded81da48593" providerId="LiveId" clId="{C1859C8E-79F4-4CA0-8D16-6C397D936D2B}" dt="2022-11-30T06:35:50.492" v="5152" actId="1076"/>
          <ac:picMkLst>
            <pc:docMk/>
            <pc:sldMk cId="3363387733" sldId="1827"/>
            <ac:picMk id="36866" creationId="{DC645C7B-E256-92AD-8000-2A21490A2867}"/>
          </ac:picMkLst>
        </pc:picChg>
      </pc:sldChg>
      <pc:sldChg chg="delSp modSp add mod">
        <pc:chgData name="伊健 杜" userId="e69aded81da48593" providerId="LiveId" clId="{C1859C8E-79F4-4CA0-8D16-6C397D936D2B}" dt="2022-11-30T06:40:08.444" v="5266"/>
        <pc:sldMkLst>
          <pc:docMk/>
          <pc:sldMk cId="1139411944" sldId="1828"/>
        </pc:sldMkLst>
        <pc:spChg chg="del">
          <ac:chgData name="伊健 杜" userId="e69aded81da48593" providerId="LiveId" clId="{C1859C8E-79F4-4CA0-8D16-6C397D936D2B}" dt="2022-11-30T06:35:56.778" v="5154" actId="478"/>
          <ac:spMkLst>
            <pc:docMk/>
            <pc:sldMk cId="1139411944" sldId="1828"/>
            <ac:spMk id="2" creationId="{3A4C791E-8586-BD27-39C5-3662E8F372A0}"/>
          </ac:spMkLst>
        </pc:spChg>
        <pc:spChg chg="mod">
          <ac:chgData name="伊健 杜" userId="e69aded81da48593" providerId="LiveId" clId="{C1859C8E-79F4-4CA0-8D16-6C397D936D2B}" dt="2022-11-30T06:40:08.444" v="5266"/>
          <ac:spMkLst>
            <pc:docMk/>
            <pc:sldMk cId="1139411944" sldId="1828"/>
            <ac:spMk id="3" creationId="{9EDCD38E-F471-5FBB-3895-0BD45C0A03A2}"/>
          </ac:spMkLst>
        </pc:spChg>
      </pc:sldChg>
    </pc:docChg>
  </pc:docChgLst>
  <pc:docChgLst>
    <pc:chgData name="伊健 杜" userId="e69aded81da48593" providerId="LiveId" clId="{9F22EA10-544E-465F-8BA2-F648A44360F6}"/>
    <pc:docChg chg="undo custSel addSld delSld modSld sldOrd">
      <pc:chgData name="伊健 杜" userId="e69aded81da48593" providerId="LiveId" clId="{9F22EA10-544E-465F-8BA2-F648A44360F6}" dt="2022-11-24T08:31:46.967" v="3852" actId="20577"/>
      <pc:docMkLst>
        <pc:docMk/>
      </pc:docMkLst>
      <pc:sldChg chg="addSp modSp add mod modAnim">
        <pc:chgData name="伊健 杜" userId="e69aded81da48593" providerId="LiveId" clId="{9F22EA10-544E-465F-8BA2-F648A44360F6}" dt="2022-11-24T03:49:22.667" v="263" actId="1076"/>
        <pc:sldMkLst>
          <pc:docMk/>
          <pc:sldMk cId="1516926263" sldId="927"/>
        </pc:sldMkLst>
        <pc:spChg chg="add mod">
          <ac:chgData name="伊健 杜" userId="e69aded81da48593" providerId="LiveId" clId="{9F22EA10-544E-465F-8BA2-F648A44360F6}" dt="2022-11-24T03:49:19.185" v="261" actId="1076"/>
          <ac:spMkLst>
            <pc:docMk/>
            <pc:sldMk cId="1516926263" sldId="927"/>
            <ac:spMk id="2" creationId="{D8281650-41AC-9BEF-CB5C-F5E860C34901}"/>
          </ac:spMkLst>
        </pc:spChg>
        <pc:spChg chg="mod">
          <ac:chgData name="伊健 杜" userId="e69aded81da48593" providerId="LiveId" clId="{9F22EA10-544E-465F-8BA2-F648A44360F6}" dt="2022-11-24T03:49:22.667" v="263" actId="1076"/>
          <ac:spMkLst>
            <pc:docMk/>
            <pc:sldMk cId="1516926263" sldId="927"/>
            <ac:spMk id="7" creationId="{8A134A8E-94C3-0EE7-C065-45DB3136BA45}"/>
          </ac:spMkLst>
        </pc:spChg>
      </pc:sldChg>
      <pc:sldChg chg="addSp delSp modSp add mod">
        <pc:chgData name="伊健 杜" userId="e69aded81da48593" providerId="LiveId" clId="{9F22EA10-544E-465F-8BA2-F648A44360F6}" dt="2022-11-24T07:08:24.065" v="3828"/>
        <pc:sldMkLst>
          <pc:docMk/>
          <pc:sldMk cId="1437777661" sldId="980"/>
        </pc:sldMkLst>
        <pc:spChg chg="mod">
          <ac:chgData name="伊健 杜" userId="e69aded81da48593" providerId="LiveId" clId="{9F22EA10-544E-465F-8BA2-F648A44360F6}" dt="2022-11-24T07:08:24.065" v="3828"/>
          <ac:spMkLst>
            <pc:docMk/>
            <pc:sldMk cId="1437777661" sldId="980"/>
            <ac:spMk id="7" creationId="{8A134A8E-94C3-0EE7-C065-45DB3136BA45}"/>
          </ac:spMkLst>
        </pc:spChg>
        <pc:picChg chg="add mod">
          <ac:chgData name="伊健 杜" userId="e69aded81da48593" providerId="LiveId" clId="{9F22EA10-544E-465F-8BA2-F648A44360F6}" dt="2022-11-24T03:55:53.055" v="472" actId="1076"/>
          <ac:picMkLst>
            <pc:docMk/>
            <pc:sldMk cId="1437777661" sldId="980"/>
            <ac:picMk id="3074" creationId="{F7A7F2A6-84FA-CECE-69A8-EC007E84EBF9}"/>
          </ac:picMkLst>
        </pc:picChg>
        <pc:picChg chg="del">
          <ac:chgData name="伊健 杜" userId="e69aded81da48593" providerId="LiveId" clId="{9F22EA10-544E-465F-8BA2-F648A44360F6}" dt="2022-11-24T03:49:55.088" v="264" actId="478"/>
          <ac:picMkLst>
            <pc:docMk/>
            <pc:sldMk cId="1437777661" sldId="980"/>
            <ac:picMk id="13314" creationId="{B43E2657-B3D3-2E44-E88C-DCA6628F04F7}"/>
          </ac:picMkLst>
        </pc:picChg>
      </pc:sldChg>
      <pc:sldChg chg="add del">
        <pc:chgData name="伊健 杜" userId="e69aded81da48593" providerId="LiveId" clId="{9F22EA10-544E-465F-8BA2-F648A44360F6}" dt="2022-11-24T03:50:14.950" v="265" actId="47"/>
        <pc:sldMkLst>
          <pc:docMk/>
          <pc:sldMk cId="4184503775" sldId="981"/>
        </pc:sldMkLst>
      </pc:sldChg>
      <pc:sldChg chg="del">
        <pc:chgData name="伊健 杜" userId="e69aded81da48593" providerId="LiveId" clId="{9F22EA10-544E-465F-8BA2-F648A44360F6}" dt="2022-11-24T02:24:46.988" v="0" actId="47"/>
        <pc:sldMkLst>
          <pc:docMk/>
          <pc:sldMk cId="3513292850" sldId="1599"/>
        </pc:sldMkLst>
      </pc:sldChg>
      <pc:sldChg chg="del">
        <pc:chgData name="伊健 杜" userId="e69aded81da48593" providerId="LiveId" clId="{9F22EA10-544E-465F-8BA2-F648A44360F6}" dt="2022-11-24T02:24:46.988" v="0" actId="47"/>
        <pc:sldMkLst>
          <pc:docMk/>
          <pc:sldMk cId="2760598585" sldId="1627"/>
        </pc:sldMkLst>
      </pc:sldChg>
      <pc:sldChg chg="del">
        <pc:chgData name="伊健 杜" userId="e69aded81da48593" providerId="LiveId" clId="{9F22EA10-544E-465F-8BA2-F648A44360F6}" dt="2022-11-24T02:24:46.988" v="0" actId="47"/>
        <pc:sldMkLst>
          <pc:docMk/>
          <pc:sldMk cId="1137325404" sldId="1628"/>
        </pc:sldMkLst>
      </pc:sldChg>
      <pc:sldChg chg="del">
        <pc:chgData name="伊健 杜" userId="e69aded81da48593" providerId="LiveId" clId="{9F22EA10-544E-465F-8BA2-F648A44360F6}" dt="2022-11-24T02:24:46.988" v="0" actId="47"/>
        <pc:sldMkLst>
          <pc:docMk/>
          <pc:sldMk cId="3014823040" sldId="1629"/>
        </pc:sldMkLst>
      </pc:sldChg>
      <pc:sldChg chg="del">
        <pc:chgData name="伊健 杜" userId="e69aded81da48593" providerId="LiveId" clId="{9F22EA10-544E-465F-8BA2-F648A44360F6}" dt="2022-11-24T02:24:46.988" v="0" actId="47"/>
        <pc:sldMkLst>
          <pc:docMk/>
          <pc:sldMk cId="3680404341" sldId="1630"/>
        </pc:sldMkLst>
      </pc:sldChg>
      <pc:sldChg chg="del">
        <pc:chgData name="伊健 杜" userId="e69aded81da48593" providerId="LiveId" clId="{9F22EA10-544E-465F-8BA2-F648A44360F6}" dt="2022-11-24T02:24:46.988" v="0" actId="47"/>
        <pc:sldMkLst>
          <pc:docMk/>
          <pc:sldMk cId="2859145584" sldId="1631"/>
        </pc:sldMkLst>
      </pc:sldChg>
      <pc:sldChg chg="del">
        <pc:chgData name="伊健 杜" userId="e69aded81da48593" providerId="LiveId" clId="{9F22EA10-544E-465F-8BA2-F648A44360F6}" dt="2022-11-24T02:24:46.988" v="0" actId="47"/>
        <pc:sldMkLst>
          <pc:docMk/>
          <pc:sldMk cId="1904758339" sldId="1632"/>
        </pc:sldMkLst>
      </pc:sldChg>
      <pc:sldChg chg="del">
        <pc:chgData name="伊健 杜" userId="e69aded81da48593" providerId="LiveId" clId="{9F22EA10-544E-465F-8BA2-F648A44360F6}" dt="2022-11-24T02:24:46.988" v="0" actId="47"/>
        <pc:sldMkLst>
          <pc:docMk/>
          <pc:sldMk cId="2846763738" sldId="1633"/>
        </pc:sldMkLst>
      </pc:sldChg>
      <pc:sldChg chg="del">
        <pc:chgData name="伊健 杜" userId="e69aded81da48593" providerId="LiveId" clId="{9F22EA10-544E-465F-8BA2-F648A44360F6}" dt="2022-11-24T02:24:46.988" v="0" actId="47"/>
        <pc:sldMkLst>
          <pc:docMk/>
          <pc:sldMk cId="3983550071" sldId="1634"/>
        </pc:sldMkLst>
      </pc:sldChg>
      <pc:sldChg chg="del">
        <pc:chgData name="伊健 杜" userId="e69aded81da48593" providerId="LiveId" clId="{9F22EA10-544E-465F-8BA2-F648A44360F6}" dt="2022-11-24T02:24:46.988" v="0" actId="47"/>
        <pc:sldMkLst>
          <pc:docMk/>
          <pc:sldMk cId="2577782748" sldId="1635"/>
        </pc:sldMkLst>
      </pc:sldChg>
      <pc:sldChg chg="del">
        <pc:chgData name="伊健 杜" userId="e69aded81da48593" providerId="LiveId" clId="{9F22EA10-544E-465F-8BA2-F648A44360F6}" dt="2022-11-24T02:24:46.988" v="0" actId="47"/>
        <pc:sldMkLst>
          <pc:docMk/>
          <pc:sldMk cId="2502909853" sldId="1636"/>
        </pc:sldMkLst>
      </pc:sldChg>
      <pc:sldChg chg="del">
        <pc:chgData name="伊健 杜" userId="e69aded81da48593" providerId="LiveId" clId="{9F22EA10-544E-465F-8BA2-F648A44360F6}" dt="2022-11-24T02:24:46.988" v="0" actId="47"/>
        <pc:sldMkLst>
          <pc:docMk/>
          <pc:sldMk cId="349472431" sldId="1637"/>
        </pc:sldMkLst>
      </pc:sldChg>
      <pc:sldChg chg="del">
        <pc:chgData name="伊健 杜" userId="e69aded81da48593" providerId="LiveId" clId="{9F22EA10-544E-465F-8BA2-F648A44360F6}" dt="2022-11-24T02:24:46.988" v="0" actId="47"/>
        <pc:sldMkLst>
          <pc:docMk/>
          <pc:sldMk cId="1279099023" sldId="1638"/>
        </pc:sldMkLst>
      </pc:sldChg>
      <pc:sldChg chg="del">
        <pc:chgData name="伊健 杜" userId="e69aded81da48593" providerId="LiveId" clId="{9F22EA10-544E-465F-8BA2-F648A44360F6}" dt="2022-11-24T02:24:46.988" v="0" actId="47"/>
        <pc:sldMkLst>
          <pc:docMk/>
          <pc:sldMk cId="1830110377" sldId="1639"/>
        </pc:sldMkLst>
      </pc:sldChg>
      <pc:sldChg chg="del">
        <pc:chgData name="伊健 杜" userId="e69aded81da48593" providerId="LiveId" clId="{9F22EA10-544E-465F-8BA2-F648A44360F6}" dt="2022-11-24T02:24:46.988" v="0" actId="47"/>
        <pc:sldMkLst>
          <pc:docMk/>
          <pc:sldMk cId="3265415130" sldId="1640"/>
        </pc:sldMkLst>
      </pc:sldChg>
      <pc:sldChg chg="del">
        <pc:chgData name="伊健 杜" userId="e69aded81da48593" providerId="LiveId" clId="{9F22EA10-544E-465F-8BA2-F648A44360F6}" dt="2022-11-24T02:24:46.988" v="0" actId="47"/>
        <pc:sldMkLst>
          <pc:docMk/>
          <pc:sldMk cId="4189248964" sldId="1641"/>
        </pc:sldMkLst>
      </pc:sldChg>
      <pc:sldChg chg="del">
        <pc:chgData name="伊健 杜" userId="e69aded81da48593" providerId="LiveId" clId="{9F22EA10-544E-465F-8BA2-F648A44360F6}" dt="2022-11-24T02:24:46.988" v="0" actId="47"/>
        <pc:sldMkLst>
          <pc:docMk/>
          <pc:sldMk cId="1199996972" sldId="1642"/>
        </pc:sldMkLst>
      </pc:sldChg>
      <pc:sldChg chg="del">
        <pc:chgData name="伊健 杜" userId="e69aded81da48593" providerId="LiveId" clId="{9F22EA10-544E-465F-8BA2-F648A44360F6}" dt="2022-11-24T02:24:46.988" v="0" actId="47"/>
        <pc:sldMkLst>
          <pc:docMk/>
          <pc:sldMk cId="3513669589" sldId="1643"/>
        </pc:sldMkLst>
      </pc:sldChg>
      <pc:sldChg chg="del">
        <pc:chgData name="伊健 杜" userId="e69aded81da48593" providerId="LiveId" clId="{9F22EA10-544E-465F-8BA2-F648A44360F6}" dt="2022-11-24T02:24:46.988" v="0" actId="47"/>
        <pc:sldMkLst>
          <pc:docMk/>
          <pc:sldMk cId="3392795353" sldId="1644"/>
        </pc:sldMkLst>
      </pc:sldChg>
      <pc:sldChg chg="del">
        <pc:chgData name="伊健 杜" userId="e69aded81da48593" providerId="LiveId" clId="{9F22EA10-544E-465F-8BA2-F648A44360F6}" dt="2022-11-24T02:24:46.988" v="0" actId="47"/>
        <pc:sldMkLst>
          <pc:docMk/>
          <pc:sldMk cId="1754357709" sldId="1645"/>
        </pc:sldMkLst>
      </pc:sldChg>
      <pc:sldChg chg="del">
        <pc:chgData name="伊健 杜" userId="e69aded81da48593" providerId="LiveId" clId="{9F22EA10-544E-465F-8BA2-F648A44360F6}" dt="2022-11-24T02:24:46.988" v="0" actId="47"/>
        <pc:sldMkLst>
          <pc:docMk/>
          <pc:sldMk cId="3596936580" sldId="1646"/>
        </pc:sldMkLst>
      </pc:sldChg>
      <pc:sldChg chg="del">
        <pc:chgData name="伊健 杜" userId="e69aded81da48593" providerId="LiveId" clId="{9F22EA10-544E-465F-8BA2-F648A44360F6}" dt="2022-11-24T02:24:46.988" v="0" actId="47"/>
        <pc:sldMkLst>
          <pc:docMk/>
          <pc:sldMk cId="4099540116" sldId="1647"/>
        </pc:sldMkLst>
      </pc:sldChg>
      <pc:sldChg chg="del">
        <pc:chgData name="伊健 杜" userId="e69aded81da48593" providerId="LiveId" clId="{9F22EA10-544E-465F-8BA2-F648A44360F6}" dt="2022-11-24T02:24:46.988" v="0" actId="47"/>
        <pc:sldMkLst>
          <pc:docMk/>
          <pc:sldMk cId="394081783" sldId="1648"/>
        </pc:sldMkLst>
      </pc:sldChg>
      <pc:sldChg chg="del">
        <pc:chgData name="伊健 杜" userId="e69aded81da48593" providerId="LiveId" clId="{9F22EA10-544E-465F-8BA2-F648A44360F6}" dt="2022-11-24T02:24:46.988" v="0" actId="47"/>
        <pc:sldMkLst>
          <pc:docMk/>
          <pc:sldMk cId="3329579601" sldId="1649"/>
        </pc:sldMkLst>
      </pc:sldChg>
      <pc:sldChg chg="del">
        <pc:chgData name="伊健 杜" userId="e69aded81da48593" providerId="LiveId" clId="{9F22EA10-544E-465F-8BA2-F648A44360F6}" dt="2022-11-24T02:24:46.988" v="0" actId="47"/>
        <pc:sldMkLst>
          <pc:docMk/>
          <pc:sldMk cId="1842686373" sldId="1650"/>
        </pc:sldMkLst>
      </pc:sldChg>
      <pc:sldChg chg="del">
        <pc:chgData name="伊健 杜" userId="e69aded81da48593" providerId="LiveId" clId="{9F22EA10-544E-465F-8BA2-F648A44360F6}" dt="2022-11-24T02:24:46.988" v="0" actId="47"/>
        <pc:sldMkLst>
          <pc:docMk/>
          <pc:sldMk cId="1777188923" sldId="1651"/>
        </pc:sldMkLst>
      </pc:sldChg>
      <pc:sldChg chg="del">
        <pc:chgData name="伊健 杜" userId="e69aded81da48593" providerId="LiveId" clId="{9F22EA10-544E-465F-8BA2-F648A44360F6}" dt="2022-11-24T02:24:46.988" v="0" actId="47"/>
        <pc:sldMkLst>
          <pc:docMk/>
          <pc:sldMk cId="1176738950" sldId="1652"/>
        </pc:sldMkLst>
      </pc:sldChg>
      <pc:sldChg chg="del">
        <pc:chgData name="伊健 杜" userId="e69aded81da48593" providerId="LiveId" clId="{9F22EA10-544E-465F-8BA2-F648A44360F6}" dt="2022-11-24T02:24:46.988" v="0" actId="47"/>
        <pc:sldMkLst>
          <pc:docMk/>
          <pc:sldMk cId="1667355704" sldId="1653"/>
        </pc:sldMkLst>
      </pc:sldChg>
      <pc:sldChg chg="del">
        <pc:chgData name="伊健 杜" userId="e69aded81da48593" providerId="LiveId" clId="{9F22EA10-544E-465F-8BA2-F648A44360F6}" dt="2022-11-24T02:24:46.988" v="0" actId="47"/>
        <pc:sldMkLst>
          <pc:docMk/>
          <pc:sldMk cId="2125809122" sldId="1654"/>
        </pc:sldMkLst>
      </pc:sldChg>
      <pc:sldChg chg="del">
        <pc:chgData name="伊健 杜" userId="e69aded81da48593" providerId="LiveId" clId="{9F22EA10-544E-465F-8BA2-F648A44360F6}" dt="2022-11-24T02:24:46.988" v="0" actId="47"/>
        <pc:sldMkLst>
          <pc:docMk/>
          <pc:sldMk cId="4088610884" sldId="1655"/>
        </pc:sldMkLst>
      </pc:sldChg>
      <pc:sldChg chg="del">
        <pc:chgData name="伊健 杜" userId="e69aded81da48593" providerId="LiveId" clId="{9F22EA10-544E-465F-8BA2-F648A44360F6}" dt="2022-11-24T02:24:46.988" v="0" actId="47"/>
        <pc:sldMkLst>
          <pc:docMk/>
          <pc:sldMk cId="4042666854" sldId="1656"/>
        </pc:sldMkLst>
      </pc:sldChg>
      <pc:sldChg chg="del">
        <pc:chgData name="伊健 杜" userId="e69aded81da48593" providerId="LiveId" clId="{9F22EA10-544E-465F-8BA2-F648A44360F6}" dt="2022-11-24T02:24:46.988" v="0" actId="47"/>
        <pc:sldMkLst>
          <pc:docMk/>
          <pc:sldMk cId="3517967680" sldId="1657"/>
        </pc:sldMkLst>
      </pc:sldChg>
      <pc:sldChg chg="del">
        <pc:chgData name="伊健 杜" userId="e69aded81da48593" providerId="LiveId" clId="{9F22EA10-544E-465F-8BA2-F648A44360F6}" dt="2022-11-24T02:24:46.988" v="0" actId="47"/>
        <pc:sldMkLst>
          <pc:docMk/>
          <pc:sldMk cId="2919146368" sldId="1658"/>
        </pc:sldMkLst>
      </pc:sldChg>
      <pc:sldChg chg="modSp mod">
        <pc:chgData name="伊健 杜" userId="e69aded81da48593" providerId="LiveId" clId="{9F22EA10-544E-465F-8BA2-F648A44360F6}" dt="2022-11-24T07:54:08.725" v="3838" actId="20577"/>
        <pc:sldMkLst>
          <pc:docMk/>
          <pc:sldMk cId="3516264102" sldId="1686"/>
        </pc:sldMkLst>
        <pc:spChg chg="mod">
          <ac:chgData name="伊健 杜" userId="e69aded81da48593" providerId="LiveId" clId="{9F22EA10-544E-465F-8BA2-F648A44360F6}" dt="2022-11-24T07:54:08.725" v="3838" actId="20577"/>
          <ac:spMkLst>
            <pc:docMk/>
            <pc:sldMk cId="3516264102" sldId="1686"/>
            <ac:spMk id="6" creationId="{159B7E6B-21F0-E0FE-7ABA-4ADD738FA9C0}"/>
          </ac:spMkLst>
        </pc:spChg>
      </pc:sldChg>
      <pc:sldChg chg="addSp modSp mod">
        <pc:chgData name="伊健 杜" userId="e69aded81da48593" providerId="LiveId" clId="{9F22EA10-544E-465F-8BA2-F648A44360F6}" dt="2022-11-24T07:08:24.065" v="3828"/>
        <pc:sldMkLst>
          <pc:docMk/>
          <pc:sldMk cId="984688660" sldId="1689"/>
        </pc:sldMkLst>
        <pc:spChg chg="add mod">
          <ac:chgData name="伊健 杜" userId="e69aded81da48593" providerId="LiveId" clId="{9F22EA10-544E-465F-8BA2-F648A44360F6}" dt="2022-11-24T07:08:24.065" v="3828"/>
          <ac:spMkLst>
            <pc:docMk/>
            <pc:sldMk cId="984688660" sldId="1689"/>
            <ac:spMk id="3" creationId="{9EDCD38E-F471-5FBB-3895-0BD45C0A03A2}"/>
          </ac:spMkLst>
        </pc:spChg>
      </pc:sldChg>
      <pc:sldChg chg="addSp delSp modSp new mod">
        <pc:chgData name="伊健 杜" userId="e69aded81da48593" providerId="LiveId" clId="{9F22EA10-544E-465F-8BA2-F648A44360F6}" dt="2022-11-24T07:08:24.065" v="3828"/>
        <pc:sldMkLst>
          <pc:docMk/>
          <pc:sldMk cId="807796359" sldId="1690"/>
        </pc:sldMkLst>
        <pc:spChg chg="del">
          <ac:chgData name="伊健 杜" userId="e69aded81da48593" providerId="LiveId" clId="{9F22EA10-544E-465F-8BA2-F648A44360F6}" dt="2022-11-24T02:26:34.986" v="6" actId="478"/>
          <ac:spMkLst>
            <pc:docMk/>
            <pc:sldMk cId="807796359" sldId="1690"/>
            <ac:spMk id="2" creationId="{14F29642-85BF-3844-E54F-F10327C94663}"/>
          </ac:spMkLst>
        </pc:spChg>
        <pc:spChg chg="del">
          <ac:chgData name="伊健 杜" userId="e69aded81da48593" providerId="LiveId" clId="{9F22EA10-544E-465F-8BA2-F648A44360F6}" dt="2022-11-24T02:26:34.986" v="6" actId="478"/>
          <ac:spMkLst>
            <pc:docMk/>
            <pc:sldMk cId="807796359" sldId="1690"/>
            <ac:spMk id="3" creationId="{C2E2E9C1-CE22-40F9-A614-9597CCFAFF90}"/>
          </ac:spMkLst>
        </pc:spChg>
        <pc:spChg chg="add mod">
          <ac:chgData name="伊健 杜" userId="e69aded81da48593" providerId="LiveId" clId="{9F22EA10-544E-465F-8BA2-F648A44360F6}" dt="2022-11-24T07:08:24.065" v="3828"/>
          <ac:spMkLst>
            <pc:docMk/>
            <pc:sldMk cId="807796359" sldId="1690"/>
            <ac:spMk id="4" creationId="{CE1FE358-71A0-25CC-7E6E-1D9E2EB6B5CB}"/>
          </ac:spMkLst>
        </pc:spChg>
        <pc:picChg chg="add mod">
          <ac:chgData name="伊健 杜" userId="e69aded81da48593" providerId="LiveId" clId="{9F22EA10-544E-465F-8BA2-F648A44360F6}" dt="2022-11-24T02:28:19.529" v="81" actId="1076"/>
          <ac:picMkLst>
            <pc:docMk/>
            <pc:sldMk cId="807796359" sldId="1690"/>
            <ac:picMk id="1026" creationId="{72BD040C-7EA6-F60D-2174-CE1CD4844B97}"/>
          </ac:picMkLst>
        </pc:picChg>
      </pc:sldChg>
      <pc:sldChg chg="delSp new del mod">
        <pc:chgData name="伊健 杜" userId="e69aded81da48593" providerId="LiveId" clId="{9F22EA10-544E-465F-8BA2-F648A44360F6}" dt="2022-11-24T02:26:00.611" v="3" actId="47"/>
        <pc:sldMkLst>
          <pc:docMk/>
          <pc:sldMk cId="2353037697" sldId="1690"/>
        </pc:sldMkLst>
        <pc:spChg chg="del">
          <ac:chgData name="伊健 杜" userId="e69aded81da48593" providerId="LiveId" clId="{9F22EA10-544E-465F-8BA2-F648A44360F6}" dt="2022-11-24T02:25:52.271" v="2" actId="478"/>
          <ac:spMkLst>
            <pc:docMk/>
            <pc:sldMk cId="2353037697" sldId="1690"/>
            <ac:spMk id="2" creationId="{9C94FE14-876C-F74B-F14A-D06341225C8F}"/>
          </ac:spMkLst>
        </pc:spChg>
        <pc:spChg chg="del">
          <ac:chgData name="伊健 杜" userId="e69aded81da48593" providerId="LiveId" clId="{9F22EA10-544E-465F-8BA2-F648A44360F6}" dt="2022-11-24T02:25:52.271" v="2" actId="478"/>
          <ac:spMkLst>
            <pc:docMk/>
            <pc:sldMk cId="2353037697" sldId="1690"/>
            <ac:spMk id="3" creationId="{40BC1B47-7177-20AD-9507-F31E467425CE}"/>
          </ac:spMkLst>
        </pc:spChg>
      </pc:sldChg>
      <pc:sldChg chg="addSp delSp modSp add mod">
        <pc:chgData name="伊健 杜" userId="e69aded81da48593" providerId="LiveId" clId="{9F22EA10-544E-465F-8BA2-F648A44360F6}" dt="2022-11-24T07:08:24.065" v="3828"/>
        <pc:sldMkLst>
          <pc:docMk/>
          <pc:sldMk cId="579874963" sldId="1691"/>
        </pc:sldMkLst>
        <pc:spChg chg="mod">
          <ac:chgData name="伊健 杜" userId="e69aded81da48593" providerId="LiveId" clId="{9F22EA10-544E-465F-8BA2-F648A44360F6}" dt="2022-11-24T07:08:24.065" v="3828"/>
          <ac:spMkLst>
            <pc:docMk/>
            <pc:sldMk cId="579874963" sldId="1691"/>
            <ac:spMk id="4" creationId="{CE1FE358-71A0-25CC-7E6E-1D9E2EB6B5CB}"/>
          </ac:spMkLst>
        </pc:spChg>
        <pc:picChg chg="del">
          <ac:chgData name="伊健 杜" userId="e69aded81da48593" providerId="LiveId" clId="{9F22EA10-544E-465F-8BA2-F648A44360F6}" dt="2022-11-24T02:28:24.915" v="83" actId="478"/>
          <ac:picMkLst>
            <pc:docMk/>
            <pc:sldMk cId="579874963" sldId="1691"/>
            <ac:picMk id="1026" creationId="{72BD040C-7EA6-F60D-2174-CE1CD4844B97}"/>
          </ac:picMkLst>
        </pc:picChg>
        <pc:picChg chg="add mod">
          <ac:chgData name="伊健 杜" userId="e69aded81da48593" providerId="LiveId" clId="{9F22EA10-544E-465F-8BA2-F648A44360F6}" dt="2022-11-24T03:30:39.296" v="199" actId="1076"/>
          <ac:picMkLst>
            <pc:docMk/>
            <pc:sldMk cId="579874963" sldId="1691"/>
            <ac:picMk id="2050" creationId="{A243679E-CCE5-B283-DA6E-A2D095DFF47F}"/>
          </ac:picMkLst>
        </pc:picChg>
      </pc:sldChg>
      <pc:sldChg chg="delSp modSp add del mod delAnim">
        <pc:chgData name="伊健 杜" userId="e69aded81da48593" providerId="LiveId" clId="{9F22EA10-544E-465F-8BA2-F648A44360F6}" dt="2022-11-24T03:55:58.890" v="473" actId="47"/>
        <pc:sldMkLst>
          <pc:docMk/>
          <pc:sldMk cId="787897476" sldId="1692"/>
        </pc:sldMkLst>
        <pc:spChg chg="mod">
          <ac:chgData name="伊健 杜" userId="e69aded81da48593" providerId="LiveId" clId="{9F22EA10-544E-465F-8BA2-F648A44360F6}" dt="2022-11-24T03:47:07.879" v="255"/>
          <ac:spMkLst>
            <pc:docMk/>
            <pc:sldMk cId="787897476" sldId="1692"/>
            <ac:spMk id="2" creationId="{10304424-DB4A-36E7-9E0D-D32A5DD0F26C}"/>
          </ac:spMkLst>
        </pc:spChg>
        <pc:spChg chg="del mod">
          <ac:chgData name="伊健 杜" userId="e69aded81da48593" providerId="LiveId" clId="{9F22EA10-544E-465F-8BA2-F648A44360F6}" dt="2022-11-24T03:49:12.865" v="258" actId="21"/>
          <ac:spMkLst>
            <pc:docMk/>
            <pc:sldMk cId="787897476" sldId="1692"/>
            <ac:spMk id="5" creationId="{12133E31-EFD8-1428-E834-932512E03115}"/>
          </ac:spMkLst>
        </pc:spChg>
      </pc:sldChg>
      <pc:sldChg chg="addSp delSp modSp add mod">
        <pc:chgData name="伊健 杜" userId="e69aded81da48593" providerId="LiveId" clId="{9F22EA10-544E-465F-8BA2-F648A44360F6}" dt="2022-11-24T07:08:24.065" v="3828"/>
        <pc:sldMkLst>
          <pc:docMk/>
          <pc:sldMk cId="2025467954" sldId="1692"/>
        </pc:sldMkLst>
        <pc:spChg chg="mod">
          <ac:chgData name="伊健 杜" userId="e69aded81da48593" providerId="LiveId" clId="{9F22EA10-544E-465F-8BA2-F648A44360F6}" dt="2022-11-24T03:56:35.331" v="488"/>
          <ac:spMkLst>
            <pc:docMk/>
            <pc:sldMk cId="2025467954" sldId="1692"/>
            <ac:spMk id="2" creationId="{10304424-DB4A-36E7-9E0D-D32A5DD0F26C}"/>
          </ac:spMkLst>
        </pc:spChg>
        <pc:spChg chg="mod">
          <ac:chgData name="伊健 杜" userId="e69aded81da48593" providerId="LiveId" clId="{9F22EA10-544E-465F-8BA2-F648A44360F6}" dt="2022-11-24T03:56:44.924" v="489"/>
          <ac:spMkLst>
            <pc:docMk/>
            <pc:sldMk cId="2025467954" sldId="1692"/>
            <ac:spMk id="5" creationId="{12133E31-EFD8-1428-E834-932512E03115}"/>
          </ac:spMkLst>
        </pc:spChg>
        <pc:spChg chg="mod">
          <ac:chgData name="伊健 杜" userId="e69aded81da48593" providerId="LiveId" clId="{9F22EA10-544E-465F-8BA2-F648A44360F6}" dt="2022-11-24T07:08:24.065" v="3828"/>
          <ac:spMkLst>
            <pc:docMk/>
            <pc:sldMk cId="2025467954" sldId="1692"/>
            <ac:spMk id="10" creationId="{B839CA97-BE0D-8B7C-B769-3E145A81D451}"/>
          </ac:spMkLst>
        </pc:spChg>
        <pc:picChg chg="add mod">
          <ac:chgData name="伊健 杜" userId="e69aded81da48593" providerId="LiveId" clId="{9F22EA10-544E-465F-8BA2-F648A44360F6}" dt="2022-11-24T04:00:18.036" v="628" actId="1076"/>
          <ac:picMkLst>
            <pc:docMk/>
            <pc:sldMk cId="2025467954" sldId="1692"/>
            <ac:picMk id="4098" creationId="{F90EA270-D820-D71C-ED05-D181B869AB36}"/>
          </ac:picMkLst>
        </pc:picChg>
        <pc:picChg chg="add mod">
          <ac:chgData name="伊健 杜" userId="e69aded81da48593" providerId="LiveId" clId="{9F22EA10-544E-465F-8BA2-F648A44360F6}" dt="2022-11-24T04:00:18.036" v="628" actId="1076"/>
          <ac:picMkLst>
            <pc:docMk/>
            <pc:sldMk cId="2025467954" sldId="1692"/>
            <ac:picMk id="4100" creationId="{7B2FB5DD-897E-07D6-5D21-5FEE649B22B7}"/>
          </ac:picMkLst>
        </pc:picChg>
        <pc:picChg chg="add mod">
          <ac:chgData name="伊健 杜" userId="e69aded81da48593" providerId="LiveId" clId="{9F22EA10-544E-465F-8BA2-F648A44360F6}" dt="2022-11-24T04:00:22.757" v="631" actId="1076"/>
          <ac:picMkLst>
            <pc:docMk/>
            <pc:sldMk cId="2025467954" sldId="1692"/>
            <ac:picMk id="4102" creationId="{4659DD49-1422-447C-10E5-C3618DFF8682}"/>
          </ac:picMkLst>
        </pc:picChg>
        <pc:picChg chg="del">
          <ac:chgData name="伊健 杜" userId="e69aded81da48593" providerId="LiveId" clId="{9F22EA10-544E-465F-8BA2-F648A44360F6}" dt="2022-11-24T03:57:58.160" v="601" actId="478"/>
          <ac:picMkLst>
            <pc:docMk/>
            <pc:sldMk cId="2025467954" sldId="1692"/>
            <ac:picMk id="18434" creationId="{D368DB6A-B4B0-3874-1ADA-52C762078568}"/>
          </ac:picMkLst>
        </pc:picChg>
        <pc:picChg chg="del">
          <ac:chgData name="伊健 杜" userId="e69aded81da48593" providerId="LiveId" clId="{9F22EA10-544E-465F-8BA2-F648A44360F6}" dt="2022-11-24T03:57:58.160" v="601" actId="478"/>
          <ac:picMkLst>
            <pc:docMk/>
            <pc:sldMk cId="2025467954" sldId="1692"/>
            <ac:picMk id="18436" creationId="{97704110-FB1C-F4CF-2F48-F1117E7AE665}"/>
          </ac:picMkLst>
        </pc:picChg>
      </pc:sldChg>
      <pc:sldChg chg="addSp delSp modSp add mod delAnim">
        <pc:chgData name="伊健 杜" userId="e69aded81da48593" providerId="LiveId" clId="{9F22EA10-544E-465F-8BA2-F648A44360F6}" dt="2022-11-24T07:08:24.065" v="3828"/>
        <pc:sldMkLst>
          <pc:docMk/>
          <pc:sldMk cId="639474268" sldId="1693"/>
        </pc:sldMkLst>
        <pc:spChg chg="del">
          <ac:chgData name="伊健 杜" userId="e69aded81da48593" providerId="LiveId" clId="{9F22EA10-544E-465F-8BA2-F648A44360F6}" dt="2022-11-24T04:00:35.829" v="634" actId="478"/>
          <ac:spMkLst>
            <pc:docMk/>
            <pc:sldMk cId="639474268" sldId="1693"/>
            <ac:spMk id="5" creationId="{12133E31-EFD8-1428-E834-932512E03115}"/>
          </ac:spMkLst>
        </pc:spChg>
        <pc:spChg chg="mod">
          <ac:chgData name="伊健 杜" userId="e69aded81da48593" providerId="LiveId" clId="{9F22EA10-544E-465F-8BA2-F648A44360F6}" dt="2022-11-24T07:08:24.065" v="3828"/>
          <ac:spMkLst>
            <pc:docMk/>
            <pc:sldMk cId="639474268" sldId="1693"/>
            <ac:spMk id="10" creationId="{B839CA97-BE0D-8B7C-B769-3E145A81D451}"/>
          </ac:spMkLst>
        </pc:spChg>
        <pc:picChg chg="del">
          <ac:chgData name="伊健 杜" userId="e69aded81da48593" providerId="LiveId" clId="{9F22EA10-544E-465F-8BA2-F648A44360F6}" dt="2022-11-24T04:00:33.354" v="633" actId="478"/>
          <ac:picMkLst>
            <pc:docMk/>
            <pc:sldMk cId="639474268" sldId="1693"/>
            <ac:picMk id="4098" creationId="{F90EA270-D820-D71C-ED05-D181B869AB36}"/>
          </ac:picMkLst>
        </pc:picChg>
        <pc:picChg chg="del">
          <ac:chgData name="伊健 杜" userId="e69aded81da48593" providerId="LiveId" clId="{9F22EA10-544E-465F-8BA2-F648A44360F6}" dt="2022-11-24T04:00:33.354" v="633" actId="478"/>
          <ac:picMkLst>
            <pc:docMk/>
            <pc:sldMk cId="639474268" sldId="1693"/>
            <ac:picMk id="4100" creationId="{7B2FB5DD-897E-07D6-5D21-5FEE649B22B7}"/>
          </ac:picMkLst>
        </pc:picChg>
        <pc:picChg chg="del">
          <ac:chgData name="伊健 杜" userId="e69aded81da48593" providerId="LiveId" clId="{9F22EA10-544E-465F-8BA2-F648A44360F6}" dt="2022-11-24T04:00:33.354" v="633" actId="478"/>
          <ac:picMkLst>
            <pc:docMk/>
            <pc:sldMk cId="639474268" sldId="1693"/>
            <ac:picMk id="4102" creationId="{4659DD49-1422-447C-10E5-C3618DFF8682}"/>
          </ac:picMkLst>
        </pc:picChg>
        <pc:picChg chg="add mod">
          <ac:chgData name="伊健 杜" userId="e69aded81da48593" providerId="LiveId" clId="{9F22EA10-544E-465F-8BA2-F648A44360F6}" dt="2022-11-24T04:02:24.380" v="732" actId="1076"/>
          <ac:picMkLst>
            <pc:docMk/>
            <pc:sldMk cId="639474268" sldId="1693"/>
            <ac:picMk id="5122" creationId="{DACAFE35-C415-33C1-17E4-C98D3C576D78}"/>
          </ac:picMkLst>
        </pc:picChg>
      </pc:sldChg>
      <pc:sldChg chg="addSp delSp modSp add mod">
        <pc:chgData name="伊健 杜" userId="e69aded81da48593" providerId="LiveId" clId="{9F22EA10-544E-465F-8BA2-F648A44360F6}" dt="2022-11-24T07:08:24.065" v="3828"/>
        <pc:sldMkLst>
          <pc:docMk/>
          <pc:sldMk cId="2930561668" sldId="1694"/>
        </pc:sldMkLst>
        <pc:spChg chg="mod">
          <ac:chgData name="伊健 杜" userId="e69aded81da48593" providerId="LiveId" clId="{9F22EA10-544E-465F-8BA2-F648A44360F6}" dt="2022-11-24T07:08:24.065" v="3828"/>
          <ac:spMkLst>
            <pc:docMk/>
            <pc:sldMk cId="2930561668" sldId="1694"/>
            <ac:spMk id="2" creationId="{10304424-DB4A-36E7-9E0D-D32A5DD0F26C}"/>
          </ac:spMkLst>
        </pc:spChg>
        <pc:spChg chg="mod">
          <ac:chgData name="伊健 杜" userId="e69aded81da48593" providerId="LiveId" clId="{9F22EA10-544E-465F-8BA2-F648A44360F6}" dt="2022-11-24T04:03:25.411" v="760"/>
          <ac:spMkLst>
            <pc:docMk/>
            <pc:sldMk cId="2930561668" sldId="1694"/>
            <ac:spMk id="5" creationId="{12133E31-EFD8-1428-E834-932512E03115}"/>
          </ac:spMkLst>
        </pc:spChg>
        <pc:spChg chg="mod">
          <ac:chgData name="伊健 杜" userId="e69aded81da48593" providerId="LiveId" clId="{9F22EA10-544E-465F-8BA2-F648A44360F6}" dt="2022-11-24T07:08:24.065" v="3828"/>
          <ac:spMkLst>
            <pc:docMk/>
            <pc:sldMk cId="2930561668" sldId="1694"/>
            <ac:spMk id="10" creationId="{B839CA97-BE0D-8B7C-B769-3E145A81D451}"/>
          </ac:spMkLst>
        </pc:spChg>
        <pc:picChg chg="del mod">
          <ac:chgData name="伊健 杜" userId="e69aded81da48593" providerId="LiveId" clId="{9F22EA10-544E-465F-8BA2-F648A44360F6}" dt="2022-11-24T04:03:27.463" v="762" actId="478"/>
          <ac:picMkLst>
            <pc:docMk/>
            <pc:sldMk cId="2930561668" sldId="1694"/>
            <ac:picMk id="4098" creationId="{F90EA270-D820-D71C-ED05-D181B869AB36}"/>
          </ac:picMkLst>
        </pc:picChg>
        <pc:picChg chg="del mod">
          <ac:chgData name="伊健 杜" userId="e69aded81da48593" providerId="LiveId" clId="{9F22EA10-544E-465F-8BA2-F648A44360F6}" dt="2022-11-24T04:03:27.463" v="762" actId="478"/>
          <ac:picMkLst>
            <pc:docMk/>
            <pc:sldMk cId="2930561668" sldId="1694"/>
            <ac:picMk id="4100" creationId="{7B2FB5DD-897E-07D6-5D21-5FEE649B22B7}"/>
          </ac:picMkLst>
        </pc:picChg>
        <pc:picChg chg="del">
          <ac:chgData name="伊健 杜" userId="e69aded81da48593" providerId="LiveId" clId="{9F22EA10-544E-465F-8BA2-F648A44360F6}" dt="2022-11-24T04:03:27.463" v="762" actId="478"/>
          <ac:picMkLst>
            <pc:docMk/>
            <pc:sldMk cId="2930561668" sldId="1694"/>
            <ac:picMk id="4102" creationId="{4659DD49-1422-447C-10E5-C3618DFF8682}"/>
          </ac:picMkLst>
        </pc:picChg>
        <pc:picChg chg="add mod">
          <ac:chgData name="伊健 杜" userId="e69aded81da48593" providerId="LiveId" clId="{9F22EA10-544E-465F-8BA2-F648A44360F6}" dt="2022-11-24T04:04:29.706" v="848" actId="1076"/>
          <ac:picMkLst>
            <pc:docMk/>
            <pc:sldMk cId="2930561668" sldId="1694"/>
            <ac:picMk id="6146" creationId="{1A56EEB7-8369-4C79-6907-6D4FA10CE7BC}"/>
          </ac:picMkLst>
        </pc:picChg>
        <pc:picChg chg="add mod">
          <ac:chgData name="伊健 杜" userId="e69aded81da48593" providerId="LiveId" clId="{9F22EA10-544E-465F-8BA2-F648A44360F6}" dt="2022-11-24T04:04:56.055" v="852" actId="1076"/>
          <ac:picMkLst>
            <pc:docMk/>
            <pc:sldMk cId="2930561668" sldId="1694"/>
            <ac:picMk id="6148" creationId="{23A8DCB0-A8AB-33D0-A168-98B321B6F8A9}"/>
          </ac:picMkLst>
        </pc:picChg>
        <pc:picChg chg="add mod">
          <ac:chgData name="伊健 杜" userId="e69aded81da48593" providerId="LiveId" clId="{9F22EA10-544E-465F-8BA2-F648A44360F6}" dt="2022-11-24T04:05:41.281" v="857" actId="1076"/>
          <ac:picMkLst>
            <pc:docMk/>
            <pc:sldMk cId="2930561668" sldId="1694"/>
            <ac:picMk id="6150" creationId="{22028589-31DD-29DB-9BF8-9BEC183F491E}"/>
          </ac:picMkLst>
        </pc:picChg>
      </pc:sldChg>
      <pc:sldChg chg="addSp delSp modSp add mod delAnim">
        <pc:chgData name="伊健 杜" userId="e69aded81da48593" providerId="LiveId" clId="{9F22EA10-544E-465F-8BA2-F648A44360F6}" dt="2022-11-24T07:08:24.065" v="3828"/>
        <pc:sldMkLst>
          <pc:docMk/>
          <pc:sldMk cId="2333653233" sldId="1695"/>
        </pc:sldMkLst>
        <pc:spChg chg="mod">
          <ac:chgData name="伊健 杜" userId="e69aded81da48593" providerId="LiveId" clId="{9F22EA10-544E-465F-8BA2-F648A44360F6}" dt="2022-11-24T07:08:24.065" v="3828"/>
          <ac:spMkLst>
            <pc:docMk/>
            <pc:sldMk cId="2333653233" sldId="1695"/>
            <ac:spMk id="2" creationId="{10304424-DB4A-36E7-9E0D-D32A5DD0F26C}"/>
          </ac:spMkLst>
        </pc:spChg>
        <pc:spChg chg="del">
          <ac:chgData name="伊健 杜" userId="e69aded81da48593" providerId="LiveId" clId="{9F22EA10-544E-465F-8BA2-F648A44360F6}" dt="2022-11-24T04:05:45.797" v="859" actId="478"/>
          <ac:spMkLst>
            <pc:docMk/>
            <pc:sldMk cId="2333653233" sldId="1695"/>
            <ac:spMk id="5" creationId="{12133E31-EFD8-1428-E834-932512E03115}"/>
          </ac:spMkLst>
        </pc:spChg>
        <pc:spChg chg="mod">
          <ac:chgData name="伊健 杜" userId="e69aded81da48593" providerId="LiveId" clId="{9F22EA10-544E-465F-8BA2-F648A44360F6}" dt="2022-11-24T07:08:24.065" v="3828"/>
          <ac:spMkLst>
            <pc:docMk/>
            <pc:sldMk cId="2333653233" sldId="1695"/>
            <ac:spMk id="10" creationId="{B839CA97-BE0D-8B7C-B769-3E145A81D451}"/>
          </ac:spMkLst>
        </pc:spChg>
        <pc:picChg chg="del">
          <ac:chgData name="伊健 杜" userId="e69aded81da48593" providerId="LiveId" clId="{9F22EA10-544E-465F-8BA2-F648A44360F6}" dt="2022-11-24T04:06:37.350" v="949" actId="478"/>
          <ac:picMkLst>
            <pc:docMk/>
            <pc:sldMk cId="2333653233" sldId="1695"/>
            <ac:picMk id="6146" creationId="{1A56EEB7-8369-4C79-6907-6D4FA10CE7BC}"/>
          </ac:picMkLst>
        </pc:picChg>
        <pc:picChg chg="del">
          <ac:chgData name="伊健 杜" userId="e69aded81da48593" providerId="LiveId" clId="{9F22EA10-544E-465F-8BA2-F648A44360F6}" dt="2022-11-24T04:06:37.350" v="949" actId="478"/>
          <ac:picMkLst>
            <pc:docMk/>
            <pc:sldMk cId="2333653233" sldId="1695"/>
            <ac:picMk id="6148" creationId="{23A8DCB0-A8AB-33D0-A168-98B321B6F8A9}"/>
          </ac:picMkLst>
        </pc:picChg>
        <pc:picChg chg="del">
          <ac:chgData name="伊健 杜" userId="e69aded81da48593" providerId="LiveId" clId="{9F22EA10-544E-465F-8BA2-F648A44360F6}" dt="2022-11-24T04:06:37.350" v="949" actId="478"/>
          <ac:picMkLst>
            <pc:docMk/>
            <pc:sldMk cId="2333653233" sldId="1695"/>
            <ac:picMk id="6150" creationId="{22028589-31DD-29DB-9BF8-9BEC183F491E}"/>
          </ac:picMkLst>
        </pc:picChg>
        <pc:picChg chg="add mod">
          <ac:chgData name="伊健 杜" userId="e69aded81da48593" providerId="LiveId" clId="{9F22EA10-544E-465F-8BA2-F648A44360F6}" dt="2022-11-24T04:07:27.161" v="953" actId="14100"/>
          <ac:picMkLst>
            <pc:docMk/>
            <pc:sldMk cId="2333653233" sldId="1695"/>
            <ac:picMk id="7170" creationId="{E91C26E1-643F-B9F3-9E0C-4BBDC6253420}"/>
          </ac:picMkLst>
        </pc:picChg>
      </pc:sldChg>
      <pc:sldChg chg="addSp delSp modSp add mod">
        <pc:chgData name="伊健 杜" userId="e69aded81da48593" providerId="LiveId" clId="{9F22EA10-544E-465F-8BA2-F648A44360F6}" dt="2022-11-24T07:08:24.065" v="3828"/>
        <pc:sldMkLst>
          <pc:docMk/>
          <pc:sldMk cId="2295105116" sldId="1696"/>
        </pc:sldMkLst>
        <pc:spChg chg="del">
          <ac:chgData name="伊健 杜" userId="e69aded81da48593" providerId="LiveId" clId="{9F22EA10-544E-465F-8BA2-F648A44360F6}" dt="2022-11-24T04:24:30.865" v="955" actId="478"/>
          <ac:spMkLst>
            <pc:docMk/>
            <pc:sldMk cId="2295105116" sldId="1696"/>
            <ac:spMk id="2" creationId="{ECD9CCA9-53B6-E8DE-CCBE-B56F6BA9C0B2}"/>
          </ac:spMkLst>
        </pc:spChg>
        <pc:spChg chg="mod">
          <ac:chgData name="伊健 杜" userId="e69aded81da48593" providerId="LiveId" clId="{9F22EA10-544E-465F-8BA2-F648A44360F6}" dt="2022-11-24T07:08:24.065" v="3828"/>
          <ac:spMkLst>
            <pc:docMk/>
            <pc:sldMk cId="2295105116" sldId="1696"/>
            <ac:spMk id="3" creationId="{9EDCD38E-F471-5FBB-3895-0BD45C0A03A2}"/>
          </ac:spMkLst>
        </pc:spChg>
        <pc:spChg chg="add del mod">
          <ac:chgData name="伊健 杜" userId="e69aded81da48593" providerId="LiveId" clId="{9F22EA10-544E-465F-8BA2-F648A44360F6}" dt="2022-11-24T04:25:00.100" v="1015" actId="478"/>
          <ac:spMkLst>
            <pc:docMk/>
            <pc:sldMk cId="2295105116" sldId="1696"/>
            <ac:spMk id="6" creationId="{3A4823E9-4EC5-5799-8EAD-3AC299319C3C}"/>
          </ac:spMkLst>
        </pc:spChg>
        <pc:spChg chg="add mod">
          <ac:chgData name="伊健 杜" userId="e69aded81da48593" providerId="LiveId" clId="{9F22EA10-544E-465F-8BA2-F648A44360F6}" dt="2022-11-24T07:08:24.065" v="3828"/>
          <ac:spMkLst>
            <pc:docMk/>
            <pc:sldMk cId="2295105116" sldId="1696"/>
            <ac:spMk id="7" creationId="{737816FE-5A76-5D8F-B41E-38147066A29A}"/>
          </ac:spMkLst>
        </pc:spChg>
        <pc:spChg chg="add mod">
          <ac:chgData name="伊健 杜" userId="e69aded81da48593" providerId="LiveId" clId="{9F22EA10-544E-465F-8BA2-F648A44360F6}" dt="2022-11-24T04:25:34.618" v="1037" actId="1076"/>
          <ac:spMkLst>
            <pc:docMk/>
            <pc:sldMk cId="2295105116" sldId="1696"/>
            <ac:spMk id="8" creationId="{EADCD047-DF32-9F24-E0C7-482DB4AF8900}"/>
          </ac:spMkLst>
        </pc:spChg>
        <pc:spChg chg="add mod">
          <ac:chgData name="伊健 杜" userId="e69aded81da48593" providerId="LiveId" clId="{9F22EA10-544E-465F-8BA2-F648A44360F6}" dt="2022-11-24T07:08:24.065" v="3828"/>
          <ac:spMkLst>
            <pc:docMk/>
            <pc:sldMk cId="2295105116" sldId="1696"/>
            <ac:spMk id="9" creationId="{3BB1E59B-3874-597C-6906-8D6594ECB26F}"/>
          </ac:spMkLst>
        </pc:spChg>
        <pc:spChg chg="del">
          <ac:chgData name="伊健 杜" userId="e69aded81da48593" providerId="LiveId" clId="{9F22EA10-544E-465F-8BA2-F648A44360F6}" dt="2022-11-24T04:24:30.865" v="955" actId="478"/>
          <ac:spMkLst>
            <pc:docMk/>
            <pc:sldMk cId="2295105116" sldId="1696"/>
            <ac:spMk id="10" creationId="{B839CA97-BE0D-8B7C-B769-3E145A81D451}"/>
          </ac:spMkLst>
        </pc:spChg>
      </pc:sldChg>
      <pc:sldChg chg="add del">
        <pc:chgData name="伊健 杜" userId="e69aded81da48593" providerId="LiveId" clId="{9F22EA10-544E-465F-8BA2-F648A44360F6}" dt="2022-11-24T04:25:57.283" v="1047" actId="47"/>
        <pc:sldMkLst>
          <pc:docMk/>
          <pc:sldMk cId="1515841749" sldId="1697"/>
        </pc:sldMkLst>
      </pc:sldChg>
      <pc:sldChg chg="addSp delSp modSp add mod">
        <pc:chgData name="伊健 杜" userId="e69aded81da48593" providerId="LiveId" clId="{9F22EA10-544E-465F-8BA2-F648A44360F6}" dt="2022-11-24T07:08:24.065" v="3828"/>
        <pc:sldMkLst>
          <pc:docMk/>
          <pc:sldMk cId="2980697421" sldId="1697"/>
        </pc:sldMkLst>
        <pc:spChg chg="mod">
          <ac:chgData name="伊健 杜" userId="e69aded81da48593" providerId="LiveId" clId="{9F22EA10-544E-465F-8BA2-F648A44360F6}" dt="2022-11-24T04:26:35.935" v="1066"/>
          <ac:spMkLst>
            <pc:docMk/>
            <pc:sldMk cId="2980697421" sldId="1697"/>
            <ac:spMk id="2" creationId="{10304424-DB4A-36E7-9E0D-D32A5DD0F26C}"/>
          </ac:spMkLst>
        </pc:spChg>
        <pc:spChg chg="mod">
          <ac:chgData name="伊健 杜" userId="e69aded81da48593" providerId="LiveId" clId="{9F22EA10-544E-465F-8BA2-F648A44360F6}" dt="2022-11-24T04:27:17.582" v="1069" actId="1076"/>
          <ac:spMkLst>
            <pc:docMk/>
            <pc:sldMk cId="2980697421" sldId="1697"/>
            <ac:spMk id="5" creationId="{12133E31-EFD8-1428-E834-932512E03115}"/>
          </ac:spMkLst>
        </pc:spChg>
        <pc:spChg chg="mod">
          <ac:chgData name="伊健 杜" userId="e69aded81da48593" providerId="LiveId" clId="{9F22EA10-544E-465F-8BA2-F648A44360F6}" dt="2022-11-24T07:08:24.065" v="3828"/>
          <ac:spMkLst>
            <pc:docMk/>
            <pc:sldMk cId="2980697421" sldId="1697"/>
            <ac:spMk id="10" creationId="{B839CA97-BE0D-8B7C-B769-3E145A81D451}"/>
          </ac:spMkLst>
        </pc:spChg>
        <pc:picChg chg="del mod">
          <ac:chgData name="伊健 杜" userId="e69aded81da48593" providerId="LiveId" clId="{9F22EA10-544E-465F-8BA2-F648A44360F6}" dt="2022-11-24T04:27:35.611" v="1124" actId="478"/>
          <ac:picMkLst>
            <pc:docMk/>
            <pc:sldMk cId="2980697421" sldId="1697"/>
            <ac:picMk id="6146" creationId="{1A56EEB7-8369-4C79-6907-6D4FA10CE7BC}"/>
          </ac:picMkLst>
        </pc:picChg>
        <pc:picChg chg="del">
          <ac:chgData name="伊健 杜" userId="e69aded81da48593" providerId="LiveId" clId="{9F22EA10-544E-465F-8BA2-F648A44360F6}" dt="2022-11-24T04:27:35.611" v="1124" actId="478"/>
          <ac:picMkLst>
            <pc:docMk/>
            <pc:sldMk cId="2980697421" sldId="1697"/>
            <ac:picMk id="6148" creationId="{23A8DCB0-A8AB-33D0-A168-98B321B6F8A9}"/>
          </ac:picMkLst>
        </pc:picChg>
        <pc:picChg chg="del mod">
          <ac:chgData name="伊健 杜" userId="e69aded81da48593" providerId="LiveId" clId="{9F22EA10-544E-465F-8BA2-F648A44360F6}" dt="2022-11-24T04:27:35.611" v="1124" actId="478"/>
          <ac:picMkLst>
            <pc:docMk/>
            <pc:sldMk cId="2980697421" sldId="1697"/>
            <ac:picMk id="6150" creationId="{22028589-31DD-29DB-9BF8-9BEC183F491E}"/>
          </ac:picMkLst>
        </pc:picChg>
        <pc:picChg chg="add mod">
          <ac:chgData name="伊健 杜" userId="e69aded81da48593" providerId="LiveId" clId="{9F22EA10-544E-465F-8BA2-F648A44360F6}" dt="2022-11-24T04:27:52.637" v="1126" actId="1076"/>
          <ac:picMkLst>
            <pc:docMk/>
            <pc:sldMk cId="2980697421" sldId="1697"/>
            <ac:picMk id="8194" creationId="{9CA7EE5A-5802-E150-3D99-23C09D903977}"/>
          </ac:picMkLst>
        </pc:picChg>
      </pc:sldChg>
      <pc:sldChg chg="addSp delSp modSp add mod delAnim">
        <pc:chgData name="伊健 杜" userId="e69aded81da48593" providerId="LiveId" clId="{9F22EA10-544E-465F-8BA2-F648A44360F6}" dt="2022-11-24T07:08:24.065" v="3828"/>
        <pc:sldMkLst>
          <pc:docMk/>
          <pc:sldMk cId="348298618" sldId="1698"/>
        </pc:sldMkLst>
        <pc:spChg chg="del">
          <ac:chgData name="伊健 杜" userId="e69aded81da48593" providerId="LiveId" clId="{9F22EA10-544E-465F-8BA2-F648A44360F6}" dt="2022-11-24T04:28:27.751" v="1136" actId="478"/>
          <ac:spMkLst>
            <pc:docMk/>
            <pc:sldMk cId="348298618" sldId="1698"/>
            <ac:spMk id="5" creationId="{12133E31-EFD8-1428-E834-932512E03115}"/>
          </ac:spMkLst>
        </pc:spChg>
        <pc:spChg chg="mod">
          <ac:chgData name="伊健 杜" userId="e69aded81da48593" providerId="LiveId" clId="{9F22EA10-544E-465F-8BA2-F648A44360F6}" dt="2022-11-24T07:08:24.065" v="3828"/>
          <ac:spMkLst>
            <pc:docMk/>
            <pc:sldMk cId="348298618" sldId="1698"/>
            <ac:spMk id="10" creationId="{B839CA97-BE0D-8B7C-B769-3E145A81D451}"/>
          </ac:spMkLst>
        </pc:spChg>
        <pc:picChg chg="del">
          <ac:chgData name="伊健 杜" userId="e69aded81da48593" providerId="LiveId" clId="{9F22EA10-544E-465F-8BA2-F648A44360F6}" dt="2022-11-24T04:28:59.428" v="1258" actId="478"/>
          <ac:picMkLst>
            <pc:docMk/>
            <pc:sldMk cId="348298618" sldId="1698"/>
            <ac:picMk id="8194" creationId="{9CA7EE5A-5802-E150-3D99-23C09D903977}"/>
          </ac:picMkLst>
        </pc:picChg>
        <pc:picChg chg="add mod">
          <ac:chgData name="伊健 杜" userId="e69aded81da48593" providerId="LiveId" clId="{9F22EA10-544E-465F-8BA2-F648A44360F6}" dt="2022-11-24T04:30:46.643" v="1263" actId="1076"/>
          <ac:picMkLst>
            <pc:docMk/>
            <pc:sldMk cId="348298618" sldId="1698"/>
            <ac:picMk id="11266" creationId="{41357C3F-30EA-9750-F080-9381BD393EE3}"/>
          </ac:picMkLst>
        </pc:picChg>
      </pc:sldChg>
      <pc:sldChg chg="addSp delSp modSp add mod">
        <pc:chgData name="伊健 杜" userId="e69aded81da48593" providerId="LiveId" clId="{9F22EA10-544E-465F-8BA2-F648A44360F6}" dt="2022-11-24T07:08:24.065" v="3828"/>
        <pc:sldMkLst>
          <pc:docMk/>
          <pc:sldMk cId="624976008" sldId="1699"/>
        </pc:sldMkLst>
        <pc:spChg chg="mod">
          <ac:chgData name="伊健 杜" userId="e69aded81da48593" providerId="LiveId" clId="{9F22EA10-544E-465F-8BA2-F648A44360F6}" dt="2022-11-24T04:47:55.459" v="1277"/>
          <ac:spMkLst>
            <pc:docMk/>
            <pc:sldMk cId="624976008" sldId="1699"/>
            <ac:spMk id="2" creationId="{10304424-DB4A-36E7-9E0D-D32A5DD0F26C}"/>
          </ac:spMkLst>
        </pc:spChg>
        <pc:spChg chg="add del">
          <ac:chgData name="伊健 杜" userId="e69aded81da48593" providerId="LiveId" clId="{9F22EA10-544E-465F-8BA2-F648A44360F6}" dt="2022-11-24T04:52:19.379" v="1283"/>
          <ac:spMkLst>
            <pc:docMk/>
            <pc:sldMk cId="624976008" sldId="1699"/>
            <ac:spMk id="3" creationId="{EA4DA6D9-315E-9173-1368-FAA3BCD22D52}"/>
          </ac:spMkLst>
        </pc:spChg>
        <pc:spChg chg="add del">
          <ac:chgData name="伊健 杜" userId="e69aded81da48593" providerId="LiveId" clId="{9F22EA10-544E-465F-8BA2-F648A44360F6}" dt="2022-11-24T04:52:24.299" v="1285" actId="478"/>
          <ac:spMkLst>
            <pc:docMk/>
            <pc:sldMk cId="624976008" sldId="1699"/>
            <ac:spMk id="4" creationId="{1626B770-1C41-F47D-AFC8-BB1AFAFC7A24}"/>
          </ac:spMkLst>
        </pc:spChg>
        <pc:spChg chg="mod">
          <ac:chgData name="伊健 杜" userId="e69aded81da48593" providerId="LiveId" clId="{9F22EA10-544E-465F-8BA2-F648A44360F6}" dt="2022-11-24T04:48:37.690" v="1280" actId="1076"/>
          <ac:spMkLst>
            <pc:docMk/>
            <pc:sldMk cId="624976008" sldId="1699"/>
            <ac:spMk id="5" creationId="{12133E31-EFD8-1428-E834-932512E03115}"/>
          </ac:spMkLst>
        </pc:spChg>
        <pc:spChg chg="mod">
          <ac:chgData name="伊健 杜" userId="e69aded81da48593" providerId="LiveId" clId="{9F22EA10-544E-465F-8BA2-F648A44360F6}" dt="2022-11-24T07:08:24.065" v="3828"/>
          <ac:spMkLst>
            <pc:docMk/>
            <pc:sldMk cId="624976008" sldId="1699"/>
            <ac:spMk id="10" creationId="{B839CA97-BE0D-8B7C-B769-3E145A81D451}"/>
          </ac:spMkLst>
        </pc:spChg>
        <pc:picChg chg="del">
          <ac:chgData name="伊健 杜" userId="e69aded81da48593" providerId="LiveId" clId="{9F22EA10-544E-465F-8BA2-F648A44360F6}" dt="2022-11-24T04:52:16.381" v="1281" actId="478"/>
          <ac:picMkLst>
            <pc:docMk/>
            <pc:sldMk cId="624976008" sldId="1699"/>
            <ac:picMk id="8194" creationId="{9CA7EE5A-5802-E150-3D99-23C09D903977}"/>
          </ac:picMkLst>
        </pc:picChg>
        <pc:picChg chg="add mod">
          <ac:chgData name="伊健 杜" userId="e69aded81da48593" providerId="LiveId" clId="{9F22EA10-544E-465F-8BA2-F648A44360F6}" dt="2022-11-24T04:52:37.664" v="1288" actId="1076"/>
          <ac:picMkLst>
            <pc:docMk/>
            <pc:sldMk cId="624976008" sldId="1699"/>
            <ac:picMk id="12292" creationId="{B1295AC9-317D-0467-B484-E345450C2331}"/>
          </ac:picMkLst>
        </pc:picChg>
        <pc:picChg chg="add mod">
          <ac:chgData name="伊健 杜" userId="e69aded81da48593" providerId="LiveId" clId="{9F22EA10-544E-465F-8BA2-F648A44360F6}" dt="2022-11-24T04:52:55.302" v="1291" actId="1076"/>
          <ac:picMkLst>
            <pc:docMk/>
            <pc:sldMk cId="624976008" sldId="1699"/>
            <ac:picMk id="12294" creationId="{132B7463-59B1-4453-F970-0C542ADBA85B}"/>
          </ac:picMkLst>
        </pc:picChg>
      </pc:sldChg>
      <pc:sldChg chg="addSp delSp modSp add mod delAnim">
        <pc:chgData name="伊健 杜" userId="e69aded81da48593" providerId="LiveId" clId="{9F22EA10-544E-465F-8BA2-F648A44360F6}" dt="2022-11-24T07:08:24.065" v="3828"/>
        <pc:sldMkLst>
          <pc:docMk/>
          <pc:sldMk cId="1832267590" sldId="1700"/>
        </pc:sldMkLst>
        <pc:spChg chg="del">
          <ac:chgData name="伊健 杜" userId="e69aded81da48593" providerId="LiveId" clId="{9F22EA10-544E-465F-8BA2-F648A44360F6}" dt="2022-11-24T04:53:19.684" v="1374" actId="478"/>
          <ac:spMkLst>
            <pc:docMk/>
            <pc:sldMk cId="1832267590" sldId="1700"/>
            <ac:spMk id="5" creationId="{12133E31-EFD8-1428-E834-932512E03115}"/>
          </ac:spMkLst>
        </pc:spChg>
        <pc:spChg chg="add mod">
          <ac:chgData name="伊健 杜" userId="e69aded81da48593" providerId="LiveId" clId="{9F22EA10-544E-465F-8BA2-F648A44360F6}" dt="2022-11-24T07:08:24.065" v="3828"/>
          <ac:spMkLst>
            <pc:docMk/>
            <pc:sldMk cId="1832267590" sldId="1700"/>
            <ac:spMk id="7" creationId="{495D7E7C-29C8-C2B9-4460-D64ECB144F74}"/>
          </ac:spMkLst>
        </pc:spChg>
        <pc:spChg chg="mod">
          <ac:chgData name="伊健 杜" userId="e69aded81da48593" providerId="LiveId" clId="{9F22EA10-544E-465F-8BA2-F648A44360F6}" dt="2022-11-24T07:08:24.065" v="3828"/>
          <ac:spMkLst>
            <pc:docMk/>
            <pc:sldMk cId="1832267590" sldId="1700"/>
            <ac:spMk id="10" creationId="{B839CA97-BE0D-8B7C-B769-3E145A81D451}"/>
          </ac:spMkLst>
        </pc:spChg>
        <pc:picChg chg="add mod">
          <ac:chgData name="伊健 杜" userId="e69aded81da48593" providerId="LiveId" clId="{9F22EA10-544E-465F-8BA2-F648A44360F6}" dt="2022-11-24T04:56:50.695" v="1628" actId="1076"/>
          <ac:picMkLst>
            <pc:docMk/>
            <pc:sldMk cId="1832267590" sldId="1700"/>
            <ac:picMk id="4" creationId="{62F03663-5223-DD1F-1CDD-27BB6B1B2024}"/>
          </ac:picMkLst>
        </pc:picChg>
        <pc:picChg chg="del">
          <ac:chgData name="伊健 杜" userId="e69aded81da48593" providerId="LiveId" clId="{9F22EA10-544E-465F-8BA2-F648A44360F6}" dt="2022-11-24T04:55:57.606" v="1503" actId="478"/>
          <ac:picMkLst>
            <pc:docMk/>
            <pc:sldMk cId="1832267590" sldId="1700"/>
            <ac:picMk id="12292" creationId="{B1295AC9-317D-0467-B484-E345450C2331}"/>
          </ac:picMkLst>
        </pc:picChg>
        <pc:picChg chg="del">
          <ac:chgData name="伊健 杜" userId="e69aded81da48593" providerId="LiveId" clId="{9F22EA10-544E-465F-8BA2-F648A44360F6}" dt="2022-11-24T04:55:57.606" v="1503" actId="478"/>
          <ac:picMkLst>
            <pc:docMk/>
            <pc:sldMk cId="1832267590" sldId="1700"/>
            <ac:picMk id="12294" creationId="{132B7463-59B1-4453-F970-0C542ADBA85B}"/>
          </ac:picMkLst>
        </pc:picChg>
      </pc:sldChg>
      <pc:sldChg chg="addSp delSp modSp add mod">
        <pc:chgData name="伊健 杜" userId="e69aded81da48593" providerId="LiveId" clId="{9F22EA10-544E-465F-8BA2-F648A44360F6}" dt="2022-11-24T07:08:24.065" v="3828"/>
        <pc:sldMkLst>
          <pc:docMk/>
          <pc:sldMk cId="1392875072" sldId="1701"/>
        </pc:sldMkLst>
        <pc:spChg chg="mod">
          <ac:chgData name="伊健 杜" userId="e69aded81da48593" providerId="LiveId" clId="{9F22EA10-544E-465F-8BA2-F648A44360F6}" dt="2022-11-24T04:57:50.778" v="1709" actId="20577"/>
          <ac:spMkLst>
            <pc:docMk/>
            <pc:sldMk cId="1392875072" sldId="1701"/>
            <ac:spMk id="2" creationId="{10304424-DB4A-36E7-9E0D-D32A5DD0F26C}"/>
          </ac:spMkLst>
        </pc:spChg>
        <pc:spChg chg="mod">
          <ac:chgData name="伊健 杜" userId="e69aded81da48593" providerId="LiveId" clId="{9F22EA10-544E-465F-8BA2-F648A44360F6}" dt="2022-11-24T04:58:08.231" v="1711" actId="1076"/>
          <ac:spMkLst>
            <pc:docMk/>
            <pc:sldMk cId="1392875072" sldId="1701"/>
            <ac:spMk id="5" creationId="{12133E31-EFD8-1428-E834-932512E03115}"/>
          </ac:spMkLst>
        </pc:spChg>
        <pc:spChg chg="mod">
          <ac:chgData name="伊健 杜" userId="e69aded81da48593" providerId="LiveId" clId="{9F22EA10-544E-465F-8BA2-F648A44360F6}" dt="2022-11-24T07:08:24.065" v="3828"/>
          <ac:spMkLst>
            <pc:docMk/>
            <pc:sldMk cId="1392875072" sldId="1701"/>
            <ac:spMk id="10" creationId="{B839CA97-BE0D-8B7C-B769-3E145A81D451}"/>
          </ac:spMkLst>
        </pc:spChg>
        <pc:picChg chg="del">
          <ac:chgData name="伊健 杜" userId="e69aded81da48593" providerId="LiveId" clId="{9F22EA10-544E-465F-8BA2-F648A44360F6}" dt="2022-11-24T05:01:22.643" v="1858" actId="478"/>
          <ac:picMkLst>
            <pc:docMk/>
            <pc:sldMk cId="1392875072" sldId="1701"/>
            <ac:picMk id="12292" creationId="{B1295AC9-317D-0467-B484-E345450C2331}"/>
          </ac:picMkLst>
        </pc:picChg>
        <pc:picChg chg="del">
          <ac:chgData name="伊健 杜" userId="e69aded81da48593" providerId="LiveId" clId="{9F22EA10-544E-465F-8BA2-F648A44360F6}" dt="2022-11-24T05:01:22.643" v="1858" actId="478"/>
          <ac:picMkLst>
            <pc:docMk/>
            <pc:sldMk cId="1392875072" sldId="1701"/>
            <ac:picMk id="12294" creationId="{132B7463-59B1-4453-F970-0C542ADBA85B}"/>
          </ac:picMkLst>
        </pc:picChg>
        <pc:picChg chg="add mod">
          <ac:chgData name="伊健 杜" userId="e69aded81da48593" providerId="LiveId" clId="{9F22EA10-544E-465F-8BA2-F648A44360F6}" dt="2022-11-24T05:01:46.061" v="1873" actId="14100"/>
          <ac:picMkLst>
            <pc:docMk/>
            <pc:sldMk cId="1392875072" sldId="1701"/>
            <ac:picMk id="13314" creationId="{D1AC043E-AC65-7B70-1561-F48102521730}"/>
          </ac:picMkLst>
        </pc:picChg>
      </pc:sldChg>
      <pc:sldChg chg="addSp delSp modSp add mod delAnim modNotesTx">
        <pc:chgData name="伊健 杜" userId="e69aded81da48593" providerId="LiveId" clId="{9F22EA10-544E-465F-8BA2-F648A44360F6}" dt="2022-11-24T08:31:46.967" v="3852" actId="20577"/>
        <pc:sldMkLst>
          <pc:docMk/>
          <pc:sldMk cId="145064862" sldId="1702"/>
        </pc:sldMkLst>
        <pc:spChg chg="del">
          <ac:chgData name="伊健 杜" userId="e69aded81da48593" providerId="LiveId" clId="{9F22EA10-544E-465F-8BA2-F648A44360F6}" dt="2022-11-24T05:02:01.175" v="1876" actId="478"/>
          <ac:spMkLst>
            <pc:docMk/>
            <pc:sldMk cId="145064862" sldId="1702"/>
            <ac:spMk id="5" creationId="{12133E31-EFD8-1428-E834-932512E03115}"/>
          </ac:spMkLst>
        </pc:spChg>
        <pc:spChg chg="mod">
          <ac:chgData name="伊健 杜" userId="e69aded81da48593" providerId="LiveId" clId="{9F22EA10-544E-465F-8BA2-F648A44360F6}" dt="2022-11-24T07:08:24.065" v="3828"/>
          <ac:spMkLst>
            <pc:docMk/>
            <pc:sldMk cId="145064862" sldId="1702"/>
            <ac:spMk id="10" creationId="{B839CA97-BE0D-8B7C-B769-3E145A81D451}"/>
          </ac:spMkLst>
        </pc:spChg>
        <pc:picChg chg="del mod">
          <ac:chgData name="伊健 杜" userId="e69aded81da48593" providerId="LiveId" clId="{9F22EA10-544E-465F-8BA2-F648A44360F6}" dt="2022-11-24T05:02:46.034" v="2013" actId="478"/>
          <ac:picMkLst>
            <pc:docMk/>
            <pc:sldMk cId="145064862" sldId="1702"/>
            <ac:picMk id="13314" creationId="{D1AC043E-AC65-7B70-1561-F48102521730}"/>
          </ac:picMkLst>
        </pc:picChg>
        <pc:picChg chg="add mod">
          <ac:chgData name="伊健 杜" userId="e69aded81da48593" providerId="LiveId" clId="{9F22EA10-544E-465F-8BA2-F648A44360F6}" dt="2022-11-24T05:03:45.959" v="2017" actId="1076"/>
          <ac:picMkLst>
            <pc:docMk/>
            <pc:sldMk cId="145064862" sldId="1702"/>
            <ac:picMk id="15362" creationId="{F04EC0BF-D91B-AFA6-F660-59FA34ACFF31}"/>
          </ac:picMkLst>
        </pc:picChg>
      </pc:sldChg>
      <pc:sldChg chg="addSp delSp new mod">
        <pc:chgData name="伊健 杜" userId="e69aded81da48593" providerId="LiveId" clId="{9F22EA10-544E-465F-8BA2-F648A44360F6}" dt="2022-11-24T05:44:44.899" v="3486" actId="478"/>
        <pc:sldMkLst>
          <pc:docMk/>
          <pc:sldMk cId="3243474734" sldId="1703"/>
        </pc:sldMkLst>
        <pc:spChg chg="del">
          <ac:chgData name="伊健 杜" userId="e69aded81da48593" providerId="LiveId" clId="{9F22EA10-544E-465F-8BA2-F648A44360F6}" dt="2022-11-24T05:44:44.899" v="3486" actId="478"/>
          <ac:spMkLst>
            <pc:docMk/>
            <pc:sldMk cId="3243474734" sldId="1703"/>
            <ac:spMk id="2" creationId="{F818D621-C820-545B-DA39-1D06A5C6EDDE}"/>
          </ac:spMkLst>
        </pc:spChg>
        <pc:spChg chg="del">
          <ac:chgData name="伊健 杜" userId="e69aded81da48593" providerId="LiveId" clId="{9F22EA10-544E-465F-8BA2-F648A44360F6}" dt="2022-11-24T05:08:33.928" v="2497" actId="478"/>
          <ac:spMkLst>
            <pc:docMk/>
            <pc:sldMk cId="3243474734" sldId="1703"/>
            <ac:spMk id="3" creationId="{9A6A0907-5F86-9F16-622E-5111843ACF5E}"/>
          </ac:spMkLst>
        </pc:spChg>
        <pc:picChg chg="add">
          <ac:chgData name="伊健 杜" userId="e69aded81da48593" providerId="LiveId" clId="{9F22EA10-544E-465F-8BA2-F648A44360F6}" dt="2022-11-24T05:44:43.018" v="3485"/>
          <ac:picMkLst>
            <pc:docMk/>
            <pc:sldMk cId="3243474734" sldId="1703"/>
            <ac:picMk id="30722" creationId="{FF36E491-DCED-A8B6-6178-5FF5D34CDD07}"/>
          </ac:picMkLst>
        </pc:picChg>
      </pc:sldChg>
      <pc:sldChg chg="modSp add mod">
        <pc:chgData name="伊健 杜" userId="e69aded81da48593" providerId="LiveId" clId="{9F22EA10-544E-465F-8BA2-F648A44360F6}" dt="2022-11-24T07:08:24.065" v="3828"/>
        <pc:sldMkLst>
          <pc:docMk/>
          <pc:sldMk cId="2635680326" sldId="1704"/>
        </pc:sldMkLst>
        <pc:spChg chg="mod">
          <ac:chgData name="伊健 杜" userId="e69aded81da48593" providerId="LiveId" clId="{9F22EA10-544E-465F-8BA2-F648A44360F6}" dt="2022-11-24T05:04:11.065" v="2029"/>
          <ac:spMkLst>
            <pc:docMk/>
            <pc:sldMk cId="2635680326" sldId="1704"/>
            <ac:spMk id="2" creationId="{10304424-DB4A-36E7-9E0D-D32A5DD0F26C}"/>
          </ac:spMkLst>
        </pc:spChg>
        <pc:spChg chg="mod">
          <ac:chgData name="伊健 杜" userId="e69aded81da48593" providerId="LiveId" clId="{9F22EA10-544E-465F-8BA2-F648A44360F6}" dt="2022-11-24T05:04:25.825" v="2030"/>
          <ac:spMkLst>
            <pc:docMk/>
            <pc:sldMk cId="2635680326" sldId="1704"/>
            <ac:spMk id="5" creationId="{12133E31-EFD8-1428-E834-932512E03115}"/>
          </ac:spMkLst>
        </pc:spChg>
        <pc:spChg chg="mod">
          <ac:chgData name="伊健 杜" userId="e69aded81da48593" providerId="LiveId" clId="{9F22EA10-544E-465F-8BA2-F648A44360F6}" dt="2022-11-24T07:08:24.065" v="3828"/>
          <ac:spMkLst>
            <pc:docMk/>
            <pc:sldMk cId="2635680326" sldId="1704"/>
            <ac:spMk id="10" creationId="{B839CA97-BE0D-8B7C-B769-3E145A81D451}"/>
          </ac:spMkLst>
        </pc:spChg>
      </pc:sldChg>
      <pc:sldChg chg="addSp delSp modSp add mod delAnim">
        <pc:chgData name="伊健 杜" userId="e69aded81da48593" providerId="LiveId" clId="{9F22EA10-544E-465F-8BA2-F648A44360F6}" dt="2022-11-24T07:08:24.065" v="3828"/>
        <pc:sldMkLst>
          <pc:docMk/>
          <pc:sldMk cId="2737894312" sldId="1705"/>
        </pc:sldMkLst>
        <pc:spChg chg="del">
          <ac:chgData name="伊健 杜" userId="e69aded81da48593" providerId="LiveId" clId="{9F22EA10-544E-465F-8BA2-F648A44360F6}" dt="2022-11-24T05:06:23.525" v="2177" actId="478"/>
          <ac:spMkLst>
            <pc:docMk/>
            <pc:sldMk cId="2737894312" sldId="1705"/>
            <ac:spMk id="5" creationId="{12133E31-EFD8-1428-E834-932512E03115}"/>
          </ac:spMkLst>
        </pc:spChg>
        <pc:spChg chg="mod">
          <ac:chgData name="伊健 杜" userId="e69aded81da48593" providerId="LiveId" clId="{9F22EA10-544E-465F-8BA2-F648A44360F6}" dt="2022-11-24T07:08:24.065" v="3828"/>
          <ac:spMkLst>
            <pc:docMk/>
            <pc:sldMk cId="2737894312" sldId="1705"/>
            <ac:spMk id="10" creationId="{B839CA97-BE0D-8B7C-B769-3E145A81D451}"/>
          </ac:spMkLst>
        </pc:spChg>
        <pc:picChg chg="del mod">
          <ac:chgData name="伊健 杜" userId="e69aded81da48593" providerId="LiveId" clId="{9F22EA10-544E-465F-8BA2-F648A44360F6}" dt="2022-11-24T05:06:55.052" v="2262" actId="478"/>
          <ac:picMkLst>
            <pc:docMk/>
            <pc:sldMk cId="2737894312" sldId="1705"/>
            <ac:picMk id="13314" creationId="{D1AC043E-AC65-7B70-1561-F48102521730}"/>
          </ac:picMkLst>
        </pc:picChg>
        <pc:picChg chg="add mod">
          <ac:chgData name="伊健 杜" userId="e69aded81da48593" providerId="LiveId" clId="{9F22EA10-544E-465F-8BA2-F648A44360F6}" dt="2022-11-24T05:07:12.354" v="2268" actId="1076"/>
          <ac:picMkLst>
            <pc:docMk/>
            <pc:sldMk cId="2737894312" sldId="1705"/>
            <ac:picMk id="16386" creationId="{42B7F351-34C7-DE25-1F91-0D4C1B64B0CC}"/>
          </ac:picMkLst>
        </pc:picChg>
      </pc:sldChg>
      <pc:sldChg chg="addSp delSp modSp add mod">
        <pc:chgData name="伊健 杜" userId="e69aded81da48593" providerId="LiveId" clId="{9F22EA10-544E-465F-8BA2-F648A44360F6}" dt="2022-11-24T07:08:24.065" v="3828"/>
        <pc:sldMkLst>
          <pc:docMk/>
          <pc:sldMk cId="3782280875" sldId="1706"/>
        </pc:sldMkLst>
        <pc:spChg chg="mod">
          <ac:chgData name="伊健 杜" userId="e69aded81da48593" providerId="LiveId" clId="{9F22EA10-544E-465F-8BA2-F648A44360F6}" dt="2022-11-24T07:08:24.065" v="3828"/>
          <ac:spMkLst>
            <pc:docMk/>
            <pc:sldMk cId="3782280875" sldId="1706"/>
            <ac:spMk id="3" creationId="{9EDCD38E-F471-5FBB-3895-0BD45C0A03A2}"/>
          </ac:spMkLst>
        </pc:spChg>
        <pc:spChg chg="add del mod">
          <ac:chgData name="伊健 杜" userId="e69aded81da48593" providerId="LiveId" clId="{9F22EA10-544E-465F-8BA2-F648A44360F6}" dt="2022-11-24T05:09:31.355" v="2545" actId="478"/>
          <ac:spMkLst>
            <pc:docMk/>
            <pc:sldMk cId="3782280875" sldId="1706"/>
            <ac:spMk id="4" creationId="{A37E741D-28D8-458D-2768-258C3B12A412}"/>
          </ac:spMkLst>
        </pc:spChg>
        <pc:spChg chg="del">
          <ac:chgData name="伊健 杜" userId="e69aded81da48593" providerId="LiveId" clId="{9F22EA10-544E-465F-8BA2-F648A44360F6}" dt="2022-11-24T05:09:28.868" v="2544" actId="478"/>
          <ac:spMkLst>
            <pc:docMk/>
            <pc:sldMk cId="3782280875" sldId="1706"/>
            <ac:spMk id="7" creationId="{737816FE-5A76-5D8F-B41E-38147066A29A}"/>
          </ac:spMkLst>
        </pc:spChg>
        <pc:spChg chg="del">
          <ac:chgData name="伊健 杜" userId="e69aded81da48593" providerId="LiveId" clId="{9F22EA10-544E-465F-8BA2-F648A44360F6}" dt="2022-11-24T05:09:28.868" v="2544" actId="478"/>
          <ac:spMkLst>
            <pc:docMk/>
            <pc:sldMk cId="3782280875" sldId="1706"/>
            <ac:spMk id="8" creationId="{EADCD047-DF32-9F24-E0C7-482DB4AF8900}"/>
          </ac:spMkLst>
        </pc:spChg>
        <pc:spChg chg="del">
          <ac:chgData name="伊健 杜" userId="e69aded81da48593" providerId="LiveId" clId="{9F22EA10-544E-465F-8BA2-F648A44360F6}" dt="2022-11-24T05:09:28.868" v="2544" actId="478"/>
          <ac:spMkLst>
            <pc:docMk/>
            <pc:sldMk cId="3782280875" sldId="1706"/>
            <ac:spMk id="9" creationId="{3BB1E59B-3874-597C-6906-8D6594ECB26F}"/>
          </ac:spMkLst>
        </pc:spChg>
      </pc:sldChg>
      <pc:sldChg chg="add del">
        <pc:chgData name="伊健 杜" userId="e69aded81da48593" providerId="LiveId" clId="{9F22EA10-544E-465F-8BA2-F648A44360F6}" dt="2022-11-24T05:18:53.863" v="2707" actId="47"/>
        <pc:sldMkLst>
          <pc:docMk/>
          <pc:sldMk cId="3330114948" sldId="1707"/>
        </pc:sldMkLst>
      </pc:sldChg>
      <pc:sldChg chg="addSp delSp modSp add mod ord">
        <pc:chgData name="伊健 杜" userId="e69aded81da48593" providerId="LiveId" clId="{9F22EA10-544E-465F-8BA2-F648A44360F6}" dt="2022-11-24T07:08:24.065" v="3828"/>
        <pc:sldMkLst>
          <pc:docMk/>
          <pc:sldMk cId="3470930255" sldId="1708"/>
        </pc:sldMkLst>
        <pc:spChg chg="add mod">
          <ac:chgData name="伊健 杜" userId="e69aded81da48593" providerId="LiveId" clId="{9F22EA10-544E-465F-8BA2-F648A44360F6}" dt="2022-11-24T05:19:54.496" v="2801" actId="207"/>
          <ac:spMkLst>
            <pc:docMk/>
            <pc:sldMk cId="3470930255" sldId="1708"/>
            <ac:spMk id="2" creationId="{00E1E1FC-277F-F9A9-0A88-FE30D450DA1F}"/>
          </ac:spMkLst>
        </pc:spChg>
        <pc:spChg chg="add mod">
          <ac:chgData name="伊健 杜" userId="e69aded81da48593" providerId="LiveId" clId="{9F22EA10-544E-465F-8BA2-F648A44360F6}" dt="2022-11-24T05:19:57.714" v="2802" actId="207"/>
          <ac:spMkLst>
            <pc:docMk/>
            <pc:sldMk cId="3470930255" sldId="1708"/>
            <ac:spMk id="3" creationId="{B48C609A-74F3-1490-4579-A7D6D835C797}"/>
          </ac:spMkLst>
        </pc:spChg>
        <pc:spChg chg="mod">
          <ac:chgData name="伊健 杜" userId="e69aded81da48593" providerId="LiveId" clId="{9F22EA10-544E-465F-8BA2-F648A44360F6}" dt="2022-11-24T05:14:24.556" v="2589" actId="1076"/>
          <ac:spMkLst>
            <pc:docMk/>
            <pc:sldMk cId="3470930255" sldId="1708"/>
            <ac:spMk id="4" creationId="{767FBCC3-E590-DDD9-AC6E-390CBBE40FB6}"/>
          </ac:spMkLst>
        </pc:spChg>
        <pc:spChg chg="add mod">
          <ac:chgData name="伊健 杜" userId="e69aded81da48593" providerId="LiveId" clId="{9F22EA10-544E-465F-8BA2-F648A44360F6}" dt="2022-11-24T05:16:35.715" v="2642"/>
          <ac:spMkLst>
            <pc:docMk/>
            <pc:sldMk cId="3470930255" sldId="1708"/>
            <ac:spMk id="5" creationId="{6EED766F-243A-E533-8957-54BBAAD2C8C5}"/>
          </ac:spMkLst>
        </pc:spChg>
        <pc:spChg chg="mod">
          <ac:chgData name="伊健 杜" userId="e69aded81da48593" providerId="LiveId" clId="{9F22EA10-544E-465F-8BA2-F648A44360F6}" dt="2022-11-24T05:18:36.644" v="2703" actId="1076"/>
          <ac:spMkLst>
            <pc:docMk/>
            <pc:sldMk cId="3470930255" sldId="1708"/>
            <ac:spMk id="6" creationId="{159B7E6B-21F0-E0FE-7ABA-4ADD738FA9C0}"/>
          </ac:spMkLst>
        </pc:spChg>
        <pc:spChg chg="add mod">
          <ac:chgData name="伊健 杜" userId="e69aded81da48593" providerId="LiveId" clId="{9F22EA10-544E-465F-8BA2-F648A44360F6}" dt="2022-11-24T05:18:18.148" v="2694" actId="1076"/>
          <ac:spMkLst>
            <pc:docMk/>
            <pc:sldMk cId="3470930255" sldId="1708"/>
            <ac:spMk id="8" creationId="{22A6ECA4-EF18-68E2-B586-DCAA444C5015}"/>
          </ac:spMkLst>
        </pc:spChg>
        <pc:spChg chg="add del mod">
          <ac:chgData name="伊健 杜" userId="e69aded81da48593" providerId="LiveId" clId="{9F22EA10-544E-465F-8BA2-F648A44360F6}" dt="2022-11-24T05:17:55.507" v="2679" actId="478"/>
          <ac:spMkLst>
            <pc:docMk/>
            <pc:sldMk cId="3470930255" sldId="1708"/>
            <ac:spMk id="9" creationId="{C03BB5A4-A099-D163-9E45-54BED19C58F6}"/>
          </ac:spMkLst>
        </pc:spChg>
        <pc:spChg chg="add mod">
          <ac:chgData name="伊健 杜" userId="e69aded81da48593" providerId="LiveId" clId="{9F22EA10-544E-465F-8BA2-F648A44360F6}" dt="2022-11-24T05:18:18.148" v="2694" actId="1076"/>
          <ac:spMkLst>
            <pc:docMk/>
            <pc:sldMk cId="3470930255" sldId="1708"/>
            <ac:spMk id="10" creationId="{4DD72E86-FE8B-F9EB-2C62-3EB722A1B5F2}"/>
          </ac:spMkLst>
        </pc:spChg>
        <pc:spChg chg="add mod">
          <ac:chgData name="伊健 杜" userId="e69aded81da48593" providerId="LiveId" clId="{9F22EA10-544E-465F-8BA2-F648A44360F6}" dt="2022-11-24T05:18:40.652" v="2705" actId="1076"/>
          <ac:spMkLst>
            <pc:docMk/>
            <pc:sldMk cId="3470930255" sldId="1708"/>
            <ac:spMk id="11" creationId="{70A81645-DDD4-3424-DC62-1C5D2BCE9EBC}"/>
          </ac:spMkLst>
        </pc:spChg>
        <pc:spChg chg="add mod">
          <ac:chgData name="伊健 杜" userId="e69aded81da48593" providerId="LiveId" clId="{9F22EA10-544E-465F-8BA2-F648A44360F6}" dt="2022-11-24T07:08:24.065" v="3828"/>
          <ac:spMkLst>
            <pc:docMk/>
            <pc:sldMk cId="3470930255" sldId="1708"/>
            <ac:spMk id="12" creationId="{4B97929E-FBAD-50C1-CC5D-2268C7819A2A}"/>
          </ac:spMkLst>
        </pc:spChg>
        <pc:picChg chg="del">
          <ac:chgData name="伊健 杜" userId="e69aded81da48593" providerId="LiveId" clId="{9F22EA10-544E-465F-8BA2-F648A44360F6}" dt="2022-11-24T05:18:42.621" v="2706" actId="478"/>
          <ac:picMkLst>
            <pc:docMk/>
            <pc:sldMk cId="3470930255" sldId="1708"/>
            <ac:picMk id="7" creationId="{71FCFE7D-FEFD-8516-EABE-F2E958B9D732}"/>
          </ac:picMkLst>
        </pc:picChg>
        <pc:picChg chg="add mod">
          <ac:chgData name="伊健 杜" userId="e69aded81da48593" providerId="LiveId" clId="{9F22EA10-544E-465F-8BA2-F648A44360F6}" dt="2022-11-24T05:20:12.724" v="2805" actId="1076"/>
          <ac:picMkLst>
            <pc:docMk/>
            <pc:sldMk cId="3470930255" sldId="1708"/>
            <ac:picMk id="13" creationId="{F0B7287A-175F-9EAE-63D5-9A9AE16A9B60}"/>
          </ac:picMkLst>
        </pc:picChg>
      </pc:sldChg>
      <pc:sldChg chg="addSp delSp modSp add mod">
        <pc:chgData name="伊健 杜" userId="e69aded81da48593" providerId="LiveId" clId="{9F22EA10-544E-465F-8BA2-F648A44360F6}" dt="2022-11-24T07:08:24.065" v="3828"/>
        <pc:sldMkLst>
          <pc:docMk/>
          <pc:sldMk cId="2265526868" sldId="1709"/>
        </pc:sldMkLst>
        <pc:spChg chg="mod">
          <ac:chgData name="伊健 杜" userId="e69aded81da48593" providerId="LiveId" clId="{9F22EA10-544E-465F-8BA2-F648A44360F6}" dt="2022-11-24T07:08:24.065" v="3828"/>
          <ac:spMkLst>
            <pc:docMk/>
            <pc:sldMk cId="2265526868" sldId="1709"/>
            <ac:spMk id="12" creationId="{4B97929E-FBAD-50C1-CC5D-2268C7819A2A}"/>
          </ac:spMkLst>
        </pc:spChg>
        <pc:picChg chg="del">
          <ac:chgData name="伊健 杜" userId="e69aded81da48593" providerId="LiveId" clId="{9F22EA10-544E-465F-8BA2-F648A44360F6}" dt="2022-11-24T05:21:04.882" v="2861" actId="478"/>
          <ac:picMkLst>
            <pc:docMk/>
            <pc:sldMk cId="2265526868" sldId="1709"/>
            <ac:picMk id="13" creationId="{F0B7287A-175F-9EAE-63D5-9A9AE16A9B60}"/>
          </ac:picMkLst>
        </pc:picChg>
        <pc:picChg chg="add mod">
          <ac:chgData name="伊健 杜" userId="e69aded81da48593" providerId="LiveId" clId="{9F22EA10-544E-465F-8BA2-F648A44360F6}" dt="2022-11-24T05:21:39.350" v="2865" actId="1076"/>
          <ac:picMkLst>
            <pc:docMk/>
            <pc:sldMk cId="2265526868" sldId="1709"/>
            <ac:picMk id="18434" creationId="{7E4ACDD1-32B5-1E95-5CE0-43B58DA3EC91}"/>
          </ac:picMkLst>
        </pc:picChg>
      </pc:sldChg>
      <pc:sldChg chg="addSp delSp modSp add mod modAnim">
        <pc:chgData name="伊健 杜" userId="e69aded81da48593" providerId="LiveId" clId="{9F22EA10-544E-465F-8BA2-F648A44360F6}" dt="2022-11-24T07:08:24.065" v="3828"/>
        <pc:sldMkLst>
          <pc:docMk/>
          <pc:sldMk cId="1727570174" sldId="1710"/>
        </pc:sldMkLst>
        <pc:spChg chg="add mod">
          <ac:chgData name="伊健 杜" userId="e69aded81da48593" providerId="LiveId" clId="{9F22EA10-544E-465F-8BA2-F648A44360F6}" dt="2022-11-24T07:08:24.065" v="3828"/>
          <ac:spMkLst>
            <pc:docMk/>
            <pc:sldMk cId="1727570174" sldId="1710"/>
            <ac:spMk id="7" creationId="{759262DC-98F6-E797-A540-BBB5AA79542E}"/>
          </ac:spMkLst>
        </pc:spChg>
        <pc:spChg chg="mod">
          <ac:chgData name="伊健 杜" userId="e69aded81da48593" providerId="LiveId" clId="{9F22EA10-544E-465F-8BA2-F648A44360F6}" dt="2022-11-24T07:08:24.065" v="3828"/>
          <ac:spMkLst>
            <pc:docMk/>
            <pc:sldMk cId="1727570174" sldId="1710"/>
            <ac:spMk id="12" creationId="{4B97929E-FBAD-50C1-CC5D-2268C7819A2A}"/>
          </ac:spMkLst>
        </pc:spChg>
        <pc:picChg chg="del">
          <ac:chgData name="伊健 杜" userId="e69aded81da48593" providerId="LiveId" clId="{9F22EA10-544E-465F-8BA2-F648A44360F6}" dt="2022-11-24T05:21:51.439" v="2888" actId="478"/>
          <ac:picMkLst>
            <pc:docMk/>
            <pc:sldMk cId="1727570174" sldId="1710"/>
            <ac:picMk id="18434" creationId="{7E4ACDD1-32B5-1E95-5CE0-43B58DA3EC91}"/>
          </ac:picMkLst>
        </pc:picChg>
        <pc:picChg chg="add del mod">
          <ac:chgData name="伊健 杜" userId="e69aded81da48593" providerId="LiveId" clId="{9F22EA10-544E-465F-8BA2-F648A44360F6}" dt="2022-11-24T05:22:05.219" v="2891" actId="478"/>
          <ac:picMkLst>
            <pc:docMk/>
            <pc:sldMk cId="1727570174" sldId="1710"/>
            <ac:picMk id="21506" creationId="{4C808F0F-43E2-C0D2-FB6A-2243567449FE}"/>
          </ac:picMkLst>
        </pc:picChg>
        <pc:picChg chg="add mod">
          <ac:chgData name="伊健 杜" userId="e69aded81da48593" providerId="LiveId" clId="{9F22EA10-544E-465F-8BA2-F648A44360F6}" dt="2022-11-24T05:38:29.803" v="3316" actId="1076"/>
          <ac:picMkLst>
            <pc:docMk/>
            <pc:sldMk cId="1727570174" sldId="1710"/>
            <ac:picMk id="21508" creationId="{0D8E8B7C-185A-39E6-3602-4A6697D4BF55}"/>
          </ac:picMkLst>
        </pc:picChg>
      </pc:sldChg>
      <pc:sldChg chg="addSp delSp modSp add mod">
        <pc:chgData name="伊健 杜" userId="e69aded81da48593" providerId="LiveId" clId="{9F22EA10-544E-465F-8BA2-F648A44360F6}" dt="2022-11-24T07:08:24.065" v="3828"/>
        <pc:sldMkLst>
          <pc:docMk/>
          <pc:sldMk cId="2392948328" sldId="1711"/>
        </pc:sldMkLst>
        <pc:spChg chg="mod">
          <ac:chgData name="伊健 杜" userId="e69aded81da48593" providerId="LiveId" clId="{9F22EA10-544E-465F-8BA2-F648A44360F6}" dt="2022-11-24T07:08:24.065" v="3828"/>
          <ac:spMkLst>
            <pc:docMk/>
            <pc:sldMk cId="2392948328" sldId="1711"/>
            <ac:spMk id="12" creationId="{4B97929E-FBAD-50C1-CC5D-2268C7819A2A}"/>
          </ac:spMkLst>
        </pc:spChg>
        <pc:picChg chg="del mod">
          <ac:chgData name="伊健 杜" userId="e69aded81da48593" providerId="LiveId" clId="{9F22EA10-544E-465F-8BA2-F648A44360F6}" dt="2022-11-24T05:28:25.404" v="2973" actId="478"/>
          <ac:picMkLst>
            <pc:docMk/>
            <pc:sldMk cId="2392948328" sldId="1711"/>
            <ac:picMk id="13" creationId="{F0B7287A-175F-9EAE-63D5-9A9AE16A9B60}"/>
          </ac:picMkLst>
        </pc:picChg>
        <pc:picChg chg="add mod">
          <ac:chgData name="伊健 杜" userId="e69aded81da48593" providerId="LiveId" clId="{9F22EA10-544E-465F-8BA2-F648A44360F6}" dt="2022-11-24T05:28:45.903" v="2979" actId="1076"/>
          <ac:picMkLst>
            <pc:docMk/>
            <pc:sldMk cId="2392948328" sldId="1711"/>
            <ac:picMk id="22530" creationId="{1C7D225D-8B6A-B53B-0CA4-6956402C13D4}"/>
          </ac:picMkLst>
        </pc:picChg>
      </pc:sldChg>
      <pc:sldChg chg="addSp delSp modSp add mod">
        <pc:chgData name="伊健 杜" userId="e69aded81da48593" providerId="LiveId" clId="{9F22EA10-544E-465F-8BA2-F648A44360F6}" dt="2022-11-24T07:08:24.065" v="3828"/>
        <pc:sldMkLst>
          <pc:docMk/>
          <pc:sldMk cId="3993140707" sldId="1712"/>
        </pc:sldMkLst>
        <pc:spChg chg="mod">
          <ac:chgData name="伊健 杜" userId="e69aded81da48593" providerId="LiveId" clId="{9F22EA10-544E-465F-8BA2-F648A44360F6}" dt="2022-11-24T07:08:24.065" v="3828"/>
          <ac:spMkLst>
            <pc:docMk/>
            <pc:sldMk cId="3993140707" sldId="1712"/>
            <ac:spMk id="12" creationId="{4B97929E-FBAD-50C1-CC5D-2268C7819A2A}"/>
          </ac:spMkLst>
        </pc:spChg>
        <pc:picChg chg="del">
          <ac:chgData name="伊健 杜" userId="e69aded81da48593" providerId="LiveId" clId="{9F22EA10-544E-465F-8BA2-F648A44360F6}" dt="2022-11-24T05:29:42.781" v="3004" actId="478"/>
          <ac:picMkLst>
            <pc:docMk/>
            <pc:sldMk cId="3993140707" sldId="1712"/>
            <ac:picMk id="22530" creationId="{1C7D225D-8B6A-B53B-0CA4-6956402C13D4}"/>
          </ac:picMkLst>
        </pc:picChg>
        <pc:picChg chg="add del mod">
          <ac:chgData name="伊健 杜" userId="e69aded81da48593" providerId="LiveId" clId="{9F22EA10-544E-465F-8BA2-F648A44360F6}" dt="2022-11-24T05:31:02.572" v="3044" actId="478"/>
          <ac:picMkLst>
            <pc:docMk/>
            <pc:sldMk cId="3993140707" sldId="1712"/>
            <ac:picMk id="23554" creationId="{7109CA10-209A-2AF0-25E0-A49F8E1912B6}"/>
          </ac:picMkLst>
        </pc:picChg>
        <pc:picChg chg="add mod">
          <ac:chgData name="伊健 杜" userId="e69aded81da48593" providerId="LiveId" clId="{9F22EA10-544E-465F-8BA2-F648A44360F6}" dt="2022-11-24T05:31:17.278" v="3048" actId="1076"/>
          <ac:picMkLst>
            <pc:docMk/>
            <pc:sldMk cId="3993140707" sldId="1712"/>
            <ac:picMk id="23556" creationId="{95E87AC6-169E-0A4B-5F4D-1DEEB754322B}"/>
          </ac:picMkLst>
        </pc:picChg>
      </pc:sldChg>
      <pc:sldChg chg="addSp delSp modSp add mod">
        <pc:chgData name="伊健 杜" userId="e69aded81da48593" providerId="LiveId" clId="{9F22EA10-544E-465F-8BA2-F648A44360F6}" dt="2022-11-24T07:08:24.065" v="3828"/>
        <pc:sldMkLst>
          <pc:docMk/>
          <pc:sldMk cId="2051998267" sldId="1713"/>
        </pc:sldMkLst>
        <pc:spChg chg="mod">
          <ac:chgData name="伊健 杜" userId="e69aded81da48593" providerId="LiveId" clId="{9F22EA10-544E-465F-8BA2-F648A44360F6}" dt="2022-11-24T07:08:24.065" v="3828"/>
          <ac:spMkLst>
            <pc:docMk/>
            <pc:sldMk cId="2051998267" sldId="1713"/>
            <ac:spMk id="12" creationId="{4B97929E-FBAD-50C1-CC5D-2268C7819A2A}"/>
          </ac:spMkLst>
        </pc:spChg>
        <pc:picChg chg="del">
          <ac:chgData name="伊健 杜" userId="e69aded81da48593" providerId="LiveId" clId="{9F22EA10-544E-465F-8BA2-F648A44360F6}" dt="2022-11-24T05:32:23.988" v="3156" actId="478"/>
          <ac:picMkLst>
            <pc:docMk/>
            <pc:sldMk cId="2051998267" sldId="1713"/>
            <ac:picMk id="23554" creationId="{7109CA10-209A-2AF0-25E0-A49F8E1912B6}"/>
          </ac:picMkLst>
        </pc:picChg>
        <pc:picChg chg="add mod">
          <ac:chgData name="伊健 杜" userId="e69aded81da48593" providerId="LiveId" clId="{9F22EA10-544E-465F-8BA2-F648A44360F6}" dt="2022-11-24T05:34:00.294" v="3161" actId="1076"/>
          <ac:picMkLst>
            <pc:docMk/>
            <pc:sldMk cId="2051998267" sldId="1713"/>
            <ac:picMk id="24578" creationId="{AEFC4F79-1A4C-31E3-1D79-922EB62AE4A9}"/>
          </ac:picMkLst>
        </pc:picChg>
      </pc:sldChg>
      <pc:sldChg chg="addSp modSp add mod">
        <pc:chgData name="伊健 杜" userId="e69aded81da48593" providerId="LiveId" clId="{9F22EA10-544E-465F-8BA2-F648A44360F6}" dt="2022-11-24T07:08:24.065" v="3828"/>
        <pc:sldMkLst>
          <pc:docMk/>
          <pc:sldMk cId="3257311218" sldId="1714"/>
        </pc:sldMkLst>
        <pc:spChg chg="add mod">
          <ac:chgData name="伊健 杜" userId="e69aded81da48593" providerId="LiveId" clId="{9F22EA10-544E-465F-8BA2-F648A44360F6}" dt="2022-11-24T05:34:23.185" v="3237" actId="5793"/>
          <ac:spMkLst>
            <pc:docMk/>
            <pc:sldMk cId="3257311218" sldId="1714"/>
            <ac:spMk id="2" creationId="{61D55499-70E8-7B7A-53A8-79EA54B57986}"/>
          </ac:spMkLst>
        </pc:spChg>
        <pc:spChg chg="mod">
          <ac:chgData name="伊健 杜" userId="e69aded81da48593" providerId="LiveId" clId="{9F22EA10-544E-465F-8BA2-F648A44360F6}" dt="2022-11-24T07:08:24.065" v="3828"/>
          <ac:spMkLst>
            <pc:docMk/>
            <pc:sldMk cId="3257311218" sldId="1714"/>
            <ac:spMk id="3" creationId="{9EDCD38E-F471-5FBB-3895-0BD45C0A03A2}"/>
          </ac:spMkLst>
        </pc:spChg>
      </pc:sldChg>
      <pc:sldChg chg="addSp delSp modSp add mod">
        <pc:chgData name="伊健 杜" userId="e69aded81da48593" providerId="LiveId" clId="{9F22EA10-544E-465F-8BA2-F648A44360F6}" dt="2022-11-24T07:08:24.065" v="3828"/>
        <pc:sldMkLst>
          <pc:docMk/>
          <pc:sldMk cId="2414090647" sldId="1715"/>
        </pc:sldMkLst>
        <pc:spChg chg="del">
          <ac:chgData name="伊健 杜" userId="e69aded81da48593" providerId="LiveId" clId="{9F22EA10-544E-465F-8BA2-F648A44360F6}" dt="2022-11-24T05:34:29.225" v="3239" actId="478"/>
          <ac:spMkLst>
            <pc:docMk/>
            <pc:sldMk cId="2414090647" sldId="1715"/>
            <ac:spMk id="2" creationId="{61D55499-70E8-7B7A-53A8-79EA54B57986}"/>
          </ac:spMkLst>
        </pc:spChg>
        <pc:spChg chg="mod">
          <ac:chgData name="伊健 杜" userId="e69aded81da48593" providerId="LiveId" clId="{9F22EA10-544E-465F-8BA2-F648A44360F6}" dt="2022-11-24T07:08:24.065" v="3828"/>
          <ac:spMkLst>
            <pc:docMk/>
            <pc:sldMk cId="2414090647" sldId="1715"/>
            <ac:spMk id="3" creationId="{9EDCD38E-F471-5FBB-3895-0BD45C0A03A2}"/>
          </ac:spMkLst>
        </pc:spChg>
        <pc:spChg chg="add mod">
          <ac:chgData name="伊健 杜" userId="e69aded81da48593" providerId="LiveId" clId="{9F22EA10-544E-465F-8BA2-F648A44360F6}" dt="2022-11-24T07:08:24.065" v="3828"/>
          <ac:spMkLst>
            <pc:docMk/>
            <pc:sldMk cId="2414090647" sldId="1715"/>
            <ac:spMk id="4" creationId="{76A7DA8F-66A4-AD3C-A3F6-CD5E702C4EC7}"/>
          </ac:spMkLst>
        </pc:spChg>
      </pc:sldChg>
      <pc:sldChg chg="delSp modSp add mod">
        <pc:chgData name="伊健 杜" userId="e69aded81da48593" providerId="LiveId" clId="{9F22EA10-544E-465F-8BA2-F648A44360F6}" dt="2022-11-24T07:08:24.065" v="3828"/>
        <pc:sldMkLst>
          <pc:docMk/>
          <pc:sldMk cId="838589425" sldId="1716"/>
        </pc:sldMkLst>
        <pc:spChg chg="mod">
          <ac:chgData name="伊健 杜" userId="e69aded81da48593" providerId="LiveId" clId="{9F22EA10-544E-465F-8BA2-F648A44360F6}" dt="2022-11-24T05:36:08.114" v="3314" actId="20577"/>
          <ac:spMkLst>
            <pc:docMk/>
            <pc:sldMk cId="838589425" sldId="1716"/>
            <ac:spMk id="5" creationId="{6EED766F-243A-E533-8957-54BBAAD2C8C5}"/>
          </ac:spMkLst>
        </pc:spChg>
        <pc:spChg chg="mod">
          <ac:chgData name="伊健 杜" userId="e69aded81da48593" providerId="LiveId" clId="{9F22EA10-544E-465F-8BA2-F648A44360F6}" dt="2022-11-24T05:39:29.127" v="3349" actId="1076"/>
          <ac:spMkLst>
            <pc:docMk/>
            <pc:sldMk cId="838589425" sldId="1716"/>
            <ac:spMk id="8" creationId="{22A6ECA4-EF18-68E2-B586-DCAA444C5015}"/>
          </ac:spMkLst>
        </pc:spChg>
        <pc:spChg chg="del">
          <ac:chgData name="伊健 杜" userId="e69aded81da48593" providerId="LiveId" clId="{9F22EA10-544E-465F-8BA2-F648A44360F6}" dt="2022-11-24T05:39:20.887" v="3333" actId="478"/>
          <ac:spMkLst>
            <pc:docMk/>
            <pc:sldMk cId="838589425" sldId="1716"/>
            <ac:spMk id="10" creationId="{4DD72E86-FE8B-F9EB-2C62-3EB722A1B5F2}"/>
          </ac:spMkLst>
        </pc:spChg>
        <pc:spChg chg="mod">
          <ac:chgData name="伊健 杜" userId="e69aded81da48593" providerId="LiveId" clId="{9F22EA10-544E-465F-8BA2-F648A44360F6}" dt="2022-11-24T07:08:24.065" v="3828"/>
          <ac:spMkLst>
            <pc:docMk/>
            <pc:sldMk cId="838589425" sldId="1716"/>
            <ac:spMk id="12" creationId="{4B97929E-FBAD-50C1-CC5D-2268C7819A2A}"/>
          </ac:spMkLst>
        </pc:spChg>
      </pc:sldChg>
      <pc:sldChg chg="addSp delSp modSp add mod">
        <pc:chgData name="伊健 杜" userId="e69aded81da48593" providerId="LiveId" clId="{9F22EA10-544E-465F-8BA2-F648A44360F6}" dt="2022-11-24T07:08:24.065" v="3828"/>
        <pc:sldMkLst>
          <pc:docMk/>
          <pc:sldMk cId="599260752" sldId="1717"/>
        </pc:sldMkLst>
        <pc:spChg chg="mod">
          <ac:chgData name="伊健 杜" userId="e69aded81da48593" providerId="LiveId" clId="{9F22EA10-544E-465F-8BA2-F648A44360F6}" dt="2022-11-24T07:08:24.065" v="3828"/>
          <ac:spMkLst>
            <pc:docMk/>
            <pc:sldMk cId="599260752" sldId="1717"/>
            <ac:spMk id="12" creationId="{4B97929E-FBAD-50C1-CC5D-2268C7819A2A}"/>
          </ac:spMkLst>
        </pc:spChg>
        <pc:picChg chg="del">
          <ac:chgData name="伊健 杜" userId="e69aded81da48593" providerId="LiveId" clId="{9F22EA10-544E-465F-8BA2-F648A44360F6}" dt="2022-11-24T05:40:08.658" v="3413" actId="478"/>
          <ac:picMkLst>
            <pc:docMk/>
            <pc:sldMk cId="599260752" sldId="1717"/>
            <ac:picMk id="18434" creationId="{7E4ACDD1-32B5-1E95-5CE0-43B58DA3EC91}"/>
          </ac:picMkLst>
        </pc:picChg>
        <pc:picChg chg="add mod">
          <ac:chgData name="伊健 杜" userId="e69aded81da48593" providerId="LiveId" clId="{9F22EA10-544E-465F-8BA2-F648A44360F6}" dt="2022-11-24T05:41:02.726" v="3418" actId="14100"/>
          <ac:picMkLst>
            <pc:docMk/>
            <pc:sldMk cId="599260752" sldId="1717"/>
            <ac:picMk id="25602" creationId="{1F332EA8-23A0-DECD-C5FA-737F72DA3012}"/>
          </ac:picMkLst>
        </pc:picChg>
      </pc:sldChg>
      <pc:sldChg chg="addSp delSp modSp add mod modAnim">
        <pc:chgData name="伊健 杜" userId="e69aded81da48593" providerId="LiveId" clId="{9F22EA10-544E-465F-8BA2-F648A44360F6}" dt="2022-11-24T07:08:24.065" v="3828"/>
        <pc:sldMkLst>
          <pc:docMk/>
          <pc:sldMk cId="554889428" sldId="1718"/>
        </pc:sldMkLst>
        <pc:spChg chg="mod">
          <ac:chgData name="伊健 杜" userId="e69aded81da48593" providerId="LiveId" clId="{9F22EA10-544E-465F-8BA2-F648A44360F6}" dt="2022-11-24T07:08:24.065" v="3828"/>
          <ac:spMkLst>
            <pc:docMk/>
            <pc:sldMk cId="554889428" sldId="1718"/>
            <ac:spMk id="12" creationId="{4B97929E-FBAD-50C1-CC5D-2268C7819A2A}"/>
          </ac:spMkLst>
        </pc:spChg>
        <pc:picChg chg="del">
          <ac:chgData name="伊健 杜" userId="e69aded81da48593" providerId="LiveId" clId="{9F22EA10-544E-465F-8BA2-F648A44360F6}" dt="2022-11-24T05:41:41.273" v="3463" actId="478"/>
          <ac:picMkLst>
            <pc:docMk/>
            <pc:sldMk cId="554889428" sldId="1718"/>
            <ac:picMk id="25602" creationId="{1F332EA8-23A0-DECD-C5FA-737F72DA3012}"/>
          </ac:picMkLst>
        </pc:picChg>
        <pc:picChg chg="add mod">
          <ac:chgData name="伊健 杜" userId="e69aded81da48593" providerId="LiveId" clId="{9F22EA10-544E-465F-8BA2-F648A44360F6}" dt="2022-11-24T05:41:45.043" v="3467" actId="1076"/>
          <ac:picMkLst>
            <pc:docMk/>
            <pc:sldMk cId="554889428" sldId="1718"/>
            <ac:picMk id="29698" creationId="{56E633A2-AE88-C033-AD61-E7001CB7774A}"/>
          </ac:picMkLst>
        </pc:picChg>
      </pc:sldChg>
      <pc:sldChg chg="addSp delSp modSp add">
        <pc:chgData name="伊健 杜" userId="e69aded81da48593" providerId="LiveId" clId="{9F22EA10-544E-465F-8BA2-F648A44360F6}" dt="2022-11-24T05:45:36.394" v="3492" actId="1076"/>
        <pc:sldMkLst>
          <pc:docMk/>
          <pc:sldMk cId="529435469" sldId="1719"/>
        </pc:sldMkLst>
        <pc:picChg chg="del">
          <ac:chgData name="伊健 杜" userId="e69aded81da48593" providerId="LiveId" clId="{9F22EA10-544E-465F-8BA2-F648A44360F6}" dt="2022-11-24T05:44:47.385" v="3488" actId="478"/>
          <ac:picMkLst>
            <pc:docMk/>
            <pc:sldMk cId="529435469" sldId="1719"/>
            <ac:picMk id="30722" creationId="{FF36E491-DCED-A8B6-6178-5FF5D34CDD07}"/>
          </ac:picMkLst>
        </pc:picChg>
        <pc:picChg chg="add mod">
          <ac:chgData name="伊健 杜" userId="e69aded81da48593" providerId="LiveId" clId="{9F22EA10-544E-465F-8BA2-F648A44360F6}" dt="2022-11-24T05:45:36.394" v="3492" actId="1076"/>
          <ac:picMkLst>
            <pc:docMk/>
            <pc:sldMk cId="529435469" sldId="1719"/>
            <ac:picMk id="31746" creationId="{7453FA69-0846-3F45-0BDB-7303321194FF}"/>
          </ac:picMkLst>
        </pc:picChg>
      </pc:sldChg>
      <pc:sldChg chg="addSp delSp new mod">
        <pc:chgData name="伊健 杜" userId="e69aded81da48593" providerId="LiveId" clId="{9F22EA10-544E-465F-8BA2-F648A44360F6}" dt="2022-11-24T05:46:02.362" v="3495"/>
        <pc:sldMkLst>
          <pc:docMk/>
          <pc:sldMk cId="2482150070" sldId="1720"/>
        </pc:sldMkLst>
        <pc:spChg chg="del">
          <ac:chgData name="伊健 杜" userId="e69aded81da48593" providerId="LiveId" clId="{9F22EA10-544E-465F-8BA2-F648A44360F6}" dt="2022-11-24T05:45:41.069" v="3494" actId="478"/>
          <ac:spMkLst>
            <pc:docMk/>
            <pc:sldMk cId="2482150070" sldId="1720"/>
            <ac:spMk id="2" creationId="{39873154-3076-DE14-BC4B-E9E9E0CCBFB9}"/>
          </ac:spMkLst>
        </pc:spChg>
        <pc:spChg chg="del">
          <ac:chgData name="伊健 杜" userId="e69aded81da48593" providerId="LiveId" clId="{9F22EA10-544E-465F-8BA2-F648A44360F6}" dt="2022-11-24T05:45:41.069" v="3494" actId="478"/>
          <ac:spMkLst>
            <pc:docMk/>
            <pc:sldMk cId="2482150070" sldId="1720"/>
            <ac:spMk id="3" creationId="{AFCB979E-98A4-B4B1-61E1-50FFC4AEF2DF}"/>
          </ac:spMkLst>
        </pc:spChg>
        <pc:picChg chg="add">
          <ac:chgData name="伊健 杜" userId="e69aded81da48593" providerId="LiveId" clId="{9F22EA10-544E-465F-8BA2-F648A44360F6}" dt="2022-11-24T05:46:02.362" v="3495"/>
          <ac:picMkLst>
            <pc:docMk/>
            <pc:sldMk cId="2482150070" sldId="1720"/>
            <ac:picMk id="32770" creationId="{7FED018F-71A4-C78D-E424-81528E6568AF}"/>
          </ac:picMkLst>
        </pc:picChg>
      </pc:sldChg>
      <pc:sldChg chg="new">
        <pc:chgData name="伊健 杜" userId="e69aded81da48593" providerId="LiveId" clId="{9F22EA10-544E-465F-8BA2-F648A44360F6}" dt="2022-11-24T05:46:04.904" v="3496" actId="680"/>
        <pc:sldMkLst>
          <pc:docMk/>
          <pc:sldMk cId="3705564212" sldId="1721"/>
        </pc:sldMkLst>
      </pc:sldChg>
      <pc:sldChg chg="addSp delSp modSp add">
        <pc:chgData name="伊健 杜" userId="e69aded81da48593" providerId="LiveId" clId="{9F22EA10-544E-465F-8BA2-F648A44360F6}" dt="2022-11-24T05:47:08.867" v="3501" actId="1076"/>
        <pc:sldMkLst>
          <pc:docMk/>
          <pc:sldMk cId="2507611010" sldId="1722"/>
        </pc:sldMkLst>
        <pc:picChg chg="del">
          <ac:chgData name="伊健 杜" userId="e69aded81da48593" providerId="LiveId" clId="{9F22EA10-544E-465F-8BA2-F648A44360F6}" dt="2022-11-24T05:47:04.407" v="3498" actId="478"/>
          <ac:picMkLst>
            <pc:docMk/>
            <pc:sldMk cId="2507611010" sldId="1722"/>
            <ac:picMk id="32770" creationId="{7FED018F-71A4-C78D-E424-81528E6568AF}"/>
          </ac:picMkLst>
        </pc:picChg>
        <pc:picChg chg="add mod">
          <ac:chgData name="伊健 杜" userId="e69aded81da48593" providerId="LiveId" clId="{9F22EA10-544E-465F-8BA2-F648A44360F6}" dt="2022-11-24T05:47:08.867" v="3501" actId="1076"/>
          <ac:picMkLst>
            <pc:docMk/>
            <pc:sldMk cId="2507611010" sldId="1722"/>
            <ac:picMk id="33794" creationId="{E772AC45-DA24-0175-6193-311ADD768AB8}"/>
          </ac:picMkLst>
        </pc:picChg>
      </pc:sldChg>
      <pc:sldChg chg="addSp delSp add">
        <pc:chgData name="伊健 杜" userId="e69aded81da48593" providerId="LiveId" clId="{9F22EA10-544E-465F-8BA2-F648A44360F6}" dt="2022-11-24T05:48:22.498" v="3504"/>
        <pc:sldMkLst>
          <pc:docMk/>
          <pc:sldMk cId="2528534030" sldId="1723"/>
        </pc:sldMkLst>
        <pc:picChg chg="del">
          <ac:chgData name="伊健 杜" userId="e69aded81da48593" providerId="LiveId" clId="{9F22EA10-544E-465F-8BA2-F648A44360F6}" dt="2022-11-24T05:48:22.089" v="3503" actId="478"/>
          <ac:picMkLst>
            <pc:docMk/>
            <pc:sldMk cId="2528534030" sldId="1723"/>
            <ac:picMk id="33794" creationId="{E772AC45-DA24-0175-6193-311ADD768AB8}"/>
          </ac:picMkLst>
        </pc:picChg>
        <pc:picChg chg="add">
          <ac:chgData name="伊健 杜" userId="e69aded81da48593" providerId="LiveId" clId="{9F22EA10-544E-465F-8BA2-F648A44360F6}" dt="2022-11-24T05:48:22.498" v="3504"/>
          <ac:picMkLst>
            <pc:docMk/>
            <pc:sldMk cId="2528534030" sldId="1723"/>
            <ac:picMk id="34818" creationId="{91EC36F6-E69C-865C-3061-F3865E25550C}"/>
          </ac:picMkLst>
        </pc:picChg>
      </pc:sldChg>
      <pc:sldChg chg="delSp modSp add mod">
        <pc:chgData name="伊健 杜" userId="e69aded81da48593" providerId="LiveId" clId="{9F22EA10-544E-465F-8BA2-F648A44360F6}" dt="2022-11-24T07:08:24.065" v="3828"/>
        <pc:sldMkLst>
          <pc:docMk/>
          <pc:sldMk cId="4253589280" sldId="1724"/>
        </pc:sldMkLst>
        <pc:spChg chg="mod">
          <ac:chgData name="伊健 杜" userId="e69aded81da48593" providerId="LiveId" clId="{9F22EA10-544E-465F-8BA2-F648A44360F6}" dt="2022-11-24T07:08:24.065" v="3828"/>
          <ac:spMkLst>
            <pc:docMk/>
            <pc:sldMk cId="4253589280" sldId="1724"/>
            <ac:spMk id="3" creationId="{9EDCD38E-F471-5FBB-3895-0BD45C0A03A2}"/>
          </ac:spMkLst>
        </pc:spChg>
        <pc:spChg chg="del">
          <ac:chgData name="伊健 杜" userId="e69aded81da48593" providerId="LiveId" clId="{9F22EA10-544E-465F-8BA2-F648A44360F6}" dt="2022-11-24T05:49:28.621" v="3506" actId="478"/>
          <ac:spMkLst>
            <pc:docMk/>
            <pc:sldMk cId="4253589280" sldId="1724"/>
            <ac:spMk id="4" creationId="{76A7DA8F-66A4-AD3C-A3F6-CD5E702C4EC7}"/>
          </ac:spMkLst>
        </pc:spChg>
      </pc:sldChg>
      <pc:sldChg chg="addSp delSp modSp add mod">
        <pc:chgData name="伊健 杜" userId="e69aded81da48593" providerId="LiveId" clId="{9F22EA10-544E-465F-8BA2-F648A44360F6}" dt="2022-11-24T07:08:24.065" v="3828"/>
        <pc:sldMkLst>
          <pc:docMk/>
          <pc:sldMk cId="314837595" sldId="1725"/>
        </pc:sldMkLst>
        <pc:spChg chg="mod">
          <ac:chgData name="伊健 杜" userId="e69aded81da48593" providerId="LiveId" clId="{9F22EA10-544E-465F-8BA2-F648A44360F6}" dt="2022-11-24T07:08:24.065" v="3828"/>
          <ac:spMkLst>
            <pc:docMk/>
            <pc:sldMk cId="314837595" sldId="1725"/>
            <ac:spMk id="2" creationId="{10304424-DB4A-36E7-9E0D-D32A5DD0F26C}"/>
          </ac:spMkLst>
        </pc:spChg>
        <pc:spChg chg="mod">
          <ac:chgData name="伊健 杜" userId="e69aded81da48593" providerId="LiveId" clId="{9F22EA10-544E-465F-8BA2-F648A44360F6}" dt="2022-11-24T06:00:11.423" v="3562"/>
          <ac:spMkLst>
            <pc:docMk/>
            <pc:sldMk cId="314837595" sldId="1725"/>
            <ac:spMk id="5" creationId="{12133E31-EFD8-1428-E834-932512E03115}"/>
          </ac:spMkLst>
        </pc:spChg>
        <pc:spChg chg="mod">
          <ac:chgData name="伊健 杜" userId="e69aded81da48593" providerId="LiveId" clId="{9F22EA10-544E-465F-8BA2-F648A44360F6}" dt="2022-11-24T07:08:24.065" v="3828"/>
          <ac:spMkLst>
            <pc:docMk/>
            <pc:sldMk cId="314837595" sldId="1725"/>
            <ac:spMk id="10" creationId="{B839CA97-BE0D-8B7C-B769-3E145A81D451}"/>
          </ac:spMkLst>
        </pc:spChg>
        <pc:picChg chg="del">
          <ac:chgData name="伊健 杜" userId="e69aded81da48593" providerId="LiveId" clId="{9F22EA10-544E-465F-8BA2-F648A44360F6}" dt="2022-11-24T06:35:30.021" v="3692" actId="478"/>
          <ac:picMkLst>
            <pc:docMk/>
            <pc:sldMk cId="314837595" sldId="1725"/>
            <ac:picMk id="12292" creationId="{B1295AC9-317D-0467-B484-E345450C2331}"/>
          </ac:picMkLst>
        </pc:picChg>
        <pc:picChg chg="del">
          <ac:chgData name="伊健 杜" userId="e69aded81da48593" providerId="LiveId" clId="{9F22EA10-544E-465F-8BA2-F648A44360F6}" dt="2022-11-24T06:35:30.021" v="3692" actId="478"/>
          <ac:picMkLst>
            <pc:docMk/>
            <pc:sldMk cId="314837595" sldId="1725"/>
            <ac:picMk id="12294" creationId="{132B7463-59B1-4453-F970-0C542ADBA85B}"/>
          </ac:picMkLst>
        </pc:picChg>
        <pc:picChg chg="add mod">
          <ac:chgData name="伊健 杜" userId="e69aded81da48593" providerId="LiveId" clId="{9F22EA10-544E-465F-8BA2-F648A44360F6}" dt="2022-11-24T06:36:26.895" v="3695" actId="14100"/>
          <ac:picMkLst>
            <pc:docMk/>
            <pc:sldMk cId="314837595" sldId="1725"/>
            <ac:picMk id="35842" creationId="{E34DEA28-9FE0-320E-1619-A4E1F3E49DE5}"/>
          </ac:picMkLst>
        </pc:picChg>
      </pc:sldChg>
      <pc:sldChg chg="delSp modSp add mod delAnim">
        <pc:chgData name="伊健 杜" userId="e69aded81da48593" providerId="LiveId" clId="{9F22EA10-544E-465F-8BA2-F648A44360F6}" dt="2022-11-24T07:08:24.065" v="3828"/>
        <pc:sldMkLst>
          <pc:docMk/>
          <pc:sldMk cId="2657600605" sldId="1726"/>
        </pc:sldMkLst>
        <pc:spChg chg="mod">
          <ac:chgData name="伊健 杜" userId="e69aded81da48593" providerId="LiveId" clId="{9F22EA10-544E-465F-8BA2-F648A44360F6}" dt="2022-11-24T07:08:24.065" v="3828"/>
          <ac:spMkLst>
            <pc:docMk/>
            <pc:sldMk cId="2657600605" sldId="1726"/>
            <ac:spMk id="2" creationId="{10304424-DB4A-36E7-9E0D-D32A5DD0F26C}"/>
          </ac:spMkLst>
        </pc:spChg>
        <pc:spChg chg="del">
          <ac:chgData name="伊健 杜" userId="e69aded81da48593" providerId="LiveId" clId="{9F22EA10-544E-465F-8BA2-F648A44360F6}" dt="2022-11-24T06:36:32.330" v="3698" actId="478"/>
          <ac:spMkLst>
            <pc:docMk/>
            <pc:sldMk cId="2657600605" sldId="1726"/>
            <ac:spMk id="5" creationId="{12133E31-EFD8-1428-E834-932512E03115}"/>
          </ac:spMkLst>
        </pc:spChg>
        <pc:spChg chg="del">
          <ac:chgData name="伊健 杜" userId="e69aded81da48593" providerId="LiveId" clId="{9F22EA10-544E-465F-8BA2-F648A44360F6}" dt="2022-11-24T06:39:05.540" v="3813" actId="478"/>
          <ac:spMkLst>
            <pc:docMk/>
            <pc:sldMk cId="2657600605" sldId="1726"/>
            <ac:spMk id="6" creationId="{FCF60491-E739-DB42-5DA9-C3A6F3C5776C}"/>
          </ac:spMkLst>
        </pc:spChg>
        <pc:spChg chg="mod">
          <ac:chgData name="伊健 杜" userId="e69aded81da48593" providerId="LiveId" clId="{9F22EA10-544E-465F-8BA2-F648A44360F6}" dt="2022-11-24T07:08:24.065" v="3828"/>
          <ac:spMkLst>
            <pc:docMk/>
            <pc:sldMk cId="2657600605" sldId="1726"/>
            <ac:spMk id="10" creationId="{B839CA97-BE0D-8B7C-B769-3E145A81D451}"/>
          </ac:spMkLst>
        </pc:spChg>
      </pc:sldChg>
    </pc:docChg>
  </pc:docChgLst>
  <pc:docChgLst>
    <pc:chgData name="伊健 杜" userId="e69aded81da48593" providerId="LiveId" clId="{B0D7DC44-D5ED-4270-9AD9-0FAB85A003C5}"/>
    <pc:docChg chg="undo custSel addSld delSld modSld sldOrd">
      <pc:chgData name="伊健 杜" userId="e69aded81da48593" providerId="LiveId" clId="{B0D7DC44-D5ED-4270-9AD9-0FAB85A003C5}" dt="2022-11-10T14:30:05.206" v="3948" actId="478"/>
      <pc:docMkLst>
        <pc:docMk/>
      </pc:docMkLst>
      <pc:sldChg chg="addSp delSp modSp add del mod">
        <pc:chgData name="伊健 杜" userId="e69aded81da48593" providerId="LiveId" clId="{B0D7DC44-D5ED-4270-9AD9-0FAB85A003C5}" dt="2022-11-10T06:47:36.314" v="3940"/>
        <pc:sldMkLst>
          <pc:docMk/>
          <pc:sldMk cId="294288172" sldId="1381"/>
        </pc:sldMkLst>
        <pc:spChg chg="add del mod">
          <ac:chgData name="伊健 杜" userId="e69aded81da48593" providerId="LiveId" clId="{B0D7DC44-D5ED-4270-9AD9-0FAB85A003C5}" dt="2022-11-10T05:52:14.608" v="2080" actId="478"/>
          <ac:spMkLst>
            <pc:docMk/>
            <pc:sldMk cId="294288172" sldId="1381"/>
            <ac:spMk id="3" creationId="{A6D8A8E9-BEE2-2383-B1FF-46FB6406EE36}"/>
          </ac:spMkLst>
        </pc:spChg>
        <pc:spChg chg="mod">
          <ac:chgData name="伊健 杜" userId="e69aded81da48593" providerId="LiveId" clId="{B0D7DC44-D5ED-4270-9AD9-0FAB85A003C5}" dt="2022-11-10T05:42:43.576" v="2078" actId="5793"/>
          <ac:spMkLst>
            <pc:docMk/>
            <pc:sldMk cId="294288172" sldId="1381"/>
            <ac:spMk id="4" creationId="{767FBCC3-E590-DDD9-AC6E-390CBBE40FB6}"/>
          </ac:spMkLst>
        </pc:spChg>
        <pc:spChg chg="del">
          <ac:chgData name="伊健 杜" userId="e69aded81da48593" providerId="LiveId" clId="{B0D7DC44-D5ED-4270-9AD9-0FAB85A003C5}" dt="2022-11-10T05:52:12.479" v="2079" actId="478"/>
          <ac:spMkLst>
            <pc:docMk/>
            <pc:sldMk cId="294288172" sldId="1381"/>
            <ac:spMk id="6" creationId="{6E78AFC2-A6D1-6D8D-19BC-D04833663EB2}"/>
          </ac:spMkLst>
        </pc:spChg>
        <pc:spChg chg="mod">
          <ac:chgData name="伊健 杜" userId="e69aded81da48593" providerId="LiveId" clId="{B0D7DC44-D5ED-4270-9AD9-0FAB85A003C5}" dt="2022-11-10T06:47:36.314" v="3940"/>
          <ac:spMkLst>
            <pc:docMk/>
            <pc:sldMk cId="294288172" sldId="1381"/>
            <ac:spMk id="7" creationId="{56D821EC-BCD9-B230-0383-57A1A2AEB645}"/>
          </ac:spMkLst>
        </pc:spChg>
        <pc:spChg chg="del">
          <ac:chgData name="伊健 杜" userId="e69aded81da48593" providerId="LiveId" clId="{B0D7DC44-D5ED-4270-9AD9-0FAB85A003C5}" dt="2022-11-10T05:52:12.479" v="2079" actId="478"/>
          <ac:spMkLst>
            <pc:docMk/>
            <pc:sldMk cId="294288172" sldId="1381"/>
            <ac:spMk id="9" creationId="{B79AC1D3-F707-5BC9-5416-FB6AFBD17522}"/>
          </ac:spMkLst>
        </pc:spChg>
        <pc:picChg chg="add mod">
          <ac:chgData name="伊健 杜" userId="e69aded81da48593" providerId="LiveId" clId="{B0D7DC44-D5ED-4270-9AD9-0FAB85A003C5}" dt="2022-11-10T05:54:04.307" v="2208" actId="1076"/>
          <ac:picMkLst>
            <pc:docMk/>
            <pc:sldMk cId="294288172" sldId="1381"/>
            <ac:picMk id="1026" creationId="{1C10E53D-853A-7C63-7E33-3AE4BE3CF8DF}"/>
          </ac:picMkLst>
        </pc:picChg>
        <pc:picChg chg="add mod">
          <ac:chgData name="伊健 杜" userId="e69aded81da48593" providerId="LiveId" clId="{B0D7DC44-D5ED-4270-9AD9-0FAB85A003C5}" dt="2022-11-10T05:54:57.031" v="2212" actId="1076"/>
          <ac:picMkLst>
            <pc:docMk/>
            <pc:sldMk cId="294288172" sldId="1381"/>
            <ac:picMk id="1028" creationId="{7FFE106F-ABE2-FCC7-D7C8-3BA157D909F5}"/>
          </ac:picMkLst>
        </pc:picChg>
      </pc:sldChg>
      <pc:sldChg chg="del">
        <pc:chgData name="伊健 杜" userId="e69aded81da48593" providerId="LiveId" clId="{B0D7DC44-D5ED-4270-9AD9-0FAB85A003C5}" dt="2022-11-10T04:12:57.362" v="0" actId="47"/>
        <pc:sldMkLst>
          <pc:docMk/>
          <pc:sldMk cId="3970391449" sldId="1419"/>
        </pc:sldMkLst>
      </pc:sldChg>
      <pc:sldChg chg="del">
        <pc:chgData name="伊健 杜" userId="e69aded81da48593" providerId="LiveId" clId="{B0D7DC44-D5ED-4270-9AD9-0FAB85A003C5}" dt="2022-11-10T04:12:57.362" v="0" actId="47"/>
        <pc:sldMkLst>
          <pc:docMk/>
          <pc:sldMk cId="810053395" sldId="1420"/>
        </pc:sldMkLst>
      </pc:sldChg>
      <pc:sldChg chg="del">
        <pc:chgData name="伊健 杜" userId="e69aded81da48593" providerId="LiveId" clId="{B0D7DC44-D5ED-4270-9AD9-0FAB85A003C5}" dt="2022-11-10T04:12:57.362" v="0" actId="47"/>
        <pc:sldMkLst>
          <pc:docMk/>
          <pc:sldMk cId="2351993904" sldId="1421"/>
        </pc:sldMkLst>
      </pc:sldChg>
      <pc:sldChg chg="del">
        <pc:chgData name="伊健 杜" userId="e69aded81da48593" providerId="LiveId" clId="{B0D7DC44-D5ED-4270-9AD9-0FAB85A003C5}" dt="2022-11-10T04:12:57.362" v="0" actId="47"/>
        <pc:sldMkLst>
          <pc:docMk/>
          <pc:sldMk cId="4078498991" sldId="1422"/>
        </pc:sldMkLst>
      </pc:sldChg>
      <pc:sldChg chg="del">
        <pc:chgData name="伊健 杜" userId="e69aded81da48593" providerId="LiveId" clId="{B0D7DC44-D5ED-4270-9AD9-0FAB85A003C5}" dt="2022-11-10T04:12:57.362" v="0" actId="47"/>
        <pc:sldMkLst>
          <pc:docMk/>
          <pc:sldMk cId="942731093" sldId="1423"/>
        </pc:sldMkLst>
      </pc:sldChg>
      <pc:sldChg chg="del">
        <pc:chgData name="伊健 杜" userId="e69aded81da48593" providerId="LiveId" clId="{B0D7DC44-D5ED-4270-9AD9-0FAB85A003C5}" dt="2022-11-10T04:12:57.362" v="0" actId="47"/>
        <pc:sldMkLst>
          <pc:docMk/>
          <pc:sldMk cId="2729525006" sldId="1424"/>
        </pc:sldMkLst>
      </pc:sldChg>
      <pc:sldChg chg="del">
        <pc:chgData name="伊健 杜" userId="e69aded81da48593" providerId="LiveId" clId="{B0D7DC44-D5ED-4270-9AD9-0FAB85A003C5}" dt="2022-11-10T04:12:57.362" v="0" actId="47"/>
        <pc:sldMkLst>
          <pc:docMk/>
          <pc:sldMk cId="2785728662" sldId="1425"/>
        </pc:sldMkLst>
      </pc:sldChg>
      <pc:sldChg chg="del">
        <pc:chgData name="伊健 杜" userId="e69aded81da48593" providerId="LiveId" clId="{B0D7DC44-D5ED-4270-9AD9-0FAB85A003C5}" dt="2022-11-10T04:12:57.362" v="0" actId="47"/>
        <pc:sldMkLst>
          <pc:docMk/>
          <pc:sldMk cId="164027112" sldId="1426"/>
        </pc:sldMkLst>
      </pc:sldChg>
      <pc:sldChg chg="del">
        <pc:chgData name="伊健 杜" userId="e69aded81da48593" providerId="LiveId" clId="{B0D7DC44-D5ED-4270-9AD9-0FAB85A003C5}" dt="2022-11-10T04:12:57.362" v="0" actId="47"/>
        <pc:sldMkLst>
          <pc:docMk/>
          <pc:sldMk cId="2672919059" sldId="1427"/>
        </pc:sldMkLst>
      </pc:sldChg>
      <pc:sldChg chg="del">
        <pc:chgData name="伊健 杜" userId="e69aded81da48593" providerId="LiveId" clId="{B0D7DC44-D5ED-4270-9AD9-0FAB85A003C5}" dt="2022-11-10T04:12:57.362" v="0" actId="47"/>
        <pc:sldMkLst>
          <pc:docMk/>
          <pc:sldMk cId="156209871" sldId="1429"/>
        </pc:sldMkLst>
      </pc:sldChg>
      <pc:sldChg chg="del">
        <pc:chgData name="伊健 杜" userId="e69aded81da48593" providerId="LiveId" clId="{B0D7DC44-D5ED-4270-9AD9-0FAB85A003C5}" dt="2022-11-10T04:12:57.362" v="0" actId="47"/>
        <pc:sldMkLst>
          <pc:docMk/>
          <pc:sldMk cId="3159243786" sldId="1430"/>
        </pc:sldMkLst>
      </pc:sldChg>
      <pc:sldChg chg="del">
        <pc:chgData name="伊健 杜" userId="e69aded81da48593" providerId="LiveId" clId="{B0D7DC44-D5ED-4270-9AD9-0FAB85A003C5}" dt="2022-11-10T04:12:57.362" v="0" actId="47"/>
        <pc:sldMkLst>
          <pc:docMk/>
          <pc:sldMk cId="3269173313" sldId="1431"/>
        </pc:sldMkLst>
      </pc:sldChg>
      <pc:sldChg chg="del">
        <pc:chgData name="伊健 杜" userId="e69aded81da48593" providerId="LiveId" clId="{B0D7DC44-D5ED-4270-9AD9-0FAB85A003C5}" dt="2022-11-10T04:12:57.362" v="0" actId="47"/>
        <pc:sldMkLst>
          <pc:docMk/>
          <pc:sldMk cId="4030080968" sldId="1432"/>
        </pc:sldMkLst>
      </pc:sldChg>
      <pc:sldChg chg="del">
        <pc:chgData name="伊健 杜" userId="e69aded81da48593" providerId="LiveId" clId="{B0D7DC44-D5ED-4270-9AD9-0FAB85A003C5}" dt="2022-11-10T04:12:57.362" v="0" actId="47"/>
        <pc:sldMkLst>
          <pc:docMk/>
          <pc:sldMk cId="2346583848" sldId="1433"/>
        </pc:sldMkLst>
      </pc:sldChg>
      <pc:sldChg chg="del">
        <pc:chgData name="伊健 杜" userId="e69aded81da48593" providerId="LiveId" clId="{B0D7DC44-D5ED-4270-9AD9-0FAB85A003C5}" dt="2022-11-10T04:12:57.362" v="0" actId="47"/>
        <pc:sldMkLst>
          <pc:docMk/>
          <pc:sldMk cId="3175524254" sldId="1434"/>
        </pc:sldMkLst>
      </pc:sldChg>
      <pc:sldChg chg="del">
        <pc:chgData name="伊健 杜" userId="e69aded81da48593" providerId="LiveId" clId="{B0D7DC44-D5ED-4270-9AD9-0FAB85A003C5}" dt="2022-11-10T04:12:57.362" v="0" actId="47"/>
        <pc:sldMkLst>
          <pc:docMk/>
          <pc:sldMk cId="2439924124" sldId="1435"/>
        </pc:sldMkLst>
      </pc:sldChg>
      <pc:sldChg chg="del">
        <pc:chgData name="伊健 杜" userId="e69aded81da48593" providerId="LiveId" clId="{B0D7DC44-D5ED-4270-9AD9-0FAB85A003C5}" dt="2022-11-10T04:12:57.362" v="0" actId="47"/>
        <pc:sldMkLst>
          <pc:docMk/>
          <pc:sldMk cId="3691953513" sldId="1436"/>
        </pc:sldMkLst>
      </pc:sldChg>
      <pc:sldChg chg="del">
        <pc:chgData name="伊健 杜" userId="e69aded81da48593" providerId="LiveId" clId="{B0D7DC44-D5ED-4270-9AD9-0FAB85A003C5}" dt="2022-11-10T04:12:57.362" v="0" actId="47"/>
        <pc:sldMkLst>
          <pc:docMk/>
          <pc:sldMk cId="2151421389" sldId="1437"/>
        </pc:sldMkLst>
      </pc:sldChg>
      <pc:sldChg chg="del">
        <pc:chgData name="伊健 杜" userId="e69aded81da48593" providerId="LiveId" clId="{B0D7DC44-D5ED-4270-9AD9-0FAB85A003C5}" dt="2022-11-10T04:12:57.362" v="0" actId="47"/>
        <pc:sldMkLst>
          <pc:docMk/>
          <pc:sldMk cId="350437629" sldId="1438"/>
        </pc:sldMkLst>
      </pc:sldChg>
      <pc:sldChg chg="del">
        <pc:chgData name="伊健 杜" userId="e69aded81da48593" providerId="LiveId" clId="{B0D7DC44-D5ED-4270-9AD9-0FAB85A003C5}" dt="2022-11-10T04:12:57.362" v="0" actId="47"/>
        <pc:sldMkLst>
          <pc:docMk/>
          <pc:sldMk cId="2764529976" sldId="1439"/>
        </pc:sldMkLst>
      </pc:sldChg>
      <pc:sldChg chg="del">
        <pc:chgData name="伊健 杜" userId="e69aded81da48593" providerId="LiveId" clId="{B0D7DC44-D5ED-4270-9AD9-0FAB85A003C5}" dt="2022-11-10T04:12:57.362" v="0" actId="47"/>
        <pc:sldMkLst>
          <pc:docMk/>
          <pc:sldMk cId="192945686" sldId="1440"/>
        </pc:sldMkLst>
      </pc:sldChg>
      <pc:sldChg chg="del">
        <pc:chgData name="伊健 杜" userId="e69aded81da48593" providerId="LiveId" clId="{B0D7DC44-D5ED-4270-9AD9-0FAB85A003C5}" dt="2022-11-10T04:12:57.362" v="0" actId="47"/>
        <pc:sldMkLst>
          <pc:docMk/>
          <pc:sldMk cId="235991790" sldId="1441"/>
        </pc:sldMkLst>
      </pc:sldChg>
      <pc:sldChg chg="del">
        <pc:chgData name="伊健 杜" userId="e69aded81da48593" providerId="LiveId" clId="{B0D7DC44-D5ED-4270-9AD9-0FAB85A003C5}" dt="2022-11-10T04:12:57.362" v="0" actId="47"/>
        <pc:sldMkLst>
          <pc:docMk/>
          <pc:sldMk cId="1496280559" sldId="1442"/>
        </pc:sldMkLst>
      </pc:sldChg>
      <pc:sldChg chg="del">
        <pc:chgData name="伊健 杜" userId="e69aded81da48593" providerId="LiveId" clId="{B0D7DC44-D5ED-4270-9AD9-0FAB85A003C5}" dt="2022-11-10T04:12:57.362" v="0" actId="47"/>
        <pc:sldMkLst>
          <pc:docMk/>
          <pc:sldMk cId="3923063049" sldId="1443"/>
        </pc:sldMkLst>
      </pc:sldChg>
      <pc:sldChg chg="del">
        <pc:chgData name="伊健 杜" userId="e69aded81da48593" providerId="LiveId" clId="{B0D7DC44-D5ED-4270-9AD9-0FAB85A003C5}" dt="2022-11-10T04:12:57.362" v="0" actId="47"/>
        <pc:sldMkLst>
          <pc:docMk/>
          <pc:sldMk cId="911985890" sldId="1444"/>
        </pc:sldMkLst>
      </pc:sldChg>
      <pc:sldChg chg="del">
        <pc:chgData name="伊健 杜" userId="e69aded81da48593" providerId="LiveId" clId="{B0D7DC44-D5ED-4270-9AD9-0FAB85A003C5}" dt="2022-11-10T04:12:57.362" v="0" actId="47"/>
        <pc:sldMkLst>
          <pc:docMk/>
          <pc:sldMk cId="3162248287" sldId="1445"/>
        </pc:sldMkLst>
      </pc:sldChg>
      <pc:sldChg chg="del">
        <pc:chgData name="伊健 杜" userId="e69aded81da48593" providerId="LiveId" clId="{B0D7DC44-D5ED-4270-9AD9-0FAB85A003C5}" dt="2022-11-10T04:12:57.362" v="0" actId="47"/>
        <pc:sldMkLst>
          <pc:docMk/>
          <pc:sldMk cId="2928688457" sldId="1446"/>
        </pc:sldMkLst>
      </pc:sldChg>
      <pc:sldChg chg="del">
        <pc:chgData name="伊健 杜" userId="e69aded81da48593" providerId="LiveId" clId="{B0D7DC44-D5ED-4270-9AD9-0FAB85A003C5}" dt="2022-11-10T04:12:57.362" v="0" actId="47"/>
        <pc:sldMkLst>
          <pc:docMk/>
          <pc:sldMk cId="1431316633" sldId="1447"/>
        </pc:sldMkLst>
      </pc:sldChg>
      <pc:sldChg chg="del">
        <pc:chgData name="伊健 杜" userId="e69aded81da48593" providerId="LiveId" clId="{B0D7DC44-D5ED-4270-9AD9-0FAB85A003C5}" dt="2022-11-10T04:12:57.362" v="0" actId="47"/>
        <pc:sldMkLst>
          <pc:docMk/>
          <pc:sldMk cId="2656425758" sldId="1448"/>
        </pc:sldMkLst>
      </pc:sldChg>
      <pc:sldChg chg="addSp delSp mod">
        <pc:chgData name="伊健 杜" userId="e69aded81da48593" providerId="LiveId" clId="{B0D7DC44-D5ED-4270-9AD9-0FAB85A003C5}" dt="2022-11-10T14:30:02.236" v="3947" actId="478"/>
        <pc:sldMkLst>
          <pc:docMk/>
          <pc:sldMk cId="4267300696" sldId="1449"/>
        </pc:sldMkLst>
        <pc:inkChg chg="add del">
          <ac:chgData name="伊健 杜" userId="e69aded81da48593" providerId="LiveId" clId="{B0D7DC44-D5ED-4270-9AD9-0FAB85A003C5}" dt="2022-11-10T14:30:02.236" v="3947" actId="478"/>
          <ac:inkMkLst>
            <pc:docMk/>
            <pc:sldMk cId="4267300696" sldId="1449"/>
            <ac:inkMk id="3" creationId="{DFC896A7-2DC6-87E7-F0BC-122F6EE517E0}"/>
          </ac:inkMkLst>
        </pc:inkChg>
      </pc:sldChg>
      <pc:sldChg chg="del">
        <pc:chgData name="伊健 杜" userId="e69aded81da48593" providerId="LiveId" clId="{B0D7DC44-D5ED-4270-9AD9-0FAB85A003C5}" dt="2022-11-10T04:12:57.362" v="0" actId="47"/>
        <pc:sldMkLst>
          <pc:docMk/>
          <pc:sldMk cId="1111685882" sldId="1450"/>
        </pc:sldMkLst>
      </pc:sldChg>
      <pc:sldChg chg="del">
        <pc:chgData name="伊健 杜" userId="e69aded81da48593" providerId="LiveId" clId="{B0D7DC44-D5ED-4270-9AD9-0FAB85A003C5}" dt="2022-11-10T04:12:57.362" v="0" actId="47"/>
        <pc:sldMkLst>
          <pc:docMk/>
          <pc:sldMk cId="1217770176" sldId="1451"/>
        </pc:sldMkLst>
      </pc:sldChg>
      <pc:sldChg chg="addSp">
        <pc:chgData name="伊健 杜" userId="e69aded81da48593" providerId="LiveId" clId="{B0D7DC44-D5ED-4270-9AD9-0FAB85A003C5}" dt="2022-11-10T08:20:49.157" v="3943"/>
        <pc:sldMkLst>
          <pc:docMk/>
          <pc:sldMk cId="670725614" sldId="1455"/>
        </pc:sldMkLst>
        <pc:inkChg chg="add">
          <ac:chgData name="伊健 杜" userId="e69aded81da48593" providerId="LiveId" clId="{B0D7DC44-D5ED-4270-9AD9-0FAB85A003C5}" dt="2022-11-10T08:20:49.157" v="3943"/>
          <ac:inkMkLst>
            <pc:docMk/>
            <pc:sldMk cId="670725614" sldId="1455"/>
            <ac:inkMk id="6" creationId="{02C89A9D-0C1A-C587-E73F-1893E694308B}"/>
          </ac:inkMkLst>
        </pc:inkChg>
      </pc:sldChg>
      <pc:sldChg chg="addSp delSp mod">
        <pc:chgData name="伊健 杜" userId="e69aded81da48593" providerId="LiveId" clId="{B0D7DC44-D5ED-4270-9AD9-0FAB85A003C5}" dt="2022-11-10T14:30:05.206" v="3948" actId="478"/>
        <pc:sldMkLst>
          <pc:docMk/>
          <pc:sldMk cId="3423403746" sldId="1457"/>
        </pc:sldMkLst>
        <pc:inkChg chg="add del">
          <ac:chgData name="伊健 杜" userId="e69aded81da48593" providerId="LiveId" clId="{B0D7DC44-D5ED-4270-9AD9-0FAB85A003C5}" dt="2022-11-10T14:30:05.206" v="3948" actId="478"/>
          <ac:inkMkLst>
            <pc:docMk/>
            <pc:sldMk cId="3423403746" sldId="1457"/>
            <ac:inkMk id="6" creationId="{EEB7F586-2C32-4952-6E4B-CEE5F2BC2974}"/>
          </ac:inkMkLst>
        </pc:inkChg>
      </pc:sldChg>
      <pc:sldChg chg="addSp delSp modSp add mod">
        <pc:chgData name="伊健 杜" userId="e69aded81da48593" providerId="LiveId" clId="{B0D7DC44-D5ED-4270-9AD9-0FAB85A003C5}" dt="2022-11-10T08:20:49.157" v="3943"/>
        <pc:sldMkLst>
          <pc:docMk/>
          <pc:sldMk cId="1431194953" sldId="1461"/>
        </pc:sldMkLst>
        <pc:spChg chg="mod">
          <ac:chgData name="伊健 杜" userId="e69aded81da48593" providerId="LiveId" clId="{B0D7DC44-D5ED-4270-9AD9-0FAB85A003C5}" dt="2022-11-10T06:47:36.314" v="3940"/>
          <ac:spMkLst>
            <pc:docMk/>
            <pc:sldMk cId="1431194953" sldId="1461"/>
            <ac:spMk id="2" creationId="{10304424-DB4A-36E7-9E0D-D32A5DD0F26C}"/>
          </ac:spMkLst>
        </pc:spChg>
        <pc:spChg chg="mod">
          <ac:chgData name="伊健 杜" userId="e69aded81da48593" providerId="LiveId" clId="{B0D7DC44-D5ED-4270-9AD9-0FAB85A003C5}" dt="2022-11-10T06:47:36.314" v="3940"/>
          <ac:spMkLst>
            <pc:docMk/>
            <pc:sldMk cId="1431194953" sldId="1461"/>
            <ac:spMk id="4" creationId="{2691090D-D035-2EE7-556B-29D21742E484}"/>
          </ac:spMkLst>
        </pc:spChg>
        <pc:spChg chg="mod">
          <ac:chgData name="伊健 杜" userId="e69aded81da48593" providerId="LiveId" clId="{B0D7DC44-D5ED-4270-9AD9-0FAB85A003C5}" dt="2022-11-10T04:44:47.691" v="180"/>
          <ac:spMkLst>
            <pc:docMk/>
            <pc:sldMk cId="1431194953" sldId="1461"/>
            <ac:spMk id="5" creationId="{12133E31-EFD8-1428-E834-932512E03115}"/>
          </ac:spMkLst>
        </pc:spChg>
        <pc:picChg chg="add mod">
          <ac:chgData name="伊健 杜" userId="e69aded81da48593" providerId="LiveId" clId="{B0D7DC44-D5ED-4270-9AD9-0FAB85A003C5}" dt="2022-11-10T04:47:03.363" v="363" actId="1076"/>
          <ac:picMkLst>
            <pc:docMk/>
            <pc:sldMk cId="1431194953" sldId="1461"/>
            <ac:picMk id="1026" creationId="{E326AE45-F156-7E91-3B5B-7C32BCDA2A5E}"/>
          </ac:picMkLst>
        </pc:picChg>
        <pc:picChg chg="del">
          <ac:chgData name="伊健 杜" userId="e69aded81da48593" providerId="LiveId" clId="{B0D7DC44-D5ED-4270-9AD9-0FAB85A003C5}" dt="2022-11-10T04:45:59.121" v="182" actId="478"/>
          <ac:picMkLst>
            <pc:docMk/>
            <pc:sldMk cId="1431194953" sldId="1461"/>
            <ac:picMk id="9218" creationId="{ACBD576C-4464-4F61-9E61-FDE744E88A84}"/>
          </ac:picMkLst>
        </pc:picChg>
        <pc:inkChg chg="add">
          <ac:chgData name="伊健 杜" userId="e69aded81da48593" providerId="LiveId" clId="{B0D7DC44-D5ED-4270-9AD9-0FAB85A003C5}" dt="2022-11-10T08:20:49.157" v="3943"/>
          <ac:inkMkLst>
            <pc:docMk/>
            <pc:sldMk cId="1431194953" sldId="1461"/>
            <ac:inkMk id="6" creationId="{79F7E9ED-3001-3C1A-89B7-58CEC72B1BBB}"/>
          </ac:inkMkLst>
        </pc:inkChg>
      </pc:sldChg>
      <pc:sldChg chg="delSp modSp new mod">
        <pc:chgData name="伊健 杜" userId="e69aded81da48593" providerId="LiveId" clId="{B0D7DC44-D5ED-4270-9AD9-0FAB85A003C5}" dt="2022-11-10T06:47:36.314" v="3940"/>
        <pc:sldMkLst>
          <pc:docMk/>
          <pc:sldMk cId="371216994" sldId="1462"/>
        </pc:sldMkLst>
        <pc:spChg chg="mod">
          <ac:chgData name="伊健 杜" userId="e69aded81da48593" providerId="LiveId" clId="{B0D7DC44-D5ED-4270-9AD9-0FAB85A003C5}" dt="2022-11-10T06:47:36.314" v="3940"/>
          <ac:spMkLst>
            <pc:docMk/>
            <pc:sldMk cId="371216994" sldId="1462"/>
            <ac:spMk id="2" creationId="{E8BEA2AA-8AED-B586-5B48-3D3F15A05FC7}"/>
          </ac:spMkLst>
        </pc:spChg>
        <pc:spChg chg="del">
          <ac:chgData name="伊健 杜" userId="e69aded81da48593" providerId="LiveId" clId="{B0D7DC44-D5ED-4270-9AD9-0FAB85A003C5}" dt="2022-11-10T04:13:13.789" v="3" actId="478"/>
          <ac:spMkLst>
            <pc:docMk/>
            <pc:sldMk cId="371216994" sldId="1462"/>
            <ac:spMk id="3" creationId="{24734867-538A-CBF6-37BF-FAEA1CA2089C}"/>
          </ac:spMkLst>
        </pc:spChg>
      </pc:sldChg>
      <pc:sldChg chg="modSp add mod">
        <pc:chgData name="伊健 杜" userId="e69aded81da48593" providerId="LiveId" clId="{B0D7DC44-D5ED-4270-9AD9-0FAB85A003C5}" dt="2022-11-10T06:47:36.314" v="3940"/>
        <pc:sldMkLst>
          <pc:docMk/>
          <pc:sldMk cId="2370013421" sldId="1463"/>
        </pc:sldMkLst>
        <pc:spChg chg="mod">
          <ac:chgData name="伊健 杜" userId="e69aded81da48593" providerId="LiveId" clId="{B0D7DC44-D5ED-4270-9AD9-0FAB85A003C5}" dt="2022-11-10T06:47:36.314" v="3940"/>
          <ac:spMkLst>
            <pc:docMk/>
            <pc:sldMk cId="2370013421" sldId="1463"/>
            <ac:spMk id="2" creationId="{E8BEA2AA-8AED-B586-5B48-3D3F15A05FC7}"/>
          </ac:spMkLst>
        </pc:spChg>
      </pc:sldChg>
      <pc:sldChg chg="addSp delSp modSp add mod delAnim">
        <pc:chgData name="伊健 杜" userId="e69aded81da48593" providerId="LiveId" clId="{B0D7DC44-D5ED-4270-9AD9-0FAB85A003C5}" dt="2022-11-10T06:47:36.314" v="3940"/>
        <pc:sldMkLst>
          <pc:docMk/>
          <pc:sldMk cId="3874138281" sldId="1464"/>
        </pc:sldMkLst>
        <pc:spChg chg="mod">
          <ac:chgData name="伊健 杜" userId="e69aded81da48593" providerId="LiveId" clId="{B0D7DC44-D5ED-4270-9AD9-0FAB85A003C5}" dt="2022-11-10T06:47:36.314" v="3940"/>
          <ac:spMkLst>
            <pc:docMk/>
            <pc:sldMk cId="3874138281" sldId="1464"/>
            <ac:spMk id="2" creationId="{10304424-DB4A-36E7-9E0D-D32A5DD0F26C}"/>
          </ac:spMkLst>
        </pc:spChg>
        <pc:spChg chg="mod">
          <ac:chgData name="伊健 杜" userId="e69aded81da48593" providerId="LiveId" clId="{B0D7DC44-D5ED-4270-9AD9-0FAB85A003C5}" dt="2022-11-10T06:47:36.314" v="3940"/>
          <ac:spMkLst>
            <pc:docMk/>
            <pc:sldMk cId="3874138281" sldId="1464"/>
            <ac:spMk id="4" creationId="{2691090D-D035-2EE7-556B-29D21742E484}"/>
          </ac:spMkLst>
        </pc:spChg>
        <pc:spChg chg="del">
          <ac:chgData name="伊健 杜" userId="e69aded81da48593" providerId="LiveId" clId="{B0D7DC44-D5ED-4270-9AD9-0FAB85A003C5}" dt="2022-11-10T04:48:55.921" v="564" actId="478"/>
          <ac:spMkLst>
            <pc:docMk/>
            <pc:sldMk cId="3874138281" sldId="1464"/>
            <ac:spMk id="5" creationId="{12133E31-EFD8-1428-E834-932512E03115}"/>
          </ac:spMkLst>
        </pc:spChg>
        <pc:spChg chg="add del">
          <ac:chgData name="伊健 杜" userId="e69aded81da48593" providerId="LiveId" clId="{B0D7DC44-D5ED-4270-9AD9-0FAB85A003C5}" dt="2022-11-10T04:52:06.301" v="570" actId="478"/>
          <ac:spMkLst>
            <pc:docMk/>
            <pc:sldMk cId="3874138281" sldId="1464"/>
            <ac:spMk id="6" creationId="{D4C79B64-7813-36F9-DC25-501D2DF2D3EB}"/>
          </ac:spMkLst>
        </pc:spChg>
        <pc:picChg chg="del mod">
          <ac:chgData name="伊健 杜" userId="e69aded81da48593" providerId="LiveId" clId="{B0D7DC44-D5ED-4270-9AD9-0FAB85A003C5}" dt="2022-11-10T04:52:01.488" v="568" actId="478"/>
          <ac:picMkLst>
            <pc:docMk/>
            <pc:sldMk cId="3874138281" sldId="1464"/>
            <ac:picMk id="1026" creationId="{E326AE45-F156-7E91-3B5B-7C32BCDA2A5E}"/>
          </ac:picMkLst>
        </pc:picChg>
        <pc:picChg chg="add mod">
          <ac:chgData name="伊健 杜" userId="e69aded81da48593" providerId="LiveId" clId="{B0D7DC44-D5ED-4270-9AD9-0FAB85A003C5}" dt="2022-11-10T04:52:24.740" v="575" actId="14100"/>
          <ac:picMkLst>
            <pc:docMk/>
            <pc:sldMk cId="3874138281" sldId="1464"/>
            <ac:picMk id="2052" creationId="{56C7EE9B-F217-49E5-7491-10187C1FEE60}"/>
          </ac:picMkLst>
        </pc:picChg>
      </pc:sldChg>
      <pc:sldChg chg="delSp modSp new mod">
        <pc:chgData name="伊健 杜" userId="e69aded81da48593" providerId="LiveId" clId="{B0D7DC44-D5ED-4270-9AD9-0FAB85A003C5}" dt="2022-11-10T06:47:36.314" v="3940"/>
        <pc:sldMkLst>
          <pc:docMk/>
          <pc:sldMk cId="4125116478" sldId="1465"/>
        </pc:sldMkLst>
        <pc:spChg chg="mod">
          <ac:chgData name="伊健 杜" userId="e69aded81da48593" providerId="LiveId" clId="{B0D7DC44-D5ED-4270-9AD9-0FAB85A003C5}" dt="2022-11-10T06:47:36.314" v="3940"/>
          <ac:spMkLst>
            <pc:docMk/>
            <pc:sldMk cId="4125116478" sldId="1465"/>
            <ac:spMk id="2" creationId="{8FE4F1E2-F6CF-1D2C-8382-65D524BCF9AB}"/>
          </ac:spMkLst>
        </pc:spChg>
        <pc:spChg chg="del">
          <ac:chgData name="伊健 杜" userId="e69aded81da48593" providerId="LiveId" clId="{B0D7DC44-D5ED-4270-9AD9-0FAB85A003C5}" dt="2022-11-10T04:55:10.481" v="777" actId="478"/>
          <ac:spMkLst>
            <pc:docMk/>
            <pc:sldMk cId="4125116478" sldId="1465"/>
            <ac:spMk id="3" creationId="{2D579B64-E346-1538-5D06-DA3C68C21C86}"/>
          </ac:spMkLst>
        </pc:spChg>
      </pc:sldChg>
      <pc:sldChg chg="addSp delSp modSp add mod">
        <pc:chgData name="伊健 杜" userId="e69aded81da48593" providerId="LiveId" clId="{B0D7DC44-D5ED-4270-9AD9-0FAB85A003C5}" dt="2022-11-10T08:20:49.157" v="3943"/>
        <pc:sldMkLst>
          <pc:docMk/>
          <pc:sldMk cId="3985115302" sldId="1466"/>
        </pc:sldMkLst>
        <pc:spChg chg="mod">
          <ac:chgData name="伊健 杜" userId="e69aded81da48593" providerId="LiveId" clId="{B0D7DC44-D5ED-4270-9AD9-0FAB85A003C5}" dt="2022-11-10T05:02:52.036" v="932"/>
          <ac:spMkLst>
            <pc:docMk/>
            <pc:sldMk cId="3985115302" sldId="1466"/>
            <ac:spMk id="2" creationId="{10304424-DB4A-36E7-9E0D-D32A5DD0F26C}"/>
          </ac:spMkLst>
        </pc:spChg>
        <pc:spChg chg="mod">
          <ac:chgData name="伊健 杜" userId="e69aded81da48593" providerId="LiveId" clId="{B0D7DC44-D5ED-4270-9AD9-0FAB85A003C5}" dt="2022-11-10T06:47:36.314" v="3940"/>
          <ac:spMkLst>
            <pc:docMk/>
            <pc:sldMk cId="3985115302" sldId="1466"/>
            <ac:spMk id="4" creationId="{2691090D-D035-2EE7-556B-29D21742E484}"/>
          </ac:spMkLst>
        </pc:spChg>
        <pc:spChg chg="mod">
          <ac:chgData name="伊健 杜" userId="e69aded81da48593" providerId="LiveId" clId="{B0D7DC44-D5ED-4270-9AD9-0FAB85A003C5}" dt="2022-11-10T05:03:02.029" v="933"/>
          <ac:spMkLst>
            <pc:docMk/>
            <pc:sldMk cId="3985115302" sldId="1466"/>
            <ac:spMk id="5" creationId="{12133E31-EFD8-1428-E834-932512E03115}"/>
          </ac:spMkLst>
        </pc:spChg>
        <pc:picChg chg="del">
          <ac:chgData name="伊健 杜" userId="e69aded81da48593" providerId="LiveId" clId="{B0D7DC44-D5ED-4270-9AD9-0FAB85A003C5}" dt="2022-11-10T05:03:27.116" v="1003" actId="478"/>
          <ac:picMkLst>
            <pc:docMk/>
            <pc:sldMk cId="3985115302" sldId="1466"/>
            <ac:picMk id="1026" creationId="{E326AE45-F156-7E91-3B5B-7C32BCDA2A5E}"/>
          </ac:picMkLst>
        </pc:picChg>
        <pc:picChg chg="add mod">
          <ac:chgData name="伊健 杜" userId="e69aded81da48593" providerId="LiveId" clId="{B0D7DC44-D5ED-4270-9AD9-0FAB85A003C5}" dt="2022-11-10T05:03:56.025" v="1007" actId="1076"/>
          <ac:picMkLst>
            <pc:docMk/>
            <pc:sldMk cId="3985115302" sldId="1466"/>
            <ac:picMk id="3074" creationId="{65819E6C-0FA8-14E8-233C-EE2DAA164507}"/>
          </ac:picMkLst>
        </pc:picChg>
        <pc:inkChg chg="add">
          <ac:chgData name="伊健 杜" userId="e69aded81da48593" providerId="LiveId" clId="{B0D7DC44-D5ED-4270-9AD9-0FAB85A003C5}" dt="2022-11-10T08:20:49.157" v="3943"/>
          <ac:inkMkLst>
            <pc:docMk/>
            <pc:sldMk cId="3985115302" sldId="1466"/>
            <ac:inkMk id="6" creationId="{D7222A44-0FA7-C4DB-310A-65D502551CEA}"/>
          </ac:inkMkLst>
        </pc:inkChg>
      </pc:sldChg>
      <pc:sldChg chg="addSp delSp modSp add mod delAnim">
        <pc:chgData name="伊健 杜" userId="e69aded81da48593" providerId="LiveId" clId="{B0D7DC44-D5ED-4270-9AD9-0FAB85A003C5}" dt="2022-11-10T06:47:36.314" v="3940"/>
        <pc:sldMkLst>
          <pc:docMk/>
          <pc:sldMk cId="159145991" sldId="1467"/>
        </pc:sldMkLst>
        <pc:spChg chg="mod">
          <ac:chgData name="伊健 杜" userId="e69aded81da48593" providerId="LiveId" clId="{B0D7DC44-D5ED-4270-9AD9-0FAB85A003C5}" dt="2022-11-10T06:47:36.314" v="3940"/>
          <ac:spMkLst>
            <pc:docMk/>
            <pc:sldMk cId="159145991" sldId="1467"/>
            <ac:spMk id="4" creationId="{2691090D-D035-2EE7-556B-29D21742E484}"/>
          </ac:spMkLst>
        </pc:spChg>
        <pc:spChg chg="del">
          <ac:chgData name="伊健 杜" userId="e69aded81da48593" providerId="LiveId" clId="{B0D7DC44-D5ED-4270-9AD9-0FAB85A003C5}" dt="2022-11-10T05:04:08.903" v="1010" actId="478"/>
          <ac:spMkLst>
            <pc:docMk/>
            <pc:sldMk cId="159145991" sldId="1467"/>
            <ac:spMk id="5" creationId="{12133E31-EFD8-1428-E834-932512E03115}"/>
          </ac:spMkLst>
        </pc:spChg>
        <pc:picChg chg="del">
          <ac:chgData name="伊健 杜" userId="e69aded81da48593" providerId="LiveId" clId="{B0D7DC44-D5ED-4270-9AD9-0FAB85A003C5}" dt="2022-11-10T05:04:50.494" v="1085" actId="478"/>
          <ac:picMkLst>
            <pc:docMk/>
            <pc:sldMk cId="159145991" sldId="1467"/>
            <ac:picMk id="3074" creationId="{65819E6C-0FA8-14E8-233C-EE2DAA164507}"/>
          </ac:picMkLst>
        </pc:picChg>
        <pc:picChg chg="add del mod">
          <ac:chgData name="伊健 杜" userId="e69aded81da48593" providerId="LiveId" clId="{B0D7DC44-D5ED-4270-9AD9-0FAB85A003C5}" dt="2022-11-10T05:08:50.167" v="1229" actId="478"/>
          <ac:picMkLst>
            <pc:docMk/>
            <pc:sldMk cId="159145991" sldId="1467"/>
            <ac:picMk id="4098" creationId="{82D5CC4C-59D7-E2A7-5FDD-046CE782CDB0}"/>
          </ac:picMkLst>
        </pc:picChg>
        <pc:picChg chg="add mod">
          <ac:chgData name="伊健 杜" userId="e69aded81da48593" providerId="LiveId" clId="{B0D7DC44-D5ED-4270-9AD9-0FAB85A003C5}" dt="2022-11-10T05:09:31.369" v="1334" actId="1076"/>
          <ac:picMkLst>
            <pc:docMk/>
            <pc:sldMk cId="159145991" sldId="1467"/>
            <ac:picMk id="4100" creationId="{9E2DE05B-61A2-577E-5E3A-5B17492F4F9A}"/>
          </ac:picMkLst>
        </pc:picChg>
      </pc:sldChg>
      <pc:sldChg chg="addSp delSp modSp new mod modAnim">
        <pc:chgData name="伊健 杜" userId="e69aded81da48593" providerId="LiveId" clId="{B0D7DC44-D5ED-4270-9AD9-0FAB85A003C5}" dt="2022-11-10T05:15:17.777" v="1476" actId="1076"/>
        <pc:sldMkLst>
          <pc:docMk/>
          <pc:sldMk cId="761569582" sldId="1468"/>
        </pc:sldMkLst>
        <pc:spChg chg="del">
          <ac:chgData name="伊健 杜" userId="e69aded81da48593" providerId="LiveId" clId="{B0D7DC44-D5ED-4270-9AD9-0FAB85A003C5}" dt="2022-11-10T05:07:23.489" v="1197" actId="478"/>
          <ac:spMkLst>
            <pc:docMk/>
            <pc:sldMk cId="761569582" sldId="1468"/>
            <ac:spMk id="2" creationId="{34E9BCC5-9DA2-FF6A-794E-49308AADF568}"/>
          </ac:spMkLst>
        </pc:spChg>
        <pc:spChg chg="del">
          <ac:chgData name="伊健 杜" userId="e69aded81da48593" providerId="LiveId" clId="{B0D7DC44-D5ED-4270-9AD9-0FAB85A003C5}" dt="2022-11-10T05:07:23.489" v="1197" actId="478"/>
          <ac:spMkLst>
            <pc:docMk/>
            <pc:sldMk cId="761569582" sldId="1468"/>
            <ac:spMk id="3" creationId="{4496A970-91DA-0C50-4045-DD84B1308A67}"/>
          </ac:spMkLst>
        </pc:spChg>
        <pc:spChg chg="add mod">
          <ac:chgData name="伊健 杜" userId="e69aded81da48593" providerId="LiveId" clId="{B0D7DC44-D5ED-4270-9AD9-0FAB85A003C5}" dt="2022-11-10T05:15:17.777" v="1476" actId="1076"/>
          <ac:spMkLst>
            <pc:docMk/>
            <pc:sldMk cId="761569582" sldId="1468"/>
            <ac:spMk id="4" creationId="{986313F1-811F-BC56-7F64-821CFFE4B0A1}"/>
          </ac:spMkLst>
        </pc:spChg>
        <pc:picChg chg="add">
          <ac:chgData name="伊健 杜" userId="e69aded81da48593" providerId="LiveId" clId="{B0D7DC44-D5ED-4270-9AD9-0FAB85A003C5}" dt="2022-11-10T05:07:25.203" v="1198"/>
          <ac:picMkLst>
            <pc:docMk/>
            <pc:sldMk cId="761569582" sldId="1468"/>
            <ac:picMk id="5122" creationId="{EC03F858-9A00-C288-809B-E9917961A6C7}"/>
          </ac:picMkLst>
        </pc:picChg>
      </pc:sldChg>
      <pc:sldChg chg="modSp add del mod">
        <pc:chgData name="伊健 杜" userId="e69aded81da48593" providerId="LiveId" clId="{B0D7DC44-D5ED-4270-9AD9-0FAB85A003C5}" dt="2022-11-10T05:06:58.769" v="1196" actId="47"/>
        <pc:sldMkLst>
          <pc:docMk/>
          <pc:sldMk cId="1133983298" sldId="1469"/>
        </pc:sldMkLst>
        <pc:spChg chg="mod">
          <ac:chgData name="伊健 杜" userId="e69aded81da48593" providerId="LiveId" clId="{B0D7DC44-D5ED-4270-9AD9-0FAB85A003C5}" dt="2022-11-10T05:06:07.607" v="1193" actId="122"/>
          <ac:spMkLst>
            <pc:docMk/>
            <pc:sldMk cId="1133983298" sldId="1469"/>
            <ac:spMk id="2" creationId="{8FE4F1E2-F6CF-1D2C-8382-65D524BCF9AB}"/>
          </ac:spMkLst>
        </pc:spChg>
      </pc:sldChg>
      <pc:sldChg chg="addSp delSp modSp add mod modAnim">
        <pc:chgData name="伊健 杜" userId="e69aded81da48593" providerId="LiveId" clId="{B0D7DC44-D5ED-4270-9AD9-0FAB85A003C5}" dt="2022-11-10T06:47:36.314" v="3940"/>
        <pc:sldMkLst>
          <pc:docMk/>
          <pc:sldMk cId="1597814909" sldId="1469"/>
        </pc:sldMkLst>
        <pc:spChg chg="add mod">
          <ac:chgData name="伊健 杜" userId="e69aded81da48593" providerId="LiveId" clId="{B0D7DC44-D5ED-4270-9AD9-0FAB85A003C5}" dt="2022-11-10T05:15:41.523" v="1517" actId="20577"/>
          <ac:spMkLst>
            <pc:docMk/>
            <pc:sldMk cId="1597814909" sldId="1469"/>
            <ac:spMk id="2" creationId="{5B9FA5CE-C363-524E-3A61-AEEB5039AD00}"/>
          </ac:spMkLst>
        </pc:spChg>
        <pc:spChg chg="add mod">
          <ac:chgData name="伊健 杜" userId="e69aded81da48593" providerId="LiveId" clId="{B0D7DC44-D5ED-4270-9AD9-0FAB85A003C5}" dt="2022-11-10T05:15:50.951" v="1527"/>
          <ac:spMkLst>
            <pc:docMk/>
            <pc:sldMk cId="1597814909" sldId="1469"/>
            <ac:spMk id="3" creationId="{CABB9E58-B9AB-97E4-9049-F58A3D7CAA03}"/>
          </ac:spMkLst>
        </pc:spChg>
        <pc:spChg chg="add mod">
          <ac:chgData name="伊健 杜" userId="e69aded81da48593" providerId="LiveId" clId="{B0D7DC44-D5ED-4270-9AD9-0FAB85A003C5}" dt="2022-11-10T06:47:36.314" v="3940"/>
          <ac:spMkLst>
            <pc:docMk/>
            <pc:sldMk cId="1597814909" sldId="1469"/>
            <ac:spMk id="4" creationId="{4A284112-4381-146D-949E-BE731500B42A}"/>
          </ac:spMkLst>
        </pc:spChg>
        <pc:picChg chg="del">
          <ac:chgData name="伊健 杜" userId="e69aded81da48593" providerId="LiveId" clId="{B0D7DC44-D5ED-4270-9AD9-0FAB85A003C5}" dt="2022-11-10T05:09:46.398" v="1340" actId="478"/>
          <ac:picMkLst>
            <pc:docMk/>
            <pc:sldMk cId="1597814909" sldId="1469"/>
            <ac:picMk id="5122" creationId="{EC03F858-9A00-C288-809B-E9917961A6C7}"/>
          </ac:picMkLst>
        </pc:picChg>
        <pc:picChg chg="add mod">
          <ac:chgData name="伊健 杜" userId="e69aded81da48593" providerId="LiveId" clId="{B0D7DC44-D5ED-4270-9AD9-0FAB85A003C5}" dt="2022-11-10T05:16:02.502" v="1550" actId="1076"/>
          <ac:picMkLst>
            <pc:docMk/>
            <pc:sldMk cId="1597814909" sldId="1469"/>
            <ac:picMk id="6146" creationId="{F8E09DA7-F382-3DDD-3FF5-9EA9895E1059}"/>
          </ac:picMkLst>
        </pc:picChg>
      </pc:sldChg>
      <pc:sldChg chg="addSp delSp modSp add mod modAnim">
        <pc:chgData name="伊健 杜" userId="e69aded81da48593" providerId="LiveId" clId="{B0D7DC44-D5ED-4270-9AD9-0FAB85A003C5}" dt="2022-11-10T14:29:53.970" v="3946" actId="478"/>
        <pc:sldMkLst>
          <pc:docMk/>
          <pc:sldMk cId="4000166668" sldId="1470"/>
        </pc:sldMkLst>
        <pc:spChg chg="add mod">
          <ac:chgData name="伊健 杜" userId="e69aded81da48593" providerId="LiveId" clId="{B0D7DC44-D5ED-4270-9AD9-0FAB85A003C5}" dt="2022-11-10T06:47:36.314" v="3940"/>
          <ac:spMkLst>
            <pc:docMk/>
            <pc:sldMk cId="4000166668" sldId="1470"/>
            <ac:spMk id="2" creationId="{484BFC50-4CC9-3C0E-51AC-3B63F14E2CDB}"/>
          </ac:spMkLst>
        </pc:spChg>
        <pc:spChg chg="add mod">
          <ac:chgData name="伊健 杜" userId="e69aded81da48593" providerId="LiveId" clId="{B0D7DC44-D5ED-4270-9AD9-0FAB85A003C5}" dt="2022-11-10T06:47:36.314" v="3940"/>
          <ac:spMkLst>
            <pc:docMk/>
            <pc:sldMk cId="4000166668" sldId="1470"/>
            <ac:spMk id="3" creationId="{34C6720E-5040-DDCA-1DF3-AB3C310B0271}"/>
          </ac:spMkLst>
        </pc:spChg>
        <pc:picChg chg="del">
          <ac:chgData name="伊健 杜" userId="e69aded81da48593" providerId="LiveId" clId="{B0D7DC44-D5ED-4270-9AD9-0FAB85A003C5}" dt="2022-11-10T05:10:11.592" v="1345" actId="478"/>
          <ac:picMkLst>
            <pc:docMk/>
            <pc:sldMk cId="4000166668" sldId="1470"/>
            <ac:picMk id="6146" creationId="{F8E09DA7-F382-3DDD-3FF5-9EA9895E1059}"/>
          </ac:picMkLst>
        </pc:picChg>
        <pc:picChg chg="add mod">
          <ac:chgData name="伊健 杜" userId="e69aded81da48593" providerId="LiveId" clId="{B0D7DC44-D5ED-4270-9AD9-0FAB85A003C5}" dt="2022-11-10T05:16:16.277" v="1564" actId="1076"/>
          <ac:picMkLst>
            <pc:docMk/>
            <pc:sldMk cId="4000166668" sldId="1470"/>
            <ac:picMk id="7170" creationId="{6F799F95-A0D2-5178-6044-838974E454F8}"/>
          </ac:picMkLst>
        </pc:picChg>
        <pc:inkChg chg="add del">
          <ac:chgData name="伊健 杜" userId="e69aded81da48593" providerId="LiveId" clId="{B0D7DC44-D5ED-4270-9AD9-0FAB85A003C5}" dt="2022-11-10T14:29:53.970" v="3946" actId="478"/>
          <ac:inkMkLst>
            <pc:docMk/>
            <pc:sldMk cId="4000166668" sldId="1470"/>
            <ac:inkMk id="4" creationId="{DA15F038-149C-F439-E277-7C10E6FF78FD}"/>
          </ac:inkMkLst>
        </pc:inkChg>
      </pc:sldChg>
      <pc:sldChg chg="addSp delSp modSp add mod modAnim">
        <pc:chgData name="伊健 杜" userId="e69aded81da48593" providerId="LiveId" clId="{B0D7DC44-D5ED-4270-9AD9-0FAB85A003C5}" dt="2022-11-10T06:47:36.314" v="3940"/>
        <pc:sldMkLst>
          <pc:docMk/>
          <pc:sldMk cId="2573173427" sldId="1471"/>
        </pc:sldMkLst>
        <pc:spChg chg="add del">
          <ac:chgData name="伊健 杜" userId="e69aded81da48593" providerId="LiveId" clId="{B0D7DC44-D5ED-4270-9AD9-0FAB85A003C5}" dt="2022-11-10T05:13:13.240" v="1424" actId="478"/>
          <ac:spMkLst>
            <pc:docMk/>
            <pc:sldMk cId="2573173427" sldId="1471"/>
            <ac:spMk id="2" creationId="{72249F1D-324B-045A-FB2E-1B47A4E94924}"/>
          </ac:spMkLst>
        </pc:spChg>
        <pc:spChg chg="add mod">
          <ac:chgData name="伊健 杜" userId="e69aded81da48593" providerId="LiveId" clId="{B0D7DC44-D5ED-4270-9AD9-0FAB85A003C5}" dt="2022-11-10T06:47:36.314" v="3940"/>
          <ac:spMkLst>
            <pc:docMk/>
            <pc:sldMk cId="2573173427" sldId="1471"/>
            <ac:spMk id="5" creationId="{05DF654D-A5E3-1B36-B5FA-23EFDEBB49F6}"/>
          </ac:spMkLst>
        </pc:spChg>
        <pc:spChg chg="add mod">
          <ac:chgData name="伊健 杜" userId="e69aded81da48593" providerId="LiveId" clId="{B0D7DC44-D5ED-4270-9AD9-0FAB85A003C5}" dt="2022-11-10T06:47:36.314" v="3940"/>
          <ac:spMkLst>
            <pc:docMk/>
            <pc:sldMk cId="2573173427" sldId="1471"/>
            <ac:spMk id="6" creationId="{E0B8026A-B8B2-A695-A38D-7267192073E5}"/>
          </ac:spMkLst>
        </pc:spChg>
        <pc:picChg chg="add mod">
          <ac:chgData name="伊健 杜" userId="e69aded81da48593" providerId="LiveId" clId="{B0D7DC44-D5ED-4270-9AD9-0FAB85A003C5}" dt="2022-11-10T05:14:55.414" v="1434" actId="1076"/>
          <ac:picMkLst>
            <pc:docMk/>
            <pc:sldMk cId="2573173427" sldId="1471"/>
            <ac:picMk id="4" creationId="{A973F66E-1100-78EA-3E78-128C64E08015}"/>
          </ac:picMkLst>
        </pc:picChg>
        <pc:picChg chg="del">
          <ac:chgData name="伊健 杜" userId="e69aded81da48593" providerId="LiveId" clId="{B0D7DC44-D5ED-4270-9AD9-0FAB85A003C5}" dt="2022-11-10T05:13:10.186" v="1422" actId="478"/>
          <ac:picMkLst>
            <pc:docMk/>
            <pc:sldMk cId="2573173427" sldId="1471"/>
            <ac:picMk id="6146" creationId="{F8E09DA7-F382-3DDD-3FF5-9EA9895E1059}"/>
          </ac:picMkLst>
        </pc:picChg>
        <pc:picChg chg="add mod">
          <ac:chgData name="伊健 杜" userId="e69aded81da48593" providerId="LiveId" clId="{B0D7DC44-D5ED-4270-9AD9-0FAB85A003C5}" dt="2022-11-10T05:14:42.797" v="1428" actId="1076"/>
          <ac:picMkLst>
            <pc:docMk/>
            <pc:sldMk cId="2573173427" sldId="1471"/>
            <ac:picMk id="8196" creationId="{448DB5D9-D726-CEBF-408C-EF90A2252216}"/>
          </ac:picMkLst>
        </pc:picChg>
        <pc:picChg chg="add mod">
          <ac:chgData name="伊健 杜" userId="e69aded81da48593" providerId="LiveId" clId="{B0D7DC44-D5ED-4270-9AD9-0FAB85A003C5}" dt="2022-11-10T05:14:53.916" v="1433" actId="14100"/>
          <ac:picMkLst>
            <pc:docMk/>
            <pc:sldMk cId="2573173427" sldId="1471"/>
            <ac:picMk id="8198" creationId="{17283646-C0D7-8B33-6E0B-E8D8378E7CF1}"/>
          </ac:picMkLst>
        </pc:picChg>
      </pc:sldChg>
      <pc:sldChg chg="addSp delSp modSp new mod">
        <pc:chgData name="伊健 杜" userId="e69aded81da48593" providerId="LiveId" clId="{B0D7DC44-D5ED-4270-9AD9-0FAB85A003C5}" dt="2022-11-10T06:47:36.314" v="3940"/>
        <pc:sldMkLst>
          <pc:docMk/>
          <pc:sldMk cId="675966493" sldId="1472"/>
        </pc:sldMkLst>
        <pc:spChg chg="mod">
          <ac:chgData name="伊健 杜" userId="e69aded81da48593" providerId="LiveId" clId="{B0D7DC44-D5ED-4270-9AD9-0FAB85A003C5}" dt="2022-11-10T06:47:36.314" v="3940"/>
          <ac:spMkLst>
            <pc:docMk/>
            <pc:sldMk cId="675966493" sldId="1472"/>
            <ac:spMk id="2" creationId="{41965EE3-0EDD-5805-15D3-07D154C2590F}"/>
          </ac:spMkLst>
        </pc:spChg>
        <pc:spChg chg="del">
          <ac:chgData name="伊健 杜" userId="e69aded81da48593" providerId="LiveId" clId="{B0D7DC44-D5ED-4270-9AD9-0FAB85A003C5}" dt="2022-11-10T05:17:05.705" v="1609" actId="478"/>
          <ac:spMkLst>
            <pc:docMk/>
            <pc:sldMk cId="675966493" sldId="1472"/>
            <ac:spMk id="3" creationId="{FBEAA08E-7DBC-25C6-7C11-57CED398BD08}"/>
          </ac:spMkLst>
        </pc:spChg>
        <pc:spChg chg="add mod">
          <ac:chgData name="伊健 杜" userId="e69aded81da48593" providerId="LiveId" clId="{B0D7DC44-D5ED-4270-9AD9-0FAB85A003C5}" dt="2022-11-10T05:23:03.857" v="1986"/>
          <ac:spMkLst>
            <pc:docMk/>
            <pc:sldMk cId="675966493" sldId="1472"/>
            <ac:spMk id="4" creationId="{5597DB0E-6A51-AA74-B034-2599555C1844}"/>
          </ac:spMkLst>
        </pc:spChg>
        <pc:spChg chg="add del mod">
          <ac:chgData name="伊健 杜" userId="e69aded81da48593" providerId="LiveId" clId="{B0D7DC44-D5ED-4270-9AD9-0FAB85A003C5}" dt="2022-11-10T05:23:36.008" v="2058" actId="478"/>
          <ac:spMkLst>
            <pc:docMk/>
            <pc:sldMk cId="675966493" sldId="1472"/>
            <ac:spMk id="5" creationId="{77F0351E-F27E-F78A-F35F-58A633DF1EBE}"/>
          </ac:spMkLst>
        </pc:spChg>
      </pc:sldChg>
      <pc:sldChg chg="delSp modSp add mod delAnim">
        <pc:chgData name="伊健 杜" userId="e69aded81da48593" providerId="LiveId" clId="{B0D7DC44-D5ED-4270-9AD9-0FAB85A003C5}" dt="2022-11-10T06:47:36.314" v="3940"/>
        <pc:sldMkLst>
          <pc:docMk/>
          <pc:sldMk cId="1931050750" sldId="1473"/>
        </pc:sldMkLst>
        <pc:spChg chg="mod">
          <ac:chgData name="伊健 杜" userId="e69aded81da48593" providerId="LiveId" clId="{B0D7DC44-D5ED-4270-9AD9-0FAB85A003C5}" dt="2022-11-10T05:17:32.982" v="1649"/>
          <ac:spMkLst>
            <pc:docMk/>
            <pc:sldMk cId="1931050750" sldId="1473"/>
            <ac:spMk id="2" creationId="{10304424-DB4A-36E7-9E0D-D32A5DD0F26C}"/>
          </ac:spMkLst>
        </pc:spChg>
        <pc:spChg chg="mod">
          <ac:chgData name="伊健 杜" userId="e69aded81da48593" providerId="LiveId" clId="{B0D7DC44-D5ED-4270-9AD9-0FAB85A003C5}" dt="2022-11-10T06:47:36.314" v="3940"/>
          <ac:spMkLst>
            <pc:docMk/>
            <pc:sldMk cId="1931050750" sldId="1473"/>
            <ac:spMk id="4" creationId="{2691090D-D035-2EE7-556B-29D21742E484}"/>
          </ac:spMkLst>
        </pc:spChg>
        <pc:spChg chg="del">
          <ac:chgData name="伊健 杜" userId="e69aded81da48593" providerId="LiveId" clId="{B0D7DC44-D5ED-4270-9AD9-0FAB85A003C5}" dt="2022-11-10T05:20:11.870" v="1740" actId="478"/>
          <ac:spMkLst>
            <pc:docMk/>
            <pc:sldMk cId="1931050750" sldId="1473"/>
            <ac:spMk id="5" creationId="{12133E31-EFD8-1428-E834-932512E03115}"/>
          </ac:spMkLst>
        </pc:spChg>
      </pc:sldChg>
      <pc:sldChg chg="addSp delSp modSp add mod">
        <pc:chgData name="伊健 杜" userId="e69aded81da48593" providerId="LiveId" clId="{B0D7DC44-D5ED-4270-9AD9-0FAB85A003C5}" dt="2022-11-10T06:47:36.314" v="3940"/>
        <pc:sldMkLst>
          <pc:docMk/>
          <pc:sldMk cId="1640212114" sldId="1474"/>
        </pc:sldMkLst>
        <pc:spChg chg="mod">
          <ac:chgData name="伊健 杜" userId="e69aded81da48593" providerId="LiveId" clId="{B0D7DC44-D5ED-4270-9AD9-0FAB85A003C5}" dt="2022-11-10T06:47:36.314" v="3940"/>
          <ac:spMkLst>
            <pc:docMk/>
            <pc:sldMk cId="1640212114" sldId="1474"/>
            <ac:spMk id="4" creationId="{2691090D-D035-2EE7-556B-29D21742E484}"/>
          </ac:spMkLst>
        </pc:spChg>
        <pc:picChg chg="del">
          <ac:chgData name="伊健 杜" userId="e69aded81da48593" providerId="LiveId" clId="{B0D7DC44-D5ED-4270-9AD9-0FAB85A003C5}" dt="2022-11-10T05:20:41.790" v="1821" actId="478"/>
          <ac:picMkLst>
            <pc:docMk/>
            <pc:sldMk cId="1640212114" sldId="1474"/>
            <ac:picMk id="3074" creationId="{65819E6C-0FA8-14E8-233C-EE2DAA164507}"/>
          </ac:picMkLst>
        </pc:picChg>
        <pc:picChg chg="add mod">
          <ac:chgData name="伊健 杜" userId="e69aded81da48593" providerId="LiveId" clId="{B0D7DC44-D5ED-4270-9AD9-0FAB85A003C5}" dt="2022-11-10T05:22:06.123" v="1897" actId="1076"/>
          <ac:picMkLst>
            <pc:docMk/>
            <pc:sldMk cId="1640212114" sldId="1474"/>
            <ac:picMk id="9218" creationId="{C56585A9-07CD-1A47-587C-D38F3284323E}"/>
          </ac:picMkLst>
        </pc:picChg>
        <pc:picChg chg="add mod">
          <ac:chgData name="伊健 杜" userId="e69aded81da48593" providerId="LiveId" clId="{B0D7DC44-D5ED-4270-9AD9-0FAB85A003C5}" dt="2022-11-10T05:22:03.304" v="1894" actId="1076"/>
          <ac:picMkLst>
            <pc:docMk/>
            <pc:sldMk cId="1640212114" sldId="1474"/>
            <ac:picMk id="9220" creationId="{C6A4A289-AF61-B603-E52B-3026BFB528F4}"/>
          </ac:picMkLst>
        </pc:picChg>
      </pc:sldChg>
      <pc:sldChg chg="addSp delSp modSp new mod">
        <pc:chgData name="伊健 杜" userId="e69aded81da48593" providerId="LiveId" clId="{B0D7DC44-D5ED-4270-9AD9-0FAB85A003C5}" dt="2022-11-10T14:29:49.888" v="3945" actId="478"/>
        <pc:sldMkLst>
          <pc:docMk/>
          <pc:sldMk cId="3782381404" sldId="1475"/>
        </pc:sldMkLst>
        <pc:spChg chg="del">
          <ac:chgData name="伊健 杜" userId="e69aded81da48593" providerId="LiveId" clId="{B0D7DC44-D5ED-4270-9AD9-0FAB85A003C5}" dt="2022-11-10T06:12:17.886" v="2502" actId="478"/>
          <ac:spMkLst>
            <pc:docMk/>
            <pc:sldMk cId="3782381404" sldId="1475"/>
            <ac:spMk id="2" creationId="{781406AD-D747-5771-1110-0D34AB985920}"/>
          </ac:spMkLst>
        </pc:spChg>
        <pc:spChg chg="del">
          <ac:chgData name="伊健 杜" userId="e69aded81da48593" providerId="LiveId" clId="{B0D7DC44-D5ED-4270-9AD9-0FAB85A003C5}" dt="2022-11-10T06:12:16.150" v="2501" actId="478"/>
          <ac:spMkLst>
            <pc:docMk/>
            <pc:sldMk cId="3782381404" sldId="1475"/>
            <ac:spMk id="3" creationId="{B20FB104-3BBF-C161-0F7F-42F6E53F309F}"/>
          </ac:spMkLst>
        </pc:spChg>
        <pc:spChg chg="add mod">
          <ac:chgData name="伊健 杜" userId="e69aded81da48593" providerId="LiveId" clId="{B0D7DC44-D5ED-4270-9AD9-0FAB85A003C5}" dt="2022-11-10T06:47:36.314" v="3940"/>
          <ac:spMkLst>
            <pc:docMk/>
            <pc:sldMk cId="3782381404" sldId="1475"/>
            <ac:spMk id="4" creationId="{4397235D-C889-2142-301D-89BBDC351676}"/>
          </ac:spMkLst>
        </pc:spChg>
        <pc:spChg chg="add mod">
          <ac:chgData name="伊健 杜" userId="e69aded81da48593" providerId="LiveId" clId="{B0D7DC44-D5ED-4270-9AD9-0FAB85A003C5}" dt="2022-11-10T06:47:36.314" v="3940"/>
          <ac:spMkLst>
            <pc:docMk/>
            <pc:sldMk cId="3782381404" sldId="1475"/>
            <ac:spMk id="5" creationId="{61B1063F-6D6B-831A-4F92-77B2B26CE771}"/>
          </ac:spMkLst>
        </pc:spChg>
        <pc:picChg chg="add del">
          <ac:chgData name="伊健 杜" userId="e69aded81da48593" providerId="LiveId" clId="{B0D7DC44-D5ED-4270-9AD9-0FAB85A003C5}" dt="2022-11-10T06:12:20.767" v="2504" actId="478"/>
          <ac:picMkLst>
            <pc:docMk/>
            <pc:sldMk cId="3782381404" sldId="1475"/>
            <ac:picMk id="4098" creationId="{8A9BE9B2-0800-68C4-7CAB-7E18A5231536}"/>
          </ac:picMkLst>
        </pc:picChg>
        <pc:inkChg chg="add del">
          <ac:chgData name="伊健 杜" userId="e69aded81da48593" providerId="LiveId" clId="{B0D7DC44-D5ED-4270-9AD9-0FAB85A003C5}" dt="2022-11-10T14:29:49.888" v="3945" actId="478"/>
          <ac:inkMkLst>
            <pc:docMk/>
            <pc:sldMk cId="3782381404" sldId="1475"/>
            <ac:inkMk id="2" creationId="{75E12C86-A55E-D202-8875-A03435F7AF3A}"/>
          </ac:inkMkLst>
        </pc:inkChg>
      </pc:sldChg>
      <pc:sldChg chg="modSp add">
        <pc:chgData name="伊健 杜" userId="e69aded81da48593" providerId="LiveId" clId="{B0D7DC44-D5ED-4270-9AD9-0FAB85A003C5}" dt="2022-11-10T06:47:36.314" v="3940"/>
        <pc:sldMkLst>
          <pc:docMk/>
          <pc:sldMk cId="1523414700" sldId="1476"/>
        </pc:sldMkLst>
        <pc:spChg chg="mod">
          <ac:chgData name="伊健 杜" userId="e69aded81da48593" providerId="LiveId" clId="{B0D7DC44-D5ED-4270-9AD9-0FAB85A003C5}" dt="2022-11-10T06:47:36.314" v="3940"/>
          <ac:spMkLst>
            <pc:docMk/>
            <pc:sldMk cId="1523414700" sldId="1476"/>
            <ac:spMk id="4" creationId="{2691090D-D035-2EE7-556B-29D21742E484}"/>
          </ac:spMkLst>
        </pc:spChg>
      </pc:sldChg>
      <pc:sldChg chg="addSp delSp modSp add mod">
        <pc:chgData name="伊健 杜" userId="e69aded81da48593" providerId="LiveId" clId="{B0D7DC44-D5ED-4270-9AD9-0FAB85A003C5}" dt="2022-11-10T06:47:36.314" v="3940"/>
        <pc:sldMkLst>
          <pc:docMk/>
          <pc:sldMk cId="711575520" sldId="1477"/>
        </pc:sldMkLst>
        <pc:spChg chg="mod">
          <ac:chgData name="伊健 杜" userId="e69aded81da48593" providerId="LiveId" clId="{B0D7DC44-D5ED-4270-9AD9-0FAB85A003C5}" dt="2022-11-10T06:47:36.314" v="3940"/>
          <ac:spMkLst>
            <pc:docMk/>
            <pc:sldMk cId="711575520" sldId="1477"/>
            <ac:spMk id="7" creationId="{56D821EC-BCD9-B230-0383-57A1A2AEB645}"/>
          </ac:spMkLst>
        </pc:spChg>
        <pc:picChg chg="del">
          <ac:chgData name="伊健 杜" userId="e69aded81da48593" providerId="LiveId" clId="{B0D7DC44-D5ED-4270-9AD9-0FAB85A003C5}" dt="2022-11-10T05:56:01.895" v="2353" actId="478"/>
          <ac:picMkLst>
            <pc:docMk/>
            <pc:sldMk cId="711575520" sldId="1477"/>
            <ac:picMk id="1026" creationId="{1C10E53D-853A-7C63-7E33-3AE4BE3CF8DF}"/>
          </ac:picMkLst>
        </pc:picChg>
        <pc:picChg chg="del">
          <ac:chgData name="伊健 杜" userId="e69aded81da48593" providerId="LiveId" clId="{B0D7DC44-D5ED-4270-9AD9-0FAB85A003C5}" dt="2022-11-10T05:56:01.895" v="2353" actId="478"/>
          <ac:picMkLst>
            <pc:docMk/>
            <pc:sldMk cId="711575520" sldId="1477"/>
            <ac:picMk id="1028" creationId="{7FFE106F-ABE2-FCC7-D7C8-3BA157D909F5}"/>
          </ac:picMkLst>
        </pc:picChg>
        <pc:picChg chg="add mod">
          <ac:chgData name="伊健 杜" userId="e69aded81da48593" providerId="LiveId" clId="{B0D7DC44-D5ED-4270-9AD9-0FAB85A003C5}" dt="2022-11-10T05:56:38.543" v="2358" actId="1076"/>
          <ac:picMkLst>
            <pc:docMk/>
            <pc:sldMk cId="711575520" sldId="1477"/>
            <ac:picMk id="2050" creationId="{CC91472B-390B-0B3B-83B5-60690B3EA582}"/>
          </ac:picMkLst>
        </pc:picChg>
      </pc:sldChg>
      <pc:sldChg chg="addSp delSp modSp add mod">
        <pc:chgData name="伊健 杜" userId="e69aded81da48593" providerId="LiveId" clId="{B0D7DC44-D5ED-4270-9AD9-0FAB85A003C5}" dt="2022-11-10T08:14:05.679" v="3941" actId="20577"/>
        <pc:sldMkLst>
          <pc:docMk/>
          <pc:sldMk cId="4218203950" sldId="1478"/>
        </pc:sldMkLst>
        <pc:spChg chg="mod">
          <ac:chgData name="伊健 杜" userId="e69aded81da48593" providerId="LiveId" clId="{B0D7DC44-D5ED-4270-9AD9-0FAB85A003C5}" dt="2022-11-10T08:14:05.679" v="3941" actId="20577"/>
          <ac:spMkLst>
            <pc:docMk/>
            <pc:sldMk cId="4218203950" sldId="1478"/>
            <ac:spMk id="7" creationId="{56D821EC-BCD9-B230-0383-57A1A2AEB645}"/>
          </ac:spMkLst>
        </pc:spChg>
        <pc:picChg chg="del">
          <ac:chgData name="伊健 杜" userId="e69aded81da48593" providerId="LiveId" clId="{B0D7DC44-D5ED-4270-9AD9-0FAB85A003C5}" dt="2022-11-10T06:09:40.683" v="2439" actId="478"/>
          <ac:picMkLst>
            <pc:docMk/>
            <pc:sldMk cId="4218203950" sldId="1478"/>
            <ac:picMk id="2050" creationId="{CC91472B-390B-0B3B-83B5-60690B3EA582}"/>
          </ac:picMkLst>
        </pc:picChg>
        <pc:picChg chg="add mod">
          <ac:chgData name="伊健 杜" userId="e69aded81da48593" providerId="LiveId" clId="{B0D7DC44-D5ED-4270-9AD9-0FAB85A003C5}" dt="2022-11-10T06:10:37.752" v="2450" actId="1076"/>
          <ac:picMkLst>
            <pc:docMk/>
            <pc:sldMk cId="4218203950" sldId="1478"/>
            <ac:picMk id="3074" creationId="{BAED11FC-30B4-7673-E1DA-1AE692C1592C}"/>
          </ac:picMkLst>
        </pc:picChg>
      </pc:sldChg>
      <pc:sldChg chg="modSp add del mod">
        <pc:chgData name="伊健 杜" userId="e69aded81da48593" providerId="LiveId" clId="{B0D7DC44-D5ED-4270-9AD9-0FAB85A003C5}" dt="2022-11-10T06:47:36.314" v="3940"/>
        <pc:sldMkLst>
          <pc:docMk/>
          <pc:sldMk cId="195725402" sldId="1479"/>
        </pc:sldMkLst>
        <pc:spChg chg="mod">
          <ac:chgData name="伊健 杜" userId="e69aded81da48593" providerId="LiveId" clId="{B0D7DC44-D5ED-4270-9AD9-0FAB85A003C5}" dt="2022-11-10T06:47:36.314" v="3940"/>
          <ac:spMkLst>
            <pc:docMk/>
            <pc:sldMk cId="195725402" sldId="1479"/>
            <ac:spMk id="4" creationId="{4397235D-C889-2142-301D-89BBDC351676}"/>
          </ac:spMkLst>
        </pc:spChg>
        <pc:spChg chg="mod">
          <ac:chgData name="伊健 杜" userId="e69aded81da48593" providerId="LiveId" clId="{B0D7DC44-D5ED-4270-9AD9-0FAB85A003C5}" dt="2022-11-10T06:47:36.314" v="3940"/>
          <ac:spMkLst>
            <pc:docMk/>
            <pc:sldMk cId="195725402" sldId="1479"/>
            <ac:spMk id="5" creationId="{61B1063F-6D6B-831A-4F92-77B2B26CE771}"/>
          </ac:spMkLst>
        </pc:spChg>
      </pc:sldChg>
      <pc:sldChg chg="modSp add mod">
        <pc:chgData name="伊健 杜" userId="e69aded81da48593" providerId="LiveId" clId="{B0D7DC44-D5ED-4270-9AD9-0FAB85A003C5}" dt="2022-11-10T06:47:36.314" v="3940"/>
        <pc:sldMkLst>
          <pc:docMk/>
          <pc:sldMk cId="1525651430" sldId="1480"/>
        </pc:sldMkLst>
        <pc:spChg chg="mod">
          <ac:chgData name="伊健 杜" userId="e69aded81da48593" providerId="LiveId" clId="{B0D7DC44-D5ED-4270-9AD9-0FAB85A003C5}" dt="2022-11-10T06:47:36.314" v="3940"/>
          <ac:spMkLst>
            <pc:docMk/>
            <pc:sldMk cId="1525651430" sldId="1480"/>
            <ac:spMk id="4" creationId="{4397235D-C889-2142-301D-89BBDC351676}"/>
          </ac:spMkLst>
        </pc:spChg>
        <pc:spChg chg="mod">
          <ac:chgData name="伊健 杜" userId="e69aded81da48593" providerId="LiveId" clId="{B0D7DC44-D5ED-4270-9AD9-0FAB85A003C5}" dt="2022-11-10T06:47:36.314" v="3940"/>
          <ac:spMkLst>
            <pc:docMk/>
            <pc:sldMk cId="1525651430" sldId="1480"/>
            <ac:spMk id="5" creationId="{61B1063F-6D6B-831A-4F92-77B2B26CE771}"/>
          </ac:spMkLst>
        </pc:spChg>
      </pc:sldChg>
      <pc:sldChg chg="modSp add del mod">
        <pc:chgData name="伊健 杜" userId="e69aded81da48593" providerId="LiveId" clId="{B0D7DC44-D5ED-4270-9AD9-0FAB85A003C5}" dt="2022-11-10T06:17:40.015" v="2842" actId="47"/>
        <pc:sldMkLst>
          <pc:docMk/>
          <pc:sldMk cId="3366108952" sldId="1480"/>
        </pc:sldMkLst>
        <pc:spChg chg="mod">
          <ac:chgData name="伊健 杜" userId="e69aded81da48593" providerId="LiveId" clId="{B0D7DC44-D5ED-4270-9AD9-0FAB85A003C5}" dt="2022-11-10T06:17:36.991" v="2841" actId="20577"/>
          <ac:spMkLst>
            <pc:docMk/>
            <pc:sldMk cId="3366108952" sldId="1480"/>
            <ac:spMk id="4" creationId="{4397235D-C889-2142-301D-89BBDC351676}"/>
          </ac:spMkLst>
        </pc:spChg>
      </pc:sldChg>
      <pc:sldChg chg="addSp delSp modSp new mod">
        <pc:chgData name="伊健 杜" userId="e69aded81da48593" providerId="LiveId" clId="{B0D7DC44-D5ED-4270-9AD9-0FAB85A003C5}" dt="2022-11-10T06:47:36.314" v="3940"/>
        <pc:sldMkLst>
          <pc:docMk/>
          <pc:sldMk cId="3428114764" sldId="1481"/>
        </pc:sldMkLst>
        <pc:spChg chg="mod">
          <ac:chgData name="伊健 杜" userId="e69aded81da48593" providerId="LiveId" clId="{B0D7DC44-D5ED-4270-9AD9-0FAB85A003C5}" dt="2022-11-10T06:47:36.314" v="3940"/>
          <ac:spMkLst>
            <pc:docMk/>
            <pc:sldMk cId="3428114764" sldId="1481"/>
            <ac:spMk id="2" creationId="{9A9F4016-E56A-6C37-44A5-418E731E556C}"/>
          </ac:spMkLst>
        </pc:spChg>
        <pc:spChg chg="del">
          <ac:chgData name="伊健 杜" userId="e69aded81da48593" providerId="LiveId" clId="{B0D7DC44-D5ED-4270-9AD9-0FAB85A003C5}" dt="2022-11-10T06:45:39.029" v="3813" actId="478"/>
          <ac:spMkLst>
            <pc:docMk/>
            <pc:sldMk cId="3428114764" sldId="1481"/>
            <ac:spMk id="3" creationId="{7541AE96-F8F5-4998-A2B0-EB50CAEDC744}"/>
          </ac:spMkLst>
        </pc:spChg>
        <pc:picChg chg="add mod">
          <ac:chgData name="伊健 杜" userId="e69aded81da48593" providerId="LiveId" clId="{B0D7DC44-D5ED-4270-9AD9-0FAB85A003C5}" dt="2022-11-10T06:45:47.212" v="3818" actId="1076"/>
          <ac:picMkLst>
            <pc:docMk/>
            <pc:sldMk cId="3428114764" sldId="1481"/>
            <ac:picMk id="14338" creationId="{2769814B-76E0-9701-0F82-D5FD9E949720}"/>
          </ac:picMkLst>
        </pc:picChg>
      </pc:sldChg>
      <pc:sldChg chg="addSp delSp modSp add mod ord">
        <pc:chgData name="伊健 杜" userId="e69aded81da48593" providerId="LiveId" clId="{B0D7DC44-D5ED-4270-9AD9-0FAB85A003C5}" dt="2022-11-10T14:29:46.217" v="3944" actId="478"/>
        <pc:sldMkLst>
          <pc:docMk/>
          <pc:sldMk cId="3449016446" sldId="1482"/>
        </pc:sldMkLst>
        <pc:spChg chg="mod">
          <ac:chgData name="伊健 杜" userId="e69aded81da48593" providerId="LiveId" clId="{B0D7DC44-D5ED-4270-9AD9-0FAB85A003C5}" dt="2022-11-10T08:19:52.104" v="3942" actId="20577"/>
          <ac:spMkLst>
            <pc:docMk/>
            <pc:sldMk cId="3449016446" sldId="1482"/>
            <ac:spMk id="4" creationId="{4397235D-C889-2142-301D-89BBDC351676}"/>
          </ac:spMkLst>
        </pc:spChg>
        <pc:spChg chg="del">
          <ac:chgData name="伊健 杜" userId="e69aded81da48593" providerId="LiveId" clId="{B0D7DC44-D5ED-4270-9AD9-0FAB85A003C5}" dt="2022-11-10T06:23:26.430" v="3219" actId="478"/>
          <ac:spMkLst>
            <pc:docMk/>
            <pc:sldMk cId="3449016446" sldId="1482"/>
            <ac:spMk id="5" creationId="{61B1063F-6D6B-831A-4F92-77B2B26CE771}"/>
          </ac:spMkLst>
        </pc:spChg>
        <pc:inkChg chg="add del">
          <ac:chgData name="伊健 杜" userId="e69aded81da48593" providerId="LiveId" clId="{B0D7DC44-D5ED-4270-9AD9-0FAB85A003C5}" dt="2022-11-10T14:29:46.217" v="3944" actId="478"/>
          <ac:inkMkLst>
            <pc:docMk/>
            <pc:sldMk cId="3449016446" sldId="1482"/>
            <ac:inkMk id="2" creationId="{433175F0-8441-9035-BA92-B563BB3D700E}"/>
          </ac:inkMkLst>
        </pc:inkChg>
      </pc:sldChg>
      <pc:sldChg chg="addSp delSp modSp add mod">
        <pc:chgData name="伊健 杜" userId="e69aded81da48593" providerId="LiveId" clId="{B0D7DC44-D5ED-4270-9AD9-0FAB85A003C5}" dt="2022-11-10T06:47:36.314" v="3940"/>
        <pc:sldMkLst>
          <pc:docMk/>
          <pc:sldMk cId="1638466634" sldId="1483"/>
        </pc:sldMkLst>
        <pc:spChg chg="mod">
          <ac:chgData name="伊健 杜" userId="e69aded81da48593" providerId="LiveId" clId="{B0D7DC44-D5ED-4270-9AD9-0FAB85A003C5}" dt="2022-11-10T06:47:36.314" v="3940"/>
          <ac:spMkLst>
            <pc:docMk/>
            <pc:sldMk cId="1638466634" sldId="1483"/>
            <ac:spMk id="2" creationId="{10304424-DB4A-36E7-9E0D-D32A5DD0F26C}"/>
          </ac:spMkLst>
        </pc:spChg>
        <pc:spChg chg="mod">
          <ac:chgData name="伊健 杜" userId="e69aded81da48593" providerId="LiveId" clId="{B0D7DC44-D5ED-4270-9AD9-0FAB85A003C5}" dt="2022-11-10T06:47:36.314" v="3940"/>
          <ac:spMkLst>
            <pc:docMk/>
            <pc:sldMk cId="1638466634" sldId="1483"/>
            <ac:spMk id="4" creationId="{2691090D-D035-2EE7-556B-29D21742E484}"/>
          </ac:spMkLst>
        </pc:spChg>
        <pc:spChg chg="mod">
          <ac:chgData name="伊健 杜" userId="e69aded81da48593" providerId="LiveId" clId="{B0D7DC44-D5ED-4270-9AD9-0FAB85A003C5}" dt="2022-11-10T06:24:45.010" v="3245"/>
          <ac:spMkLst>
            <pc:docMk/>
            <pc:sldMk cId="1638466634" sldId="1483"/>
            <ac:spMk id="5" creationId="{12133E31-EFD8-1428-E834-932512E03115}"/>
          </ac:spMkLst>
        </pc:spChg>
        <pc:picChg chg="del">
          <ac:chgData name="伊健 杜" userId="e69aded81da48593" providerId="LiveId" clId="{B0D7DC44-D5ED-4270-9AD9-0FAB85A003C5}" dt="2022-11-10T06:25:14.004" v="3291" actId="478"/>
          <ac:picMkLst>
            <pc:docMk/>
            <pc:sldMk cId="1638466634" sldId="1483"/>
            <ac:picMk id="3074" creationId="{65819E6C-0FA8-14E8-233C-EE2DAA164507}"/>
          </ac:picMkLst>
        </pc:picChg>
        <pc:picChg chg="add mod">
          <ac:chgData name="伊健 杜" userId="e69aded81da48593" providerId="LiveId" clId="{B0D7DC44-D5ED-4270-9AD9-0FAB85A003C5}" dt="2022-11-10T06:26:06.423" v="3369" actId="1076"/>
          <ac:picMkLst>
            <pc:docMk/>
            <pc:sldMk cId="1638466634" sldId="1483"/>
            <ac:picMk id="5122" creationId="{A3F6B26B-1E41-FC39-6AC8-648F8984AD30}"/>
          </ac:picMkLst>
        </pc:picChg>
      </pc:sldChg>
      <pc:sldChg chg="addSp delSp modSp add mod delAnim">
        <pc:chgData name="伊健 杜" userId="e69aded81da48593" providerId="LiveId" clId="{B0D7DC44-D5ED-4270-9AD9-0FAB85A003C5}" dt="2022-11-10T06:47:36.314" v="3940"/>
        <pc:sldMkLst>
          <pc:docMk/>
          <pc:sldMk cId="13206502" sldId="1484"/>
        </pc:sldMkLst>
        <pc:spChg chg="mod">
          <ac:chgData name="伊健 杜" userId="e69aded81da48593" providerId="LiveId" clId="{B0D7DC44-D5ED-4270-9AD9-0FAB85A003C5}" dt="2022-11-10T06:47:36.314" v="3940"/>
          <ac:spMkLst>
            <pc:docMk/>
            <pc:sldMk cId="13206502" sldId="1484"/>
            <ac:spMk id="2" creationId="{10304424-DB4A-36E7-9E0D-D32A5DD0F26C}"/>
          </ac:spMkLst>
        </pc:spChg>
        <pc:spChg chg="mod">
          <ac:chgData name="伊健 杜" userId="e69aded81da48593" providerId="LiveId" clId="{B0D7DC44-D5ED-4270-9AD9-0FAB85A003C5}" dt="2022-11-10T06:47:36.314" v="3940"/>
          <ac:spMkLst>
            <pc:docMk/>
            <pc:sldMk cId="13206502" sldId="1484"/>
            <ac:spMk id="4" creationId="{2691090D-D035-2EE7-556B-29D21742E484}"/>
          </ac:spMkLst>
        </pc:spChg>
        <pc:spChg chg="del">
          <ac:chgData name="伊健 杜" userId="e69aded81da48593" providerId="LiveId" clId="{B0D7DC44-D5ED-4270-9AD9-0FAB85A003C5}" dt="2022-11-10T06:26:12.809" v="3371" actId="478"/>
          <ac:spMkLst>
            <pc:docMk/>
            <pc:sldMk cId="13206502" sldId="1484"/>
            <ac:spMk id="5" creationId="{12133E31-EFD8-1428-E834-932512E03115}"/>
          </ac:spMkLst>
        </pc:spChg>
        <pc:picChg chg="del">
          <ac:chgData name="伊健 杜" userId="e69aded81da48593" providerId="LiveId" clId="{B0D7DC44-D5ED-4270-9AD9-0FAB85A003C5}" dt="2022-11-10T06:26:40.855" v="3473" actId="478"/>
          <ac:picMkLst>
            <pc:docMk/>
            <pc:sldMk cId="13206502" sldId="1484"/>
            <ac:picMk id="5122" creationId="{A3F6B26B-1E41-FC39-6AC8-648F8984AD30}"/>
          </ac:picMkLst>
        </pc:picChg>
        <pc:picChg chg="add mod">
          <ac:chgData name="伊健 杜" userId="e69aded81da48593" providerId="LiveId" clId="{B0D7DC44-D5ED-4270-9AD9-0FAB85A003C5}" dt="2022-11-10T06:27:51.150" v="3477" actId="1076"/>
          <ac:picMkLst>
            <pc:docMk/>
            <pc:sldMk cId="13206502" sldId="1484"/>
            <ac:picMk id="9218" creationId="{EB872691-00A1-4E6D-E41B-34F6AEAC0207}"/>
          </ac:picMkLst>
        </pc:picChg>
      </pc:sldChg>
      <pc:sldChg chg="addSp delSp modSp add mod">
        <pc:chgData name="伊健 杜" userId="e69aded81da48593" providerId="LiveId" clId="{B0D7DC44-D5ED-4270-9AD9-0FAB85A003C5}" dt="2022-11-10T06:47:36.314" v="3940"/>
        <pc:sldMkLst>
          <pc:docMk/>
          <pc:sldMk cId="3476073830" sldId="1485"/>
        </pc:sldMkLst>
        <pc:spChg chg="mod">
          <ac:chgData name="伊健 杜" userId="e69aded81da48593" providerId="LiveId" clId="{B0D7DC44-D5ED-4270-9AD9-0FAB85A003C5}" dt="2022-11-10T06:47:36.314" v="3940"/>
          <ac:spMkLst>
            <pc:docMk/>
            <pc:sldMk cId="3476073830" sldId="1485"/>
            <ac:spMk id="7" creationId="{56D821EC-BCD9-B230-0383-57A1A2AEB645}"/>
          </ac:spMkLst>
        </pc:spChg>
        <pc:picChg chg="del">
          <ac:chgData name="伊健 杜" userId="e69aded81da48593" providerId="LiveId" clId="{B0D7DC44-D5ED-4270-9AD9-0FAB85A003C5}" dt="2022-11-10T06:28:08.857" v="3538" actId="478"/>
          <ac:picMkLst>
            <pc:docMk/>
            <pc:sldMk cId="3476073830" sldId="1485"/>
            <ac:picMk id="3074" creationId="{BAED11FC-30B4-7673-E1DA-1AE692C1592C}"/>
          </ac:picMkLst>
        </pc:picChg>
        <pc:picChg chg="add mod">
          <ac:chgData name="伊健 杜" userId="e69aded81da48593" providerId="LiveId" clId="{B0D7DC44-D5ED-4270-9AD9-0FAB85A003C5}" dt="2022-11-10T06:29:51.212" v="3543" actId="1076"/>
          <ac:picMkLst>
            <pc:docMk/>
            <pc:sldMk cId="3476073830" sldId="1485"/>
            <ac:picMk id="10242" creationId="{0BEFD21A-46D1-B13B-132C-6868C45BB00E}"/>
          </ac:picMkLst>
        </pc:picChg>
        <pc:picChg chg="add mod">
          <ac:chgData name="伊健 杜" userId="e69aded81da48593" providerId="LiveId" clId="{B0D7DC44-D5ED-4270-9AD9-0FAB85A003C5}" dt="2022-11-10T06:36:28.528" v="3551" actId="14100"/>
          <ac:picMkLst>
            <pc:docMk/>
            <pc:sldMk cId="3476073830" sldId="1485"/>
            <ac:picMk id="10244" creationId="{2BD05E8B-D369-97E1-F35D-EE1981CB8E22}"/>
          </ac:picMkLst>
        </pc:picChg>
      </pc:sldChg>
      <pc:sldChg chg="delSp modSp add mod">
        <pc:chgData name="伊健 杜" userId="e69aded81da48593" providerId="LiveId" clId="{B0D7DC44-D5ED-4270-9AD9-0FAB85A003C5}" dt="2022-11-10T06:47:36.314" v="3940"/>
        <pc:sldMkLst>
          <pc:docMk/>
          <pc:sldMk cId="2539798659" sldId="1486"/>
        </pc:sldMkLst>
        <pc:spChg chg="mod">
          <ac:chgData name="伊健 杜" userId="e69aded81da48593" providerId="LiveId" clId="{B0D7DC44-D5ED-4270-9AD9-0FAB85A003C5}" dt="2022-11-10T06:47:36.314" v="3940"/>
          <ac:spMkLst>
            <pc:docMk/>
            <pc:sldMk cId="2539798659" sldId="1486"/>
            <ac:spMk id="4" creationId="{4397235D-C889-2142-301D-89BBDC351676}"/>
          </ac:spMkLst>
        </pc:spChg>
        <pc:spChg chg="del">
          <ac:chgData name="伊健 杜" userId="e69aded81da48593" providerId="LiveId" clId="{B0D7DC44-D5ED-4270-9AD9-0FAB85A003C5}" dt="2022-11-10T06:37:00.022" v="3625" actId="478"/>
          <ac:spMkLst>
            <pc:docMk/>
            <pc:sldMk cId="2539798659" sldId="1486"/>
            <ac:spMk id="5" creationId="{61B1063F-6D6B-831A-4F92-77B2B26CE771}"/>
          </ac:spMkLst>
        </pc:spChg>
      </pc:sldChg>
      <pc:sldChg chg="modSp add mod">
        <pc:chgData name="伊健 杜" userId="e69aded81da48593" providerId="LiveId" clId="{B0D7DC44-D5ED-4270-9AD9-0FAB85A003C5}" dt="2022-11-10T06:47:36.314" v="3940"/>
        <pc:sldMkLst>
          <pc:docMk/>
          <pc:sldMk cId="1999749704" sldId="1487"/>
        </pc:sldMkLst>
        <pc:spChg chg="mod">
          <ac:chgData name="伊健 杜" userId="e69aded81da48593" providerId="LiveId" clId="{B0D7DC44-D5ED-4270-9AD9-0FAB85A003C5}" dt="2022-11-10T06:47:36.314" v="3940"/>
          <ac:spMkLst>
            <pc:docMk/>
            <pc:sldMk cId="1999749704" sldId="1487"/>
            <ac:spMk id="4" creationId="{4397235D-C889-2142-301D-89BBDC351676}"/>
          </ac:spMkLst>
        </pc:spChg>
      </pc:sldChg>
      <pc:sldChg chg="addSp delSp modSp add mod">
        <pc:chgData name="伊健 杜" userId="e69aded81da48593" providerId="LiveId" clId="{B0D7DC44-D5ED-4270-9AD9-0FAB85A003C5}" dt="2022-11-10T06:47:36.314" v="3940"/>
        <pc:sldMkLst>
          <pc:docMk/>
          <pc:sldMk cId="3158373548" sldId="1488"/>
        </pc:sldMkLst>
        <pc:spChg chg="mod">
          <ac:chgData name="伊健 杜" userId="e69aded81da48593" providerId="LiveId" clId="{B0D7DC44-D5ED-4270-9AD9-0FAB85A003C5}" dt="2022-11-10T06:47:36.314" v="3940"/>
          <ac:spMkLst>
            <pc:docMk/>
            <pc:sldMk cId="3158373548" sldId="1488"/>
            <ac:spMk id="2" creationId="{10304424-DB4A-36E7-9E0D-D32A5DD0F26C}"/>
          </ac:spMkLst>
        </pc:spChg>
        <pc:spChg chg="mod">
          <ac:chgData name="伊健 杜" userId="e69aded81da48593" providerId="LiveId" clId="{B0D7DC44-D5ED-4270-9AD9-0FAB85A003C5}" dt="2022-11-10T06:47:36.314" v="3940"/>
          <ac:spMkLst>
            <pc:docMk/>
            <pc:sldMk cId="3158373548" sldId="1488"/>
            <ac:spMk id="4" creationId="{2691090D-D035-2EE7-556B-29D21742E484}"/>
          </ac:spMkLst>
        </pc:spChg>
        <pc:spChg chg="mod">
          <ac:chgData name="伊健 杜" userId="e69aded81da48593" providerId="LiveId" clId="{B0D7DC44-D5ED-4270-9AD9-0FAB85A003C5}" dt="2022-11-10T06:37:52.447" v="3703"/>
          <ac:spMkLst>
            <pc:docMk/>
            <pc:sldMk cId="3158373548" sldId="1488"/>
            <ac:spMk id="5" creationId="{12133E31-EFD8-1428-E834-932512E03115}"/>
          </ac:spMkLst>
        </pc:spChg>
        <pc:picChg chg="del">
          <ac:chgData name="伊健 杜" userId="e69aded81da48593" providerId="LiveId" clId="{B0D7DC44-D5ED-4270-9AD9-0FAB85A003C5}" dt="2022-11-10T06:41:54.466" v="3803" actId="478"/>
          <ac:picMkLst>
            <pc:docMk/>
            <pc:sldMk cId="3158373548" sldId="1488"/>
            <ac:picMk id="5122" creationId="{A3F6B26B-1E41-FC39-6AC8-648F8984AD30}"/>
          </ac:picMkLst>
        </pc:picChg>
        <pc:picChg chg="add mod">
          <ac:chgData name="伊健 杜" userId="e69aded81da48593" providerId="LiveId" clId="{B0D7DC44-D5ED-4270-9AD9-0FAB85A003C5}" dt="2022-11-10T06:44:56.661" v="3808" actId="1076"/>
          <ac:picMkLst>
            <pc:docMk/>
            <pc:sldMk cId="3158373548" sldId="1488"/>
            <ac:picMk id="11266" creationId="{ED9CB433-AB9A-1116-7543-D4E402AF8175}"/>
          </ac:picMkLst>
        </pc:picChg>
      </pc:sldChg>
      <pc:sldChg chg="addSp delSp modSp add mod delAnim">
        <pc:chgData name="伊健 杜" userId="e69aded81da48593" providerId="LiveId" clId="{B0D7DC44-D5ED-4270-9AD9-0FAB85A003C5}" dt="2022-11-10T06:47:36.314" v="3940"/>
        <pc:sldMkLst>
          <pc:docMk/>
          <pc:sldMk cId="775996364" sldId="1489"/>
        </pc:sldMkLst>
        <pc:spChg chg="mod">
          <ac:chgData name="伊健 杜" userId="e69aded81da48593" providerId="LiveId" clId="{B0D7DC44-D5ED-4270-9AD9-0FAB85A003C5}" dt="2022-11-10T06:47:36.314" v="3940"/>
          <ac:spMkLst>
            <pc:docMk/>
            <pc:sldMk cId="775996364" sldId="1489"/>
            <ac:spMk id="2" creationId="{10304424-DB4A-36E7-9E0D-D32A5DD0F26C}"/>
          </ac:spMkLst>
        </pc:spChg>
        <pc:spChg chg="mod">
          <ac:chgData name="伊健 杜" userId="e69aded81da48593" providerId="LiveId" clId="{B0D7DC44-D5ED-4270-9AD9-0FAB85A003C5}" dt="2022-11-10T06:47:36.314" v="3940"/>
          <ac:spMkLst>
            <pc:docMk/>
            <pc:sldMk cId="775996364" sldId="1489"/>
            <ac:spMk id="4" creationId="{2691090D-D035-2EE7-556B-29D21742E484}"/>
          </ac:spMkLst>
        </pc:spChg>
        <pc:spChg chg="del">
          <ac:chgData name="伊健 杜" userId="e69aded81da48593" providerId="LiveId" clId="{B0D7DC44-D5ED-4270-9AD9-0FAB85A003C5}" dt="2022-11-10T06:45:01.863" v="3810" actId="478"/>
          <ac:spMkLst>
            <pc:docMk/>
            <pc:sldMk cId="775996364" sldId="1489"/>
            <ac:spMk id="5" creationId="{12133E31-EFD8-1428-E834-932512E03115}"/>
          </ac:spMkLst>
        </pc:spChg>
        <pc:picChg chg="del mod">
          <ac:chgData name="伊健 杜" userId="e69aded81da48593" providerId="LiveId" clId="{B0D7DC44-D5ED-4270-9AD9-0FAB85A003C5}" dt="2022-11-10T06:46:32.896" v="3933" actId="478"/>
          <ac:picMkLst>
            <pc:docMk/>
            <pc:sldMk cId="775996364" sldId="1489"/>
            <ac:picMk id="11266" creationId="{ED9CB433-AB9A-1116-7543-D4E402AF8175}"/>
          </ac:picMkLst>
        </pc:picChg>
        <pc:picChg chg="add mod">
          <ac:chgData name="伊健 杜" userId="e69aded81da48593" providerId="LiveId" clId="{B0D7DC44-D5ED-4270-9AD9-0FAB85A003C5}" dt="2022-11-10T06:47:01.614" v="3935" actId="1076"/>
          <ac:picMkLst>
            <pc:docMk/>
            <pc:sldMk cId="775996364" sldId="1489"/>
            <ac:picMk id="15362" creationId="{DA00CF20-4109-796E-C075-056BE64BE6FA}"/>
          </ac:picMkLst>
        </pc:picChg>
        <pc:picChg chg="add mod">
          <ac:chgData name="伊健 杜" userId="e69aded81da48593" providerId="LiveId" clId="{B0D7DC44-D5ED-4270-9AD9-0FAB85A003C5}" dt="2022-11-10T06:47:26.050" v="3939" actId="1076"/>
          <ac:picMkLst>
            <pc:docMk/>
            <pc:sldMk cId="775996364" sldId="1489"/>
            <ac:picMk id="15364" creationId="{9620ED17-A799-B3E6-3A20-878B03E6BDA8}"/>
          </ac:picMkLst>
        </pc:picChg>
      </pc:sldChg>
    </pc:docChg>
  </pc:docChgLst>
  <pc:docChgLst>
    <pc:chgData name="伊健 杜" userId="e69aded81da48593" providerId="LiveId" clId="{BFB1A0F1-4048-4F39-8DCB-E886FDE0A7E0}"/>
    <pc:docChg chg="undo custSel addSld delSld modSld sldOrd">
      <pc:chgData name="伊健 杜" userId="e69aded81da48593" providerId="LiveId" clId="{BFB1A0F1-4048-4F39-8DCB-E886FDE0A7E0}" dt="2022-11-15T04:12:15.658" v="4352" actId="47"/>
      <pc:docMkLst>
        <pc:docMk/>
      </pc:docMkLst>
      <pc:sldChg chg="addSp delSp modSp add del mod">
        <pc:chgData name="伊健 杜" userId="e69aded81da48593" providerId="LiveId" clId="{BFB1A0F1-4048-4F39-8DCB-E886FDE0A7E0}" dt="2022-11-14T05:02:00.818" v="2848"/>
        <pc:sldMkLst>
          <pc:docMk/>
          <pc:sldMk cId="294288172" sldId="1381"/>
        </pc:sldMkLst>
        <pc:spChg chg="mod">
          <ac:chgData name="伊健 杜" userId="e69aded81da48593" providerId="LiveId" clId="{BFB1A0F1-4048-4F39-8DCB-E886FDE0A7E0}" dt="2022-11-14T05:02:00.818" v="2848"/>
          <ac:spMkLst>
            <pc:docMk/>
            <pc:sldMk cId="294288172" sldId="1381"/>
            <ac:spMk id="4" creationId="{767FBCC3-E590-DDD9-AC6E-390CBBE40FB6}"/>
          </ac:spMkLst>
        </pc:spChg>
        <pc:spChg chg="mod">
          <ac:chgData name="伊健 杜" userId="e69aded81da48593" providerId="LiveId" clId="{BFB1A0F1-4048-4F39-8DCB-E886FDE0A7E0}" dt="2022-11-14T05:02:00.818" v="2848"/>
          <ac:spMkLst>
            <pc:docMk/>
            <pc:sldMk cId="294288172" sldId="1381"/>
            <ac:spMk id="7" creationId="{56D821EC-BCD9-B230-0383-57A1A2AEB645}"/>
          </ac:spMkLst>
        </pc:spChg>
        <pc:picChg chg="del">
          <ac:chgData name="伊健 杜" userId="e69aded81da48593" providerId="LiveId" clId="{BFB1A0F1-4048-4F39-8DCB-E886FDE0A7E0}" dt="2022-11-14T04:48:43.440" v="2298" actId="478"/>
          <ac:picMkLst>
            <pc:docMk/>
            <pc:sldMk cId="294288172" sldId="1381"/>
            <ac:picMk id="1026" creationId="{1C10E53D-853A-7C63-7E33-3AE4BE3CF8DF}"/>
          </ac:picMkLst>
        </pc:picChg>
        <pc:picChg chg="del">
          <ac:chgData name="伊健 杜" userId="e69aded81da48593" providerId="LiveId" clId="{BFB1A0F1-4048-4F39-8DCB-E886FDE0A7E0}" dt="2022-11-14T04:48:43.440" v="2298" actId="478"/>
          <ac:picMkLst>
            <pc:docMk/>
            <pc:sldMk cId="294288172" sldId="1381"/>
            <ac:picMk id="1028" creationId="{7FFE106F-ABE2-FCC7-D7C8-3BA157D909F5}"/>
          </ac:picMkLst>
        </pc:picChg>
        <pc:picChg chg="add mod">
          <ac:chgData name="伊健 杜" userId="e69aded81da48593" providerId="LiveId" clId="{BFB1A0F1-4048-4F39-8DCB-E886FDE0A7E0}" dt="2022-11-14T04:49:29.127" v="2302" actId="1076"/>
          <ac:picMkLst>
            <pc:docMk/>
            <pc:sldMk cId="294288172" sldId="1381"/>
            <ac:picMk id="14338" creationId="{FD14D278-4DA0-10D4-328E-F8D3B067B1DD}"/>
          </ac:picMkLst>
        </pc:picChg>
      </pc:sldChg>
      <pc:sldChg chg="del">
        <pc:chgData name="伊健 杜" userId="e69aded81da48593" providerId="LiveId" clId="{BFB1A0F1-4048-4F39-8DCB-E886FDE0A7E0}" dt="2022-11-14T03:44:09.876" v="0" actId="47"/>
        <pc:sldMkLst>
          <pc:docMk/>
          <pc:sldMk cId="4267300696" sldId="1449"/>
        </pc:sldMkLst>
      </pc:sldChg>
      <pc:sldChg chg="del">
        <pc:chgData name="伊健 杜" userId="e69aded81da48593" providerId="LiveId" clId="{BFB1A0F1-4048-4F39-8DCB-E886FDE0A7E0}" dt="2022-11-14T03:44:09.876" v="0" actId="47"/>
        <pc:sldMkLst>
          <pc:docMk/>
          <pc:sldMk cId="1059608560" sldId="1459"/>
        </pc:sldMkLst>
      </pc:sldChg>
      <pc:sldChg chg="del">
        <pc:chgData name="伊健 杜" userId="e69aded81da48593" providerId="LiveId" clId="{BFB1A0F1-4048-4F39-8DCB-E886FDE0A7E0}" dt="2022-11-14T03:44:09.876" v="0" actId="47"/>
        <pc:sldMkLst>
          <pc:docMk/>
          <pc:sldMk cId="217761373" sldId="1460"/>
        </pc:sldMkLst>
      </pc:sldChg>
      <pc:sldChg chg="del">
        <pc:chgData name="伊健 杜" userId="e69aded81da48593" providerId="LiveId" clId="{BFB1A0F1-4048-4F39-8DCB-E886FDE0A7E0}" dt="2022-11-14T03:44:09.876" v="0" actId="47"/>
        <pc:sldMkLst>
          <pc:docMk/>
          <pc:sldMk cId="1431194953" sldId="1461"/>
        </pc:sldMkLst>
      </pc:sldChg>
      <pc:sldChg chg="del">
        <pc:chgData name="伊健 杜" userId="e69aded81da48593" providerId="LiveId" clId="{BFB1A0F1-4048-4F39-8DCB-E886FDE0A7E0}" dt="2022-11-14T03:44:09.876" v="0" actId="47"/>
        <pc:sldMkLst>
          <pc:docMk/>
          <pc:sldMk cId="371216994" sldId="1462"/>
        </pc:sldMkLst>
      </pc:sldChg>
      <pc:sldChg chg="del">
        <pc:chgData name="伊健 杜" userId="e69aded81da48593" providerId="LiveId" clId="{BFB1A0F1-4048-4F39-8DCB-E886FDE0A7E0}" dt="2022-11-14T03:44:09.876" v="0" actId="47"/>
        <pc:sldMkLst>
          <pc:docMk/>
          <pc:sldMk cId="2370013421" sldId="1463"/>
        </pc:sldMkLst>
      </pc:sldChg>
      <pc:sldChg chg="del">
        <pc:chgData name="伊健 杜" userId="e69aded81da48593" providerId="LiveId" clId="{BFB1A0F1-4048-4F39-8DCB-E886FDE0A7E0}" dt="2022-11-14T03:44:09.876" v="0" actId="47"/>
        <pc:sldMkLst>
          <pc:docMk/>
          <pc:sldMk cId="3874138281" sldId="1464"/>
        </pc:sldMkLst>
      </pc:sldChg>
      <pc:sldChg chg="del">
        <pc:chgData name="伊健 杜" userId="e69aded81da48593" providerId="LiveId" clId="{BFB1A0F1-4048-4F39-8DCB-E886FDE0A7E0}" dt="2022-11-14T03:44:09.876" v="0" actId="47"/>
        <pc:sldMkLst>
          <pc:docMk/>
          <pc:sldMk cId="4125116478" sldId="1465"/>
        </pc:sldMkLst>
      </pc:sldChg>
      <pc:sldChg chg="del">
        <pc:chgData name="伊健 杜" userId="e69aded81da48593" providerId="LiveId" clId="{BFB1A0F1-4048-4F39-8DCB-E886FDE0A7E0}" dt="2022-11-14T03:44:09.876" v="0" actId="47"/>
        <pc:sldMkLst>
          <pc:docMk/>
          <pc:sldMk cId="3985115302" sldId="1466"/>
        </pc:sldMkLst>
      </pc:sldChg>
      <pc:sldChg chg="del">
        <pc:chgData name="伊健 杜" userId="e69aded81da48593" providerId="LiveId" clId="{BFB1A0F1-4048-4F39-8DCB-E886FDE0A7E0}" dt="2022-11-14T03:44:09.876" v="0" actId="47"/>
        <pc:sldMkLst>
          <pc:docMk/>
          <pc:sldMk cId="159145991" sldId="1467"/>
        </pc:sldMkLst>
      </pc:sldChg>
      <pc:sldChg chg="del">
        <pc:chgData name="伊健 杜" userId="e69aded81da48593" providerId="LiveId" clId="{BFB1A0F1-4048-4F39-8DCB-E886FDE0A7E0}" dt="2022-11-14T03:44:09.876" v="0" actId="47"/>
        <pc:sldMkLst>
          <pc:docMk/>
          <pc:sldMk cId="761569582" sldId="1468"/>
        </pc:sldMkLst>
      </pc:sldChg>
      <pc:sldChg chg="del">
        <pc:chgData name="伊健 杜" userId="e69aded81da48593" providerId="LiveId" clId="{BFB1A0F1-4048-4F39-8DCB-E886FDE0A7E0}" dt="2022-11-14T03:44:09.876" v="0" actId="47"/>
        <pc:sldMkLst>
          <pc:docMk/>
          <pc:sldMk cId="1597814909" sldId="1469"/>
        </pc:sldMkLst>
      </pc:sldChg>
      <pc:sldChg chg="del">
        <pc:chgData name="伊健 杜" userId="e69aded81da48593" providerId="LiveId" clId="{BFB1A0F1-4048-4F39-8DCB-E886FDE0A7E0}" dt="2022-11-14T03:44:09.876" v="0" actId="47"/>
        <pc:sldMkLst>
          <pc:docMk/>
          <pc:sldMk cId="4000166668" sldId="1470"/>
        </pc:sldMkLst>
      </pc:sldChg>
      <pc:sldChg chg="del">
        <pc:chgData name="伊健 杜" userId="e69aded81da48593" providerId="LiveId" clId="{BFB1A0F1-4048-4F39-8DCB-E886FDE0A7E0}" dt="2022-11-14T03:44:09.876" v="0" actId="47"/>
        <pc:sldMkLst>
          <pc:docMk/>
          <pc:sldMk cId="2573173427" sldId="1471"/>
        </pc:sldMkLst>
      </pc:sldChg>
      <pc:sldChg chg="del">
        <pc:chgData name="伊健 杜" userId="e69aded81da48593" providerId="LiveId" clId="{BFB1A0F1-4048-4F39-8DCB-E886FDE0A7E0}" dt="2022-11-14T03:44:09.876" v="0" actId="47"/>
        <pc:sldMkLst>
          <pc:docMk/>
          <pc:sldMk cId="675966493" sldId="1472"/>
        </pc:sldMkLst>
      </pc:sldChg>
      <pc:sldChg chg="del">
        <pc:chgData name="伊健 杜" userId="e69aded81da48593" providerId="LiveId" clId="{BFB1A0F1-4048-4F39-8DCB-E886FDE0A7E0}" dt="2022-11-14T03:44:09.876" v="0" actId="47"/>
        <pc:sldMkLst>
          <pc:docMk/>
          <pc:sldMk cId="1931050750" sldId="1473"/>
        </pc:sldMkLst>
      </pc:sldChg>
      <pc:sldChg chg="del">
        <pc:chgData name="伊健 杜" userId="e69aded81da48593" providerId="LiveId" clId="{BFB1A0F1-4048-4F39-8DCB-E886FDE0A7E0}" dt="2022-11-14T03:44:09.876" v="0" actId="47"/>
        <pc:sldMkLst>
          <pc:docMk/>
          <pc:sldMk cId="1640212114" sldId="1474"/>
        </pc:sldMkLst>
      </pc:sldChg>
      <pc:sldChg chg="del">
        <pc:chgData name="伊健 杜" userId="e69aded81da48593" providerId="LiveId" clId="{BFB1A0F1-4048-4F39-8DCB-E886FDE0A7E0}" dt="2022-11-14T03:44:09.876" v="0" actId="47"/>
        <pc:sldMkLst>
          <pc:docMk/>
          <pc:sldMk cId="3782381404" sldId="1475"/>
        </pc:sldMkLst>
      </pc:sldChg>
      <pc:sldChg chg="del">
        <pc:chgData name="伊健 杜" userId="e69aded81da48593" providerId="LiveId" clId="{BFB1A0F1-4048-4F39-8DCB-E886FDE0A7E0}" dt="2022-11-14T03:44:09.876" v="0" actId="47"/>
        <pc:sldMkLst>
          <pc:docMk/>
          <pc:sldMk cId="1523414700" sldId="1476"/>
        </pc:sldMkLst>
      </pc:sldChg>
      <pc:sldChg chg="del">
        <pc:chgData name="伊健 杜" userId="e69aded81da48593" providerId="LiveId" clId="{BFB1A0F1-4048-4F39-8DCB-E886FDE0A7E0}" dt="2022-11-14T03:44:09.876" v="0" actId="47"/>
        <pc:sldMkLst>
          <pc:docMk/>
          <pc:sldMk cId="711575520" sldId="1477"/>
        </pc:sldMkLst>
      </pc:sldChg>
      <pc:sldChg chg="del">
        <pc:chgData name="伊健 杜" userId="e69aded81da48593" providerId="LiveId" clId="{BFB1A0F1-4048-4F39-8DCB-E886FDE0A7E0}" dt="2022-11-14T03:44:09.876" v="0" actId="47"/>
        <pc:sldMkLst>
          <pc:docMk/>
          <pc:sldMk cId="4218203950" sldId="1478"/>
        </pc:sldMkLst>
      </pc:sldChg>
      <pc:sldChg chg="del">
        <pc:chgData name="伊健 杜" userId="e69aded81da48593" providerId="LiveId" clId="{BFB1A0F1-4048-4F39-8DCB-E886FDE0A7E0}" dt="2022-11-14T03:44:09.876" v="0" actId="47"/>
        <pc:sldMkLst>
          <pc:docMk/>
          <pc:sldMk cId="195725402" sldId="1479"/>
        </pc:sldMkLst>
      </pc:sldChg>
      <pc:sldChg chg="del">
        <pc:chgData name="伊健 杜" userId="e69aded81da48593" providerId="LiveId" clId="{BFB1A0F1-4048-4F39-8DCB-E886FDE0A7E0}" dt="2022-11-14T03:44:09.876" v="0" actId="47"/>
        <pc:sldMkLst>
          <pc:docMk/>
          <pc:sldMk cId="1525651430" sldId="1480"/>
        </pc:sldMkLst>
      </pc:sldChg>
      <pc:sldChg chg="del">
        <pc:chgData name="伊健 杜" userId="e69aded81da48593" providerId="LiveId" clId="{BFB1A0F1-4048-4F39-8DCB-E886FDE0A7E0}" dt="2022-11-14T03:44:09.876" v="0" actId="47"/>
        <pc:sldMkLst>
          <pc:docMk/>
          <pc:sldMk cId="3449016446" sldId="1482"/>
        </pc:sldMkLst>
      </pc:sldChg>
      <pc:sldChg chg="del">
        <pc:chgData name="伊健 杜" userId="e69aded81da48593" providerId="LiveId" clId="{BFB1A0F1-4048-4F39-8DCB-E886FDE0A7E0}" dt="2022-11-14T03:44:09.876" v="0" actId="47"/>
        <pc:sldMkLst>
          <pc:docMk/>
          <pc:sldMk cId="3476073830" sldId="1485"/>
        </pc:sldMkLst>
      </pc:sldChg>
      <pc:sldChg chg="addSp modSp del">
        <pc:chgData name="伊健 杜" userId="e69aded81da48593" providerId="LiveId" clId="{BFB1A0F1-4048-4F39-8DCB-E886FDE0A7E0}" dt="2022-11-15T04:12:15.658" v="4352" actId="47"/>
        <pc:sldMkLst>
          <pc:docMk/>
          <pc:sldMk cId="1009653744" sldId="1494"/>
        </pc:sldMkLst>
        <pc:picChg chg="add mod">
          <ac:chgData name="伊健 杜" userId="e69aded81da48593" providerId="LiveId" clId="{BFB1A0F1-4048-4F39-8DCB-E886FDE0A7E0}" dt="2022-11-14T05:29:40.784" v="2851" actId="1076"/>
          <ac:picMkLst>
            <pc:docMk/>
            <pc:sldMk cId="1009653744" sldId="1494"/>
            <ac:picMk id="1026" creationId="{D0C21AF1-ADB7-FCA9-38C3-D03813CC7C88}"/>
          </ac:picMkLst>
        </pc:picChg>
      </pc:sldChg>
      <pc:sldChg chg="addSp delSp modSp add mod">
        <pc:chgData name="伊健 杜" userId="e69aded81da48593" providerId="LiveId" clId="{BFB1A0F1-4048-4F39-8DCB-E886FDE0A7E0}" dt="2022-11-14T05:02:00.818" v="2848"/>
        <pc:sldMkLst>
          <pc:docMk/>
          <pc:sldMk cId="3149248250" sldId="1495"/>
        </pc:sldMkLst>
        <pc:spChg chg="mod">
          <ac:chgData name="伊健 杜" userId="e69aded81da48593" providerId="LiveId" clId="{BFB1A0F1-4048-4F39-8DCB-E886FDE0A7E0}" dt="2022-11-14T05:02:00.818" v="2848"/>
          <ac:spMkLst>
            <pc:docMk/>
            <pc:sldMk cId="3149248250" sldId="1495"/>
            <ac:spMk id="2" creationId="{10304424-DB4A-36E7-9E0D-D32A5DD0F26C}"/>
          </ac:spMkLst>
        </pc:spChg>
        <pc:spChg chg="mod">
          <ac:chgData name="伊健 杜" userId="e69aded81da48593" providerId="LiveId" clId="{BFB1A0F1-4048-4F39-8DCB-E886FDE0A7E0}" dt="2022-11-14T05:02:00.818" v="2848"/>
          <ac:spMkLst>
            <pc:docMk/>
            <pc:sldMk cId="3149248250" sldId="1495"/>
            <ac:spMk id="4" creationId="{2691090D-D035-2EE7-556B-29D21742E484}"/>
          </ac:spMkLst>
        </pc:spChg>
        <pc:spChg chg="mod">
          <ac:chgData name="伊健 杜" userId="e69aded81da48593" providerId="LiveId" clId="{BFB1A0F1-4048-4F39-8DCB-E886FDE0A7E0}" dt="2022-11-14T03:47:17.360" v="33"/>
          <ac:spMkLst>
            <pc:docMk/>
            <pc:sldMk cId="3149248250" sldId="1495"/>
            <ac:spMk id="5" creationId="{12133E31-EFD8-1428-E834-932512E03115}"/>
          </ac:spMkLst>
        </pc:spChg>
        <pc:picChg chg="del">
          <ac:chgData name="伊健 杜" userId="e69aded81da48593" providerId="LiveId" clId="{BFB1A0F1-4048-4F39-8DCB-E886FDE0A7E0}" dt="2022-11-14T03:48:12.780" v="187" actId="478"/>
          <ac:picMkLst>
            <pc:docMk/>
            <pc:sldMk cId="3149248250" sldId="1495"/>
            <ac:picMk id="6" creationId="{0B290404-1156-B3E9-9607-D254425A0BE9}"/>
          </ac:picMkLst>
        </pc:picChg>
        <pc:picChg chg="add mod">
          <ac:chgData name="伊健 杜" userId="e69aded81da48593" providerId="LiveId" clId="{BFB1A0F1-4048-4F39-8DCB-E886FDE0A7E0}" dt="2022-11-14T03:49:54.369" v="198" actId="1076"/>
          <ac:picMkLst>
            <pc:docMk/>
            <pc:sldMk cId="3149248250" sldId="1495"/>
            <ac:picMk id="7" creationId="{51D0AA49-5D77-13BD-2F99-509DD898631A}"/>
          </ac:picMkLst>
        </pc:picChg>
        <pc:picChg chg="del">
          <ac:chgData name="伊健 杜" userId="e69aded81da48593" providerId="LiveId" clId="{BFB1A0F1-4048-4F39-8DCB-E886FDE0A7E0}" dt="2022-11-14T03:48:12.780" v="187" actId="478"/>
          <ac:picMkLst>
            <pc:docMk/>
            <pc:sldMk cId="3149248250" sldId="1495"/>
            <ac:picMk id="1026" creationId="{522BA1DB-5D54-EB18-0E59-6BEDBBBB0821}"/>
          </ac:picMkLst>
        </pc:picChg>
      </pc:sldChg>
      <pc:sldChg chg="addSp delSp modSp add mod delAnim">
        <pc:chgData name="伊健 杜" userId="e69aded81da48593" providerId="LiveId" clId="{BFB1A0F1-4048-4F39-8DCB-E886FDE0A7E0}" dt="2022-11-14T05:02:00.818" v="2848"/>
        <pc:sldMkLst>
          <pc:docMk/>
          <pc:sldMk cId="4062881160" sldId="1496"/>
        </pc:sldMkLst>
        <pc:spChg chg="add del mod">
          <ac:chgData name="伊健 杜" userId="e69aded81da48593" providerId="LiveId" clId="{BFB1A0F1-4048-4F39-8DCB-E886FDE0A7E0}" dt="2022-11-14T05:02:00.818" v="2848"/>
          <ac:spMkLst>
            <pc:docMk/>
            <pc:sldMk cId="4062881160" sldId="1496"/>
            <ac:spMk id="2" creationId="{10304424-DB4A-36E7-9E0D-D32A5DD0F26C}"/>
          </ac:spMkLst>
        </pc:spChg>
        <pc:spChg chg="mod">
          <ac:chgData name="伊健 杜" userId="e69aded81da48593" providerId="LiveId" clId="{BFB1A0F1-4048-4F39-8DCB-E886FDE0A7E0}" dt="2022-11-14T05:02:00.818" v="2848"/>
          <ac:spMkLst>
            <pc:docMk/>
            <pc:sldMk cId="4062881160" sldId="1496"/>
            <ac:spMk id="4" creationId="{2691090D-D035-2EE7-556B-29D21742E484}"/>
          </ac:spMkLst>
        </pc:spChg>
        <pc:spChg chg="del">
          <ac:chgData name="伊健 杜" userId="e69aded81da48593" providerId="LiveId" clId="{BFB1A0F1-4048-4F39-8DCB-E886FDE0A7E0}" dt="2022-11-14T03:50:05.846" v="202" actId="478"/>
          <ac:spMkLst>
            <pc:docMk/>
            <pc:sldMk cId="4062881160" sldId="1496"/>
            <ac:spMk id="5" creationId="{12133E31-EFD8-1428-E834-932512E03115}"/>
          </ac:spMkLst>
        </pc:spChg>
        <pc:spChg chg="add del mod">
          <ac:chgData name="伊健 杜" userId="e69aded81da48593" providerId="LiveId" clId="{BFB1A0F1-4048-4F39-8DCB-E886FDE0A7E0}" dt="2022-11-14T03:50:02.534" v="201" actId="478"/>
          <ac:spMkLst>
            <pc:docMk/>
            <pc:sldMk cId="4062881160" sldId="1496"/>
            <ac:spMk id="8" creationId="{D1E87CAA-ABE5-79D6-B048-4662C2A1EEE2}"/>
          </ac:spMkLst>
        </pc:spChg>
        <pc:picChg chg="del">
          <ac:chgData name="伊健 杜" userId="e69aded81da48593" providerId="LiveId" clId="{BFB1A0F1-4048-4F39-8DCB-E886FDE0A7E0}" dt="2022-11-14T03:50:17.069" v="204" actId="478"/>
          <ac:picMkLst>
            <pc:docMk/>
            <pc:sldMk cId="4062881160" sldId="1496"/>
            <ac:picMk id="7" creationId="{51D0AA49-5D77-13BD-2F99-509DD898631A}"/>
          </ac:picMkLst>
        </pc:picChg>
        <pc:picChg chg="add mod">
          <ac:chgData name="伊健 杜" userId="e69aded81da48593" providerId="LiveId" clId="{BFB1A0F1-4048-4F39-8DCB-E886FDE0A7E0}" dt="2022-11-14T03:56:28.346" v="394" actId="1076"/>
          <ac:picMkLst>
            <pc:docMk/>
            <pc:sldMk cId="4062881160" sldId="1496"/>
            <ac:picMk id="2050" creationId="{F15EFFA7-DBD0-3F0D-31D2-F7D099FE5280}"/>
          </ac:picMkLst>
        </pc:picChg>
      </pc:sldChg>
      <pc:sldChg chg="new del">
        <pc:chgData name="伊健 杜" userId="e69aded81da48593" providerId="LiveId" clId="{BFB1A0F1-4048-4F39-8DCB-E886FDE0A7E0}" dt="2022-11-14T03:54:46.169" v="338" actId="47"/>
        <pc:sldMkLst>
          <pc:docMk/>
          <pc:sldMk cId="2412843356" sldId="1497"/>
        </pc:sldMkLst>
      </pc:sldChg>
      <pc:sldChg chg="modSp add mod">
        <pc:chgData name="伊健 杜" userId="e69aded81da48593" providerId="LiveId" clId="{BFB1A0F1-4048-4F39-8DCB-E886FDE0A7E0}" dt="2022-11-14T05:02:00.818" v="2848"/>
        <pc:sldMkLst>
          <pc:docMk/>
          <pc:sldMk cId="4219333758" sldId="1497"/>
        </pc:sldMkLst>
        <pc:spChg chg="mod">
          <ac:chgData name="伊健 杜" userId="e69aded81da48593" providerId="LiveId" clId="{BFB1A0F1-4048-4F39-8DCB-E886FDE0A7E0}" dt="2022-11-14T05:02:00.818" v="2848"/>
          <ac:spMkLst>
            <pc:docMk/>
            <pc:sldMk cId="4219333758" sldId="1497"/>
            <ac:spMk id="2" creationId="{5752B7B4-69D2-8FC9-31BC-BD1D608ED079}"/>
          </ac:spMkLst>
        </pc:spChg>
      </pc:sldChg>
      <pc:sldChg chg="modSp add mod">
        <pc:chgData name="伊健 杜" userId="e69aded81da48593" providerId="LiveId" clId="{BFB1A0F1-4048-4F39-8DCB-E886FDE0A7E0}" dt="2022-11-14T05:02:00.818" v="2848"/>
        <pc:sldMkLst>
          <pc:docMk/>
          <pc:sldMk cId="1305849950" sldId="1498"/>
        </pc:sldMkLst>
        <pc:spChg chg="mod">
          <ac:chgData name="伊健 杜" userId="e69aded81da48593" providerId="LiveId" clId="{BFB1A0F1-4048-4F39-8DCB-E886FDE0A7E0}" dt="2022-11-14T05:02:00.818" v="2848"/>
          <ac:spMkLst>
            <pc:docMk/>
            <pc:sldMk cId="1305849950" sldId="1498"/>
            <ac:spMk id="2" creationId="{10304424-DB4A-36E7-9E0D-D32A5DD0F26C}"/>
          </ac:spMkLst>
        </pc:spChg>
        <pc:spChg chg="mod">
          <ac:chgData name="伊健 杜" userId="e69aded81da48593" providerId="LiveId" clId="{BFB1A0F1-4048-4F39-8DCB-E886FDE0A7E0}" dt="2022-11-14T05:02:00.818" v="2848"/>
          <ac:spMkLst>
            <pc:docMk/>
            <pc:sldMk cId="1305849950" sldId="1498"/>
            <ac:spMk id="4" creationId="{2691090D-D035-2EE7-556B-29D21742E484}"/>
          </ac:spMkLst>
        </pc:spChg>
        <pc:spChg chg="mod">
          <ac:chgData name="伊健 杜" userId="e69aded81da48593" providerId="LiveId" clId="{BFB1A0F1-4048-4F39-8DCB-E886FDE0A7E0}" dt="2022-11-14T03:58:47.934" v="507"/>
          <ac:spMkLst>
            <pc:docMk/>
            <pc:sldMk cId="1305849950" sldId="1498"/>
            <ac:spMk id="5" creationId="{12133E31-EFD8-1428-E834-932512E03115}"/>
          </ac:spMkLst>
        </pc:spChg>
      </pc:sldChg>
      <pc:sldChg chg="addSp delSp modSp add mod delAnim">
        <pc:chgData name="伊健 杜" userId="e69aded81da48593" providerId="LiveId" clId="{BFB1A0F1-4048-4F39-8DCB-E886FDE0A7E0}" dt="2022-11-14T05:02:00.818" v="2848"/>
        <pc:sldMkLst>
          <pc:docMk/>
          <pc:sldMk cId="1383610793" sldId="1499"/>
        </pc:sldMkLst>
        <pc:spChg chg="mod">
          <ac:chgData name="伊健 杜" userId="e69aded81da48593" providerId="LiveId" clId="{BFB1A0F1-4048-4F39-8DCB-E886FDE0A7E0}" dt="2022-11-14T05:02:00.818" v="2848"/>
          <ac:spMkLst>
            <pc:docMk/>
            <pc:sldMk cId="1383610793" sldId="1499"/>
            <ac:spMk id="2" creationId="{10304424-DB4A-36E7-9E0D-D32A5DD0F26C}"/>
          </ac:spMkLst>
        </pc:spChg>
        <pc:spChg chg="mod">
          <ac:chgData name="伊健 杜" userId="e69aded81da48593" providerId="LiveId" clId="{BFB1A0F1-4048-4F39-8DCB-E886FDE0A7E0}" dt="2022-11-14T05:02:00.818" v="2848"/>
          <ac:spMkLst>
            <pc:docMk/>
            <pc:sldMk cId="1383610793" sldId="1499"/>
            <ac:spMk id="4" creationId="{2691090D-D035-2EE7-556B-29D21742E484}"/>
          </ac:spMkLst>
        </pc:spChg>
        <pc:spChg chg="del">
          <ac:chgData name="伊健 杜" userId="e69aded81da48593" providerId="LiveId" clId="{BFB1A0F1-4048-4F39-8DCB-E886FDE0A7E0}" dt="2022-11-14T04:01:12.688" v="723" actId="478"/>
          <ac:spMkLst>
            <pc:docMk/>
            <pc:sldMk cId="1383610793" sldId="1499"/>
            <ac:spMk id="5" creationId="{12133E31-EFD8-1428-E834-932512E03115}"/>
          </ac:spMkLst>
        </pc:spChg>
        <pc:picChg chg="del mod">
          <ac:chgData name="伊健 杜" userId="e69aded81da48593" providerId="LiveId" clId="{BFB1A0F1-4048-4F39-8DCB-E886FDE0A7E0}" dt="2022-11-14T04:07:29.636" v="955" actId="478"/>
          <ac:picMkLst>
            <pc:docMk/>
            <pc:sldMk cId="1383610793" sldId="1499"/>
            <ac:picMk id="7" creationId="{51D0AA49-5D77-13BD-2F99-509DD898631A}"/>
          </ac:picMkLst>
        </pc:picChg>
        <pc:picChg chg="add mod">
          <ac:chgData name="伊健 杜" userId="e69aded81da48593" providerId="LiveId" clId="{BFB1A0F1-4048-4F39-8DCB-E886FDE0A7E0}" dt="2022-11-14T04:07:36.301" v="959" actId="1076"/>
          <ac:picMkLst>
            <pc:docMk/>
            <pc:sldMk cId="1383610793" sldId="1499"/>
            <ac:picMk id="8" creationId="{6F3BC824-F8AE-6D8D-A2AC-D2D1ABFCE70D}"/>
          </ac:picMkLst>
        </pc:picChg>
      </pc:sldChg>
      <pc:sldChg chg="addSp delSp modSp add mod">
        <pc:chgData name="伊健 杜" userId="e69aded81da48593" providerId="LiveId" clId="{BFB1A0F1-4048-4F39-8DCB-E886FDE0A7E0}" dt="2022-11-14T05:02:00.818" v="2848"/>
        <pc:sldMkLst>
          <pc:docMk/>
          <pc:sldMk cId="2163062232" sldId="1500"/>
        </pc:sldMkLst>
        <pc:spChg chg="mod">
          <ac:chgData name="伊健 杜" userId="e69aded81da48593" providerId="LiveId" clId="{BFB1A0F1-4048-4F39-8DCB-E886FDE0A7E0}" dt="2022-11-14T05:02:00.818" v="2848"/>
          <ac:spMkLst>
            <pc:docMk/>
            <pc:sldMk cId="2163062232" sldId="1500"/>
            <ac:spMk id="2" creationId="{10304424-DB4A-36E7-9E0D-D32A5DD0F26C}"/>
          </ac:spMkLst>
        </pc:spChg>
        <pc:spChg chg="mod">
          <ac:chgData name="伊健 杜" userId="e69aded81da48593" providerId="LiveId" clId="{BFB1A0F1-4048-4F39-8DCB-E886FDE0A7E0}" dt="2022-11-14T05:02:00.818" v="2848"/>
          <ac:spMkLst>
            <pc:docMk/>
            <pc:sldMk cId="2163062232" sldId="1500"/>
            <ac:spMk id="4" creationId="{2691090D-D035-2EE7-556B-29D21742E484}"/>
          </ac:spMkLst>
        </pc:spChg>
        <pc:picChg chg="del">
          <ac:chgData name="伊健 杜" userId="e69aded81da48593" providerId="LiveId" clId="{BFB1A0F1-4048-4F39-8DCB-E886FDE0A7E0}" dt="2022-11-14T04:07:42.271" v="961" actId="478"/>
          <ac:picMkLst>
            <pc:docMk/>
            <pc:sldMk cId="2163062232" sldId="1500"/>
            <ac:picMk id="8" creationId="{6F3BC824-F8AE-6D8D-A2AC-D2D1ABFCE70D}"/>
          </ac:picMkLst>
        </pc:picChg>
        <pc:picChg chg="add mod">
          <ac:chgData name="伊健 杜" userId="e69aded81da48593" providerId="LiveId" clId="{BFB1A0F1-4048-4F39-8DCB-E886FDE0A7E0}" dt="2022-11-14T04:11:49.846" v="1028" actId="1076"/>
          <ac:picMkLst>
            <pc:docMk/>
            <pc:sldMk cId="2163062232" sldId="1500"/>
            <ac:picMk id="3074" creationId="{DA5A637D-E616-5447-D735-8E7D0760EAC0}"/>
          </ac:picMkLst>
        </pc:picChg>
        <pc:picChg chg="add mod">
          <ac:chgData name="伊健 杜" userId="e69aded81da48593" providerId="LiveId" clId="{BFB1A0F1-4048-4F39-8DCB-E886FDE0A7E0}" dt="2022-11-14T04:11:52.626" v="1030" actId="1076"/>
          <ac:picMkLst>
            <pc:docMk/>
            <pc:sldMk cId="2163062232" sldId="1500"/>
            <ac:picMk id="3076" creationId="{0A3D73D0-B67D-B7A4-EBF8-8EBC61A8CC51}"/>
          </ac:picMkLst>
        </pc:picChg>
        <pc:picChg chg="add mod">
          <ac:chgData name="伊健 杜" userId="e69aded81da48593" providerId="LiveId" clId="{BFB1A0F1-4048-4F39-8DCB-E886FDE0A7E0}" dt="2022-11-14T04:11:51.412" v="1029" actId="1076"/>
          <ac:picMkLst>
            <pc:docMk/>
            <pc:sldMk cId="2163062232" sldId="1500"/>
            <ac:picMk id="3078" creationId="{18B5D304-A6D0-3B32-7509-B0DBF504C803}"/>
          </ac:picMkLst>
        </pc:picChg>
      </pc:sldChg>
      <pc:sldChg chg="modSp add mod">
        <pc:chgData name="伊健 杜" userId="e69aded81da48593" providerId="LiveId" clId="{BFB1A0F1-4048-4F39-8DCB-E886FDE0A7E0}" dt="2022-11-14T05:02:00.818" v="2848"/>
        <pc:sldMkLst>
          <pc:docMk/>
          <pc:sldMk cId="419426131" sldId="1501"/>
        </pc:sldMkLst>
        <pc:spChg chg="mod">
          <ac:chgData name="伊健 杜" userId="e69aded81da48593" providerId="LiveId" clId="{BFB1A0F1-4048-4F39-8DCB-E886FDE0A7E0}" dt="2022-11-14T05:02:00.818" v="2848"/>
          <ac:spMkLst>
            <pc:docMk/>
            <pc:sldMk cId="419426131" sldId="1501"/>
            <ac:spMk id="2" creationId="{5752B7B4-69D2-8FC9-31BC-BD1D608ED079}"/>
          </ac:spMkLst>
        </pc:spChg>
      </pc:sldChg>
      <pc:sldChg chg="addSp delSp modSp add mod">
        <pc:chgData name="伊健 杜" userId="e69aded81da48593" providerId="LiveId" clId="{BFB1A0F1-4048-4F39-8DCB-E886FDE0A7E0}" dt="2022-11-14T05:02:00.818" v="2848"/>
        <pc:sldMkLst>
          <pc:docMk/>
          <pc:sldMk cId="1668650788" sldId="1502"/>
        </pc:sldMkLst>
        <pc:spChg chg="mod">
          <ac:chgData name="伊健 杜" userId="e69aded81da48593" providerId="LiveId" clId="{BFB1A0F1-4048-4F39-8DCB-E886FDE0A7E0}" dt="2022-11-14T05:02:00.818" v="2848"/>
          <ac:spMkLst>
            <pc:docMk/>
            <pc:sldMk cId="1668650788" sldId="1502"/>
            <ac:spMk id="2" creationId="{10304424-DB4A-36E7-9E0D-D32A5DD0F26C}"/>
          </ac:spMkLst>
        </pc:spChg>
        <pc:spChg chg="mod">
          <ac:chgData name="伊健 杜" userId="e69aded81da48593" providerId="LiveId" clId="{BFB1A0F1-4048-4F39-8DCB-E886FDE0A7E0}" dt="2022-11-14T05:02:00.818" v="2848"/>
          <ac:spMkLst>
            <pc:docMk/>
            <pc:sldMk cId="1668650788" sldId="1502"/>
            <ac:spMk id="4" creationId="{2691090D-D035-2EE7-556B-29D21742E484}"/>
          </ac:spMkLst>
        </pc:spChg>
        <pc:picChg chg="del">
          <ac:chgData name="伊健 杜" userId="e69aded81da48593" providerId="LiveId" clId="{BFB1A0F1-4048-4F39-8DCB-E886FDE0A7E0}" dt="2022-11-14T04:18:06.942" v="1106" actId="478"/>
          <ac:picMkLst>
            <pc:docMk/>
            <pc:sldMk cId="1668650788" sldId="1502"/>
            <ac:picMk id="3074" creationId="{DA5A637D-E616-5447-D735-8E7D0760EAC0}"/>
          </ac:picMkLst>
        </pc:picChg>
        <pc:picChg chg="del">
          <ac:chgData name="伊健 杜" userId="e69aded81da48593" providerId="LiveId" clId="{BFB1A0F1-4048-4F39-8DCB-E886FDE0A7E0}" dt="2022-11-14T04:18:06.942" v="1106" actId="478"/>
          <ac:picMkLst>
            <pc:docMk/>
            <pc:sldMk cId="1668650788" sldId="1502"/>
            <ac:picMk id="3076" creationId="{0A3D73D0-B67D-B7A4-EBF8-8EBC61A8CC51}"/>
          </ac:picMkLst>
        </pc:picChg>
        <pc:picChg chg="del">
          <ac:chgData name="伊健 杜" userId="e69aded81da48593" providerId="LiveId" clId="{BFB1A0F1-4048-4F39-8DCB-E886FDE0A7E0}" dt="2022-11-14T04:18:06.942" v="1106" actId="478"/>
          <ac:picMkLst>
            <pc:docMk/>
            <pc:sldMk cId="1668650788" sldId="1502"/>
            <ac:picMk id="3078" creationId="{18B5D304-A6D0-3B32-7509-B0DBF504C803}"/>
          </ac:picMkLst>
        </pc:picChg>
        <pc:picChg chg="add mod">
          <ac:chgData name="伊健 杜" userId="e69aded81da48593" providerId="LiveId" clId="{BFB1A0F1-4048-4F39-8DCB-E886FDE0A7E0}" dt="2022-11-14T04:18:38.485" v="1111" actId="14100"/>
          <ac:picMkLst>
            <pc:docMk/>
            <pc:sldMk cId="1668650788" sldId="1502"/>
            <ac:picMk id="6146" creationId="{E3B3E362-321F-87D1-EBC0-FDB322FE83F3}"/>
          </ac:picMkLst>
        </pc:picChg>
      </pc:sldChg>
      <pc:sldChg chg="add del">
        <pc:chgData name="伊健 杜" userId="e69aded81da48593" providerId="LiveId" clId="{BFB1A0F1-4048-4F39-8DCB-E886FDE0A7E0}" dt="2022-11-14T04:18:56.876" v="1118" actId="47"/>
        <pc:sldMkLst>
          <pc:docMk/>
          <pc:sldMk cId="2376872298" sldId="1503"/>
        </pc:sldMkLst>
      </pc:sldChg>
      <pc:sldChg chg="addSp delSp modSp add mod">
        <pc:chgData name="伊健 杜" userId="e69aded81da48593" providerId="LiveId" clId="{BFB1A0F1-4048-4F39-8DCB-E886FDE0A7E0}" dt="2022-11-14T05:02:00.818" v="2848"/>
        <pc:sldMkLst>
          <pc:docMk/>
          <pc:sldMk cId="3639608240" sldId="1503"/>
        </pc:sldMkLst>
        <pc:spChg chg="mod">
          <ac:chgData name="伊健 杜" userId="e69aded81da48593" providerId="LiveId" clId="{BFB1A0F1-4048-4F39-8DCB-E886FDE0A7E0}" dt="2022-11-14T04:20:07.001" v="1141"/>
          <ac:spMkLst>
            <pc:docMk/>
            <pc:sldMk cId="3639608240" sldId="1503"/>
            <ac:spMk id="2" creationId="{10304424-DB4A-36E7-9E0D-D32A5DD0F26C}"/>
          </ac:spMkLst>
        </pc:spChg>
        <pc:spChg chg="mod">
          <ac:chgData name="伊健 杜" userId="e69aded81da48593" providerId="LiveId" clId="{BFB1A0F1-4048-4F39-8DCB-E886FDE0A7E0}" dt="2022-11-14T05:02:00.818" v="2848"/>
          <ac:spMkLst>
            <pc:docMk/>
            <pc:sldMk cId="3639608240" sldId="1503"/>
            <ac:spMk id="4" creationId="{2691090D-D035-2EE7-556B-29D21742E484}"/>
          </ac:spMkLst>
        </pc:spChg>
        <pc:spChg chg="mod">
          <ac:chgData name="伊健 杜" userId="e69aded81da48593" providerId="LiveId" clId="{BFB1A0F1-4048-4F39-8DCB-E886FDE0A7E0}" dt="2022-11-14T04:20:01.341" v="1131"/>
          <ac:spMkLst>
            <pc:docMk/>
            <pc:sldMk cId="3639608240" sldId="1503"/>
            <ac:spMk id="5" creationId="{12133E31-EFD8-1428-E834-932512E03115}"/>
          </ac:spMkLst>
        </pc:spChg>
        <pc:picChg chg="del">
          <ac:chgData name="伊健 杜" userId="e69aded81da48593" providerId="LiveId" clId="{BFB1A0F1-4048-4F39-8DCB-E886FDE0A7E0}" dt="2022-11-14T04:24:36.993" v="1264" actId="478"/>
          <ac:picMkLst>
            <pc:docMk/>
            <pc:sldMk cId="3639608240" sldId="1503"/>
            <ac:picMk id="7" creationId="{51D0AA49-5D77-13BD-2F99-509DD898631A}"/>
          </ac:picMkLst>
        </pc:picChg>
        <pc:picChg chg="add mod">
          <ac:chgData name="伊健 杜" userId="e69aded81da48593" providerId="LiveId" clId="{BFB1A0F1-4048-4F39-8DCB-E886FDE0A7E0}" dt="2022-11-14T04:25:23.797" v="1289" actId="1076"/>
          <ac:picMkLst>
            <pc:docMk/>
            <pc:sldMk cId="3639608240" sldId="1503"/>
            <ac:picMk id="7170" creationId="{95F86677-0080-66BF-12C3-4C54631BDE3C}"/>
          </ac:picMkLst>
        </pc:picChg>
      </pc:sldChg>
      <pc:sldChg chg="addSp delSp modSp add mod delAnim">
        <pc:chgData name="伊健 杜" userId="e69aded81da48593" providerId="LiveId" clId="{BFB1A0F1-4048-4F39-8DCB-E886FDE0A7E0}" dt="2022-11-14T05:02:00.818" v="2848"/>
        <pc:sldMkLst>
          <pc:docMk/>
          <pc:sldMk cId="3860629457" sldId="1504"/>
        </pc:sldMkLst>
        <pc:spChg chg="mod">
          <ac:chgData name="伊健 杜" userId="e69aded81da48593" providerId="LiveId" clId="{BFB1A0F1-4048-4F39-8DCB-E886FDE0A7E0}" dt="2022-11-14T05:02:00.818" v="2848"/>
          <ac:spMkLst>
            <pc:docMk/>
            <pc:sldMk cId="3860629457" sldId="1504"/>
            <ac:spMk id="4" creationId="{2691090D-D035-2EE7-556B-29D21742E484}"/>
          </ac:spMkLst>
        </pc:spChg>
        <pc:spChg chg="del">
          <ac:chgData name="伊健 杜" userId="e69aded81da48593" providerId="LiveId" clId="{BFB1A0F1-4048-4F39-8DCB-E886FDE0A7E0}" dt="2022-11-14T04:25:28.069" v="1291" actId="478"/>
          <ac:spMkLst>
            <pc:docMk/>
            <pc:sldMk cId="3860629457" sldId="1504"/>
            <ac:spMk id="5" creationId="{12133E31-EFD8-1428-E834-932512E03115}"/>
          </ac:spMkLst>
        </pc:spChg>
        <pc:spChg chg="add del">
          <ac:chgData name="伊健 杜" userId="e69aded81da48593" providerId="LiveId" clId="{BFB1A0F1-4048-4F39-8DCB-E886FDE0A7E0}" dt="2022-11-14T04:27:05.267" v="1389" actId="478"/>
          <ac:spMkLst>
            <pc:docMk/>
            <pc:sldMk cId="3860629457" sldId="1504"/>
            <ac:spMk id="6" creationId="{E40771CE-6B79-CB87-267B-D5304836AB3E}"/>
          </ac:spMkLst>
        </pc:spChg>
        <pc:picChg chg="add mod">
          <ac:chgData name="伊健 杜" userId="e69aded81da48593" providerId="LiveId" clId="{BFB1A0F1-4048-4F39-8DCB-E886FDE0A7E0}" dt="2022-11-14T04:27:14.134" v="1393" actId="1076"/>
          <ac:picMkLst>
            <pc:docMk/>
            <pc:sldMk cId="3860629457" sldId="1504"/>
            <ac:picMk id="8" creationId="{7D0E1355-55D2-F567-EEA0-13956D557847}"/>
          </ac:picMkLst>
        </pc:picChg>
        <pc:picChg chg="del mod">
          <ac:chgData name="伊健 杜" userId="e69aded81da48593" providerId="LiveId" clId="{BFB1A0F1-4048-4F39-8DCB-E886FDE0A7E0}" dt="2022-11-14T04:25:31.977" v="1294" actId="478"/>
          <ac:picMkLst>
            <pc:docMk/>
            <pc:sldMk cId="3860629457" sldId="1504"/>
            <ac:picMk id="7170" creationId="{95F86677-0080-66BF-12C3-4C54631BDE3C}"/>
          </ac:picMkLst>
        </pc:picChg>
      </pc:sldChg>
      <pc:sldChg chg="delSp modSp new mod">
        <pc:chgData name="伊健 杜" userId="e69aded81da48593" providerId="LiveId" clId="{BFB1A0F1-4048-4F39-8DCB-E886FDE0A7E0}" dt="2022-11-14T08:27:36.702" v="4333"/>
        <pc:sldMkLst>
          <pc:docMk/>
          <pc:sldMk cId="2184303327" sldId="1505"/>
        </pc:sldMkLst>
        <pc:spChg chg="mod">
          <ac:chgData name="伊健 杜" userId="e69aded81da48593" providerId="LiveId" clId="{BFB1A0F1-4048-4F39-8DCB-E886FDE0A7E0}" dt="2022-11-14T08:27:36.702" v="4333"/>
          <ac:spMkLst>
            <pc:docMk/>
            <pc:sldMk cId="2184303327" sldId="1505"/>
            <ac:spMk id="2" creationId="{DB2A3806-678A-70C2-0A80-D508BE929239}"/>
          </ac:spMkLst>
        </pc:spChg>
        <pc:spChg chg="del">
          <ac:chgData name="伊健 杜" userId="e69aded81da48593" providerId="LiveId" clId="{BFB1A0F1-4048-4F39-8DCB-E886FDE0A7E0}" dt="2022-11-14T07:19:01.208" v="4062" actId="478"/>
          <ac:spMkLst>
            <pc:docMk/>
            <pc:sldMk cId="2184303327" sldId="1505"/>
            <ac:spMk id="3" creationId="{FB6CE087-142C-8787-400A-6E90E6AA59F2}"/>
          </ac:spMkLst>
        </pc:spChg>
      </pc:sldChg>
      <pc:sldChg chg="modSp add">
        <pc:chgData name="伊健 杜" userId="e69aded81da48593" providerId="LiveId" clId="{BFB1A0F1-4048-4F39-8DCB-E886FDE0A7E0}" dt="2022-11-14T05:02:00.818" v="2848"/>
        <pc:sldMkLst>
          <pc:docMk/>
          <pc:sldMk cId="3867782353" sldId="1506"/>
        </pc:sldMkLst>
        <pc:spChg chg="mod">
          <ac:chgData name="伊健 杜" userId="e69aded81da48593" providerId="LiveId" clId="{BFB1A0F1-4048-4F39-8DCB-E886FDE0A7E0}" dt="2022-11-14T05:02:00.818" v="2848"/>
          <ac:spMkLst>
            <pc:docMk/>
            <pc:sldMk cId="3867782353" sldId="1506"/>
            <ac:spMk id="2" creationId="{5752B7B4-69D2-8FC9-31BC-BD1D608ED079}"/>
          </ac:spMkLst>
        </pc:spChg>
      </pc:sldChg>
      <pc:sldChg chg="addSp delSp modSp add mod">
        <pc:chgData name="伊健 杜" userId="e69aded81da48593" providerId="LiveId" clId="{BFB1A0F1-4048-4F39-8DCB-E886FDE0A7E0}" dt="2022-11-14T14:02:25.330" v="4351"/>
        <pc:sldMkLst>
          <pc:docMk/>
          <pc:sldMk cId="1614944018" sldId="1507"/>
        </pc:sldMkLst>
        <pc:spChg chg="mod">
          <ac:chgData name="伊健 杜" userId="e69aded81da48593" providerId="LiveId" clId="{BFB1A0F1-4048-4F39-8DCB-E886FDE0A7E0}" dt="2022-11-14T05:02:00.818" v="2848"/>
          <ac:spMkLst>
            <pc:docMk/>
            <pc:sldMk cId="1614944018" sldId="1507"/>
            <ac:spMk id="2" creationId="{10304424-DB4A-36E7-9E0D-D32A5DD0F26C}"/>
          </ac:spMkLst>
        </pc:spChg>
        <pc:spChg chg="mod">
          <ac:chgData name="伊健 杜" userId="e69aded81da48593" providerId="LiveId" clId="{BFB1A0F1-4048-4F39-8DCB-E886FDE0A7E0}" dt="2022-11-14T14:02:25.330" v="4351"/>
          <ac:spMkLst>
            <pc:docMk/>
            <pc:sldMk cId="1614944018" sldId="1507"/>
            <ac:spMk id="4" creationId="{2691090D-D035-2EE7-556B-29D21742E484}"/>
          </ac:spMkLst>
        </pc:spChg>
        <pc:spChg chg="mod">
          <ac:chgData name="伊健 杜" userId="e69aded81da48593" providerId="LiveId" clId="{BFB1A0F1-4048-4F39-8DCB-E886FDE0A7E0}" dt="2022-11-14T04:28:10.545" v="1406"/>
          <ac:spMkLst>
            <pc:docMk/>
            <pc:sldMk cId="1614944018" sldId="1507"/>
            <ac:spMk id="5" creationId="{12133E31-EFD8-1428-E834-932512E03115}"/>
          </ac:spMkLst>
        </pc:spChg>
        <pc:picChg chg="del">
          <ac:chgData name="伊健 杜" userId="e69aded81da48593" providerId="LiveId" clId="{BFB1A0F1-4048-4F39-8DCB-E886FDE0A7E0}" dt="2022-11-14T04:28:42.783" v="1526" actId="478"/>
          <ac:picMkLst>
            <pc:docMk/>
            <pc:sldMk cId="1614944018" sldId="1507"/>
            <ac:picMk id="7" creationId="{51D0AA49-5D77-13BD-2F99-509DD898631A}"/>
          </ac:picMkLst>
        </pc:picChg>
        <pc:picChg chg="add mod">
          <ac:chgData name="伊健 杜" userId="e69aded81da48593" providerId="LiveId" clId="{BFB1A0F1-4048-4F39-8DCB-E886FDE0A7E0}" dt="2022-11-14T04:29:34.953" v="1534" actId="1076"/>
          <ac:picMkLst>
            <pc:docMk/>
            <pc:sldMk cId="1614944018" sldId="1507"/>
            <ac:picMk id="10242" creationId="{815D5A2E-CFF9-C6F3-3120-3D5A5F562831}"/>
          </ac:picMkLst>
        </pc:picChg>
      </pc:sldChg>
      <pc:sldChg chg="modSp add mod">
        <pc:chgData name="伊健 杜" userId="e69aded81da48593" providerId="LiveId" clId="{BFB1A0F1-4048-4F39-8DCB-E886FDE0A7E0}" dt="2022-11-14T05:02:00.818" v="2848"/>
        <pc:sldMkLst>
          <pc:docMk/>
          <pc:sldMk cId="777418212" sldId="1508"/>
        </pc:sldMkLst>
        <pc:spChg chg="mod">
          <ac:chgData name="伊健 杜" userId="e69aded81da48593" providerId="LiveId" clId="{BFB1A0F1-4048-4F39-8DCB-E886FDE0A7E0}" dt="2022-11-14T05:02:00.818" v="2848"/>
          <ac:spMkLst>
            <pc:docMk/>
            <pc:sldMk cId="777418212" sldId="1508"/>
            <ac:spMk id="2" creationId="{5752B7B4-69D2-8FC9-31BC-BD1D608ED079}"/>
          </ac:spMkLst>
        </pc:spChg>
      </pc:sldChg>
      <pc:sldChg chg="modSp add mod">
        <pc:chgData name="伊健 杜" userId="e69aded81da48593" providerId="LiveId" clId="{BFB1A0F1-4048-4F39-8DCB-E886FDE0A7E0}" dt="2022-11-14T05:02:00.818" v="2848"/>
        <pc:sldMkLst>
          <pc:docMk/>
          <pc:sldMk cId="69709591" sldId="1509"/>
        </pc:sldMkLst>
        <pc:spChg chg="mod">
          <ac:chgData name="伊健 杜" userId="e69aded81da48593" providerId="LiveId" clId="{BFB1A0F1-4048-4F39-8DCB-E886FDE0A7E0}" dt="2022-11-14T05:02:00.818" v="2848"/>
          <ac:spMkLst>
            <pc:docMk/>
            <pc:sldMk cId="69709591" sldId="1509"/>
            <ac:spMk id="2" creationId="{5752B7B4-69D2-8FC9-31BC-BD1D608ED079}"/>
          </ac:spMkLst>
        </pc:spChg>
      </pc:sldChg>
      <pc:sldChg chg="addSp delSp modSp add mod delAnim">
        <pc:chgData name="伊健 杜" userId="e69aded81da48593" providerId="LiveId" clId="{BFB1A0F1-4048-4F39-8DCB-E886FDE0A7E0}" dt="2022-11-14T05:02:00.818" v="2848"/>
        <pc:sldMkLst>
          <pc:docMk/>
          <pc:sldMk cId="3709038691" sldId="1510"/>
        </pc:sldMkLst>
        <pc:spChg chg="mod">
          <ac:chgData name="伊健 杜" userId="e69aded81da48593" providerId="LiveId" clId="{BFB1A0F1-4048-4F39-8DCB-E886FDE0A7E0}" dt="2022-11-14T05:02:00.818" v="2848"/>
          <ac:spMkLst>
            <pc:docMk/>
            <pc:sldMk cId="3709038691" sldId="1510"/>
            <ac:spMk id="2" creationId="{10304424-DB4A-36E7-9E0D-D32A5DD0F26C}"/>
          </ac:spMkLst>
        </pc:spChg>
        <pc:spChg chg="mod">
          <ac:chgData name="伊健 杜" userId="e69aded81da48593" providerId="LiveId" clId="{BFB1A0F1-4048-4F39-8DCB-E886FDE0A7E0}" dt="2022-11-14T05:02:00.818" v="2848"/>
          <ac:spMkLst>
            <pc:docMk/>
            <pc:sldMk cId="3709038691" sldId="1510"/>
            <ac:spMk id="4" creationId="{2691090D-D035-2EE7-556B-29D21742E484}"/>
          </ac:spMkLst>
        </pc:spChg>
        <pc:spChg chg="del">
          <ac:chgData name="伊健 杜" userId="e69aded81da48593" providerId="LiveId" clId="{BFB1A0F1-4048-4F39-8DCB-E886FDE0A7E0}" dt="2022-11-14T04:36:03.576" v="1835" actId="478"/>
          <ac:spMkLst>
            <pc:docMk/>
            <pc:sldMk cId="3709038691" sldId="1510"/>
            <ac:spMk id="5" creationId="{12133E31-EFD8-1428-E834-932512E03115}"/>
          </ac:spMkLst>
        </pc:spChg>
        <pc:picChg chg="del">
          <ac:chgData name="伊健 杜" userId="e69aded81da48593" providerId="LiveId" clId="{BFB1A0F1-4048-4F39-8DCB-E886FDE0A7E0}" dt="2022-11-14T04:37:36.251" v="2003" actId="478"/>
          <ac:picMkLst>
            <pc:docMk/>
            <pc:sldMk cId="3709038691" sldId="1510"/>
            <ac:picMk id="10242" creationId="{815D5A2E-CFF9-C6F3-3120-3D5A5F562831}"/>
          </ac:picMkLst>
        </pc:picChg>
        <pc:picChg chg="add mod">
          <ac:chgData name="伊健 杜" userId="e69aded81da48593" providerId="LiveId" clId="{BFB1A0F1-4048-4F39-8DCB-E886FDE0A7E0}" dt="2022-11-14T04:45:06.470" v="2007" actId="1076"/>
          <ac:picMkLst>
            <pc:docMk/>
            <pc:sldMk cId="3709038691" sldId="1510"/>
            <ac:picMk id="11266" creationId="{004759D1-DCB7-E29E-A87C-8CB26B07960F}"/>
          </ac:picMkLst>
        </pc:picChg>
      </pc:sldChg>
      <pc:sldChg chg="addSp delSp modSp add mod delAnim">
        <pc:chgData name="伊健 杜" userId="e69aded81da48593" providerId="LiveId" clId="{BFB1A0F1-4048-4F39-8DCB-E886FDE0A7E0}" dt="2022-11-14T05:02:00.818" v="2848"/>
        <pc:sldMkLst>
          <pc:docMk/>
          <pc:sldMk cId="1062628319" sldId="1511"/>
        </pc:sldMkLst>
        <pc:spChg chg="mod">
          <ac:chgData name="伊健 杜" userId="e69aded81da48593" providerId="LiveId" clId="{BFB1A0F1-4048-4F39-8DCB-E886FDE0A7E0}" dt="2022-11-14T05:02:00.818" v="2848"/>
          <ac:spMkLst>
            <pc:docMk/>
            <pc:sldMk cId="1062628319" sldId="1511"/>
            <ac:spMk id="2" creationId="{10304424-DB4A-36E7-9E0D-D32A5DD0F26C}"/>
          </ac:spMkLst>
        </pc:spChg>
        <pc:spChg chg="mod">
          <ac:chgData name="伊健 杜" userId="e69aded81da48593" providerId="LiveId" clId="{BFB1A0F1-4048-4F39-8DCB-E886FDE0A7E0}" dt="2022-11-14T05:02:00.818" v="2848"/>
          <ac:spMkLst>
            <pc:docMk/>
            <pc:sldMk cId="1062628319" sldId="1511"/>
            <ac:spMk id="4" creationId="{2691090D-D035-2EE7-556B-29D21742E484}"/>
          </ac:spMkLst>
        </pc:spChg>
        <pc:spChg chg="del">
          <ac:chgData name="伊健 杜" userId="e69aded81da48593" providerId="LiveId" clId="{BFB1A0F1-4048-4F39-8DCB-E886FDE0A7E0}" dt="2022-11-14T04:45:16.810" v="2011" actId="478"/>
          <ac:spMkLst>
            <pc:docMk/>
            <pc:sldMk cId="1062628319" sldId="1511"/>
            <ac:spMk id="5" creationId="{12133E31-EFD8-1428-E834-932512E03115}"/>
          </ac:spMkLst>
        </pc:spChg>
        <pc:picChg chg="del">
          <ac:chgData name="伊健 杜" userId="e69aded81da48593" providerId="LiveId" clId="{BFB1A0F1-4048-4F39-8DCB-E886FDE0A7E0}" dt="2022-11-14T04:46:13.368" v="2118" actId="478"/>
          <ac:picMkLst>
            <pc:docMk/>
            <pc:sldMk cId="1062628319" sldId="1511"/>
            <ac:picMk id="10242" creationId="{815D5A2E-CFF9-C6F3-3120-3D5A5F562831}"/>
          </ac:picMkLst>
        </pc:picChg>
        <pc:picChg chg="add mod">
          <ac:chgData name="伊健 杜" userId="e69aded81da48593" providerId="LiveId" clId="{BFB1A0F1-4048-4F39-8DCB-E886FDE0A7E0}" dt="2022-11-14T04:46:38.900" v="2120" actId="1076"/>
          <ac:picMkLst>
            <pc:docMk/>
            <pc:sldMk cId="1062628319" sldId="1511"/>
            <ac:picMk id="12290" creationId="{EAF45722-C44D-479B-E12B-564963D01983}"/>
          </ac:picMkLst>
        </pc:picChg>
      </pc:sldChg>
      <pc:sldChg chg="add del">
        <pc:chgData name="伊健 杜" userId="e69aded81da48593" providerId="LiveId" clId="{BFB1A0F1-4048-4F39-8DCB-E886FDE0A7E0}" dt="2022-11-14T04:45:12.024" v="2009" actId="47"/>
        <pc:sldMkLst>
          <pc:docMk/>
          <pc:sldMk cId="2785136868" sldId="1511"/>
        </pc:sldMkLst>
      </pc:sldChg>
      <pc:sldChg chg="modSp add mod">
        <pc:chgData name="伊健 杜" userId="e69aded81da48593" providerId="LiveId" clId="{BFB1A0F1-4048-4F39-8DCB-E886FDE0A7E0}" dt="2022-11-14T05:02:00.818" v="2848"/>
        <pc:sldMkLst>
          <pc:docMk/>
          <pc:sldMk cId="2230162073" sldId="1512"/>
        </pc:sldMkLst>
        <pc:spChg chg="mod">
          <ac:chgData name="伊健 杜" userId="e69aded81da48593" providerId="LiveId" clId="{BFB1A0F1-4048-4F39-8DCB-E886FDE0A7E0}" dt="2022-11-14T05:02:00.818" v="2848"/>
          <ac:spMkLst>
            <pc:docMk/>
            <pc:sldMk cId="2230162073" sldId="1512"/>
            <ac:spMk id="2" creationId="{5752B7B4-69D2-8FC9-31BC-BD1D608ED079}"/>
          </ac:spMkLst>
        </pc:spChg>
      </pc:sldChg>
      <pc:sldChg chg="addSp delSp modSp add mod">
        <pc:chgData name="伊健 杜" userId="e69aded81da48593" providerId="LiveId" clId="{BFB1A0F1-4048-4F39-8DCB-E886FDE0A7E0}" dt="2022-11-14T05:02:00.818" v="2848"/>
        <pc:sldMkLst>
          <pc:docMk/>
          <pc:sldMk cId="1314336077" sldId="1513"/>
        </pc:sldMkLst>
        <pc:spChg chg="mod">
          <ac:chgData name="伊健 杜" userId="e69aded81da48593" providerId="LiveId" clId="{BFB1A0F1-4048-4F39-8DCB-E886FDE0A7E0}" dt="2022-11-14T05:02:00.818" v="2848"/>
          <ac:spMkLst>
            <pc:docMk/>
            <pc:sldMk cId="1314336077" sldId="1513"/>
            <ac:spMk id="4" creationId="{767FBCC3-E590-DDD9-AC6E-390CBBE40FB6}"/>
          </ac:spMkLst>
        </pc:spChg>
        <pc:spChg chg="mod">
          <ac:chgData name="伊健 杜" userId="e69aded81da48593" providerId="LiveId" clId="{BFB1A0F1-4048-4F39-8DCB-E886FDE0A7E0}" dt="2022-11-14T05:02:00.818" v="2848"/>
          <ac:spMkLst>
            <pc:docMk/>
            <pc:sldMk cId="1314336077" sldId="1513"/>
            <ac:spMk id="7" creationId="{56D821EC-BCD9-B230-0383-57A1A2AEB645}"/>
          </ac:spMkLst>
        </pc:spChg>
        <pc:picChg chg="del">
          <ac:chgData name="伊健 杜" userId="e69aded81da48593" providerId="LiveId" clId="{BFB1A0F1-4048-4F39-8DCB-E886FDE0A7E0}" dt="2022-11-14T04:50:12.267" v="2304" actId="478"/>
          <ac:picMkLst>
            <pc:docMk/>
            <pc:sldMk cId="1314336077" sldId="1513"/>
            <ac:picMk id="14338" creationId="{FD14D278-4DA0-10D4-328E-F8D3B067B1DD}"/>
          </ac:picMkLst>
        </pc:picChg>
        <pc:picChg chg="add mod">
          <ac:chgData name="伊健 杜" userId="e69aded81da48593" providerId="LiveId" clId="{BFB1A0F1-4048-4F39-8DCB-E886FDE0A7E0}" dt="2022-11-14T04:50:53.557" v="2382" actId="1076"/>
          <ac:picMkLst>
            <pc:docMk/>
            <pc:sldMk cId="1314336077" sldId="1513"/>
            <ac:picMk id="16386" creationId="{0C84893D-CF9F-5A5B-A5B0-3291E6E8E8BC}"/>
          </ac:picMkLst>
        </pc:picChg>
      </pc:sldChg>
      <pc:sldChg chg="add del">
        <pc:chgData name="伊健 杜" userId="e69aded81da48593" providerId="LiveId" clId="{BFB1A0F1-4048-4F39-8DCB-E886FDE0A7E0}" dt="2022-11-14T04:47:36.823" v="2192" actId="47"/>
        <pc:sldMkLst>
          <pc:docMk/>
          <pc:sldMk cId="3207994974" sldId="1513"/>
        </pc:sldMkLst>
      </pc:sldChg>
      <pc:sldChg chg="addSp delSp modSp add mod">
        <pc:chgData name="伊健 杜" userId="e69aded81da48593" providerId="LiveId" clId="{BFB1A0F1-4048-4F39-8DCB-E886FDE0A7E0}" dt="2022-11-14T05:02:00.818" v="2848"/>
        <pc:sldMkLst>
          <pc:docMk/>
          <pc:sldMk cId="1944419382" sldId="1514"/>
        </pc:sldMkLst>
        <pc:spChg chg="mod">
          <ac:chgData name="伊健 杜" userId="e69aded81da48593" providerId="LiveId" clId="{BFB1A0F1-4048-4F39-8DCB-E886FDE0A7E0}" dt="2022-11-14T05:02:00.818" v="2848"/>
          <ac:spMkLst>
            <pc:docMk/>
            <pc:sldMk cId="1944419382" sldId="1514"/>
            <ac:spMk id="4" creationId="{767FBCC3-E590-DDD9-AC6E-390CBBE40FB6}"/>
          </ac:spMkLst>
        </pc:spChg>
        <pc:spChg chg="mod">
          <ac:chgData name="伊健 杜" userId="e69aded81da48593" providerId="LiveId" clId="{BFB1A0F1-4048-4F39-8DCB-E886FDE0A7E0}" dt="2022-11-14T05:02:00.818" v="2848"/>
          <ac:spMkLst>
            <pc:docMk/>
            <pc:sldMk cId="1944419382" sldId="1514"/>
            <ac:spMk id="7" creationId="{56D821EC-BCD9-B230-0383-57A1A2AEB645}"/>
          </ac:spMkLst>
        </pc:spChg>
        <pc:picChg chg="del">
          <ac:chgData name="伊健 杜" userId="e69aded81da48593" providerId="LiveId" clId="{BFB1A0F1-4048-4F39-8DCB-E886FDE0A7E0}" dt="2022-11-14T04:50:57.597" v="2384" actId="478"/>
          <ac:picMkLst>
            <pc:docMk/>
            <pc:sldMk cId="1944419382" sldId="1514"/>
            <ac:picMk id="16386" creationId="{0C84893D-CF9F-5A5B-A5B0-3291E6E8E8BC}"/>
          </ac:picMkLst>
        </pc:picChg>
        <pc:picChg chg="add mod">
          <ac:chgData name="伊健 杜" userId="e69aded81da48593" providerId="LiveId" clId="{BFB1A0F1-4048-4F39-8DCB-E886FDE0A7E0}" dt="2022-11-14T04:53:01.400" v="2481" actId="1076"/>
          <ac:picMkLst>
            <pc:docMk/>
            <pc:sldMk cId="1944419382" sldId="1514"/>
            <ac:picMk id="17410" creationId="{1D9A18C5-050A-55EE-DB51-B0E7680FD099}"/>
          </ac:picMkLst>
        </pc:picChg>
      </pc:sldChg>
      <pc:sldChg chg="modSp add mod">
        <pc:chgData name="伊健 杜" userId="e69aded81da48593" providerId="LiveId" clId="{BFB1A0F1-4048-4F39-8DCB-E886FDE0A7E0}" dt="2022-11-14T05:02:00.818" v="2848"/>
        <pc:sldMkLst>
          <pc:docMk/>
          <pc:sldMk cId="2343578061" sldId="1515"/>
        </pc:sldMkLst>
        <pc:spChg chg="mod">
          <ac:chgData name="伊健 杜" userId="e69aded81da48593" providerId="LiveId" clId="{BFB1A0F1-4048-4F39-8DCB-E886FDE0A7E0}" dt="2022-11-14T05:02:00.818" v="2848"/>
          <ac:spMkLst>
            <pc:docMk/>
            <pc:sldMk cId="2343578061" sldId="1515"/>
            <ac:spMk id="2" creationId="{5752B7B4-69D2-8FC9-31BC-BD1D608ED079}"/>
          </ac:spMkLst>
        </pc:spChg>
      </pc:sldChg>
      <pc:sldChg chg="addSp delSp modSp add mod ord">
        <pc:chgData name="伊健 杜" userId="e69aded81da48593" providerId="LiveId" clId="{BFB1A0F1-4048-4F39-8DCB-E886FDE0A7E0}" dt="2022-11-14T05:02:00.818" v="2848"/>
        <pc:sldMkLst>
          <pc:docMk/>
          <pc:sldMk cId="4288222492" sldId="1516"/>
        </pc:sldMkLst>
        <pc:spChg chg="del">
          <ac:chgData name="伊健 杜" userId="e69aded81da48593" providerId="LiveId" clId="{BFB1A0F1-4048-4F39-8DCB-E886FDE0A7E0}" dt="2022-11-14T04:53:38.679" v="2557" actId="478"/>
          <ac:spMkLst>
            <pc:docMk/>
            <pc:sldMk cId="4288222492" sldId="1516"/>
            <ac:spMk id="4" creationId="{767FBCC3-E590-DDD9-AC6E-390CBBE40FB6}"/>
          </ac:spMkLst>
        </pc:spChg>
        <pc:spChg chg="mod">
          <ac:chgData name="伊健 杜" userId="e69aded81da48593" providerId="LiveId" clId="{BFB1A0F1-4048-4F39-8DCB-E886FDE0A7E0}" dt="2022-11-14T05:02:00.818" v="2848"/>
          <ac:spMkLst>
            <pc:docMk/>
            <pc:sldMk cId="4288222492" sldId="1516"/>
            <ac:spMk id="7" creationId="{56D821EC-BCD9-B230-0383-57A1A2AEB645}"/>
          </ac:spMkLst>
        </pc:spChg>
        <pc:picChg chg="del">
          <ac:chgData name="伊健 杜" userId="e69aded81da48593" providerId="LiveId" clId="{BFB1A0F1-4048-4F39-8DCB-E886FDE0A7E0}" dt="2022-11-14T04:53:55.088" v="2603" actId="478"/>
          <ac:picMkLst>
            <pc:docMk/>
            <pc:sldMk cId="4288222492" sldId="1516"/>
            <ac:picMk id="17410" creationId="{1D9A18C5-050A-55EE-DB51-B0E7680FD099}"/>
          </ac:picMkLst>
        </pc:picChg>
        <pc:picChg chg="add del mod">
          <ac:chgData name="伊健 杜" userId="e69aded81da48593" providerId="LiveId" clId="{BFB1A0F1-4048-4F39-8DCB-E886FDE0A7E0}" dt="2022-11-14T04:54:10.284" v="2608" actId="478"/>
          <ac:picMkLst>
            <pc:docMk/>
            <pc:sldMk cId="4288222492" sldId="1516"/>
            <ac:picMk id="18434" creationId="{24F20A73-2220-7122-3C33-1C76FD994729}"/>
          </ac:picMkLst>
        </pc:picChg>
        <pc:picChg chg="add mod">
          <ac:chgData name="伊健 杜" userId="e69aded81da48593" providerId="LiveId" clId="{BFB1A0F1-4048-4F39-8DCB-E886FDE0A7E0}" dt="2022-11-14T04:54:19.524" v="2612" actId="1076"/>
          <ac:picMkLst>
            <pc:docMk/>
            <pc:sldMk cId="4288222492" sldId="1516"/>
            <ac:picMk id="18436" creationId="{2B90AC9C-BF00-3DC7-84F4-EA4E030952A4}"/>
          </ac:picMkLst>
        </pc:picChg>
      </pc:sldChg>
      <pc:sldChg chg="addSp delSp modSp add mod ord">
        <pc:chgData name="伊健 杜" userId="e69aded81da48593" providerId="LiveId" clId="{BFB1A0F1-4048-4F39-8DCB-E886FDE0A7E0}" dt="2022-11-14T05:02:00.818" v="2848"/>
        <pc:sldMkLst>
          <pc:docMk/>
          <pc:sldMk cId="78043868" sldId="1517"/>
        </pc:sldMkLst>
        <pc:spChg chg="mod">
          <ac:chgData name="伊健 杜" userId="e69aded81da48593" providerId="LiveId" clId="{BFB1A0F1-4048-4F39-8DCB-E886FDE0A7E0}" dt="2022-11-14T05:02:00.818" v="2848"/>
          <ac:spMkLst>
            <pc:docMk/>
            <pc:sldMk cId="78043868" sldId="1517"/>
            <ac:spMk id="7" creationId="{56D821EC-BCD9-B230-0383-57A1A2AEB645}"/>
          </ac:spMkLst>
        </pc:spChg>
        <pc:picChg chg="del">
          <ac:chgData name="伊健 杜" userId="e69aded81da48593" providerId="LiveId" clId="{BFB1A0F1-4048-4F39-8DCB-E886FDE0A7E0}" dt="2022-11-14T04:55:29.091" v="2623" actId="478"/>
          <ac:picMkLst>
            <pc:docMk/>
            <pc:sldMk cId="78043868" sldId="1517"/>
            <ac:picMk id="18436" creationId="{2B90AC9C-BF00-3DC7-84F4-EA4E030952A4}"/>
          </ac:picMkLst>
        </pc:picChg>
        <pc:picChg chg="add mod">
          <ac:chgData name="伊健 杜" userId="e69aded81da48593" providerId="LiveId" clId="{BFB1A0F1-4048-4F39-8DCB-E886FDE0A7E0}" dt="2022-11-14T04:55:31.719" v="2625" actId="1076"/>
          <ac:picMkLst>
            <pc:docMk/>
            <pc:sldMk cId="78043868" sldId="1517"/>
            <ac:picMk id="19458" creationId="{EAAE0620-DDA5-FD24-2E60-2E8DAA471382}"/>
          </ac:picMkLst>
        </pc:picChg>
      </pc:sldChg>
      <pc:sldChg chg="addSp delSp modSp add mod ord">
        <pc:chgData name="伊健 杜" userId="e69aded81da48593" providerId="LiveId" clId="{BFB1A0F1-4048-4F39-8DCB-E886FDE0A7E0}" dt="2022-11-14T05:02:00.818" v="2848"/>
        <pc:sldMkLst>
          <pc:docMk/>
          <pc:sldMk cId="3027257664" sldId="1518"/>
        </pc:sldMkLst>
        <pc:spChg chg="mod">
          <ac:chgData name="伊健 杜" userId="e69aded81da48593" providerId="LiveId" clId="{BFB1A0F1-4048-4F39-8DCB-E886FDE0A7E0}" dt="2022-11-14T05:02:00.818" v="2848"/>
          <ac:spMkLst>
            <pc:docMk/>
            <pc:sldMk cId="3027257664" sldId="1518"/>
            <ac:spMk id="7" creationId="{56D821EC-BCD9-B230-0383-57A1A2AEB645}"/>
          </ac:spMkLst>
        </pc:spChg>
        <pc:picChg chg="del">
          <ac:chgData name="伊健 杜" userId="e69aded81da48593" providerId="LiveId" clId="{BFB1A0F1-4048-4F39-8DCB-E886FDE0A7E0}" dt="2022-11-14T04:56:44.699" v="2714" actId="478"/>
          <ac:picMkLst>
            <pc:docMk/>
            <pc:sldMk cId="3027257664" sldId="1518"/>
            <ac:picMk id="19458" creationId="{EAAE0620-DDA5-FD24-2E60-2E8DAA471382}"/>
          </ac:picMkLst>
        </pc:picChg>
        <pc:picChg chg="add mod">
          <ac:chgData name="伊健 杜" userId="e69aded81da48593" providerId="LiveId" clId="{BFB1A0F1-4048-4F39-8DCB-E886FDE0A7E0}" dt="2022-11-14T04:56:51.416" v="2719" actId="1076"/>
          <ac:picMkLst>
            <pc:docMk/>
            <pc:sldMk cId="3027257664" sldId="1518"/>
            <ac:picMk id="20482" creationId="{B4A3D57E-C750-8F25-08D7-EAB77B6FDC56}"/>
          </ac:picMkLst>
        </pc:picChg>
      </pc:sldChg>
      <pc:sldChg chg="addSp delSp modSp add mod">
        <pc:chgData name="伊健 杜" userId="e69aded81da48593" providerId="LiveId" clId="{BFB1A0F1-4048-4F39-8DCB-E886FDE0A7E0}" dt="2022-11-14T05:00:29.269" v="2802" actId="1076"/>
        <pc:sldMkLst>
          <pc:docMk/>
          <pc:sldMk cId="2461842350" sldId="1519"/>
        </pc:sldMkLst>
        <pc:spChg chg="mod">
          <ac:chgData name="伊健 杜" userId="e69aded81da48593" providerId="LiveId" clId="{BFB1A0F1-4048-4F39-8DCB-E886FDE0A7E0}" dt="2022-11-14T05:00:27.402" v="2801"/>
          <ac:spMkLst>
            <pc:docMk/>
            <pc:sldMk cId="2461842350" sldId="1519"/>
            <ac:spMk id="7" creationId="{56D821EC-BCD9-B230-0383-57A1A2AEB645}"/>
          </ac:spMkLst>
        </pc:spChg>
        <pc:picChg chg="del">
          <ac:chgData name="伊健 杜" userId="e69aded81da48593" providerId="LiveId" clId="{BFB1A0F1-4048-4F39-8DCB-E886FDE0A7E0}" dt="2022-11-14T05:00:16.900" v="2787" actId="478"/>
          <ac:picMkLst>
            <pc:docMk/>
            <pc:sldMk cId="2461842350" sldId="1519"/>
            <ac:picMk id="20482" creationId="{B4A3D57E-C750-8F25-08D7-EAB77B6FDC56}"/>
          </ac:picMkLst>
        </pc:picChg>
        <pc:picChg chg="add mod">
          <ac:chgData name="伊健 杜" userId="e69aded81da48593" providerId="LiveId" clId="{BFB1A0F1-4048-4F39-8DCB-E886FDE0A7E0}" dt="2022-11-14T05:00:29.269" v="2802" actId="1076"/>
          <ac:picMkLst>
            <pc:docMk/>
            <pc:sldMk cId="2461842350" sldId="1519"/>
            <ac:picMk id="21506" creationId="{94BFC44D-CFF8-6B68-ECE3-39C41D5582B3}"/>
          </ac:picMkLst>
        </pc:picChg>
      </pc:sldChg>
      <pc:sldChg chg="addSp delSp modSp add mod">
        <pc:chgData name="伊健 杜" userId="e69aded81da48593" providerId="LiveId" clId="{BFB1A0F1-4048-4F39-8DCB-E886FDE0A7E0}" dt="2022-11-14T06:38:43.208" v="3298"/>
        <pc:sldMkLst>
          <pc:docMk/>
          <pc:sldMk cId="1913739618" sldId="1520"/>
        </pc:sldMkLst>
        <pc:spChg chg="mod">
          <ac:chgData name="伊健 杜" userId="e69aded81da48593" providerId="LiveId" clId="{BFB1A0F1-4048-4F39-8DCB-E886FDE0A7E0}" dt="2022-11-14T06:21:48.145" v="2875"/>
          <ac:spMkLst>
            <pc:docMk/>
            <pc:sldMk cId="1913739618" sldId="1520"/>
            <ac:spMk id="2" creationId="{10304424-DB4A-36E7-9E0D-D32A5DD0F26C}"/>
          </ac:spMkLst>
        </pc:spChg>
        <pc:spChg chg="mod">
          <ac:chgData name="伊健 杜" userId="e69aded81da48593" providerId="LiveId" clId="{BFB1A0F1-4048-4F39-8DCB-E886FDE0A7E0}" dt="2022-11-14T06:38:43.208" v="3298"/>
          <ac:spMkLst>
            <pc:docMk/>
            <pc:sldMk cId="1913739618" sldId="1520"/>
            <ac:spMk id="4" creationId="{2691090D-D035-2EE7-556B-29D21742E484}"/>
          </ac:spMkLst>
        </pc:spChg>
        <pc:spChg chg="mod">
          <ac:chgData name="伊健 杜" userId="e69aded81da48593" providerId="LiveId" clId="{BFB1A0F1-4048-4F39-8DCB-E886FDE0A7E0}" dt="2022-11-14T06:21:37.126" v="2869"/>
          <ac:spMkLst>
            <pc:docMk/>
            <pc:sldMk cId="1913739618" sldId="1520"/>
            <ac:spMk id="5" creationId="{12133E31-EFD8-1428-E834-932512E03115}"/>
          </ac:spMkLst>
        </pc:spChg>
        <pc:picChg chg="add del mod">
          <ac:chgData name="伊健 杜" userId="e69aded81da48593" providerId="LiveId" clId="{BFB1A0F1-4048-4F39-8DCB-E886FDE0A7E0}" dt="2022-11-14T06:25:39.161" v="2994" actId="478"/>
          <ac:picMkLst>
            <pc:docMk/>
            <pc:sldMk cId="1913739618" sldId="1520"/>
            <ac:picMk id="2050" creationId="{8C8F9524-F1A3-A86C-3395-2A00F99409F9}"/>
          </ac:picMkLst>
        </pc:picChg>
        <pc:picChg chg="add mod">
          <ac:chgData name="伊健 杜" userId="e69aded81da48593" providerId="LiveId" clId="{BFB1A0F1-4048-4F39-8DCB-E886FDE0A7E0}" dt="2022-11-14T06:26:10.600" v="3001" actId="1076"/>
          <ac:picMkLst>
            <pc:docMk/>
            <pc:sldMk cId="1913739618" sldId="1520"/>
            <ac:picMk id="2052" creationId="{6157071B-9BA2-02E5-D8DA-F07191A8EC01}"/>
          </ac:picMkLst>
        </pc:picChg>
        <pc:picChg chg="add mod">
          <ac:chgData name="伊健 杜" userId="e69aded81da48593" providerId="LiveId" clId="{BFB1A0F1-4048-4F39-8DCB-E886FDE0A7E0}" dt="2022-11-14T06:26:11.791" v="3002" actId="1076"/>
          <ac:picMkLst>
            <pc:docMk/>
            <pc:sldMk cId="1913739618" sldId="1520"/>
            <ac:picMk id="2054" creationId="{089B451E-B5C2-9AE9-2CF8-1BCDE217BF96}"/>
          </ac:picMkLst>
        </pc:picChg>
        <pc:picChg chg="del">
          <ac:chgData name="伊健 杜" userId="e69aded81da48593" providerId="LiveId" clId="{BFB1A0F1-4048-4F39-8DCB-E886FDE0A7E0}" dt="2022-11-14T06:23:19.590" v="2985" actId="478"/>
          <ac:picMkLst>
            <pc:docMk/>
            <pc:sldMk cId="1913739618" sldId="1520"/>
            <ac:picMk id="10242" creationId="{815D5A2E-CFF9-C6F3-3120-3D5A5F562831}"/>
          </ac:picMkLst>
        </pc:picChg>
      </pc:sldChg>
      <pc:sldChg chg="add del">
        <pc:chgData name="伊健 杜" userId="e69aded81da48593" providerId="LiveId" clId="{BFB1A0F1-4048-4F39-8DCB-E886FDE0A7E0}" dt="2022-11-14T05:01:25.534" v="2847" actId="47"/>
        <pc:sldMkLst>
          <pc:docMk/>
          <pc:sldMk cId="3724925832" sldId="1520"/>
        </pc:sldMkLst>
      </pc:sldChg>
      <pc:sldChg chg="addSp delSp modSp add mod delAnim">
        <pc:chgData name="伊健 杜" userId="e69aded81da48593" providerId="LiveId" clId="{BFB1A0F1-4048-4F39-8DCB-E886FDE0A7E0}" dt="2022-11-14T06:38:43.208" v="3298"/>
        <pc:sldMkLst>
          <pc:docMk/>
          <pc:sldMk cId="488194149" sldId="1521"/>
        </pc:sldMkLst>
        <pc:spChg chg="mod">
          <ac:chgData name="伊健 杜" userId="e69aded81da48593" providerId="LiveId" clId="{BFB1A0F1-4048-4F39-8DCB-E886FDE0A7E0}" dt="2022-11-14T06:38:43.208" v="3298"/>
          <ac:spMkLst>
            <pc:docMk/>
            <pc:sldMk cId="488194149" sldId="1521"/>
            <ac:spMk id="4" creationId="{2691090D-D035-2EE7-556B-29D21742E484}"/>
          </ac:spMkLst>
        </pc:spChg>
        <pc:spChg chg="del">
          <ac:chgData name="伊健 杜" userId="e69aded81da48593" providerId="LiveId" clId="{BFB1A0F1-4048-4F39-8DCB-E886FDE0A7E0}" dt="2022-11-14T06:26:18.250" v="3004" actId="478"/>
          <ac:spMkLst>
            <pc:docMk/>
            <pc:sldMk cId="488194149" sldId="1521"/>
            <ac:spMk id="5" creationId="{12133E31-EFD8-1428-E834-932512E03115}"/>
          </ac:spMkLst>
        </pc:spChg>
        <pc:picChg chg="del">
          <ac:chgData name="伊健 杜" userId="e69aded81da48593" providerId="LiveId" clId="{BFB1A0F1-4048-4F39-8DCB-E886FDE0A7E0}" dt="2022-11-14T06:26:20.454" v="3005" actId="478"/>
          <ac:picMkLst>
            <pc:docMk/>
            <pc:sldMk cId="488194149" sldId="1521"/>
            <ac:picMk id="2052" creationId="{6157071B-9BA2-02E5-D8DA-F07191A8EC01}"/>
          </ac:picMkLst>
        </pc:picChg>
        <pc:picChg chg="del">
          <ac:chgData name="伊健 杜" userId="e69aded81da48593" providerId="LiveId" clId="{BFB1A0F1-4048-4F39-8DCB-E886FDE0A7E0}" dt="2022-11-14T06:26:20.454" v="3005" actId="478"/>
          <ac:picMkLst>
            <pc:docMk/>
            <pc:sldMk cId="488194149" sldId="1521"/>
            <ac:picMk id="2054" creationId="{089B451E-B5C2-9AE9-2CF8-1BCDE217BF96}"/>
          </ac:picMkLst>
        </pc:picChg>
        <pc:picChg chg="add mod">
          <ac:chgData name="伊健 杜" userId="e69aded81da48593" providerId="LiveId" clId="{BFB1A0F1-4048-4F39-8DCB-E886FDE0A7E0}" dt="2022-11-14T06:27:31.055" v="3111" actId="14100"/>
          <ac:picMkLst>
            <pc:docMk/>
            <pc:sldMk cId="488194149" sldId="1521"/>
            <ac:picMk id="3074" creationId="{2B362D61-A454-A00A-FE43-1C8D989DDC0E}"/>
          </ac:picMkLst>
        </pc:picChg>
      </pc:sldChg>
      <pc:sldChg chg="modSp add del mod">
        <pc:chgData name="伊健 杜" userId="e69aded81da48593" providerId="LiveId" clId="{BFB1A0F1-4048-4F39-8DCB-E886FDE0A7E0}" dt="2022-11-14T05:00:56.233" v="2846" actId="47"/>
        <pc:sldMkLst>
          <pc:docMk/>
          <pc:sldMk cId="1735871976" sldId="1521"/>
        </pc:sldMkLst>
        <pc:spChg chg="mod">
          <ac:chgData name="伊健 杜" userId="e69aded81da48593" providerId="LiveId" clId="{BFB1A0F1-4048-4F39-8DCB-E886FDE0A7E0}" dt="2022-11-14T05:00:54.047" v="2845" actId="20577"/>
          <ac:spMkLst>
            <pc:docMk/>
            <pc:sldMk cId="1735871976" sldId="1521"/>
            <ac:spMk id="2" creationId="{5752B7B4-69D2-8FC9-31BC-BD1D608ED079}"/>
          </ac:spMkLst>
        </pc:spChg>
      </pc:sldChg>
      <pc:sldChg chg="addSp delSp modSp add mod">
        <pc:chgData name="伊健 杜" userId="e69aded81da48593" providerId="LiveId" clId="{BFB1A0F1-4048-4F39-8DCB-E886FDE0A7E0}" dt="2022-11-14T06:38:43.208" v="3298"/>
        <pc:sldMkLst>
          <pc:docMk/>
          <pc:sldMk cId="346026357" sldId="1522"/>
        </pc:sldMkLst>
        <pc:spChg chg="mod">
          <ac:chgData name="伊健 杜" userId="e69aded81da48593" providerId="LiveId" clId="{BFB1A0F1-4048-4F39-8DCB-E886FDE0A7E0}" dt="2022-11-14T06:38:43.208" v="3298"/>
          <ac:spMkLst>
            <pc:docMk/>
            <pc:sldMk cId="346026357" sldId="1522"/>
            <ac:spMk id="4" creationId="{2691090D-D035-2EE7-556B-29D21742E484}"/>
          </ac:spMkLst>
        </pc:spChg>
        <pc:picChg chg="del mod">
          <ac:chgData name="伊健 杜" userId="e69aded81da48593" providerId="LiveId" clId="{BFB1A0F1-4048-4F39-8DCB-E886FDE0A7E0}" dt="2022-11-14T06:31:17.456" v="3121" actId="478"/>
          <ac:picMkLst>
            <pc:docMk/>
            <pc:sldMk cId="346026357" sldId="1522"/>
            <ac:picMk id="3074" creationId="{2B362D61-A454-A00A-FE43-1C8D989DDC0E}"/>
          </ac:picMkLst>
        </pc:picChg>
        <pc:picChg chg="add mod">
          <ac:chgData name="伊健 杜" userId="e69aded81da48593" providerId="LiveId" clId="{BFB1A0F1-4048-4F39-8DCB-E886FDE0A7E0}" dt="2022-11-14T06:32:03.978" v="3186" actId="1076"/>
          <ac:picMkLst>
            <pc:docMk/>
            <pc:sldMk cId="346026357" sldId="1522"/>
            <ac:picMk id="4098" creationId="{E9865C8A-B90F-0CE0-E9FA-02CB6FFD798C}"/>
          </ac:picMkLst>
        </pc:picChg>
      </pc:sldChg>
      <pc:sldChg chg="modSp add del mod">
        <pc:chgData name="伊健 杜" userId="e69aded81da48593" providerId="LiveId" clId="{BFB1A0F1-4048-4F39-8DCB-E886FDE0A7E0}" dt="2022-11-14T07:09:52.319" v="3316" actId="47"/>
        <pc:sldMkLst>
          <pc:docMk/>
          <pc:sldMk cId="930788960" sldId="1523"/>
        </pc:sldMkLst>
        <pc:spChg chg="mod">
          <ac:chgData name="伊健 杜" userId="e69aded81da48593" providerId="LiveId" clId="{BFB1A0F1-4048-4F39-8DCB-E886FDE0A7E0}" dt="2022-11-14T07:09:31.810" v="3315"/>
          <ac:spMkLst>
            <pc:docMk/>
            <pc:sldMk cId="930788960" sldId="1523"/>
            <ac:spMk id="2" creationId="{5752B7B4-69D2-8FC9-31BC-BD1D608ED079}"/>
          </ac:spMkLst>
        </pc:spChg>
      </pc:sldChg>
      <pc:sldChg chg="modSp add mod">
        <pc:chgData name="伊健 杜" userId="e69aded81da48593" providerId="LiveId" clId="{BFB1A0F1-4048-4F39-8DCB-E886FDE0A7E0}" dt="2022-11-14T08:27:36.702" v="4333"/>
        <pc:sldMkLst>
          <pc:docMk/>
          <pc:sldMk cId="599426179" sldId="1524"/>
        </pc:sldMkLst>
        <pc:spChg chg="mod">
          <ac:chgData name="伊健 杜" userId="e69aded81da48593" providerId="LiveId" clId="{BFB1A0F1-4048-4F39-8DCB-E886FDE0A7E0}" dt="2022-11-14T08:27:36.702" v="4333"/>
          <ac:spMkLst>
            <pc:docMk/>
            <pc:sldMk cId="599426179" sldId="1524"/>
            <ac:spMk id="2" creationId="{5752B7B4-69D2-8FC9-31BC-BD1D608ED079}"/>
          </ac:spMkLst>
        </pc:spChg>
      </pc:sldChg>
      <pc:sldChg chg="delSp modSp add del mod">
        <pc:chgData name="伊健 杜" userId="e69aded81da48593" providerId="LiveId" clId="{BFB1A0F1-4048-4F39-8DCB-E886FDE0A7E0}" dt="2022-11-14T06:38:32.669" v="3297" actId="47"/>
        <pc:sldMkLst>
          <pc:docMk/>
          <pc:sldMk cId="2384261164" sldId="1524"/>
        </pc:sldMkLst>
        <pc:spChg chg="del mod">
          <ac:chgData name="伊健 杜" userId="e69aded81da48593" providerId="LiveId" clId="{BFB1A0F1-4048-4F39-8DCB-E886FDE0A7E0}" dt="2022-11-14T06:38:31.769" v="3296" actId="478"/>
          <ac:spMkLst>
            <pc:docMk/>
            <pc:sldMk cId="2384261164" sldId="1524"/>
            <ac:spMk id="2" creationId="{5752B7B4-69D2-8FC9-31BC-BD1D608ED079}"/>
          </ac:spMkLst>
        </pc:spChg>
      </pc:sldChg>
      <pc:sldChg chg="add">
        <pc:chgData name="伊健 杜" userId="e69aded81da48593" providerId="LiveId" clId="{BFB1A0F1-4048-4F39-8DCB-E886FDE0A7E0}" dt="2022-11-14T07:09:54.505" v="3317"/>
        <pc:sldMkLst>
          <pc:docMk/>
          <pc:sldMk cId="1702774516" sldId="1525"/>
        </pc:sldMkLst>
      </pc:sldChg>
      <pc:sldChg chg="addSp delSp modSp add mod">
        <pc:chgData name="伊健 杜" userId="e69aded81da48593" providerId="LiveId" clId="{BFB1A0F1-4048-4F39-8DCB-E886FDE0A7E0}" dt="2022-11-14T08:27:36.702" v="4333"/>
        <pc:sldMkLst>
          <pc:docMk/>
          <pc:sldMk cId="4171538496" sldId="1526"/>
        </pc:sldMkLst>
        <pc:spChg chg="mod">
          <ac:chgData name="伊健 杜" userId="e69aded81da48593" providerId="LiveId" clId="{BFB1A0F1-4048-4F39-8DCB-E886FDE0A7E0}" dt="2022-11-14T07:11:23.137" v="3460"/>
          <ac:spMkLst>
            <pc:docMk/>
            <pc:sldMk cId="4171538496" sldId="1526"/>
            <ac:spMk id="2" creationId="{10304424-DB4A-36E7-9E0D-D32A5DD0F26C}"/>
          </ac:spMkLst>
        </pc:spChg>
        <pc:spChg chg="mod">
          <ac:chgData name="伊健 杜" userId="e69aded81da48593" providerId="LiveId" clId="{BFB1A0F1-4048-4F39-8DCB-E886FDE0A7E0}" dt="2022-11-14T08:27:36.702" v="4333"/>
          <ac:spMkLst>
            <pc:docMk/>
            <pc:sldMk cId="4171538496" sldId="1526"/>
            <ac:spMk id="4" creationId="{2691090D-D035-2EE7-556B-29D21742E484}"/>
          </ac:spMkLst>
        </pc:spChg>
        <pc:picChg chg="add mod">
          <ac:chgData name="伊健 杜" userId="e69aded81da48593" providerId="LiveId" clId="{BFB1A0F1-4048-4F39-8DCB-E886FDE0A7E0}" dt="2022-11-14T07:13:19.253" v="3609" actId="1076"/>
          <ac:picMkLst>
            <pc:docMk/>
            <pc:sldMk cId="4171538496" sldId="1526"/>
            <ac:picMk id="1026" creationId="{31CBB3AD-09BA-FCE0-1F13-1F0215A8485E}"/>
          </ac:picMkLst>
        </pc:picChg>
        <pc:picChg chg="del">
          <ac:chgData name="伊健 杜" userId="e69aded81da48593" providerId="LiveId" clId="{BFB1A0F1-4048-4F39-8DCB-E886FDE0A7E0}" dt="2022-11-14T07:12:40.343" v="3605" actId="478"/>
          <ac:picMkLst>
            <pc:docMk/>
            <pc:sldMk cId="4171538496" sldId="1526"/>
            <ac:picMk id="2052" creationId="{6157071B-9BA2-02E5-D8DA-F07191A8EC01}"/>
          </ac:picMkLst>
        </pc:picChg>
        <pc:picChg chg="del">
          <ac:chgData name="伊健 杜" userId="e69aded81da48593" providerId="LiveId" clId="{BFB1A0F1-4048-4F39-8DCB-E886FDE0A7E0}" dt="2022-11-14T07:12:40.343" v="3605" actId="478"/>
          <ac:picMkLst>
            <pc:docMk/>
            <pc:sldMk cId="4171538496" sldId="1526"/>
            <ac:picMk id="2054" creationId="{089B451E-B5C2-9AE9-2CF8-1BCDE217BF96}"/>
          </ac:picMkLst>
        </pc:picChg>
      </pc:sldChg>
      <pc:sldChg chg="addSp delSp modSp add mod delAnim">
        <pc:chgData name="伊健 杜" userId="e69aded81da48593" providerId="LiveId" clId="{BFB1A0F1-4048-4F39-8DCB-E886FDE0A7E0}" dt="2022-11-14T08:27:36.702" v="4333"/>
        <pc:sldMkLst>
          <pc:docMk/>
          <pc:sldMk cId="336630263" sldId="1527"/>
        </pc:sldMkLst>
        <pc:spChg chg="mod">
          <ac:chgData name="伊健 杜" userId="e69aded81da48593" providerId="LiveId" clId="{BFB1A0F1-4048-4F39-8DCB-E886FDE0A7E0}" dt="2022-11-14T08:27:36.702" v="4333"/>
          <ac:spMkLst>
            <pc:docMk/>
            <pc:sldMk cId="336630263" sldId="1527"/>
            <ac:spMk id="4" creationId="{2691090D-D035-2EE7-556B-29D21742E484}"/>
          </ac:spMkLst>
        </pc:spChg>
        <pc:spChg chg="del">
          <ac:chgData name="伊健 杜" userId="e69aded81da48593" providerId="LiveId" clId="{BFB1A0F1-4048-4F39-8DCB-E886FDE0A7E0}" dt="2022-11-14T07:13:26.102" v="3611" actId="478"/>
          <ac:spMkLst>
            <pc:docMk/>
            <pc:sldMk cId="336630263" sldId="1527"/>
            <ac:spMk id="5" creationId="{12133E31-EFD8-1428-E834-932512E03115}"/>
          </ac:spMkLst>
        </pc:spChg>
        <pc:picChg chg="del mod">
          <ac:chgData name="伊健 杜" userId="e69aded81da48593" providerId="LiveId" clId="{BFB1A0F1-4048-4F39-8DCB-E886FDE0A7E0}" dt="2022-11-14T07:14:13.976" v="3729" actId="478"/>
          <ac:picMkLst>
            <pc:docMk/>
            <pc:sldMk cId="336630263" sldId="1527"/>
            <ac:picMk id="1026" creationId="{31CBB3AD-09BA-FCE0-1F13-1F0215A8485E}"/>
          </ac:picMkLst>
        </pc:picChg>
        <pc:picChg chg="add mod">
          <ac:chgData name="伊健 杜" userId="e69aded81da48593" providerId="LiveId" clId="{BFB1A0F1-4048-4F39-8DCB-E886FDE0A7E0}" dt="2022-11-14T07:14:37.628" v="3732" actId="1076"/>
          <ac:picMkLst>
            <pc:docMk/>
            <pc:sldMk cId="336630263" sldId="1527"/>
            <ac:picMk id="2050" creationId="{E4B6A48D-BC3C-46E8-26AA-A3FC4DF69D98}"/>
          </ac:picMkLst>
        </pc:picChg>
      </pc:sldChg>
      <pc:sldChg chg="addSp delSp modSp add mod">
        <pc:chgData name="伊健 杜" userId="e69aded81da48593" providerId="LiveId" clId="{BFB1A0F1-4048-4F39-8DCB-E886FDE0A7E0}" dt="2022-11-14T08:27:36.702" v="4333"/>
        <pc:sldMkLst>
          <pc:docMk/>
          <pc:sldMk cId="3826549699" sldId="1528"/>
        </pc:sldMkLst>
        <pc:spChg chg="mod ord">
          <ac:chgData name="伊健 杜" userId="e69aded81da48593" providerId="LiveId" clId="{BFB1A0F1-4048-4F39-8DCB-E886FDE0A7E0}" dt="2022-11-14T08:27:36.702" v="4333"/>
          <ac:spMkLst>
            <pc:docMk/>
            <pc:sldMk cId="3826549699" sldId="1528"/>
            <ac:spMk id="4" creationId="{2691090D-D035-2EE7-556B-29D21742E484}"/>
          </ac:spMkLst>
        </pc:spChg>
        <pc:picChg chg="del">
          <ac:chgData name="伊健 杜" userId="e69aded81da48593" providerId="LiveId" clId="{BFB1A0F1-4048-4F39-8DCB-E886FDE0A7E0}" dt="2022-11-14T07:16:24.147" v="3734" actId="478"/>
          <ac:picMkLst>
            <pc:docMk/>
            <pc:sldMk cId="3826549699" sldId="1528"/>
            <ac:picMk id="2050" creationId="{E4B6A48D-BC3C-46E8-26AA-A3FC4DF69D98}"/>
          </ac:picMkLst>
        </pc:picChg>
        <pc:picChg chg="add">
          <ac:chgData name="伊健 杜" userId="e69aded81da48593" providerId="LiveId" clId="{BFB1A0F1-4048-4F39-8DCB-E886FDE0A7E0}" dt="2022-11-14T07:16:24.940" v="3735"/>
          <ac:picMkLst>
            <pc:docMk/>
            <pc:sldMk cId="3826549699" sldId="1528"/>
            <ac:picMk id="3074" creationId="{2BBC83AB-DE93-B2EC-6F21-C67631DF0DB1}"/>
          </ac:picMkLst>
        </pc:picChg>
      </pc:sldChg>
      <pc:sldChg chg="addSp delSp modSp add mod">
        <pc:chgData name="伊健 杜" userId="e69aded81da48593" providerId="LiveId" clId="{BFB1A0F1-4048-4F39-8DCB-E886FDE0A7E0}" dt="2022-11-14T08:27:36.702" v="4333"/>
        <pc:sldMkLst>
          <pc:docMk/>
          <pc:sldMk cId="3467009471" sldId="1529"/>
        </pc:sldMkLst>
        <pc:spChg chg="mod">
          <ac:chgData name="伊健 杜" userId="e69aded81da48593" providerId="LiveId" clId="{BFB1A0F1-4048-4F39-8DCB-E886FDE0A7E0}" dt="2022-11-14T08:27:36.702" v="4333"/>
          <ac:spMkLst>
            <pc:docMk/>
            <pc:sldMk cId="3467009471" sldId="1529"/>
            <ac:spMk id="4" creationId="{2691090D-D035-2EE7-556B-29D21742E484}"/>
          </ac:spMkLst>
        </pc:spChg>
        <pc:picChg chg="del">
          <ac:chgData name="伊健 杜" userId="e69aded81da48593" providerId="LiveId" clId="{BFB1A0F1-4048-4F39-8DCB-E886FDE0A7E0}" dt="2022-11-14T07:19:53.533" v="4205" actId="478"/>
          <ac:picMkLst>
            <pc:docMk/>
            <pc:sldMk cId="3467009471" sldId="1529"/>
            <ac:picMk id="3074" creationId="{2BBC83AB-DE93-B2EC-6F21-C67631DF0DB1}"/>
          </ac:picMkLst>
        </pc:picChg>
        <pc:picChg chg="add mod">
          <ac:chgData name="伊健 杜" userId="e69aded81da48593" providerId="LiveId" clId="{BFB1A0F1-4048-4F39-8DCB-E886FDE0A7E0}" dt="2022-11-14T07:21:17.751" v="4296" actId="1076"/>
          <ac:picMkLst>
            <pc:docMk/>
            <pc:sldMk cId="3467009471" sldId="1529"/>
            <ac:picMk id="4098" creationId="{0F4DE6B7-779C-9C34-40C9-DE812E31672F}"/>
          </ac:picMkLst>
        </pc:picChg>
      </pc:sldChg>
      <pc:sldChg chg="modSp add">
        <pc:chgData name="伊健 杜" userId="e69aded81da48593" providerId="LiveId" clId="{BFB1A0F1-4048-4F39-8DCB-E886FDE0A7E0}" dt="2022-11-14T08:27:36.702" v="4333"/>
        <pc:sldMkLst>
          <pc:docMk/>
          <pc:sldMk cId="4078756059" sldId="1530"/>
        </pc:sldMkLst>
        <pc:spChg chg="mod">
          <ac:chgData name="伊健 杜" userId="e69aded81da48593" providerId="LiveId" clId="{BFB1A0F1-4048-4F39-8DCB-E886FDE0A7E0}" dt="2022-11-14T08:27:36.702" v="4333"/>
          <ac:spMkLst>
            <pc:docMk/>
            <pc:sldMk cId="4078756059" sldId="1530"/>
            <ac:spMk id="4" creationId="{2691090D-D035-2EE7-556B-29D21742E484}"/>
          </ac:spMkLst>
        </pc:spChg>
      </pc:sldChg>
      <pc:sldChg chg="addSp modSp new del">
        <pc:chgData name="伊健 杜" userId="e69aded81da48593" providerId="LiveId" clId="{BFB1A0F1-4048-4F39-8DCB-E886FDE0A7E0}" dt="2022-11-15T04:12:15.658" v="4352" actId="47"/>
        <pc:sldMkLst>
          <pc:docMk/>
          <pc:sldMk cId="761752331" sldId="1531"/>
        </pc:sldMkLst>
        <pc:picChg chg="add mod">
          <ac:chgData name="伊健 杜" userId="e69aded81da48593" providerId="LiveId" clId="{BFB1A0F1-4048-4F39-8DCB-E886FDE0A7E0}" dt="2022-11-14T13:10:13.079" v="4338" actId="14100"/>
          <ac:picMkLst>
            <pc:docMk/>
            <pc:sldMk cId="761752331" sldId="1531"/>
            <ac:picMk id="1026" creationId="{32875958-6F21-1575-7E5B-C8CC99BFE569}"/>
          </ac:picMkLst>
        </pc:picChg>
      </pc:sldChg>
    </pc:docChg>
  </pc:docChgLst>
  <pc:docChgLst>
    <pc:chgData name="伊健 杜" userId="e69aded81da48593" providerId="LiveId" clId="{BDA6C9E0-7790-432C-B9C9-E0296059254F}"/>
    <pc:docChg chg="undo custSel addSld delSld modSld">
      <pc:chgData name="伊健 杜" userId="e69aded81da48593" providerId="LiveId" clId="{BDA6C9E0-7790-432C-B9C9-E0296059254F}" dt="2022-12-05T08:07:53.130" v="4588" actId="478"/>
      <pc:docMkLst>
        <pc:docMk/>
      </pc:docMkLst>
      <pc:sldChg chg="addSp delSp modSp add mod">
        <pc:chgData name="伊健 杜" userId="e69aded81da48593" providerId="LiveId" clId="{BDA6C9E0-7790-432C-B9C9-E0296059254F}" dt="2022-12-05T06:48:48.167" v="4577"/>
        <pc:sldMkLst>
          <pc:docMk/>
          <pc:sldMk cId="3067087670" sldId="1818"/>
        </pc:sldMkLst>
        <pc:spChg chg="mod">
          <ac:chgData name="伊健 杜" userId="e69aded81da48593" providerId="LiveId" clId="{BDA6C9E0-7790-432C-B9C9-E0296059254F}" dt="2022-12-05T05:07:03.939" v="1496" actId="1076"/>
          <ac:spMkLst>
            <pc:docMk/>
            <pc:sldMk cId="3067087670" sldId="1818"/>
            <ac:spMk id="2" creationId="{355CCCFB-2EC1-9E78-95A5-6F521E2393E9}"/>
          </ac:spMkLst>
        </pc:spChg>
        <pc:spChg chg="add mod">
          <ac:chgData name="伊健 杜" userId="e69aded81da48593" providerId="LiveId" clId="{BDA6C9E0-7790-432C-B9C9-E0296059254F}" dt="2022-12-05T05:07:54.969" v="1504" actId="11529"/>
          <ac:spMkLst>
            <pc:docMk/>
            <pc:sldMk cId="3067087670" sldId="1818"/>
            <ac:spMk id="3" creationId="{C1D5B0B4-AE30-DE73-E95C-DBDA71D7F534}"/>
          </ac:spMkLst>
        </pc:spChg>
        <pc:spChg chg="mod">
          <ac:chgData name="伊健 杜" userId="e69aded81da48593" providerId="LiveId" clId="{BDA6C9E0-7790-432C-B9C9-E0296059254F}" dt="2022-12-05T06:48:48.167" v="4577"/>
          <ac:spMkLst>
            <pc:docMk/>
            <pc:sldMk cId="3067087670" sldId="1818"/>
            <ac:spMk id="6" creationId="{159B7E6B-21F0-E0FE-7ABA-4ADD738FA9C0}"/>
          </ac:spMkLst>
        </pc:spChg>
        <pc:picChg chg="add mod">
          <ac:chgData name="伊健 杜" userId="e69aded81da48593" providerId="LiveId" clId="{BDA6C9E0-7790-432C-B9C9-E0296059254F}" dt="2022-12-05T05:07:42.795" v="1500" actId="1076"/>
          <ac:picMkLst>
            <pc:docMk/>
            <pc:sldMk cId="3067087670" sldId="1818"/>
            <ac:picMk id="11266" creationId="{DDE0EB1A-4EC5-AA63-D033-5AB1D3CAAD41}"/>
          </ac:picMkLst>
        </pc:picChg>
        <pc:picChg chg="add mod">
          <ac:chgData name="伊健 杜" userId="e69aded81da48593" providerId="LiveId" clId="{BDA6C9E0-7790-432C-B9C9-E0296059254F}" dt="2022-12-05T05:07:46.411" v="1503" actId="1076"/>
          <ac:picMkLst>
            <pc:docMk/>
            <pc:sldMk cId="3067087670" sldId="1818"/>
            <ac:picMk id="11268" creationId="{2B66FDD5-DF6F-466F-B2A8-8BBE33B7FA5E}"/>
          </ac:picMkLst>
        </pc:picChg>
        <pc:picChg chg="del">
          <ac:chgData name="伊健 杜" userId="e69aded81da48593" providerId="LiveId" clId="{BDA6C9E0-7790-432C-B9C9-E0296059254F}" dt="2022-12-05T05:05:50.230" v="1448" actId="478"/>
          <ac:picMkLst>
            <pc:docMk/>
            <pc:sldMk cId="3067087670" sldId="1818"/>
            <ac:picMk id="28674" creationId="{30C5D784-F0F0-5C70-BD3B-A2544A7C96FA}"/>
          </ac:picMkLst>
        </pc:picChg>
      </pc:sldChg>
      <pc:sldChg chg="del">
        <pc:chgData name="伊健 杜" userId="e69aded81da48593" providerId="LiveId" clId="{BDA6C9E0-7790-432C-B9C9-E0296059254F}" dt="2022-12-05T04:34:05.597" v="0" actId="47"/>
        <pc:sldMkLst>
          <pc:docMk/>
          <pc:sldMk cId="2627151741" sldId="1841"/>
        </pc:sldMkLst>
      </pc:sldChg>
      <pc:sldChg chg="del">
        <pc:chgData name="伊健 杜" userId="e69aded81da48593" providerId="LiveId" clId="{BDA6C9E0-7790-432C-B9C9-E0296059254F}" dt="2022-12-05T04:34:05.597" v="0" actId="47"/>
        <pc:sldMkLst>
          <pc:docMk/>
          <pc:sldMk cId="1006891047" sldId="1842"/>
        </pc:sldMkLst>
      </pc:sldChg>
      <pc:sldChg chg="del">
        <pc:chgData name="伊健 杜" userId="e69aded81da48593" providerId="LiveId" clId="{BDA6C9E0-7790-432C-B9C9-E0296059254F}" dt="2022-12-05T04:34:05.597" v="0" actId="47"/>
        <pc:sldMkLst>
          <pc:docMk/>
          <pc:sldMk cId="3000178004" sldId="1843"/>
        </pc:sldMkLst>
      </pc:sldChg>
      <pc:sldChg chg="del">
        <pc:chgData name="伊健 杜" userId="e69aded81da48593" providerId="LiveId" clId="{BDA6C9E0-7790-432C-B9C9-E0296059254F}" dt="2022-12-05T04:34:05.597" v="0" actId="47"/>
        <pc:sldMkLst>
          <pc:docMk/>
          <pc:sldMk cId="1816966275" sldId="1844"/>
        </pc:sldMkLst>
      </pc:sldChg>
      <pc:sldChg chg="del">
        <pc:chgData name="伊健 杜" userId="e69aded81da48593" providerId="LiveId" clId="{BDA6C9E0-7790-432C-B9C9-E0296059254F}" dt="2022-12-05T04:34:05.597" v="0" actId="47"/>
        <pc:sldMkLst>
          <pc:docMk/>
          <pc:sldMk cId="1612908215" sldId="1845"/>
        </pc:sldMkLst>
      </pc:sldChg>
      <pc:sldChg chg="del">
        <pc:chgData name="伊健 杜" userId="e69aded81da48593" providerId="LiveId" clId="{BDA6C9E0-7790-432C-B9C9-E0296059254F}" dt="2022-12-05T04:34:05.597" v="0" actId="47"/>
        <pc:sldMkLst>
          <pc:docMk/>
          <pc:sldMk cId="1140596550" sldId="1846"/>
        </pc:sldMkLst>
      </pc:sldChg>
      <pc:sldChg chg="del">
        <pc:chgData name="伊健 杜" userId="e69aded81da48593" providerId="LiveId" clId="{BDA6C9E0-7790-432C-B9C9-E0296059254F}" dt="2022-12-05T04:34:05.597" v="0" actId="47"/>
        <pc:sldMkLst>
          <pc:docMk/>
          <pc:sldMk cId="2619433439" sldId="1847"/>
        </pc:sldMkLst>
      </pc:sldChg>
      <pc:sldChg chg="del">
        <pc:chgData name="伊健 杜" userId="e69aded81da48593" providerId="LiveId" clId="{BDA6C9E0-7790-432C-B9C9-E0296059254F}" dt="2022-12-05T04:34:05.597" v="0" actId="47"/>
        <pc:sldMkLst>
          <pc:docMk/>
          <pc:sldMk cId="3409591118" sldId="1848"/>
        </pc:sldMkLst>
      </pc:sldChg>
      <pc:sldChg chg="del">
        <pc:chgData name="伊健 杜" userId="e69aded81da48593" providerId="LiveId" clId="{BDA6C9E0-7790-432C-B9C9-E0296059254F}" dt="2022-12-05T04:34:05.597" v="0" actId="47"/>
        <pc:sldMkLst>
          <pc:docMk/>
          <pc:sldMk cId="738264871" sldId="1849"/>
        </pc:sldMkLst>
      </pc:sldChg>
      <pc:sldChg chg="del">
        <pc:chgData name="伊健 杜" userId="e69aded81da48593" providerId="LiveId" clId="{BDA6C9E0-7790-432C-B9C9-E0296059254F}" dt="2022-12-05T04:34:05.597" v="0" actId="47"/>
        <pc:sldMkLst>
          <pc:docMk/>
          <pc:sldMk cId="1366944380" sldId="1850"/>
        </pc:sldMkLst>
      </pc:sldChg>
      <pc:sldChg chg="del">
        <pc:chgData name="伊健 杜" userId="e69aded81da48593" providerId="LiveId" clId="{BDA6C9E0-7790-432C-B9C9-E0296059254F}" dt="2022-12-05T04:34:05.597" v="0" actId="47"/>
        <pc:sldMkLst>
          <pc:docMk/>
          <pc:sldMk cId="2665648852" sldId="1851"/>
        </pc:sldMkLst>
      </pc:sldChg>
      <pc:sldChg chg="del">
        <pc:chgData name="伊健 杜" userId="e69aded81da48593" providerId="LiveId" clId="{BDA6C9E0-7790-432C-B9C9-E0296059254F}" dt="2022-12-05T04:34:05.597" v="0" actId="47"/>
        <pc:sldMkLst>
          <pc:docMk/>
          <pc:sldMk cId="891458807" sldId="1852"/>
        </pc:sldMkLst>
      </pc:sldChg>
      <pc:sldChg chg="del">
        <pc:chgData name="伊健 杜" userId="e69aded81da48593" providerId="LiveId" clId="{BDA6C9E0-7790-432C-B9C9-E0296059254F}" dt="2022-12-05T04:34:05.597" v="0" actId="47"/>
        <pc:sldMkLst>
          <pc:docMk/>
          <pc:sldMk cId="636416477" sldId="1853"/>
        </pc:sldMkLst>
      </pc:sldChg>
      <pc:sldChg chg="del">
        <pc:chgData name="伊健 杜" userId="e69aded81da48593" providerId="LiveId" clId="{BDA6C9E0-7790-432C-B9C9-E0296059254F}" dt="2022-12-05T04:34:05.597" v="0" actId="47"/>
        <pc:sldMkLst>
          <pc:docMk/>
          <pc:sldMk cId="3507809982" sldId="1854"/>
        </pc:sldMkLst>
      </pc:sldChg>
      <pc:sldChg chg="del">
        <pc:chgData name="伊健 杜" userId="e69aded81da48593" providerId="LiveId" clId="{BDA6C9E0-7790-432C-B9C9-E0296059254F}" dt="2022-12-05T04:34:09.766" v="1" actId="47"/>
        <pc:sldMkLst>
          <pc:docMk/>
          <pc:sldMk cId="2191092680" sldId="1855"/>
        </pc:sldMkLst>
      </pc:sldChg>
      <pc:sldChg chg="del">
        <pc:chgData name="伊健 杜" userId="e69aded81da48593" providerId="LiveId" clId="{BDA6C9E0-7790-432C-B9C9-E0296059254F}" dt="2022-12-05T04:34:05.597" v="0" actId="47"/>
        <pc:sldMkLst>
          <pc:docMk/>
          <pc:sldMk cId="3346698510" sldId="1856"/>
        </pc:sldMkLst>
      </pc:sldChg>
      <pc:sldChg chg="del">
        <pc:chgData name="伊健 杜" userId="e69aded81da48593" providerId="LiveId" clId="{BDA6C9E0-7790-432C-B9C9-E0296059254F}" dt="2022-12-05T04:34:05.597" v="0" actId="47"/>
        <pc:sldMkLst>
          <pc:docMk/>
          <pc:sldMk cId="3664633072" sldId="1858"/>
        </pc:sldMkLst>
      </pc:sldChg>
      <pc:sldChg chg="del">
        <pc:chgData name="伊健 杜" userId="e69aded81da48593" providerId="LiveId" clId="{BDA6C9E0-7790-432C-B9C9-E0296059254F}" dt="2022-12-05T04:34:05.597" v="0" actId="47"/>
        <pc:sldMkLst>
          <pc:docMk/>
          <pc:sldMk cId="997330758" sldId="1859"/>
        </pc:sldMkLst>
      </pc:sldChg>
      <pc:sldChg chg="del">
        <pc:chgData name="伊健 杜" userId="e69aded81da48593" providerId="LiveId" clId="{BDA6C9E0-7790-432C-B9C9-E0296059254F}" dt="2022-12-05T04:34:05.597" v="0" actId="47"/>
        <pc:sldMkLst>
          <pc:docMk/>
          <pc:sldMk cId="311104738" sldId="1860"/>
        </pc:sldMkLst>
      </pc:sldChg>
      <pc:sldChg chg="del">
        <pc:chgData name="伊健 杜" userId="e69aded81da48593" providerId="LiveId" clId="{BDA6C9E0-7790-432C-B9C9-E0296059254F}" dt="2022-12-05T04:34:05.597" v="0" actId="47"/>
        <pc:sldMkLst>
          <pc:docMk/>
          <pc:sldMk cId="1883078215" sldId="1861"/>
        </pc:sldMkLst>
      </pc:sldChg>
      <pc:sldChg chg="del">
        <pc:chgData name="伊健 杜" userId="e69aded81da48593" providerId="LiveId" clId="{BDA6C9E0-7790-432C-B9C9-E0296059254F}" dt="2022-12-05T04:34:05.597" v="0" actId="47"/>
        <pc:sldMkLst>
          <pc:docMk/>
          <pc:sldMk cId="3701314547" sldId="1862"/>
        </pc:sldMkLst>
      </pc:sldChg>
      <pc:sldChg chg="del">
        <pc:chgData name="伊健 杜" userId="e69aded81da48593" providerId="LiveId" clId="{BDA6C9E0-7790-432C-B9C9-E0296059254F}" dt="2022-12-05T04:34:05.597" v="0" actId="47"/>
        <pc:sldMkLst>
          <pc:docMk/>
          <pc:sldMk cId="2502803133" sldId="1863"/>
        </pc:sldMkLst>
      </pc:sldChg>
      <pc:sldChg chg="del">
        <pc:chgData name="伊健 杜" userId="e69aded81da48593" providerId="LiveId" clId="{BDA6C9E0-7790-432C-B9C9-E0296059254F}" dt="2022-12-05T04:34:05.597" v="0" actId="47"/>
        <pc:sldMkLst>
          <pc:docMk/>
          <pc:sldMk cId="502780538" sldId="1864"/>
        </pc:sldMkLst>
      </pc:sldChg>
      <pc:sldChg chg="addSp delSp modSp add mod">
        <pc:chgData name="伊健 杜" userId="e69aded81da48593" providerId="LiveId" clId="{BDA6C9E0-7790-432C-B9C9-E0296059254F}" dt="2022-12-05T06:48:48.167" v="4577"/>
        <pc:sldMkLst>
          <pc:docMk/>
          <pc:sldMk cId="2488054366" sldId="1889"/>
        </pc:sldMkLst>
        <pc:spChg chg="mod">
          <ac:chgData name="伊健 杜" userId="e69aded81da48593" providerId="LiveId" clId="{BDA6C9E0-7790-432C-B9C9-E0296059254F}" dt="2022-12-05T04:35:06.447" v="16"/>
          <ac:spMkLst>
            <pc:docMk/>
            <pc:sldMk cId="2488054366" sldId="1889"/>
            <ac:spMk id="2" creationId="{10304424-DB4A-36E7-9E0D-D32A5DD0F26C}"/>
          </ac:spMkLst>
        </pc:spChg>
        <pc:spChg chg="mod">
          <ac:chgData name="伊健 杜" userId="e69aded81da48593" providerId="LiveId" clId="{BDA6C9E0-7790-432C-B9C9-E0296059254F}" dt="2022-12-05T04:35:36.089" v="17"/>
          <ac:spMkLst>
            <pc:docMk/>
            <pc:sldMk cId="2488054366" sldId="1889"/>
            <ac:spMk id="5" creationId="{12133E31-EFD8-1428-E834-932512E03115}"/>
          </ac:spMkLst>
        </pc:spChg>
        <pc:spChg chg="mod">
          <ac:chgData name="伊健 杜" userId="e69aded81da48593" providerId="LiveId" clId="{BDA6C9E0-7790-432C-B9C9-E0296059254F}" dt="2022-12-05T06:48:48.167" v="4577"/>
          <ac:spMkLst>
            <pc:docMk/>
            <pc:sldMk cId="2488054366" sldId="1889"/>
            <ac:spMk id="10" creationId="{B839CA97-BE0D-8B7C-B769-3E145A81D451}"/>
          </ac:spMkLst>
        </pc:spChg>
        <pc:picChg chg="add mod">
          <ac:chgData name="伊健 杜" userId="e69aded81da48593" providerId="LiveId" clId="{BDA6C9E0-7790-432C-B9C9-E0296059254F}" dt="2022-12-05T04:37:35.473" v="142" actId="1076"/>
          <ac:picMkLst>
            <pc:docMk/>
            <pc:sldMk cId="2488054366" sldId="1889"/>
            <ac:picMk id="1026" creationId="{5A274392-25DD-69BE-262F-0505A1F3EF29}"/>
          </ac:picMkLst>
        </pc:picChg>
        <pc:picChg chg="del">
          <ac:chgData name="伊健 杜" userId="e69aded81da48593" providerId="LiveId" clId="{BDA6C9E0-7790-432C-B9C9-E0296059254F}" dt="2022-12-05T04:35:49.300" v="49" actId="478"/>
          <ac:picMkLst>
            <pc:docMk/>
            <pc:sldMk cId="2488054366" sldId="1889"/>
            <ac:picMk id="2052" creationId="{3B3071BD-A807-3CDB-9DC2-B1B224F2A66D}"/>
          </ac:picMkLst>
        </pc:picChg>
        <pc:picChg chg="del">
          <ac:chgData name="伊健 杜" userId="e69aded81da48593" providerId="LiveId" clId="{BDA6C9E0-7790-432C-B9C9-E0296059254F}" dt="2022-12-05T04:35:48.993" v="48" actId="478"/>
          <ac:picMkLst>
            <pc:docMk/>
            <pc:sldMk cId="2488054366" sldId="1889"/>
            <ac:picMk id="2054" creationId="{B1B75150-0B11-C6AA-233F-FAC5DD9DDEF0}"/>
          </ac:picMkLst>
        </pc:picChg>
      </pc:sldChg>
      <pc:sldChg chg="addSp delSp modSp add mod delAnim">
        <pc:chgData name="伊健 杜" userId="e69aded81da48593" providerId="LiveId" clId="{BDA6C9E0-7790-432C-B9C9-E0296059254F}" dt="2022-12-05T06:48:48.167" v="4577"/>
        <pc:sldMkLst>
          <pc:docMk/>
          <pc:sldMk cId="223055863" sldId="1890"/>
        </pc:sldMkLst>
        <pc:spChg chg="del">
          <ac:chgData name="伊健 杜" userId="e69aded81da48593" providerId="LiveId" clId="{BDA6C9E0-7790-432C-B9C9-E0296059254F}" dt="2022-12-05T04:37:39.369" v="144" actId="478"/>
          <ac:spMkLst>
            <pc:docMk/>
            <pc:sldMk cId="223055863" sldId="1890"/>
            <ac:spMk id="5" creationId="{12133E31-EFD8-1428-E834-932512E03115}"/>
          </ac:spMkLst>
        </pc:spChg>
        <pc:spChg chg="mod">
          <ac:chgData name="伊健 杜" userId="e69aded81da48593" providerId="LiveId" clId="{BDA6C9E0-7790-432C-B9C9-E0296059254F}" dt="2022-12-05T06:48:48.167" v="4577"/>
          <ac:spMkLst>
            <pc:docMk/>
            <pc:sldMk cId="223055863" sldId="1890"/>
            <ac:spMk id="10" creationId="{B839CA97-BE0D-8B7C-B769-3E145A81D451}"/>
          </ac:spMkLst>
        </pc:spChg>
        <pc:picChg chg="del">
          <ac:chgData name="伊健 杜" userId="e69aded81da48593" providerId="LiveId" clId="{BDA6C9E0-7790-432C-B9C9-E0296059254F}" dt="2022-12-05T04:38:14.902" v="209" actId="478"/>
          <ac:picMkLst>
            <pc:docMk/>
            <pc:sldMk cId="223055863" sldId="1890"/>
            <ac:picMk id="1026" creationId="{5A274392-25DD-69BE-262F-0505A1F3EF29}"/>
          </ac:picMkLst>
        </pc:picChg>
        <pc:picChg chg="add mod">
          <ac:chgData name="伊健 杜" userId="e69aded81da48593" providerId="LiveId" clId="{BDA6C9E0-7790-432C-B9C9-E0296059254F}" dt="2022-12-05T04:38:18.135" v="211" actId="1076"/>
          <ac:picMkLst>
            <pc:docMk/>
            <pc:sldMk cId="223055863" sldId="1890"/>
            <ac:picMk id="2050" creationId="{FDC2D70B-3991-AA52-A0D3-58C97F6917B1}"/>
          </ac:picMkLst>
        </pc:picChg>
      </pc:sldChg>
      <pc:sldChg chg="addSp delSp modSp add mod">
        <pc:chgData name="伊健 杜" userId="e69aded81da48593" providerId="LiveId" clId="{BDA6C9E0-7790-432C-B9C9-E0296059254F}" dt="2022-12-05T06:48:48.167" v="4577"/>
        <pc:sldMkLst>
          <pc:docMk/>
          <pc:sldMk cId="1837997747" sldId="1891"/>
        </pc:sldMkLst>
        <pc:spChg chg="mod">
          <ac:chgData name="伊健 杜" userId="e69aded81da48593" providerId="LiveId" clId="{BDA6C9E0-7790-432C-B9C9-E0296059254F}" dt="2022-12-05T06:48:48.167" v="4577"/>
          <ac:spMkLst>
            <pc:docMk/>
            <pc:sldMk cId="1837997747" sldId="1891"/>
            <ac:spMk id="2" creationId="{10304424-DB4A-36E7-9E0D-D32A5DD0F26C}"/>
          </ac:spMkLst>
        </pc:spChg>
        <pc:spChg chg="add del">
          <ac:chgData name="伊健 杜" userId="e69aded81da48593" providerId="LiveId" clId="{BDA6C9E0-7790-432C-B9C9-E0296059254F}" dt="2022-12-05T04:38:37.893" v="226"/>
          <ac:spMkLst>
            <pc:docMk/>
            <pc:sldMk cId="1837997747" sldId="1891"/>
            <ac:spMk id="3" creationId="{376B697A-ACEF-873E-904D-46D9CB2D13DD}"/>
          </ac:spMkLst>
        </pc:spChg>
        <pc:spChg chg="mod">
          <ac:chgData name="伊健 杜" userId="e69aded81da48593" providerId="LiveId" clId="{BDA6C9E0-7790-432C-B9C9-E0296059254F}" dt="2022-12-05T04:38:39.065" v="227"/>
          <ac:spMkLst>
            <pc:docMk/>
            <pc:sldMk cId="1837997747" sldId="1891"/>
            <ac:spMk id="5" creationId="{12133E31-EFD8-1428-E834-932512E03115}"/>
          </ac:spMkLst>
        </pc:spChg>
        <pc:spChg chg="mod">
          <ac:chgData name="伊健 杜" userId="e69aded81da48593" providerId="LiveId" clId="{BDA6C9E0-7790-432C-B9C9-E0296059254F}" dt="2022-12-05T06:48:48.167" v="4577"/>
          <ac:spMkLst>
            <pc:docMk/>
            <pc:sldMk cId="1837997747" sldId="1891"/>
            <ac:spMk id="10" creationId="{B839CA97-BE0D-8B7C-B769-3E145A81D451}"/>
          </ac:spMkLst>
        </pc:spChg>
        <pc:picChg chg="del">
          <ac:chgData name="伊健 杜" userId="e69aded81da48593" providerId="LiveId" clId="{BDA6C9E0-7790-432C-B9C9-E0296059254F}" dt="2022-12-05T04:38:58.367" v="311" actId="478"/>
          <ac:picMkLst>
            <pc:docMk/>
            <pc:sldMk cId="1837997747" sldId="1891"/>
            <ac:picMk id="1026" creationId="{5A274392-25DD-69BE-262F-0505A1F3EF29}"/>
          </ac:picMkLst>
        </pc:picChg>
        <pc:picChg chg="add mod">
          <ac:chgData name="伊健 杜" userId="e69aded81da48593" providerId="LiveId" clId="{BDA6C9E0-7790-432C-B9C9-E0296059254F}" dt="2022-12-05T04:39:35.980" v="315" actId="1076"/>
          <ac:picMkLst>
            <pc:docMk/>
            <pc:sldMk cId="1837997747" sldId="1891"/>
            <ac:picMk id="3075" creationId="{678CB2EE-E3C1-F1F3-CBCA-062D0E7D2E6B}"/>
          </ac:picMkLst>
        </pc:picChg>
      </pc:sldChg>
      <pc:sldChg chg="addSp delSp modSp add mod">
        <pc:chgData name="伊健 杜" userId="e69aded81da48593" providerId="LiveId" clId="{BDA6C9E0-7790-432C-B9C9-E0296059254F}" dt="2022-12-05T08:07:53.130" v="4588" actId="478"/>
        <pc:sldMkLst>
          <pc:docMk/>
          <pc:sldMk cId="446816972" sldId="1892"/>
        </pc:sldMkLst>
        <pc:spChg chg="mod">
          <ac:chgData name="伊健 杜" userId="e69aded81da48593" providerId="LiveId" clId="{BDA6C9E0-7790-432C-B9C9-E0296059254F}" dt="2022-12-05T06:48:48.167" v="4577"/>
          <ac:spMkLst>
            <pc:docMk/>
            <pc:sldMk cId="446816972" sldId="1892"/>
            <ac:spMk id="2" creationId="{CF093439-81E9-9130-8552-41053044C2EA}"/>
          </ac:spMkLst>
        </pc:spChg>
        <pc:spChg chg="add del mod">
          <ac:chgData name="伊健 杜" userId="e69aded81da48593" providerId="LiveId" clId="{BDA6C9E0-7790-432C-B9C9-E0296059254F}" dt="2022-12-05T08:07:53.130" v="4588" actId="478"/>
          <ac:spMkLst>
            <pc:docMk/>
            <pc:sldMk cId="446816972" sldId="1892"/>
            <ac:spMk id="3" creationId="{FDADA414-7951-D884-007F-BDFE4325EA50}"/>
          </ac:spMkLst>
        </pc:spChg>
      </pc:sldChg>
      <pc:sldChg chg="modSp add mod">
        <pc:chgData name="伊健 杜" userId="e69aded81da48593" providerId="LiveId" clId="{BDA6C9E0-7790-432C-B9C9-E0296059254F}" dt="2022-12-05T06:48:48.167" v="4577"/>
        <pc:sldMkLst>
          <pc:docMk/>
          <pc:sldMk cId="2959873572" sldId="1893"/>
        </pc:sldMkLst>
        <pc:spChg chg="mod">
          <ac:chgData name="伊健 杜" userId="e69aded81da48593" providerId="LiveId" clId="{BDA6C9E0-7790-432C-B9C9-E0296059254F}" dt="2022-12-05T06:48:48.167" v="4577"/>
          <ac:spMkLst>
            <pc:docMk/>
            <pc:sldMk cId="2959873572" sldId="1893"/>
            <ac:spMk id="2" creationId="{CF093439-81E9-9130-8552-41053044C2EA}"/>
          </ac:spMkLst>
        </pc:spChg>
      </pc:sldChg>
      <pc:sldChg chg="modSp add mod">
        <pc:chgData name="伊健 杜" userId="e69aded81da48593" providerId="LiveId" clId="{BDA6C9E0-7790-432C-B9C9-E0296059254F}" dt="2022-12-05T06:48:48.167" v="4577"/>
        <pc:sldMkLst>
          <pc:docMk/>
          <pc:sldMk cId="2561652696" sldId="1894"/>
        </pc:sldMkLst>
        <pc:spChg chg="mod">
          <ac:chgData name="伊健 杜" userId="e69aded81da48593" providerId="LiveId" clId="{BDA6C9E0-7790-432C-B9C9-E0296059254F}" dt="2022-12-05T04:42:14.046" v="533"/>
          <ac:spMkLst>
            <pc:docMk/>
            <pc:sldMk cId="2561652696" sldId="1894"/>
            <ac:spMk id="2" creationId="{10304424-DB4A-36E7-9E0D-D32A5DD0F26C}"/>
          </ac:spMkLst>
        </pc:spChg>
        <pc:spChg chg="mod">
          <ac:chgData name="伊健 杜" userId="e69aded81da48593" providerId="LiveId" clId="{BDA6C9E0-7790-432C-B9C9-E0296059254F}" dt="2022-12-05T04:42:26.460" v="534"/>
          <ac:spMkLst>
            <pc:docMk/>
            <pc:sldMk cId="2561652696" sldId="1894"/>
            <ac:spMk id="5" creationId="{12133E31-EFD8-1428-E834-932512E03115}"/>
          </ac:spMkLst>
        </pc:spChg>
        <pc:spChg chg="mod">
          <ac:chgData name="伊健 杜" userId="e69aded81da48593" providerId="LiveId" clId="{BDA6C9E0-7790-432C-B9C9-E0296059254F}" dt="2022-12-05T06:48:48.167" v="4577"/>
          <ac:spMkLst>
            <pc:docMk/>
            <pc:sldMk cId="2561652696" sldId="1894"/>
            <ac:spMk id="10" creationId="{B839CA97-BE0D-8B7C-B769-3E145A81D451}"/>
          </ac:spMkLst>
        </pc:spChg>
      </pc:sldChg>
      <pc:sldChg chg="addSp delSp modSp add mod delAnim">
        <pc:chgData name="伊健 杜" userId="e69aded81da48593" providerId="LiveId" clId="{BDA6C9E0-7790-432C-B9C9-E0296059254F}" dt="2022-12-05T04:44:04.138" v="664" actId="1076"/>
        <pc:sldMkLst>
          <pc:docMk/>
          <pc:sldMk cId="2479838477" sldId="1895"/>
        </pc:sldMkLst>
        <pc:spChg chg="del">
          <ac:chgData name="伊健 杜" userId="e69aded81da48593" providerId="LiveId" clId="{BDA6C9E0-7790-432C-B9C9-E0296059254F}" dt="2022-12-05T04:43:23.529" v="610" actId="478"/>
          <ac:spMkLst>
            <pc:docMk/>
            <pc:sldMk cId="2479838477" sldId="1895"/>
            <ac:spMk id="5" creationId="{12133E31-EFD8-1428-E834-932512E03115}"/>
          </ac:spMkLst>
        </pc:spChg>
        <pc:spChg chg="mod">
          <ac:chgData name="伊健 杜" userId="e69aded81da48593" providerId="LiveId" clId="{BDA6C9E0-7790-432C-B9C9-E0296059254F}" dt="2022-12-05T04:43:40.624" v="659"/>
          <ac:spMkLst>
            <pc:docMk/>
            <pc:sldMk cId="2479838477" sldId="1895"/>
            <ac:spMk id="10" creationId="{B839CA97-BE0D-8B7C-B769-3E145A81D451}"/>
          </ac:spMkLst>
        </pc:spChg>
        <pc:picChg chg="del">
          <ac:chgData name="伊健 杜" userId="e69aded81da48593" providerId="LiveId" clId="{BDA6C9E0-7790-432C-B9C9-E0296059254F}" dt="2022-12-05T04:43:20.897" v="609" actId="478"/>
          <ac:picMkLst>
            <pc:docMk/>
            <pc:sldMk cId="2479838477" sldId="1895"/>
            <ac:picMk id="3075" creationId="{678CB2EE-E3C1-F1F3-CBCA-062D0E7D2E6B}"/>
          </ac:picMkLst>
        </pc:picChg>
        <pc:picChg chg="add mod">
          <ac:chgData name="伊健 杜" userId="e69aded81da48593" providerId="LiveId" clId="{BDA6C9E0-7790-432C-B9C9-E0296059254F}" dt="2022-12-05T04:44:04.138" v="664" actId="1076"/>
          <ac:picMkLst>
            <pc:docMk/>
            <pc:sldMk cId="2479838477" sldId="1895"/>
            <ac:picMk id="4098" creationId="{6BDD7484-15FF-8E86-A048-F43609D956D4}"/>
          </ac:picMkLst>
        </pc:picChg>
      </pc:sldChg>
      <pc:sldChg chg="addSp delSp modSp add mod">
        <pc:chgData name="伊健 杜" userId="e69aded81da48593" providerId="LiveId" clId="{BDA6C9E0-7790-432C-B9C9-E0296059254F}" dt="2022-12-05T06:48:48.167" v="4577"/>
        <pc:sldMkLst>
          <pc:docMk/>
          <pc:sldMk cId="3315859536" sldId="1896"/>
        </pc:sldMkLst>
        <pc:spChg chg="mod">
          <ac:chgData name="伊健 杜" userId="e69aded81da48593" providerId="LiveId" clId="{BDA6C9E0-7790-432C-B9C9-E0296059254F}" dt="2022-12-05T06:48:48.167" v="4577"/>
          <ac:spMkLst>
            <pc:docMk/>
            <pc:sldMk cId="3315859536" sldId="1896"/>
            <ac:spMk id="2" creationId="{CF093439-81E9-9130-8552-41053044C2EA}"/>
          </ac:spMkLst>
        </pc:spChg>
        <pc:picChg chg="add del">
          <ac:chgData name="伊健 杜" userId="e69aded81da48593" providerId="LiveId" clId="{BDA6C9E0-7790-432C-B9C9-E0296059254F}" dt="2022-12-05T04:46:11.097" v="894" actId="21"/>
          <ac:picMkLst>
            <pc:docMk/>
            <pc:sldMk cId="3315859536" sldId="1896"/>
            <ac:picMk id="6146" creationId="{C33A5901-34DE-AFA7-6C59-0FC01260D4BD}"/>
          </ac:picMkLst>
        </pc:picChg>
      </pc:sldChg>
      <pc:sldChg chg="addSp delSp modSp add mod">
        <pc:chgData name="伊健 杜" userId="e69aded81da48593" providerId="LiveId" clId="{BDA6C9E0-7790-432C-B9C9-E0296059254F}" dt="2022-12-05T06:48:48.167" v="4577"/>
        <pc:sldMkLst>
          <pc:docMk/>
          <pc:sldMk cId="3545842165" sldId="1897"/>
        </pc:sldMkLst>
        <pc:spChg chg="mod">
          <ac:chgData name="伊健 杜" userId="e69aded81da48593" providerId="LiveId" clId="{BDA6C9E0-7790-432C-B9C9-E0296059254F}" dt="2022-12-05T04:45:04.032" v="759"/>
          <ac:spMkLst>
            <pc:docMk/>
            <pc:sldMk cId="3545842165" sldId="1897"/>
            <ac:spMk id="2" creationId="{10304424-DB4A-36E7-9E0D-D32A5DD0F26C}"/>
          </ac:spMkLst>
        </pc:spChg>
        <pc:spChg chg="mod">
          <ac:chgData name="伊健 杜" userId="e69aded81da48593" providerId="LiveId" clId="{BDA6C9E0-7790-432C-B9C9-E0296059254F}" dt="2022-12-05T04:45:15.725" v="760"/>
          <ac:spMkLst>
            <pc:docMk/>
            <pc:sldMk cId="3545842165" sldId="1897"/>
            <ac:spMk id="5" creationId="{12133E31-EFD8-1428-E834-932512E03115}"/>
          </ac:spMkLst>
        </pc:spChg>
        <pc:spChg chg="mod">
          <ac:chgData name="伊健 杜" userId="e69aded81da48593" providerId="LiveId" clId="{BDA6C9E0-7790-432C-B9C9-E0296059254F}" dt="2022-12-05T06:48:48.167" v="4577"/>
          <ac:spMkLst>
            <pc:docMk/>
            <pc:sldMk cId="3545842165" sldId="1897"/>
            <ac:spMk id="10" creationId="{B839CA97-BE0D-8B7C-B769-3E145A81D451}"/>
          </ac:spMkLst>
        </pc:spChg>
        <pc:picChg chg="add mod">
          <ac:chgData name="伊健 杜" userId="e69aded81da48593" providerId="LiveId" clId="{BDA6C9E0-7790-432C-B9C9-E0296059254F}" dt="2022-12-05T04:46:17.021" v="899" actId="1076"/>
          <ac:picMkLst>
            <pc:docMk/>
            <pc:sldMk cId="3545842165" sldId="1897"/>
            <ac:picMk id="3" creationId="{A861BADD-AEA9-CF59-8AED-EE098C1596C9}"/>
          </ac:picMkLst>
        </pc:picChg>
        <pc:picChg chg="del">
          <ac:chgData name="伊健 杜" userId="e69aded81da48593" providerId="LiveId" clId="{BDA6C9E0-7790-432C-B9C9-E0296059254F}" dt="2022-12-05T04:45:52.571" v="892" actId="478"/>
          <ac:picMkLst>
            <pc:docMk/>
            <pc:sldMk cId="3545842165" sldId="1897"/>
            <ac:picMk id="3075" creationId="{678CB2EE-E3C1-F1F3-CBCA-062D0E7D2E6B}"/>
          </ac:picMkLst>
        </pc:picChg>
      </pc:sldChg>
      <pc:sldChg chg="addSp delSp modSp add mod delAnim">
        <pc:chgData name="伊健 杜" userId="e69aded81da48593" providerId="LiveId" clId="{BDA6C9E0-7790-432C-B9C9-E0296059254F}" dt="2022-12-05T06:48:48.167" v="4577"/>
        <pc:sldMkLst>
          <pc:docMk/>
          <pc:sldMk cId="2634154725" sldId="1898"/>
        </pc:sldMkLst>
        <pc:spChg chg="del">
          <ac:chgData name="伊健 杜" userId="e69aded81da48593" providerId="LiveId" clId="{BDA6C9E0-7790-432C-B9C9-E0296059254F}" dt="2022-12-05T04:47:00.727" v="938" actId="478"/>
          <ac:spMkLst>
            <pc:docMk/>
            <pc:sldMk cId="2634154725" sldId="1898"/>
            <ac:spMk id="5" creationId="{12133E31-EFD8-1428-E834-932512E03115}"/>
          </ac:spMkLst>
        </pc:spChg>
        <pc:spChg chg="add mod">
          <ac:chgData name="伊健 杜" userId="e69aded81da48593" providerId="LiveId" clId="{BDA6C9E0-7790-432C-B9C9-E0296059254F}" dt="2022-12-05T06:48:48.167" v="4577"/>
          <ac:spMkLst>
            <pc:docMk/>
            <pc:sldMk cId="2634154725" sldId="1898"/>
            <ac:spMk id="6" creationId="{ADD88966-9C9D-CA9C-DE42-48277930028A}"/>
          </ac:spMkLst>
        </pc:spChg>
        <pc:spChg chg="add mod">
          <ac:chgData name="伊健 杜" userId="e69aded81da48593" providerId="LiveId" clId="{BDA6C9E0-7790-432C-B9C9-E0296059254F}" dt="2022-12-05T06:48:48.167" v="4577"/>
          <ac:spMkLst>
            <pc:docMk/>
            <pc:sldMk cId="2634154725" sldId="1898"/>
            <ac:spMk id="8" creationId="{59D263D1-2855-96B5-29EE-CDA3ACE26317}"/>
          </ac:spMkLst>
        </pc:spChg>
        <pc:spChg chg="mod">
          <ac:chgData name="伊健 杜" userId="e69aded81da48593" providerId="LiveId" clId="{BDA6C9E0-7790-432C-B9C9-E0296059254F}" dt="2022-12-05T04:47:39.030" v="961" actId="1076"/>
          <ac:spMkLst>
            <pc:docMk/>
            <pc:sldMk cId="2634154725" sldId="1898"/>
            <ac:spMk id="10" creationId="{B839CA97-BE0D-8B7C-B769-3E145A81D451}"/>
          </ac:spMkLst>
        </pc:spChg>
        <pc:picChg chg="add del mod">
          <ac:chgData name="伊健 杜" userId="e69aded81da48593" providerId="LiveId" clId="{BDA6C9E0-7790-432C-B9C9-E0296059254F}" dt="2022-12-05T04:47:34.062" v="953" actId="1076"/>
          <ac:picMkLst>
            <pc:docMk/>
            <pc:sldMk cId="2634154725" sldId="1898"/>
            <ac:picMk id="3" creationId="{A861BADD-AEA9-CF59-8AED-EE098C1596C9}"/>
          </ac:picMkLst>
        </pc:picChg>
        <pc:picChg chg="add del mod">
          <ac:chgData name="伊健 杜" userId="e69aded81da48593" providerId="LiveId" clId="{BDA6C9E0-7790-432C-B9C9-E0296059254F}" dt="2022-12-05T04:48:29.946" v="966" actId="478"/>
          <ac:picMkLst>
            <pc:docMk/>
            <pc:sldMk cId="2634154725" sldId="1898"/>
            <ac:picMk id="4" creationId="{4BDA459B-6155-41A2-4B17-D0DD7FD07A31}"/>
          </ac:picMkLst>
        </pc:picChg>
        <pc:picChg chg="add del mod">
          <ac:chgData name="伊健 杜" userId="e69aded81da48593" providerId="LiveId" clId="{BDA6C9E0-7790-432C-B9C9-E0296059254F}" dt="2022-12-05T04:49:26.636" v="986" actId="478"/>
          <ac:picMkLst>
            <pc:docMk/>
            <pc:sldMk cId="2634154725" sldId="1898"/>
            <ac:picMk id="7" creationId="{3CA2771C-E906-7D94-F673-C088A2E0F00E}"/>
          </ac:picMkLst>
        </pc:picChg>
        <pc:picChg chg="add mod">
          <ac:chgData name="伊健 杜" userId="e69aded81da48593" providerId="LiveId" clId="{BDA6C9E0-7790-432C-B9C9-E0296059254F}" dt="2022-12-05T04:49:22.493" v="983" actId="1076"/>
          <ac:picMkLst>
            <pc:docMk/>
            <pc:sldMk cId="2634154725" sldId="1898"/>
            <ac:picMk id="8194" creationId="{5D4158F8-FB93-3B59-6884-77B2CB92DDAA}"/>
          </ac:picMkLst>
        </pc:picChg>
        <pc:picChg chg="add mod">
          <ac:chgData name="伊健 杜" userId="e69aded81da48593" providerId="LiveId" clId="{BDA6C9E0-7790-432C-B9C9-E0296059254F}" dt="2022-12-05T04:50:07.920" v="1007" actId="1076"/>
          <ac:picMkLst>
            <pc:docMk/>
            <pc:sldMk cId="2634154725" sldId="1898"/>
            <ac:picMk id="8196" creationId="{0F94C018-D4FA-5268-383E-73B6A507501D}"/>
          </ac:picMkLst>
        </pc:picChg>
      </pc:sldChg>
      <pc:sldChg chg="addSp delSp modSp add mod">
        <pc:chgData name="伊健 杜" userId="e69aded81da48593" providerId="LiveId" clId="{BDA6C9E0-7790-432C-B9C9-E0296059254F}" dt="2022-12-05T04:58:37.774" v="1118" actId="1076"/>
        <pc:sldMkLst>
          <pc:docMk/>
          <pc:sldMk cId="2165537447" sldId="1899"/>
        </pc:sldMkLst>
        <pc:spChg chg="mod">
          <ac:chgData name="伊健 杜" userId="e69aded81da48593" providerId="LiveId" clId="{BDA6C9E0-7790-432C-B9C9-E0296059254F}" dt="2022-12-05T04:53:22.387" v="1039"/>
          <ac:spMkLst>
            <pc:docMk/>
            <pc:sldMk cId="2165537447" sldId="1899"/>
            <ac:spMk id="2" creationId="{355CCCFB-2EC1-9E78-95A5-6F521E2393E9}"/>
          </ac:spMkLst>
        </pc:spChg>
        <pc:spChg chg="add mod">
          <ac:chgData name="伊健 杜" userId="e69aded81da48593" providerId="LiveId" clId="{BDA6C9E0-7790-432C-B9C9-E0296059254F}" dt="2022-12-05T04:58:37.774" v="1118" actId="1076"/>
          <ac:spMkLst>
            <pc:docMk/>
            <pc:sldMk cId="2165537447" sldId="1899"/>
            <ac:spMk id="3" creationId="{F894F094-1233-7035-4840-4D01F3DF0A1B}"/>
          </ac:spMkLst>
        </pc:spChg>
        <pc:spChg chg="mod">
          <ac:chgData name="伊健 杜" userId="e69aded81da48593" providerId="LiveId" clId="{BDA6C9E0-7790-432C-B9C9-E0296059254F}" dt="2022-12-05T04:58:32.327" v="1116" actId="1076"/>
          <ac:spMkLst>
            <pc:docMk/>
            <pc:sldMk cId="2165537447" sldId="1899"/>
            <ac:spMk id="6" creationId="{159B7E6B-21F0-E0FE-7ABA-4ADD738FA9C0}"/>
          </ac:spMkLst>
        </pc:spChg>
        <pc:picChg chg="del">
          <ac:chgData name="伊健 杜" userId="e69aded81da48593" providerId="LiveId" clId="{BDA6C9E0-7790-432C-B9C9-E0296059254F}" dt="2022-12-05T04:54:28.784" v="1080" actId="478"/>
          <ac:picMkLst>
            <pc:docMk/>
            <pc:sldMk cId="2165537447" sldId="1899"/>
            <ac:picMk id="2050" creationId="{0F4B4675-A694-1B9D-41CF-8CF027553CDD}"/>
          </ac:picMkLst>
        </pc:picChg>
        <pc:picChg chg="add del mod">
          <ac:chgData name="伊健 杜" userId="e69aded81da48593" providerId="LiveId" clId="{BDA6C9E0-7790-432C-B9C9-E0296059254F}" dt="2022-12-05T04:58:04.977" v="1101" actId="478"/>
          <ac:picMkLst>
            <pc:docMk/>
            <pc:sldMk cId="2165537447" sldId="1899"/>
            <ac:picMk id="9218" creationId="{D023F591-8EC7-9D97-A83D-5B3F68A769E2}"/>
          </ac:picMkLst>
        </pc:picChg>
        <pc:picChg chg="add mod">
          <ac:chgData name="伊健 杜" userId="e69aded81da48593" providerId="LiveId" clId="{BDA6C9E0-7790-432C-B9C9-E0296059254F}" dt="2022-12-05T04:58:12.693" v="1107" actId="1076"/>
          <ac:picMkLst>
            <pc:docMk/>
            <pc:sldMk cId="2165537447" sldId="1899"/>
            <ac:picMk id="9220" creationId="{6644D875-0B94-721C-00B9-1ADB9599E02F}"/>
          </ac:picMkLst>
        </pc:picChg>
        <pc:picChg chg="add mod">
          <ac:chgData name="伊健 杜" userId="e69aded81da48593" providerId="LiveId" clId="{BDA6C9E0-7790-432C-B9C9-E0296059254F}" dt="2022-12-05T04:58:33.489" v="1117" actId="1076"/>
          <ac:picMkLst>
            <pc:docMk/>
            <pc:sldMk cId="2165537447" sldId="1899"/>
            <ac:picMk id="9222" creationId="{04A29A71-0A55-2B2B-F0AC-D13023786B9A}"/>
          </ac:picMkLst>
        </pc:picChg>
      </pc:sldChg>
      <pc:sldChg chg="addSp delSp modSp add mod">
        <pc:chgData name="伊健 杜" userId="e69aded81da48593" providerId="LiveId" clId="{BDA6C9E0-7790-432C-B9C9-E0296059254F}" dt="2022-12-05T06:48:48.167" v="4577"/>
        <pc:sldMkLst>
          <pc:docMk/>
          <pc:sldMk cId="4181530019" sldId="1900"/>
        </pc:sldMkLst>
        <pc:spChg chg="mod">
          <ac:chgData name="伊健 杜" userId="e69aded81da48593" providerId="LiveId" clId="{BDA6C9E0-7790-432C-B9C9-E0296059254F}" dt="2022-12-05T06:48:48.167" v="4577"/>
          <ac:spMkLst>
            <pc:docMk/>
            <pc:sldMk cId="4181530019" sldId="1900"/>
            <ac:spMk id="3" creationId="{F894F094-1233-7035-4840-4D01F3DF0A1B}"/>
          </ac:spMkLst>
        </pc:spChg>
        <pc:spChg chg="del">
          <ac:chgData name="伊健 杜" userId="e69aded81da48593" providerId="LiveId" clId="{BDA6C9E0-7790-432C-B9C9-E0296059254F}" dt="2022-12-05T04:59:09.128" v="1120" actId="478"/>
          <ac:spMkLst>
            <pc:docMk/>
            <pc:sldMk cId="4181530019" sldId="1900"/>
            <ac:spMk id="6" creationId="{159B7E6B-21F0-E0FE-7ABA-4ADD738FA9C0}"/>
          </ac:spMkLst>
        </pc:spChg>
        <pc:picChg chg="del mod">
          <ac:chgData name="伊健 杜" userId="e69aded81da48593" providerId="LiveId" clId="{BDA6C9E0-7790-432C-B9C9-E0296059254F}" dt="2022-12-05T04:59:32.042" v="1123" actId="478"/>
          <ac:picMkLst>
            <pc:docMk/>
            <pc:sldMk cId="4181530019" sldId="1900"/>
            <ac:picMk id="9220" creationId="{6644D875-0B94-721C-00B9-1ADB9599E02F}"/>
          </ac:picMkLst>
        </pc:picChg>
        <pc:picChg chg="del">
          <ac:chgData name="伊健 杜" userId="e69aded81da48593" providerId="LiveId" clId="{BDA6C9E0-7790-432C-B9C9-E0296059254F}" dt="2022-12-05T04:59:09.128" v="1120" actId="478"/>
          <ac:picMkLst>
            <pc:docMk/>
            <pc:sldMk cId="4181530019" sldId="1900"/>
            <ac:picMk id="9222" creationId="{04A29A71-0A55-2B2B-F0AC-D13023786B9A}"/>
          </ac:picMkLst>
        </pc:picChg>
        <pc:picChg chg="add mod">
          <ac:chgData name="伊健 杜" userId="e69aded81da48593" providerId="LiveId" clId="{BDA6C9E0-7790-432C-B9C9-E0296059254F}" dt="2022-12-05T05:00:16.740" v="1198" actId="1076"/>
          <ac:picMkLst>
            <pc:docMk/>
            <pc:sldMk cId="4181530019" sldId="1900"/>
            <ac:picMk id="10242" creationId="{3068E751-15A8-8683-2299-F5D5BFC8901B}"/>
          </ac:picMkLst>
        </pc:picChg>
      </pc:sldChg>
      <pc:sldChg chg="addSp delSp modSp add del mod">
        <pc:chgData name="伊健 杜" userId="e69aded81da48593" providerId="LiveId" clId="{BDA6C9E0-7790-432C-B9C9-E0296059254F}" dt="2022-12-05T06:48:48.167" v="4577"/>
        <pc:sldMkLst>
          <pc:docMk/>
          <pc:sldMk cId="1915071075" sldId="1901"/>
        </pc:sldMkLst>
        <pc:spChg chg="mod">
          <ac:chgData name="伊健 杜" userId="e69aded81da48593" providerId="LiveId" clId="{BDA6C9E0-7790-432C-B9C9-E0296059254F}" dt="2022-12-05T06:48:48.167" v="4577"/>
          <ac:spMkLst>
            <pc:docMk/>
            <pc:sldMk cId="1915071075" sldId="1901"/>
            <ac:spMk id="3" creationId="{F894F094-1233-7035-4840-4D01F3DF0A1B}"/>
          </ac:spMkLst>
        </pc:spChg>
        <pc:picChg chg="add mod">
          <ac:chgData name="伊健 杜" userId="e69aded81da48593" providerId="LiveId" clId="{BDA6C9E0-7790-432C-B9C9-E0296059254F}" dt="2022-12-05T05:02:13.440" v="1353" actId="1076"/>
          <ac:picMkLst>
            <pc:docMk/>
            <pc:sldMk cId="1915071075" sldId="1901"/>
            <ac:picMk id="5" creationId="{EBC1D87E-7CAF-98D1-6AAF-634B9200ED87}"/>
          </ac:picMkLst>
        </pc:picChg>
        <pc:picChg chg="del">
          <ac:chgData name="伊健 杜" userId="e69aded81da48593" providerId="LiveId" clId="{BDA6C9E0-7790-432C-B9C9-E0296059254F}" dt="2022-12-05T05:01:33.360" v="1347" actId="478"/>
          <ac:picMkLst>
            <pc:docMk/>
            <pc:sldMk cId="1915071075" sldId="1901"/>
            <ac:picMk id="10242" creationId="{3068E751-15A8-8683-2299-F5D5BFC8901B}"/>
          </ac:picMkLst>
        </pc:picChg>
      </pc:sldChg>
      <pc:sldChg chg="modSp add mod">
        <pc:chgData name="伊健 杜" userId="e69aded81da48593" providerId="LiveId" clId="{BDA6C9E0-7790-432C-B9C9-E0296059254F}" dt="2022-12-05T06:48:48.167" v="4577"/>
        <pc:sldMkLst>
          <pc:docMk/>
          <pc:sldMk cId="390853040" sldId="1902"/>
        </pc:sldMkLst>
        <pc:spChg chg="mod">
          <ac:chgData name="伊健 杜" userId="e69aded81da48593" providerId="LiveId" clId="{BDA6C9E0-7790-432C-B9C9-E0296059254F}" dt="2022-12-05T06:48:48.167" v="4577"/>
          <ac:spMkLst>
            <pc:docMk/>
            <pc:sldMk cId="390853040" sldId="1902"/>
            <ac:spMk id="2" creationId="{CF093439-81E9-9130-8552-41053044C2EA}"/>
          </ac:spMkLst>
        </pc:spChg>
      </pc:sldChg>
      <pc:sldChg chg="modSp add mod">
        <pc:chgData name="伊健 杜" userId="e69aded81da48593" providerId="LiveId" clId="{BDA6C9E0-7790-432C-B9C9-E0296059254F}" dt="2022-12-05T06:48:48.167" v="4577"/>
        <pc:sldMkLst>
          <pc:docMk/>
          <pc:sldMk cId="1010897937" sldId="1903"/>
        </pc:sldMkLst>
        <pc:spChg chg="mod">
          <ac:chgData name="伊健 杜" userId="e69aded81da48593" providerId="LiveId" clId="{BDA6C9E0-7790-432C-B9C9-E0296059254F}" dt="2022-12-05T06:48:48.167" v="4577"/>
          <ac:spMkLst>
            <pc:docMk/>
            <pc:sldMk cId="1010897937" sldId="1903"/>
            <ac:spMk id="2" creationId="{CF093439-81E9-9130-8552-41053044C2EA}"/>
          </ac:spMkLst>
        </pc:spChg>
      </pc:sldChg>
      <pc:sldChg chg="modSp add mod">
        <pc:chgData name="伊健 杜" userId="e69aded81da48593" providerId="LiveId" clId="{BDA6C9E0-7790-432C-B9C9-E0296059254F}" dt="2022-12-05T05:03:51.832" v="1440" actId="20577"/>
        <pc:sldMkLst>
          <pc:docMk/>
          <pc:sldMk cId="1386469258" sldId="1904"/>
        </pc:sldMkLst>
        <pc:spChg chg="mod">
          <ac:chgData name="伊健 杜" userId="e69aded81da48593" providerId="LiveId" clId="{BDA6C9E0-7790-432C-B9C9-E0296059254F}" dt="2022-12-05T05:03:51.832" v="1440" actId="20577"/>
          <ac:spMkLst>
            <pc:docMk/>
            <pc:sldMk cId="1386469258" sldId="1904"/>
            <ac:spMk id="2" creationId="{CF093439-81E9-9130-8552-41053044C2EA}"/>
          </ac:spMkLst>
        </pc:spChg>
      </pc:sldChg>
      <pc:sldChg chg="addSp delSp modSp add mod">
        <pc:chgData name="伊健 杜" userId="e69aded81da48593" providerId="LiveId" clId="{BDA6C9E0-7790-432C-B9C9-E0296059254F}" dt="2022-12-05T06:48:48.167" v="4577"/>
        <pc:sldMkLst>
          <pc:docMk/>
          <pc:sldMk cId="2386184214" sldId="1905"/>
        </pc:sldMkLst>
        <pc:spChg chg="mod">
          <ac:chgData name="伊健 杜" userId="e69aded81da48593" providerId="LiveId" clId="{BDA6C9E0-7790-432C-B9C9-E0296059254F}" dt="2022-12-05T06:48:48.167" v="4577"/>
          <ac:spMkLst>
            <pc:docMk/>
            <pc:sldMk cId="2386184214" sldId="1905"/>
            <ac:spMk id="6" creationId="{159B7E6B-21F0-E0FE-7ABA-4ADD738FA9C0}"/>
          </ac:spMkLst>
        </pc:spChg>
        <pc:picChg chg="del">
          <ac:chgData name="伊健 杜" userId="e69aded81da48593" providerId="LiveId" clId="{BDA6C9E0-7790-432C-B9C9-E0296059254F}" dt="2022-12-05T05:09:12.026" v="1535" actId="478"/>
          <ac:picMkLst>
            <pc:docMk/>
            <pc:sldMk cId="2386184214" sldId="1905"/>
            <ac:picMk id="11266" creationId="{DDE0EB1A-4EC5-AA63-D033-5AB1D3CAAD41}"/>
          </ac:picMkLst>
        </pc:picChg>
        <pc:picChg chg="del">
          <ac:chgData name="伊健 杜" userId="e69aded81da48593" providerId="LiveId" clId="{BDA6C9E0-7790-432C-B9C9-E0296059254F}" dt="2022-12-05T05:09:24.288" v="1541" actId="478"/>
          <ac:picMkLst>
            <pc:docMk/>
            <pc:sldMk cId="2386184214" sldId="1905"/>
            <ac:picMk id="11268" creationId="{2B66FDD5-DF6F-466F-B2A8-8BBE33B7FA5E}"/>
          </ac:picMkLst>
        </pc:picChg>
        <pc:picChg chg="add mod">
          <ac:chgData name="伊健 杜" userId="e69aded81da48593" providerId="LiveId" clId="{BDA6C9E0-7790-432C-B9C9-E0296059254F}" dt="2022-12-05T05:09:22.970" v="1540" actId="14100"/>
          <ac:picMkLst>
            <pc:docMk/>
            <pc:sldMk cId="2386184214" sldId="1905"/>
            <ac:picMk id="16386" creationId="{479713AD-7534-167C-B1B5-84DE37027D84}"/>
          </ac:picMkLst>
        </pc:picChg>
        <pc:picChg chg="add mod">
          <ac:chgData name="伊健 杜" userId="e69aded81da48593" providerId="LiveId" clId="{BDA6C9E0-7790-432C-B9C9-E0296059254F}" dt="2022-12-05T05:10:00.502" v="1546" actId="1076"/>
          <ac:picMkLst>
            <pc:docMk/>
            <pc:sldMk cId="2386184214" sldId="1905"/>
            <ac:picMk id="16388" creationId="{03AA50E2-012C-CFAB-2F9D-A3ADE29CAEF6}"/>
          </ac:picMkLst>
        </pc:picChg>
      </pc:sldChg>
      <pc:sldChg chg="add del">
        <pc:chgData name="伊健 杜" userId="e69aded81da48593" providerId="LiveId" clId="{BDA6C9E0-7790-432C-B9C9-E0296059254F}" dt="2022-12-05T05:05:43.712" v="1446" actId="47"/>
        <pc:sldMkLst>
          <pc:docMk/>
          <pc:sldMk cId="4172722807" sldId="1905"/>
        </pc:sldMkLst>
      </pc:sldChg>
      <pc:sldChg chg="addSp delSp modSp add mod">
        <pc:chgData name="伊健 杜" userId="e69aded81da48593" providerId="LiveId" clId="{BDA6C9E0-7790-432C-B9C9-E0296059254F}" dt="2022-12-05T06:48:48.167" v="4577"/>
        <pc:sldMkLst>
          <pc:docMk/>
          <pc:sldMk cId="3542807729" sldId="1906"/>
        </pc:sldMkLst>
        <pc:spChg chg="mod">
          <ac:chgData name="伊健 杜" userId="e69aded81da48593" providerId="LiveId" clId="{BDA6C9E0-7790-432C-B9C9-E0296059254F}" dt="2022-12-05T06:48:48.167" v="4577"/>
          <ac:spMkLst>
            <pc:docMk/>
            <pc:sldMk cId="3542807729" sldId="1906"/>
            <ac:spMk id="6" creationId="{159B7E6B-21F0-E0FE-7ABA-4ADD738FA9C0}"/>
          </ac:spMkLst>
        </pc:spChg>
        <pc:picChg chg="add mod">
          <ac:chgData name="伊健 杜" userId="e69aded81da48593" providerId="LiveId" clId="{BDA6C9E0-7790-432C-B9C9-E0296059254F}" dt="2022-12-05T05:11:13.444" v="1568" actId="1076"/>
          <ac:picMkLst>
            <pc:docMk/>
            <pc:sldMk cId="3542807729" sldId="1906"/>
            <ac:picMk id="7" creationId="{EEE2F22C-1BEA-3A8D-AB9D-C62C0BDC66A5}"/>
          </ac:picMkLst>
        </pc:picChg>
        <pc:picChg chg="add mod">
          <ac:chgData name="伊健 杜" userId="e69aded81da48593" providerId="LiveId" clId="{BDA6C9E0-7790-432C-B9C9-E0296059254F}" dt="2022-12-05T05:11:30.443" v="1576" actId="1076"/>
          <ac:picMkLst>
            <pc:docMk/>
            <pc:sldMk cId="3542807729" sldId="1906"/>
            <ac:picMk id="9" creationId="{E59814D4-9500-D07D-F6D8-7CC9267CD86E}"/>
          </ac:picMkLst>
        </pc:picChg>
        <pc:picChg chg="del">
          <ac:chgData name="伊健 杜" userId="e69aded81da48593" providerId="LiveId" clId="{BDA6C9E0-7790-432C-B9C9-E0296059254F}" dt="2022-12-05T05:11:09.380" v="1565" actId="478"/>
          <ac:picMkLst>
            <pc:docMk/>
            <pc:sldMk cId="3542807729" sldId="1906"/>
            <ac:picMk id="16386" creationId="{479713AD-7534-167C-B1B5-84DE37027D84}"/>
          </ac:picMkLst>
        </pc:picChg>
        <pc:picChg chg="del">
          <ac:chgData name="伊健 杜" userId="e69aded81da48593" providerId="LiveId" clId="{BDA6C9E0-7790-432C-B9C9-E0296059254F}" dt="2022-12-05T05:11:21.438" v="1569" actId="478"/>
          <ac:picMkLst>
            <pc:docMk/>
            <pc:sldMk cId="3542807729" sldId="1906"/>
            <ac:picMk id="16388" creationId="{03AA50E2-012C-CFAB-2F9D-A3ADE29CAEF6}"/>
          </ac:picMkLst>
        </pc:picChg>
      </pc:sldChg>
      <pc:sldChg chg="delSp new del mod">
        <pc:chgData name="伊健 杜" userId="e69aded81da48593" providerId="LiveId" clId="{BDA6C9E0-7790-432C-B9C9-E0296059254F}" dt="2022-12-05T05:11:48.293" v="1579" actId="47"/>
        <pc:sldMkLst>
          <pc:docMk/>
          <pc:sldMk cId="1493718148" sldId="1907"/>
        </pc:sldMkLst>
        <pc:spChg chg="del">
          <ac:chgData name="伊健 杜" userId="e69aded81da48593" providerId="LiveId" clId="{BDA6C9E0-7790-432C-B9C9-E0296059254F}" dt="2022-12-05T05:11:42.694" v="1578" actId="478"/>
          <ac:spMkLst>
            <pc:docMk/>
            <pc:sldMk cId="1493718148" sldId="1907"/>
            <ac:spMk id="2" creationId="{DCB178BC-ADEC-9A10-50AD-6DF1CB67CFE9}"/>
          </ac:spMkLst>
        </pc:spChg>
        <pc:spChg chg="del">
          <ac:chgData name="伊健 杜" userId="e69aded81da48593" providerId="LiveId" clId="{BDA6C9E0-7790-432C-B9C9-E0296059254F}" dt="2022-12-05T05:11:42.694" v="1578" actId="478"/>
          <ac:spMkLst>
            <pc:docMk/>
            <pc:sldMk cId="1493718148" sldId="1907"/>
            <ac:spMk id="3" creationId="{03B85311-CDFD-935F-57B7-044E5A13A114}"/>
          </ac:spMkLst>
        </pc:spChg>
      </pc:sldChg>
      <pc:sldChg chg="modSp add mod">
        <pc:chgData name="伊健 杜" userId="e69aded81da48593" providerId="LiveId" clId="{BDA6C9E0-7790-432C-B9C9-E0296059254F}" dt="2022-12-05T06:48:48.167" v="4577"/>
        <pc:sldMkLst>
          <pc:docMk/>
          <pc:sldMk cId="1712688980" sldId="1907"/>
        </pc:sldMkLst>
        <pc:spChg chg="mod">
          <ac:chgData name="伊健 杜" userId="e69aded81da48593" providerId="LiveId" clId="{BDA6C9E0-7790-432C-B9C9-E0296059254F}" dt="2022-12-05T06:48:48.167" v="4577"/>
          <ac:spMkLst>
            <pc:docMk/>
            <pc:sldMk cId="1712688980" sldId="1907"/>
            <ac:spMk id="2" creationId="{CF093439-81E9-9130-8552-41053044C2EA}"/>
          </ac:spMkLst>
        </pc:spChg>
      </pc:sldChg>
      <pc:sldChg chg="modSp add mod">
        <pc:chgData name="伊健 杜" userId="e69aded81da48593" providerId="LiveId" clId="{BDA6C9E0-7790-432C-B9C9-E0296059254F}" dt="2022-12-05T06:48:48.167" v="4577"/>
        <pc:sldMkLst>
          <pc:docMk/>
          <pc:sldMk cId="353261878" sldId="1908"/>
        </pc:sldMkLst>
        <pc:spChg chg="mod">
          <ac:chgData name="伊健 杜" userId="e69aded81da48593" providerId="LiveId" clId="{BDA6C9E0-7790-432C-B9C9-E0296059254F}" dt="2022-12-05T06:48:48.167" v="4577"/>
          <ac:spMkLst>
            <pc:docMk/>
            <pc:sldMk cId="353261878" sldId="1908"/>
            <ac:spMk id="2" creationId="{CF093439-81E9-9130-8552-41053044C2EA}"/>
          </ac:spMkLst>
        </pc:spChg>
      </pc:sldChg>
      <pc:sldChg chg="addSp delSp modSp add mod">
        <pc:chgData name="伊健 杜" userId="e69aded81da48593" providerId="LiveId" clId="{BDA6C9E0-7790-432C-B9C9-E0296059254F}" dt="2022-12-05T06:48:48.167" v="4577"/>
        <pc:sldMkLst>
          <pc:docMk/>
          <pc:sldMk cId="2853024968" sldId="1909"/>
        </pc:sldMkLst>
        <pc:spChg chg="mod">
          <ac:chgData name="伊健 杜" userId="e69aded81da48593" providerId="LiveId" clId="{BDA6C9E0-7790-432C-B9C9-E0296059254F}" dt="2022-12-05T05:35:26.764" v="2332" actId="1076"/>
          <ac:spMkLst>
            <pc:docMk/>
            <pc:sldMk cId="2853024968" sldId="1909"/>
            <ac:spMk id="2" creationId="{355CCCFB-2EC1-9E78-95A5-6F521E2393E9}"/>
          </ac:spMkLst>
        </pc:spChg>
        <pc:spChg chg="mod">
          <ac:chgData name="伊健 杜" userId="e69aded81da48593" providerId="LiveId" clId="{BDA6C9E0-7790-432C-B9C9-E0296059254F}" dt="2022-12-05T06:48:48.167" v="4577"/>
          <ac:spMkLst>
            <pc:docMk/>
            <pc:sldMk cId="2853024968" sldId="1909"/>
            <ac:spMk id="3" creationId="{F894F094-1233-7035-4840-4D01F3DF0A1B}"/>
          </ac:spMkLst>
        </pc:spChg>
        <pc:spChg chg="add mod">
          <ac:chgData name="伊健 杜" userId="e69aded81da48593" providerId="LiveId" clId="{BDA6C9E0-7790-432C-B9C9-E0296059254F}" dt="2022-12-05T05:35:26.764" v="2332" actId="1076"/>
          <ac:spMkLst>
            <pc:docMk/>
            <pc:sldMk cId="2853024968" sldId="1909"/>
            <ac:spMk id="4" creationId="{49C4015F-1D63-4E0F-B17D-4DF54D001891}"/>
          </ac:spMkLst>
        </pc:spChg>
        <pc:spChg chg="add mod">
          <ac:chgData name="伊健 杜" userId="e69aded81da48593" providerId="LiveId" clId="{BDA6C9E0-7790-432C-B9C9-E0296059254F}" dt="2022-12-05T06:48:48.167" v="4577"/>
          <ac:spMkLst>
            <pc:docMk/>
            <pc:sldMk cId="2853024968" sldId="1909"/>
            <ac:spMk id="6" creationId="{FC955428-D167-1107-C85E-1D2BF77935D8}"/>
          </ac:spMkLst>
        </pc:spChg>
        <pc:spChg chg="add mod">
          <ac:chgData name="伊健 杜" userId="e69aded81da48593" providerId="LiveId" clId="{BDA6C9E0-7790-432C-B9C9-E0296059254F}" dt="2022-12-05T05:35:26.764" v="2332" actId="1076"/>
          <ac:spMkLst>
            <pc:docMk/>
            <pc:sldMk cId="2853024968" sldId="1909"/>
            <ac:spMk id="7" creationId="{4A95E424-3721-4195-225C-A2439D7A1749}"/>
          </ac:spMkLst>
        </pc:spChg>
        <pc:spChg chg="add del mod">
          <ac:chgData name="伊健 杜" userId="e69aded81da48593" providerId="LiveId" clId="{BDA6C9E0-7790-432C-B9C9-E0296059254F}" dt="2022-12-05T05:22:48.628" v="1873" actId="478"/>
          <ac:spMkLst>
            <pc:docMk/>
            <pc:sldMk cId="2853024968" sldId="1909"/>
            <ac:spMk id="8" creationId="{03117545-94EF-5C8A-9C09-5760506D7036}"/>
          </ac:spMkLst>
        </pc:spChg>
        <pc:spChg chg="add mod">
          <ac:chgData name="伊健 杜" userId="e69aded81da48593" providerId="LiveId" clId="{BDA6C9E0-7790-432C-B9C9-E0296059254F}" dt="2022-12-05T05:42:43.433" v="2426" actId="14100"/>
          <ac:spMkLst>
            <pc:docMk/>
            <pc:sldMk cId="2853024968" sldId="1909"/>
            <ac:spMk id="9" creationId="{E32D810C-4F1F-D270-ED84-FD4B2C6FB617}"/>
          </ac:spMkLst>
        </pc:spChg>
        <pc:spChg chg="add mod">
          <ac:chgData name="伊健 杜" userId="e69aded81da48593" providerId="LiveId" clId="{BDA6C9E0-7790-432C-B9C9-E0296059254F}" dt="2022-12-05T05:35:26.764" v="2332" actId="1076"/>
          <ac:spMkLst>
            <pc:docMk/>
            <pc:sldMk cId="2853024968" sldId="1909"/>
            <ac:spMk id="10" creationId="{8B488C10-2617-A938-923C-BD33EE3137DA}"/>
          </ac:spMkLst>
        </pc:spChg>
        <pc:picChg chg="del">
          <ac:chgData name="伊健 杜" userId="e69aded81da48593" providerId="LiveId" clId="{BDA6C9E0-7790-432C-B9C9-E0296059254F}" dt="2022-12-05T05:17:55.297" v="1733" actId="478"/>
          <ac:picMkLst>
            <pc:docMk/>
            <pc:sldMk cId="2853024968" sldId="1909"/>
            <ac:picMk id="5" creationId="{EBC1D87E-7CAF-98D1-6AAF-634B9200ED87}"/>
          </ac:picMkLst>
        </pc:picChg>
        <pc:picChg chg="add mod">
          <ac:chgData name="伊健 杜" userId="e69aded81da48593" providerId="LiveId" clId="{BDA6C9E0-7790-432C-B9C9-E0296059254F}" dt="2022-12-05T05:35:28.649" v="2333" actId="1076"/>
          <ac:picMkLst>
            <pc:docMk/>
            <pc:sldMk cId="2853024968" sldId="1909"/>
            <ac:picMk id="18434" creationId="{3A420265-A430-5958-56C9-44DB09FD1C52}"/>
          </ac:picMkLst>
        </pc:picChg>
      </pc:sldChg>
      <pc:sldChg chg="addSp delSp modSp add mod">
        <pc:chgData name="伊健 杜" userId="e69aded81da48593" providerId="LiveId" clId="{BDA6C9E0-7790-432C-B9C9-E0296059254F}" dt="2022-12-05T06:48:48.167" v="4577"/>
        <pc:sldMkLst>
          <pc:docMk/>
          <pc:sldMk cId="3381223036" sldId="1910"/>
        </pc:sldMkLst>
        <pc:spChg chg="del">
          <ac:chgData name="伊健 杜" userId="e69aded81da48593" providerId="LiveId" clId="{BDA6C9E0-7790-432C-B9C9-E0296059254F}" dt="2022-12-05T05:23:02.738" v="1876" actId="478"/>
          <ac:spMkLst>
            <pc:docMk/>
            <pc:sldMk cId="3381223036" sldId="1910"/>
            <ac:spMk id="2" creationId="{355CCCFB-2EC1-9E78-95A5-6F521E2393E9}"/>
          </ac:spMkLst>
        </pc:spChg>
        <pc:spChg chg="del">
          <ac:chgData name="伊健 杜" userId="e69aded81da48593" providerId="LiveId" clId="{BDA6C9E0-7790-432C-B9C9-E0296059254F}" dt="2022-12-05T05:23:02.738" v="1876" actId="478"/>
          <ac:spMkLst>
            <pc:docMk/>
            <pc:sldMk cId="3381223036" sldId="1910"/>
            <ac:spMk id="3" creationId="{F894F094-1233-7035-4840-4D01F3DF0A1B}"/>
          </ac:spMkLst>
        </pc:spChg>
        <pc:spChg chg="mod">
          <ac:chgData name="伊健 杜" userId="e69aded81da48593" providerId="LiveId" clId="{BDA6C9E0-7790-432C-B9C9-E0296059254F}" dt="2022-12-05T05:23:42.623" v="1889" actId="14100"/>
          <ac:spMkLst>
            <pc:docMk/>
            <pc:sldMk cId="3381223036" sldId="1910"/>
            <ac:spMk id="4" creationId="{49C4015F-1D63-4E0F-B17D-4DF54D001891}"/>
          </ac:spMkLst>
        </pc:spChg>
        <pc:spChg chg="add mod">
          <ac:chgData name="伊健 杜" userId="e69aded81da48593" providerId="LiveId" clId="{BDA6C9E0-7790-432C-B9C9-E0296059254F}" dt="2022-12-05T06:48:48.167" v="4577"/>
          <ac:spMkLst>
            <pc:docMk/>
            <pc:sldMk cId="3381223036" sldId="1910"/>
            <ac:spMk id="5" creationId="{5CD40482-5FE8-24A7-5025-4D03E45ACA97}"/>
          </ac:spMkLst>
        </pc:spChg>
        <pc:spChg chg="mod">
          <ac:chgData name="伊健 杜" userId="e69aded81da48593" providerId="LiveId" clId="{BDA6C9E0-7790-432C-B9C9-E0296059254F}" dt="2022-12-05T06:48:48.167" v="4577"/>
          <ac:spMkLst>
            <pc:docMk/>
            <pc:sldMk cId="3381223036" sldId="1910"/>
            <ac:spMk id="6" creationId="{FC955428-D167-1107-C85E-1D2BF77935D8}"/>
          </ac:spMkLst>
        </pc:spChg>
        <pc:spChg chg="mod">
          <ac:chgData name="伊健 杜" userId="e69aded81da48593" providerId="LiveId" clId="{BDA6C9E0-7790-432C-B9C9-E0296059254F}" dt="2022-12-05T05:23:24.983" v="1882" actId="14"/>
          <ac:spMkLst>
            <pc:docMk/>
            <pc:sldMk cId="3381223036" sldId="1910"/>
            <ac:spMk id="7" creationId="{4A95E424-3721-4195-225C-A2439D7A1749}"/>
          </ac:spMkLst>
        </pc:spChg>
        <pc:spChg chg="add mod">
          <ac:chgData name="伊健 杜" userId="e69aded81da48593" providerId="LiveId" clId="{BDA6C9E0-7790-432C-B9C9-E0296059254F}" dt="2022-12-05T06:48:48.167" v="4577"/>
          <ac:spMkLst>
            <pc:docMk/>
            <pc:sldMk cId="3381223036" sldId="1910"/>
            <ac:spMk id="8" creationId="{B6964DA1-B07A-F278-00A0-FD350A3E26E5}"/>
          </ac:spMkLst>
        </pc:spChg>
        <pc:spChg chg="add mod">
          <ac:chgData name="伊健 杜" userId="e69aded81da48593" providerId="LiveId" clId="{BDA6C9E0-7790-432C-B9C9-E0296059254F}" dt="2022-12-05T05:39:00.317" v="2363" actId="1076"/>
          <ac:spMkLst>
            <pc:docMk/>
            <pc:sldMk cId="3381223036" sldId="1910"/>
            <ac:spMk id="9" creationId="{4199A12A-FB7E-6901-9F6D-D711946729F8}"/>
          </ac:spMkLst>
        </pc:spChg>
        <pc:spChg chg="add mod">
          <ac:chgData name="伊健 杜" userId="e69aded81da48593" providerId="LiveId" clId="{BDA6C9E0-7790-432C-B9C9-E0296059254F}" dt="2022-12-05T05:39:02.627" v="2364" actId="1076"/>
          <ac:spMkLst>
            <pc:docMk/>
            <pc:sldMk cId="3381223036" sldId="1910"/>
            <ac:spMk id="10" creationId="{F89D36DC-3485-EB05-0FE7-19148C99E46A}"/>
          </ac:spMkLst>
        </pc:spChg>
        <pc:spChg chg="add mod">
          <ac:chgData name="伊健 杜" userId="e69aded81da48593" providerId="LiveId" clId="{BDA6C9E0-7790-432C-B9C9-E0296059254F}" dt="2022-12-05T06:48:48.167" v="4577"/>
          <ac:spMkLst>
            <pc:docMk/>
            <pc:sldMk cId="3381223036" sldId="1910"/>
            <ac:spMk id="11" creationId="{AA317E41-225F-7D66-41FE-565E23B70688}"/>
          </ac:spMkLst>
        </pc:spChg>
        <pc:spChg chg="add mod">
          <ac:chgData name="伊健 杜" userId="e69aded81da48593" providerId="LiveId" clId="{BDA6C9E0-7790-432C-B9C9-E0296059254F}" dt="2022-12-05T06:48:48.167" v="4577"/>
          <ac:spMkLst>
            <pc:docMk/>
            <pc:sldMk cId="3381223036" sldId="1910"/>
            <ac:spMk id="12" creationId="{AAFD8F40-8EC5-5097-A682-6C40B5065599}"/>
          </ac:spMkLst>
        </pc:spChg>
        <pc:picChg chg="add mod">
          <ac:chgData name="伊健 杜" userId="e69aded81da48593" providerId="LiveId" clId="{BDA6C9E0-7790-432C-B9C9-E0296059254F}" dt="2022-12-05T05:38:45.629" v="2337" actId="1076"/>
          <ac:picMkLst>
            <pc:docMk/>
            <pc:sldMk cId="3381223036" sldId="1910"/>
            <ac:picMk id="17410" creationId="{81E683C5-746A-B9B1-A65E-A4C18DF33DF8}"/>
          </ac:picMkLst>
        </pc:picChg>
        <pc:picChg chg="add mod">
          <ac:chgData name="伊健 杜" userId="e69aded81da48593" providerId="LiveId" clId="{BDA6C9E0-7790-432C-B9C9-E0296059254F}" dt="2022-12-05T05:38:49.157" v="2340" actId="14100"/>
          <ac:picMkLst>
            <pc:docMk/>
            <pc:sldMk cId="3381223036" sldId="1910"/>
            <ac:picMk id="17412" creationId="{8055158A-9A87-F5D9-3176-8E2A69342FF3}"/>
          </ac:picMkLst>
        </pc:picChg>
        <pc:picChg chg="add del">
          <ac:chgData name="伊健 杜" userId="e69aded81da48593" providerId="LiveId" clId="{BDA6C9E0-7790-432C-B9C9-E0296059254F}" dt="2022-12-05T05:29:24.985" v="2082"/>
          <ac:picMkLst>
            <pc:docMk/>
            <pc:sldMk cId="3381223036" sldId="1910"/>
            <ac:picMk id="17414" creationId="{7FDCCE4F-99E6-2679-981B-FFA857F177C9}"/>
          </ac:picMkLst>
        </pc:picChg>
      </pc:sldChg>
      <pc:sldChg chg="addSp delSp modSp add mod">
        <pc:chgData name="伊健 杜" userId="e69aded81da48593" providerId="LiveId" clId="{BDA6C9E0-7790-432C-B9C9-E0296059254F}" dt="2022-12-05T06:48:48.167" v="4577"/>
        <pc:sldMkLst>
          <pc:docMk/>
          <pc:sldMk cId="3299495042" sldId="1911"/>
        </pc:sldMkLst>
        <pc:spChg chg="mod">
          <ac:chgData name="伊健 杜" userId="e69aded81da48593" providerId="LiveId" clId="{BDA6C9E0-7790-432C-B9C9-E0296059254F}" dt="2022-12-05T06:48:48.167" v="4577"/>
          <ac:spMkLst>
            <pc:docMk/>
            <pc:sldMk cId="3299495042" sldId="1911"/>
            <ac:spMk id="5" creationId="{5CD40482-5FE8-24A7-5025-4D03E45ACA97}"/>
          </ac:spMkLst>
        </pc:spChg>
        <pc:spChg chg="mod">
          <ac:chgData name="伊健 杜" userId="e69aded81da48593" providerId="LiveId" clId="{BDA6C9E0-7790-432C-B9C9-E0296059254F}" dt="2022-12-05T06:48:48.167" v="4577"/>
          <ac:spMkLst>
            <pc:docMk/>
            <pc:sldMk cId="3299495042" sldId="1911"/>
            <ac:spMk id="6" creationId="{FC955428-D167-1107-C85E-1D2BF77935D8}"/>
          </ac:spMkLst>
        </pc:spChg>
        <pc:spChg chg="del">
          <ac:chgData name="伊健 杜" userId="e69aded81da48593" providerId="LiveId" clId="{BDA6C9E0-7790-432C-B9C9-E0296059254F}" dt="2022-12-05T05:27:56.387" v="2013" actId="478"/>
          <ac:spMkLst>
            <pc:docMk/>
            <pc:sldMk cId="3299495042" sldId="1911"/>
            <ac:spMk id="8" creationId="{B6964DA1-B07A-F278-00A0-FD350A3E26E5}"/>
          </ac:spMkLst>
        </pc:spChg>
        <pc:spChg chg="del">
          <ac:chgData name="伊健 杜" userId="e69aded81da48593" providerId="LiveId" clId="{BDA6C9E0-7790-432C-B9C9-E0296059254F}" dt="2022-12-05T05:27:56.387" v="2013" actId="478"/>
          <ac:spMkLst>
            <pc:docMk/>
            <pc:sldMk cId="3299495042" sldId="1911"/>
            <ac:spMk id="9" creationId="{4199A12A-FB7E-6901-9F6D-D711946729F8}"/>
          </ac:spMkLst>
        </pc:spChg>
        <pc:spChg chg="del">
          <ac:chgData name="伊健 杜" userId="e69aded81da48593" providerId="LiveId" clId="{BDA6C9E0-7790-432C-B9C9-E0296059254F}" dt="2022-12-05T05:27:56.387" v="2013" actId="478"/>
          <ac:spMkLst>
            <pc:docMk/>
            <pc:sldMk cId="3299495042" sldId="1911"/>
            <ac:spMk id="10" creationId="{F89D36DC-3485-EB05-0FE7-19148C99E46A}"/>
          </ac:spMkLst>
        </pc:spChg>
        <pc:picChg chg="del">
          <ac:chgData name="伊健 杜" userId="e69aded81da48593" providerId="LiveId" clId="{BDA6C9E0-7790-432C-B9C9-E0296059254F}" dt="2022-12-05T05:27:56.387" v="2013" actId="478"/>
          <ac:picMkLst>
            <pc:docMk/>
            <pc:sldMk cId="3299495042" sldId="1911"/>
            <ac:picMk id="17410" creationId="{81E683C5-746A-B9B1-A65E-A4C18DF33DF8}"/>
          </ac:picMkLst>
        </pc:picChg>
        <pc:picChg chg="del">
          <ac:chgData name="伊健 杜" userId="e69aded81da48593" providerId="LiveId" clId="{BDA6C9E0-7790-432C-B9C9-E0296059254F}" dt="2022-12-05T05:27:56.387" v="2013" actId="478"/>
          <ac:picMkLst>
            <pc:docMk/>
            <pc:sldMk cId="3299495042" sldId="1911"/>
            <ac:picMk id="17412" creationId="{8055158A-9A87-F5D9-3176-8E2A69342FF3}"/>
          </ac:picMkLst>
        </pc:picChg>
        <pc:picChg chg="add mod">
          <ac:chgData name="伊健 杜" userId="e69aded81da48593" providerId="LiveId" clId="{BDA6C9E0-7790-432C-B9C9-E0296059254F}" dt="2022-12-05T05:29:17.994" v="2080" actId="14100"/>
          <ac:picMkLst>
            <pc:docMk/>
            <pc:sldMk cId="3299495042" sldId="1911"/>
            <ac:picMk id="20482" creationId="{43026C65-E0F7-143A-2DE0-428DFD84C3A9}"/>
          </ac:picMkLst>
        </pc:picChg>
      </pc:sldChg>
      <pc:sldChg chg="delSp modSp add del mod">
        <pc:chgData name="伊健 杜" userId="e69aded81da48593" providerId="LiveId" clId="{BDA6C9E0-7790-432C-B9C9-E0296059254F}" dt="2022-12-05T05:31:18.703" v="2165" actId="47"/>
        <pc:sldMkLst>
          <pc:docMk/>
          <pc:sldMk cId="82052287" sldId="1912"/>
        </pc:sldMkLst>
        <pc:spChg chg="mod">
          <ac:chgData name="伊健 杜" userId="e69aded81da48593" providerId="LiveId" clId="{BDA6C9E0-7790-432C-B9C9-E0296059254F}" dt="2022-12-05T05:31:10.789" v="2151"/>
          <ac:spMkLst>
            <pc:docMk/>
            <pc:sldMk cId="82052287" sldId="1912"/>
            <ac:spMk id="5" creationId="{5CD40482-5FE8-24A7-5025-4D03E45ACA97}"/>
          </ac:spMkLst>
        </pc:spChg>
        <pc:spChg chg="mod">
          <ac:chgData name="伊健 杜" userId="e69aded81da48593" providerId="LiveId" clId="{BDA6C9E0-7790-432C-B9C9-E0296059254F}" dt="2022-12-05T05:31:14.330" v="2164"/>
          <ac:spMkLst>
            <pc:docMk/>
            <pc:sldMk cId="82052287" sldId="1912"/>
            <ac:spMk id="8" creationId="{B6964DA1-B07A-F278-00A0-FD350A3E26E5}"/>
          </ac:spMkLst>
        </pc:spChg>
        <pc:spChg chg="del">
          <ac:chgData name="伊健 杜" userId="e69aded81da48593" providerId="LiveId" clId="{BDA6C9E0-7790-432C-B9C9-E0296059254F}" dt="2022-12-05T05:29:54.894" v="2123" actId="478"/>
          <ac:spMkLst>
            <pc:docMk/>
            <pc:sldMk cId="82052287" sldId="1912"/>
            <ac:spMk id="9" creationId="{4199A12A-FB7E-6901-9F6D-D711946729F8}"/>
          </ac:spMkLst>
        </pc:spChg>
        <pc:spChg chg="mod">
          <ac:chgData name="伊健 杜" userId="e69aded81da48593" providerId="LiveId" clId="{BDA6C9E0-7790-432C-B9C9-E0296059254F}" dt="2022-12-05T05:29:52.483" v="2122" actId="1076"/>
          <ac:spMkLst>
            <pc:docMk/>
            <pc:sldMk cId="82052287" sldId="1912"/>
            <ac:spMk id="10" creationId="{F89D36DC-3485-EB05-0FE7-19148C99E46A}"/>
          </ac:spMkLst>
        </pc:spChg>
      </pc:sldChg>
      <pc:sldChg chg="addSp delSp modSp add mod">
        <pc:chgData name="伊健 杜" userId="e69aded81da48593" providerId="LiveId" clId="{BDA6C9E0-7790-432C-B9C9-E0296059254F}" dt="2022-12-05T06:48:48.167" v="4577"/>
        <pc:sldMkLst>
          <pc:docMk/>
          <pc:sldMk cId="117648130" sldId="1912"/>
        </pc:sldMkLst>
        <pc:spChg chg="mod">
          <ac:chgData name="伊健 杜" userId="e69aded81da48593" providerId="LiveId" clId="{BDA6C9E0-7790-432C-B9C9-E0296059254F}" dt="2022-12-05T06:48:48.167" v="4577"/>
          <ac:spMkLst>
            <pc:docMk/>
            <pc:sldMk cId="117648130" sldId="1912"/>
            <ac:spMk id="5" creationId="{5CD40482-5FE8-24A7-5025-4D03E45ACA97}"/>
          </ac:spMkLst>
        </pc:spChg>
        <pc:spChg chg="mod">
          <ac:chgData name="伊健 杜" userId="e69aded81da48593" providerId="LiveId" clId="{BDA6C9E0-7790-432C-B9C9-E0296059254F}" dt="2022-12-05T06:48:48.167" v="4577"/>
          <ac:spMkLst>
            <pc:docMk/>
            <pc:sldMk cId="117648130" sldId="1912"/>
            <ac:spMk id="6" creationId="{FC955428-D167-1107-C85E-1D2BF77935D8}"/>
          </ac:spMkLst>
        </pc:spChg>
        <pc:picChg chg="del">
          <ac:chgData name="伊健 杜" userId="e69aded81da48593" providerId="LiveId" clId="{BDA6C9E0-7790-432C-B9C9-E0296059254F}" dt="2022-12-05T05:31:34.119" v="2212" actId="478"/>
          <ac:picMkLst>
            <pc:docMk/>
            <pc:sldMk cId="117648130" sldId="1912"/>
            <ac:picMk id="20482" creationId="{43026C65-E0F7-143A-2DE0-428DFD84C3A9}"/>
          </ac:picMkLst>
        </pc:picChg>
        <pc:picChg chg="add mod">
          <ac:chgData name="伊健 杜" userId="e69aded81da48593" providerId="LiveId" clId="{BDA6C9E0-7790-432C-B9C9-E0296059254F}" dt="2022-12-05T05:32:49.758" v="2216" actId="1076"/>
          <ac:picMkLst>
            <pc:docMk/>
            <pc:sldMk cId="117648130" sldId="1912"/>
            <ac:picMk id="21506" creationId="{6F9FEEE2-09FF-8B91-499E-2EA0396FB7D4}"/>
          </ac:picMkLst>
        </pc:picChg>
      </pc:sldChg>
      <pc:sldChg chg="addSp delSp modSp add mod">
        <pc:chgData name="伊健 杜" userId="e69aded81da48593" providerId="LiveId" clId="{BDA6C9E0-7790-432C-B9C9-E0296059254F}" dt="2022-12-05T06:48:48.167" v="4577"/>
        <pc:sldMkLst>
          <pc:docMk/>
          <pc:sldMk cId="3875648402" sldId="1913"/>
        </pc:sldMkLst>
        <pc:spChg chg="mod">
          <ac:chgData name="伊健 杜" userId="e69aded81da48593" providerId="LiveId" clId="{BDA6C9E0-7790-432C-B9C9-E0296059254F}" dt="2022-12-05T06:48:48.167" v="4577"/>
          <ac:spMkLst>
            <pc:docMk/>
            <pc:sldMk cId="3875648402" sldId="1913"/>
            <ac:spMk id="3" creationId="{F894F094-1233-7035-4840-4D01F3DF0A1B}"/>
          </ac:spMkLst>
        </pc:spChg>
        <pc:spChg chg="mod">
          <ac:chgData name="伊健 杜" userId="e69aded81da48593" providerId="LiveId" clId="{BDA6C9E0-7790-432C-B9C9-E0296059254F}" dt="2022-12-05T05:41:00.157" v="2401" actId="1076"/>
          <ac:spMkLst>
            <pc:docMk/>
            <pc:sldMk cId="3875648402" sldId="1913"/>
            <ac:spMk id="4" creationId="{49C4015F-1D63-4E0F-B17D-4DF54D001891}"/>
          </ac:spMkLst>
        </pc:spChg>
        <pc:spChg chg="add mod">
          <ac:chgData name="伊健 杜" userId="e69aded81da48593" providerId="LiveId" clId="{BDA6C9E0-7790-432C-B9C9-E0296059254F}" dt="2022-12-05T05:41:04.302" v="2404" actId="1076"/>
          <ac:spMkLst>
            <pc:docMk/>
            <pc:sldMk cId="3875648402" sldId="1913"/>
            <ac:spMk id="5" creationId="{DB28BEC2-E13F-83D9-38F0-C27E04884EBB}"/>
          </ac:spMkLst>
        </pc:spChg>
        <pc:spChg chg="mod">
          <ac:chgData name="伊健 杜" userId="e69aded81da48593" providerId="LiveId" clId="{BDA6C9E0-7790-432C-B9C9-E0296059254F}" dt="2022-12-05T06:48:48.167" v="4577"/>
          <ac:spMkLst>
            <pc:docMk/>
            <pc:sldMk cId="3875648402" sldId="1913"/>
            <ac:spMk id="6" creationId="{FC955428-D167-1107-C85E-1D2BF77935D8}"/>
          </ac:spMkLst>
        </pc:spChg>
        <pc:spChg chg="mod">
          <ac:chgData name="伊健 杜" userId="e69aded81da48593" providerId="LiveId" clId="{BDA6C9E0-7790-432C-B9C9-E0296059254F}" dt="2022-12-05T05:40:57.494" v="2400" actId="14100"/>
          <ac:spMkLst>
            <pc:docMk/>
            <pc:sldMk cId="3875648402" sldId="1913"/>
            <ac:spMk id="7" creationId="{4A95E424-3721-4195-225C-A2439D7A1749}"/>
          </ac:spMkLst>
        </pc:spChg>
        <pc:spChg chg="add mod">
          <ac:chgData name="伊健 杜" userId="e69aded81da48593" providerId="LiveId" clId="{BDA6C9E0-7790-432C-B9C9-E0296059254F}" dt="2022-12-05T05:41:08.770" v="2408"/>
          <ac:spMkLst>
            <pc:docMk/>
            <pc:sldMk cId="3875648402" sldId="1913"/>
            <ac:spMk id="8" creationId="{D714E672-5F67-78C7-7D19-924CF5FDC46F}"/>
          </ac:spMkLst>
        </pc:spChg>
        <pc:spChg chg="mod">
          <ac:chgData name="伊健 杜" userId="e69aded81da48593" providerId="LiveId" clId="{BDA6C9E0-7790-432C-B9C9-E0296059254F}" dt="2022-12-05T05:48:37.028" v="2657" actId="14100"/>
          <ac:spMkLst>
            <pc:docMk/>
            <pc:sldMk cId="3875648402" sldId="1913"/>
            <ac:spMk id="9" creationId="{E32D810C-4F1F-D270-ED84-FD4B2C6FB617}"/>
          </ac:spMkLst>
        </pc:spChg>
        <pc:spChg chg="del">
          <ac:chgData name="伊健 杜" userId="e69aded81da48593" providerId="LiveId" clId="{BDA6C9E0-7790-432C-B9C9-E0296059254F}" dt="2022-12-05T05:42:58.384" v="2429" actId="478"/>
          <ac:spMkLst>
            <pc:docMk/>
            <pc:sldMk cId="3875648402" sldId="1913"/>
            <ac:spMk id="10" creationId="{8B488C10-2617-A938-923C-BD33EE3137DA}"/>
          </ac:spMkLst>
        </pc:spChg>
        <pc:picChg chg="del">
          <ac:chgData name="伊健 杜" userId="e69aded81da48593" providerId="LiveId" clId="{BDA6C9E0-7790-432C-B9C9-E0296059254F}" dt="2022-12-05T05:42:55.565" v="2428" actId="478"/>
          <ac:picMkLst>
            <pc:docMk/>
            <pc:sldMk cId="3875648402" sldId="1913"/>
            <ac:picMk id="18434" creationId="{3A420265-A430-5958-56C9-44DB09FD1C52}"/>
          </ac:picMkLst>
        </pc:picChg>
      </pc:sldChg>
      <pc:sldChg chg="addSp delSp modSp add mod">
        <pc:chgData name="伊健 杜" userId="e69aded81da48593" providerId="LiveId" clId="{BDA6C9E0-7790-432C-B9C9-E0296059254F}" dt="2022-12-05T06:48:48.167" v="4577"/>
        <pc:sldMkLst>
          <pc:docMk/>
          <pc:sldMk cId="202119210" sldId="1914"/>
        </pc:sldMkLst>
        <pc:spChg chg="add mod">
          <ac:chgData name="伊健 杜" userId="e69aded81da48593" providerId="LiveId" clId="{BDA6C9E0-7790-432C-B9C9-E0296059254F}" dt="2022-12-05T05:46:55.717" v="2490" actId="1076"/>
          <ac:spMkLst>
            <pc:docMk/>
            <pc:sldMk cId="202119210" sldId="1914"/>
            <ac:spMk id="2" creationId="{1F7DAFFC-6BEA-A9D4-E7CB-43AC99BEE76F}"/>
          </ac:spMkLst>
        </pc:spChg>
        <pc:spChg chg="add mod">
          <ac:chgData name="伊健 杜" userId="e69aded81da48593" providerId="LiveId" clId="{BDA6C9E0-7790-432C-B9C9-E0296059254F}" dt="2022-12-05T06:48:48.167" v="4577"/>
          <ac:spMkLst>
            <pc:docMk/>
            <pc:sldMk cId="202119210" sldId="1914"/>
            <ac:spMk id="3" creationId="{A6FEA6B5-35AA-1C10-91BB-7591AF433D39}"/>
          </ac:spMkLst>
        </pc:spChg>
        <pc:spChg chg="del">
          <ac:chgData name="伊健 杜" userId="e69aded81da48593" providerId="LiveId" clId="{BDA6C9E0-7790-432C-B9C9-E0296059254F}" dt="2022-12-05T05:46:52.442" v="2488" actId="478"/>
          <ac:spMkLst>
            <pc:docMk/>
            <pc:sldMk cId="202119210" sldId="1914"/>
            <ac:spMk id="4" creationId="{49C4015F-1D63-4E0F-B17D-4DF54D001891}"/>
          </ac:spMkLst>
        </pc:spChg>
        <pc:spChg chg="mod">
          <ac:chgData name="伊健 杜" userId="e69aded81da48593" providerId="LiveId" clId="{BDA6C9E0-7790-432C-B9C9-E0296059254F}" dt="2022-12-05T06:48:48.167" v="4577"/>
          <ac:spMkLst>
            <pc:docMk/>
            <pc:sldMk cId="202119210" sldId="1914"/>
            <ac:spMk id="5" creationId="{5CD40482-5FE8-24A7-5025-4D03E45ACA97}"/>
          </ac:spMkLst>
        </pc:spChg>
        <pc:spChg chg="del">
          <ac:chgData name="伊健 杜" userId="e69aded81da48593" providerId="LiveId" clId="{BDA6C9E0-7790-432C-B9C9-E0296059254F}" dt="2022-12-05T05:46:52.442" v="2488" actId="478"/>
          <ac:spMkLst>
            <pc:docMk/>
            <pc:sldMk cId="202119210" sldId="1914"/>
            <ac:spMk id="6" creationId="{FC955428-D167-1107-C85E-1D2BF77935D8}"/>
          </ac:spMkLst>
        </pc:spChg>
        <pc:spChg chg="del">
          <ac:chgData name="伊健 杜" userId="e69aded81da48593" providerId="LiveId" clId="{BDA6C9E0-7790-432C-B9C9-E0296059254F}" dt="2022-12-05T05:46:52.442" v="2488" actId="478"/>
          <ac:spMkLst>
            <pc:docMk/>
            <pc:sldMk cId="202119210" sldId="1914"/>
            <ac:spMk id="7" creationId="{4A95E424-3721-4195-225C-A2439D7A1749}"/>
          </ac:spMkLst>
        </pc:spChg>
        <pc:spChg chg="add mod">
          <ac:chgData name="伊健 杜" userId="e69aded81da48593" providerId="LiveId" clId="{BDA6C9E0-7790-432C-B9C9-E0296059254F}" dt="2022-12-05T05:46:55.717" v="2490" actId="1076"/>
          <ac:spMkLst>
            <pc:docMk/>
            <pc:sldMk cId="202119210" sldId="1914"/>
            <ac:spMk id="8" creationId="{BA8C6B4C-873E-C30E-B7F6-28F16987AF92}"/>
          </ac:spMkLst>
        </pc:spChg>
        <pc:spChg chg="add mod">
          <ac:chgData name="伊健 杜" userId="e69aded81da48593" providerId="LiveId" clId="{BDA6C9E0-7790-432C-B9C9-E0296059254F}" dt="2022-12-05T05:46:55.717" v="2490" actId="1076"/>
          <ac:spMkLst>
            <pc:docMk/>
            <pc:sldMk cId="202119210" sldId="1914"/>
            <ac:spMk id="9" creationId="{6BB78B97-201F-F4DF-813F-AE9E72780DCC}"/>
          </ac:spMkLst>
        </pc:spChg>
        <pc:spChg chg="add mod">
          <ac:chgData name="伊健 杜" userId="e69aded81da48593" providerId="LiveId" clId="{BDA6C9E0-7790-432C-B9C9-E0296059254F}" dt="2022-12-05T05:46:55.717" v="2490" actId="1076"/>
          <ac:spMkLst>
            <pc:docMk/>
            <pc:sldMk cId="202119210" sldId="1914"/>
            <ac:spMk id="10" creationId="{7195D3D6-DC84-3538-9863-F3AFB34BE53E}"/>
          </ac:spMkLst>
        </pc:spChg>
        <pc:picChg chg="del">
          <ac:chgData name="伊健 杜" userId="e69aded81da48593" providerId="LiveId" clId="{BDA6C9E0-7790-432C-B9C9-E0296059254F}" dt="2022-12-05T05:43:28.100" v="2465" actId="478"/>
          <ac:picMkLst>
            <pc:docMk/>
            <pc:sldMk cId="202119210" sldId="1914"/>
            <ac:picMk id="20482" creationId="{43026C65-E0F7-143A-2DE0-428DFD84C3A9}"/>
          </ac:picMkLst>
        </pc:picChg>
        <pc:picChg chg="add del mod">
          <ac:chgData name="伊健 杜" userId="e69aded81da48593" providerId="LiveId" clId="{BDA6C9E0-7790-432C-B9C9-E0296059254F}" dt="2022-12-05T05:44:15.874" v="2469" actId="478"/>
          <ac:picMkLst>
            <pc:docMk/>
            <pc:sldMk cId="202119210" sldId="1914"/>
            <ac:picMk id="23554" creationId="{2488DDDE-9A44-8331-F4C9-E6386AAD30AC}"/>
          </ac:picMkLst>
        </pc:picChg>
        <pc:picChg chg="add del mod">
          <ac:chgData name="伊健 杜" userId="e69aded81da48593" providerId="LiveId" clId="{BDA6C9E0-7790-432C-B9C9-E0296059254F}" dt="2022-12-05T05:46:09.059" v="2480" actId="478"/>
          <ac:picMkLst>
            <pc:docMk/>
            <pc:sldMk cId="202119210" sldId="1914"/>
            <ac:picMk id="23556" creationId="{66B3B722-2750-49BC-425D-623A598E099E}"/>
          </ac:picMkLst>
        </pc:picChg>
        <pc:picChg chg="add mod">
          <ac:chgData name="伊健 杜" userId="e69aded81da48593" providerId="LiveId" clId="{BDA6C9E0-7790-432C-B9C9-E0296059254F}" dt="2022-12-05T05:46:26.919" v="2483" actId="1076"/>
          <ac:picMkLst>
            <pc:docMk/>
            <pc:sldMk cId="202119210" sldId="1914"/>
            <ac:picMk id="23558" creationId="{0BBF7939-2417-CABF-D197-50D92CEE339C}"/>
          </ac:picMkLst>
        </pc:picChg>
        <pc:picChg chg="add mod">
          <ac:chgData name="伊健 杜" userId="e69aded81da48593" providerId="LiveId" clId="{BDA6C9E0-7790-432C-B9C9-E0296059254F}" dt="2022-12-05T05:46:42.982" v="2487" actId="1076"/>
          <ac:picMkLst>
            <pc:docMk/>
            <pc:sldMk cId="202119210" sldId="1914"/>
            <ac:picMk id="23560" creationId="{B2554A55-1AF6-D3A5-018D-EA1FC2D69669}"/>
          </ac:picMkLst>
        </pc:picChg>
      </pc:sldChg>
      <pc:sldChg chg="addSp delSp modSp add mod">
        <pc:chgData name="伊健 杜" userId="e69aded81da48593" providerId="LiveId" clId="{BDA6C9E0-7790-432C-B9C9-E0296059254F}" dt="2022-12-05T06:48:48.167" v="4577"/>
        <pc:sldMkLst>
          <pc:docMk/>
          <pc:sldMk cId="185071037" sldId="1915"/>
        </pc:sldMkLst>
        <pc:spChg chg="mod">
          <ac:chgData name="伊健 杜" userId="e69aded81da48593" providerId="LiveId" clId="{BDA6C9E0-7790-432C-B9C9-E0296059254F}" dt="2022-12-05T06:48:48.167" v="4577"/>
          <ac:spMkLst>
            <pc:docMk/>
            <pc:sldMk cId="185071037" sldId="1915"/>
            <ac:spMk id="3" creationId="{A6FEA6B5-35AA-1C10-91BB-7591AF433D39}"/>
          </ac:spMkLst>
        </pc:spChg>
        <pc:spChg chg="mod">
          <ac:chgData name="伊健 杜" userId="e69aded81da48593" providerId="LiveId" clId="{BDA6C9E0-7790-432C-B9C9-E0296059254F}" dt="2022-12-05T06:48:48.167" v="4577"/>
          <ac:spMkLst>
            <pc:docMk/>
            <pc:sldMk cId="185071037" sldId="1915"/>
            <ac:spMk id="5" creationId="{5CD40482-5FE8-24A7-5025-4D03E45ACA97}"/>
          </ac:spMkLst>
        </pc:spChg>
        <pc:picChg chg="del">
          <ac:chgData name="伊健 杜" userId="e69aded81da48593" providerId="LiveId" clId="{BDA6C9E0-7790-432C-B9C9-E0296059254F}" dt="2022-12-05T05:47:57.138" v="2649" actId="478"/>
          <ac:picMkLst>
            <pc:docMk/>
            <pc:sldMk cId="185071037" sldId="1915"/>
            <ac:picMk id="23558" creationId="{0BBF7939-2417-CABF-D197-50D92CEE339C}"/>
          </ac:picMkLst>
        </pc:picChg>
        <pc:picChg chg="del">
          <ac:chgData name="伊健 杜" userId="e69aded81da48593" providerId="LiveId" clId="{BDA6C9E0-7790-432C-B9C9-E0296059254F}" dt="2022-12-05T05:47:57.138" v="2649" actId="478"/>
          <ac:picMkLst>
            <pc:docMk/>
            <pc:sldMk cId="185071037" sldId="1915"/>
            <ac:picMk id="23560" creationId="{B2554A55-1AF6-D3A5-018D-EA1FC2D69669}"/>
          </ac:picMkLst>
        </pc:picChg>
        <pc:picChg chg="add mod">
          <ac:chgData name="伊健 杜" userId="e69aded81da48593" providerId="LiveId" clId="{BDA6C9E0-7790-432C-B9C9-E0296059254F}" dt="2022-12-05T05:48:24.165" v="2655" actId="1076"/>
          <ac:picMkLst>
            <pc:docMk/>
            <pc:sldMk cId="185071037" sldId="1915"/>
            <ac:picMk id="25602" creationId="{46D9CB9E-C94A-2F17-DEEF-FED43526C17E}"/>
          </ac:picMkLst>
        </pc:picChg>
      </pc:sldChg>
      <pc:sldChg chg="addSp delSp modSp add mod">
        <pc:chgData name="伊健 杜" userId="e69aded81da48593" providerId="LiveId" clId="{BDA6C9E0-7790-432C-B9C9-E0296059254F}" dt="2022-12-05T06:48:48.167" v="4577"/>
        <pc:sldMkLst>
          <pc:docMk/>
          <pc:sldMk cId="1780951897" sldId="1916"/>
        </pc:sldMkLst>
        <pc:spChg chg="mod">
          <ac:chgData name="伊健 杜" userId="e69aded81da48593" providerId="LiveId" clId="{BDA6C9E0-7790-432C-B9C9-E0296059254F}" dt="2022-12-05T06:15:55.353" v="2774"/>
          <ac:spMkLst>
            <pc:docMk/>
            <pc:sldMk cId="1780951897" sldId="1916"/>
            <ac:spMk id="2" creationId="{10304424-DB4A-36E7-9E0D-D32A5DD0F26C}"/>
          </ac:spMkLst>
        </pc:spChg>
        <pc:spChg chg="add mod">
          <ac:chgData name="伊健 杜" userId="e69aded81da48593" providerId="LiveId" clId="{BDA6C9E0-7790-432C-B9C9-E0296059254F}" dt="2022-12-05T06:17:16.950" v="2789" actId="1076"/>
          <ac:spMkLst>
            <pc:docMk/>
            <pc:sldMk cId="1780951897" sldId="1916"/>
            <ac:spMk id="4" creationId="{F2C9A78F-42DE-CB69-7CA9-DDB7BE52C4E2}"/>
          </ac:spMkLst>
        </pc:spChg>
        <pc:spChg chg="mod">
          <ac:chgData name="伊健 杜" userId="e69aded81da48593" providerId="LiveId" clId="{BDA6C9E0-7790-432C-B9C9-E0296059254F}" dt="2022-12-05T06:15:26.048" v="2681"/>
          <ac:spMkLst>
            <pc:docMk/>
            <pc:sldMk cId="1780951897" sldId="1916"/>
            <ac:spMk id="5" creationId="{12133E31-EFD8-1428-E834-932512E03115}"/>
          </ac:spMkLst>
        </pc:spChg>
        <pc:spChg chg="mod">
          <ac:chgData name="伊健 杜" userId="e69aded81da48593" providerId="LiveId" clId="{BDA6C9E0-7790-432C-B9C9-E0296059254F}" dt="2022-12-05T06:48:48.167" v="4577"/>
          <ac:spMkLst>
            <pc:docMk/>
            <pc:sldMk cId="1780951897" sldId="1916"/>
            <ac:spMk id="10" creationId="{B839CA97-BE0D-8B7C-B769-3E145A81D451}"/>
          </ac:spMkLst>
        </pc:spChg>
        <pc:picChg chg="del">
          <ac:chgData name="伊健 杜" userId="e69aded81da48593" providerId="LiveId" clId="{BDA6C9E0-7790-432C-B9C9-E0296059254F}" dt="2022-12-05T06:16:21.383" v="2775" actId="478"/>
          <ac:picMkLst>
            <pc:docMk/>
            <pc:sldMk cId="1780951897" sldId="1916"/>
            <ac:picMk id="3" creationId="{A861BADD-AEA9-CF59-8AED-EE098C1596C9}"/>
          </ac:picMkLst>
        </pc:picChg>
        <pc:picChg chg="add mod">
          <ac:chgData name="伊健 杜" userId="e69aded81da48593" providerId="LiveId" clId="{BDA6C9E0-7790-432C-B9C9-E0296059254F}" dt="2022-12-05T06:16:28.200" v="2780" actId="1076"/>
          <ac:picMkLst>
            <pc:docMk/>
            <pc:sldMk cId="1780951897" sldId="1916"/>
            <ac:picMk id="26626" creationId="{0D84EA16-3ADD-FADB-BCB3-4152CBFCA12B}"/>
          </ac:picMkLst>
        </pc:picChg>
        <pc:picChg chg="add mod">
          <ac:chgData name="伊健 杜" userId="e69aded81da48593" providerId="LiveId" clId="{BDA6C9E0-7790-432C-B9C9-E0296059254F}" dt="2022-12-05T06:17:01.316" v="2786" actId="1076"/>
          <ac:picMkLst>
            <pc:docMk/>
            <pc:sldMk cId="1780951897" sldId="1916"/>
            <ac:picMk id="26628" creationId="{6268DEAE-BC39-A3C5-7354-2BAB170D2232}"/>
          </ac:picMkLst>
        </pc:picChg>
        <pc:picChg chg="add mod">
          <ac:chgData name="伊健 杜" userId="e69aded81da48593" providerId="LiveId" clId="{BDA6C9E0-7790-432C-B9C9-E0296059254F}" dt="2022-12-05T06:17:00.001" v="2785" actId="1076"/>
          <ac:picMkLst>
            <pc:docMk/>
            <pc:sldMk cId="1780951897" sldId="1916"/>
            <ac:picMk id="26630" creationId="{ADADFEC9-D036-4D71-0CD4-A146A4B69F08}"/>
          </ac:picMkLst>
        </pc:picChg>
        <pc:picChg chg="add del">
          <ac:chgData name="伊健 杜" userId="e69aded81da48593" providerId="LiveId" clId="{BDA6C9E0-7790-432C-B9C9-E0296059254F}" dt="2022-12-05T06:19:04.076" v="2939"/>
          <ac:picMkLst>
            <pc:docMk/>
            <pc:sldMk cId="1780951897" sldId="1916"/>
            <ac:picMk id="26632" creationId="{10A507F5-DB1D-A08D-5679-DA7A383E1385}"/>
          </ac:picMkLst>
        </pc:picChg>
      </pc:sldChg>
      <pc:sldChg chg="addSp delSp modSp add mod delAnim">
        <pc:chgData name="伊健 杜" userId="e69aded81da48593" providerId="LiveId" clId="{BDA6C9E0-7790-432C-B9C9-E0296059254F}" dt="2022-12-05T06:48:48.167" v="4577"/>
        <pc:sldMkLst>
          <pc:docMk/>
          <pc:sldMk cId="516876020" sldId="1917"/>
        </pc:sldMkLst>
        <pc:spChg chg="del">
          <ac:chgData name="伊健 杜" userId="e69aded81da48593" providerId="LiveId" clId="{BDA6C9E0-7790-432C-B9C9-E0296059254F}" dt="2022-12-05T06:18:09.963" v="2931" actId="478"/>
          <ac:spMkLst>
            <pc:docMk/>
            <pc:sldMk cId="516876020" sldId="1917"/>
            <ac:spMk id="4" creationId="{F2C9A78F-42DE-CB69-7CA9-DDB7BE52C4E2}"/>
          </ac:spMkLst>
        </pc:spChg>
        <pc:spChg chg="del">
          <ac:chgData name="伊健 杜" userId="e69aded81da48593" providerId="LiveId" clId="{BDA6C9E0-7790-432C-B9C9-E0296059254F}" dt="2022-12-05T06:17:24.698" v="2791" actId="478"/>
          <ac:spMkLst>
            <pc:docMk/>
            <pc:sldMk cId="516876020" sldId="1917"/>
            <ac:spMk id="5" creationId="{12133E31-EFD8-1428-E834-932512E03115}"/>
          </ac:spMkLst>
        </pc:spChg>
        <pc:spChg chg="mod">
          <ac:chgData name="伊健 杜" userId="e69aded81da48593" providerId="LiveId" clId="{BDA6C9E0-7790-432C-B9C9-E0296059254F}" dt="2022-12-05T06:48:48.167" v="4577"/>
          <ac:spMkLst>
            <pc:docMk/>
            <pc:sldMk cId="516876020" sldId="1917"/>
            <ac:spMk id="10" creationId="{B839CA97-BE0D-8B7C-B769-3E145A81D451}"/>
          </ac:spMkLst>
        </pc:spChg>
        <pc:picChg chg="del">
          <ac:chgData name="伊健 杜" userId="e69aded81da48593" providerId="LiveId" clId="{BDA6C9E0-7790-432C-B9C9-E0296059254F}" dt="2022-12-05T06:18:09.963" v="2931" actId="478"/>
          <ac:picMkLst>
            <pc:docMk/>
            <pc:sldMk cId="516876020" sldId="1917"/>
            <ac:picMk id="26626" creationId="{0D84EA16-3ADD-FADB-BCB3-4152CBFCA12B}"/>
          </ac:picMkLst>
        </pc:picChg>
        <pc:picChg chg="del">
          <ac:chgData name="伊健 杜" userId="e69aded81da48593" providerId="LiveId" clId="{BDA6C9E0-7790-432C-B9C9-E0296059254F}" dt="2022-12-05T06:18:09.963" v="2931" actId="478"/>
          <ac:picMkLst>
            <pc:docMk/>
            <pc:sldMk cId="516876020" sldId="1917"/>
            <ac:picMk id="26628" creationId="{6268DEAE-BC39-A3C5-7354-2BAB170D2232}"/>
          </ac:picMkLst>
        </pc:picChg>
        <pc:picChg chg="del">
          <ac:chgData name="伊健 杜" userId="e69aded81da48593" providerId="LiveId" clId="{BDA6C9E0-7790-432C-B9C9-E0296059254F}" dt="2022-12-05T06:18:09.963" v="2931" actId="478"/>
          <ac:picMkLst>
            <pc:docMk/>
            <pc:sldMk cId="516876020" sldId="1917"/>
            <ac:picMk id="26630" creationId="{ADADFEC9-D036-4D71-0CD4-A146A4B69F08}"/>
          </ac:picMkLst>
        </pc:picChg>
        <pc:picChg chg="add mod">
          <ac:chgData name="伊健 杜" userId="e69aded81da48593" providerId="LiveId" clId="{BDA6C9E0-7790-432C-B9C9-E0296059254F}" dt="2022-12-05T06:18:57.203" v="2935" actId="1076"/>
          <ac:picMkLst>
            <pc:docMk/>
            <pc:sldMk cId="516876020" sldId="1917"/>
            <ac:picMk id="27650" creationId="{61980254-6315-236F-A408-2C722CB52657}"/>
          </ac:picMkLst>
        </pc:picChg>
      </pc:sldChg>
      <pc:sldChg chg="addSp delSp modSp add mod">
        <pc:chgData name="伊健 杜" userId="e69aded81da48593" providerId="LiveId" clId="{BDA6C9E0-7790-432C-B9C9-E0296059254F}" dt="2022-12-05T06:48:48.167" v="4577"/>
        <pc:sldMkLst>
          <pc:docMk/>
          <pc:sldMk cId="965545454" sldId="1918"/>
        </pc:sldMkLst>
        <pc:spChg chg="mod">
          <ac:chgData name="伊健 杜" userId="e69aded81da48593" providerId="LiveId" clId="{BDA6C9E0-7790-432C-B9C9-E0296059254F}" dt="2022-12-05T06:48:48.167" v="4577"/>
          <ac:spMkLst>
            <pc:docMk/>
            <pc:sldMk cId="965545454" sldId="1918"/>
            <ac:spMk id="2" creationId="{10304424-DB4A-36E7-9E0D-D32A5DD0F26C}"/>
          </ac:spMkLst>
        </pc:spChg>
        <pc:spChg chg="del">
          <ac:chgData name="伊健 杜" userId="e69aded81da48593" providerId="LiveId" clId="{BDA6C9E0-7790-432C-B9C9-E0296059254F}" dt="2022-12-05T06:22:18.901" v="3037" actId="478"/>
          <ac:spMkLst>
            <pc:docMk/>
            <pc:sldMk cId="965545454" sldId="1918"/>
            <ac:spMk id="4" creationId="{F2C9A78F-42DE-CB69-7CA9-DDB7BE52C4E2}"/>
          </ac:spMkLst>
        </pc:spChg>
        <pc:spChg chg="mod">
          <ac:chgData name="伊健 杜" userId="e69aded81da48593" providerId="LiveId" clId="{BDA6C9E0-7790-432C-B9C9-E0296059254F}" dt="2022-12-05T06:19:54.760" v="2951"/>
          <ac:spMkLst>
            <pc:docMk/>
            <pc:sldMk cId="965545454" sldId="1918"/>
            <ac:spMk id="5" creationId="{12133E31-EFD8-1428-E834-932512E03115}"/>
          </ac:spMkLst>
        </pc:spChg>
        <pc:spChg chg="mod">
          <ac:chgData name="伊健 杜" userId="e69aded81da48593" providerId="LiveId" clId="{BDA6C9E0-7790-432C-B9C9-E0296059254F}" dt="2022-12-05T06:48:48.167" v="4577"/>
          <ac:spMkLst>
            <pc:docMk/>
            <pc:sldMk cId="965545454" sldId="1918"/>
            <ac:spMk id="10" creationId="{B839CA97-BE0D-8B7C-B769-3E145A81D451}"/>
          </ac:spMkLst>
        </pc:spChg>
        <pc:picChg chg="del">
          <ac:chgData name="伊健 杜" userId="e69aded81da48593" providerId="LiveId" clId="{BDA6C9E0-7790-432C-B9C9-E0296059254F}" dt="2022-12-05T06:20:55.847" v="3024" actId="478"/>
          <ac:picMkLst>
            <pc:docMk/>
            <pc:sldMk cId="965545454" sldId="1918"/>
            <ac:picMk id="26626" creationId="{0D84EA16-3ADD-FADB-BCB3-4152CBFCA12B}"/>
          </ac:picMkLst>
        </pc:picChg>
        <pc:picChg chg="del">
          <ac:chgData name="伊健 杜" userId="e69aded81da48593" providerId="LiveId" clId="{BDA6C9E0-7790-432C-B9C9-E0296059254F}" dt="2022-12-05T06:20:55.847" v="3024" actId="478"/>
          <ac:picMkLst>
            <pc:docMk/>
            <pc:sldMk cId="965545454" sldId="1918"/>
            <ac:picMk id="26628" creationId="{6268DEAE-BC39-A3C5-7354-2BAB170D2232}"/>
          </ac:picMkLst>
        </pc:picChg>
        <pc:picChg chg="del">
          <ac:chgData name="伊健 杜" userId="e69aded81da48593" providerId="LiveId" clId="{BDA6C9E0-7790-432C-B9C9-E0296059254F}" dt="2022-12-05T06:20:55.847" v="3024" actId="478"/>
          <ac:picMkLst>
            <pc:docMk/>
            <pc:sldMk cId="965545454" sldId="1918"/>
            <ac:picMk id="26630" creationId="{ADADFEC9-D036-4D71-0CD4-A146A4B69F08}"/>
          </ac:picMkLst>
        </pc:picChg>
        <pc:picChg chg="add mod">
          <ac:chgData name="伊健 杜" userId="e69aded81da48593" providerId="LiveId" clId="{BDA6C9E0-7790-432C-B9C9-E0296059254F}" dt="2022-12-05T06:22:26.775" v="3048" actId="1076"/>
          <ac:picMkLst>
            <pc:docMk/>
            <pc:sldMk cId="965545454" sldId="1918"/>
            <ac:picMk id="28674" creationId="{D02B460E-2AF7-D92C-AD81-C66D662BA8E3}"/>
          </ac:picMkLst>
        </pc:picChg>
      </pc:sldChg>
      <pc:sldChg chg="addSp delSp modSp add mod delAnim">
        <pc:chgData name="伊健 杜" userId="e69aded81da48593" providerId="LiveId" clId="{BDA6C9E0-7790-432C-B9C9-E0296059254F}" dt="2022-12-05T06:48:48.167" v="4577"/>
        <pc:sldMkLst>
          <pc:docMk/>
          <pc:sldMk cId="1866579175" sldId="1919"/>
        </pc:sldMkLst>
        <pc:spChg chg="mod">
          <ac:chgData name="伊健 杜" userId="e69aded81da48593" providerId="LiveId" clId="{BDA6C9E0-7790-432C-B9C9-E0296059254F}" dt="2022-12-05T06:48:48.167" v="4577"/>
          <ac:spMkLst>
            <pc:docMk/>
            <pc:sldMk cId="1866579175" sldId="1919"/>
            <ac:spMk id="2" creationId="{10304424-DB4A-36E7-9E0D-D32A5DD0F26C}"/>
          </ac:spMkLst>
        </pc:spChg>
        <pc:spChg chg="del">
          <ac:chgData name="伊健 杜" userId="e69aded81da48593" providerId="LiveId" clId="{BDA6C9E0-7790-432C-B9C9-E0296059254F}" dt="2022-12-05T06:22:31.243" v="3050" actId="478"/>
          <ac:spMkLst>
            <pc:docMk/>
            <pc:sldMk cId="1866579175" sldId="1919"/>
            <ac:spMk id="5" creationId="{12133E31-EFD8-1428-E834-932512E03115}"/>
          </ac:spMkLst>
        </pc:spChg>
        <pc:spChg chg="mod">
          <ac:chgData name="伊健 杜" userId="e69aded81da48593" providerId="LiveId" clId="{BDA6C9E0-7790-432C-B9C9-E0296059254F}" dt="2022-12-05T06:48:48.167" v="4577"/>
          <ac:spMkLst>
            <pc:docMk/>
            <pc:sldMk cId="1866579175" sldId="1919"/>
            <ac:spMk id="10" creationId="{B839CA97-BE0D-8B7C-B769-3E145A81D451}"/>
          </ac:spMkLst>
        </pc:spChg>
        <pc:picChg chg="del">
          <ac:chgData name="伊健 杜" userId="e69aded81da48593" providerId="LiveId" clId="{BDA6C9E0-7790-432C-B9C9-E0296059254F}" dt="2022-12-05T06:23:49.265" v="3195" actId="478"/>
          <ac:picMkLst>
            <pc:docMk/>
            <pc:sldMk cId="1866579175" sldId="1919"/>
            <ac:picMk id="28674" creationId="{D02B460E-2AF7-D92C-AD81-C66D662BA8E3}"/>
          </ac:picMkLst>
        </pc:picChg>
        <pc:picChg chg="add mod">
          <ac:chgData name="伊健 杜" userId="e69aded81da48593" providerId="LiveId" clId="{BDA6C9E0-7790-432C-B9C9-E0296059254F}" dt="2022-12-05T06:23:59.236" v="3199" actId="1076"/>
          <ac:picMkLst>
            <pc:docMk/>
            <pc:sldMk cId="1866579175" sldId="1919"/>
            <ac:picMk id="29698" creationId="{2D817D54-F587-B5D5-ABE9-3C374DE0A9B7}"/>
          </ac:picMkLst>
        </pc:picChg>
      </pc:sldChg>
      <pc:sldChg chg="addSp delSp modSp add mod">
        <pc:chgData name="伊健 杜" userId="e69aded81da48593" providerId="LiveId" clId="{BDA6C9E0-7790-432C-B9C9-E0296059254F}" dt="2022-12-05T06:48:48.167" v="4577"/>
        <pc:sldMkLst>
          <pc:docMk/>
          <pc:sldMk cId="1215428698" sldId="1920"/>
        </pc:sldMkLst>
        <pc:spChg chg="mod">
          <ac:chgData name="伊健 杜" userId="e69aded81da48593" providerId="LiveId" clId="{BDA6C9E0-7790-432C-B9C9-E0296059254F}" dt="2022-12-05T06:24:43.496" v="3211" actId="20577"/>
          <ac:spMkLst>
            <pc:docMk/>
            <pc:sldMk cId="1215428698" sldId="1920"/>
            <ac:spMk id="2" creationId="{10304424-DB4A-36E7-9E0D-D32A5DD0F26C}"/>
          </ac:spMkLst>
        </pc:spChg>
        <pc:spChg chg="mod">
          <ac:chgData name="伊健 杜" userId="e69aded81da48593" providerId="LiveId" clId="{BDA6C9E0-7790-432C-B9C9-E0296059254F}" dt="2022-12-05T06:25:01.709" v="3212"/>
          <ac:spMkLst>
            <pc:docMk/>
            <pc:sldMk cId="1215428698" sldId="1920"/>
            <ac:spMk id="5" creationId="{12133E31-EFD8-1428-E834-932512E03115}"/>
          </ac:spMkLst>
        </pc:spChg>
        <pc:spChg chg="mod">
          <ac:chgData name="伊健 杜" userId="e69aded81da48593" providerId="LiveId" clId="{BDA6C9E0-7790-432C-B9C9-E0296059254F}" dt="2022-12-05T06:48:48.167" v="4577"/>
          <ac:spMkLst>
            <pc:docMk/>
            <pc:sldMk cId="1215428698" sldId="1920"/>
            <ac:spMk id="10" creationId="{B839CA97-BE0D-8B7C-B769-3E145A81D451}"/>
          </ac:spMkLst>
        </pc:spChg>
        <pc:picChg chg="del">
          <ac:chgData name="伊健 杜" userId="e69aded81da48593" providerId="LiveId" clId="{BDA6C9E0-7790-432C-B9C9-E0296059254F}" dt="2022-12-05T06:26:54.746" v="3313" actId="478"/>
          <ac:picMkLst>
            <pc:docMk/>
            <pc:sldMk cId="1215428698" sldId="1920"/>
            <ac:picMk id="28674" creationId="{D02B460E-2AF7-D92C-AD81-C66D662BA8E3}"/>
          </ac:picMkLst>
        </pc:picChg>
        <pc:picChg chg="add mod">
          <ac:chgData name="伊健 杜" userId="e69aded81da48593" providerId="LiveId" clId="{BDA6C9E0-7790-432C-B9C9-E0296059254F}" dt="2022-12-05T06:27:20.550" v="3317" actId="1076"/>
          <ac:picMkLst>
            <pc:docMk/>
            <pc:sldMk cId="1215428698" sldId="1920"/>
            <ac:picMk id="30722" creationId="{2FF5B0A4-63C8-3493-5B95-F652120D9FE9}"/>
          </ac:picMkLst>
        </pc:picChg>
      </pc:sldChg>
      <pc:sldChg chg="addSp delSp modSp add mod delAnim">
        <pc:chgData name="伊健 杜" userId="e69aded81da48593" providerId="LiveId" clId="{BDA6C9E0-7790-432C-B9C9-E0296059254F}" dt="2022-12-05T06:48:48.167" v="4577"/>
        <pc:sldMkLst>
          <pc:docMk/>
          <pc:sldMk cId="3563620411" sldId="1921"/>
        </pc:sldMkLst>
        <pc:spChg chg="add mod">
          <ac:chgData name="伊健 杜" userId="e69aded81da48593" providerId="LiveId" clId="{BDA6C9E0-7790-432C-B9C9-E0296059254F}" dt="2022-12-05T06:48:48.167" v="4577"/>
          <ac:spMkLst>
            <pc:docMk/>
            <pc:sldMk cId="3563620411" sldId="1921"/>
            <ac:spMk id="3" creationId="{2FE2CB1A-902A-25F0-89C3-F28CDFF20B6B}"/>
          </ac:spMkLst>
        </pc:spChg>
        <pc:spChg chg="del">
          <ac:chgData name="伊健 杜" userId="e69aded81da48593" providerId="LiveId" clId="{BDA6C9E0-7790-432C-B9C9-E0296059254F}" dt="2022-12-05T06:27:40.759" v="3320" actId="478"/>
          <ac:spMkLst>
            <pc:docMk/>
            <pc:sldMk cId="3563620411" sldId="1921"/>
            <ac:spMk id="5" creationId="{12133E31-EFD8-1428-E834-932512E03115}"/>
          </ac:spMkLst>
        </pc:spChg>
        <pc:spChg chg="del">
          <ac:chgData name="伊健 杜" userId="e69aded81da48593" providerId="LiveId" clId="{BDA6C9E0-7790-432C-B9C9-E0296059254F}" dt="2022-12-05T06:27:38.621" v="3319" actId="478"/>
          <ac:spMkLst>
            <pc:docMk/>
            <pc:sldMk cId="3563620411" sldId="1921"/>
            <ac:spMk id="10" creationId="{B839CA97-BE0D-8B7C-B769-3E145A81D451}"/>
          </ac:spMkLst>
        </pc:spChg>
        <pc:picChg chg="del">
          <ac:chgData name="伊健 杜" userId="e69aded81da48593" providerId="LiveId" clId="{BDA6C9E0-7790-432C-B9C9-E0296059254F}" dt="2022-12-05T06:27:38.621" v="3319" actId="478"/>
          <ac:picMkLst>
            <pc:docMk/>
            <pc:sldMk cId="3563620411" sldId="1921"/>
            <ac:picMk id="30722" creationId="{2FF5B0A4-63C8-3493-5B95-F652120D9FE9}"/>
          </ac:picMkLst>
        </pc:picChg>
        <pc:picChg chg="add mod">
          <ac:chgData name="伊健 杜" userId="e69aded81da48593" providerId="LiveId" clId="{BDA6C9E0-7790-432C-B9C9-E0296059254F}" dt="2022-12-05T06:33:30.341" v="3323" actId="1076"/>
          <ac:picMkLst>
            <pc:docMk/>
            <pc:sldMk cId="3563620411" sldId="1921"/>
            <ac:picMk id="31746" creationId="{AADF5975-7696-CBEF-5571-D4100F12E806}"/>
          </ac:picMkLst>
        </pc:picChg>
      </pc:sldChg>
      <pc:sldChg chg="addSp delSp modSp add mod">
        <pc:chgData name="伊健 杜" userId="e69aded81da48593" providerId="LiveId" clId="{BDA6C9E0-7790-432C-B9C9-E0296059254F}" dt="2022-12-05T06:48:48.167" v="4577"/>
        <pc:sldMkLst>
          <pc:docMk/>
          <pc:sldMk cId="2167945611" sldId="1922"/>
        </pc:sldMkLst>
        <pc:spChg chg="mod">
          <ac:chgData name="伊健 杜" userId="e69aded81da48593" providerId="LiveId" clId="{BDA6C9E0-7790-432C-B9C9-E0296059254F}" dt="2022-12-05T06:48:48.167" v="4577"/>
          <ac:spMkLst>
            <pc:docMk/>
            <pc:sldMk cId="2167945611" sldId="1922"/>
            <ac:spMk id="2" creationId="{10304424-DB4A-36E7-9E0D-D32A5DD0F26C}"/>
          </ac:spMkLst>
        </pc:spChg>
        <pc:spChg chg="mod">
          <ac:chgData name="伊健 杜" userId="e69aded81da48593" providerId="LiveId" clId="{BDA6C9E0-7790-432C-B9C9-E0296059254F}" dt="2022-12-05T06:34:45.412" v="3390"/>
          <ac:spMkLst>
            <pc:docMk/>
            <pc:sldMk cId="2167945611" sldId="1922"/>
            <ac:spMk id="5" creationId="{12133E31-EFD8-1428-E834-932512E03115}"/>
          </ac:spMkLst>
        </pc:spChg>
        <pc:spChg chg="mod">
          <ac:chgData name="伊健 杜" userId="e69aded81da48593" providerId="LiveId" clId="{BDA6C9E0-7790-432C-B9C9-E0296059254F}" dt="2022-12-05T06:48:48.167" v="4577"/>
          <ac:spMkLst>
            <pc:docMk/>
            <pc:sldMk cId="2167945611" sldId="1922"/>
            <ac:spMk id="10" creationId="{B839CA97-BE0D-8B7C-B769-3E145A81D451}"/>
          </ac:spMkLst>
        </pc:spChg>
        <pc:picChg chg="del">
          <ac:chgData name="伊健 杜" userId="e69aded81da48593" providerId="LiveId" clId="{BDA6C9E0-7790-432C-B9C9-E0296059254F}" dt="2022-12-05T06:35:53.708" v="3510" actId="478"/>
          <ac:picMkLst>
            <pc:docMk/>
            <pc:sldMk cId="2167945611" sldId="1922"/>
            <ac:picMk id="30722" creationId="{2FF5B0A4-63C8-3493-5B95-F652120D9FE9}"/>
          </ac:picMkLst>
        </pc:picChg>
        <pc:picChg chg="add mod">
          <ac:chgData name="伊健 杜" userId="e69aded81da48593" providerId="LiveId" clId="{BDA6C9E0-7790-432C-B9C9-E0296059254F}" dt="2022-12-05T06:36:10.836" v="3514" actId="1076"/>
          <ac:picMkLst>
            <pc:docMk/>
            <pc:sldMk cId="2167945611" sldId="1922"/>
            <ac:picMk id="32770" creationId="{D8BC3AA1-5484-0951-387C-C1CADE538B61}"/>
          </ac:picMkLst>
        </pc:picChg>
      </pc:sldChg>
      <pc:sldChg chg="addSp delSp modSp add mod delAnim">
        <pc:chgData name="伊健 杜" userId="e69aded81da48593" providerId="LiveId" clId="{BDA6C9E0-7790-432C-B9C9-E0296059254F}" dt="2022-12-05T06:48:48.167" v="4577"/>
        <pc:sldMkLst>
          <pc:docMk/>
          <pc:sldMk cId="3114720373" sldId="1923"/>
        </pc:sldMkLst>
        <pc:spChg chg="mod">
          <ac:chgData name="伊健 杜" userId="e69aded81da48593" providerId="LiveId" clId="{BDA6C9E0-7790-432C-B9C9-E0296059254F}" dt="2022-12-05T06:48:48.167" v="4577"/>
          <ac:spMkLst>
            <pc:docMk/>
            <pc:sldMk cId="3114720373" sldId="1923"/>
            <ac:spMk id="2" creationId="{10304424-DB4A-36E7-9E0D-D32A5DD0F26C}"/>
          </ac:spMkLst>
        </pc:spChg>
        <pc:spChg chg="del mod">
          <ac:chgData name="伊健 杜" userId="e69aded81da48593" providerId="LiveId" clId="{BDA6C9E0-7790-432C-B9C9-E0296059254F}" dt="2022-12-05T06:36:27.343" v="3517" actId="478"/>
          <ac:spMkLst>
            <pc:docMk/>
            <pc:sldMk cId="3114720373" sldId="1923"/>
            <ac:spMk id="5" creationId="{12133E31-EFD8-1428-E834-932512E03115}"/>
          </ac:spMkLst>
        </pc:spChg>
        <pc:spChg chg="mod">
          <ac:chgData name="伊健 杜" userId="e69aded81da48593" providerId="LiveId" clId="{BDA6C9E0-7790-432C-B9C9-E0296059254F}" dt="2022-12-05T06:48:48.167" v="4577"/>
          <ac:spMkLst>
            <pc:docMk/>
            <pc:sldMk cId="3114720373" sldId="1923"/>
            <ac:spMk id="10" creationId="{B839CA97-BE0D-8B7C-B769-3E145A81D451}"/>
          </ac:spMkLst>
        </pc:spChg>
        <pc:picChg chg="del">
          <ac:chgData name="伊健 杜" userId="e69aded81da48593" providerId="LiveId" clId="{BDA6C9E0-7790-432C-B9C9-E0296059254F}" dt="2022-12-05T06:36:55.670" v="3580" actId="478"/>
          <ac:picMkLst>
            <pc:docMk/>
            <pc:sldMk cId="3114720373" sldId="1923"/>
            <ac:picMk id="32770" creationId="{D8BC3AA1-5484-0951-387C-C1CADE538B61}"/>
          </ac:picMkLst>
        </pc:picChg>
        <pc:picChg chg="add mod">
          <ac:chgData name="伊健 杜" userId="e69aded81da48593" providerId="LiveId" clId="{BDA6C9E0-7790-432C-B9C9-E0296059254F}" dt="2022-12-05T06:36:59.746" v="3583" actId="1076"/>
          <ac:picMkLst>
            <pc:docMk/>
            <pc:sldMk cId="3114720373" sldId="1923"/>
            <ac:picMk id="33794" creationId="{D994973D-CB4E-8BFF-E153-C82F7EAAC8F1}"/>
          </ac:picMkLst>
        </pc:picChg>
        <pc:picChg chg="add del">
          <ac:chgData name="伊健 杜" userId="e69aded81da48593" providerId="LiveId" clId="{BDA6C9E0-7790-432C-B9C9-E0296059254F}" dt="2022-12-05T06:37:23.986" v="3596"/>
          <ac:picMkLst>
            <pc:docMk/>
            <pc:sldMk cId="3114720373" sldId="1923"/>
            <ac:picMk id="33796" creationId="{8C8B5365-E489-0D9C-C5EF-B79A679F5DEF}"/>
          </ac:picMkLst>
        </pc:picChg>
      </pc:sldChg>
      <pc:sldChg chg="addSp delSp modSp add mod">
        <pc:chgData name="伊健 杜" userId="e69aded81da48593" providerId="LiveId" clId="{BDA6C9E0-7790-432C-B9C9-E0296059254F}" dt="2022-12-05T06:48:48.167" v="4577"/>
        <pc:sldMkLst>
          <pc:docMk/>
          <pc:sldMk cId="231063640" sldId="1924"/>
        </pc:sldMkLst>
        <pc:spChg chg="mod">
          <ac:chgData name="伊健 杜" userId="e69aded81da48593" providerId="LiveId" clId="{BDA6C9E0-7790-432C-B9C9-E0296059254F}" dt="2022-12-05T06:48:48.167" v="4577"/>
          <ac:spMkLst>
            <pc:docMk/>
            <pc:sldMk cId="231063640" sldId="1924"/>
            <ac:spMk id="2" creationId="{10304424-DB4A-36E7-9E0D-D32A5DD0F26C}"/>
          </ac:spMkLst>
        </pc:spChg>
        <pc:spChg chg="mod">
          <ac:chgData name="伊健 杜" userId="e69aded81da48593" providerId="LiveId" clId="{BDA6C9E0-7790-432C-B9C9-E0296059254F}" dt="2022-12-05T06:37:49.602" v="3610"/>
          <ac:spMkLst>
            <pc:docMk/>
            <pc:sldMk cId="231063640" sldId="1924"/>
            <ac:spMk id="5" creationId="{12133E31-EFD8-1428-E834-932512E03115}"/>
          </ac:spMkLst>
        </pc:spChg>
        <pc:spChg chg="mod">
          <ac:chgData name="伊健 杜" userId="e69aded81da48593" providerId="LiveId" clId="{BDA6C9E0-7790-432C-B9C9-E0296059254F}" dt="2022-12-05T06:48:48.167" v="4577"/>
          <ac:spMkLst>
            <pc:docMk/>
            <pc:sldMk cId="231063640" sldId="1924"/>
            <ac:spMk id="10" creationId="{B839CA97-BE0D-8B7C-B769-3E145A81D451}"/>
          </ac:spMkLst>
        </pc:spChg>
        <pc:picChg chg="del">
          <ac:chgData name="伊健 杜" userId="e69aded81da48593" providerId="LiveId" clId="{BDA6C9E0-7790-432C-B9C9-E0296059254F}" dt="2022-12-05T06:39:05.309" v="3754" actId="478"/>
          <ac:picMkLst>
            <pc:docMk/>
            <pc:sldMk cId="231063640" sldId="1924"/>
            <ac:picMk id="32770" creationId="{D8BC3AA1-5484-0951-387C-C1CADE538B61}"/>
          </ac:picMkLst>
        </pc:picChg>
        <pc:picChg chg="add mod">
          <ac:chgData name="伊健 杜" userId="e69aded81da48593" providerId="LiveId" clId="{BDA6C9E0-7790-432C-B9C9-E0296059254F}" dt="2022-12-05T06:39:11.515" v="3757" actId="1076"/>
          <ac:picMkLst>
            <pc:docMk/>
            <pc:sldMk cId="231063640" sldId="1924"/>
            <ac:picMk id="34818" creationId="{A0437FDA-C0D0-065B-D8B2-4EE4707E894A}"/>
          </ac:picMkLst>
        </pc:picChg>
      </pc:sldChg>
      <pc:sldChg chg="addSp delSp modSp add mod delAnim">
        <pc:chgData name="伊健 杜" userId="e69aded81da48593" providerId="LiveId" clId="{BDA6C9E0-7790-432C-B9C9-E0296059254F}" dt="2022-12-05T06:48:48.167" v="4577"/>
        <pc:sldMkLst>
          <pc:docMk/>
          <pc:sldMk cId="3174743151" sldId="1925"/>
        </pc:sldMkLst>
        <pc:spChg chg="mod">
          <ac:chgData name="伊健 杜" userId="e69aded81da48593" providerId="LiveId" clId="{BDA6C9E0-7790-432C-B9C9-E0296059254F}" dt="2022-12-05T06:48:48.167" v="4577"/>
          <ac:spMkLst>
            <pc:docMk/>
            <pc:sldMk cId="3174743151" sldId="1925"/>
            <ac:spMk id="2" creationId="{10304424-DB4A-36E7-9E0D-D32A5DD0F26C}"/>
          </ac:spMkLst>
        </pc:spChg>
        <pc:spChg chg="del">
          <ac:chgData name="伊健 杜" userId="e69aded81da48593" providerId="LiveId" clId="{BDA6C9E0-7790-432C-B9C9-E0296059254F}" dt="2022-12-05T06:39:19.192" v="3759" actId="478"/>
          <ac:spMkLst>
            <pc:docMk/>
            <pc:sldMk cId="3174743151" sldId="1925"/>
            <ac:spMk id="5" creationId="{12133E31-EFD8-1428-E834-932512E03115}"/>
          </ac:spMkLst>
        </pc:spChg>
        <pc:spChg chg="mod">
          <ac:chgData name="伊健 杜" userId="e69aded81da48593" providerId="LiveId" clId="{BDA6C9E0-7790-432C-B9C9-E0296059254F}" dt="2022-12-05T06:48:48.167" v="4577"/>
          <ac:spMkLst>
            <pc:docMk/>
            <pc:sldMk cId="3174743151" sldId="1925"/>
            <ac:spMk id="10" creationId="{B839CA97-BE0D-8B7C-B769-3E145A81D451}"/>
          </ac:spMkLst>
        </pc:spChg>
        <pc:picChg chg="del">
          <ac:chgData name="伊健 杜" userId="e69aded81da48593" providerId="LiveId" clId="{BDA6C9E0-7790-432C-B9C9-E0296059254F}" dt="2022-12-05T06:39:45.739" v="3877" actId="478"/>
          <ac:picMkLst>
            <pc:docMk/>
            <pc:sldMk cId="3174743151" sldId="1925"/>
            <ac:picMk id="34818" creationId="{A0437FDA-C0D0-065B-D8B2-4EE4707E894A}"/>
          </ac:picMkLst>
        </pc:picChg>
        <pc:picChg chg="add mod">
          <ac:chgData name="伊健 杜" userId="e69aded81da48593" providerId="LiveId" clId="{BDA6C9E0-7790-432C-B9C9-E0296059254F}" dt="2022-12-05T06:40:34.045" v="3887" actId="1076"/>
          <ac:picMkLst>
            <pc:docMk/>
            <pc:sldMk cId="3174743151" sldId="1925"/>
            <ac:picMk id="35842" creationId="{7FA74812-2A9C-663F-BD61-0D4B9AFEC876}"/>
          </ac:picMkLst>
        </pc:picChg>
        <pc:picChg chg="add mod">
          <ac:chgData name="伊健 杜" userId="e69aded81da48593" providerId="LiveId" clId="{BDA6C9E0-7790-432C-B9C9-E0296059254F}" dt="2022-12-05T06:40:35.939" v="3888" actId="14100"/>
          <ac:picMkLst>
            <pc:docMk/>
            <pc:sldMk cId="3174743151" sldId="1925"/>
            <ac:picMk id="35844" creationId="{C79A53E7-E7FD-5F6F-DC1E-9445F09E2936}"/>
          </ac:picMkLst>
        </pc:picChg>
      </pc:sldChg>
      <pc:sldChg chg="modSp add mod">
        <pc:chgData name="伊健 杜" userId="e69aded81da48593" providerId="LiveId" clId="{BDA6C9E0-7790-432C-B9C9-E0296059254F}" dt="2022-12-05T06:48:48.167" v="4577"/>
        <pc:sldMkLst>
          <pc:docMk/>
          <pc:sldMk cId="915081168" sldId="1926"/>
        </pc:sldMkLst>
        <pc:spChg chg="mod">
          <ac:chgData name="伊健 杜" userId="e69aded81da48593" providerId="LiveId" clId="{BDA6C9E0-7790-432C-B9C9-E0296059254F}" dt="2022-12-05T06:48:48.167" v="4577"/>
          <ac:spMkLst>
            <pc:docMk/>
            <pc:sldMk cId="915081168" sldId="1926"/>
            <ac:spMk id="2" creationId="{10304424-DB4A-36E7-9E0D-D32A5DD0F26C}"/>
          </ac:spMkLst>
        </pc:spChg>
        <pc:spChg chg="mod">
          <ac:chgData name="伊健 杜" userId="e69aded81da48593" providerId="LiveId" clId="{BDA6C9E0-7790-432C-B9C9-E0296059254F}" dt="2022-12-05T06:42:01.409" v="3905"/>
          <ac:spMkLst>
            <pc:docMk/>
            <pc:sldMk cId="915081168" sldId="1926"/>
            <ac:spMk id="5" creationId="{12133E31-EFD8-1428-E834-932512E03115}"/>
          </ac:spMkLst>
        </pc:spChg>
        <pc:spChg chg="mod">
          <ac:chgData name="伊健 杜" userId="e69aded81da48593" providerId="LiveId" clId="{BDA6C9E0-7790-432C-B9C9-E0296059254F}" dt="2022-12-05T06:48:48.167" v="4577"/>
          <ac:spMkLst>
            <pc:docMk/>
            <pc:sldMk cId="915081168" sldId="1926"/>
            <ac:spMk id="10" creationId="{B839CA97-BE0D-8B7C-B769-3E145A81D451}"/>
          </ac:spMkLst>
        </pc:spChg>
        <pc:picChg chg="mod">
          <ac:chgData name="伊健 杜" userId="e69aded81da48593" providerId="LiveId" clId="{BDA6C9E0-7790-432C-B9C9-E0296059254F}" dt="2022-12-05T06:42:40.275" v="4017" actId="1076"/>
          <ac:picMkLst>
            <pc:docMk/>
            <pc:sldMk cId="915081168" sldId="1926"/>
            <ac:picMk id="34818" creationId="{A0437FDA-C0D0-065B-D8B2-4EE4707E894A}"/>
          </ac:picMkLst>
        </pc:picChg>
      </pc:sldChg>
      <pc:sldChg chg="addSp delSp modSp add mod delAnim">
        <pc:chgData name="伊健 杜" userId="e69aded81da48593" providerId="LiveId" clId="{BDA6C9E0-7790-432C-B9C9-E0296059254F}" dt="2022-12-05T06:48:48.167" v="4577"/>
        <pc:sldMkLst>
          <pc:docMk/>
          <pc:sldMk cId="2923740678" sldId="1927"/>
        </pc:sldMkLst>
        <pc:spChg chg="mod">
          <ac:chgData name="伊健 杜" userId="e69aded81da48593" providerId="LiveId" clId="{BDA6C9E0-7790-432C-B9C9-E0296059254F}" dt="2022-12-05T06:48:48.167" v="4577"/>
          <ac:spMkLst>
            <pc:docMk/>
            <pc:sldMk cId="2923740678" sldId="1927"/>
            <ac:spMk id="2" creationId="{10304424-DB4A-36E7-9E0D-D32A5DD0F26C}"/>
          </ac:spMkLst>
        </pc:spChg>
        <pc:spChg chg="del">
          <ac:chgData name="伊健 杜" userId="e69aded81da48593" providerId="LiveId" clId="{BDA6C9E0-7790-432C-B9C9-E0296059254F}" dt="2022-12-05T06:42:46.443" v="4019" actId="478"/>
          <ac:spMkLst>
            <pc:docMk/>
            <pc:sldMk cId="2923740678" sldId="1927"/>
            <ac:spMk id="5" creationId="{12133E31-EFD8-1428-E834-932512E03115}"/>
          </ac:spMkLst>
        </pc:spChg>
        <pc:spChg chg="mod">
          <ac:chgData name="伊健 杜" userId="e69aded81da48593" providerId="LiveId" clId="{BDA6C9E0-7790-432C-B9C9-E0296059254F}" dt="2022-12-05T06:48:48.167" v="4577"/>
          <ac:spMkLst>
            <pc:docMk/>
            <pc:sldMk cId="2923740678" sldId="1927"/>
            <ac:spMk id="10" creationId="{B839CA97-BE0D-8B7C-B769-3E145A81D451}"/>
          </ac:spMkLst>
        </pc:spChg>
        <pc:picChg chg="del">
          <ac:chgData name="伊健 杜" userId="e69aded81da48593" providerId="LiveId" clId="{BDA6C9E0-7790-432C-B9C9-E0296059254F}" dt="2022-12-05T06:43:25.943" v="4116" actId="478"/>
          <ac:picMkLst>
            <pc:docMk/>
            <pc:sldMk cId="2923740678" sldId="1927"/>
            <ac:picMk id="34818" creationId="{A0437FDA-C0D0-065B-D8B2-4EE4707E894A}"/>
          </ac:picMkLst>
        </pc:picChg>
        <pc:picChg chg="add mod">
          <ac:chgData name="伊健 杜" userId="e69aded81da48593" providerId="LiveId" clId="{BDA6C9E0-7790-432C-B9C9-E0296059254F}" dt="2022-12-05T06:43:42.015" v="4120" actId="1076"/>
          <ac:picMkLst>
            <pc:docMk/>
            <pc:sldMk cId="2923740678" sldId="1927"/>
            <ac:picMk id="36866" creationId="{8F36DBB9-13CD-9BA1-9CBE-517204D12E26}"/>
          </ac:picMkLst>
        </pc:picChg>
      </pc:sldChg>
      <pc:sldChg chg="addSp delSp modSp add mod">
        <pc:chgData name="伊健 杜" userId="e69aded81da48593" providerId="LiveId" clId="{BDA6C9E0-7790-432C-B9C9-E0296059254F}" dt="2022-12-05T06:48:48.167" v="4577"/>
        <pc:sldMkLst>
          <pc:docMk/>
          <pc:sldMk cId="4292483930" sldId="1928"/>
        </pc:sldMkLst>
        <pc:spChg chg="mod">
          <ac:chgData name="伊健 杜" userId="e69aded81da48593" providerId="LiveId" clId="{BDA6C9E0-7790-432C-B9C9-E0296059254F}" dt="2022-12-05T06:48:48.167" v="4577"/>
          <ac:spMkLst>
            <pc:docMk/>
            <pc:sldMk cId="4292483930" sldId="1928"/>
            <ac:spMk id="2" creationId="{10304424-DB4A-36E7-9E0D-D32A5DD0F26C}"/>
          </ac:spMkLst>
        </pc:spChg>
        <pc:spChg chg="mod">
          <ac:chgData name="伊健 杜" userId="e69aded81da48593" providerId="LiveId" clId="{BDA6C9E0-7790-432C-B9C9-E0296059254F}" dt="2022-12-05T06:44:20.579" v="4133" actId="20577"/>
          <ac:spMkLst>
            <pc:docMk/>
            <pc:sldMk cId="4292483930" sldId="1928"/>
            <ac:spMk id="5" creationId="{12133E31-EFD8-1428-E834-932512E03115}"/>
          </ac:spMkLst>
        </pc:spChg>
        <pc:spChg chg="mod">
          <ac:chgData name="伊健 杜" userId="e69aded81da48593" providerId="LiveId" clId="{BDA6C9E0-7790-432C-B9C9-E0296059254F}" dt="2022-12-05T06:48:48.167" v="4577"/>
          <ac:spMkLst>
            <pc:docMk/>
            <pc:sldMk cId="4292483930" sldId="1928"/>
            <ac:spMk id="10" creationId="{B839CA97-BE0D-8B7C-B769-3E145A81D451}"/>
          </ac:spMkLst>
        </pc:spChg>
        <pc:picChg chg="del">
          <ac:chgData name="伊健 杜" userId="e69aded81da48593" providerId="LiveId" clId="{BDA6C9E0-7790-432C-B9C9-E0296059254F}" dt="2022-12-05T06:44:54.879" v="4214" actId="478"/>
          <ac:picMkLst>
            <pc:docMk/>
            <pc:sldMk cId="4292483930" sldId="1928"/>
            <ac:picMk id="34818" creationId="{A0437FDA-C0D0-065B-D8B2-4EE4707E894A}"/>
          </ac:picMkLst>
        </pc:picChg>
        <pc:picChg chg="add mod">
          <ac:chgData name="伊健 杜" userId="e69aded81da48593" providerId="LiveId" clId="{BDA6C9E0-7790-432C-B9C9-E0296059254F}" dt="2022-12-05T06:44:58.472" v="4218" actId="1076"/>
          <ac:picMkLst>
            <pc:docMk/>
            <pc:sldMk cId="4292483930" sldId="1928"/>
            <ac:picMk id="38914" creationId="{B9F3EF42-8D7B-9C72-465C-D5A41395646D}"/>
          </ac:picMkLst>
        </pc:picChg>
      </pc:sldChg>
      <pc:sldChg chg="addSp delSp modSp add mod">
        <pc:chgData name="伊健 杜" userId="e69aded81da48593" providerId="LiveId" clId="{BDA6C9E0-7790-432C-B9C9-E0296059254F}" dt="2022-12-05T06:48:48.167" v="4577"/>
        <pc:sldMkLst>
          <pc:docMk/>
          <pc:sldMk cId="1972154191" sldId="1929"/>
        </pc:sldMkLst>
        <pc:spChg chg="mod">
          <ac:chgData name="伊健 杜" userId="e69aded81da48593" providerId="LiveId" clId="{BDA6C9E0-7790-432C-B9C9-E0296059254F}" dt="2022-12-05T06:45:30.605" v="4248"/>
          <ac:spMkLst>
            <pc:docMk/>
            <pc:sldMk cId="1972154191" sldId="1929"/>
            <ac:spMk id="2" creationId="{10304424-DB4A-36E7-9E0D-D32A5DD0F26C}"/>
          </ac:spMkLst>
        </pc:spChg>
        <pc:spChg chg="mod">
          <ac:chgData name="伊健 杜" userId="e69aded81da48593" providerId="LiveId" clId="{BDA6C9E0-7790-432C-B9C9-E0296059254F}" dt="2022-12-05T06:45:42.470" v="4249"/>
          <ac:spMkLst>
            <pc:docMk/>
            <pc:sldMk cId="1972154191" sldId="1929"/>
            <ac:spMk id="5" creationId="{12133E31-EFD8-1428-E834-932512E03115}"/>
          </ac:spMkLst>
        </pc:spChg>
        <pc:spChg chg="mod">
          <ac:chgData name="伊健 杜" userId="e69aded81da48593" providerId="LiveId" clId="{BDA6C9E0-7790-432C-B9C9-E0296059254F}" dt="2022-12-05T06:48:48.167" v="4577"/>
          <ac:spMkLst>
            <pc:docMk/>
            <pc:sldMk cId="1972154191" sldId="1929"/>
            <ac:spMk id="10" creationId="{B839CA97-BE0D-8B7C-B769-3E145A81D451}"/>
          </ac:spMkLst>
        </pc:spChg>
        <pc:picChg chg="del">
          <ac:chgData name="伊健 杜" userId="e69aded81da48593" providerId="LiveId" clId="{BDA6C9E0-7790-432C-B9C9-E0296059254F}" dt="2022-12-05T06:46:33.511" v="4368" actId="478"/>
          <ac:picMkLst>
            <pc:docMk/>
            <pc:sldMk cId="1972154191" sldId="1929"/>
            <ac:picMk id="38914" creationId="{B9F3EF42-8D7B-9C72-465C-D5A41395646D}"/>
          </ac:picMkLst>
        </pc:picChg>
        <pc:picChg chg="add mod">
          <ac:chgData name="伊健 杜" userId="e69aded81da48593" providerId="LiveId" clId="{BDA6C9E0-7790-432C-B9C9-E0296059254F}" dt="2022-12-05T06:46:35.703" v="4370" actId="1076"/>
          <ac:picMkLst>
            <pc:docMk/>
            <pc:sldMk cId="1972154191" sldId="1929"/>
            <ac:picMk id="39938" creationId="{5F8B79D6-18AC-FC33-682A-231E7072F4D6}"/>
          </ac:picMkLst>
        </pc:picChg>
      </pc:sldChg>
      <pc:sldChg chg="addSp delSp modSp add mod">
        <pc:chgData name="伊健 杜" userId="e69aded81da48593" providerId="LiveId" clId="{BDA6C9E0-7790-432C-B9C9-E0296059254F}" dt="2022-12-05T06:48:48.167" v="4577"/>
        <pc:sldMkLst>
          <pc:docMk/>
          <pc:sldMk cId="3720588059" sldId="1930"/>
        </pc:sldMkLst>
        <pc:spChg chg="mod">
          <ac:chgData name="伊健 杜" userId="e69aded81da48593" providerId="LiveId" clId="{BDA6C9E0-7790-432C-B9C9-E0296059254F}" dt="2022-12-05T06:47:09.447" v="4384"/>
          <ac:spMkLst>
            <pc:docMk/>
            <pc:sldMk cId="3720588059" sldId="1930"/>
            <ac:spMk id="2" creationId="{10304424-DB4A-36E7-9E0D-D32A5DD0F26C}"/>
          </ac:spMkLst>
        </pc:spChg>
        <pc:spChg chg="mod">
          <ac:chgData name="伊健 杜" userId="e69aded81da48593" providerId="LiveId" clId="{BDA6C9E0-7790-432C-B9C9-E0296059254F}" dt="2022-12-05T06:47:02.957" v="4372"/>
          <ac:spMkLst>
            <pc:docMk/>
            <pc:sldMk cId="3720588059" sldId="1930"/>
            <ac:spMk id="5" creationId="{12133E31-EFD8-1428-E834-932512E03115}"/>
          </ac:spMkLst>
        </pc:spChg>
        <pc:spChg chg="mod">
          <ac:chgData name="伊健 杜" userId="e69aded81da48593" providerId="LiveId" clId="{BDA6C9E0-7790-432C-B9C9-E0296059254F}" dt="2022-12-05T06:48:48.167" v="4577"/>
          <ac:spMkLst>
            <pc:docMk/>
            <pc:sldMk cId="3720588059" sldId="1930"/>
            <ac:spMk id="10" creationId="{B839CA97-BE0D-8B7C-B769-3E145A81D451}"/>
          </ac:spMkLst>
        </pc:spChg>
        <pc:picChg chg="del">
          <ac:chgData name="伊健 杜" userId="e69aded81da48593" providerId="LiveId" clId="{BDA6C9E0-7790-432C-B9C9-E0296059254F}" dt="2022-12-05T06:47:42.577" v="4485" actId="478"/>
          <ac:picMkLst>
            <pc:docMk/>
            <pc:sldMk cId="3720588059" sldId="1930"/>
            <ac:picMk id="39938" creationId="{5F8B79D6-18AC-FC33-682A-231E7072F4D6}"/>
          </ac:picMkLst>
        </pc:picChg>
        <pc:picChg chg="add mod">
          <ac:chgData name="伊健 杜" userId="e69aded81da48593" providerId="LiveId" clId="{BDA6C9E0-7790-432C-B9C9-E0296059254F}" dt="2022-12-05T06:47:44.924" v="4487" actId="1076"/>
          <ac:picMkLst>
            <pc:docMk/>
            <pc:sldMk cId="3720588059" sldId="1930"/>
            <ac:picMk id="40962" creationId="{9C8829A2-38ED-59FD-8563-21CA62C23C17}"/>
          </ac:picMkLst>
        </pc:picChg>
      </pc:sldChg>
      <pc:sldChg chg="addSp delSp modSp add mod delAnim">
        <pc:chgData name="伊健 杜" userId="e69aded81da48593" providerId="LiveId" clId="{BDA6C9E0-7790-432C-B9C9-E0296059254F}" dt="2022-12-05T06:48:48.167" v="4577"/>
        <pc:sldMkLst>
          <pc:docMk/>
          <pc:sldMk cId="654271825" sldId="1931"/>
        </pc:sldMkLst>
        <pc:spChg chg="del">
          <ac:chgData name="伊健 杜" userId="e69aded81da48593" providerId="LiveId" clId="{BDA6C9E0-7790-432C-B9C9-E0296059254F}" dt="2022-12-05T06:47:50.028" v="4489" actId="478"/>
          <ac:spMkLst>
            <pc:docMk/>
            <pc:sldMk cId="654271825" sldId="1931"/>
            <ac:spMk id="5" creationId="{12133E31-EFD8-1428-E834-932512E03115}"/>
          </ac:spMkLst>
        </pc:spChg>
        <pc:spChg chg="mod">
          <ac:chgData name="伊健 杜" userId="e69aded81da48593" providerId="LiveId" clId="{BDA6C9E0-7790-432C-B9C9-E0296059254F}" dt="2022-12-05T06:48:48.167" v="4577"/>
          <ac:spMkLst>
            <pc:docMk/>
            <pc:sldMk cId="654271825" sldId="1931"/>
            <ac:spMk id="10" creationId="{B839CA97-BE0D-8B7C-B769-3E145A81D451}"/>
          </ac:spMkLst>
        </pc:spChg>
        <pc:picChg chg="del">
          <ac:chgData name="伊健 杜" userId="e69aded81da48593" providerId="LiveId" clId="{BDA6C9E0-7790-432C-B9C9-E0296059254F}" dt="2022-12-05T06:48:12.465" v="4567" actId="478"/>
          <ac:picMkLst>
            <pc:docMk/>
            <pc:sldMk cId="654271825" sldId="1931"/>
            <ac:picMk id="40962" creationId="{9C8829A2-38ED-59FD-8563-21CA62C23C17}"/>
          </ac:picMkLst>
        </pc:picChg>
        <pc:picChg chg="add mod">
          <ac:chgData name="伊健 杜" userId="e69aded81da48593" providerId="LiveId" clId="{BDA6C9E0-7790-432C-B9C9-E0296059254F}" dt="2022-12-05T06:48:33.568" v="4569" actId="1076"/>
          <ac:picMkLst>
            <pc:docMk/>
            <pc:sldMk cId="654271825" sldId="1931"/>
            <ac:picMk id="41986" creationId="{90368742-DC7F-50BE-1775-1B8C165C992E}"/>
          </ac:picMkLst>
        </pc:picChg>
      </pc:sldChg>
    </pc:docChg>
  </pc:docChgLst>
  <pc:docChgLst>
    <pc:chgData name="伊健 杜" userId="e69aded81da48593" providerId="LiveId" clId="{03C6AB18-DED7-46D2-B933-59CD32BD7394}"/>
    <pc:docChg chg="undo custSel addSld delSld modSld sldOrd">
      <pc:chgData name="伊健 杜" userId="e69aded81da48593" providerId="LiveId" clId="{03C6AB18-DED7-46D2-B933-59CD32BD7394}" dt="2022-11-30T18:11:18.740" v="2663" actId="20577"/>
      <pc:docMkLst>
        <pc:docMk/>
      </pc:docMkLst>
      <pc:sldChg chg="del">
        <pc:chgData name="伊健 杜" userId="e69aded81da48593" providerId="LiveId" clId="{03C6AB18-DED7-46D2-B933-59CD32BD7394}" dt="2022-11-30T09:24:30.195" v="0" actId="47"/>
        <pc:sldMkLst>
          <pc:docMk/>
          <pc:sldMk cId="3516264102" sldId="1686"/>
        </pc:sldMkLst>
      </pc:sldChg>
      <pc:sldChg chg="del">
        <pc:chgData name="伊健 杜" userId="e69aded81da48593" providerId="LiveId" clId="{03C6AB18-DED7-46D2-B933-59CD32BD7394}" dt="2022-11-30T14:11:10.047" v="1316" actId="47"/>
        <pc:sldMkLst>
          <pc:docMk/>
          <pc:sldMk cId="3705564212" sldId="1721"/>
        </pc:sldMkLst>
      </pc:sldChg>
      <pc:sldChg chg="del">
        <pc:chgData name="伊健 杜" userId="e69aded81da48593" providerId="LiveId" clId="{03C6AB18-DED7-46D2-B933-59CD32BD7394}" dt="2022-11-30T09:24:30.195" v="0" actId="47"/>
        <pc:sldMkLst>
          <pc:docMk/>
          <pc:sldMk cId="4247699554" sldId="1759"/>
        </pc:sldMkLst>
      </pc:sldChg>
      <pc:sldChg chg="del">
        <pc:chgData name="伊健 杜" userId="e69aded81da48593" providerId="LiveId" clId="{03C6AB18-DED7-46D2-B933-59CD32BD7394}" dt="2022-11-30T09:24:30.195" v="0" actId="47"/>
        <pc:sldMkLst>
          <pc:docMk/>
          <pc:sldMk cId="346368542" sldId="1760"/>
        </pc:sldMkLst>
      </pc:sldChg>
      <pc:sldChg chg="del">
        <pc:chgData name="伊健 杜" userId="e69aded81da48593" providerId="LiveId" clId="{03C6AB18-DED7-46D2-B933-59CD32BD7394}" dt="2022-11-30T09:24:30.195" v="0" actId="47"/>
        <pc:sldMkLst>
          <pc:docMk/>
          <pc:sldMk cId="3927019099" sldId="1761"/>
        </pc:sldMkLst>
      </pc:sldChg>
      <pc:sldChg chg="del">
        <pc:chgData name="伊健 杜" userId="e69aded81da48593" providerId="LiveId" clId="{03C6AB18-DED7-46D2-B933-59CD32BD7394}" dt="2022-11-30T09:24:30.195" v="0" actId="47"/>
        <pc:sldMkLst>
          <pc:docMk/>
          <pc:sldMk cId="870040822" sldId="1762"/>
        </pc:sldMkLst>
      </pc:sldChg>
      <pc:sldChg chg="del">
        <pc:chgData name="伊健 杜" userId="e69aded81da48593" providerId="LiveId" clId="{03C6AB18-DED7-46D2-B933-59CD32BD7394}" dt="2022-11-30T09:24:30.195" v="0" actId="47"/>
        <pc:sldMkLst>
          <pc:docMk/>
          <pc:sldMk cId="4201160776" sldId="1763"/>
        </pc:sldMkLst>
      </pc:sldChg>
      <pc:sldChg chg="del">
        <pc:chgData name="伊健 杜" userId="e69aded81da48593" providerId="LiveId" clId="{03C6AB18-DED7-46D2-B933-59CD32BD7394}" dt="2022-11-30T09:24:30.195" v="0" actId="47"/>
        <pc:sldMkLst>
          <pc:docMk/>
          <pc:sldMk cId="3460963209" sldId="1764"/>
        </pc:sldMkLst>
      </pc:sldChg>
      <pc:sldChg chg="del">
        <pc:chgData name="伊健 杜" userId="e69aded81da48593" providerId="LiveId" clId="{03C6AB18-DED7-46D2-B933-59CD32BD7394}" dt="2022-11-30T09:24:30.195" v="0" actId="47"/>
        <pc:sldMkLst>
          <pc:docMk/>
          <pc:sldMk cId="65884149" sldId="1765"/>
        </pc:sldMkLst>
      </pc:sldChg>
      <pc:sldChg chg="del">
        <pc:chgData name="伊健 杜" userId="e69aded81da48593" providerId="LiveId" clId="{03C6AB18-DED7-46D2-B933-59CD32BD7394}" dt="2022-11-30T09:24:30.195" v="0" actId="47"/>
        <pc:sldMkLst>
          <pc:docMk/>
          <pc:sldMk cId="764299211" sldId="1766"/>
        </pc:sldMkLst>
      </pc:sldChg>
      <pc:sldChg chg="del">
        <pc:chgData name="伊健 杜" userId="e69aded81da48593" providerId="LiveId" clId="{03C6AB18-DED7-46D2-B933-59CD32BD7394}" dt="2022-11-30T09:24:30.195" v="0" actId="47"/>
        <pc:sldMkLst>
          <pc:docMk/>
          <pc:sldMk cId="2564740774" sldId="1767"/>
        </pc:sldMkLst>
      </pc:sldChg>
      <pc:sldChg chg="del">
        <pc:chgData name="伊健 杜" userId="e69aded81da48593" providerId="LiveId" clId="{03C6AB18-DED7-46D2-B933-59CD32BD7394}" dt="2022-11-30T09:24:30.195" v="0" actId="47"/>
        <pc:sldMkLst>
          <pc:docMk/>
          <pc:sldMk cId="1389021220" sldId="1768"/>
        </pc:sldMkLst>
      </pc:sldChg>
      <pc:sldChg chg="del">
        <pc:chgData name="伊健 杜" userId="e69aded81da48593" providerId="LiveId" clId="{03C6AB18-DED7-46D2-B933-59CD32BD7394}" dt="2022-11-30T09:24:30.195" v="0" actId="47"/>
        <pc:sldMkLst>
          <pc:docMk/>
          <pc:sldMk cId="107659677" sldId="1769"/>
        </pc:sldMkLst>
      </pc:sldChg>
      <pc:sldChg chg="del">
        <pc:chgData name="伊健 杜" userId="e69aded81da48593" providerId="LiveId" clId="{03C6AB18-DED7-46D2-B933-59CD32BD7394}" dt="2022-11-30T09:24:30.195" v="0" actId="47"/>
        <pc:sldMkLst>
          <pc:docMk/>
          <pc:sldMk cId="724131573" sldId="1770"/>
        </pc:sldMkLst>
      </pc:sldChg>
      <pc:sldChg chg="del">
        <pc:chgData name="伊健 杜" userId="e69aded81da48593" providerId="LiveId" clId="{03C6AB18-DED7-46D2-B933-59CD32BD7394}" dt="2022-11-30T09:24:30.195" v="0" actId="47"/>
        <pc:sldMkLst>
          <pc:docMk/>
          <pc:sldMk cId="3577190771" sldId="1771"/>
        </pc:sldMkLst>
      </pc:sldChg>
      <pc:sldChg chg="del">
        <pc:chgData name="伊健 杜" userId="e69aded81da48593" providerId="LiveId" clId="{03C6AB18-DED7-46D2-B933-59CD32BD7394}" dt="2022-11-30T09:24:30.195" v="0" actId="47"/>
        <pc:sldMkLst>
          <pc:docMk/>
          <pc:sldMk cId="172176771" sldId="1772"/>
        </pc:sldMkLst>
      </pc:sldChg>
      <pc:sldChg chg="del">
        <pc:chgData name="伊健 杜" userId="e69aded81da48593" providerId="LiveId" clId="{03C6AB18-DED7-46D2-B933-59CD32BD7394}" dt="2022-11-30T14:11:09.080" v="1315" actId="47"/>
        <pc:sldMkLst>
          <pc:docMk/>
          <pc:sldMk cId="3186032059" sldId="1773"/>
        </pc:sldMkLst>
      </pc:sldChg>
      <pc:sldChg chg="del">
        <pc:chgData name="伊健 杜" userId="e69aded81da48593" providerId="LiveId" clId="{03C6AB18-DED7-46D2-B933-59CD32BD7394}" dt="2022-11-30T09:24:30.195" v="0" actId="47"/>
        <pc:sldMkLst>
          <pc:docMk/>
          <pc:sldMk cId="2537608014" sldId="1774"/>
        </pc:sldMkLst>
      </pc:sldChg>
      <pc:sldChg chg="del">
        <pc:chgData name="伊健 杜" userId="e69aded81da48593" providerId="LiveId" clId="{03C6AB18-DED7-46D2-B933-59CD32BD7394}" dt="2022-11-30T09:24:30.195" v="0" actId="47"/>
        <pc:sldMkLst>
          <pc:docMk/>
          <pc:sldMk cId="1688766691" sldId="1775"/>
        </pc:sldMkLst>
      </pc:sldChg>
      <pc:sldChg chg="del">
        <pc:chgData name="伊健 杜" userId="e69aded81da48593" providerId="LiveId" clId="{03C6AB18-DED7-46D2-B933-59CD32BD7394}" dt="2022-11-30T09:24:30.195" v="0" actId="47"/>
        <pc:sldMkLst>
          <pc:docMk/>
          <pc:sldMk cId="3670985878" sldId="1776"/>
        </pc:sldMkLst>
      </pc:sldChg>
      <pc:sldChg chg="del">
        <pc:chgData name="伊健 杜" userId="e69aded81da48593" providerId="LiveId" clId="{03C6AB18-DED7-46D2-B933-59CD32BD7394}" dt="2022-11-30T09:24:30.195" v="0" actId="47"/>
        <pc:sldMkLst>
          <pc:docMk/>
          <pc:sldMk cId="1507371459" sldId="1777"/>
        </pc:sldMkLst>
      </pc:sldChg>
      <pc:sldChg chg="del">
        <pc:chgData name="伊健 杜" userId="e69aded81da48593" providerId="LiveId" clId="{03C6AB18-DED7-46D2-B933-59CD32BD7394}" dt="2022-11-30T09:24:30.195" v="0" actId="47"/>
        <pc:sldMkLst>
          <pc:docMk/>
          <pc:sldMk cId="1934587504" sldId="1778"/>
        </pc:sldMkLst>
      </pc:sldChg>
      <pc:sldChg chg="del">
        <pc:chgData name="伊健 杜" userId="e69aded81da48593" providerId="LiveId" clId="{03C6AB18-DED7-46D2-B933-59CD32BD7394}" dt="2022-11-30T09:24:30.195" v="0" actId="47"/>
        <pc:sldMkLst>
          <pc:docMk/>
          <pc:sldMk cId="3792540839" sldId="1779"/>
        </pc:sldMkLst>
      </pc:sldChg>
      <pc:sldChg chg="del">
        <pc:chgData name="伊健 杜" userId="e69aded81da48593" providerId="LiveId" clId="{03C6AB18-DED7-46D2-B933-59CD32BD7394}" dt="2022-11-30T09:24:30.195" v="0" actId="47"/>
        <pc:sldMkLst>
          <pc:docMk/>
          <pc:sldMk cId="1073241968" sldId="1780"/>
        </pc:sldMkLst>
      </pc:sldChg>
      <pc:sldChg chg="del">
        <pc:chgData name="伊健 杜" userId="e69aded81da48593" providerId="LiveId" clId="{03C6AB18-DED7-46D2-B933-59CD32BD7394}" dt="2022-11-30T09:24:30.195" v="0" actId="47"/>
        <pc:sldMkLst>
          <pc:docMk/>
          <pc:sldMk cId="4046973700" sldId="1781"/>
        </pc:sldMkLst>
      </pc:sldChg>
      <pc:sldChg chg="del">
        <pc:chgData name="伊健 杜" userId="e69aded81da48593" providerId="LiveId" clId="{03C6AB18-DED7-46D2-B933-59CD32BD7394}" dt="2022-11-30T09:24:30.195" v="0" actId="47"/>
        <pc:sldMkLst>
          <pc:docMk/>
          <pc:sldMk cId="3021273311" sldId="1782"/>
        </pc:sldMkLst>
      </pc:sldChg>
      <pc:sldChg chg="del">
        <pc:chgData name="伊健 杜" userId="e69aded81da48593" providerId="LiveId" clId="{03C6AB18-DED7-46D2-B933-59CD32BD7394}" dt="2022-11-30T09:24:30.195" v="0" actId="47"/>
        <pc:sldMkLst>
          <pc:docMk/>
          <pc:sldMk cId="2389901494" sldId="1783"/>
        </pc:sldMkLst>
      </pc:sldChg>
      <pc:sldChg chg="del">
        <pc:chgData name="伊健 杜" userId="e69aded81da48593" providerId="LiveId" clId="{03C6AB18-DED7-46D2-B933-59CD32BD7394}" dt="2022-11-30T09:24:30.195" v="0" actId="47"/>
        <pc:sldMkLst>
          <pc:docMk/>
          <pc:sldMk cId="2720419610" sldId="1785"/>
        </pc:sldMkLst>
      </pc:sldChg>
      <pc:sldChg chg="del">
        <pc:chgData name="伊健 杜" userId="e69aded81da48593" providerId="LiveId" clId="{03C6AB18-DED7-46D2-B933-59CD32BD7394}" dt="2022-11-30T09:24:30.195" v="0" actId="47"/>
        <pc:sldMkLst>
          <pc:docMk/>
          <pc:sldMk cId="3700145461" sldId="1786"/>
        </pc:sldMkLst>
      </pc:sldChg>
      <pc:sldChg chg="del">
        <pc:chgData name="伊健 杜" userId="e69aded81da48593" providerId="LiveId" clId="{03C6AB18-DED7-46D2-B933-59CD32BD7394}" dt="2022-11-30T09:24:30.195" v="0" actId="47"/>
        <pc:sldMkLst>
          <pc:docMk/>
          <pc:sldMk cId="4126106858" sldId="1787"/>
        </pc:sldMkLst>
      </pc:sldChg>
      <pc:sldChg chg="del">
        <pc:chgData name="伊健 杜" userId="e69aded81da48593" providerId="LiveId" clId="{03C6AB18-DED7-46D2-B933-59CD32BD7394}" dt="2022-11-30T09:24:30.195" v="0" actId="47"/>
        <pc:sldMkLst>
          <pc:docMk/>
          <pc:sldMk cId="4240655092" sldId="1788"/>
        </pc:sldMkLst>
      </pc:sldChg>
      <pc:sldChg chg="delSp mod">
        <pc:chgData name="伊健 杜" userId="e69aded81da48593" providerId="LiveId" clId="{03C6AB18-DED7-46D2-B933-59CD32BD7394}" dt="2022-11-30T17:11:33.969" v="2655" actId="478"/>
        <pc:sldMkLst>
          <pc:docMk/>
          <pc:sldMk cId="2828160977" sldId="1800"/>
        </pc:sldMkLst>
        <pc:spChg chg="del">
          <ac:chgData name="伊健 杜" userId="e69aded81da48593" providerId="LiveId" clId="{03C6AB18-DED7-46D2-B933-59CD32BD7394}" dt="2022-11-30T17:11:33.969" v="2655" actId="478"/>
          <ac:spMkLst>
            <pc:docMk/>
            <pc:sldMk cId="2828160977" sldId="1800"/>
            <ac:spMk id="2" creationId="{87F89704-9545-DD60-B8DB-69EDDB0FEE36}"/>
          </ac:spMkLst>
        </pc:spChg>
      </pc:sldChg>
      <pc:sldChg chg="addSp delSp modSp add mod ord">
        <pc:chgData name="伊健 杜" userId="e69aded81da48593" providerId="LiveId" clId="{03C6AB18-DED7-46D2-B933-59CD32BD7394}" dt="2022-11-30T16:49:29.642" v="2654"/>
        <pc:sldMkLst>
          <pc:docMk/>
          <pc:sldMk cId="1042531073" sldId="1829"/>
        </pc:sldMkLst>
        <pc:spChg chg="mod">
          <ac:chgData name="伊健 杜" userId="e69aded81da48593" providerId="LiveId" clId="{03C6AB18-DED7-46D2-B933-59CD32BD7394}" dt="2022-11-30T16:49:29.642" v="2654"/>
          <ac:spMkLst>
            <pc:docMk/>
            <pc:sldMk cId="1042531073" sldId="1829"/>
            <ac:spMk id="2" creationId="{10304424-DB4A-36E7-9E0D-D32A5DD0F26C}"/>
          </ac:spMkLst>
        </pc:spChg>
        <pc:spChg chg="mod">
          <ac:chgData name="伊健 杜" userId="e69aded81da48593" providerId="LiveId" clId="{03C6AB18-DED7-46D2-B933-59CD32BD7394}" dt="2022-11-30T10:34:41.932" v="14" actId="1076"/>
          <ac:spMkLst>
            <pc:docMk/>
            <pc:sldMk cId="1042531073" sldId="1829"/>
            <ac:spMk id="5" creationId="{12133E31-EFD8-1428-E834-932512E03115}"/>
          </ac:spMkLst>
        </pc:spChg>
        <pc:spChg chg="del">
          <ac:chgData name="伊健 杜" userId="e69aded81da48593" providerId="LiveId" clId="{03C6AB18-DED7-46D2-B933-59CD32BD7394}" dt="2022-11-30T10:36:26.454" v="144" actId="478"/>
          <ac:spMkLst>
            <pc:docMk/>
            <pc:sldMk cId="1042531073" sldId="1829"/>
            <ac:spMk id="6" creationId="{FCF60491-E739-DB42-5DA9-C3A6F3C5776C}"/>
          </ac:spMkLst>
        </pc:spChg>
        <pc:spChg chg="mod">
          <ac:chgData name="伊健 杜" userId="e69aded81da48593" providerId="LiveId" clId="{03C6AB18-DED7-46D2-B933-59CD32BD7394}" dt="2022-11-30T16:49:29.642" v="2654"/>
          <ac:spMkLst>
            <pc:docMk/>
            <pc:sldMk cId="1042531073" sldId="1829"/>
            <ac:spMk id="10" creationId="{B839CA97-BE0D-8B7C-B769-3E145A81D451}"/>
          </ac:spMkLst>
        </pc:spChg>
        <pc:picChg chg="add mod">
          <ac:chgData name="伊健 杜" userId="e69aded81da48593" providerId="LiveId" clId="{03C6AB18-DED7-46D2-B933-59CD32BD7394}" dt="2022-11-30T10:37:07.639" v="147" actId="1076"/>
          <ac:picMkLst>
            <pc:docMk/>
            <pc:sldMk cId="1042531073" sldId="1829"/>
            <ac:picMk id="1026" creationId="{790C8FC1-2052-0BCE-5766-B7185225E6B8}"/>
          </ac:picMkLst>
        </pc:picChg>
        <pc:picChg chg="del">
          <ac:chgData name="伊健 杜" userId="e69aded81da48593" providerId="LiveId" clId="{03C6AB18-DED7-46D2-B933-59CD32BD7394}" dt="2022-11-30T10:36:16.825" v="143" actId="478"/>
          <ac:picMkLst>
            <pc:docMk/>
            <pc:sldMk cId="1042531073" sldId="1829"/>
            <ac:picMk id="35842" creationId="{3C909148-44B1-7E71-851A-CEB7D962EC80}"/>
          </ac:picMkLst>
        </pc:picChg>
      </pc:sldChg>
      <pc:sldChg chg="addSp delSp modSp add mod delAnim">
        <pc:chgData name="伊健 杜" userId="e69aded81da48593" providerId="LiveId" clId="{03C6AB18-DED7-46D2-B933-59CD32BD7394}" dt="2022-11-30T18:11:18.740" v="2663" actId="20577"/>
        <pc:sldMkLst>
          <pc:docMk/>
          <pc:sldMk cId="1555452203" sldId="1830"/>
        </pc:sldMkLst>
        <pc:spChg chg="mod">
          <ac:chgData name="伊健 杜" userId="e69aded81da48593" providerId="LiveId" clId="{03C6AB18-DED7-46D2-B933-59CD32BD7394}" dt="2022-11-30T16:49:29.642" v="2654"/>
          <ac:spMkLst>
            <pc:docMk/>
            <pc:sldMk cId="1555452203" sldId="1830"/>
            <ac:spMk id="2" creationId="{10304424-DB4A-36E7-9E0D-D32A5DD0F26C}"/>
          </ac:spMkLst>
        </pc:spChg>
        <pc:spChg chg="del">
          <ac:chgData name="伊健 杜" userId="e69aded81da48593" providerId="LiveId" clId="{03C6AB18-DED7-46D2-B933-59CD32BD7394}" dt="2022-11-30T10:37:14.940" v="149" actId="478"/>
          <ac:spMkLst>
            <pc:docMk/>
            <pc:sldMk cId="1555452203" sldId="1830"/>
            <ac:spMk id="5" creationId="{12133E31-EFD8-1428-E834-932512E03115}"/>
          </ac:spMkLst>
        </pc:spChg>
        <pc:spChg chg="mod">
          <ac:chgData name="伊健 杜" userId="e69aded81da48593" providerId="LiveId" clId="{03C6AB18-DED7-46D2-B933-59CD32BD7394}" dt="2022-11-30T18:11:18.740" v="2663" actId="20577"/>
          <ac:spMkLst>
            <pc:docMk/>
            <pc:sldMk cId="1555452203" sldId="1830"/>
            <ac:spMk id="10" creationId="{B839CA97-BE0D-8B7C-B769-3E145A81D451}"/>
          </ac:spMkLst>
        </pc:spChg>
        <pc:picChg chg="del">
          <ac:chgData name="伊健 杜" userId="e69aded81da48593" providerId="LiveId" clId="{03C6AB18-DED7-46D2-B933-59CD32BD7394}" dt="2022-11-30T10:38:23.027" v="374" actId="478"/>
          <ac:picMkLst>
            <pc:docMk/>
            <pc:sldMk cId="1555452203" sldId="1830"/>
            <ac:picMk id="1026" creationId="{790C8FC1-2052-0BCE-5766-B7185225E6B8}"/>
          </ac:picMkLst>
        </pc:picChg>
        <pc:picChg chg="add mod">
          <ac:chgData name="伊健 杜" userId="e69aded81da48593" providerId="LiveId" clId="{03C6AB18-DED7-46D2-B933-59CD32BD7394}" dt="2022-11-30T10:41:05.725" v="379" actId="14100"/>
          <ac:picMkLst>
            <pc:docMk/>
            <pc:sldMk cId="1555452203" sldId="1830"/>
            <ac:picMk id="2050" creationId="{53949513-6399-BFEC-D2B5-8E02F9F08087}"/>
          </ac:picMkLst>
        </pc:picChg>
      </pc:sldChg>
      <pc:sldChg chg="addSp delSp modSp add mod">
        <pc:chgData name="伊健 杜" userId="e69aded81da48593" providerId="LiveId" clId="{03C6AB18-DED7-46D2-B933-59CD32BD7394}" dt="2022-11-30T16:49:29.642" v="2654"/>
        <pc:sldMkLst>
          <pc:docMk/>
          <pc:sldMk cId="1134618637" sldId="1831"/>
        </pc:sldMkLst>
        <pc:spChg chg="mod">
          <ac:chgData name="伊健 杜" userId="e69aded81da48593" providerId="LiveId" clId="{03C6AB18-DED7-46D2-B933-59CD32BD7394}" dt="2022-11-30T16:49:29.642" v="2654"/>
          <ac:spMkLst>
            <pc:docMk/>
            <pc:sldMk cId="1134618637" sldId="1831"/>
            <ac:spMk id="2" creationId="{10304424-DB4A-36E7-9E0D-D32A5DD0F26C}"/>
          </ac:spMkLst>
        </pc:spChg>
        <pc:spChg chg="mod">
          <ac:chgData name="伊健 杜" userId="e69aded81da48593" providerId="LiveId" clId="{03C6AB18-DED7-46D2-B933-59CD32BD7394}" dt="2022-11-30T13:24:31.789" v="392"/>
          <ac:spMkLst>
            <pc:docMk/>
            <pc:sldMk cId="1134618637" sldId="1831"/>
            <ac:spMk id="5" creationId="{12133E31-EFD8-1428-E834-932512E03115}"/>
          </ac:spMkLst>
        </pc:spChg>
        <pc:spChg chg="mod">
          <ac:chgData name="伊健 杜" userId="e69aded81da48593" providerId="LiveId" clId="{03C6AB18-DED7-46D2-B933-59CD32BD7394}" dt="2022-11-30T16:49:29.642" v="2654"/>
          <ac:spMkLst>
            <pc:docMk/>
            <pc:sldMk cId="1134618637" sldId="1831"/>
            <ac:spMk id="10" creationId="{B839CA97-BE0D-8B7C-B769-3E145A81D451}"/>
          </ac:spMkLst>
        </pc:spChg>
        <pc:picChg chg="add mod">
          <ac:chgData name="伊健 杜" userId="e69aded81da48593" providerId="LiveId" clId="{03C6AB18-DED7-46D2-B933-59CD32BD7394}" dt="2022-11-30T13:45:30.021" v="653" actId="1076"/>
          <ac:picMkLst>
            <pc:docMk/>
            <pc:sldMk cId="1134618637" sldId="1831"/>
            <ac:picMk id="3" creationId="{2D9F5A6C-5366-B2A1-66B6-367FB2320140}"/>
          </ac:picMkLst>
        </pc:picChg>
        <pc:picChg chg="del mod">
          <ac:chgData name="伊健 杜" userId="e69aded81da48593" providerId="LiveId" clId="{03C6AB18-DED7-46D2-B933-59CD32BD7394}" dt="2022-11-30T13:41:51.217" v="648" actId="478"/>
          <ac:picMkLst>
            <pc:docMk/>
            <pc:sldMk cId="1134618637" sldId="1831"/>
            <ac:picMk id="1026" creationId="{790C8FC1-2052-0BCE-5766-B7185225E6B8}"/>
          </ac:picMkLst>
        </pc:picChg>
      </pc:sldChg>
      <pc:sldChg chg="addSp delSp modSp add mod delAnim">
        <pc:chgData name="伊健 杜" userId="e69aded81da48593" providerId="LiveId" clId="{03C6AB18-DED7-46D2-B933-59CD32BD7394}" dt="2022-11-30T16:49:29.642" v="2654"/>
        <pc:sldMkLst>
          <pc:docMk/>
          <pc:sldMk cId="2434116696" sldId="1832"/>
        </pc:sldMkLst>
        <pc:spChg chg="mod">
          <ac:chgData name="伊健 杜" userId="e69aded81da48593" providerId="LiveId" clId="{03C6AB18-DED7-46D2-B933-59CD32BD7394}" dt="2022-11-30T16:49:29.642" v="2654"/>
          <ac:spMkLst>
            <pc:docMk/>
            <pc:sldMk cId="2434116696" sldId="1832"/>
            <ac:spMk id="2" creationId="{10304424-DB4A-36E7-9E0D-D32A5DD0F26C}"/>
          </ac:spMkLst>
        </pc:spChg>
        <pc:spChg chg="del">
          <ac:chgData name="伊健 杜" userId="e69aded81da48593" providerId="LiveId" clId="{03C6AB18-DED7-46D2-B933-59CD32BD7394}" dt="2022-11-30T13:45:50.089" v="655" actId="478"/>
          <ac:spMkLst>
            <pc:docMk/>
            <pc:sldMk cId="2434116696" sldId="1832"/>
            <ac:spMk id="5" creationId="{12133E31-EFD8-1428-E834-932512E03115}"/>
          </ac:spMkLst>
        </pc:spChg>
        <pc:spChg chg="mod">
          <ac:chgData name="伊健 杜" userId="e69aded81da48593" providerId="LiveId" clId="{03C6AB18-DED7-46D2-B933-59CD32BD7394}" dt="2022-11-30T16:49:29.642" v="2654"/>
          <ac:spMkLst>
            <pc:docMk/>
            <pc:sldMk cId="2434116696" sldId="1832"/>
            <ac:spMk id="10" creationId="{B839CA97-BE0D-8B7C-B769-3E145A81D451}"/>
          </ac:spMkLst>
        </pc:spChg>
        <pc:picChg chg="del">
          <ac:chgData name="伊健 杜" userId="e69aded81da48593" providerId="LiveId" clId="{03C6AB18-DED7-46D2-B933-59CD32BD7394}" dt="2022-11-30T13:50:14.874" v="780" actId="478"/>
          <ac:picMkLst>
            <pc:docMk/>
            <pc:sldMk cId="2434116696" sldId="1832"/>
            <ac:picMk id="3" creationId="{2D9F5A6C-5366-B2A1-66B6-367FB2320140}"/>
          </ac:picMkLst>
        </pc:picChg>
        <pc:picChg chg="add mod">
          <ac:chgData name="伊健 杜" userId="e69aded81da48593" providerId="LiveId" clId="{03C6AB18-DED7-46D2-B933-59CD32BD7394}" dt="2022-11-30T13:51:32.025" v="782" actId="1076"/>
          <ac:picMkLst>
            <pc:docMk/>
            <pc:sldMk cId="2434116696" sldId="1832"/>
            <ac:picMk id="2050" creationId="{437C9E34-362C-233A-43CA-FD9DB04DE6F4}"/>
          </ac:picMkLst>
        </pc:picChg>
        <pc:picChg chg="add del">
          <ac:chgData name="伊健 杜" userId="e69aded81da48593" providerId="LiveId" clId="{03C6AB18-DED7-46D2-B933-59CD32BD7394}" dt="2022-11-30T13:52:05.891" v="823"/>
          <ac:picMkLst>
            <pc:docMk/>
            <pc:sldMk cId="2434116696" sldId="1832"/>
            <ac:picMk id="2052" creationId="{F2B6FCDA-F988-5076-2757-18FF4CBA910E}"/>
          </ac:picMkLst>
        </pc:picChg>
      </pc:sldChg>
      <pc:sldChg chg="addSp delSp modSp add mod">
        <pc:chgData name="伊健 杜" userId="e69aded81da48593" providerId="LiveId" clId="{03C6AB18-DED7-46D2-B933-59CD32BD7394}" dt="2022-11-30T16:49:29.642" v="2654"/>
        <pc:sldMkLst>
          <pc:docMk/>
          <pc:sldMk cId="3142110157" sldId="1833"/>
        </pc:sldMkLst>
        <pc:spChg chg="mod">
          <ac:chgData name="伊健 杜" userId="e69aded81da48593" providerId="LiveId" clId="{03C6AB18-DED7-46D2-B933-59CD32BD7394}" dt="2022-11-30T16:49:29.642" v="2654"/>
          <ac:spMkLst>
            <pc:docMk/>
            <pc:sldMk cId="3142110157" sldId="1833"/>
            <ac:spMk id="2" creationId="{10304424-DB4A-36E7-9E0D-D32A5DD0F26C}"/>
          </ac:spMkLst>
        </pc:spChg>
        <pc:spChg chg="mod">
          <ac:chgData name="伊健 杜" userId="e69aded81da48593" providerId="LiveId" clId="{03C6AB18-DED7-46D2-B933-59CD32BD7394}" dt="2022-11-30T16:49:29.642" v="2654"/>
          <ac:spMkLst>
            <pc:docMk/>
            <pc:sldMk cId="3142110157" sldId="1833"/>
            <ac:spMk id="10" creationId="{B839CA97-BE0D-8B7C-B769-3E145A81D451}"/>
          </ac:spMkLst>
        </pc:spChg>
        <pc:picChg chg="del">
          <ac:chgData name="伊健 杜" userId="e69aded81da48593" providerId="LiveId" clId="{03C6AB18-DED7-46D2-B933-59CD32BD7394}" dt="2022-11-30T13:56:53.855" v="1000" actId="478"/>
          <ac:picMkLst>
            <pc:docMk/>
            <pc:sldMk cId="3142110157" sldId="1833"/>
            <ac:picMk id="2050" creationId="{437C9E34-362C-233A-43CA-FD9DB04DE6F4}"/>
          </ac:picMkLst>
        </pc:picChg>
        <pc:picChg chg="add mod">
          <ac:chgData name="伊健 杜" userId="e69aded81da48593" providerId="LiveId" clId="{03C6AB18-DED7-46D2-B933-59CD32BD7394}" dt="2022-11-30T13:58:49.986" v="1004" actId="1076"/>
          <ac:picMkLst>
            <pc:docMk/>
            <pc:sldMk cId="3142110157" sldId="1833"/>
            <ac:picMk id="3074" creationId="{9A8F6EEA-E6A8-1856-3F39-BA24986C9421}"/>
          </ac:picMkLst>
        </pc:picChg>
      </pc:sldChg>
      <pc:sldChg chg="addSp delSp modSp add mod">
        <pc:chgData name="伊健 杜" userId="e69aded81da48593" providerId="LiveId" clId="{03C6AB18-DED7-46D2-B933-59CD32BD7394}" dt="2022-11-30T16:49:29.642" v="2654"/>
        <pc:sldMkLst>
          <pc:docMk/>
          <pc:sldMk cId="1336670452" sldId="1834"/>
        </pc:sldMkLst>
        <pc:spChg chg="mod">
          <ac:chgData name="伊健 杜" userId="e69aded81da48593" providerId="LiveId" clId="{03C6AB18-DED7-46D2-B933-59CD32BD7394}" dt="2022-11-30T16:49:29.642" v="2654"/>
          <ac:spMkLst>
            <pc:docMk/>
            <pc:sldMk cId="1336670452" sldId="1834"/>
            <ac:spMk id="2" creationId="{10304424-DB4A-36E7-9E0D-D32A5DD0F26C}"/>
          </ac:spMkLst>
        </pc:spChg>
        <pc:spChg chg="mod">
          <ac:chgData name="伊健 杜" userId="e69aded81da48593" providerId="LiveId" clId="{03C6AB18-DED7-46D2-B933-59CD32BD7394}" dt="2022-11-30T16:49:29.642" v="2654"/>
          <ac:spMkLst>
            <pc:docMk/>
            <pc:sldMk cId="1336670452" sldId="1834"/>
            <ac:spMk id="10" creationId="{B839CA97-BE0D-8B7C-B769-3E145A81D451}"/>
          </ac:spMkLst>
        </pc:spChg>
        <pc:picChg chg="del">
          <ac:chgData name="伊健 杜" userId="e69aded81da48593" providerId="LiveId" clId="{03C6AB18-DED7-46D2-B933-59CD32BD7394}" dt="2022-11-30T14:02:12.328" v="1100" actId="478"/>
          <ac:picMkLst>
            <pc:docMk/>
            <pc:sldMk cId="1336670452" sldId="1834"/>
            <ac:picMk id="3074" creationId="{9A8F6EEA-E6A8-1856-3F39-BA24986C9421}"/>
          </ac:picMkLst>
        </pc:picChg>
        <pc:picChg chg="add mod">
          <ac:chgData name="伊健 杜" userId="e69aded81da48593" providerId="LiveId" clId="{03C6AB18-DED7-46D2-B933-59CD32BD7394}" dt="2022-11-30T14:02:46.163" v="1102" actId="1076"/>
          <ac:picMkLst>
            <pc:docMk/>
            <pc:sldMk cId="1336670452" sldId="1834"/>
            <ac:picMk id="4098" creationId="{43C1A3DB-C816-801C-365A-42F5F4300FB6}"/>
          </ac:picMkLst>
        </pc:picChg>
      </pc:sldChg>
      <pc:sldChg chg="modSp add mod">
        <pc:chgData name="伊健 杜" userId="e69aded81da48593" providerId="LiveId" clId="{03C6AB18-DED7-46D2-B933-59CD32BD7394}" dt="2022-11-30T16:49:29.642" v="2654"/>
        <pc:sldMkLst>
          <pc:docMk/>
          <pc:sldMk cId="2929662448" sldId="1835"/>
        </pc:sldMkLst>
        <pc:spChg chg="mod">
          <ac:chgData name="伊健 杜" userId="e69aded81da48593" providerId="LiveId" clId="{03C6AB18-DED7-46D2-B933-59CD32BD7394}" dt="2022-11-30T16:49:29.642" v="2654"/>
          <ac:spMkLst>
            <pc:docMk/>
            <pc:sldMk cId="2929662448" sldId="1835"/>
            <ac:spMk id="3" creationId="{9EDCD38E-F471-5FBB-3895-0BD45C0A03A2}"/>
          </ac:spMkLst>
        </pc:spChg>
      </pc:sldChg>
      <pc:sldChg chg="add del">
        <pc:chgData name="伊健 杜" userId="e69aded81da48593" providerId="LiveId" clId="{03C6AB18-DED7-46D2-B933-59CD32BD7394}" dt="2022-11-30T14:10:38.638" v="1311" actId="47"/>
        <pc:sldMkLst>
          <pc:docMk/>
          <pc:sldMk cId="217357154" sldId="1836"/>
        </pc:sldMkLst>
      </pc:sldChg>
      <pc:sldChg chg="add del">
        <pc:chgData name="伊健 杜" userId="e69aded81da48593" providerId="LiveId" clId="{03C6AB18-DED7-46D2-B933-59CD32BD7394}" dt="2022-11-30T14:10:56.926" v="1313" actId="47"/>
        <pc:sldMkLst>
          <pc:docMk/>
          <pc:sldMk cId="3692662642" sldId="1836"/>
        </pc:sldMkLst>
      </pc:sldChg>
      <pc:sldChg chg="addSp delSp modSp add mod">
        <pc:chgData name="伊健 杜" userId="e69aded81da48593" providerId="LiveId" clId="{03C6AB18-DED7-46D2-B933-59CD32BD7394}" dt="2022-11-30T16:49:29.642" v="2654"/>
        <pc:sldMkLst>
          <pc:docMk/>
          <pc:sldMk cId="4089667717" sldId="1836"/>
        </pc:sldMkLst>
        <pc:spChg chg="mod">
          <ac:chgData name="伊健 杜" userId="e69aded81da48593" providerId="LiveId" clId="{03C6AB18-DED7-46D2-B933-59CD32BD7394}" dt="2022-11-30T14:12:39.304" v="1366" actId="1037"/>
          <ac:spMkLst>
            <pc:docMk/>
            <pc:sldMk cId="4089667717" sldId="1836"/>
            <ac:spMk id="2" creationId="{355CCCFB-2EC1-9E78-95A5-6F521E2393E9}"/>
          </ac:spMkLst>
        </pc:spChg>
        <pc:spChg chg="add mod">
          <ac:chgData name="伊健 杜" userId="e69aded81da48593" providerId="LiveId" clId="{03C6AB18-DED7-46D2-B933-59CD32BD7394}" dt="2022-11-30T14:12:35.591" v="1363" actId="1038"/>
          <ac:spMkLst>
            <pc:docMk/>
            <pc:sldMk cId="4089667717" sldId="1836"/>
            <ac:spMk id="3" creationId="{9EDBFCC5-89D4-819E-02C3-8EAB87743A7F}"/>
          </ac:spMkLst>
        </pc:spChg>
        <pc:spChg chg="del">
          <ac:chgData name="伊健 杜" userId="e69aded81da48593" providerId="LiveId" clId="{03C6AB18-DED7-46D2-B933-59CD32BD7394}" dt="2022-11-30T14:11:12.815" v="1317" actId="478"/>
          <ac:spMkLst>
            <pc:docMk/>
            <pc:sldMk cId="4089667717" sldId="1836"/>
            <ac:spMk id="4" creationId="{767FBCC3-E590-DDD9-AC6E-390CBBE40FB6}"/>
          </ac:spMkLst>
        </pc:spChg>
        <pc:spChg chg="add mod">
          <ac:chgData name="伊健 杜" userId="e69aded81da48593" providerId="LiveId" clId="{03C6AB18-DED7-46D2-B933-59CD32BD7394}" dt="2022-11-30T14:12:35.591" v="1363" actId="1038"/>
          <ac:spMkLst>
            <pc:docMk/>
            <pc:sldMk cId="4089667717" sldId="1836"/>
            <ac:spMk id="5" creationId="{8660C838-5ADD-5421-13C1-B846F210A6ED}"/>
          </ac:spMkLst>
        </pc:spChg>
        <pc:spChg chg="mod">
          <ac:chgData name="伊健 杜" userId="e69aded81da48593" providerId="LiveId" clId="{03C6AB18-DED7-46D2-B933-59CD32BD7394}" dt="2022-11-30T16:49:29.642" v="2654"/>
          <ac:spMkLst>
            <pc:docMk/>
            <pc:sldMk cId="4089667717" sldId="1836"/>
            <ac:spMk id="6" creationId="{159B7E6B-21F0-E0FE-7ABA-4ADD738FA9C0}"/>
          </ac:spMkLst>
        </pc:spChg>
        <pc:picChg chg="add mod">
          <ac:chgData name="伊健 杜" userId="e69aded81da48593" providerId="LiveId" clId="{03C6AB18-DED7-46D2-B933-59CD32BD7394}" dt="2022-11-30T14:15:18.869" v="1467" actId="1076"/>
          <ac:picMkLst>
            <pc:docMk/>
            <pc:sldMk cId="4089667717" sldId="1836"/>
            <ac:picMk id="5122" creationId="{4B693079-E51B-AA66-A5EC-3F341C714D67}"/>
          </ac:picMkLst>
        </pc:picChg>
        <pc:picChg chg="del">
          <ac:chgData name="伊健 杜" userId="e69aded81da48593" providerId="LiveId" clId="{03C6AB18-DED7-46D2-B933-59CD32BD7394}" dt="2022-11-30T14:14:37.297" v="1464" actId="478"/>
          <ac:picMkLst>
            <pc:docMk/>
            <pc:sldMk cId="4089667717" sldId="1836"/>
            <ac:picMk id="29698" creationId="{D3B07829-8E5A-051D-5A68-FD5DFCE85C92}"/>
          </ac:picMkLst>
        </pc:picChg>
      </pc:sldChg>
      <pc:sldChg chg="addSp delSp modSp add mod">
        <pc:chgData name="伊健 杜" userId="e69aded81da48593" providerId="LiveId" clId="{03C6AB18-DED7-46D2-B933-59CD32BD7394}" dt="2022-11-30T16:49:29.642" v="2654"/>
        <pc:sldMkLst>
          <pc:docMk/>
          <pc:sldMk cId="410783116" sldId="1837"/>
        </pc:sldMkLst>
        <pc:spChg chg="mod">
          <ac:chgData name="伊健 杜" userId="e69aded81da48593" providerId="LiveId" clId="{03C6AB18-DED7-46D2-B933-59CD32BD7394}" dt="2022-11-30T16:49:29.642" v="2654"/>
          <ac:spMkLst>
            <pc:docMk/>
            <pc:sldMk cId="410783116" sldId="1837"/>
            <ac:spMk id="6" creationId="{159B7E6B-21F0-E0FE-7ABA-4ADD738FA9C0}"/>
          </ac:spMkLst>
        </pc:spChg>
        <pc:picChg chg="del">
          <ac:chgData name="伊健 杜" userId="e69aded81da48593" providerId="LiveId" clId="{03C6AB18-DED7-46D2-B933-59CD32BD7394}" dt="2022-11-30T14:22:25.468" v="1595" actId="478"/>
          <ac:picMkLst>
            <pc:docMk/>
            <pc:sldMk cId="410783116" sldId="1837"/>
            <ac:picMk id="5122" creationId="{4B693079-E51B-AA66-A5EC-3F341C714D67}"/>
          </ac:picMkLst>
        </pc:picChg>
        <pc:picChg chg="add mod">
          <ac:chgData name="伊健 杜" userId="e69aded81da48593" providerId="LiveId" clId="{03C6AB18-DED7-46D2-B933-59CD32BD7394}" dt="2022-11-30T14:23:17.486" v="1599" actId="14100"/>
          <ac:picMkLst>
            <pc:docMk/>
            <pc:sldMk cId="410783116" sldId="1837"/>
            <ac:picMk id="6146" creationId="{5D262501-9CA1-C453-9D12-F3DA8547E622}"/>
          </ac:picMkLst>
        </pc:picChg>
        <pc:picChg chg="add del">
          <ac:chgData name="伊健 杜" userId="e69aded81da48593" providerId="LiveId" clId="{03C6AB18-DED7-46D2-B933-59CD32BD7394}" dt="2022-11-30T14:23:23.296" v="1601"/>
          <ac:picMkLst>
            <pc:docMk/>
            <pc:sldMk cId="410783116" sldId="1837"/>
            <ac:picMk id="6148" creationId="{F3888157-D96B-2681-6608-12F2812CC404}"/>
          </ac:picMkLst>
        </pc:picChg>
      </pc:sldChg>
      <pc:sldChg chg="addSp delSp modSp add mod">
        <pc:chgData name="伊健 杜" userId="e69aded81da48593" providerId="LiveId" clId="{03C6AB18-DED7-46D2-B933-59CD32BD7394}" dt="2022-11-30T16:49:29.642" v="2654"/>
        <pc:sldMkLst>
          <pc:docMk/>
          <pc:sldMk cId="3040638790" sldId="1838"/>
        </pc:sldMkLst>
        <pc:spChg chg="mod">
          <ac:chgData name="伊健 杜" userId="e69aded81da48593" providerId="LiveId" clId="{03C6AB18-DED7-46D2-B933-59CD32BD7394}" dt="2022-11-30T16:49:29.642" v="2654"/>
          <ac:spMkLst>
            <pc:docMk/>
            <pc:sldMk cId="3040638790" sldId="1838"/>
            <ac:spMk id="6" creationId="{159B7E6B-21F0-E0FE-7ABA-4ADD738FA9C0}"/>
          </ac:spMkLst>
        </pc:spChg>
        <pc:picChg chg="del">
          <ac:chgData name="伊健 杜" userId="e69aded81da48593" providerId="LiveId" clId="{03C6AB18-DED7-46D2-B933-59CD32BD7394}" dt="2022-11-30T14:24:42.266" v="1719" actId="478"/>
          <ac:picMkLst>
            <pc:docMk/>
            <pc:sldMk cId="3040638790" sldId="1838"/>
            <ac:picMk id="6146" creationId="{5D262501-9CA1-C453-9D12-F3DA8547E622}"/>
          </ac:picMkLst>
        </pc:picChg>
        <pc:picChg chg="add mod">
          <ac:chgData name="伊健 杜" userId="e69aded81da48593" providerId="LiveId" clId="{03C6AB18-DED7-46D2-B933-59CD32BD7394}" dt="2022-11-30T14:25:35.238" v="1722" actId="1076"/>
          <ac:picMkLst>
            <pc:docMk/>
            <pc:sldMk cId="3040638790" sldId="1838"/>
            <ac:picMk id="7170" creationId="{8C5B0D0E-84C8-A379-A856-35A6E5BD3D39}"/>
          </ac:picMkLst>
        </pc:picChg>
      </pc:sldChg>
      <pc:sldChg chg="delSp modSp new mod">
        <pc:chgData name="伊健 杜" userId="e69aded81da48593" providerId="LiveId" clId="{03C6AB18-DED7-46D2-B933-59CD32BD7394}" dt="2022-11-30T16:49:29.642" v="2654"/>
        <pc:sldMkLst>
          <pc:docMk/>
          <pc:sldMk cId="796863696" sldId="1839"/>
        </pc:sldMkLst>
        <pc:spChg chg="mod">
          <ac:chgData name="伊健 杜" userId="e69aded81da48593" providerId="LiveId" clId="{03C6AB18-DED7-46D2-B933-59CD32BD7394}" dt="2022-11-30T16:49:29.642" v="2654"/>
          <ac:spMkLst>
            <pc:docMk/>
            <pc:sldMk cId="796863696" sldId="1839"/>
            <ac:spMk id="2" creationId="{CF093439-81E9-9130-8552-41053044C2EA}"/>
          </ac:spMkLst>
        </pc:spChg>
        <pc:spChg chg="del">
          <ac:chgData name="伊健 杜" userId="e69aded81da48593" providerId="LiveId" clId="{03C6AB18-DED7-46D2-B933-59CD32BD7394}" dt="2022-11-30T14:26:00.232" v="1767" actId="478"/>
          <ac:spMkLst>
            <pc:docMk/>
            <pc:sldMk cId="796863696" sldId="1839"/>
            <ac:spMk id="3" creationId="{856C6771-8C12-D8F9-AD6B-A591FF2B3719}"/>
          </ac:spMkLst>
        </pc:spChg>
      </pc:sldChg>
      <pc:sldChg chg="modSp add mod">
        <pc:chgData name="伊健 杜" userId="e69aded81da48593" providerId="LiveId" clId="{03C6AB18-DED7-46D2-B933-59CD32BD7394}" dt="2022-11-30T16:49:29.642" v="2654"/>
        <pc:sldMkLst>
          <pc:docMk/>
          <pc:sldMk cId="3618962259" sldId="1840"/>
        </pc:sldMkLst>
        <pc:spChg chg="mod">
          <ac:chgData name="伊健 杜" userId="e69aded81da48593" providerId="LiveId" clId="{03C6AB18-DED7-46D2-B933-59CD32BD7394}" dt="2022-11-30T16:49:29.642" v="2654"/>
          <ac:spMkLst>
            <pc:docMk/>
            <pc:sldMk cId="3618962259" sldId="1840"/>
            <ac:spMk id="2" creationId="{CF093439-81E9-9130-8552-41053044C2EA}"/>
          </ac:spMkLst>
        </pc:spChg>
      </pc:sldChg>
      <pc:sldChg chg="add del">
        <pc:chgData name="伊健 杜" userId="e69aded81da48593" providerId="LiveId" clId="{03C6AB18-DED7-46D2-B933-59CD32BD7394}" dt="2022-11-30T14:32:03.917" v="1979" actId="47"/>
        <pc:sldMkLst>
          <pc:docMk/>
          <pc:sldMk cId="1526678343" sldId="1841"/>
        </pc:sldMkLst>
      </pc:sldChg>
      <pc:sldChg chg="addSp delSp modSp add mod">
        <pc:chgData name="伊健 杜" userId="e69aded81da48593" providerId="LiveId" clId="{03C6AB18-DED7-46D2-B933-59CD32BD7394}" dt="2022-11-30T16:49:29.642" v="2654"/>
        <pc:sldMkLst>
          <pc:docMk/>
          <pc:sldMk cId="2627151741" sldId="1841"/>
        </pc:sldMkLst>
        <pc:spChg chg="mod">
          <ac:chgData name="伊健 杜" userId="e69aded81da48593" providerId="LiveId" clId="{03C6AB18-DED7-46D2-B933-59CD32BD7394}" dt="2022-11-30T14:43:50.822" v="1995"/>
          <ac:spMkLst>
            <pc:docMk/>
            <pc:sldMk cId="2627151741" sldId="1841"/>
            <ac:spMk id="2" creationId="{10304424-DB4A-36E7-9E0D-D32A5DD0F26C}"/>
          </ac:spMkLst>
        </pc:spChg>
        <pc:spChg chg="mod">
          <ac:chgData name="伊健 杜" userId="e69aded81da48593" providerId="LiveId" clId="{03C6AB18-DED7-46D2-B933-59CD32BD7394}" dt="2022-11-30T14:44:01.592" v="1996"/>
          <ac:spMkLst>
            <pc:docMk/>
            <pc:sldMk cId="2627151741" sldId="1841"/>
            <ac:spMk id="5" creationId="{12133E31-EFD8-1428-E834-932512E03115}"/>
          </ac:spMkLst>
        </pc:spChg>
        <pc:spChg chg="mod">
          <ac:chgData name="伊健 杜" userId="e69aded81da48593" providerId="LiveId" clId="{03C6AB18-DED7-46D2-B933-59CD32BD7394}" dt="2022-11-30T16:49:29.642" v="2654"/>
          <ac:spMkLst>
            <pc:docMk/>
            <pc:sldMk cId="2627151741" sldId="1841"/>
            <ac:spMk id="10" creationId="{B839CA97-BE0D-8B7C-B769-3E145A81D451}"/>
          </ac:spMkLst>
        </pc:spChg>
        <pc:picChg chg="del">
          <ac:chgData name="伊健 杜" userId="e69aded81da48593" providerId="LiveId" clId="{03C6AB18-DED7-46D2-B933-59CD32BD7394}" dt="2022-11-30T14:45:20.646" v="2117" actId="478"/>
          <ac:picMkLst>
            <pc:docMk/>
            <pc:sldMk cId="2627151741" sldId="1841"/>
            <ac:picMk id="3" creationId="{2D9F5A6C-5366-B2A1-66B6-367FB2320140}"/>
          </ac:picMkLst>
        </pc:picChg>
        <pc:picChg chg="add mod">
          <ac:chgData name="伊健 杜" userId="e69aded81da48593" providerId="LiveId" clId="{03C6AB18-DED7-46D2-B933-59CD32BD7394}" dt="2022-11-30T14:45:39.431" v="2122" actId="1076"/>
          <ac:picMkLst>
            <pc:docMk/>
            <pc:sldMk cId="2627151741" sldId="1841"/>
            <ac:picMk id="8194" creationId="{D7B38374-2BCD-B374-453F-740D902CA440}"/>
          </ac:picMkLst>
        </pc:picChg>
        <pc:picChg chg="add del">
          <ac:chgData name="伊健 杜" userId="e69aded81da48593" providerId="LiveId" clId="{03C6AB18-DED7-46D2-B933-59CD32BD7394}" dt="2022-11-30T14:45:46.096" v="2124" actId="478"/>
          <ac:picMkLst>
            <pc:docMk/>
            <pc:sldMk cId="2627151741" sldId="1841"/>
            <ac:picMk id="8196" creationId="{009403FA-44C3-EA39-6D7F-38286C37848C}"/>
          </ac:picMkLst>
        </pc:picChg>
      </pc:sldChg>
      <pc:sldChg chg="addSp delSp modSp add mod delAnim">
        <pc:chgData name="伊健 杜" userId="e69aded81da48593" providerId="LiveId" clId="{03C6AB18-DED7-46D2-B933-59CD32BD7394}" dt="2022-11-30T16:49:29.642" v="2654"/>
        <pc:sldMkLst>
          <pc:docMk/>
          <pc:sldMk cId="1006891047" sldId="1842"/>
        </pc:sldMkLst>
        <pc:spChg chg="del">
          <ac:chgData name="伊健 杜" userId="e69aded81da48593" providerId="LiveId" clId="{03C6AB18-DED7-46D2-B933-59CD32BD7394}" dt="2022-11-30T14:46:12.415" v="2135" actId="478"/>
          <ac:spMkLst>
            <pc:docMk/>
            <pc:sldMk cId="1006891047" sldId="1842"/>
            <ac:spMk id="5" creationId="{12133E31-EFD8-1428-E834-932512E03115}"/>
          </ac:spMkLst>
        </pc:spChg>
        <pc:spChg chg="mod">
          <ac:chgData name="伊健 杜" userId="e69aded81da48593" providerId="LiveId" clId="{03C6AB18-DED7-46D2-B933-59CD32BD7394}" dt="2022-11-30T16:49:29.642" v="2654"/>
          <ac:spMkLst>
            <pc:docMk/>
            <pc:sldMk cId="1006891047" sldId="1842"/>
            <ac:spMk id="10" creationId="{B839CA97-BE0D-8B7C-B769-3E145A81D451}"/>
          </ac:spMkLst>
        </pc:spChg>
        <pc:picChg chg="del">
          <ac:chgData name="伊健 杜" userId="e69aded81da48593" providerId="LiveId" clId="{03C6AB18-DED7-46D2-B933-59CD32BD7394}" dt="2022-11-30T14:46:29.743" v="2214" actId="478"/>
          <ac:picMkLst>
            <pc:docMk/>
            <pc:sldMk cId="1006891047" sldId="1842"/>
            <ac:picMk id="8194" creationId="{D7B38374-2BCD-B374-453F-740D902CA440}"/>
          </ac:picMkLst>
        </pc:picChg>
        <pc:picChg chg="add mod">
          <ac:chgData name="伊健 杜" userId="e69aded81da48593" providerId="LiveId" clId="{03C6AB18-DED7-46D2-B933-59CD32BD7394}" dt="2022-11-30T14:46:43.650" v="2217" actId="1076"/>
          <ac:picMkLst>
            <pc:docMk/>
            <pc:sldMk cId="1006891047" sldId="1842"/>
            <ac:picMk id="9218" creationId="{6BF2AA33-B6B8-8E7B-436E-786F6D6622F5}"/>
          </ac:picMkLst>
        </pc:picChg>
        <pc:picChg chg="add mod">
          <ac:chgData name="伊健 杜" userId="e69aded81da48593" providerId="LiveId" clId="{03C6AB18-DED7-46D2-B933-59CD32BD7394}" dt="2022-11-30T14:47:07.775" v="2221" actId="14100"/>
          <ac:picMkLst>
            <pc:docMk/>
            <pc:sldMk cId="1006891047" sldId="1842"/>
            <ac:picMk id="9220" creationId="{4F304F85-2B3A-778A-FF4C-CE6152249E9D}"/>
          </ac:picMkLst>
        </pc:picChg>
      </pc:sldChg>
      <pc:sldChg chg="addSp delSp modSp add mod">
        <pc:chgData name="伊健 杜" userId="e69aded81da48593" providerId="LiveId" clId="{03C6AB18-DED7-46D2-B933-59CD32BD7394}" dt="2022-11-30T16:49:29.642" v="2654"/>
        <pc:sldMkLst>
          <pc:docMk/>
          <pc:sldMk cId="3000178004" sldId="1843"/>
        </pc:sldMkLst>
        <pc:spChg chg="mod">
          <ac:chgData name="伊健 杜" userId="e69aded81da48593" providerId="LiveId" clId="{03C6AB18-DED7-46D2-B933-59CD32BD7394}" dt="2022-11-30T14:47:42.557" v="2238"/>
          <ac:spMkLst>
            <pc:docMk/>
            <pc:sldMk cId="3000178004" sldId="1843"/>
            <ac:spMk id="2" creationId="{10304424-DB4A-36E7-9E0D-D32A5DD0F26C}"/>
          </ac:spMkLst>
        </pc:spChg>
        <pc:spChg chg="add del">
          <ac:chgData name="伊健 杜" userId="e69aded81da48593" providerId="LiveId" clId="{03C6AB18-DED7-46D2-B933-59CD32BD7394}" dt="2022-11-30T14:50:47.519" v="2486"/>
          <ac:spMkLst>
            <pc:docMk/>
            <pc:sldMk cId="3000178004" sldId="1843"/>
            <ac:spMk id="3" creationId="{343DED91-DD26-36CE-47E8-6EEC56456BC1}"/>
          </ac:spMkLst>
        </pc:spChg>
        <pc:spChg chg="mod">
          <ac:chgData name="伊健 杜" userId="e69aded81da48593" providerId="LiveId" clId="{03C6AB18-DED7-46D2-B933-59CD32BD7394}" dt="2022-11-30T14:48:01.899" v="2239"/>
          <ac:spMkLst>
            <pc:docMk/>
            <pc:sldMk cId="3000178004" sldId="1843"/>
            <ac:spMk id="5" creationId="{12133E31-EFD8-1428-E834-932512E03115}"/>
          </ac:spMkLst>
        </pc:spChg>
        <pc:spChg chg="mod">
          <ac:chgData name="伊健 杜" userId="e69aded81da48593" providerId="LiveId" clId="{03C6AB18-DED7-46D2-B933-59CD32BD7394}" dt="2022-11-30T16:49:29.642" v="2654"/>
          <ac:spMkLst>
            <pc:docMk/>
            <pc:sldMk cId="3000178004" sldId="1843"/>
            <ac:spMk id="10" creationId="{B839CA97-BE0D-8B7C-B769-3E145A81D451}"/>
          </ac:spMkLst>
        </pc:spChg>
        <pc:picChg chg="del">
          <ac:chgData name="伊健 杜" userId="e69aded81da48593" providerId="LiveId" clId="{03C6AB18-DED7-46D2-B933-59CD32BD7394}" dt="2022-11-30T14:48:19.768" v="2296" actId="478"/>
          <ac:picMkLst>
            <pc:docMk/>
            <pc:sldMk cId="3000178004" sldId="1843"/>
            <ac:picMk id="8194" creationId="{D7B38374-2BCD-B374-453F-740D902CA440}"/>
          </ac:picMkLst>
        </pc:picChg>
        <pc:picChg chg="add mod">
          <ac:chgData name="伊健 杜" userId="e69aded81da48593" providerId="LiveId" clId="{03C6AB18-DED7-46D2-B933-59CD32BD7394}" dt="2022-11-30T14:48:45.062" v="2300" actId="1076"/>
          <ac:picMkLst>
            <pc:docMk/>
            <pc:sldMk cId="3000178004" sldId="1843"/>
            <ac:picMk id="10242" creationId="{02506F31-4938-6DE4-0C3F-9174AE5EEABD}"/>
          </ac:picMkLst>
        </pc:picChg>
      </pc:sldChg>
      <pc:sldChg chg="addSp delSp modSp add mod addAnim delAnim">
        <pc:chgData name="伊健 杜" userId="e69aded81da48593" providerId="LiveId" clId="{03C6AB18-DED7-46D2-B933-59CD32BD7394}" dt="2022-11-30T16:49:29.642" v="2654"/>
        <pc:sldMkLst>
          <pc:docMk/>
          <pc:sldMk cId="1816966275" sldId="1844"/>
        </pc:sldMkLst>
        <pc:spChg chg="mod">
          <ac:chgData name="伊健 杜" userId="e69aded81da48593" providerId="LiveId" clId="{03C6AB18-DED7-46D2-B933-59CD32BD7394}" dt="2022-11-30T16:49:29.642" v="2654"/>
          <ac:spMkLst>
            <pc:docMk/>
            <pc:sldMk cId="1816966275" sldId="1844"/>
            <ac:spMk id="2" creationId="{10304424-DB4A-36E7-9E0D-D32A5DD0F26C}"/>
          </ac:spMkLst>
        </pc:spChg>
        <pc:spChg chg="add del mod">
          <ac:chgData name="伊健 杜" userId="e69aded81da48593" providerId="LiveId" clId="{03C6AB18-DED7-46D2-B933-59CD32BD7394}" dt="2022-11-30T14:49:21.422" v="2323" actId="20577"/>
          <ac:spMkLst>
            <pc:docMk/>
            <pc:sldMk cId="1816966275" sldId="1844"/>
            <ac:spMk id="5" creationId="{12133E31-EFD8-1428-E834-932512E03115}"/>
          </ac:spMkLst>
        </pc:spChg>
        <pc:spChg chg="mod">
          <ac:chgData name="伊健 杜" userId="e69aded81da48593" providerId="LiveId" clId="{03C6AB18-DED7-46D2-B933-59CD32BD7394}" dt="2022-11-30T16:49:29.642" v="2654"/>
          <ac:spMkLst>
            <pc:docMk/>
            <pc:sldMk cId="1816966275" sldId="1844"/>
            <ac:spMk id="10" creationId="{B839CA97-BE0D-8B7C-B769-3E145A81D451}"/>
          </ac:spMkLst>
        </pc:spChg>
        <pc:picChg chg="del">
          <ac:chgData name="伊健 杜" userId="e69aded81da48593" providerId="LiveId" clId="{03C6AB18-DED7-46D2-B933-59CD32BD7394}" dt="2022-11-30T14:50:13.347" v="2477" actId="478"/>
          <ac:picMkLst>
            <pc:docMk/>
            <pc:sldMk cId="1816966275" sldId="1844"/>
            <ac:picMk id="10242" creationId="{02506F31-4938-6DE4-0C3F-9174AE5EEABD}"/>
          </ac:picMkLst>
        </pc:picChg>
        <pc:picChg chg="add mod">
          <ac:chgData name="伊健 杜" userId="e69aded81da48593" providerId="LiveId" clId="{03C6AB18-DED7-46D2-B933-59CD32BD7394}" dt="2022-11-30T14:53:14.939" v="2653" actId="1076"/>
          <ac:picMkLst>
            <pc:docMk/>
            <pc:sldMk cId="1816966275" sldId="1844"/>
            <ac:picMk id="11266" creationId="{2E0A8439-40F1-8D1F-36AE-1D8756D8AC2D}"/>
          </ac:picMkLst>
        </pc:picChg>
      </pc:sldChg>
      <pc:sldChg chg="addSp delSp modSp add mod delAnim">
        <pc:chgData name="伊健 杜" userId="e69aded81da48593" providerId="LiveId" clId="{03C6AB18-DED7-46D2-B933-59CD32BD7394}" dt="2022-11-30T16:49:29.642" v="2654"/>
        <pc:sldMkLst>
          <pc:docMk/>
          <pc:sldMk cId="1612908215" sldId="1845"/>
        </pc:sldMkLst>
        <pc:spChg chg="del">
          <ac:chgData name="伊健 杜" userId="e69aded81da48593" providerId="LiveId" clId="{03C6AB18-DED7-46D2-B933-59CD32BD7394}" dt="2022-11-30T14:50:53.028" v="2488" actId="478"/>
          <ac:spMkLst>
            <pc:docMk/>
            <pc:sldMk cId="1612908215" sldId="1845"/>
            <ac:spMk id="5" creationId="{12133E31-EFD8-1428-E834-932512E03115}"/>
          </ac:spMkLst>
        </pc:spChg>
        <pc:spChg chg="mod">
          <ac:chgData name="伊健 杜" userId="e69aded81da48593" providerId="LiveId" clId="{03C6AB18-DED7-46D2-B933-59CD32BD7394}" dt="2022-11-30T16:49:29.642" v="2654"/>
          <ac:spMkLst>
            <pc:docMk/>
            <pc:sldMk cId="1612908215" sldId="1845"/>
            <ac:spMk id="10" creationId="{B839CA97-BE0D-8B7C-B769-3E145A81D451}"/>
          </ac:spMkLst>
        </pc:spChg>
        <pc:picChg chg="del">
          <ac:chgData name="伊健 杜" userId="e69aded81da48593" providerId="LiveId" clId="{03C6AB18-DED7-46D2-B933-59CD32BD7394}" dt="2022-11-30T14:51:18.587" v="2564" actId="478"/>
          <ac:picMkLst>
            <pc:docMk/>
            <pc:sldMk cId="1612908215" sldId="1845"/>
            <ac:picMk id="10242" creationId="{02506F31-4938-6DE4-0C3F-9174AE5EEABD}"/>
          </ac:picMkLst>
        </pc:picChg>
        <pc:picChg chg="add mod">
          <ac:chgData name="伊健 杜" userId="e69aded81da48593" providerId="LiveId" clId="{03C6AB18-DED7-46D2-B933-59CD32BD7394}" dt="2022-11-30T14:52:38.315" v="2651" actId="1076"/>
          <ac:picMkLst>
            <pc:docMk/>
            <pc:sldMk cId="1612908215" sldId="1845"/>
            <ac:picMk id="12290" creationId="{C7F0694F-4DC2-0409-5DA2-CC68D74B4D4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200FF2-EC38-4FD3-AC3C-8D0DB6A136C4}" type="datetimeFigureOut">
              <a:rPr lang="zh-TW" altLang="en-US" smtClean="0"/>
              <a:t>2022/12/7</a:t>
            </a:fld>
            <a:endParaRPr lang="zh-TW" altLang="en-US" dirty="0"/>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987D9B-48DA-4DE5-9D70-E8C840A7929D}" type="slidenum">
              <a:rPr lang="zh-TW" altLang="en-US" smtClean="0"/>
              <a:t>‹#›</a:t>
            </a:fld>
            <a:endParaRPr lang="zh-TW" altLang="en-US" dirty="0"/>
          </a:p>
        </p:txBody>
      </p:sp>
    </p:spTree>
    <p:extLst>
      <p:ext uri="{BB962C8B-B14F-4D97-AF65-F5344CB8AC3E}">
        <p14:creationId xmlns:p14="http://schemas.microsoft.com/office/powerpoint/2010/main" val="3971764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E987D9B-48DA-4DE5-9D70-E8C840A7929D}" type="slidenum">
              <a:rPr lang="zh-TW" altLang="en-US" smtClean="0"/>
              <a:t>1</a:t>
            </a:fld>
            <a:endParaRPr lang="zh-TW" altLang="en-US" dirty="0"/>
          </a:p>
        </p:txBody>
      </p:sp>
    </p:spTree>
    <p:extLst>
      <p:ext uri="{BB962C8B-B14F-4D97-AF65-F5344CB8AC3E}">
        <p14:creationId xmlns:p14="http://schemas.microsoft.com/office/powerpoint/2010/main" val="2210946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11</a:t>
            </a:fld>
            <a:endParaRPr lang="zh-TW" altLang="en-US" dirty="0"/>
          </a:p>
        </p:txBody>
      </p:sp>
    </p:spTree>
    <p:extLst>
      <p:ext uri="{BB962C8B-B14F-4D97-AF65-F5344CB8AC3E}">
        <p14:creationId xmlns:p14="http://schemas.microsoft.com/office/powerpoint/2010/main" val="1184737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12</a:t>
            </a:fld>
            <a:endParaRPr lang="zh-TW" altLang="en-US" dirty="0"/>
          </a:p>
        </p:txBody>
      </p:sp>
    </p:spTree>
    <p:extLst>
      <p:ext uri="{BB962C8B-B14F-4D97-AF65-F5344CB8AC3E}">
        <p14:creationId xmlns:p14="http://schemas.microsoft.com/office/powerpoint/2010/main" val="189421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14</a:t>
            </a:fld>
            <a:endParaRPr lang="zh-TW" altLang="en-US" dirty="0"/>
          </a:p>
        </p:txBody>
      </p:sp>
    </p:spTree>
    <p:extLst>
      <p:ext uri="{BB962C8B-B14F-4D97-AF65-F5344CB8AC3E}">
        <p14:creationId xmlns:p14="http://schemas.microsoft.com/office/powerpoint/2010/main" val="640275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15</a:t>
            </a:fld>
            <a:endParaRPr lang="zh-TW" altLang="en-US" dirty="0"/>
          </a:p>
        </p:txBody>
      </p:sp>
    </p:spTree>
    <p:extLst>
      <p:ext uri="{BB962C8B-B14F-4D97-AF65-F5344CB8AC3E}">
        <p14:creationId xmlns:p14="http://schemas.microsoft.com/office/powerpoint/2010/main" val="2403758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16</a:t>
            </a:fld>
            <a:endParaRPr lang="zh-TW" altLang="en-US" dirty="0"/>
          </a:p>
        </p:txBody>
      </p:sp>
    </p:spTree>
    <p:extLst>
      <p:ext uri="{BB962C8B-B14F-4D97-AF65-F5344CB8AC3E}">
        <p14:creationId xmlns:p14="http://schemas.microsoft.com/office/powerpoint/2010/main" val="3446143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17</a:t>
            </a:fld>
            <a:endParaRPr lang="zh-TW" altLang="en-US" dirty="0"/>
          </a:p>
        </p:txBody>
      </p:sp>
    </p:spTree>
    <p:extLst>
      <p:ext uri="{BB962C8B-B14F-4D97-AF65-F5344CB8AC3E}">
        <p14:creationId xmlns:p14="http://schemas.microsoft.com/office/powerpoint/2010/main" val="2721433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18</a:t>
            </a:fld>
            <a:endParaRPr lang="zh-TW" altLang="en-US" dirty="0"/>
          </a:p>
        </p:txBody>
      </p:sp>
    </p:spTree>
    <p:extLst>
      <p:ext uri="{BB962C8B-B14F-4D97-AF65-F5344CB8AC3E}">
        <p14:creationId xmlns:p14="http://schemas.microsoft.com/office/powerpoint/2010/main" val="27084781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20</a:t>
            </a:fld>
            <a:endParaRPr lang="zh-TW" altLang="en-US" dirty="0"/>
          </a:p>
        </p:txBody>
      </p:sp>
    </p:spTree>
    <p:extLst>
      <p:ext uri="{BB962C8B-B14F-4D97-AF65-F5344CB8AC3E}">
        <p14:creationId xmlns:p14="http://schemas.microsoft.com/office/powerpoint/2010/main" val="3644290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21</a:t>
            </a:fld>
            <a:endParaRPr lang="zh-TW" altLang="en-US" dirty="0"/>
          </a:p>
        </p:txBody>
      </p:sp>
    </p:spTree>
    <p:extLst>
      <p:ext uri="{BB962C8B-B14F-4D97-AF65-F5344CB8AC3E}">
        <p14:creationId xmlns:p14="http://schemas.microsoft.com/office/powerpoint/2010/main" val="2048372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22</a:t>
            </a:fld>
            <a:endParaRPr lang="zh-TW" altLang="en-US" dirty="0"/>
          </a:p>
        </p:txBody>
      </p:sp>
    </p:spTree>
    <p:extLst>
      <p:ext uri="{BB962C8B-B14F-4D97-AF65-F5344CB8AC3E}">
        <p14:creationId xmlns:p14="http://schemas.microsoft.com/office/powerpoint/2010/main" val="3379575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E987D9B-48DA-4DE5-9D70-E8C840A7929D}" type="slidenum">
              <a:rPr lang="zh-TW" altLang="en-US" smtClean="0"/>
              <a:t>2</a:t>
            </a:fld>
            <a:endParaRPr lang="zh-TW" altLang="en-US" dirty="0"/>
          </a:p>
        </p:txBody>
      </p:sp>
    </p:spTree>
    <p:extLst>
      <p:ext uri="{BB962C8B-B14F-4D97-AF65-F5344CB8AC3E}">
        <p14:creationId xmlns:p14="http://schemas.microsoft.com/office/powerpoint/2010/main" val="19983328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23</a:t>
            </a:fld>
            <a:endParaRPr lang="zh-TW" altLang="en-US" dirty="0"/>
          </a:p>
        </p:txBody>
      </p:sp>
    </p:spTree>
    <p:extLst>
      <p:ext uri="{BB962C8B-B14F-4D97-AF65-F5344CB8AC3E}">
        <p14:creationId xmlns:p14="http://schemas.microsoft.com/office/powerpoint/2010/main" val="3017841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E987D9B-48DA-4DE5-9D70-E8C840A7929D}" type="slidenum">
              <a:rPr lang="zh-TW" altLang="en-US" smtClean="0"/>
              <a:t>24</a:t>
            </a:fld>
            <a:endParaRPr lang="zh-TW" altLang="en-US" dirty="0"/>
          </a:p>
        </p:txBody>
      </p:sp>
    </p:spTree>
    <p:extLst>
      <p:ext uri="{BB962C8B-B14F-4D97-AF65-F5344CB8AC3E}">
        <p14:creationId xmlns:p14="http://schemas.microsoft.com/office/powerpoint/2010/main" val="3701596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E987D9B-48DA-4DE5-9D70-E8C840A7929D}" type="slidenum">
              <a:rPr lang="zh-TW" altLang="en-US" smtClean="0"/>
              <a:t>25</a:t>
            </a:fld>
            <a:endParaRPr lang="zh-TW" altLang="en-US" dirty="0"/>
          </a:p>
        </p:txBody>
      </p:sp>
    </p:spTree>
    <p:extLst>
      <p:ext uri="{BB962C8B-B14F-4D97-AF65-F5344CB8AC3E}">
        <p14:creationId xmlns:p14="http://schemas.microsoft.com/office/powerpoint/2010/main" val="23977478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E987D9B-48DA-4DE5-9D70-E8C840A7929D}" type="slidenum">
              <a:rPr lang="zh-TW" altLang="en-US" smtClean="0"/>
              <a:t>26</a:t>
            </a:fld>
            <a:endParaRPr lang="zh-TW" altLang="en-US" dirty="0"/>
          </a:p>
        </p:txBody>
      </p:sp>
    </p:spTree>
    <p:extLst>
      <p:ext uri="{BB962C8B-B14F-4D97-AF65-F5344CB8AC3E}">
        <p14:creationId xmlns:p14="http://schemas.microsoft.com/office/powerpoint/2010/main" val="11435015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E987D9B-48DA-4DE5-9D70-E8C840A7929D}" type="slidenum">
              <a:rPr lang="zh-TW" altLang="en-US" smtClean="0"/>
              <a:t>27</a:t>
            </a:fld>
            <a:endParaRPr lang="zh-TW" altLang="en-US" dirty="0"/>
          </a:p>
        </p:txBody>
      </p:sp>
    </p:spTree>
    <p:extLst>
      <p:ext uri="{BB962C8B-B14F-4D97-AF65-F5344CB8AC3E}">
        <p14:creationId xmlns:p14="http://schemas.microsoft.com/office/powerpoint/2010/main" val="26507867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E987D9B-48DA-4DE5-9D70-E8C840A7929D}" type="slidenum">
              <a:rPr lang="zh-TW" altLang="en-US" smtClean="0"/>
              <a:t>29</a:t>
            </a:fld>
            <a:endParaRPr lang="zh-TW" altLang="en-US" dirty="0"/>
          </a:p>
        </p:txBody>
      </p:sp>
    </p:spTree>
    <p:extLst>
      <p:ext uri="{BB962C8B-B14F-4D97-AF65-F5344CB8AC3E}">
        <p14:creationId xmlns:p14="http://schemas.microsoft.com/office/powerpoint/2010/main" val="690762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E987D9B-48DA-4DE5-9D70-E8C840A7929D}" type="slidenum">
              <a:rPr lang="zh-TW" altLang="en-US" smtClean="0"/>
              <a:t>30</a:t>
            </a:fld>
            <a:endParaRPr lang="zh-TW" altLang="en-US" dirty="0"/>
          </a:p>
        </p:txBody>
      </p:sp>
    </p:spTree>
    <p:extLst>
      <p:ext uri="{BB962C8B-B14F-4D97-AF65-F5344CB8AC3E}">
        <p14:creationId xmlns:p14="http://schemas.microsoft.com/office/powerpoint/2010/main" val="3790822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E987D9B-48DA-4DE5-9D70-E8C840A7929D}" type="slidenum">
              <a:rPr lang="zh-TW" altLang="en-US" smtClean="0"/>
              <a:t>31</a:t>
            </a:fld>
            <a:endParaRPr lang="zh-TW" altLang="en-US" dirty="0"/>
          </a:p>
        </p:txBody>
      </p:sp>
    </p:spTree>
    <p:extLst>
      <p:ext uri="{BB962C8B-B14F-4D97-AF65-F5344CB8AC3E}">
        <p14:creationId xmlns:p14="http://schemas.microsoft.com/office/powerpoint/2010/main" val="27431276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E987D9B-48DA-4DE5-9D70-E8C840A7929D}" type="slidenum">
              <a:rPr lang="zh-TW" altLang="en-US" smtClean="0"/>
              <a:t>34</a:t>
            </a:fld>
            <a:endParaRPr lang="zh-TW" altLang="en-US" dirty="0"/>
          </a:p>
        </p:txBody>
      </p:sp>
    </p:spTree>
    <p:extLst>
      <p:ext uri="{BB962C8B-B14F-4D97-AF65-F5344CB8AC3E}">
        <p14:creationId xmlns:p14="http://schemas.microsoft.com/office/powerpoint/2010/main" val="1333580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E987D9B-48DA-4DE5-9D70-E8C840A7929D}" type="slidenum">
              <a:rPr lang="zh-TW" altLang="en-US" smtClean="0"/>
              <a:t>35</a:t>
            </a:fld>
            <a:endParaRPr lang="zh-TW" altLang="en-US" dirty="0"/>
          </a:p>
        </p:txBody>
      </p:sp>
    </p:spTree>
    <p:extLst>
      <p:ext uri="{BB962C8B-B14F-4D97-AF65-F5344CB8AC3E}">
        <p14:creationId xmlns:p14="http://schemas.microsoft.com/office/powerpoint/2010/main" val="3933697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E987D9B-48DA-4DE5-9D70-E8C840A7929D}" type="slidenum">
              <a:rPr lang="zh-TW" altLang="en-US" smtClean="0"/>
              <a:t>3</a:t>
            </a:fld>
            <a:endParaRPr lang="zh-TW" altLang="en-US" dirty="0"/>
          </a:p>
        </p:txBody>
      </p:sp>
    </p:spTree>
    <p:extLst>
      <p:ext uri="{BB962C8B-B14F-4D97-AF65-F5344CB8AC3E}">
        <p14:creationId xmlns:p14="http://schemas.microsoft.com/office/powerpoint/2010/main" val="13524940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01</a:t>
            </a:r>
            <a:r>
              <a:rPr lang="zh-CN" altLang="en-US" dirty="0"/>
              <a:t>（</a:t>
            </a:r>
            <a:r>
              <a:rPr lang="en-US" altLang="zh-CN" dirty="0"/>
              <a:t>here</a:t>
            </a:r>
            <a:r>
              <a:rPr lang="zh-CN" altLang="en-US" dirty="0"/>
              <a:t>）</a:t>
            </a:r>
            <a:endParaRPr lang="zh-TW" altLang="en-US" dirty="0"/>
          </a:p>
        </p:txBody>
      </p:sp>
      <p:sp>
        <p:nvSpPr>
          <p:cNvPr id="4" name="投影片編號版面配置區 3"/>
          <p:cNvSpPr>
            <a:spLocks noGrp="1"/>
          </p:cNvSpPr>
          <p:nvPr>
            <p:ph type="sldNum" sz="quarter" idx="5"/>
          </p:nvPr>
        </p:nvSpPr>
        <p:spPr/>
        <p:txBody>
          <a:bodyPr/>
          <a:lstStyle/>
          <a:p>
            <a:fld id="{8E987D9B-48DA-4DE5-9D70-E8C840A7929D}" type="slidenum">
              <a:rPr lang="zh-TW" altLang="en-US" smtClean="0"/>
              <a:t>36</a:t>
            </a:fld>
            <a:endParaRPr lang="zh-TW" altLang="en-US" dirty="0"/>
          </a:p>
        </p:txBody>
      </p:sp>
    </p:spTree>
    <p:extLst>
      <p:ext uri="{BB962C8B-B14F-4D97-AF65-F5344CB8AC3E}">
        <p14:creationId xmlns:p14="http://schemas.microsoft.com/office/powerpoint/2010/main" val="32726527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37</a:t>
            </a:fld>
            <a:endParaRPr lang="zh-TW" altLang="en-US" dirty="0"/>
          </a:p>
        </p:txBody>
      </p:sp>
    </p:spTree>
    <p:extLst>
      <p:ext uri="{BB962C8B-B14F-4D97-AF65-F5344CB8AC3E}">
        <p14:creationId xmlns:p14="http://schemas.microsoft.com/office/powerpoint/2010/main" val="21467034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38</a:t>
            </a:fld>
            <a:endParaRPr lang="zh-TW" altLang="en-US" dirty="0"/>
          </a:p>
        </p:txBody>
      </p:sp>
    </p:spTree>
    <p:extLst>
      <p:ext uri="{BB962C8B-B14F-4D97-AF65-F5344CB8AC3E}">
        <p14:creationId xmlns:p14="http://schemas.microsoft.com/office/powerpoint/2010/main" val="22068662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39</a:t>
            </a:fld>
            <a:endParaRPr lang="zh-TW" altLang="en-US" dirty="0"/>
          </a:p>
        </p:txBody>
      </p:sp>
    </p:spTree>
    <p:extLst>
      <p:ext uri="{BB962C8B-B14F-4D97-AF65-F5344CB8AC3E}">
        <p14:creationId xmlns:p14="http://schemas.microsoft.com/office/powerpoint/2010/main" val="37322388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40</a:t>
            </a:fld>
            <a:endParaRPr lang="zh-TW" altLang="en-US" dirty="0"/>
          </a:p>
        </p:txBody>
      </p:sp>
    </p:spTree>
    <p:extLst>
      <p:ext uri="{BB962C8B-B14F-4D97-AF65-F5344CB8AC3E}">
        <p14:creationId xmlns:p14="http://schemas.microsoft.com/office/powerpoint/2010/main" val="15382030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E987D9B-48DA-4DE5-9D70-E8C840A7929D}" type="slidenum">
              <a:rPr lang="zh-TW" altLang="en-US" smtClean="0"/>
              <a:t>42</a:t>
            </a:fld>
            <a:endParaRPr lang="zh-TW" altLang="en-US" dirty="0"/>
          </a:p>
        </p:txBody>
      </p:sp>
    </p:spTree>
    <p:extLst>
      <p:ext uri="{BB962C8B-B14F-4D97-AF65-F5344CB8AC3E}">
        <p14:creationId xmlns:p14="http://schemas.microsoft.com/office/powerpoint/2010/main" val="33441598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48</a:t>
            </a:fld>
            <a:endParaRPr lang="zh-TW" altLang="en-US" dirty="0"/>
          </a:p>
        </p:txBody>
      </p:sp>
    </p:spTree>
    <p:extLst>
      <p:ext uri="{BB962C8B-B14F-4D97-AF65-F5344CB8AC3E}">
        <p14:creationId xmlns:p14="http://schemas.microsoft.com/office/powerpoint/2010/main" val="34641125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49</a:t>
            </a:fld>
            <a:endParaRPr lang="zh-TW" altLang="en-US" dirty="0"/>
          </a:p>
        </p:txBody>
      </p:sp>
    </p:spTree>
    <p:extLst>
      <p:ext uri="{BB962C8B-B14F-4D97-AF65-F5344CB8AC3E}">
        <p14:creationId xmlns:p14="http://schemas.microsoft.com/office/powerpoint/2010/main" val="37920632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50</a:t>
            </a:fld>
            <a:endParaRPr lang="zh-TW" altLang="en-US" dirty="0"/>
          </a:p>
        </p:txBody>
      </p:sp>
    </p:spTree>
    <p:extLst>
      <p:ext uri="{BB962C8B-B14F-4D97-AF65-F5344CB8AC3E}">
        <p14:creationId xmlns:p14="http://schemas.microsoft.com/office/powerpoint/2010/main" val="16149510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51</a:t>
            </a:fld>
            <a:endParaRPr lang="zh-TW" altLang="en-US" dirty="0"/>
          </a:p>
        </p:txBody>
      </p:sp>
    </p:spTree>
    <p:extLst>
      <p:ext uri="{BB962C8B-B14F-4D97-AF65-F5344CB8AC3E}">
        <p14:creationId xmlns:p14="http://schemas.microsoft.com/office/powerpoint/2010/main" val="1227898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E987D9B-48DA-4DE5-9D70-E8C840A7929D}" type="slidenum">
              <a:rPr lang="zh-TW" altLang="en-US" smtClean="0"/>
              <a:t>4</a:t>
            </a:fld>
            <a:endParaRPr lang="zh-TW" altLang="en-US" dirty="0"/>
          </a:p>
        </p:txBody>
      </p:sp>
    </p:spTree>
    <p:extLst>
      <p:ext uri="{BB962C8B-B14F-4D97-AF65-F5344CB8AC3E}">
        <p14:creationId xmlns:p14="http://schemas.microsoft.com/office/powerpoint/2010/main" val="30704190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E987D9B-48DA-4DE5-9D70-E8C840A7929D}" type="slidenum">
              <a:rPr lang="zh-TW" altLang="en-US" smtClean="0"/>
              <a:t>52</a:t>
            </a:fld>
            <a:endParaRPr lang="zh-TW" altLang="en-US" dirty="0"/>
          </a:p>
        </p:txBody>
      </p:sp>
    </p:spTree>
    <p:extLst>
      <p:ext uri="{BB962C8B-B14F-4D97-AF65-F5344CB8AC3E}">
        <p14:creationId xmlns:p14="http://schemas.microsoft.com/office/powerpoint/2010/main" val="40695399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E987D9B-48DA-4DE5-9D70-E8C840A7929D}" type="slidenum">
              <a:rPr lang="zh-TW" altLang="en-US" smtClean="0"/>
              <a:t>53</a:t>
            </a:fld>
            <a:endParaRPr lang="zh-TW" altLang="en-US" dirty="0"/>
          </a:p>
        </p:txBody>
      </p:sp>
    </p:spTree>
    <p:extLst>
      <p:ext uri="{BB962C8B-B14F-4D97-AF65-F5344CB8AC3E}">
        <p14:creationId xmlns:p14="http://schemas.microsoft.com/office/powerpoint/2010/main" val="1218280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E987D9B-48DA-4DE5-9D70-E8C840A7929D}" type="slidenum">
              <a:rPr lang="zh-TW" altLang="en-US" smtClean="0"/>
              <a:t>54</a:t>
            </a:fld>
            <a:endParaRPr lang="zh-TW" altLang="en-US" dirty="0"/>
          </a:p>
        </p:txBody>
      </p:sp>
    </p:spTree>
    <p:extLst>
      <p:ext uri="{BB962C8B-B14F-4D97-AF65-F5344CB8AC3E}">
        <p14:creationId xmlns:p14="http://schemas.microsoft.com/office/powerpoint/2010/main" val="1794405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E987D9B-48DA-4DE5-9D70-E8C840A7929D}" type="slidenum">
              <a:rPr lang="zh-TW" altLang="en-US" smtClean="0"/>
              <a:t>55</a:t>
            </a:fld>
            <a:endParaRPr lang="zh-TW" altLang="en-US" dirty="0"/>
          </a:p>
        </p:txBody>
      </p:sp>
    </p:spTree>
    <p:extLst>
      <p:ext uri="{BB962C8B-B14F-4D97-AF65-F5344CB8AC3E}">
        <p14:creationId xmlns:p14="http://schemas.microsoft.com/office/powerpoint/2010/main" val="42351675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56</a:t>
            </a:fld>
            <a:endParaRPr lang="zh-TW" altLang="en-US" dirty="0"/>
          </a:p>
        </p:txBody>
      </p:sp>
    </p:spTree>
    <p:extLst>
      <p:ext uri="{BB962C8B-B14F-4D97-AF65-F5344CB8AC3E}">
        <p14:creationId xmlns:p14="http://schemas.microsoft.com/office/powerpoint/2010/main" val="3728454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E987D9B-48DA-4DE5-9D70-E8C840A7929D}" type="slidenum">
              <a:rPr lang="zh-TW" altLang="en-US" smtClean="0"/>
              <a:t>5</a:t>
            </a:fld>
            <a:endParaRPr lang="zh-TW" altLang="en-US" dirty="0"/>
          </a:p>
        </p:txBody>
      </p:sp>
    </p:spTree>
    <p:extLst>
      <p:ext uri="{BB962C8B-B14F-4D97-AF65-F5344CB8AC3E}">
        <p14:creationId xmlns:p14="http://schemas.microsoft.com/office/powerpoint/2010/main" val="818813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E987D9B-48DA-4DE5-9D70-E8C840A7929D}" type="slidenum">
              <a:rPr lang="zh-TW" altLang="en-US" smtClean="0"/>
              <a:t>6</a:t>
            </a:fld>
            <a:endParaRPr lang="zh-TW" altLang="en-US" dirty="0"/>
          </a:p>
        </p:txBody>
      </p:sp>
    </p:spTree>
    <p:extLst>
      <p:ext uri="{BB962C8B-B14F-4D97-AF65-F5344CB8AC3E}">
        <p14:creationId xmlns:p14="http://schemas.microsoft.com/office/powerpoint/2010/main" val="196106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E987D9B-48DA-4DE5-9D70-E8C840A7929D}" type="slidenum">
              <a:rPr lang="zh-TW" altLang="en-US" smtClean="0"/>
              <a:t>7</a:t>
            </a:fld>
            <a:endParaRPr lang="zh-TW" altLang="en-US" dirty="0"/>
          </a:p>
        </p:txBody>
      </p:sp>
    </p:spTree>
    <p:extLst>
      <p:ext uri="{BB962C8B-B14F-4D97-AF65-F5344CB8AC3E}">
        <p14:creationId xmlns:p14="http://schemas.microsoft.com/office/powerpoint/2010/main" val="3077973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9</a:t>
            </a:fld>
            <a:endParaRPr lang="zh-TW" altLang="en-US" dirty="0"/>
          </a:p>
        </p:txBody>
      </p:sp>
    </p:spTree>
    <p:extLst>
      <p:ext uri="{BB962C8B-B14F-4D97-AF65-F5344CB8AC3E}">
        <p14:creationId xmlns:p14="http://schemas.microsoft.com/office/powerpoint/2010/main" val="2603559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10</a:t>
            </a:fld>
            <a:endParaRPr lang="zh-TW" altLang="en-US" dirty="0"/>
          </a:p>
        </p:txBody>
      </p:sp>
    </p:spTree>
    <p:extLst>
      <p:ext uri="{BB962C8B-B14F-4D97-AF65-F5344CB8AC3E}">
        <p14:creationId xmlns:p14="http://schemas.microsoft.com/office/powerpoint/2010/main" val="603659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B43BE51-62B6-9EEB-9EC7-35D2D0A785FF}"/>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0F7ACBC2-2388-9944-C1D1-D539A5D43D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C48A30FF-4652-C858-906B-74C6E7612644}"/>
              </a:ext>
            </a:extLst>
          </p:cNvPr>
          <p:cNvSpPr>
            <a:spLocks noGrp="1"/>
          </p:cNvSpPr>
          <p:nvPr>
            <p:ph type="dt" sz="half" idx="10"/>
          </p:nvPr>
        </p:nvSpPr>
        <p:spPr/>
        <p:txBody>
          <a:bodyPr/>
          <a:lstStyle/>
          <a:p>
            <a:fld id="{D3A2345F-7915-494B-B76E-0C2349FAD0A8}" type="datetimeFigureOut">
              <a:rPr lang="zh-TW" altLang="en-US" smtClean="0"/>
              <a:t>2022/12/7</a:t>
            </a:fld>
            <a:endParaRPr lang="zh-TW" altLang="en-US" dirty="0"/>
          </a:p>
        </p:txBody>
      </p:sp>
      <p:sp>
        <p:nvSpPr>
          <p:cNvPr id="5" name="頁尾版面配置區 4">
            <a:extLst>
              <a:ext uri="{FF2B5EF4-FFF2-40B4-BE49-F238E27FC236}">
                <a16:creationId xmlns:a16="http://schemas.microsoft.com/office/drawing/2014/main" id="{2C17CCAF-2BE8-5A50-4FB1-C7493E1122DB}"/>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508FB995-FF0C-1FBB-4D9D-3E9D8ED414B3}"/>
              </a:ext>
            </a:extLst>
          </p:cNvPr>
          <p:cNvSpPr>
            <a:spLocks noGrp="1"/>
          </p:cNvSpPr>
          <p:nvPr>
            <p:ph type="sldNum" sz="quarter" idx="12"/>
          </p:nvPr>
        </p:nvSpPr>
        <p:spPr/>
        <p:txBody>
          <a:bodyPr/>
          <a:lstStyle/>
          <a:p>
            <a:fld id="{BA58167C-75D8-4A72-BA94-A54FC8569E27}" type="slidenum">
              <a:rPr lang="zh-TW" altLang="en-US" smtClean="0"/>
              <a:t>‹#›</a:t>
            </a:fld>
            <a:endParaRPr lang="zh-TW" altLang="en-US" dirty="0"/>
          </a:p>
        </p:txBody>
      </p:sp>
    </p:spTree>
    <p:extLst>
      <p:ext uri="{BB962C8B-B14F-4D97-AF65-F5344CB8AC3E}">
        <p14:creationId xmlns:p14="http://schemas.microsoft.com/office/powerpoint/2010/main" val="3800294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5F4CCCE-CDC5-A7AC-BE8E-83FBA573F50D}"/>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81916054-48CE-CD7F-4428-D1E7D24BBE96}"/>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47C92EF0-545C-255B-2DCA-15746995BB54}"/>
              </a:ext>
            </a:extLst>
          </p:cNvPr>
          <p:cNvSpPr>
            <a:spLocks noGrp="1"/>
          </p:cNvSpPr>
          <p:nvPr>
            <p:ph type="dt" sz="half" idx="10"/>
          </p:nvPr>
        </p:nvSpPr>
        <p:spPr/>
        <p:txBody>
          <a:bodyPr/>
          <a:lstStyle/>
          <a:p>
            <a:fld id="{D3A2345F-7915-494B-B76E-0C2349FAD0A8}" type="datetimeFigureOut">
              <a:rPr lang="zh-TW" altLang="en-US" smtClean="0"/>
              <a:t>2022/12/7</a:t>
            </a:fld>
            <a:endParaRPr lang="zh-TW" altLang="en-US" dirty="0"/>
          </a:p>
        </p:txBody>
      </p:sp>
      <p:sp>
        <p:nvSpPr>
          <p:cNvPr id="5" name="頁尾版面配置區 4">
            <a:extLst>
              <a:ext uri="{FF2B5EF4-FFF2-40B4-BE49-F238E27FC236}">
                <a16:creationId xmlns:a16="http://schemas.microsoft.com/office/drawing/2014/main" id="{F2F08B3A-89AC-33A4-ACAA-323DC57B855E}"/>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36E4C720-45E3-C706-2057-0C98BE9EE1E8}"/>
              </a:ext>
            </a:extLst>
          </p:cNvPr>
          <p:cNvSpPr>
            <a:spLocks noGrp="1"/>
          </p:cNvSpPr>
          <p:nvPr>
            <p:ph type="sldNum" sz="quarter" idx="12"/>
          </p:nvPr>
        </p:nvSpPr>
        <p:spPr/>
        <p:txBody>
          <a:bodyPr/>
          <a:lstStyle/>
          <a:p>
            <a:fld id="{BA58167C-75D8-4A72-BA94-A54FC8569E27}" type="slidenum">
              <a:rPr lang="zh-TW" altLang="en-US" smtClean="0"/>
              <a:t>‹#›</a:t>
            </a:fld>
            <a:endParaRPr lang="zh-TW" altLang="en-US" dirty="0"/>
          </a:p>
        </p:txBody>
      </p:sp>
    </p:spTree>
    <p:extLst>
      <p:ext uri="{BB962C8B-B14F-4D97-AF65-F5344CB8AC3E}">
        <p14:creationId xmlns:p14="http://schemas.microsoft.com/office/powerpoint/2010/main" val="1091100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46C9DB61-F5EE-E2AE-1E8A-E29D5F0B86A8}"/>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27FDECA6-93FD-5182-4ACA-6FD2D2E39DAD}"/>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A999805C-2A7C-F3B5-FDA2-084FD64977AE}"/>
              </a:ext>
            </a:extLst>
          </p:cNvPr>
          <p:cNvSpPr>
            <a:spLocks noGrp="1"/>
          </p:cNvSpPr>
          <p:nvPr>
            <p:ph type="dt" sz="half" idx="10"/>
          </p:nvPr>
        </p:nvSpPr>
        <p:spPr/>
        <p:txBody>
          <a:bodyPr/>
          <a:lstStyle/>
          <a:p>
            <a:fld id="{D3A2345F-7915-494B-B76E-0C2349FAD0A8}" type="datetimeFigureOut">
              <a:rPr lang="zh-TW" altLang="en-US" smtClean="0"/>
              <a:t>2022/12/7</a:t>
            </a:fld>
            <a:endParaRPr lang="zh-TW" altLang="en-US" dirty="0"/>
          </a:p>
        </p:txBody>
      </p:sp>
      <p:sp>
        <p:nvSpPr>
          <p:cNvPr id="5" name="頁尾版面配置區 4">
            <a:extLst>
              <a:ext uri="{FF2B5EF4-FFF2-40B4-BE49-F238E27FC236}">
                <a16:creationId xmlns:a16="http://schemas.microsoft.com/office/drawing/2014/main" id="{8F2B151D-BFED-1C76-0FDF-E1F87D9C3DA2}"/>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F6A57207-B75B-A872-8F6C-2092A8CB6CB9}"/>
              </a:ext>
            </a:extLst>
          </p:cNvPr>
          <p:cNvSpPr>
            <a:spLocks noGrp="1"/>
          </p:cNvSpPr>
          <p:nvPr>
            <p:ph type="sldNum" sz="quarter" idx="12"/>
          </p:nvPr>
        </p:nvSpPr>
        <p:spPr/>
        <p:txBody>
          <a:bodyPr/>
          <a:lstStyle/>
          <a:p>
            <a:fld id="{BA58167C-75D8-4A72-BA94-A54FC8569E27}" type="slidenum">
              <a:rPr lang="zh-TW" altLang="en-US" smtClean="0"/>
              <a:t>‹#›</a:t>
            </a:fld>
            <a:endParaRPr lang="zh-TW" altLang="en-US" dirty="0"/>
          </a:p>
        </p:txBody>
      </p:sp>
    </p:spTree>
    <p:extLst>
      <p:ext uri="{BB962C8B-B14F-4D97-AF65-F5344CB8AC3E}">
        <p14:creationId xmlns:p14="http://schemas.microsoft.com/office/powerpoint/2010/main" val="3715230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5F90CDD-1535-F28D-DDB4-A9666F4C1361}"/>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5355CC94-0364-A8BF-4BC7-E68A3BB3F464}"/>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DC5570EB-72F2-C66C-7D2F-1A72E7AAF402}"/>
              </a:ext>
            </a:extLst>
          </p:cNvPr>
          <p:cNvSpPr>
            <a:spLocks noGrp="1"/>
          </p:cNvSpPr>
          <p:nvPr>
            <p:ph type="dt" sz="half" idx="10"/>
          </p:nvPr>
        </p:nvSpPr>
        <p:spPr/>
        <p:txBody>
          <a:bodyPr/>
          <a:lstStyle/>
          <a:p>
            <a:fld id="{D3A2345F-7915-494B-B76E-0C2349FAD0A8}" type="datetimeFigureOut">
              <a:rPr lang="zh-TW" altLang="en-US" smtClean="0"/>
              <a:t>2022/12/7</a:t>
            </a:fld>
            <a:endParaRPr lang="zh-TW" altLang="en-US" dirty="0"/>
          </a:p>
        </p:txBody>
      </p:sp>
      <p:sp>
        <p:nvSpPr>
          <p:cNvPr id="5" name="頁尾版面配置區 4">
            <a:extLst>
              <a:ext uri="{FF2B5EF4-FFF2-40B4-BE49-F238E27FC236}">
                <a16:creationId xmlns:a16="http://schemas.microsoft.com/office/drawing/2014/main" id="{B1EDE8F1-307C-E54F-ADC3-10DB9D43EFDB}"/>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601D0FD2-DB1C-08D3-E78A-62F97E58CED6}"/>
              </a:ext>
            </a:extLst>
          </p:cNvPr>
          <p:cNvSpPr>
            <a:spLocks noGrp="1"/>
          </p:cNvSpPr>
          <p:nvPr>
            <p:ph type="sldNum" sz="quarter" idx="12"/>
          </p:nvPr>
        </p:nvSpPr>
        <p:spPr/>
        <p:txBody>
          <a:bodyPr/>
          <a:lstStyle/>
          <a:p>
            <a:fld id="{BA58167C-75D8-4A72-BA94-A54FC8569E27}" type="slidenum">
              <a:rPr lang="zh-TW" altLang="en-US" smtClean="0"/>
              <a:t>‹#›</a:t>
            </a:fld>
            <a:endParaRPr lang="zh-TW" altLang="en-US" dirty="0"/>
          </a:p>
        </p:txBody>
      </p:sp>
    </p:spTree>
    <p:extLst>
      <p:ext uri="{BB962C8B-B14F-4D97-AF65-F5344CB8AC3E}">
        <p14:creationId xmlns:p14="http://schemas.microsoft.com/office/powerpoint/2010/main" val="3868209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4E3B51B-D83F-F8CA-2F58-52835BC9051A}"/>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F5B0DE03-F919-3409-511A-8F3878EE00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F4E132CC-CE9A-24E4-CBFF-8869AB323969}"/>
              </a:ext>
            </a:extLst>
          </p:cNvPr>
          <p:cNvSpPr>
            <a:spLocks noGrp="1"/>
          </p:cNvSpPr>
          <p:nvPr>
            <p:ph type="dt" sz="half" idx="10"/>
          </p:nvPr>
        </p:nvSpPr>
        <p:spPr/>
        <p:txBody>
          <a:bodyPr/>
          <a:lstStyle/>
          <a:p>
            <a:fld id="{D3A2345F-7915-494B-B76E-0C2349FAD0A8}" type="datetimeFigureOut">
              <a:rPr lang="zh-TW" altLang="en-US" smtClean="0"/>
              <a:t>2022/12/7</a:t>
            </a:fld>
            <a:endParaRPr lang="zh-TW" altLang="en-US" dirty="0"/>
          </a:p>
        </p:txBody>
      </p:sp>
      <p:sp>
        <p:nvSpPr>
          <p:cNvPr id="5" name="頁尾版面配置區 4">
            <a:extLst>
              <a:ext uri="{FF2B5EF4-FFF2-40B4-BE49-F238E27FC236}">
                <a16:creationId xmlns:a16="http://schemas.microsoft.com/office/drawing/2014/main" id="{AEDFD61A-5F7C-E1DF-6872-D89B3ADA8BB2}"/>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7DDC6399-E8D7-6032-F3F4-4D04D0A74060}"/>
              </a:ext>
            </a:extLst>
          </p:cNvPr>
          <p:cNvSpPr>
            <a:spLocks noGrp="1"/>
          </p:cNvSpPr>
          <p:nvPr>
            <p:ph type="sldNum" sz="quarter" idx="12"/>
          </p:nvPr>
        </p:nvSpPr>
        <p:spPr/>
        <p:txBody>
          <a:bodyPr/>
          <a:lstStyle/>
          <a:p>
            <a:fld id="{BA58167C-75D8-4A72-BA94-A54FC8569E27}" type="slidenum">
              <a:rPr lang="zh-TW" altLang="en-US" smtClean="0"/>
              <a:t>‹#›</a:t>
            </a:fld>
            <a:endParaRPr lang="zh-TW" altLang="en-US" dirty="0"/>
          </a:p>
        </p:txBody>
      </p:sp>
    </p:spTree>
    <p:extLst>
      <p:ext uri="{BB962C8B-B14F-4D97-AF65-F5344CB8AC3E}">
        <p14:creationId xmlns:p14="http://schemas.microsoft.com/office/powerpoint/2010/main" val="248091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A0AEA8A-2DAE-3B93-F157-78B3BF26950A}"/>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27621CC6-EB4F-6EE7-7251-48FAAB48D3AA}"/>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96812A75-CBE5-A065-8253-A7779AAE6A2A}"/>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6593D613-D639-EA10-418E-8F700B79D4F2}"/>
              </a:ext>
            </a:extLst>
          </p:cNvPr>
          <p:cNvSpPr>
            <a:spLocks noGrp="1"/>
          </p:cNvSpPr>
          <p:nvPr>
            <p:ph type="dt" sz="half" idx="10"/>
          </p:nvPr>
        </p:nvSpPr>
        <p:spPr/>
        <p:txBody>
          <a:bodyPr/>
          <a:lstStyle/>
          <a:p>
            <a:fld id="{D3A2345F-7915-494B-B76E-0C2349FAD0A8}" type="datetimeFigureOut">
              <a:rPr lang="zh-TW" altLang="en-US" smtClean="0"/>
              <a:t>2022/12/7</a:t>
            </a:fld>
            <a:endParaRPr lang="zh-TW" altLang="en-US" dirty="0"/>
          </a:p>
        </p:txBody>
      </p:sp>
      <p:sp>
        <p:nvSpPr>
          <p:cNvPr id="6" name="頁尾版面配置區 5">
            <a:extLst>
              <a:ext uri="{FF2B5EF4-FFF2-40B4-BE49-F238E27FC236}">
                <a16:creationId xmlns:a16="http://schemas.microsoft.com/office/drawing/2014/main" id="{ACF15A83-17C8-CB14-AA8F-582264713DE3}"/>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9F41D918-B5FB-F7EB-6AB1-2B2EB88C28CD}"/>
              </a:ext>
            </a:extLst>
          </p:cNvPr>
          <p:cNvSpPr>
            <a:spLocks noGrp="1"/>
          </p:cNvSpPr>
          <p:nvPr>
            <p:ph type="sldNum" sz="quarter" idx="12"/>
          </p:nvPr>
        </p:nvSpPr>
        <p:spPr/>
        <p:txBody>
          <a:bodyPr/>
          <a:lstStyle/>
          <a:p>
            <a:fld id="{BA58167C-75D8-4A72-BA94-A54FC8569E27}" type="slidenum">
              <a:rPr lang="zh-TW" altLang="en-US" smtClean="0"/>
              <a:t>‹#›</a:t>
            </a:fld>
            <a:endParaRPr lang="zh-TW" altLang="en-US" dirty="0"/>
          </a:p>
        </p:txBody>
      </p:sp>
    </p:spTree>
    <p:extLst>
      <p:ext uri="{BB962C8B-B14F-4D97-AF65-F5344CB8AC3E}">
        <p14:creationId xmlns:p14="http://schemas.microsoft.com/office/powerpoint/2010/main" val="3402716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370B396-F230-ABC7-8846-998ABF4465AC}"/>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2FD824BE-84BD-83B7-688D-5BA47563A5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E49DB470-5E88-99A0-A2BA-625613604FDE}"/>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48392DEA-9F97-9B1F-DA46-F1A7F42B90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38602B80-6FA7-D1AB-0F54-BC886D21B41D}"/>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511279AC-DDAC-1104-8D52-D2C68C6F9FC6}"/>
              </a:ext>
            </a:extLst>
          </p:cNvPr>
          <p:cNvSpPr>
            <a:spLocks noGrp="1"/>
          </p:cNvSpPr>
          <p:nvPr>
            <p:ph type="dt" sz="half" idx="10"/>
          </p:nvPr>
        </p:nvSpPr>
        <p:spPr/>
        <p:txBody>
          <a:bodyPr/>
          <a:lstStyle/>
          <a:p>
            <a:fld id="{D3A2345F-7915-494B-B76E-0C2349FAD0A8}" type="datetimeFigureOut">
              <a:rPr lang="zh-TW" altLang="en-US" smtClean="0"/>
              <a:t>2022/12/7</a:t>
            </a:fld>
            <a:endParaRPr lang="zh-TW" altLang="en-US" dirty="0"/>
          </a:p>
        </p:txBody>
      </p:sp>
      <p:sp>
        <p:nvSpPr>
          <p:cNvPr id="8" name="頁尾版面配置區 7">
            <a:extLst>
              <a:ext uri="{FF2B5EF4-FFF2-40B4-BE49-F238E27FC236}">
                <a16:creationId xmlns:a16="http://schemas.microsoft.com/office/drawing/2014/main" id="{34D3333A-2726-C59D-1064-3B9A0FEC1122}"/>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33F43D33-8B46-A5BD-23B2-0A54FE73EA3D}"/>
              </a:ext>
            </a:extLst>
          </p:cNvPr>
          <p:cNvSpPr>
            <a:spLocks noGrp="1"/>
          </p:cNvSpPr>
          <p:nvPr>
            <p:ph type="sldNum" sz="quarter" idx="12"/>
          </p:nvPr>
        </p:nvSpPr>
        <p:spPr/>
        <p:txBody>
          <a:bodyPr/>
          <a:lstStyle/>
          <a:p>
            <a:fld id="{BA58167C-75D8-4A72-BA94-A54FC8569E27}" type="slidenum">
              <a:rPr lang="zh-TW" altLang="en-US" smtClean="0"/>
              <a:t>‹#›</a:t>
            </a:fld>
            <a:endParaRPr lang="zh-TW" altLang="en-US" dirty="0"/>
          </a:p>
        </p:txBody>
      </p:sp>
    </p:spTree>
    <p:extLst>
      <p:ext uri="{BB962C8B-B14F-4D97-AF65-F5344CB8AC3E}">
        <p14:creationId xmlns:p14="http://schemas.microsoft.com/office/powerpoint/2010/main" val="1128352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B0B535D-2132-094B-6244-FAC8A6E0C1B0}"/>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21EBEBFA-6E7F-7DCD-0A12-F04B9383FC60}"/>
              </a:ext>
            </a:extLst>
          </p:cNvPr>
          <p:cNvSpPr>
            <a:spLocks noGrp="1"/>
          </p:cNvSpPr>
          <p:nvPr>
            <p:ph type="dt" sz="half" idx="10"/>
          </p:nvPr>
        </p:nvSpPr>
        <p:spPr/>
        <p:txBody>
          <a:bodyPr/>
          <a:lstStyle/>
          <a:p>
            <a:fld id="{D3A2345F-7915-494B-B76E-0C2349FAD0A8}" type="datetimeFigureOut">
              <a:rPr lang="zh-TW" altLang="en-US" smtClean="0"/>
              <a:t>2022/12/7</a:t>
            </a:fld>
            <a:endParaRPr lang="zh-TW" altLang="en-US" dirty="0"/>
          </a:p>
        </p:txBody>
      </p:sp>
      <p:sp>
        <p:nvSpPr>
          <p:cNvPr id="4" name="頁尾版面配置區 3">
            <a:extLst>
              <a:ext uri="{FF2B5EF4-FFF2-40B4-BE49-F238E27FC236}">
                <a16:creationId xmlns:a16="http://schemas.microsoft.com/office/drawing/2014/main" id="{8A8CCA58-24B7-126A-9711-E5844689B398}"/>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D4B85588-2BD1-1AEC-A978-0FC5EC8B0C06}"/>
              </a:ext>
            </a:extLst>
          </p:cNvPr>
          <p:cNvSpPr>
            <a:spLocks noGrp="1"/>
          </p:cNvSpPr>
          <p:nvPr>
            <p:ph type="sldNum" sz="quarter" idx="12"/>
          </p:nvPr>
        </p:nvSpPr>
        <p:spPr/>
        <p:txBody>
          <a:bodyPr/>
          <a:lstStyle/>
          <a:p>
            <a:fld id="{BA58167C-75D8-4A72-BA94-A54FC8569E27}" type="slidenum">
              <a:rPr lang="zh-TW" altLang="en-US" smtClean="0"/>
              <a:t>‹#›</a:t>
            </a:fld>
            <a:endParaRPr lang="zh-TW" altLang="en-US" dirty="0"/>
          </a:p>
        </p:txBody>
      </p:sp>
    </p:spTree>
    <p:extLst>
      <p:ext uri="{BB962C8B-B14F-4D97-AF65-F5344CB8AC3E}">
        <p14:creationId xmlns:p14="http://schemas.microsoft.com/office/powerpoint/2010/main" val="1259841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08EEC789-F43A-AFDE-978D-CA0EE4EF0F14}"/>
              </a:ext>
            </a:extLst>
          </p:cNvPr>
          <p:cNvSpPr>
            <a:spLocks noGrp="1"/>
          </p:cNvSpPr>
          <p:nvPr>
            <p:ph type="dt" sz="half" idx="10"/>
          </p:nvPr>
        </p:nvSpPr>
        <p:spPr/>
        <p:txBody>
          <a:bodyPr/>
          <a:lstStyle/>
          <a:p>
            <a:fld id="{D3A2345F-7915-494B-B76E-0C2349FAD0A8}" type="datetimeFigureOut">
              <a:rPr lang="zh-TW" altLang="en-US" smtClean="0"/>
              <a:t>2022/12/7</a:t>
            </a:fld>
            <a:endParaRPr lang="zh-TW" altLang="en-US" dirty="0"/>
          </a:p>
        </p:txBody>
      </p:sp>
      <p:sp>
        <p:nvSpPr>
          <p:cNvPr id="3" name="頁尾版面配置區 2">
            <a:extLst>
              <a:ext uri="{FF2B5EF4-FFF2-40B4-BE49-F238E27FC236}">
                <a16:creationId xmlns:a16="http://schemas.microsoft.com/office/drawing/2014/main" id="{D19F129C-4D9C-6CD8-06EC-7AA7C4181BD4}"/>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520D3FAF-BA5A-36BE-33E9-5FC2B56D6818}"/>
              </a:ext>
            </a:extLst>
          </p:cNvPr>
          <p:cNvSpPr>
            <a:spLocks noGrp="1"/>
          </p:cNvSpPr>
          <p:nvPr>
            <p:ph type="sldNum" sz="quarter" idx="12"/>
          </p:nvPr>
        </p:nvSpPr>
        <p:spPr/>
        <p:txBody>
          <a:bodyPr/>
          <a:lstStyle/>
          <a:p>
            <a:fld id="{BA58167C-75D8-4A72-BA94-A54FC8569E27}" type="slidenum">
              <a:rPr lang="zh-TW" altLang="en-US" smtClean="0"/>
              <a:t>‹#›</a:t>
            </a:fld>
            <a:endParaRPr lang="zh-TW" altLang="en-US" dirty="0"/>
          </a:p>
        </p:txBody>
      </p:sp>
    </p:spTree>
    <p:extLst>
      <p:ext uri="{BB962C8B-B14F-4D97-AF65-F5344CB8AC3E}">
        <p14:creationId xmlns:p14="http://schemas.microsoft.com/office/powerpoint/2010/main" val="2476109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63E98E1-6E1F-35FD-0D77-543AEE6664C8}"/>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1D2132EB-C96D-A1CA-4E73-AD24E34655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E258BED5-119E-8039-62D4-B7F2BFDC7B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875D0A29-F7EE-740F-6C25-82A60904E630}"/>
              </a:ext>
            </a:extLst>
          </p:cNvPr>
          <p:cNvSpPr>
            <a:spLocks noGrp="1"/>
          </p:cNvSpPr>
          <p:nvPr>
            <p:ph type="dt" sz="half" idx="10"/>
          </p:nvPr>
        </p:nvSpPr>
        <p:spPr/>
        <p:txBody>
          <a:bodyPr/>
          <a:lstStyle/>
          <a:p>
            <a:fld id="{D3A2345F-7915-494B-B76E-0C2349FAD0A8}" type="datetimeFigureOut">
              <a:rPr lang="zh-TW" altLang="en-US" smtClean="0"/>
              <a:t>2022/12/7</a:t>
            </a:fld>
            <a:endParaRPr lang="zh-TW" altLang="en-US" dirty="0"/>
          </a:p>
        </p:txBody>
      </p:sp>
      <p:sp>
        <p:nvSpPr>
          <p:cNvPr id="6" name="頁尾版面配置區 5">
            <a:extLst>
              <a:ext uri="{FF2B5EF4-FFF2-40B4-BE49-F238E27FC236}">
                <a16:creationId xmlns:a16="http://schemas.microsoft.com/office/drawing/2014/main" id="{6152F9F2-9819-9FB7-1986-B4BF5E7512C6}"/>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24426162-1232-FBCC-4FD8-9DA5409BBAB6}"/>
              </a:ext>
            </a:extLst>
          </p:cNvPr>
          <p:cNvSpPr>
            <a:spLocks noGrp="1"/>
          </p:cNvSpPr>
          <p:nvPr>
            <p:ph type="sldNum" sz="quarter" idx="12"/>
          </p:nvPr>
        </p:nvSpPr>
        <p:spPr/>
        <p:txBody>
          <a:bodyPr/>
          <a:lstStyle/>
          <a:p>
            <a:fld id="{BA58167C-75D8-4A72-BA94-A54FC8569E27}" type="slidenum">
              <a:rPr lang="zh-TW" altLang="en-US" smtClean="0"/>
              <a:t>‹#›</a:t>
            </a:fld>
            <a:endParaRPr lang="zh-TW" altLang="en-US" dirty="0"/>
          </a:p>
        </p:txBody>
      </p:sp>
    </p:spTree>
    <p:extLst>
      <p:ext uri="{BB962C8B-B14F-4D97-AF65-F5344CB8AC3E}">
        <p14:creationId xmlns:p14="http://schemas.microsoft.com/office/powerpoint/2010/main" val="994640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0DDB115-384F-DB88-E080-C70F994DCB45}"/>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7F445956-778D-A13C-C980-18EFA14474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95F3453A-82CC-E154-D0D2-DE6851A634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614FCB88-FEAB-E43D-0539-0DB15BB61547}"/>
              </a:ext>
            </a:extLst>
          </p:cNvPr>
          <p:cNvSpPr>
            <a:spLocks noGrp="1"/>
          </p:cNvSpPr>
          <p:nvPr>
            <p:ph type="dt" sz="half" idx="10"/>
          </p:nvPr>
        </p:nvSpPr>
        <p:spPr/>
        <p:txBody>
          <a:bodyPr/>
          <a:lstStyle/>
          <a:p>
            <a:fld id="{D3A2345F-7915-494B-B76E-0C2349FAD0A8}" type="datetimeFigureOut">
              <a:rPr lang="zh-TW" altLang="en-US" smtClean="0"/>
              <a:t>2022/12/7</a:t>
            </a:fld>
            <a:endParaRPr lang="zh-TW" altLang="en-US" dirty="0"/>
          </a:p>
        </p:txBody>
      </p:sp>
      <p:sp>
        <p:nvSpPr>
          <p:cNvPr id="6" name="頁尾版面配置區 5">
            <a:extLst>
              <a:ext uri="{FF2B5EF4-FFF2-40B4-BE49-F238E27FC236}">
                <a16:creationId xmlns:a16="http://schemas.microsoft.com/office/drawing/2014/main" id="{DDFD87AB-4396-0170-D1BB-E2DBCFC0B120}"/>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640B3487-BFD1-2EB0-31F6-55A146AC17D8}"/>
              </a:ext>
            </a:extLst>
          </p:cNvPr>
          <p:cNvSpPr>
            <a:spLocks noGrp="1"/>
          </p:cNvSpPr>
          <p:nvPr>
            <p:ph type="sldNum" sz="quarter" idx="12"/>
          </p:nvPr>
        </p:nvSpPr>
        <p:spPr/>
        <p:txBody>
          <a:bodyPr/>
          <a:lstStyle/>
          <a:p>
            <a:fld id="{BA58167C-75D8-4A72-BA94-A54FC8569E27}" type="slidenum">
              <a:rPr lang="zh-TW" altLang="en-US" smtClean="0"/>
              <a:t>‹#›</a:t>
            </a:fld>
            <a:endParaRPr lang="zh-TW" altLang="en-US" dirty="0"/>
          </a:p>
        </p:txBody>
      </p:sp>
    </p:spTree>
    <p:extLst>
      <p:ext uri="{BB962C8B-B14F-4D97-AF65-F5344CB8AC3E}">
        <p14:creationId xmlns:p14="http://schemas.microsoft.com/office/powerpoint/2010/main" val="140053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0BD8D1FA-F5FB-D0C3-6057-A3EC018B8F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D6E9E5B3-D62B-A072-46CF-D8B55F0747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965373E4-AC8A-F340-6D1C-5138D126EC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2345F-7915-494B-B76E-0C2349FAD0A8}" type="datetimeFigureOut">
              <a:rPr lang="zh-TW" altLang="en-US" smtClean="0"/>
              <a:t>2022/12/7</a:t>
            </a:fld>
            <a:endParaRPr lang="zh-TW" altLang="en-US" dirty="0"/>
          </a:p>
        </p:txBody>
      </p:sp>
      <p:sp>
        <p:nvSpPr>
          <p:cNvPr id="5" name="頁尾版面配置區 4">
            <a:extLst>
              <a:ext uri="{FF2B5EF4-FFF2-40B4-BE49-F238E27FC236}">
                <a16:creationId xmlns:a16="http://schemas.microsoft.com/office/drawing/2014/main" id="{95FBC350-01E8-9314-96C4-04F6CAB989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EAD53C0E-13C3-DF5E-A28A-7CFADD6D99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58167C-75D8-4A72-BA94-A54FC8569E27}" type="slidenum">
              <a:rPr lang="zh-TW" altLang="en-US" smtClean="0"/>
              <a:t>‹#›</a:t>
            </a:fld>
            <a:endParaRPr lang="zh-TW" altLang="en-US" dirty="0"/>
          </a:p>
        </p:txBody>
      </p:sp>
    </p:spTree>
    <p:extLst>
      <p:ext uri="{BB962C8B-B14F-4D97-AF65-F5344CB8AC3E}">
        <p14:creationId xmlns:p14="http://schemas.microsoft.com/office/powerpoint/2010/main" val="2366682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5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5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55CCCFB-2EC1-9E78-95A5-6F521E2393E9}"/>
              </a:ext>
            </a:extLst>
          </p:cNvPr>
          <p:cNvSpPr txBox="1">
            <a:spLocks/>
          </p:cNvSpPr>
          <p:nvPr/>
        </p:nvSpPr>
        <p:spPr>
          <a:xfrm>
            <a:off x="2555555" y="0"/>
            <a:ext cx="7080890" cy="1041495"/>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TW" dirty="0"/>
              <a:t>Adverb</a:t>
            </a:r>
            <a:r>
              <a:rPr lang="zh-TW" altLang="en-US" dirty="0"/>
              <a:t> 才</a:t>
            </a:r>
          </a:p>
        </p:txBody>
      </p:sp>
      <p:sp>
        <p:nvSpPr>
          <p:cNvPr id="3" name="文字方塊 2">
            <a:extLst>
              <a:ext uri="{FF2B5EF4-FFF2-40B4-BE49-F238E27FC236}">
                <a16:creationId xmlns:a16="http://schemas.microsoft.com/office/drawing/2014/main" id="{F894F094-1233-7035-4840-4D01F3DF0A1B}"/>
              </a:ext>
            </a:extLst>
          </p:cNvPr>
          <p:cNvSpPr txBox="1"/>
          <p:nvPr/>
        </p:nvSpPr>
        <p:spPr>
          <a:xfrm>
            <a:off x="0" y="1020406"/>
            <a:ext cx="12024359" cy="707886"/>
          </a:xfrm>
          <a:prstGeom prst="rect">
            <a:avLst/>
          </a:prstGeom>
          <a:solidFill>
            <a:schemeClr val="bg1"/>
          </a:solidFill>
        </p:spPr>
        <p:txBody>
          <a:bodyPr wrap="square" rtlCol="0">
            <a:spAutoFit/>
          </a:bodyPr>
          <a:lstStyle/>
          <a:p>
            <a:pPr lvl="1" algn="ctr"/>
            <a:r>
              <a:rPr lang="en-US" altLang="zh-TW" sz="4000" dirty="0"/>
              <a:t>1.</a:t>
            </a:r>
            <a:r>
              <a:rPr lang="zh-TW" altLang="en-US" sz="4000" dirty="0"/>
              <a:t> 在时间</a:t>
            </a:r>
            <a:r>
              <a:rPr lang="en-US" altLang="zh-TW" sz="4000" dirty="0"/>
              <a:t>/</a:t>
            </a:r>
            <a:r>
              <a:rPr lang="zh-TW" altLang="en-US" sz="4000" dirty="0"/>
              <a:t>数字前</a:t>
            </a:r>
            <a:endParaRPr lang="en-US" altLang="zh-TW" sz="4000" dirty="0"/>
          </a:p>
        </p:txBody>
      </p:sp>
      <p:sp>
        <p:nvSpPr>
          <p:cNvPr id="4" name="標題 1">
            <a:extLst>
              <a:ext uri="{FF2B5EF4-FFF2-40B4-BE49-F238E27FC236}">
                <a16:creationId xmlns:a16="http://schemas.microsoft.com/office/drawing/2014/main" id="{49C4015F-1D63-4E0F-B17D-4DF54D001891}"/>
              </a:ext>
            </a:extLst>
          </p:cNvPr>
          <p:cNvSpPr txBox="1">
            <a:spLocks/>
          </p:cNvSpPr>
          <p:nvPr/>
        </p:nvSpPr>
        <p:spPr>
          <a:xfrm>
            <a:off x="1763075" y="2743200"/>
            <a:ext cx="2184085" cy="1041495"/>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dirty="0"/>
              <a:t>才</a:t>
            </a:r>
          </a:p>
        </p:txBody>
      </p:sp>
      <p:sp>
        <p:nvSpPr>
          <p:cNvPr id="6" name="標題 1">
            <a:extLst>
              <a:ext uri="{FF2B5EF4-FFF2-40B4-BE49-F238E27FC236}">
                <a16:creationId xmlns:a16="http://schemas.microsoft.com/office/drawing/2014/main" id="{FC955428-D167-1107-C85E-1D2BF77935D8}"/>
              </a:ext>
            </a:extLst>
          </p:cNvPr>
          <p:cNvSpPr txBox="1">
            <a:spLocks/>
          </p:cNvSpPr>
          <p:nvPr/>
        </p:nvSpPr>
        <p:spPr>
          <a:xfrm>
            <a:off x="6883006" y="2668472"/>
            <a:ext cx="3921918" cy="1218345"/>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dirty="0"/>
              <a:t>时间</a:t>
            </a:r>
            <a:r>
              <a:rPr lang="en-US" altLang="zh-TW" dirty="0"/>
              <a:t>/</a:t>
            </a:r>
            <a:r>
              <a:rPr lang="zh-TW" altLang="en-US" dirty="0"/>
              <a:t>数字</a:t>
            </a:r>
          </a:p>
        </p:txBody>
      </p:sp>
      <p:sp>
        <p:nvSpPr>
          <p:cNvPr id="7" name="文字方塊 6">
            <a:extLst>
              <a:ext uri="{FF2B5EF4-FFF2-40B4-BE49-F238E27FC236}">
                <a16:creationId xmlns:a16="http://schemas.microsoft.com/office/drawing/2014/main" id="{4A95E424-3721-4195-225C-A2439D7A1749}"/>
              </a:ext>
            </a:extLst>
          </p:cNvPr>
          <p:cNvSpPr txBox="1"/>
          <p:nvPr/>
        </p:nvSpPr>
        <p:spPr>
          <a:xfrm>
            <a:off x="4373880" y="2910003"/>
            <a:ext cx="1859280" cy="707886"/>
          </a:xfrm>
          <a:prstGeom prst="rect">
            <a:avLst/>
          </a:prstGeom>
          <a:solidFill>
            <a:schemeClr val="bg1"/>
          </a:solidFill>
        </p:spPr>
        <p:txBody>
          <a:bodyPr wrap="square" rtlCol="0">
            <a:spAutoFit/>
          </a:bodyPr>
          <a:lstStyle/>
          <a:p>
            <a:pPr lvl="1" algn="ctr"/>
            <a:r>
              <a:rPr lang="en-US" altLang="zh-TW" sz="4000" dirty="0"/>
              <a:t>+</a:t>
            </a:r>
          </a:p>
        </p:txBody>
      </p:sp>
      <p:sp>
        <p:nvSpPr>
          <p:cNvPr id="9" name="文字方塊 8">
            <a:extLst>
              <a:ext uri="{FF2B5EF4-FFF2-40B4-BE49-F238E27FC236}">
                <a16:creationId xmlns:a16="http://schemas.microsoft.com/office/drawing/2014/main" id="{E32D810C-4F1F-D270-ED84-FD4B2C6FB617}"/>
              </a:ext>
            </a:extLst>
          </p:cNvPr>
          <p:cNvSpPr txBox="1"/>
          <p:nvPr/>
        </p:nvSpPr>
        <p:spPr>
          <a:xfrm>
            <a:off x="-413385" y="4207132"/>
            <a:ext cx="8856345" cy="707886"/>
          </a:xfrm>
          <a:prstGeom prst="rect">
            <a:avLst/>
          </a:prstGeom>
          <a:solidFill>
            <a:schemeClr val="bg1"/>
          </a:solidFill>
        </p:spPr>
        <p:txBody>
          <a:bodyPr wrap="square" rtlCol="0">
            <a:spAutoFit/>
          </a:bodyPr>
          <a:lstStyle/>
          <a:p>
            <a:pPr lvl="1" algn="ctr"/>
            <a:r>
              <a:rPr lang="en-US" altLang="zh-TW" sz="4000" dirty="0"/>
              <a:t>1.</a:t>
            </a:r>
            <a:r>
              <a:rPr lang="zh-TW" altLang="en-US" sz="4000" dirty="0"/>
              <a:t>早了、小了、少了</a:t>
            </a:r>
            <a:endParaRPr lang="en-US" altLang="zh-TW" sz="4000" dirty="0"/>
          </a:p>
        </p:txBody>
      </p:sp>
      <p:sp>
        <p:nvSpPr>
          <p:cNvPr id="10" name="文字方塊 9">
            <a:extLst>
              <a:ext uri="{FF2B5EF4-FFF2-40B4-BE49-F238E27FC236}">
                <a16:creationId xmlns:a16="http://schemas.microsoft.com/office/drawing/2014/main" id="{8B488C10-2617-A938-923C-BD33EE3137DA}"/>
              </a:ext>
            </a:extLst>
          </p:cNvPr>
          <p:cNvSpPr txBox="1"/>
          <p:nvPr/>
        </p:nvSpPr>
        <p:spPr>
          <a:xfrm>
            <a:off x="1972624" y="5136440"/>
            <a:ext cx="10458450" cy="707886"/>
          </a:xfrm>
          <a:prstGeom prst="rect">
            <a:avLst/>
          </a:prstGeom>
          <a:solidFill>
            <a:schemeClr val="bg1"/>
          </a:solidFill>
        </p:spPr>
        <p:txBody>
          <a:bodyPr wrap="square" rtlCol="0">
            <a:spAutoFit/>
          </a:bodyPr>
          <a:lstStyle/>
          <a:p>
            <a:r>
              <a:rPr lang="en-US" altLang="zh-TW" sz="4000" dirty="0"/>
              <a:t>2.</a:t>
            </a:r>
          </a:p>
        </p:txBody>
      </p:sp>
      <p:pic>
        <p:nvPicPr>
          <p:cNvPr id="18434" name="Picture 2" descr="音速語言學習(日語) - 「老師沒教的日語文法！」 主題：日文的語氣詞今天來討論日文中關於「驚訝、疑問」時的語氣詞， 常見的日文語氣詞有: 「え！？」  「はあ！？」 「あ！？」 那麼，以上三者各用在什麼時候呢? 例: 聽不清楚別人說話時。 （①え？ ②はあ？ ③あ？）何 ...">
            <a:extLst>
              <a:ext uri="{FF2B5EF4-FFF2-40B4-BE49-F238E27FC236}">
                <a16:creationId xmlns:a16="http://schemas.microsoft.com/office/drawing/2014/main" id="{3A420265-A430-5958-56C9-44DB09FD1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555" y="4966406"/>
            <a:ext cx="2476500"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024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36294"/>
            <a:ext cx="10820400" cy="1822904"/>
          </a:xfrm>
        </p:spPr>
        <p:txBody>
          <a:bodyPr>
            <a:normAutofit/>
          </a:bodyPr>
          <a:lstStyle/>
          <a:p>
            <a:r>
              <a:rPr lang="zh-TW" altLang="en-US" dirty="0"/>
              <a:t>儿童</a:t>
            </a:r>
            <a:r>
              <a:rPr lang="en-US" altLang="zh-TW" dirty="0"/>
              <a:t>.N</a:t>
            </a:r>
            <a:br>
              <a:rPr lang="en-US" altLang="zh-TW" dirty="0"/>
            </a:br>
            <a:endParaRPr lang="zh-TW" altLang="en-US" dirty="0"/>
          </a:p>
        </p:txBody>
      </p:sp>
      <p:sp>
        <p:nvSpPr>
          <p:cNvPr id="3" name="標題 1">
            <a:extLst>
              <a:ext uri="{FF2B5EF4-FFF2-40B4-BE49-F238E27FC236}">
                <a16:creationId xmlns:a16="http://schemas.microsoft.com/office/drawing/2014/main" id="{90D857A6-C700-A4CE-6C24-391DC4FBEE19}"/>
              </a:ext>
            </a:extLst>
          </p:cNvPr>
          <p:cNvSpPr txBox="1">
            <a:spLocks/>
          </p:cNvSpPr>
          <p:nvPr/>
        </p:nvSpPr>
        <p:spPr>
          <a:xfrm>
            <a:off x="58575" y="1790420"/>
            <a:ext cx="1213342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他的妈妈给他买了很多不同颜色的儿童碗跟儿童汤匙</a:t>
            </a:r>
          </a:p>
        </p:txBody>
      </p:sp>
      <p:pic>
        <p:nvPicPr>
          <p:cNvPr id="2050" name="Picture 2" descr="現貨兒童餐具環保小麥秸稈兒童餐具兒童碗勺子卡通小熊碗勺寶寶練習餐具飯碗湯匙環保餐具防燙| 蝦皮購物">
            <a:extLst>
              <a:ext uri="{FF2B5EF4-FFF2-40B4-BE49-F238E27FC236}">
                <a16:creationId xmlns:a16="http://schemas.microsoft.com/office/drawing/2014/main" id="{C9B8BCAE-FC43-D5DC-3130-A19FCA907E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4991" y="3115983"/>
            <a:ext cx="3742017" cy="3742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360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36294"/>
            <a:ext cx="10820400" cy="1822904"/>
          </a:xfrm>
        </p:spPr>
        <p:txBody>
          <a:bodyPr>
            <a:normAutofit/>
          </a:bodyPr>
          <a:lstStyle/>
          <a:p>
            <a:r>
              <a:rPr lang="zh-TW" altLang="en-US" dirty="0"/>
              <a:t>家长</a:t>
            </a:r>
            <a:r>
              <a:rPr lang="en-US" altLang="zh-TW" dirty="0"/>
              <a:t>.N</a:t>
            </a:r>
            <a:br>
              <a:rPr lang="en-US" altLang="zh-TW" dirty="0"/>
            </a:br>
            <a:endParaRPr lang="zh-TW" altLang="en-US" dirty="0"/>
          </a:p>
        </p:txBody>
      </p:sp>
      <p:sp>
        <p:nvSpPr>
          <p:cNvPr id="5" name="標題 1">
            <a:extLst>
              <a:ext uri="{FF2B5EF4-FFF2-40B4-BE49-F238E27FC236}">
                <a16:creationId xmlns:a16="http://schemas.microsoft.com/office/drawing/2014/main" id="{12133E31-EFD8-1428-E834-932512E03115}"/>
              </a:ext>
            </a:extLst>
          </p:cNvPr>
          <p:cNvSpPr txBox="1">
            <a:spLocks/>
          </p:cNvSpPr>
          <p:nvPr/>
        </p:nvSpPr>
        <p:spPr>
          <a:xfrm>
            <a:off x="335666" y="1107364"/>
            <a:ext cx="4259483" cy="8478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dirty="0" err="1"/>
              <a:t>Jiāzhǎng</a:t>
            </a:r>
            <a:endParaRPr lang="en-US" altLang="zh-TW" dirty="0"/>
          </a:p>
        </p:txBody>
      </p:sp>
      <p:sp>
        <p:nvSpPr>
          <p:cNvPr id="3" name="標題 1">
            <a:extLst>
              <a:ext uri="{FF2B5EF4-FFF2-40B4-BE49-F238E27FC236}">
                <a16:creationId xmlns:a16="http://schemas.microsoft.com/office/drawing/2014/main" id="{90D857A6-C700-A4CE-6C24-391DC4FBEE19}"/>
              </a:ext>
            </a:extLst>
          </p:cNvPr>
          <p:cNvSpPr txBox="1">
            <a:spLocks/>
          </p:cNvSpPr>
          <p:nvPr/>
        </p:nvSpPr>
        <p:spPr>
          <a:xfrm>
            <a:off x="335666" y="1790420"/>
            <a:ext cx="1167965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在台湾，很多儿童的家长没有时间陪儿童，在他们下班前，他们会把孩子留在学校</a:t>
            </a:r>
          </a:p>
        </p:txBody>
      </p:sp>
      <p:pic>
        <p:nvPicPr>
          <p:cNvPr id="3074" name="Picture 2" descr="2-5-3.兒童課後照顧- 101學年度桃園縣林森國小校務評鑑網">
            <a:extLst>
              <a:ext uri="{FF2B5EF4-FFF2-40B4-BE49-F238E27FC236}">
                <a16:creationId xmlns:a16="http://schemas.microsoft.com/office/drawing/2014/main" id="{7577CC9E-9DBA-1C01-4332-0FB9599B92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5626" y="3115983"/>
            <a:ext cx="5059294" cy="3794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52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36294"/>
            <a:ext cx="10820400" cy="1822904"/>
          </a:xfrm>
        </p:spPr>
        <p:txBody>
          <a:bodyPr>
            <a:normAutofit/>
          </a:bodyPr>
          <a:lstStyle/>
          <a:p>
            <a:r>
              <a:rPr lang="zh-TW" altLang="en-US" dirty="0"/>
              <a:t>家长</a:t>
            </a:r>
            <a:r>
              <a:rPr lang="en-US" altLang="zh-TW" dirty="0"/>
              <a:t>.N</a:t>
            </a:r>
            <a:br>
              <a:rPr lang="en-US" altLang="zh-TW" dirty="0"/>
            </a:br>
            <a:endParaRPr lang="zh-TW" altLang="en-US" dirty="0"/>
          </a:p>
        </p:txBody>
      </p:sp>
      <p:sp>
        <p:nvSpPr>
          <p:cNvPr id="3" name="標題 1">
            <a:extLst>
              <a:ext uri="{FF2B5EF4-FFF2-40B4-BE49-F238E27FC236}">
                <a16:creationId xmlns:a16="http://schemas.microsoft.com/office/drawing/2014/main" id="{90D857A6-C700-A4CE-6C24-391DC4FBEE19}"/>
              </a:ext>
            </a:extLst>
          </p:cNvPr>
          <p:cNvSpPr txBox="1">
            <a:spLocks/>
          </p:cNvSpPr>
          <p:nvPr/>
        </p:nvSpPr>
        <p:spPr>
          <a:xfrm>
            <a:off x="335666" y="1790420"/>
            <a:ext cx="1167965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他的家长来学校问问他的小孩在学校的学习状况</a:t>
            </a:r>
          </a:p>
        </p:txBody>
      </p:sp>
      <p:pic>
        <p:nvPicPr>
          <p:cNvPr id="4098" name="Picture 2" descr="老师最不喜欢的十类家长, 看看有没有你！">
            <a:extLst>
              <a:ext uri="{FF2B5EF4-FFF2-40B4-BE49-F238E27FC236}">
                <a16:creationId xmlns:a16="http://schemas.microsoft.com/office/drawing/2014/main" id="{83CC6AE5-FDD6-D5B9-18B1-3A5951BDEB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0437" y="3115983"/>
            <a:ext cx="5191125" cy="3676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8070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F093439-81E9-9130-8552-41053044C2EA}"/>
              </a:ext>
            </a:extLst>
          </p:cNvPr>
          <p:cNvSpPr>
            <a:spLocks noGrp="1"/>
          </p:cNvSpPr>
          <p:nvPr>
            <p:ph type="title"/>
          </p:nvPr>
        </p:nvSpPr>
        <p:spPr>
          <a:xfrm>
            <a:off x="110490" y="2766218"/>
            <a:ext cx="11971020" cy="1325563"/>
          </a:xfrm>
        </p:spPr>
        <p:txBody>
          <a:bodyPr/>
          <a:lstStyle/>
          <a:p>
            <a:pPr algn="ctr"/>
            <a:r>
              <a:rPr lang="zh-TW" altLang="en-US" dirty="0"/>
              <a:t>你觉得怎么样是好的家长呢</a:t>
            </a:r>
            <a:r>
              <a:rPr lang="en-US" altLang="zh-TW" dirty="0"/>
              <a:t>?</a:t>
            </a:r>
            <a:endParaRPr lang="zh-TW" altLang="en-US" dirty="0"/>
          </a:p>
        </p:txBody>
      </p:sp>
    </p:spTree>
    <p:extLst>
      <p:ext uri="{BB962C8B-B14F-4D97-AF65-F5344CB8AC3E}">
        <p14:creationId xmlns:p14="http://schemas.microsoft.com/office/powerpoint/2010/main" val="824164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36294"/>
            <a:ext cx="10820400" cy="1822904"/>
          </a:xfrm>
        </p:spPr>
        <p:txBody>
          <a:bodyPr>
            <a:normAutofit/>
          </a:bodyPr>
          <a:lstStyle/>
          <a:p>
            <a:r>
              <a:rPr lang="zh-TW" altLang="en-US" dirty="0"/>
              <a:t>尊重</a:t>
            </a:r>
            <a:r>
              <a:rPr lang="en-US" altLang="zh-TW" dirty="0"/>
              <a:t>.V</a:t>
            </a:r>
            <a:br>
              <a:rPr lang="en-US" altLang="zh-TW" dirty="0"/>
            </a:br>
            <a:endParaRPr lang="zh-TW" altLang="en-US" dirty="0"/>
          </a:p>
        </p:txBody>
      </p:sp>
      <p:sp>
        <p:nvSpPr>
          <p:cNvPr id="5" name="標題 1">
            <a:extLst>
              <a:ext uri="{FF2B5EF4-FFF2-40B4-BE49-F238E27FC236}">
                <a16:creationId xmlns:a16="http://schemas.microsoft.com/office/drawing/2014/main" id="{12133E31-EFD8-1428-E834-932512E03115}"/>
              </a:ext>
            </a:extLst>
          </p:cNvPr>
          <p:cNvSpPr txBox="1">
            <a:spLocks/>
          </p:cNvSpPr>
          <p:nvPr/>
        </p:nvSpPr>
        <p:spPr>
          <a:xfrm>
            <a:off x="335666" y="1107364"/>
            <a:ext cx="4259483" cy="8478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dirty="0" err="1"/>
              <a:t>Zūnzhòng</a:t>
            </a:r>
            <a:endParaRPr lang="en-US" altLang="zh-TW" dirty="0"/>
          </a:p>
        </p:txBody>
      </p:sp>
      <p:sp>
        <p:nvSpPr>
          <p:cNvPr id="3" name="標題 1">
            <a:extLst>
              <a:ext uri="{FF2B5EF4-FFF2-40B4-BE49-F238E27FC236}">
                <a16:creationId xmlns:a16="http://schemas.microsoft.com/office/drawing/2014/main" id="{90D857A6-C700-A4CE-6C24-391DC4FBEE19}"/>
              </a:ext>
            </a:extLst>
          </p:cNvPr>
          <p:cNvSpPr txBox="1">
            <a:spLocks/>
          </p:cNvSpPr>
          <p:nvPr/>
        </p:nvSpPr>
        <p:spPr>
          <a:xfrm>
            <a:off x="335666" y="1790420"/>
            <a:ext cx="1167965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虽然他不觉得这家餐馆ㄦ好吃，但他尊重他朋友的觉得它好吃的想法</a:t>
            </a:r>
          </a:p>
        </p:txBody>
      </p:sp>
      <p:pic>
        <p:nvPicPr>
          <p:cNvPr id="5122" name="Picture 2" descr="Friendship concept illustration">
            <a:extLst>
              <a:ext uri="{FF2B5EF4-FFF2-40B4-BE49-F238E27FC236}">
                <a16:creationId xmlns:a16="http://schemas.microsoft.com/office/drawing/2014/main" id="{86A555C7-2048-FA3B-B54A-9F50B230EF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3456" y="3273926"/>
            <a:ext cx="3584074" cy="3584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37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36294"/>
            <a:ext cx="10820400" cy="1822904"/>
          </a:xfrm>
        </p:spPr>
        <p:txBody>
          <a:bodyPr>
            <a:normAutofit/>
          </a:bodyPr>
          <a:lstStyle/>
          <a:p>
            <a:r>
              <a:rPr lang="zh-TW" altLang="en-US" dirty="0"/>
              <a:t>尊重</a:t>
            </a:r>
            <a:r>
              <a:rPr lang="en-US" altLang="zh-TW" dirty="0"/>
              <a:t>.V</a:t>
            </a:r>
            <a:br>
              <a:rPr lang="en-US" altLang="zh-TW" dirty="0"/>
            </a:br>
            <a:endParaRPr lang="zh-TW" altLang="en-US" dirty="0"/>
          </a:p>
        </p:txBody>
      </p:sp>
      <p:sp>
        <p:nvSpPr>
          <p:cNvPr id="3" name="標題 1">
            <a:extLst>
              <a:ext uri="{FF2B5EF4-FFF2-40B4-BE49-F238E27FC236}">
                <a16:creationId xmlns:a16="http://schemas.microsoft.com/office/drawing/2014/main" id="{90D857A6-C700-A4CE-6C24-391DC4FBEE19}"/>
              </a:ext>
            </a:extLst>
          </p:cNvPr>
          <p:cNvSpPr txBox="1">
            <a:spLocks/>
          </p:cNvSpPr>
          <p:nvPr/>
        </p:nvSpPr>
        <p:spPr>
          <a:xfrm>
            <a:off x="335665" y="1396416"/>
            <a:ext cx="1167965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那个老师非常尊重儿童和家长的想法</a:t>
            </a:r>
          </a:p>
        </p:txBody>
      </p:sp>
      <p:pic>
        <p:nvPicPr>
          <p:cNvPr id="4" name="Picture 2" descr="老师最不喜欢的十类家长, 看看有没有你！">
            <a:extLst>
              <a:ext uri="{FF2B5EF4-FFF2-40B4-BE49-F238E27FC236}">
                <a16:creationId xmlns:a16="http://schemas.microsoft.com/office/drawing/2014/main" id="{24F8139C-7722-E652-176F-B949FD8321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0437" y="3115983"/>
            <a:ext cx="5191125" cy="3676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007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36294"/>
            <a:ext cx="10820400" cy="1822904"/>
          </a:xfrm>
        </p:spPr>
        <p:txBody>
          <a:bodyPr>
            <a:normAutofit/>
          </a:bodyPr>
          <a:lstStyle/>
          <a:p>
            <a:r>
              <a:rPr lang="zh-TW" altLang="en-US" dirty="0"/>
              <a:t>选择</a:t>
            </a:r>
            <a:r>
              <a:rPr lang="en-US" altLang="zh-TW" dirty="0"/>
              <a:t>.V/N</a:t>
            </a:r>
            <a:br>
              <a:rPr lang="en-US" altLang="zh-TW" dirty="0"/>
            </a:br>
            <a:endParaRPr lang="zh-TW" altLang="en-US" dirty="0"/>
          </a:p>
        </p:txBody>
      </p:sp>
      <p:sp>
        <p:nvSpPr>
          <p:cNvPr id="5" name="標題 1">
            <a:extLst>
              <a:ext uri="{FF2B5EF4-FFF2-40B4-BE49-F238E27FC236}">
                <a16:creationId xmlns:a16="http://schemas.microsoft.com/office/drawing/2014/main" id="{12133E31-EFD8-1428-E834-932512E03115}"/>
              </a:ext>
            </a:extLst>
          </p:cNvPr>
          <p:cNvSpPr txBox="1">
            <a:spLocks/>
          </p:cNvSpPr>
          <p:nvPr/>
        </p:nvSpPr>
        <p:spPr>
          <a:xfrm>
            <a:off x="335666" y="1107364"/>
            <a:ext cx="4259483" cy="8478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dirty="0" err="1"/>
              <a:t>Xuǎnzé</a:t>
            </a:r>
            <a:endParaRPr lang="en-US" altLang="zh-TW" dirty="0"/>
          </a:p>
        </p:txBody>
      </p:sp>
      <p:sp>
        <p:nvSpPr>
          <p:cNvPr id="3" name="標題 1">
            <a:extLst>
              <a:ext uri="{FF2B5EF4-FFF2-40B4-BE49-F238E27FC236}">
                <a16:creationId xmlns:a16="http://schemas.microsoft.com/office/drawing/2014/main" id="{90D857A6-C700-A4CE-6C24-391DC4FBEE19}"/>
              </a:ext>
            </a:extLst>
          </p:cNvPr>
          <p:cNvSpPr txBox="1">
            <a:spLocks/>
          </p:cNvSpPr>
          <p:nvPr/>
        </p:nvSpPr>
        <p:spPr>
          <a:xfrm>
            <a:off x="335666" y="1790420"/>
            <a:ext cx="1167965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他选择了一个他不喜欢的大学读书，但是他尊重他的选择</a:t>
            </a:r>
          </a:p>
        </p:txBody>
      </p:sp>
      <p:pic>
        <p:nvPicPr>
          <p:cNvPr id="6146" name="Picture 2" descr="Neighborhood lifestyle of friends">
            <a:extLst>
              <a:ext uri="{FF2B5EF4-FFF2-40B4-BE49-F238E27FC236}">
                <a16:creationId xmlns:a16="http://schemas.microsoft.com/office/drawing/2014/main" id="{5B88EFDE-CFFE-6C7B-780F-1A93E60C7A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9928" y="3429000"/>
            <a:ext cx="4307505" cy="3075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01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36294"/>
            <a:ext cx="10820400" cy="1822904"/>
          </a:xfrm>
        </p:spPr>
        <p:txBody>
          <a:bodyPr>
            <a:normAutofit/>
          </a:bodyPr>
          <a:lstStyle/>
          <a:p>
            <a:r>
              <a:rPr lang="zh-TW" altLang="en-US" dirty="0"/>
              <a:t>选择</a:t>
            </a:r>
            <a:r>
              <a:rPr lang="en-US" altLang="zh-TW" dirty="0"/>
              <a:t>.V/N</a:t>
            </a:r>
            <a:br>
              <a:rPr lang="en-US" altLang="zh-TW" dirty="0"/>
            </a:br>
            <a:endParaRPr lang="zh-TW" altLang="en-US" dirty="0"/>
          </a:p>
        </p:txBody>
      </p:sp>
      <p:sp>
        <p:nvSpPr>
          <p:cNvPr id="3" name="標題 1">
            <a:extLst>
              <a:ext uri="{FF2B5EF4-FFF2-40B4-BE49-F238E27FC236}">
                <a16:creationId xmlns:a16="http://schemas.microsoft.com/office/drawing/2014/main" id="{90D857A6-C700-A4CE-6C24-391DC4FBEE19}"/>
              </a:ext>
            </a:extLst>
          </p:cNvPr>
          <p:cNvSpPr txBox="1">
            <a:spLocks/>
          </p:cNvSpPr>
          <p:nvPr/>
        </p:nvSpPr>
        <p:spPr>
          <a:xfrm>
            <a:off x="335666" y="1790420"/>
            <a:ext cx="1167965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先生，你的选择让我没有选择</a:t>
            </a:r>
          </a:p>
        </p:txBody>
      </p:sp>
      <p:pic>
        <p:nvPicPr>
          <p:cNvPr id="8194" name="Picture 2" descr="兄弟開槍互轟弟臉部中彈卻把子彈咳出來！ | ETtoday新奇新聞| ETtoday新聞雲">
            <a:extLst>
              <a:ext uri="{FF2B5EF4-FFF2-40B4-BE49-F238E27FC236}">
                <a16:creationId xmlns:a16="http://schemas.microsoft.com/office/drawing/2014/main" id="{8B24FD11-1DFF-92E9-2961-E987DDDFAB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2045" y="3115983"/>
            <a:ext cx="5493044" cy="3505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063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36294"/>
            <a:ext cx="10820400" cy="1822904"/>
          </a:xfrm>
        </p:spPr>
        <p:txBody>
          <a:bodyPr>
            <a:normAutofit/>
          </a:bodyPr>
          <a:lstStyle/>
          <a:p>
            <a:r>
              <a:rPr lang="zh-TW" altLang="en-US" dirty="0"/>
              <a:t>选择</a:t>
            </a:r>
            <a:r>
              <a:rPr lang="en-US" altLang="zh-TW" dirty="0"/>
              <a:t>.V/N</a:t>
            </a:r>
            <a:br>
              <a:rPr lang="en-US" altLang="zh-TW" dirty="0"/>
            </a:br>
            <a:endParaRPr lang="zh-TW" altLang="en-US" dirty="0"/>
          </a:p>
        </p:txBody>
      </p:sp>
      <p:sp>
        <p:nvSpPr>
          <p:cNvPr id="3" name="標題 1">
            <a:extLst>
              <a:ext uri="{FF2B5EF4-FFF2-40B4-BE49-F238E27FC236}">
                <a16:creationId xmlns:a16="http://schemas.microsoft.com/office/drawing/2014/main" id="{90D857A6-C700-A4CE-6C24-391DC4FBEE19}"/>
              </a:ext>
            </a:extLst>
          </p:cNvPr>
          <p:cNvSpPr txBox="1">
            <a:spLocks/>
          </p:cNvSpPr>
          <p:nvPr/>
        </p:nvSpPr>
        <p:spPr>
          <a:xfrm>
            <a:off x="335666" y="1790420"/>
            <a:ext cx="1167965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猫向我走来，我没有选择，只能摸摸他</a:t>
            </a:r>
          </a:p>
        </p:txBody>
      </p:sp>
      <p:pic>
        <p:nvPicPr>
          <p:cNvPr id="9218" name="Picture 2" descr="台北貓咪餐廳》貓樂貓咖啡信義遠百店~A13隱藏版貓咪咖啡廳，小朋友也能來嚕貓@兔兒毛毛姊妹花">
            <a:extLst>
              <a:ext uri="{FF2B5EF4-FFF2-40B4-BE49-F238E27FC236}">
                <a16:creationId xmlns:a16="http://schemas.microsoft.com/office/drawing/2014/main" id="{4F1216D7-B449-8AC9-E507-0F165C9B2D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4007" y="3217437"/>
            <a:ext cx="5503718" cy="3669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155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F093439-81E9-9130-8552-41053044C2EA}"/>
              </a:ext>
            </a:extLst>
          </p:cNvPr>
          <p:cNvSpPr>
            <a:spLocks noGrp="1"/>
          </p:cNvSpPr>
          <p:nvPr>
            <p:ph type="title"/>
          </p:nvPr>
        </p:nvSpPr>
        <p:spPr>
          <a:xfrm>
            <a:off x="110490" y="2766218"/>
            <a:ext cx="11971020" cy="1325563"/>
          </a:xfrm>
        </p:spPr>
        <p:txBody>
          <a:bodyPr/>
          <a:lstStyle/>
          <a:p>
            <a:pPr algn="ctr"/>
            <a:r>
              <a:rPr lang="zh-TW" altLang="en-US" dirty="0"/>
              <a:t>你会尊重你朋友选择的你不喜欢的选择吗</a:t>
            </a:r>
            <a:r>
              <a:rPr lang="en-US" altLang="zh-TW" dirty="0"/>
              <a:t>?</a:t>
            </a:r>
            <a:endParaRPr lang="zh-TW" altLang="en-US" dirty="0"/>
          </a:p>
        </p:txBody>
      </p:sp>
    </p:spTree>
    <p:extLst>
      <p:ext uri="{BB962C8B-B14F-4D97-AF65-F5344CB8AC3E}">
        <p14:creationId xmlns:p14="http://schemas.microsoft.com/office/powerpoint/2010/main" val="3514342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a16="http://schemas.microsoft.com/office/drawing/2014/main" id="{49C4015F-1D63-4E0F-B17D-4DF54D001891}"/>
              </a:ext>
            </a:extLst>
          </p:cNvPr>
          <p:cNvSpPr txBox="1">
            <a:spLocks/>
          </p:cNvSpPr>
          <p:nvPr/>
        </p:nvSpPr>
        <p:spPr>
          <a:xfrm>
            <a:off x="2581742" y="165739"/>
            <a:ext cx="2184085" cy="901022"/>
          </a:xfrm>
          <a:prstGeom prst="rect">
            <a:avLst/>
          </a:prstGeom>
          <a:solidFill>
            <a:schemeClr val="bg2"/>
          </a:solidFill>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dirty="0"/>
              <a:t>才</a:t>
            </a:r>
          </a:p>
        </p:txBody>
      </p:sp>
      <p:sp>
        <p:nvSpPr>
          <p:cNvPr id="6" name="標題 1">
            <a:extLst>
              <a:ext uri="{FF2B5EF4-FFF2-40B4-BE49-F238E27FC236}">
                <a16:creationId xmlns:a16="http://schemas.microsoft.com/office/drawing/2014/main" id="{FC955428-D167-1107-C85E-1D2BF77935D8}"/>
              </a:ext>
            </a:extLst>
          </p:cNvPr>
          <p:cNvSpPr txBox="1">
            <a:spLocks/>
          </p:cNvSpPr>
          <p:nvPr/>
        </p:nvSpPr>
        <p:spPr>
          <a:xfrm>
            <a:off x="6776326" y="89947"/>
            <a:ext cx="3921918" cy="976814"/>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dirty="0"/>
              <a:t>时间</a:t>
            </a:r>
            <a:r>
              <a:rPr lang="en-US" altLang="zh-TW" dirty="0"/>
              <a:t>/</a:t>
            </a:r>
            <a:r>
              <a:rPr lang="zh-TW" altLang="en-US" dirty="0"/>
              <a:t>数字</a:t>
            </a:r>
          </a:p>
        </p:txBody>
      </p:sp>
      <p:sp>
        <p:nvSpPr>
          <p:cNvPr id="7" name="文字方塊 6">
            <a:extLst>
              <a:ext uri="{FF2B5EF4-FFF2-40B4-BE49-F238E27FC236}">
                <a16:creationId xmlns:a16="http://schemas.microsoft.com/office/drawing/2014/main" id="{4A95E424-3721-4195-225C-A2439D7A1749}"/>
              </a:ext>
            </a:extLst>
          </p:cNvPr>
          <p:cNvSpPr txBox="1"/>
          <p:nvPr/>
        </p:nvSpPr>
        <p:spPr>
          <a:xfrm>
            <a:off x="5415674" y="241531"/>
            <a:ext cx="710805" cy="707886"/>
          </a:xfrm>
          <a:prstGeom prst="rect">
            <a:avLst/>
          </a:prstGeom>
          <a:solidFill>
            <a:schemeClr val="bg1"/>
          </a:solidFill>
        </p:spPr>
        <p:txBody>
          <a:bodyPr wrap="square" rtlCol="0">
            <a:spAutoFit/>
          </a:bodyPr>
          <a:lstStyle/>
          <a:p>
            <a:r>
              <a:rPr lang="en-US" altLang="zh-TW" sz="4000" dirty="0"/>
              <a:t>+</a:t>
            </a:r>
          </a:p>
        </p:txBody>
      </p:sp>
      <p:sp>
        <p:nvSpPr>
          <p:cNvPr id="5" name="標題 1">
            <a:extLst>
              <a:ext uri="{FF2B5EF4-FFF2-40B4-BE49-F238E27FC236}">
                <a16:creationId xmlns:a16="http://schemas.microsoft.com/office/drawing/2014/main" id="{5CD40482-5FE8-24A7-5025-4D03E45ACA97}"/>
              </a:ext>
            </a:extLst>
          </p:cNvPr>
          <p:cNvSpPr txBox="1">
            <a:spLocks/>
          </p:cNvSpPr>
          <p:nvPr/>
        </p:nvSpPr>
        <p:spPr>
          <a:xfrm>
            <a:off x="-164305" y="1369535"/>
            <a:ext cx="3927627" cy="78470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sz="4400" dirty="0"/>
              <a:t>上网三小时</a:t>
            </a:r>
          </a:p>
        </p:txBody>
      </p:sp>
      <p:sp>
        <p:nvSpPr>
          <p:cNvPr id="8" name="標題 1">
            <a:extLst>
              <a:ext uri="{FF2B5EF4-FFF2-40B4-BE49-F238E27FC236}">
                <a16:creationId xmlns:a16="http://schemas.microsoft.com/office/drawing/2014/main" id="{B6964DA1-B07A-F278-00A0-FD350A3E26E5}"/>
              </a:ext>
            </a:extLst>
          </p:cNvPr>
          <p:cNvSpPr txBox="1">
            <a:spLocks/>
          </p:cNvSpPr>
          <p:nvPr/>
        </p:nvSpPr>
        <p:spPr>
          <a:xfrm>
            <a:off x="1201" y="3669269"/>
            <a:ext cx="3927627" cy="78470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sz="4400" dirty="0"/>
              <a:t>上网才三小时</a:t>
            </a:r>
          </a:p>
        </p:txBody>
      </p:sp>
      <p:sp>
        <p:nvSpPr>
          <p:cNvPr id="9" name="標題 1">
            <a:extLst>
              <a:ext uri="{FF2B5EF4-FFF2-40B4-BE49-F238E27FC236}">
                <a16:creationId xmlns:a16="http://schemas.microsoft.com/office/drawing/2014/main" id="{4199A12A-FB7E-6901-9F6D-D711946729F8}"/>
              </a:ext>
            </a:extLst>
          </p:cNvPr>
          <p:cNvSpPr txBox="1">
            <a:spLocks/>
          </p:cNvSpPr>
          <p:nvPr/>
        </p:nvSpPr>
        <p:spPr>
          <a:xfrm>
            <a:off x="7614526" y="2457011"/>
            <a:ext cx="3927627" cy="78470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sz="4400" dirty="0"/>
              <a:t>不多不少</a:t>
            </a:r>
          </a:p>
        </p:txBody>
      </p:sp>
      <p:sp>
        <p:nvSpPr>
          <p:cNvPr id="10" name="標題 1">
            <a:extLst>
              <a:ext uri="{FF2B5EF4-FFF2-40B4-BE49-F238E27FC236}">
                <a16:creationId xmlns:a16="http://schemas.microsoft.com/office/drawing/2014/main" id="{F89D36DC-3485-EB05-0FE7-19148C99E46A}"/>
              </a:ext>
            </a:extLst>
          </p:cNvPr>
          <p:cNvSpPr txBox="1">
            <a:spLocks/>
          </p:cNvSpPr>
          <p:nvPr/>
        </p:nvSpPr>
        <p:spPr>
          <a:xfrm>
            <a:off x="6776326" y="5192583"/>
            <a:ext cx="3927627" cy="78470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sz="4400" dirty="0"/>
              <a:t>少</a:t>
            </a:r>
          </a:p>
        </p:txBody>
      </p:sp>
      <p:pic>
        <p:nvPicPr>
          <p:cNvPr id="17410" name="Picture 2" descr="Saleswoman making decision, showing thumbs up and down, thinking how to avaluate, standing on white.">
            <a:extLst>
              <a:ext uri="{FF2B5EF4-FFF2-40B4-BE49-F238E27FC236}">
                <a16:creationId xmlns:a16="http://schemas.microsoft.com/office/drawing/2014/main" id="{81E683C5-746A-B9B1-A65E-A4C18DF33D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8284" y="2041615"/>
            <a:ext cx="2643188" cy="1760718"/>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Photo of attractive young female with afro haircut shows something very little or tiny, gestures with hand, has dark skin, dressed in denim jacket, isolated over pink wall. its too small">
            <a:extLst>
              <a:ext uri="{FF2B5EF4-FFF2-40B4-BE49-F238E27FC236}">
                <a16:creationId xmlns:a16="http://schemas.microsoft.com/office/drawing/2014/main" id="{8055158A-9A87-F5D9-3176-8E2A69342F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2453" y="4855751"/>
            <a:ext cx="2569019" cy="1711311"/>
          </a:xfrm>
          <a:prstGeom prst="rect">
            <a:avLst/>
          </a:prstGeom>
          <a:noFill/>
          <a:extLst>
            <a:ext uri="{909E8E84-426E-40DD-AFC4-6F175D3DCCD1}">
              <a14:hiddenFill xmlns:a14="http://schemas.microsoft.com/office/drawing/2010/main">
                <a:solidFill>
                  <a:srgbClr val="FFFFFF"/>
                </a:solidFill>
              </a14:hiddenFill>
            </a:ext>
          </a:extLst>
        </p:spPr>
      </p:pic>
      <p:sp>
        <p:nvSpPr>
          <p:cNvPr id="11" name="標題 1">
            <a:extLst>
              <a:ext uri="{FF2B5EF4-FFF2-40B4-BE49-F238E27FC236}">
                <a16:creationId xmlns:a16="http://schemas.microsoft.com/office/drawing/2014/main" id="{AA317E41-225F-7D66-41FE-565E23B70688}"/>
              </a:ext>
            </a:extLst>
          </p:cNvPr>
          <p:cNvSpPr txBox="1">
            <a:spLocks/>
          </p:cNvSpPr>
          <p:nvPr/>
        </p:nvSpPr>
        <p:spPr>
          <a:xfrm>
            <a:off x="1374826" y="2457011"/>
            <a:ext cx="3927627" cy="78470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sz="4400" dirty="0"/>
              <a:t>说的人觉得</a:t>
            </a:r>
          </a:p>
        </p:txBody>
      </p:sp>
      <p:sp>
        <p:nvSpPr>
          <p:cNvPr id="12" name="標題 1">
            <a:extLst>
              <a:ext uri="{FF2B5EF4-FFF2-40B4-BE49-F238E27FC236}">
                <a16:creationId xmlns:a16="http://schemas.microsoft.com/office/drawing/2014/main" id="{AAFD8F40-8EC5-5097-A682-6C40B5065599}"/>
              </a:ext>
            </a:extLst>
          </p:cNvPr>
          <p:cNvSpPr txBox="1">
            <a:spLocks/>
          </p:cNvSpPr>
          <p:nvPr/>
        </p:nvSpPr>
        <p:spPr>
          <a:xfrm>
            <a:off x="1488047" y="5192583"/>
            <a:ext cx="3927627" cy="78470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sz="4400" dirty="0"/>
              <a:t>说的人觉得</a:t>
            </a:r>
          </a:p>
        </p:txBody>
      </p:sp>
    </p:spTree>
    <p:extLst>
      <p:ext uri="{BB962C8B-B14F-4D97-AF65-F5344CB8AC3E}">
        <p14:creationId xmlns:p14="http://schemas.microsoft.com/office/powerpoint/2010/main" val="3381223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36294"/>
            <a:ext cx="10820400" cy="1822904"/>
          </a:xfrm>
        </p:spPr>
        <p:txBody>
          <a:bodyPr>
            <a:normAutofit/>
          </a:bodyPr>
          <a:lstStyle/>
          <a:p>
            <a:r>
              <a:rPr lang="zh-TW" altLang="en-US" dirty="0"/>
              <a:t>反对</a:t>
            </a:r>
            <a:r>
              <a:rPr lang="en-US" altLang="zh-TW" dirty="0"/>
              <a:t>.V</a:t>
            </a:r>
            <a:br>
              <a:rPr lang="en-US" altLang="zh-TW" dirty="0"/>
            </a:br>
            <a:endParaRPr lang="zh-TW" altLang="en-US" dirty="0"/>
          </a:p>
        </p:txBody>
      </p:sp>
      <p:sp>
        <p:nvSpPr>
          <p:cNvPr id="5" name="標題 1">
            <a:extLst>
              <a:ext uri="{FF2B5EF4-FFF2-40B4-BE49-F238E27FC236}">
                <a16:creationId xmlns:a16="http://schemas.microsoft.com/office/drawing/2014/main" id="{12133E31-EFD8-1428-E834-932512E03115}"/>
              </a:ext>
            </a:extLst>
          </p:cNvPr>
          <p:cNvSpPr txBox="1">
            <a:spLocks/>
          </p:cNvSpPr>
          <p:nvPr/>
        </p:nvSpPr>
        <p:spPr>
          <a:xfrm>
            <a:off x="335666" y="1107364"/>
            <a:ext cx="4259483" cy="8478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dirty="0" err="1"/>
              <a:t>Fǎnduì</a:t>
            </a:r>
            <a:endParaRPr lang="en-US" altLang="zh-TW" dirty="0"/>
          </a:p>
        </p:txBody>
      </p:sp>
      <p:sp>
        <p:nvSpPr>
          <p:cNvPr id="3" name="標題 1">
            <a:extLst>
              <a:ext uri="{FF2B5EF4-FFF2-40B4-BE49-F238E27FC236}">
                <a16:creationId xmlns:a16="http://schemas.microsoft.com/office/drawing/2014/main" id="{90D857A6-C700-A4CE-6C24-391DC4FBEE19}"/>
              </a:ext>
            </a:extLst>
          </p:cNvPr>
          <p:cNvSpPr txBox="1">
            <a:spLocks/>
          </p:cNvSpPr>
          <p:nvPr/>
        </p:nvSpPr>
        <p:spPr>
          <a:xfrm>
            <a:off x="106680" y="1790420"/>
            <a:ext cx="11908641" cy="16385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他们反对在出去玩的时候安排太多活动，这样太累了，</a:t>
            </a:r>
            <a:endParaRPr lang="en-US" altLang="zh-TW" sz="4000" dirty="0"/>
          </a:p>
          <a:p>
            <a:pPr algn="ctr"/>
            <a:r>
              <a:rPr lang="zh-TW" altLang="en-US" sz="4000" dirty="0"/>
              <a:t>但有些人不反对</a:t>
            </a:r>
            <a:endParaRPr lang="en-US" altLang="zh-TW" sz="4000" dirty="0"/>
          </a:p>
        </p:txBody>
      </p:sp>
      <p:pic>
        <p:nvPicPr>
          <p:cNvPr id="10242" name="Picture 2" descr="Tug of war competition between men and women teams">
            <a:extLst>
              <a:ext uri="{FF2B5EF4-FFF2-40B4-BE49-F238E27FC236}">
                <a16:creationId xmlns:a16="http://schemas.microsoft.com/office/drawing/2014/main" id="{AC3F4E8C-BB00-C302-B391-51D9F76F07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1396" y="3613324"/>
            <a:ext cx="8072764" cy="2798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9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36294"/>
            <a:ext cx="10820400" cy="1822904"/>
          </a:xfrm>
        </p:spPr>
        <p:txBody>
          <a:bodyPr>
            <a:normAutofit/>
          </a:bodyPr>
          <a:lstStyle/>
          <a:p>
            <a:r>
              <a:rPr lang="zh-TW" altLang="en-US" dirty="0"/>
              <a:t>反对</a:t>
            </a:r>
            <a:r>
              <a:rPr lang="en-US" altLang="zh-TW" dirty="0"/>
              <a:t>.V</a:t>
            </a:r>
            <a:br>
              <a:rPr lang="en-US" altLang="zh-TW" dirty="0"/>
            </a:br>
            <a:endParaRPr lang="zh-TW" altLang="en-US" dirty="0"/>
          </a:p>
        </p:txBody>
      </p:sp>
      <p:sp>
        <p:nvSpPr>
          <p:cNvPr id="3" name="標題 1">
            <a:extLst>
              <a:ext uri="{FF2B5EF4-FFF2-40B4-BE49-F238E27FC236}">
                <a16:creationId xmlns:a16="http://schemas.microsoft.com/office/drawing/2014/main" id="{90D857A6-C700-A4CE-6C24-391DC4FBEE19}"/>
              </a:ext>
            </a:extLst>
          </p:cNvPr>
          <p:cNvSpPr txBox="1">
            <a:spLocks/>
          </p:cNvSpPr>
          <p:nvPr/>
        </p:nvSpPr>
        <p:spPr>
          <a:xfrm>
            <a:off x="106680" y="1790420"/>
            <a:ext cx="11908641" cy="16385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这些医生好像在反对些什么，但没人看得懂</a:t>
            </a:r>
            <a:endParaRPr lang="en-US" altLang="zh-TW" sz="4000" dirty="0"/>
          </a:p>
        </p:txBody>
      </p:sp>
      <p:pic>
        <p:nvPicPr>
          <p:cNvPr id="11268" name="Picture 4" descr="因為醫生寫的字是天書，每年美國要死七千人| 夏小強的世界xiaxiaoqiang.net">
            <a:extLst>
              <a:ext uri="{FF2B5EF4-FFF2-40B4-BE49-F238E27FC236}">
                <a16:creationId xmlns:a16="http://schemas.microsoft.com/office/drawing/2014/main" id="{3942EB24-B60E-A918-F73E-9B564D859F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4310" y="2957127"/>
            <a:ext cx="4011930" cy="4074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219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36294"/>
            <a:ext cx="10820400" cy="1822904"/>
          </a:xfrm>
        </p:spPr>
        <p:txBody>
          <a:bodyPr>
            <a:normAutofit/>
          </a:bodyPr>
          <a:lstStyle/>
          <a:p>
            <a:r>
              <a:rPr lang="zh-TW" altLang="en-US" dirty="0"/>
              <a:t>认为</a:t>
            </a:r>
            <a:r>
              <a:rPr lang="en-US" altLang="zh-TW" dirty="0"/>
              <a:t>.V</a:t>
            </a:r>
            <a:br>
              <a:rPr lang="en-US" altLang="zh-TW" dirty="0"/>
            </a:br>
            <a:endParaRPr lang="zh-TW" altLang="en-US" dirty="0"/>
          </a:p>
        </p:txBody>
      </p:sp>
      <p:sp>
        <p:nvSpPr>
          <p:cNvPr id="5" name="標題 1">
            <a:extLst>
              <a:ext uri="{FF2B5EF4-FFF2-40B4-BE49-F238E27FC236}">
                <a16:creationId xmlns:a16="http://schemas.microsoft.com/office/drawing/2014/main" id="{12133E31-EFD8-1428-E834-932512E03115}"/>
              </a:ext>
            </a:extLst>
          </p:cNvPr>
          <p:cNvSpPr txBox="1">
            <a:spLocks/>
          </p:cNvSpPr>
          <p:nvPr/>
        </p:nvSpPr>
        <p:spPr>
          <a:xfrm>
            <a:off x="335666" y="1107364"/>
            <a:ext cx="4259483" cy="8478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dirty="0" err="1"/>
              <a:t>Rènwéi</a:t>
            </a:r>
            <a:endParaRPr lang="en-US" altLang="zh-TW" dirty="0"/>
          </a:p>
        </p:txBody>
      </p:sp>
      <p:sp>
        <p:nvSpPr>
          <p:cNvPr id="3" name="標題 1">
            <a:extLst>
              <a:ext uri="{FF2B5EF4-FFF2-40B4-BE49-F238E27FC236}">
                <a16:creationId xmlns:a16="http://schemas.microsoft.com/office/drawing/2014/main" id="{90D857A6-C700-A4CE-6C24-391DC4FBEE19}"/>
              </a:ext>
            </a:extLst>
          </p:cNvPr>
          <p:cNvSpPr txBox="1">
            <a:spLocks/>
          </p:cNvSpPr>
          <p:nvPr/>
        </p:nvSpPr>
        <p:spPr>
          <a:xfrm>
            <a:off x="106680" y="1790420"/>
            <a:ext cx="11908641" cy="16385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她认为他的选择错了，但想不到怎么反对他比较好</a:t>
            </a:r>
            <a:endParaRPr lang="en-US" altLang="zh-TW" sz="4000" dirty="0"/>
          </a:p>
        </p:txBody>
      </p:sp>
      <p:pic>
        <p:nvPicPr>
          <p:cNvPr id="12290" name="Picture 2" descr="The conflict of couple">
            <a:extLst>
              <a:ext uri="{FF2B5EF4-FFF2-40B4-BE49-F238E27FC236}">
                <a16:creationId xmlns:a16="http://schemas.microsoft.com/office/drawing/2014/main" id="{8AE2C3D8-45EE-D036-7BE3-2770E5A1CF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4675" y="2889040"/>
            <a:ext cx="5962650" cy="381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511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36294"/>
            <a:ext cx="10820400" cy="1822904"/>
          </a:xfrm>
        </p:spPr>
        <p:txBody>
          <a:bodyPr>
            <a:normAutofit/>
          </a:bodyPr>
          <a:lstStyle/>
          <a:p>
            <a:r>
              <a:rPr lang="zh-TW" altLang="en-US" dirty="0"/>
              <a:t>认为</a:t>
            </a:r>
            <a:r>
              <a:rPr lang="en-US" altLang="zh-TW" dirty="0"/>
              <a:t>.V</a:t>
            </a:r>
            <a:br>
              <a:rPr lang="en-US" altLang="zh-TW" dirty="0"/>
            </a:br>
            <a:endParaRPr lang="zh-TW" altLang="en-US" dirty="0"/>
          </a:p>
        </p:txBody>
      </p:sp>
      <p:sp>
        <p:nvSpPr>
          <p:cNvPr id="3" name="標題 1">
            <a:extLst>
              <a:ext uri="{FF2B5EF4-FFF2-40B4-BE49-F238E27FC236}">
                <a16:creationId xmlns:a16="http://schemas.microsoft.com/office/drawing/2014/main" id="{90D857A6-C700-A4CE-6C24-391DC4FBEE19}"/>
              </a:ext>
            </a:extLst>
          </p:cNvPr>
          <p:cNvSpPr txBox="1">
            <a:spLocks/>
          </p:cNvSpPr>
          <p:nvPr/>
        </p:nvSpPr>
        <p:spPr>
          <a:xfrm>
            <a:off x="141679" y="1250460"/>
            <a:ext cx="11908641" cy="16385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他认为她完全不尊重他想要吃什么的想法</a:t>
            </a:r>
            <a:endParaRPr lang="en-US" altLang="zh-TW" sz="4000" dirty="0"/>
          </a:p>
        </p:txBody>
      </p:sp>
      <p:pic>
        <p:nvPicPr>
          <p:cNvPr id="13314" name="Picture 2" descr="The conflict of couple">
            <a:extLst>
              <a:ext uri="{FF2B5EF4-FFF2-40B4-BE49-F238E27FC236}">
                <a16:creationId xmlns:a16="http://schemas.microsoft.com/office/drawing/2014/main" id="{DD4B312C-3730-8DC8-5D19-F2DA705BB6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4674" y="3038475"/>
            <a:ext cx="5962650" cy="381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539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55CCCFB-2EC1-9E78-95A5-6F521E2393E9}"/>
              </a:ext>
            </a:extLst>
          </p:cNvPr>
          <p:cNvSpPr txBox="1">
            <a:spLocks/>
          </p:cNvSpPr>
          <p:nvPr/>
        </p:nvSpPr>
        <p:spPr>
          <a:xfrm>
            <a:off x="2226344" y="12098"/>
            <a:ext cx="7739311" cy="1041495"/>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TW" dirty="0"/>
              <a:t>Descriptive Complement</a:t>
            </a:r>
            <a:endParaRPr lang="zh-TW" altLang="en-US" dirty="0"/>
          </a:p>
        </p:txBody>
      </p:sp>
      <p:sp>
        <p:nvSpPr>
          <p:cNvPr id="3" name="文字方塊 2">
            <a:extLst>
              <a:ext uri="{FF2B5EF4-FFF2-40B4-BE49-F238E27FC236}">
                <a16:creationId xmlns:a16="http://schemas.microsoft.com/office/drawing/2014/main" id="{F894F094-1233-7035-4840-4D01F3DF0A1B}"/>
              </a:ext>
            </a:extLst>
          </p:cNvPr>
          <p:cNvSpPr txBox="1"/>
          <p:nvPr/>
        </p:nvSpPr>
        <p:spPr>
          <a:xfrm>
            <a:off x="83819" y="1800638"/>
            <a:ext cx="12024359" cy="707886"/>
          </a:xfrm>
          <a:prstGeom prst="rect">
            <a:avLst/>
          </a:prstGeom>
          <a:solidFill>
            <a:schemeClr val="bg1"/>
          </a:solidFill>
        </p:spPr>
        <p:txBody>
          <a:bodyPr wrap="square" rtlCol="0">
            <a:spAutoFit/>
          </a:bodyPr>
          <a:lstStyle/>
          <a:p>
            <a:pPr lvl="1" algn="ctr"/>
            <a:r>
              <a:rPr lang="en-US" altLang="zh-TW" sz="4000" dirty="0" err="1"/>
              <a:t>A.Complement</a:t>
            </a:r>
            <a:r>
              <a:rPr lang="en-US" altLang="zh-TW" sz="4000" dirty="0"/>
              <a:t> that are relate to the V in meaning</a:t>
            </a:r>
          </a:p>
        </p:txBody>
      </p:sp>
      <p:sp>
        <p:nvSpPr>
          <p:cNvPr id="5" name="文字方塊 4">
            <a:extLst>
              <a:ext uri="{FF2B5EF4-FFF2-40B4-BE49-F238E27FC236}">
                <a16:creationId xmlns:a16="http://schemas.microsoft.com/office/drawing/2014/main" id="{A10CDAAF-420A-DF00-4E7C-E682A7EA2723}"/>
              </a:ext>
            </a:extLst>
          </p:cNvPr>
          <p:cNvSpPr txBox="1"/>
          <p:nvPr/>
        </p:nvSpPr>
        <p:spPr>
          <a:xfrm>
            <a:off x="642918" y="2937603"/>
            <a:ext cx="10906164" cy="1323439"/>
          </a:xfrm>
          <a:prstGeom prst="rect">
            <a:avLst/>
          </a:prstGeom>
          <a:solidFill>
            <a:schemeClr val="bg1"/>
          </a:solidFill>
        </p:spPr>
        <p:txBody>
          <a:bodyPr wrap="square" rtlCol="0">
            <a:spAutoFit/>
          </a:bodyPr>
          <a:lstStyle/>
          <a:p>
            <a:pPr lvl="1"/>
            <a:r>
              <a:rPr lang="en-US" altLang="zh-TW" sz="4000" dirty="0" err="1"/>
              <a:t>B.Complement</a:t>
            </a:r>
            <a:r>
              <a:rPr lang="en-US" altLang="zh-TW" sz="4000" dirty="0"/>
              <a:t> that are relate to the </a:t>
            </a:r>
            <a:r>
              <a:rPr lang="en-US" altLang="zh-TW" sz="4000" dirty="0" err="1"/>
              <a:t>Subjwct</a:t>
            </a:r>
            <a:r>
              <a:rPr lang="en-US" altLang="zh-TW" sz="4000" dirty="0"/>
              <a:t> in meaning</a:t>
            </a:r>
          </a:p>
        </p:txBody>
      </p:sp>
      <p:sp>
        <p:nvSpPr>
          <p:cNvPr id="8" name="文字方塊 7">
            <a:extLst>
              <a:ext uri="{FF2B5EF4-FFF2-40B4-BE49-F238E27FC236}">
                <a16:creationId xmlns:a16="http://schemas.microsoft.com/office/drawing/2014/main" id="{A212F05A-A2C3-CB5E-B7B8-08AD762B4345}"/>
              </a:ext>
            </a:extLst>
          </p:cNvPr>
          <p:cNvSpPr txBox="1"/>
          <p:nvPr/>
        </p:nvSpPr>
        <p:spPr>
          <a:xfrm>
            <a:off x="642918" y="4411314"/>
            <a:ext cx="10906164" cy="1323439"/>
          </a:xfrm>
          <a:prstGeom prst="rect">
            <a:avLst/>
          </a:prstGeom>
          <a:solidFill>
            <a:schemeClr val="bg1"/>
          </a:solidFill>
        </p:spPr>
        <p:txBody>
          <a:bodyPr wrap="square" rtlCol="0">
            <a:spAutoFit/>
          </a:bodyPr>
          <a:lstStyle/>
          <a:p>
            <a:pPr lvl="1"/>
            <a:r>
              <a:rPr lang="en-US" altLang="zh-TW" sz="4000" dirty="0" err="1"/>
              <a:t>C.Complement</a:t>
            </a:r>
            <a:r>
              <a:rPr lang="en-US" altLang="zh-TW" sz="4000" dirty="0"/>
              <a:t> that are relate to the object in meaning</a:t>
            </a:r>
          </a:p>
        </p:txBody>
      </p:sp>
    </p:spTree>
    <p:extLst>
      <p:ext uri="{BB962C8B-B14F-4D97-AF65-F5344CB8AC3E}">
        <p14:creationId xmlns:p14="http://schemas.microsoft.com/office/powerpoint/2010/main" val="2209082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55CCCFB-2EC1-9E78-95A5-6F521E2393E9}"/>
              </a:ext>
            </a:extLst>
          </p:cNvPr>
          <p:cNvSpPr txBox="1">
            <a:spLocks/>
          </p:cNvSpPr>
          <p:nvPr/>
        </p:nvSpPr>
        <p:spPr>
          <a:xfrm>
            <a:off x="2226344" y="12098"/>
            <a:ext cx="7739311" cy="1041495"/>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TW" dirty="0"/>
              <a:t>Descriptive Complement</a:t>
            </a:r>
            <a:endParaRPr lang="zh-TW" altLang="en-US" dirty="0"/>
          </a:p>
        </p:txBody>
      </p:sp>
      <p:sp>
        <p:nvSpPr>
          <p:cNvPr id="3" name="文字方塊 2">
            <a:extLst>
              <a:ext uri="{FF2B5EF4-FFF2-40B4-BE49-F238E27FC236}">
                <a16:creationId xmlns:a16="http://schemas.microsoft.com/office/drawing/2014/main" id="{F894F094-1233-7035-4840-4D01F3DF0A1B}"/>
              </a:ext>
            </a:extLst>
          </p:cNvPr>
          <p:cNvSpPr txBox="1"/>
          <p:nvPr/>
        </p:nvSpPr>
        <p:spPr>
          <a:xfrm>
            <a:off x="83819" y="1216694"/>
            <a:ext cx="12024359" cy="707886"/>
          </a:xfrm>
          <a:prstGeom prst="rect">
            <a:avLst/>
          </a:prstGeom>
          <a:solidFill>
            <a:schemeClr val="bg1"/>
          </a:solidFill>
        </p:spPr>
        <p:txBody>
          <a:bodyPr wrap="square" rtlCol="0">
            <a:spAutoFit/>
          </a:bodyPr>
          <a:lstStyle/>
          <a:p>
            <a:pPr lvl="1" algn="ctr"/>
            <a:r>
              <a:rPr lang="en-US" altLang="zh-TW" sz="4000" dirty="0" err="1"/>
              <a:t>A.Complement</a:t>
            </a:r>
            <a:r>
              <a:rPr lang="en-US" altLang="zh-TW" sz="4000" dirty="0"/>
              <a:t> that are relate to the V in meaning</a:t>
            </a:r>
          </a:p>
        </p:txBody>
      </p:sp>
      <p:sp>
        <p:nvSpPr>
          <p:cNvPr id="4" name="標題 1">
            <a:extLst>
              <a:ext uri="{FF2B5EF4-FFF2-40B4-BE49-F238E27FC236}">
                <a16:creationId xmlns:a16="http://schemas.microsoft.com/office/drawing/2014/main" id="{655785A9-5C5A-C308-9AD6-4ABC1B99999C}"/>
              </a:ext>
            </a:extLst>
          </p:cNvPr>
          <p:cNvSpPr txBox="1">
            <a:spLocks/>
          </p:cNvSpPr>
          <p:nvPr/>
        </p:nvSpPr>
        <p:spPr>
          <a:xfrm>
            <a:off x="1090378" y="2901626"/>
            <a:ext cx="10011244" cy="707886"/>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zh-TW" altLang="en-US" sz="4400" dirty="0"/>
              <a:t>他每天</a:t>
            </a:r>
            <a:r>
              <a:rPr lang="zh-TW" altLang="en-US" sz="4400" dirty="0">
                <a:solidFill>
                  <a:srgbClr val="FF0000"/>
                </a:solidFill>
              </a:rPr>
              <a:t>起</a:t>
            </a:r>
            <a:r>
              <a:rPr lang="zh-TW" altLang="en-US" sz="4400" dirty="0"/>
              <a:t>床</a:t>
            </a:r>
            <a:r>
              <a:rPr lang="zh-TW" altLang="en-US" sz="4400" dirty="0">
                <a:solidFill>
                  <a:srgbClr val="FF0000"/>
                </a:solidFill>
              </a:rPr>
              <a:t>起</a:t>
            </a:r>
            <a:r>
              <a:rPr lang="zh-TW" altLang="en-US" sz="4400" dirty="0"/>
              <a:t>得很早</a:t>
            </a:r>
          </a:p>
        </p:txBody>
      </p:sp>
      <p:pic>
        <p:nvPicPr>
          <p:cNvPr id="1026" name="Picture 2" descr="早起早睡1 小時，憂鬱症風險大降| TechNews 科技新報">
            <a:extLst>
              <a:ext uri="{FF2B5EF4-FFF2-40B4-BE49-F238E27FC236}">
                <a16:creationId xmlns:a16="http://schemas.microsoft.com/office/drawing/2014/main" id="{0BE71182-CC53-C8F5-0897-452C6B3B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645" y="3772613"/>
            <a:ext cx="4624510" cy="3085387"/>
          </a:xfrm>
          <a:prstGeom prst="rect">
            <a:avLst/>
          </a:prstGeom>
          <a:noFill/>
          <a:extLst>
            <a:ext uri="{909E8E84-426E-40DD-AFC4-6F175D3DCCD1}">
              <a14:hiddenFill xmlns:a14="http://schemas.microsoft.com/office/drawing/2010/main">
                <a:solidFill>
                  <a:srgbClr val="FFFFFF"/>
                </a:solidFill>
              </a14:hiddenFill>
            </a:ext>
          </a:extLst>
        </p:spPr>
      </p:pic>
      <p:sp>
        <p:nvSpPr>
          <p:cNvPr id="6" name="標題 1">
            <a:extLst>
              <a:ext uri="{FF2B5EF4-FFF2-40B4-BE49-F238E27FC236}">
                <a16:creationId xmlns:a16="http://schemas.microsoft.com/office/drawing/2014/main" id="{3CA6C4F0-A91D-4E56-8A5E-984440242EF1}"/>
              </a:ext>
            </a:extLst>
          </p:cNvPr>
          <p:cNvSpPr txBox="1">
            <a:spLocks/>
          </p:cNvSpPr>
          <p:nvPr/>
        </p:nvSpPr>
        <p:spPr>
          <a:xfrm>
            <a:off x="888278" y="2087681"/>
            <a:ext cx="10011244" cy="707886"/>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altLang="zh-TW" sz="4400" dirty="0"/>
              <a:t>VO</a:t>
            </a:r>
            <a:r>
              <a:rPr lang="zh-TW" altLang="en-US" sz="4400" dirty="0"/>
              <a:t>→</a:t>
            </a:r>
            <a:r>
              <a:rPr lang="en-US" altLang="zh-TW" sz="4400" dirty="0"/>
              <a:t>V-O-V</a:t>
            </a:r>
            <a:endParaRPr lang="zh-TW" altLang="en-US" sz="4400" dirty="0"/>
          </a:p>
        </p:txBody>
      </p:sp>
    </p:spTree>
    <p:extLst>
      <p:ext uri="{BB962C8B-B14F-4D97-AF65-F5344CB8AC3E}">
        <p14:creationId xmlns:p14="http://schemas.microsoft.com/office/powerpoint/2010/main" val="3288433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55CCCFB-2EC1-9E78-95A5-6F521E2393E9}"/>
              </a:ext>
            </a:extLst>
          </p:cNvPr>
          <p:cNvSpPr txBox="1">
            <a:spLocks/>
          </p:cNvSpPr>
          <p:nvPr/>
        </p:nvSpPr>
        <p:spPr>
          <a:xfrm>
            <a:off x="2226344" y="12098"/>
            <a:ext cx="7739311" cy="1041495"/>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TW" dirty="0"/>
              <a:t>Descriptive Complement</a:t>
            </a:r>
            <a:endParaRPr lang="zh-TW" altLang="en-US" dirty="0"/>
          </a:p>
        </p:txBody>
      </p:sp>
      <p:sp>
        <p:nvSpPr>
          <p:cNvPr id="3" name="文字方塊 2">
            <a:extLst>
              <a:ext uri="{FF2B5EF4-FFF2-40B4-BE49-F238E27FC236}">
                <a16:creationId xmlns:a16="http://schemas.microsoft.com/office/drawing/2014/main" id="{F894F094-1233-7035-4840-4D01F3DF0A1B}"/>
              </a:ext>
            </a:extLst>
          </p:cNvPr>
          <p:cNvSpPr txBox="1"/>
          <p:nvPr/>
        </p:nvSpPr>
        <p:spPr>
          <a:xfrm>
            <a:off x="83819" y="1216694"/>
            <a:ext cx="12024359" cy="707886"/>
          </a:xfrm>
          <a:prstGeom prst="rect">
            <a:avLst/>
          </a:prstGeom>
          <a:solidFill>
            <a:schemeClr val="bg1"/>
          </a:solidFill>
        </p:spPr>
        <p:txBody>
          <a:bodyPr wrap="square" rtlCol="0">
            <a:spAutoFit/>
          </a:bodyPr>
          <a:lstStyle/>
          <a:p>
            <a:pPr lvl="1" algn="ctr"/>
            <a:r>
              <a:rPr lang="en-US" altLang="zh-TW" sz="4000" dirty="0" err="1"/>
              <a:t>A.Complement</a:t>
            </a:r>
            <a:r>
              <a:rPr lang="en-US" altLang="zh-TW" sz="4000" dirty="0"/>
              <a:t> that are relate to the V in meaning</a:t>
            </a:r>
          </a:p>
        </p:txBody>
      </p:sp>
      <p:sp>
        <p:nvSpPr>
          <p:cNvPr id="4" name="標題 1">
            <a:extLst>
              <a:ext uri="{FF2B5EF4-FFF2-40B4-BE49-F238E27FC236}">
                <a16:creationId xmlns:a16="http://schemas.microsoft.com/office/drawing/2014/main" id="{655785A9-5C5A-C308-9AD6-4ABC1B99999C}"/>
              </a:ext>
            </a:extLst>
          </p:cNvPr>
          <p:cNvSpPr txBox="1">
            <a:spLocks/>
          </p:cNvSpPr>
          <p:nvPr/>
        </p:nvSpPr>
        <p:spPr>
          <a:xfrm>
            <a:off x="1090378" y="2901626"/>
            <a:ext cx="10011244" cy="707886"/>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zh-TW" altLang="en-US" sz="4400" dirty="0"/>
              <a:t>他</a:t>
            </a:r>
            <a:r>
              <a:rPr lang="zh-TW" altLang="en-US" sz="4400" dirty="0">
                <a:solidFill>
                  <a:srgbClr val="FF0000"/>
                </a:solidFill>
              </a:rPr>
              <a:t>跑</a:t>
            </a:r>
            <a:r>
              <a:rPr lang="zh-TW" altLang="en-US" sz="4400" dirty="0"/>
              <a:t>步</a:t>
            </a:r>
            <a:r>
              <a:rPr lang="zh-TW" altLang="en-US" sz="4400" dirty="0">
                <a:solidFill>
                  <a:srgbClr val="FF0000"/>
                </a:solidFill>
              </a:rPr>
              <a:t>跑</a:t>
            </a:r>
            <a:r>
              <a:rPr lang="zh-TW" altLang="en-US" sz="4400" dirty="0"/>
              <a:t>得很开心</a:t>
            </a:r>
          </a:p>
        </p:txBody>
      </p:sp>
      <p:sp>
        <p:nvSpPr>
          <p:cNvPr id="6" name="標題 1">
            <a:extLst>
              <a:ext uri="{FF2B5EF4-FFF2-40B4-BE49-F238E27FC236}">
                <a16:creationId xmlns:a16="http://schemas.microsoft.com/office/drawing/2014/main" id="{3CA6C4F0-A91D-4E56-8A5E-984440242EF1}"/>
              </a:ext>
            </a:extLst>
          </p:cNvPr>
          <p:cNvSpPr txBox="1">
            <a:spLocks/>
          </p:cNvSpPr>
          <p:nvPr/>
        </p:nvSpPr>
        <p:spPr>
          <a:xfrm>
            <a:off x="888278" y="2087681"/>
            <a:ext cx="10011244" cy="707886"/>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altLang="zh-TW" sz="4400" dirty="0"/>
              <a:t>VO</a:t>
            </a:r>
            <a:r>
              <a:rPr lang="zh-TW" altLang="en-US" sz="4400" dirty="0"/>
              <a:t>→</a:t>
            </a:r>
            <a:r>
              <a:rPr lang="en-US" altLang="zh-TW" sz="4400" dirty="0"/>
              <a:t>V-O-V</a:t>
            </a:r>
            <a:endParaRPr lang="zh-TW" altLang="en-US" sz="4400" dirty="0"/>
          </a:p>
        </p:txBody>
      </p:sp>
      <p:pic>
        <p:nvPicPr>
          <p:cNvPr id="2050" name="Picture 2" descr="如何踏出跑步的第一步。Nike TW">
            <a:extLst>
              <a:ext uri="{FF2B5EF4-FFF2-40B4-BE49-F238E27FC236}">
                <a16:creationId xmlns:a16="http://schemas.microsoft.com/office/drawing/2014/main" id="{1F36A2EE-55FE-4DB7-E873-048DFA02CB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8633" y="3772613"/>
            <a:ext cx="2554729" cy="3085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453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55CCCFB-2EC1-9E78-95A5-6F521E2393E9}"/>
              </a:ext>
            </a:extLst>
          </p:cNvPr>
          <p:cNvSpPr txBox="1">
            <a:spLocks/>
          </p:cNvSpPr>
          <p:nvPr/>
        </p:nvSpPr>
        <p:spPr>
          <a:xfrm>
            <a:off x="2226344" y="12098"/>
            <a:ext cx="7739311" cy="1041495"/>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TW" dirty="0"/>
              <a:t>Descriptive Complement</a:t>
            </a:r>
            <a:endParaRPr lang="zh-TW" altLang="en-US" dirty="0"/>
          </a:p>
        </p:txBody>
      </p:sp>
      <p:sp>
        <p:nvSpPr>
          <p:cNvPr id="3" name="文字方塊 2">
            <a:extLst>
              <a:ext uri="{FF2B5EF4-FFF2-40B4-BE49-F238E27FC236}">
                <a16:creationId xmlns:a16="http://schemas.microsoft.com/office/drawing/2014/main" id="{F894F094-1233-7035-4840-4D01F3DF0A1B}"/>
              </a:ext>
            </a:extLst>
          </p:cNvPr>
          <p:cNvSpPr txBox="1"/>
          <p:nvPr/>
        </p:nvSpPr>
        <p:spPr>
          <a:xfrm>
            <a:off x="83819" y="1216694"/>
            <a:ext cx="12024359" cy="707886"/>
          </a:xfrm>
          <a:prstGeom prst="rect">
            <a:avLst/>
          </a:prstGeom>
          <a:solidFill>
            <a:schemeClr val="bg1"/>
          </a:solidFill>
        </p:spPr>
        <p:txBody>
          <a:bodyPr wrap="square" rtlCol="0">
            <a:spAutoFit/>
          </a:bodyPr>
          <a:lstStyle/>
          <a:p>
            <a:pPr lvl="1" algn="ctr"/>
            <a:r>
              <a:rPr lang="en-US" altLang="zh-TW" sz="4000" dirty="0" err="1"/>
              <a:t>A.Complement</a:t>
            </a:r>
            <a:r>
              <a:rPr lang="en-US" altLang="zh-TW" sz="4000" dirty="0"/>
              <a:t> that are relate to the V in meaning</a:t>
            </a:r>
          </a:p>
        </p:txBody>
      </p:sp>
      <p:sp>
        <p:nvSpPr>
          <p:cNvPr id="4" name="標題 1">
            <a:extLst>
              <a:ext uri="{FF2B5EF4-FFF2-40B4-BE49-F238E27FC236}">
                <a16:creationId xmlns:a16="http://schemas.microsoft.com/office/drawing/2014/main" id="{655785A9-5C5A-C308-9AD6-4ABC1B99999C}"/>
              </a:ext>
            </a:extLst>
          </p:cNvPr>
          <p:cNvSpPr txBox="1">
            <a:spLocks/>
          </p:cNvSpPr>
          <p:nvPr/>
        </p:nvSpPr>
        <p:spPr>
          <a:xfrm>
            <a:off x="1090378" y="2901626"/>
            <a:ext cx="10011244" cy="707886"/>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zh-TW" altLang="en-US" sz="4400" dirty="0"/>
              <a:t>他</a:t>
            </a:r>
            <a:r>
              <a:rPr lang="zh-TW" altLang="en-US" sz="4400" dirty="0">
                <a:solidFill>
                  <a:srgbClr val="FF0000"/>
                </a:solidFill>
              </a:rPr>
              <a:t>做</a:t>
            </a:r>
            <a:r>
              <a:rPr lang="zh-TW" altLang="en-US" sz="4400" dirty="0"/>
              <a:t>饭</a:t>
            </a:r>
            <a:r>
              <a:rPr lang="zh-TW" altLang="en-US" sz="4400" dirty="0">
                <a:solidFill>
                  <a:srgbClr val="FF0000"/>
                </a:solidFill>
              </a:rPr>
              <a:t>做</a:t>
            </a:r>
            <a:r>
              <a:rPr lang="zh-TW" altLang="en-US" sz="4400" dirty="0"/>
              <a:t>得很累</a:t>
            </a:r>
          </a:p>
        </p:txBody>
      </p:sp>
      <p:sp>
        <p:nvSpPr>
          <p:cNvPr id="6" name="標題 1">
            <a:extLst>
              <a:ext uri="{FF2B5EF4-FFF2-40B4-BE49-F238E27FC236}">
                <a16:creationId xmlns:a16="http://schemas.microsoft.com/office/drawing/2014/main" id="{3CA6C4F0-A91D-4E56-8A5E-984440242EF1}"/>
              </a:ext>
            </a:extLst>
          </p:cNvPr>
          <p:cNvSpPr txBox="1">
            <a:spLocks/>
          </p:cNvSpPr>
          <p:nvPr/>
        </p:nvSpPr>
        <p:spPr>
          <a:xfrm>
            <a:off x="888278" y="2087681"/>
            <a:ext cx="10011244" cy="707886"/>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altLang="zh-TW" sz="4400" dirty="0"/>
              <a:t>VO</a:t>
            </a:r>
            <a:r>
              <a:rPr lang="zh-TW" altLang="en-US" sz="4400" dirty="0"/>
              <a:t>→</a:t>
            </a:r>
            <a:r>
              <a:rPr lang="en-US" altLang="zh-TW" sz="4400" dirty="0"/>
              <a:t>V-O-V</a:t>
            </a:r>
            <a:endParaRPr lang="zh-TW" altLang="en-US" sz="4400" dirty="0"/>
          </a:p>
        </p:txBody>
      </p:sp>
      <p:pic>
        <p:nvPicPr>
          <p:cNvPr id="3076" name="Picture 4" descr="煮飯煮累了、家事太煩了；耍廢沒關係，你不需要在小孩面前當完美的家長，家人間是互相的，沒有誰應該當超人-未來Family">
            <a:extLst>
              <a:ext uri="{FF2B5EF4-FFF2-40B4-BE49-F238E27FC236}">
                <a16:creationId xmlns:a16="http://schemas.microsoft.com/office/drawing/2014/main" id="{0FB44119-27A8-2E68-7118-6FF76D5546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4321" y="3628928"/>
            <a:ext cx="6303354" cy="3290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9541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683D88B-2E46-02BD-4B52-906D68AC8006}"/>
              </a:ext>
            </a:extLst>
          </p:cNvPr>
          <p:cNvSpPr>
            <a:spLocks noGrp="1"/>
          </p:cNvSpPr>
          <p:nvPr>
            <p:ph type="title"/>
          </p:nvPr>
        </p:nvSpPr>
        <p:spPr>
          <a:xfrm>
            <a:off x="838200" y="2766218"/>
            <a:ext cx="10515600" cy="1325563"/>
          </a:xfrm>
        </p:spPr>
        <p:txBody>
          <a:bodyPr/>
          <a:lstStyle/>
          <a:p>
            <a:pPr algn="ctr"/>
            <a:r>
              <a:rPr lang="zh-TW" altLang="en-US" dirty="0"/>
              <a:t>你这学期上课上得怎么样</a:t>
            </a:r>
          </a:p>
        </p:txBody>
      </p:sp>
      <p:sp>
        <p:nvSpPr>
          <p:cNvPr id="3" name="標題 1">
            <a:extLst>
              <a:ext uri="{FF2B5EF4-FFF2-40B4-BE49-F238E27FC236}">
                <a16:creationId xmlns:a16="http://schemas.microsoft.com/office/drawing/2014/main" id="{25427EC6-140A-6F3D-E96D-4E4E9AB9D394}"/>
              </a:ext>
            </a:extLst>
          </p:cNvPr>
          <p:cNvSpPr txBox="1">
            <a:spLocks/>
          </p:cNvSpPr>
          <p:nvPr/>
        </p:nvSpPr>
        <p:spPr>
          <a:xfrm>
            <a:off x="1020096" y="437379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dirty="0"/>
              <a:t>一言难尽</a:t>
            </a:r>
            <a:endParaRPr lang="zh-TW" altLang="en-US" dirty="0"/>
          </a:p>
        </p:txBody>
      </p:sp>
    </p:spTree>
    <p:extLst>
      <p:ext uri="{BB962C8B-B14F-4D97-AF65-F5344CB8AC3E}">
        <p14:creationId xmlns:p14="http://schemas.microsoft.com/office/powerpoint/2010/main" val="37702030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55CCCFB-2EC1-9E78-95A5-6F521E2393E9}"/>
              </a:ext>
            </a:extLst>
          </p:cNvPr>
          <p:cNvSpPr txBox="1">
            <a:spLocks/>
          </p:cNvSpPr>
          <p:nvPr/>
        </p:nvSpPr>
        <p:spPr>
          <a:xfrm>
            <a:off x="2226344" y="12098"/>
            <a:ext cx="7739311" cy="1041495"/>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TW" dirty="0"/>
              <a:t>Descriptive Complement</a:t>
            </a:r>
            <a:endParaRPr lang="zh-TW" altLang="en-US" dirty="0"/>
          </a:p>
        </p:txBody>
      </p:sp>
      <p:sp>
        <p:nvSpPr>
          <p:cNvPr id="5" name="文字方塊 4">
            <a:extLst>
              <a:ext uri="{FF2B5EF4-FFF2-40B4-BE49-F238E27FC236}">
                <a16:creationId xmlns:a16="http://schemas.microsoft.com/office/drawing/2014/main" id="{A10CDAAF-420A-DF00-4E7C-E682A7EA2723}"/>
              </a:ext>
            </a:extLst>
          </p:cNvPr>
          <p:cNvSpPr txBox="1"/>
          <p:nvPr/>
        </p:nvSpPr>
        <p:spPr>
          <a:xfrm>
            <a:off x="642917" y="1249480"/>
            <a:ext cx="10906164" cy="1323439"/>
          </a:xfrm>
          <a:prstGeom prst="rect">
            <a:avLst/>
          </a:prstGeom>
          <a:solidFill>
            <a:schemeClr val="bg1"/>
          </a:solidFill>
        </p:spPr>
        <p:txBody>
          <a:bodyPr wrap="square" rtlCol="0">
            <a:spAutoFit/>
          </a:bodyPr>
          <a:lstStyle/>
          <a:p>
            <a:pPr lvl="1"/>
            <a:r>
              <a:rPr lang="en-US" altLang="zh-TW" sz="4000" dirty="0" err="1"/>
              <a:t>B.Complement</a:t>
            </a:r>
            <a:r>
              <a:rPr lang="en-US" altLang="zh-TW" sz="4000" dirty="0"/>
              <a:t> that are relate to the </a:t>
            </a:r>
            <a:r>
              <a:rPr lang="en-US" altLang="zh-TW" sz="4000" dirty="0" err="1"/>
              <a:t>Subjwct</a:t>
            </a:r>
            <a:r>
              <a:rPr lang="en-US" altLang="zh-TW" sz="4000" dirty="0"/>
              <a:t> in meaning</a:t>
            </a:r>
          </a:p>
        </p:txBody>
      </p:sp>
      <p:sp>
        <p:nvSpPr>
          <p:cNvPr id="4" name="標題 1">
            <a:extLst>
              <a:ext uri="{FF2B5EF4-FFF2-40B4-BE49-F238E27FC236}">
                <a16:creationId xmlns:a16="http://schemas.microsoft.com/office/drawing/2014/main" id="{46725B4B-01D7-855B-7530-42FAA51E31F9}"/>
              </a:ext>
            </a:extLst>
          </p:cNvPr>
          <p:cNvSpPr txBox="1">
            <a:spLocks/>
          </p:cNvSpPr>
          <p:nvPr/>
        </p:nvSpPr>
        <p:spPr>
          <a:xfrm>
            <a:off x="1090377" y="2721114"/>
            <a:ext cx="10011244" cy="707886"/>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zh-TW" altLang="en-US" sz="4400" dirty="0"/>
              <a:t>他高兴得笑了起来</a:t>
            </a:r>
          </a:p>
        </p:txBody>
      </p:sp>
      <p:pic>
        <p:nvPicPr>
          <p:cNvPr id="4098" name="Picture 2" descr="高兴图片素材_免费高兴PNG设计图片大全_图精灵">
            <a:extLst>
              <a:ext uri="{FF2B5EF4-FFF2-40B4-BE49-F238E27FC236}">
                <a16:creationId xmlns:a16="http://schemas.microsoft.com/office/drawing/2014/main" id="{03F42D14-1CC8-EF74-80B8-1B1D20B3AE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8351" y="3577195"/>
            <a:ext cx="3395297" cy="3395297"/>
          </a:xfrm>
          <a:prstGeom prst="rect">
            <a:avLst/>
          </a:prstGeom>
          <a:noFill/>
          <a:extLst>
            <a:ext uri="{909E8E84-426E-40DD-AFC4-6F175D3DCCD1}">
              <a14:hiddenFill xmlns:a14="http://schemas.microsoft.com/office/drawing/2010/main">
                <a:solidFill>
                  <a:srgbClr val="FFFFFF"/>
                </a:solidFill>
              </a14:hiddenFill>
            </a:ext>
          </a:extLst>
        </p:spPr>
      </p:pic>
      <p:sp>
        <p:nvSpPr>
          <p:cNvPr id="6" name="標題 1">
            <a:extLst>
              <a:ext uri="{FF2B5EF4-FFF2-40B4-BE49-F238E27FC236}">
                <a16:creationId xmlns:a16="http://schemas.microsoft.com/office/drawing/2014/main" id="{357B3826-C77B-FB28-4269-92FE76C8F05F}"/>
              </a:ext>
            </a:extLst>
          </p:cNvPr>
          <p:cNvSpPr txBox="1">
            <a:spLocks/>
          </p:cNvSpPr>
          <p:nvPr/>
        </p:nvSpPr>
        <p:spPr>
          <a:xfrm>
            <a:off x="7374920" y="4285081"/>
            <a:ext cx="5181469" cy="1323439"/>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zh-TW" altLang="en-US" sz="4400" dirty="0"/>
              <a:t>他→高兴</a:t>
            </a:r>
            <a:endParaRPr lang="en-US" altLang="zh-TW" sz="4400" dirty="0"/>
          </a:p>
          <a:p>
            <a:pPr>
              <a:lnSpc>
                <a:spcPct val="100000"/>
              </a:lnSpc>
            </a:pPr>
            <a:r>
              <a:rPr lang="zh-TW" altLang="en-US" sz="4400" dirty="0"/>
              <a:t>他高兴→笑</a:t>
            </a:r>
          </a:p>
        </p:txBody>
      </p:sp>
    </p:spTree>
    <p:extLst>
      <p:ext uri="{BB962C8B-B14F-4D97-AF65-F5344CB8AC3E}">
        <p14:creationId xmlns:p14="http://schemas.microsoft.com/office/powerpoint/2010/main" val="2611101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a16="http://schemas.microsoft.com/office/drawing/2014/main" id="{49C4015F-1D63-4E0F-B17D-4DF54D001891}"/>
              </a:ext>
            </a:extLst>
          </p:cNvPr>
          <p:cNvSpPr txBox="1">
            <a:spLocks/>
          </p:cNvSpPr>
          <p:nvPr/>
        </p:nvSpPr>
        <p:spPr>
          <a:xfrm>
            <a:off x="2581742" y="165739"/>
            <a:ext cx="2184085" cy="901022"/>
          </a:xfrm>
          <a:prstGeom prst="rect">
            <a:avLst/>
          </a:prstGeom>
          <a:solidFill>
            <a:schemeClr val="bg2"/>
          </a:solidFill>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dirty="0"/>
              <a:t>才</a:t>
            </a:r>
          </a:p>
        </p:txBody>
      </p:sp>
      <p:sp>
        <p:nvSpPr>
          <p:cNvPr id="6" name="標題 1">
            <a:extLst>
              <a:ext uri="{FF2B5EF4-FFF2-40B4-BE49-F238E27FC236}">
                <a16:creationId xmlns:a16="http://schemas.microsoft.com/office/drawing/2014/main" id="{FC955428-D167-1107-C85E-1D2BF77935D8}"/>
              </a:ext>
            </a:extLst>
          </p:cNvPr>
          <p:cNvSpPr txBox="1">
            <a:spLocks/>
          </p:cNvSpPr>
          <p:nvPr/>
        </p:nvSpPr>
        <p:spPr>
          <a:xfrm>
            <a:off x="6776326" y="89947"/>
            <a:ext cx="3921918" cy="976814"/>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dirty="0"/>
              <a:t>时间</a:t>
            </a:r>
            <a:r>
              <a:rPr lang="en-US" altLang="zh-TW" dirty="0"/>
              <a:t>/</a:t>
            </a:r>
            <a:r>
              <a:rPr lang="zh-TW" altLang="en-US" dirty="0"/>
              <a:t>数字</a:t>
            </a:r>
          </a:p>
        </p:txBody>
      </p:sp>
      <p:sp>
        <p:nvSpPr>
          <p:cNvPr id="7" name="文字方塊 6">
            <a:extLst>
              <a:ext uri="{FF2B5EF4-FFF2-40B4-BE49-F238E27FC236}">
                <a16:creationId xmlns:a16="http://schemas.microsoft.com/office/drawing/2014/main" id="{4A95E424-3721-4195-225C-A2439D7A1749}"/>
              </a:ext>
            </a:extLst>
          </p:cNvPr>
          <p:cNvSpPr txBox="1"/>
          <p:nvPr/>
        </p:nvSpPr>
        <p:spPr>
          <a:xfrm>
            <a:off x="5415674" y="241531"/>
            <a:ext cx="710805" cy="707886"/>
          </a:xfrm>
          <a:prstGeom prst="rect">
            <a:avLst/>
          </a:prstGeom>
          <a:solidFill>
            <a:schemeClr val="bg1"/>
          </a:solidFill>
        </p:spPr>
        <p:txBody>
          <a:bodyPr wrap="square" rtlCol="0">
            <a:spAutoFit/>
          </a:bodyPr>
          <a:lstStyle/>
          <a:p>
            <a:r>
              <a:rPr lang="en-US" altLang="zh-TW" sz="4000" dirty="0"/>
              <a:t>+</a:t>
            </a:r>
          </a:p>
        </p:txBody>
      </p:sp>
      <p:sp>
        <p:nvSpPr>
          <p:cNvPr id="5" name="標題 1">
            <a:extLst>
              <a:ext uri="{FF2B5EF4-FFF2-40B4-BE49-F238E27FC236}">
                <a16:creationId xmlns:a16="http://schemas.microsoft.com/office/drawing/2014/main" id="{5CD40482-5FE8-24A7-5025-4D03E45ACA97}"/>
              </a:ext>
            </a:extLst>
          </p:cNvPr>
          <p:cNvSpPr txBox="1">
            <a:spLocks/>
          </p:cNvSpPr>
          <p:nvPr/>
        </p:nvSpPr>
        <p:spPr>
          <a:xfrm>
            <a:off x="1357796" y="1449571"/>
            <a:ext cx="10011244" cy="140030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sz="4400" dirty="0"/>
              <a:t>球赛六点开始，现在</a:t>
            </a:r>
            <a:r>
              <a:rPr lang="zh-TW" altLang="en-US" sz="4400" dirty="0">
                <a:solidFill>
                  <a:srgbClr val="FF0000"/>
                </a:solidFill>
              </a:rPr>
              <a:t>才</a:t>
            </a:r>
            <a:r>
              <a:rPr lang="zh-TW" altLang="en-US" sz="4400" dirty="0"/>
              <a:t>四点，来太早了</a:t>
            </a:r>
          </a:p>
        </p:txBody>
      </p:sp>
      <p:pic>
        <p:nvPicPr>
          <p:cNvPr id="20482" name="Picture 2" descr="體育館、籃球場及足球場重開入場前須用「安心出行」或登記資料">
            <a:extLst>
              <a:ext uri="{FF2B5EF4-FFF2-40B4-BE49-F238E27FC236}">
                <a16:creationId xmlns:a16="http://schemas.microsoft.com/office/drawing/2014/main" id="{43026C65-E0F7-143A-2DE0-428DFD84C3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5066" y="3082149"/>
            <a:ext cx="5677974" cy="3775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4950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55CCCFB-2EC1-9E78-95A5-6F521E2393E9}"/>
              </a:ext>
            </a:extLst>
          </p:cNvPr>
          <p:cNvSpPr txBox="1">
            <a:spLocks/>
          </p:cNvSpPr>
          <p:nvPr/>
        </p:nvSpPr>
        <p:spPr>
          <a:xfrm>
            <a:off x="2226344" y="12098"/>
            <a:ext cx="7739311" cy="1041495"/>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TW" dirty="0"/>
              <a:t>Descriptive Complement</a:t>
            </a:r>
            <a:endParaRPr lang="zh-TW" altLang="en-US" dirty="0"/>
          </a:p>
        </p:txBody>
      </p:sp>
      <p:sp>
        <p:nvSpPr>
          <p:cNvPr id="5" name="文字方塊 4">
            <a:extLst>
              <a:ext uri="{FF2B5EF4-FFF2-40B4-BE49-F238E27FC236}">
                <a16:creationId xmlns:a16="http://schemas.microsoft.com/office/drawing/2014/main" id="{A10CDAAF-420A-DF00-4E7C-E682A7EA2723}"/>
              </a:ext>
            </a:extLst>
          </p:cNvPr>
          <p:cNvSpPr txBox="1"/>
          <p:nvPr/>
        </p:nvSpPr>
        <p:spPr>
          <a:xfrm>
            <a:off x="642917" y="1249480"/>
            <a:ext cx="10906164" cy="1323439"/>
          </a:xfrm>
          <a:prstGeom prst="rect">
            <a:avLst/>
          </a:prstGeom>
          <a:solidFill>
            <a:schemeClr val="bg1"/>
          </a:solidFill>
        </p:spPr>
        <p:txBody>
          <a:bodyPr wrap="square" rtlCol="0">
            <a:spAutoFit/>
          </a:bodyPr>
          <a:lstStyle/>
          <a:p>
            <a:pPr lvl="1"/>
            <a:r>
              <a:rPr lang="en-US" altLang="zh-TW" sz="4000" dirty="0" err="1"/>
              <a:t>B.Complement</a:t>
            </a:r>
            <a:r>
              <a:rPr lang="en-US" altLang="zh-TW" sz="4000" dirty="0"/>
              <a:t> that are relate to the </a:t>
            </a:r>
            <a:r>
              <a:rPr lang="en-US" altLang="zh-TW" sz="4000" dirty="0" err="1"/>
              <a:t>Subjwct</a:t>
            </a:r>
            <a:r>
              <a:rPr lang="en-US" altLang="zh-TW" sz="4000" dirty="0"/>
              <a:t> in meaning</a:t>
            </a:r>
          </a:p>
        </p:txBody>
      </p:sp>
      <p:sp>
        <p:nvSpPr>
          <p:cNvPr id="4" name="標題 1">
            <a:extLst>
              <a:ext uri="{FF2B5EF4-FFF2-40B4-BE49-F238E27FC236}">
                <a16:creationId xmlns:a16="http://schemas.microsoft.com/office/drawing/2014/main" id="{46725B4B-01D7-855B-7530-42FAA51E31F9}"/>
              </a:ext>
            </a:extLst>
          </p:cNvPr>
          <p:cNvSpPr txBox="1">
            <a:spLocks/>
          </p:cNvSpPr>
          <p:nvPr/>
        </p:nvSpPr>
        <p:spPr>
          <a:xfrm>
            <a:off x="1090377" y="2721114"/>
            <a:ext cx="10011244" cy="707886"/>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zh-TW" altLang="en-US" sz="4400" dirty="0"/>
              <a:t>他伤心得哭了出来</a:t>
            </a:r>
          </a:p>
        </p:txBody>
      </p:sp>
      <p:pic>
        <p:nvPicPr>
          <p:cNvPr id="3" name="Picture 2" descr="哭表情包gif动图_动态图_表情包下载_SOOGIF">
            <a:extLst>
              <a:ext uri="{FF2B5EF4-FFF2-40B4-BE49-F238E27FC236}">
                <a16:creationId xmlns:a16="http://schemas.microsoft.com/office/drawing/2014/main" id="{B0F49326-8BC8-6050-CE94-A3706DE613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2310" y="3616192"/>
            <a:ext cx="5420886" cy="3035696"/>
          </a:xfrm>
          <a:prstGeom prst="rect">
            <a:avLst/>
          </a:prstGeom>
          <a:noFill/>
          <a:extLst>
            <a:ext uri="{909E8E84-426E-40DD-AFC4-6F175D3DCCD1}">
              <a14:hiddenFill xmlns:a14="http://schemas.microsoft.com/office/drawing/2010/main">
                <a:solidFill>
                  <a:srgbClr val="FFFFFF"/>
                </a:solidFill>
              </a14:hiddenFill>
            </a:ext>
          </a:extLst>
        </p:spPr>
      </p:pic>
      <p:sp>
        <p:nvSpPr>
          <p:cNvPr id="6" name="標題 1">
            <a:extLst>
              <a:ext uri="{FF2B5EF4-FFF2-40B4-BE49-F238E27FC236}">
                <a16:creationId xmlns:a16="http://schemas.microsoft.com/office/drawing/2014/main" id="{948C9843-E447-097E-AC70-9E63E2FF67C4}"/>
              </a:ext>
            </a:extLst>
          </p:cNvPr>
          <p:cNvSpPr txBox="1">
            <a:spLocks/>
          </p:cNvSpPr>
          <p:nvPr/>
        </p:nvSpPr>
        <p:spPr>
          <a:xfrm>
            <a:off x="8265874" y="4285082"/>
            <a:ext cx="4348157" cy="1323439"/>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zh-TW" altLang="en-US" sz="4400" dirty="0"/>
              <a:t>他→伤心</a:t>
            </a:r>
            <a:endParaRPr lang="en-US" altLang="zh-TW" sz="4400" dirty="0"/>
          </a:p>
          <a:p>
            <a:pPr>
              <a:lnSpc>
                <a:spcPct val="100000"/>
              </a:lnSpc>
            </a:pPr>
            <a:r>
              <a:rPr lang="zh-TW" altLang="en-US" sz="4400" dirty="0"/>
              <a:t>他伤心→哭</a:t>
            </a:r>
          </a:p>
        </p:txBody>
      </p:sp>
    </p:spTree>
    <p:extLst>
      <p:ext uri="{BB962C8B-B14F-4D97-AF65-F5344CB8AC3E}">
        <p14:creationId xmlns:p14="http://schemas.microsoft.com/office/powerpoint/2010/main" val="39842543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55CCCFB-2EC1-9E78-95A5-6F521E2393E9}"/>
              </a:ext>
            </a:extLst>
          </p:cNvPr>
          <p:cNvSpPr txBox="1">
            <a:spLocks/>
          </p:cNvSpPr>
          <p:nvPr/>
        </p:nvSpPr>
        <p:spPr>
          <a:xfrm>
            <a:off x="2226344" y="12098"/>
            <a:ext cx="7739311" cy="1041495"/>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TW" dirty="0"/>
              <a:t>Descriptive Complement</a:t>
            </a:r>
            <a:endParaRPr lang="zh-TW" altLang="en-US" dirty="0"/>
          </a:p>
        </p:txBody>
      </p:sp>
      <p:sp>
        <p:nvSpPr>
          <p:cNvPr id="5" name="文字方塊 4">
            <a:extLst>
              <a:ext uri="{FF2B5EF4-FFF2-40B4-BE49-F238E27FC236}">
                <a16:creationId xmlns:a16="http://schemas.microsoft.com/office/drawing/2014/main" id="{A10CDAAF-420A-DF00-4E7C-E682A7EA2723}"/>
              </a:ext>
            </a:extLst>
          </p:cNvPr>
          <p:cNvSpPr txBox="1"/>
          <p:nvPr/>
        </p:nvSpPr>
        <p:spPr>
          <a:xfrm>
            <a:off x="642917" y="1249480"/>
            <a:ext cx="10906164" cy="1323439"/>
          </a:xfrm>
          <a:prstGeom prst="rect">
            <a:avLst/>
          </a:prstGeom>
          <a:solidFill>
            <a:schemeClr val="bg1"/>
          </a:solidFill>
        </p:spPr>
        <p:txBody>
          <a:bodyPr wrap="square" rtlCol="0">
            <a:spAutoFit/>
          </a:bodyPr>
          <a:lstStyle/>
          <a:p>
            <a:pPr lvl="1"/>
            <a:r>
              <a:rPr lang="en-US" altLang="zh-TW" sz="4000" dirty="0" err="1"/>
              <a:t>B.Complement</a:t>
            </a:r>
            <a:r>
              <a:rPr lang="en-US" altLang="zh-TW" sz="4000" dirty="0"/>
              <a:t> that are relate to the </a:t>
            </a:r>
            <a:r>
              <a:rPr lang="en-US" altLang="zh-TW" sz="4000" dirty="0" err="1"/>
              <a:t>Subjwct</a:t>
            </a:r>
            <a:r>
              <a:rPr lang="en-US" altLang="zh-TW" sz="4000" dirty="0"/>
              <a:t> in meaning</a:t>
            </a:r>
          </a:p>
        </p:txBody>
      </p:sp>
      <p:sp>
        <p:nvSpPr>
          <p:cNvPr id="4" name="標題 1">
            <a:extLst>
              <a:ext uri="{FF2B5EF4-FFF2-40B4-BE49-F238E27FC236}">
                <a16:creationId xmlns:a16="http://schemas.microsoft.com/office/drawing/2014/main" id="{46725B4B-01D7-855B-7530-42FAA51E31F9}"/>
              </a:ext>
            </a:extLst>
          </p:cNvPr>
          <p:cNvSpPr txBox="1">
            <a:spLocks/>
          </p:cNvSpPr>
          <p:nvPr/>
        </p:nvSpPr>
        <p:spPr>
          <a:xfrm>
            <a:off x="1090377" y="2721114"/>
            <a:ext cx="10011244" cy="707886"/>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zh-TW" altLang="en-US" sz="4400" dirty="0"/>
              <a:t>他饿得快不能走路了</a:t>
            </a:r>
          </a:p>
        </p:txBody>
      </p:sp>
      <p:sp>
        <p:nvSpPr>
          <p:cNvPr id="6" name="標題 1">
            <a:extLst>
              <a:ext uri="{FF2B5EF4-FFF2-40B4-BE49-F238E27FC236}">
                <a16:creationId xmlns:a16="http://schemas.microsoft.com/office/drawing/2014/main" id="{948C9843-E447-097E-AC70-9E63E2FF67C4}"/>
              </a:ext>
            </a:extLst>
          </p:cNvPr>
          <p:cNvSpPr txBox="1">
            <a:spLocks/>
          </p:cNvSpPr>
          <p:nvPr/>
        </p:nvSpPr>
        <p:spPr>
          <a:xfrm>
            <a:off x="8265874" y="4285082"/>
            <a:ext cx="4348157" cy="1323439"/>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zh-TW" altLang="en-US" sz="4400" dirty="0"/>
              <a:t>他→饿</a:t>
            </a:r>
            <a:endParaRPr lang="en-US" altLang="zh-TW" sz="4400" dirty="0"/>
          </a:p>
          <a:p>
            <a:pPr>
              <a:lnSpc>
                <a:spcPct val="100000"/>
              </a:lnSpc>
            </a:pPr>
            <a:r>
              <a:rPr lang="zh-TW" altLang="en-US" sz="4400" dirty="0"/>
              <a:t>他饿→不能走路</a:t>
            </a:r>
          </a:p>
        </p:txBody>
      </p:sp>
      <p:pic>
        <p:nvPicPr>
          <p:cNvPr id="5122" name="Picture 2" descr="睡前總是肚子餓、想吃東西？小心消化性潰瘍報到|胃潰瘍|十二指腸潰瘍|護胃｜健康2.0">
            <a:extLst>
              <a:ext uri="{FF2B5EF4-FFF2-40B4-BE49-F238E27FC236}">
                <a16:creationId xmlns:a16="http://schemas.microsoft.com/office/drawing/2014/main" id="{0CD4E3E3-E5BC-D399-17BF-6E25DA5400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480" r="23470"/>
          <a:stretch/>
        </p:blipFill>
        <p:spPr bwMode="auto">
          <a:xfrm>
            <a:off x="3926127" y="3412767"/>
            <a:ext cx="3482858" cy="3433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457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683D88B-2E46-02BD-4B52-906D68AC8006}"/>
              </a:ext>
            </a:extLst>
          </p:cNvPr>
          <p:cNvSpPr>
            <a:spLocks noGrp="1"/>
          </p:cNvSpPr>
          <p:nvPr>
            <p:ph type="title"/>
          </p:nvPr>
        </p:nvSpPr>
        <p:spPr>
          <a:xfrm>
            <a:off x="838200" y="2766218"/>
            <a:ext cx="10515600" cy="1325563"/>
          </a:xfrm>
        </p:spPr>
        <p:txBody>
          <a:bodyPr/>
          <a:lstStyle/>
          <a:p>
            <a:pPr algn="ctr"/>
            <a:r>
              <a:rPr lang="zh-TW" altLang="en-US" dirty="0"/>
              <a:t>如果你一整天没吃东西，你会</a:t>
            </a:r>
            <a:r>
              <a:rPr lang="en-US" altLang="zh-TW" dirty="0"/>
              <a:t>?</a:t>
            </a:r>
            <a:endParaRPr lang="zh-TW" altLang="en-US" dirty="0"/>
          </a:p>
        </p:txBody>
      </p:sp>
      <p:sp>
        <p:nvSpPr>
          <p:cNvPr id="3" name="標題 1">
            <a:extLst>
              <a:ext uri="{FF2B5EF4-FFF2-40B4-BE49-F238E27FC236}">
                <a16:creationId xmlns:a16="http://schemas.microsoft.com/office/drawing/2014/main" id="{81778FC2-BD25-AE1F-8059-9F2FFD95600A}"/>
              </a:ext>
            </a:extLst>
          </p:cNvPr>
          <p:cNvSpPr txBox="1">
            <a:spLocks/>
          </p:cNvSpPr>
          <p:nvPr/>
        </p:nvSpPr>
        <p:spPr>
          <a:xfrm>
            <a:off x="838200" y="429021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我会饿得</a:t>
            </a:r>
            <a:r>
              <a:rPr lang="en-US" altLang="zh-TW" dirty="0"/>
              <a:t>__________</a:t>
            </a:r>
            <a:endParaRPr lang="zh-TW" altLang="en-US" dirty="0"/>
          </a:p>
        </p:txBody>
      </p:sp>
    </p:spTree>
    <p:extLst>
      <p:ext uri="{BB962C8B-B14F-4D97-AF65-F5344CB8AC3E}">
        <p14:creationId xmlns:p14="http://schemas.microsoft.com/office/powerpoint/2010/main" val="6439931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683D88B-2E46-02BD-4B52-906D68AC8006}"/>
              </a:ext>
            </a:extLst>
          </p:cNvPr>
          <p:cNvSpPr>
            <a:spLocks noGrp="1"/>
          </p:cNvSpPr>
          <p:nvPr>
            <p:ph type="title"/>
          </p:nvPr>
        </p:nvSpPr>
        <p:spPr>
          <a:xfrm>
            <a:off x="838200" y="2766218"/>
            <a:ext cx="10515600" cy="1325563"/>
          </a:xfrm>
        </p:spPr>
        <p:txBody>
          <a:bodyPr/>
          <a:lstStyle/>
          <a:p>
            <a:pPr algn="ctr"/>
            <a:r>
              <a:rPr lang="zh-TW" altLang="en-US" dirty="0"/>
              <a:t>如果你上一整天的课，你会</a:t>
            </a:r>
            <a:r>
              <a:rPr lang="en-US" altLang="zh-TW" dirty="0"/>
              <a:t>?</a:t>
            </a:r>
            <a:endParaRPr lang="zh-TW" altLang="en-US" dirty="0"/>
          </a:p>
        </p:txBody>
      </p:sp>
      <p:sp>
        <p:nvSpPr>
          <p:cNvPr id="3" name="標題 1">
            <a:extLst>
              <a:ext uri="{FF2B5EF4-FFF2-40B4-BE49-F238E27FC236}">
                <a16:creationId xmlns:a16="http://schemas.microsoft.com/office/drawing/2014/main" id="{81778FC2-BD25-AE1F-8059-9F2FFD95600A}"/>
              </a:ext>
            </a:extLst>
          </p:cNvPr>
          <p:cNvSpPr txBox="1">
            <a:spLocks/>
          </p:cNvSpPr>
          <p:nvPr/>
        </p:nvSpPr>
        <p:spPr>
          <a:xfrm>
            <a:off x="838200" y="429021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我会</a:t>
            </a:r>
            <a:r>
              <a:rPr lang="en-US" altLang="zh-TW" dirty="0"/>
              <a:t>______________</a:t>
            </a:r>
            <a:endParaRPr lang="zh-TW" altLang="en-US" dirty="0"/>
          </a:p>
        </p:txBody>
      </p:sp>
      <p:sp>
        <p:nvSpPr>
          <p:cNvPr id="4" name="標題 1">
            <a:extLst>
              <a:ext uri="{FF2B5EF4-FFF2-40B4-BE49-F238E27FC236}">
                <a16:creationId xmlns:a16="http://schemas.microsoft.com/office/drawing/2014/main" id="{2BD9DE22-3E60-F091-841A-AA34FE0C95E8}"/>
              </a:ext>
            </a:extLst>
          </p:cNvPr>
          <p:cNvSpPr txBox="1">
            <a:spLocks/>
          </p:cNvSpPr>
          <p:nvPr/>
        </p:nvSpPr>
        <p:spPr>
          <a:xfrm>
            <a:off x="1039762" y="-8334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dirty="0"/>
              <a:t>麻</a:t>
            </a:r>
            <a:endParaRPr lang="zh-TW" altLang="en-US" dirty="0"/>
          </a:p>
        </p:txBody>
      </p:sp>
    </p:spTree>
    <p:extLst>
      <p:ext uri="{BB962C8B-B14F-4D97-AF65-F5344CB8AC3E}">
        <p14:creationId xmlns:p14="http://schemas.microsoft.com/office/powerpoint/2010/main" val="19962640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55CCCFB-2EC1-9E78-95A5-6F521E2393E9}"/>
              </a:ext>
            </a:extLst>
          </p:cNvPr>
          <p:cNvSpPr txBox="1">
            <a:spLocks/>
          </p:cNvSpPr>
          <p:nvPr/>
        </p:nvSpPr>
        <p:spPr>
          <a:xfrm>
            <a:off x="2226344" y="12098"/>
            <a:ext cx="7739311" cy="1041495"/>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TW" dirty="0"/>
              <a:t>Descriptive Complement</a:t>
            </a:r>
            <a:endParaRPr lang="zh-TW" altLang="en-US" dirty="0"/>
          </a:p>
        </p:txBody>
      </p:sp>
      <p:sp>
        <p:nvSpPr>
          <p:cNvPr id="8" name="文字方塊 7">
            <a:extLst>
              <a:ext uri="{FF2B5EF4-FFF2-40B4-BE49-F238E27FC236}">
                <a16:creationId xmlns:a16="http://schemas.microsoft.com/office/drawing/2014/main" id="{A212F05A-A2C3-CB5E-B7B8-08AD762B4345}"/>
              </a:ext>
            </a:extLst>
          </p:cNvPr>
          <p:cNvSpPr txBox="1"/>
          <p:nvPr/>
        </p:nvSpPr>
        <p:spPr>
          <a:xfrm>
            <a:off x="642917" y="1363314"/>
            <a:ext cx="10906164" cy="1323439"/>
          </a:xfrm>
          <a:prstGeom prst="rect">
            <a:avLst/>
          </a:prstGeom>
          <a:solidFill>
            <a:schemeClr val="bg1"/>
          </a:solidFill>
        </p:spPr>
        <p:txBody>
          <a:bodyPr wrap="square" rtlCol="0">
            <a:spAutoFit/>
          </a:bodyPr>
          <a:lstStyle/>
          <a:p>
            <a:pPr lvl="1"/>
            <a:r>
              <a:rPr lang="en-US" altLang="zh-TW" sz="4000" dirty="0" err="1"/>
              <a:t>C.Complement</a:t>
            </a:r>
            <a:r>
              <a:rPr lang="en-US" altLang="zh-TW" sz="4000" dirty="0"/>
              <a:t> that are relate to the object in meaning</a:t>
            </a:r>
          </a:p>
        </p:txBody>
      </p:sp>
      <p:sp>
        <p:nvSpPr>
          <p:cNvPr id="4" name="標題 1">
            <a:extLst>
              <a:ext uri="{FF2B5EF4-FFF2-40B4-BE49-F238E27FC236}">
                <a16:creationId xmlns:a16="http://schemas.microsoft.com/office/drawing/2014/main" id="{C3AF3B5B-69D8-8FAC-6403-C24F7DE0B992}"/>
              </a:ext>
            </a:extLst>
          </p:cNvPr>
          <p:cNvSpPr txBox="1">
            <a:spLocks/>
          </p:cNvSpPr>
          <p:nvPr/>
        </p:nvSpPr>
        <p:spPr>
          <a:xfrm>
            <a:off x="3010978" y="2569529"/>
            <a:ext cx="6578498" cy="1071301"/>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zh-TW" altLang="en-US" sz="4400" dirty="0"/>
              <a:t>他一直说他的孩子非常得好，说得他的孩子都不好意思了</a:t>
            </a:r>
          </a:p>
        </p:txBody>
      </p:sp>
      <p:pic>
        <p:nvPicPr>
          <p:cNvPr id="7170" name="Picture 2" descr="夸奖，会让孩子变得更聪明！但要讲究方法和力度！转给家长！|君君|成长型|父母_新浪新闻">
            <a:extLst>
              <a:ext uri="{FF2B5EF4-FFF2-40B4-BE49-F238E27FC236}">
                <a16:creationId xmlns:a16="http://schemas.microsoft.com/office/drawing/2014/main" id="{D5A7784D-EDCD-D566-2AF7-954CD39B7B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788" y="3640830"/>
            <a:ext cx="4991100" cy="3095625"/>
          </a:xfrm>
          <a:prstGeom prst="rect">
            <a:avLst/>
          </a:prstGeom>
          <a:noFill/>
          <a:extLst>
            <a:ext uri="{909E8E84-426E-40DD-AFC4-6F175D3DCCD1}">
              <a14:hiddenFill xmlns:a14="http://schemas.microsoft.com/office/drawing/2010/main">
                <a:solidFill>
                  <a:srgbClr val="FFFFFF"/>
                </a:solidFill>
              </a14:hiddenFill>
            </a:ext>
          </a:extLst>
        </p:spPr>
      </p:pic>
      <p:sp>
        <p:nvSpPr>
          <p:cNvPr id="6" name="標題 1">
            <a:extLst>
              <a:ext uri="{FF2B5EF4-FFF2-40B4-BE49-F238E27FC236}">
                <a16:creationId xmlns:a16="http://schemas.microsoft.com/office/drawing/2014/main" id="{4625C0D8-5A36-E902-C7EE-CD8E075B0BCC}"/>
              </a:ext>
            </a:extLst>
          </p:cNvPr>
          <p:cNvSpPr txBox="1">
            <a:spLocks/>
          </p:cNvSpPr>
          <p:nvPr/>
        </p:nvSpPr>
        <p:spPr>
          <a:xfrm>
            <a:off x="5367316" y="4311394"/>
            <a:ext cx="6578498" cy="1071301"/>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zh-TW" altLang="en-US" sz="4400" dirty="0"/>
              <a:t>他→说他的孩子</a:t>
            </a:r>
            <a:endParaRPr lang="en-US" altLang="zh-TW" sz="4400" dirty="0"/>
          </a:p>
          <a:p>
            <a:pPr>
              <a:lnSpc>
                <a:spcPct val="100000"/>
              </a:lnSpc>
            </a:pPr>
            <a:r>
              <a:rPr lang="zh-TW" altLang="en-US" sz="4400" dirty="0"/>
              <a:t>他的孩子→不好意思</a:t>
            </a:r>
          </a:p>
        </p:txBody>
      </p:sp>
    </p:spTree>
    <p:extLst>
      <p:ext uri="{BB962C8B-B14F-4D97-AF65-F5344CB8AC3E}">
        <p14:creationId xmlns:p14="http://schemas.microsoft.com/office/powerpoint/2010/main" val="37463737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55CCCFB-2EC1-9E78-95A5-6F521E2393E9}"/>
              </a:ext>
            </a:extLst>
          </p:cNvPr>
          <p:cNvSpPr txBox="1">
            <a:spLocks/>
          </p:cNvSpPr>
          <p:nvPr/>
        </p:nvSpPr>
        <p:spPr>
          <a:xfrm>
            <a:off x="2226344" y="12098"/>
            <a:ext cx="7739311" cy="1041495"/>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TW" dirty="0"/>
              <a:t>Descriptive Complement</a:t>
            </a:r>
            <a:endParaRPr lang="zh-TW" altLang="en-US" dirty="0"/>
          </a:p>
        </p:txBody>
      </p:sp>
      <p:sp>
        <p:nvSpPr>
          <p:cNvPr id="8" name="文字方塊 7">
            <a:extLst>
              <a:ext uri="{FF2B5EF4-FFF2-40B4-BE49-F238E27FC236}">
                <a16:creationId xmlns:a16="http://schemas.microsoft.com/office/drawing/2014/main" id="{A212F05A-A2C3-CB5E-B7B8-08AD762B4345}"/>
              </a:ext>
            </a:extLst>
          </p:cNvPr>
          <p:cNvSpPr txBox="1"/>
          <p:nvPr/>
        </p:nvSpPr>
        <p:spPr>
          <a:xfrm>
            <a:off x="642917" y="1363314"/>
            <a:ext cx="10906164" cy="1323439"/>
          </a:xfrm>
          <a:prstGeom prst="rect">
            <a:avLst/>
          </a:prstGeom>
          <a:solidFill>
            <a:schemeClr val="bg1"/>
          </a:solidFill>
        </p:spPr>
        <p:txBody>
          <a:bodyPr wrap="square" rtlCol="0">
            <a:spAutoFit/>
          </a:bodyPr>
          <a:lstStyle/>
          <a:p>
            <a:pPr lvl="1"/>
            <a:r>
              <a:rPr lang="en-US" altLang="zh-TW" sz="4000" dirty="0" err="1"/>
              <a:t>C.Complement</a:t>
            </a:r>
            <a:r>
              <a:rPr lang="en-US" altLang="zh-TW" sz="4000" dirty="0"/>
              <a:t> that are relate to the object in meaning</a:t>
            </a:r>
          </a:p>
        </p:txBody>
      </p:sp>
      <p:sp>
        <p:nvSpPr>
          <p:cNvPr id="4" name="標題 1">
            <a:extLst>
              <a:ext uri="{FF2B5EF4-FFF2-40B4-BE49-F238E27FC236}">
                <a16:creationId xmlns:a16="http://schemas.microsoft.com/office/drawing/2014/main" id="{C3AF3B5B-69D8-8FAC-6403-C24F7DE0B992}"/>
              </a:ext>
            </a:extLst>
          </p:cNvPr>
          <p:cNvSpPr txBox="1">
            <a:spLocks/>
          </p:cNvSpPr>
          <p:nvPr/>
        </p:nvSpPr>
        <p:spPr>
          <a:xfrm>
            <a:off x="2226344" y="2485302"/>
            <a:ext cx="9004364" cy="1323439"/>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zh-TW" altLang="en-US" sz="4400" dirty="0"/>
              <a:t>老师给他安排了很多作业，安排得他都没有空做其他事了</a:t>
            </a:r>
          </a:p>
        </p:txBody>
      </p:sp>
      <p:pic>
        <p:nvPicPr>
          <p:cNvPr id="7" name="圖片 6">
            <a:extLst>
              <a:ext uri="{FF2B5EF4-FFF2-40B4-BE49-F238E27FC236}">
                <a16:creationId xmlns:a16="http://schemas.microsoft.com/office/drawing/2014/main" id="{7997ED5D-393C-CD46-8E79-2EE3C21C485B}"/>
              </a:ext>
            </a:extLst>
          </p:cNvPr>
          <p:cNvPicPr>
            <a:picLocks noChangeAspect="1"/>
          </p:cNvPicPr>
          <p:nvPr/>
        </p:nvPicPr>
        <p:blipFill>
          <a:blip r:embed="rId3"/>
          <a:stretch>
            <a:fillRect/>
          </a:stretch>
        </p:blipFill>
        <p:spPr>
          <a:xfrm>
            <a:off x="4630164" y="3808741"/>
            <a:ext cx="3635055" cy="3177815"/>
          </a:xfrm>
          <a:prstGeom prst="rect">
            <a:avLst/>
          </a:prstGeom>
        </p:spPr>
      </p:pic>
    </p:spTree>
    <p:extLst>
      <p:ext uri="{BB962C8B-B14F-4D97-AF65-F5344CB8AC3E}">
        <p14:creationId xmlns:p14="http://schemas.microsoft.com/office/powerpoint/2010/main" val="33733673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683D88B-2E46-02BD-4B52-906D68AC8006}"/>
              </a:ext>
            </a:extLst>
          </p:cNvPr>
          <p:cNvSpPr>
            <a:spLocks noGrp="1"/>
          </p:cNvSpPr>
          <p:nvPr>
            <p:ph type="title"/>
          </p:nvPr>
        </p:nvSpPr>
        <p:spPr>
          <a:xfrm>
            <a:off x="838200" y="2766218"/>
            <a:ext cx="10515600" cy="1325563"/>
          </a:xfrm>
        </p:spPr>
        <p:txBody>
          <a:bodyPr/>
          <a:lstStyle/>
          <a:p>
            <a:pPr algn="ctr"/>
            <a:r>
              <a:rPr lang="zh-TW" altLang="en-US" dirty="0"/>
              <a:t>你跟你的朋友如果有不同的想法，你们会怎么讨论呢</a:t>
            </a:r>
            <a:r>
              <a:rPr lang="en-US" altLang="zh-TW" dirty="0"/>
              <a:t>?</a:t>
            </a:r>
            <a:endParaRPr lang="zh-TW" altLang="en-US" dirty="0"/>
          </a:p>
        </p:txBody>
      </p:sp>
    </p:spTree>
    <p:extLst>
      <p:ext uri="{BB962C8B-B14F-4D97-AF65-F5344CB8AC3E}">
        <p14:creationId xmlns:p14="http://schemas.microsoft.com/office/powerpoint/2010/main" val="8253892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36294"/>
            <a:ext cx="10820400" cy="1822904"/>
          </a:xfrm>
        </p:spPr>
        <p:txBody>
          <a:bodyPr>
            <a:normAutofit/>
          </a:bodyPr>
          <a:lstStyle/>
          <a:p>
            <a:r>
              <a:rPr lang="zh-TW" altLang="en-US" dirty="0"/>
              <a:t>童年</a:t>
            </a:r>
            <a:r>
              <a:rPr lang="en-US" altLang="zh-TW" dirty="0"/>
              <a:t>.N</a:t>
            </a:r>
            <a:br>
              <a:rPr lang="en-US" altLang="zh-TW" dirty="0"/>
            </a:br>
            <a:endParaRPr lang="zh-TW" altLang="en-US" dirty="0"/>
          </a:p>
        </p:txBody>
      </p:sp>
      <p:sp>
        <p:nvSpPr>
          <p:cNvPr id="5" name="標題 1">
            <a:extLst>
              <a:ext uri="{FF2B5EF4-FFF2-40B4-BE49-F238E27FC236}">
                <a16:creationId xmlns:a16="http://schemas.microsoft.com/office/drawing/2014/main" id="{12133E31-EFD8-1428-E834-932512E03115}"/>
              </a:ext>
            </a:extLst>
          </p:cNvPr>
          <p:cNvSpPr txBox="1">
            <a:spLocks/>
          </p:cNvSpPr>
          <p:nvPr/>
        </p:nvSpPr>
        <p:spPr>
          <a:xfrm>
            <a:off x="335666" y="1107364"/>
            <a:ext cx="4259483" cy="8478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dirty="0" err="1"/>
              <a:t>Tóngnián</a:t>
            </a:r>
            <a:endParaRPr lang="en-US" altLang="zh-TW" dirty="0"/>
          </a:p>
        </p:txBody>
      </p:sp>
      <p:sp>
        <p:nvSpPr>
          <p:cNvPr id="3" name="標題 1">
            <a:extLst>
              <a:ext uri="{FF2B5EF4-FFF2-40B4-BE49-F238E27FC236}">
                <a16:creationId xmlns:a16="http://schemas.microsoft.com/office/drawing/2014/main" id="{90D857A6-C700-A4CE-6C24-391DC4FBEE19}"/>
              </a:ext>
            </a:extLst>
          </p:cNvPr>
          <p:cNvSpPr txBox="1">
            <a:spLocks/>
          </p:cNvSpPr>
          <p:nvPr/>
        </p:nvSpPr>
        <p:spPr>
          <a:xfrm>
            <a:off x="0" y="1790420"/>
            <a:ext cx="12442041" cy="16385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他的童年很快乐，他的爸妈常常带她去很多不同的</a:t>
            </a:r>
            <a:endParaRPr lang="en-US" altLang="zh-TW" sz="4000" dirty="0"/>
          </a:p>
          <a:p>
            <a:pPr algn="ctr"/>
            <a:r>
              <a:rPr lang="zh-TW" altLang="en-US" sz="4000" dirty="0"/>
              <a:t>地方玩</a:t>
            </a:r>
            <a:endParaRPr lang="en-US" altLang="zh-TW" sz="4000" dirty="0"/>
          </a:p>
        </p:txBody>
      </p:sp>
      <p:pic>
        <p:nvPicPr>
          <p:cNvPr id="14338" name="Picture 2" descr="讓孩子一起存錢！家庭旅遊，所有人都該參與｜回家吧I'm home">
            <a:extLst>
              <a:ext uri="{FF2B5EF4-FFF2-40B4-BE49-F238E27FC236}">
                <a16:creationId xmlns:a16="http://schemas.microsoft.com/office/drawing/2014/main" id="{219D30D1-A86F-14F2-E99F-2F90BCE459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8040" y="3244337"/>
            <a:ext cx="5078762" cy="3904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5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36294"/>
            <a:ext cx="10820400" cy="1822904"/>
          </a:xfrm>
        </p:spPr>
        <p:txBody>
          <a:bodyPr>
            <a:normAutofit/>
          </a:bodyPr>
          <a:lstStyle/>
          <a:p>
            <a:r>
              <a:rPr lang="zh-TW" altLang="en-US" dirty="0"/>
              <a:t>童年</a:t>
            </a:r>
            <a:r>
              <a:rPr lang="en-US" altLang="zh-TW" dirty="0"/>
              <a:t>.N</a:t>
            </a:r>
            <a:br>
              <a:rPr lang="en-US" altLang="zh-TW" dirty="0"/>
            </a:br>
            <a:endParaRPr lang="zh-TW" altLang="en-US" dirty="0"/>
          </a:p>
        </p:txBody>
      </p:sp>
      <p:sp>
        <p:nvSpPr>
          <p:cNvPr id="3" name="標題 1">
            <a:extLst>
              <a:ext uri="{FF2B5EF4-FFF2-40B4-BE49-F238E27FC236}">
                <a16:creationId xmlns:a16="http://schemas.microsoft.com/office/drawing/2014/main" id="{90D857A6-C700-A4CE-6C24-391DC4FBEE19}"/>
              </a:ext>
            </a:extLst>
          </p:cNvPr>
          <p:cNvSpPr txBox="1">
            <a:spLocks/>
          </p:cNvSpPr>
          <p:nvPr/>
        </p:nvSpPr>
        <p:spPr>
          <a:xfrm>
            <a:off x="0" y="1790420"/>
            <a:ext cx="12442041" cy="16385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她非常记仇，童年发生的事情，她到现在都还记得</a:t>
            </a:r>
            <a:endParaRPr lang="en-US" altLang="zh-TW" sz="4000" dirty="0"/>
          </a:p>
          <a:p>
            <a:pPr algn="ctr"/>
            <a:endParaRPr lang="en-US" altLang="zh-TW" sz="4000" dirty="0"/>
          </a:p>
        </p:txBody>
      </p:sp>
      <p:pic>
        <p:nvPicPr>
          <p:cNvPr id="15362" name="Picture 2" descr="记仇表情包元素素材下载-正版素材401430425-摄图网">
            <a:extLst>
              <a:ext uri="{FF2B5EF4-FFF2-40B4-BE49-F238E27FC236}">
                <a16:creationId xmlns:a16="http://schemas.microsoft.com/office/drawing/2014/main" id="{DE89884B-5F03-C858-17D8-6547C74139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5232" y="2932358"/>
            <a:ext cx="4101535" cy="4101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5613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36294"/>
            <a:ext cx="10820400" cy="1822904"/>
          </a:xfrm>
        </p:spPr>
        <p:txBody>
          <a:bodyPr>
            <a:normAutofit/>
          </a:bodyPr>
          <a:lstStyle/>
          <a:p>
            <a:r>
              <a:rPr lang="zh-TW" altLang="en-US" dirty="0"/>
              <a:t>知音</a:t>
            </a:r>
            <a:r>
              <a:rPr lang="en-US" altLang="zh-TW" dirty="0"/>
              <a:t>.N</a:t>
            </a:r>
            <a:br>
              <a:rPr lang="en-US" altLang="zh-TW" dirty="0"/>
            </a:br>
            <a:endParaRPr lang="zh-TW" altLang="en-US" dirty="0"/>
          </a:p>
        </p:txBody>
      </p:sp>
      <p:sp>
        <p:nvSpPr>
          <p:cNvPr id="5" name="標題 1">
            <a:extLst>
              <a:ext uri="{FF2B5EF4-FFF2-40B4-BE49-F238E27FC236}">
                <a16:creationId xmlns:a16="http://schemas.microsoft.com/office/drawing/2014/main" id="{12133E31-EFD8-1428-E834-932512E03115}"/>
              </a:ext>
            </a:extLst>
          </p:cNvPr>
          <p:cNvSpPr txBox="1">
            <a:spLocks/>
          </p:cNvSpPr>
          <p:nvPr/>
        </p:nvSpPr>
        <p:spPr>
          <a:xfrm>
            <a:off x="335666" y="1107364"/>
            <a:ext cx="4259483" cy="8478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dirty="0" err="1"/>
              <a:t>Zhīyīn</a:t>
            </a:r>
            <a:endParaRPr lang="en-US" altLang="zh-TW" dirty="0"/>
          </a:p>
        </p:txBody>
      </p:sp>
      <p:sp>
        <p:nvSpPr>
          <p:cNvPr id="3" name="標題 1">
            <a:extLst>
              <a:ext uri="{FF2B5EF4-FFF2-40B4-BE49-F238E27FC236}">
                <a16:creationId xmlns:a16="http://schemas.microsoft.com/office/drawing/2014/main" id="{90D857A6-C700-A4CE-6C24-391DC4FBEE19}"/>
              </a:ext>
            </a:extLst>
          </p:cNvPr>
          <p:cNvSpPr txBox="1">
            <a:spLocks/>
          </p:cNvSpPr>
          <p:nvPr/>
        </p:nvSpPr>
        <p:spPr>
          <a:xfrm>
            <a:off x="1" y="1790420"/>
            <a:ext cx="11856334" cy="16385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在她童年的时候，她有一位知音，他们是非常好的朋友，但等他们都长大后，他们没那么好了</a:t>
            </a:r>
            <a:endParaRPr lang="en-US" altLang="zh-TW" sz="4000" dirty="0"/>
          </a:p>
        </p:txBody>
      </p:sp>
      <p:pic>
        <p:nvPicPr>
          <p:cNvPr id="14338" name="Picture 2" descr="讓孩子一起存錢！家庭旅遊，所有人都該參與｜回家吧I'm home">
            <a:extLst>
              <a:ext uri="{FF2B5EF4-FFF2-40B4-BE49-F238E27FC236}">
                <a16:creationId xmlns:a16="http://schemas.microsoft.com/office/drawing/2014/main" id="{219D30D1-A86F-14F2-E99F-2F90BCE459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8040" y="3244337"/>
            <a:ext cx="5078762" cy="3904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26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a16="http://schemas.microsoft.com/office/drawing/2014/main" id="{49C4015F-1D63-4E0F-B17D-4DF54D001891}"/>
              </a:ext>
            </a:extLst>
          </p:cNvPr>
          <p:cNvSpPr txBox="1">
            <a:spLocks/>
          </p:cNvSpPr>
          <p:nvPr/>
        </p:nvSpPr>
        <p:spPr>
          <a:xfrm>
            <a:off x="2581742" y="165739"/>
            <a:ext cx="2184085" cy="901022"/>
          </a:xfrm>
          <a:prstGeom prst="rect">
            <a:avLst/>
          </a:prstGeom>
          <a:solidFill>
            <a:schemeClr val="bg2"/>
          </a:solidFill>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dirty="0"/>
              <a:t>才</a:t>
            </a:r>
          </a:p>
        </p:txBody>
      </p:sp>
      <p:sp>
        <p:nvSpPr>
          <p:cNvPr id="6" name="標題 1">
            <a:extLst>
              <a:ext uri="{FF2B5EF4-FFF2-40B4-BE49-F238E27FC236}">
                <a16:creationId xmlns:a16="http://schemas.microsoft.com/office/drawing/2014/main" id="{FC955428-D167-1107-C85E-1D2BF77935D8}"/>
              </a:ext>
            </a:extLst>
          </p:cNvPr>
          <p:cNvSpPr txBox="1">
            <a:spLocks/>
          </p:cNvSpPr>
          <p:nvPr/>
        </p:nvSpPr>
        <p:spPr>
          <a:xfrm>
            <a:off x="6776326" y="89947"/>
            <a:ext cx="3921918" cy="976814"/>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dirty="0"/>
              <a:t>时间</a:t>
            </a:r>
            <a:r>
              <a:rPr lang="en-US" altLang="zh-TW" dirty="0"/>
              <a:t>/</a:t>
            </a:r>
            <a:r>
              <a:rPr lang="zh-TW" altLang="en-US" dirty="0"/>
              <a:t>数字</a:t>
            </a:r>
          </a:p>
        </p:txBody>
      </p:sp>
      <p:sp>
        <p:nvSpPr>
          <p:cNvPr id="7" name="文字方塊 6">
            <a:extLst>
              <a:ext uri="{FF2B5EF4-FFF2-40B4-BE49-F238E27FC236}">
                <a16:creationId xmlns:a16="http://schemas.microsoft.com/office/drawing/2014/main" id="{4A95E424-3721-4195-225C-A2439D7A1749}"/>
              </a:ext>
            </a:extLst>
          </p:cNvPr>
          <p:cNvSpPr txBox="1"/>
          <p:nvPr/>
        </p:nvSpPr>
        <p:spPr>
          <a:xfrm>
            <a:off x="5415674" y="241531"/>
            <a:ext cx="710805" cy="707886"/>
          </a:xfrm>
          <a:prstGeom prst="rect">
            <a:avLst/>
          </a:prstGeom>
          <a:solidFill>
            <a:schemeClr val="bg1"/>
          </a:solidFill>
        </p:spPr>
        <p:txBody>
          <a:bodyPr wrap="square" rtlCol="0">
            <a:spAutoFit/>
          </a:bodyPr>
          <a:lstStyle/>
          <a:p>
            <a:r>
              <a:rPr lang="en-US" altLang="zh-TW" sz="4000" dirty="0"/>
              <a:t>+</a:t>
            </a:r>
          </a:p>
        </p:txBody>
      </p:sp>
      <p:sp>
        <p:nvSpPr>
          <p:cNvPr id="5" name="標題 1">
            <a:extLst>
              <a:ext uri="{FF2B5EF4-FFF2-40B4-BE49-F238E27FC236}">
                <a16:creationId xmlns:a16="http://schemas.microsoft.com/office/drawing/2014/main" id="{5CD40482-5FE8-24A7-5025-4D03E45ACA97}"/>
              </a:ext>
            </a:extLst>
          </p:cNvPr>
          <p:cNvSpPr txBox="1">
            <a:spLocks/>
          </p:cNvSpPr>
          <p:nvPr/>
        </p:nvSpPr>
        <p:spPr>
          <a:xfrm>
            <a:off x="1357796" y="1449571"/>
            <a:ext cx="10011244" cy="140030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sz="4400" dirty="0"/>
              <a:t>他</a:t>
            </a:r>
            <a:r>
              <a:rPr lang="zh-TW" altLang="en-US" sz="4400" dirty="0">
                <a:solidFill>
                  <a:srgbClr val="FF0000"/>
                </a:solidFill>
              </a:rPr>
              <a:t>才</a:t>
            </a:r>
            <a:r>
              <a:rPr lang="zh-TW" altLang="en-US" sz="4400" dirty="0"/>
              <a:t>十六岁就上大学了</a:t>
            </a:r>
          </a:p>
        </p:txBody>
      </p:sp>
      <p:pic>
        <p:nvPicPr>
          <p:cNvPr id="21506" name="Picture 2" descr="13歲仔連年跳級入港大數理雖有天分「努力居多」 - 20220901 - 教育- 每日明報- 明報新聞網">
            <a:extLst>
              <a:ext uri="{FF2B5EF4-FFF2-40B4-BE49-F238E27FC236}">
                <a16:creationId xmlns:a16="http://schemas.microsoft.com/office/drawing/2014/main" id="{6F9FEEE2-09FF-8B91-499E-2EA0396FB7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6118" y="3072354"/>
            <a:ext cx="2514600" cy="377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481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36294"/>
            <a:ext cx="10820400" cy="1822904"/>
          </a:xfrm>
        </p:spPr>
        <p:txBody>
          <a:bodyPr>
            <a:normAutofit/>
          </a:bodyPr>
          <a:lstStyle/>
          <a:p>
            <a:r>
              <a:rPr lang="zh-TW" altLang="en-US" dirty="0"/>
              <a:t>知音</a:t>
            </a:r>
            <a:r>
              <a:rPr lang="en-US" altLang="zh-TW" dirty="0"/>
              <a:t>.N</a:t>
            </a:r>
            <a:br>
              <a:rPr lang="en-US" altLang="zh-TW" dirty="0"/>
            </a:br>
            <a:endParaRPr lang="zh-TW" altLang="en-US" dirty="0"/>
          </a:p>
        </p:txBody>
      </p:sp>
      <p:sp>
        <p:nvSpPr>
          <p:cNvPr id="3" name="標題 1">
            <a:extLst>
              <a:ext uri="{FF2B5EF4-FFF2-40B4-BE49-F238E27FC236}">
                <a16:creationId xmlns:a16="http://schemas.microsoft.com/office/drawing/2014/main" id="{90D857A6-C700-A4CE-6C24-391DC4FBEE19}"/>
              </a:ext>
            </a:extLst>
          </p:cNvPr>
          <p:cNvSpPr txBox="1">
            <a:spLocks/>
          </p:cNvSpPr>
          <p:nvPr/>
        </p:nvSpPr>
        <p:spPr>
          <a:xfrm>
            <a:off x="-304800" y="1605757"/>
            <a:ext cx="12328967" cy="16385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她觉得交到一位知音非常难，因此她很在乎现在的</a:t>
            </a:r>
            <a:endParaRPr lang="en-US" altLang="zh-TW" sz="4000" dirty="0"/>
          </a:p>
          <a:p>
            <a:pPr algn="ctr"/>
            <a:r>
              <a:rPr lang="zh-TW" altLang="en-US" sz="4000" dirty="0"/>
              <a:t>知音好友</a:t>
            </a:r>
            <a:endParaRPr lang="en-US" altLang="zh-TW" sz="4000" dirty="0"/>
          </a:p>
        </p:txBody>
      </p:sp>
      <p:pic>
        <p:nvPicPr>
          <p:cNvPr id="1026" name="Picture 2" descr="好朋友图片-好朋友设计素材-好朋友素材免费下载-万素网">
            <a:extLst>
              <a:ext uri="{FF2B5EF4-FFF2-40B4-BE49-F238E27FC236}">
                <a16:creationId xmlns:a16="http://schemas.microsoft.com/office/drawing/2014/main" id="{C1F5405B-5D17-059A-3559-2268D9AE06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8991" y="3428661"/>
            <a:ext cx="333375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7445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683D88B-2E46-02BD-4B52-906D68AC8006}"/>
              </a:ext>
            </a:extLst>
          </p:cNvPr>
          <p:cNvSpPr>
            <a:spLocks noGrp="1"/>
          </p:cNvSpPr>
          <p:nvPr>
            <p:ph type="title"/>
          </p:nvPr>
        </p:nvSpPr>
        <p:spPr>
          <a:xfrm>
            <a:off x="838200" y="2766218"/>
            <a:ext cx="10515600" cy="1325563"/>
          </a:xfrm>
        </p:spPr>
        <p:txBody>
          <a:bodyPr/>
          <a:lstStyle/>
          <a:p>
            <a:pPr algn="ctr"/>
            <a:r>
              <a:rPr lang="zh-TW" altLang="en-US" dirty="0"/>
              <a:t>在你的童年，你有知音吗</a:t>
            </a:r>
            <a:r>
              <a:rPr lang="en-US" altLang="zh-TW" dirty="0"/>
              <a:t>?</a:t>
            </a:r>
            <a:endParaRPr lang="zh-TW" altLang="en-US" dirty="0"/>
          </a:p>
        </p:txBody>
      </p:sp>
    </p:spTree>
    <p:extLst>
      <p:ext uri="{BB962C8B-B14F-4D97-AF65-F5344CB8AC3E}">
        <p14:creationId xmlns:p14="http://schemas.microsoft.com/office/powerpoint/2010/main" val="29209502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a16="http://schemas.microsoft.com/office/drawing/2014/main" id="{F527BEC2-8AC0-5BCD-6143-DE794F302B32}"/>
              </a:ext>
            </a:extLst>
          </p:cNvPr>
          <p:cNvSpPr txBox="1">
            <a:spLocks/>
          </p:cNvSpPr>
          <p:nvPr/>
        </p:nvSpPr>
        <p:spPr>
          <a:xfrm>
            <a:off x="424157" y="196965"/>
            <a:ext cx="1768437" cy="18229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可靠 </a:t>
            </a:r>
            <a:r>
              <a:rPr lang="en-US" altLang="zh-TW" dirty="0"/>
              <a:t>	</a:t>
            </a:r>
            <a:endParaRPr lang="zh-TW" altLang="en-US" dirty="0"/>
          </a:p>
        </p:txBody>
      </p:sp>
      <p:sp>
        <p:nvSpPr>
          <p:cNvPr id="5" name="標題 1">
            <a:extLst>
              <a:ext uri="{FF2B5EF4-FFF2-40B4-BE49-F238E27FC236}">
                <a16:creationId xmlns:a16="http://schemas.microsoft.com/office/drawing/2014/main" id="{BEAC1872-B4DE-D2CD-468D-D1C4F0F9592A}"/>
              </a:ext>
            </a:extLst>
          </p:cNvPr>
          <p:cNvSpPr txBox="1">
            <a:spLocks/>
          </p:cNvSpPr>
          <p:nvPr/>
        </p:nvSpPr>
        <p:spPr>
          <a:xfrm>
            <a:off x="10149546" y="1728897"/>
            <a:ext cx="1768437" cy="18229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分手</a:t>
            </a:r>
          </a:p>
        </p:txBody>
      </p:sp>
      <p:sp>
        <p:nvSpPr>
          <p:cNvPr id="6" name="標題 1">
            <a:extLst>
              <a:ext uri="{FF2B5EF4-FFF2-40B4-BE49-F238E27FC236}">
                <a16:creationId xmlns:a16="http://schemas.microsoft.com/office/drawing/2014/main" id="{6B7ECFD8-A6BE-0B36-462D-524101DBD25E}"/>
              </a:ext>
            </a:extLst>
          </p:cNvPr>
          <p:cNvSpPr txBox="1">
            <a:spLocks/>
          </p:cNvSpPr>
          <p:nvPr/>
        </p:nvSpPr>
        <p:spPr>
          <a:xfrm>
            <a:off x="10021723" y="83895"/>
            <a:ext cx="1768437" cy="18229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马虎</a:t>
            </a:r>
          </a:p>
        </p:txBody>
      </p:sp>
      <p:sp>
        <p:nvSpPr>
          <p:cNvPr id="7" name="標題 1">
            <a:extLst>
              <a:ext uri="{FF2B5EF4-FFF2-40B4-BE49-F238E27FC236}">
                <a16:creationId xmlns:a16="http://schemas.microsoft.com/office/drawing/2014/main" id="{5030CB00-D0DE-28E2-C56B-96F4FC96E26C}"/>
              </a:ext>
            </a:extLst>
          </p:cNvPr>
          <p:cNvSpPr txBox="1">
            <a:spLocks/>
          </p:cNvSpPr>
          <p:nvPr/>
        </p:nvSpPr>
        <p:spPr>
          <a:xfrm>
            <a:off x="785593" y="2979639"/>
            <a:ext cx="1316152" cy="18229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整天</a:t>
            </a:r>
          </a:p>
        </p:txBody>
      </p:sp>
      <p:sp>
        <p:nvSpPr>
          <p:cNvPr id="8" name="標題 1">
            <a:extLst>
              <a:ext uri="{FF2B5EF4-FFF2-40B4-BE49-F238E27FC236}">
                <a16:creationId xmlns:a16="http://schemas.microsoft.com/office/drawing/2014/main" id="{DA9756A1-2F99-9A67-01D9-555405F7A3AB}"/>
              </a:ext>
            </a:extLst>
          </p:cNvPr>
          <p:cNvSpPr txBox="1">
            <a:spLocks/>
          </p:cNvSpPr>
          <p:nvPr/>
        </p:nvSpPr>
        <p:spPr>
          <a:xfrm>
            <a:off x="742431" y="4502355"/>
            <a:ext cx="1316152" cy="18229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下载</a:t>
            </a:r>
          </a:p>
        </p:txBody>
      </p:sp>
      <p:sp>
        <p:nvSpPr>
          <p:cNvPr id="9" name="標題 1">
            <a:extLst>
              <a:ext uri="{FF2B5EF4-FFF2-40B4-BE49-F238E27FC236}">
                <a16:creationId xmlns:a16="http://schemas.microsoft.com/office/drawing/2014/main" id="{8E129B62-AA7D-C7EC-185A-CB793B015AF6}"/>
              </a:ext>
            </a:extLst>
          </p:cNvPr>
          <p:cNvSpPr txBox="1">
            <a:spLocks/>
          </p:cNvSpPr>
          <p:nvPr/>
        </p:nvSpPr>
        <p:spPr>
          <a:xfrm>
            <a:off x="3356514" y="20385"/>
            <a:ext cx="1316152" cy="18229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软件</a:t>
            </a:r>
          </a:p>
        </p:txBody>
      </p:sp>
      <p:sp>
        <p:nvSpPr>
          <p:cNvPr id="10" name="標題 1">
            <a:extLst>
              <a:ext uri="{FF2B5EF4-FFF2-40B4-BE49-F238E27FC236}">
                <a16:creationId xmlns:a16="http://schemas.microsoft.com/office/drawing/2014/main" id="{AC8B6531-74ED-0837-965A-1FD2C95CE322}"/>
              </a:ext>
            </a:extLst>
          </p:cNvPr>
          <p:cNvSpPr txBox="1">
            <a:spLocks/>
          </p:cNvSpPr>
          <p:nvPr/>
        </p:nvSpPr>
        <p:spPr>
          <a:xfrm>
            <a:off x="3292602" y="1434919"/>
            <a:ext cx="1316152" cy="18229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有用</a:t>
            </a:r>
          </a:p>
        </p:txBody>
      </p:sp>
      <p:sp>
        <p:nvSpPr>
          <p:cNvPr id="2" name="標題 1">
            <a:extLst>
              <a:ext uri="{FF2B5EF4-FFF2-40B4-BE49-F238E27FC236}">
                <a16:creationId xmlns:a16="http://schemas.microsoft.com/office/drawing/2014/main" id="{120CA4C0-1E3D-40D4-359A-4FF36B68D318}"/>
              </a:ext>
            </a:extLst>
          </p:cNvPr>
          <p:cNvSpPr txBox="1">
            <a:spLocks/>
          </p:cNvSpPr>
          <p:nvPr/>
        </p:nvSpPr>
        <p:spPr>
          <a:xfrm>
            <a:off x="3417819" y="3197935"/>
            <a:ext cx="1316152" cy="18229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压力</a:t>
            </a:r>
          </a:p>
        </p:txBody>
      </p:sp>
      <p:sp>
        <p:nvSpPr>
          <p:cNvPr id="3" name="標題 1">
            <a:extLst>
              <a:ext uri="{FF2B5EF4-FFF2-40B4-BE49-F238E27FC236}">
                <a16:creationId xmlns:a16="http://schemas.microsoft.com/office/drawing/2014/main" id="{35C7B2D0-EE9E-C337-FAAC-B1A034FE868B}"/>
              </a:ext>
            </a:extLst>
          </p:cNvPr>
          <p:cNvSpPr txBox="1">
            <a:spLocks/>
          </p:cNvSpPr>
          <p:nvPr/>
        </p:nvSpPr>
        <p:spPr>
          <a:xfrm>
            <a:off x="3356514" y="4612469"/>
            <a:ext cx="1316152" cy="18229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十分</a:t>
            </a:r>
          </a:p>
        </p:txBody>
      </p:sp>
      <p:sp>
        <p:nvSpPr>
          <p:cNvPr id="11" name="標題 1">
            <a:extLst>
              <a:ext uri="{FF2B5EF4-FFF2-40B4-BE49-F238E27FC236}">
                <a16:creationId xmlns:a16="http://schemas.microsoft.com/office/drawing/2014/main" id="{24CDBA06-F418-610E-5F7C-C80918EA16D7}"/>
              </a:ext>
            </a:extLst>
          </p:cNvPr>
          <p:cNvSpPr txBox="1">
            <a:spLocks/>
          </p:cNvSpPr>
          <p:nvPr/>
        </p:nvSpPr>
        <p:spPr>
          <a:xfrm>
            <a:off x="7490029" y="4807745"/>
            <a:ext cx="2104102" cy="18229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网站</a:t>
            </a:r>
          </a:p>
        </p:txBody>
      </p:sp>
      <p:sp>
        <p:nvSpPr>
          <p:cNvPr id="12" name="標題 1">
            <a:extLst>
              <a:ext uri="{FF2B5EF4-FFF2-40B4-BE49-F238E27FC236}">
                <a16:creationId xmlns:a16="http://schemas.microsoft.com/office/drawing/2014/main" id="{0AD44F64-E73A-9685-0248-E892ECC8621A}"/>
              </a:ext>
            </a:extLst>
          </p:cNvPr>
          <p:cNvSpPr txBox="1">
            <a:spLocks/>
          </p:cNvSpPr>
          <p:nvPr/>
        </p:nvSpPr>
        <p:spPr>
          <a:xfrm>
            <a:off x="5193819" y="239473"/>
            <a:ext cx="2104102" cy="18229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心事</a:t>
            </a:r>
          </a:p>
        </p:txBody>
      </p:sp>
      <p:sp>
        <p:nvSpPr>
          <p:cNvPr id="13" name="標題 1">
            <a:extLst>
              <a:ext uri="{FF2B5EF4-FFF2-40B4-BE49-F238E27FC236}">
                <a16:creationId xmlns:a16="http://schemas.microsoft.com/office/drawing/2014/main" id="{83C4CE0A-D9B5-12E7-0C7B-E4A8DDAD7D09}"/>
              </a:ext>
            </a:extLst>
          </p:cNvPr>
          <p:cNvSpPr txBox="1">
            <a:spLocks/>
          </p:cNvSpPr>
          <p:nvPr/>
        </p:nvSpPr>
        <p:spPr>
          <a:xfrm>
            <a:off x="5257731" y="1652197"/>
            <a:ext cx="2104102" cy="18229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心情</a:t>
            </a:r>
          </a:p>
        </p:txBody>
      </p:sp>
      <p:sp>
        <p:nvSpPr>
          <p:cNvPr id="14" name="標題 1">
            <a:extLst>
              <a:ext uri="{FF2B5EF4-FFF2-40B4-BE49-F238E27FC236}">
                <a16:creationId xmlns:a16="http://schemas.microsoft.com/office/drawing/2014/main" id="{8E8067F6-5CB5-CF2B-D28F-CDF05916C664}"/>
              </a:ext>
            </a:extLst>
          </p:cNvPr>
          <p:cNvSpPr txBox="1">
            <a:spLocks/>
          </p:cNvSpPr>
          <p:nvPr/>
        </p:nvSpPr>
        <p:spPr>
          <a:xfrm>
            <a:off x="401840" y="1357991"/>
            <a:ext cx="2104102" cy="18229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态度</a:t>
            </a:r>
          </a:p>
        </p:txBody>
      </p:sp>
      <p:sp>
        <p:nvSpPr>
          <p:cNvPr id="15" name="標題 1">
            <a:extLst>
              <a:ext uri="{FF2B5EF4-FFF2-40B4-BE49-F238E27FC236}">
                <a16:creationId xmlns:a16="http://schemas.microsoft.com/office/drawing/2014/main" id="{06797F3E-0166-E812-4918-3736783C098C}"/>
              </a:ext>
            </a:extLst>
          </p:cNvPr>
          <p:cNvSpPr txBox="1">
            <a:spLocks/>
          </p:cNvSpPr>
          <p:nvPr/>
        </p:nvSpPr>
        <p:spPr>
          <a:xfrm>
            <a:off x="5257731" y="4861875"/>
            <a:ext cx="2104102" cy="18229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抱怨</a:t>
            </a:r>
          </a:p>
        </p:txBody>
      </p:sp>
      <p:sp>
        <p:nvSpPr>
          <p:cNvPr id="16" name="標題 1">
            <a:extLst>
              <a:ext uri="{FF2B5EF4-FFF2-40B4-BE49-F238E27FC236}">
                <a16:creationId xmlns:a16="http://schemas.microsoft.com/office/drawing/2014/main" id="{63257CF8-8CDD-5A15-024F-33F0B3F7C90E}"/>
              </a:ext>
            </a:extLst>
          </p:cNvPr>
          <p:cNvSpPr txBox="1">
            <a:spLocks/>
          </p:cNvSpPr>
          <p:nvPr/>
        </p:nvSpPr>
        <p:spPr>
          <a:xfrm>
            <a:off x="7346065" y="35882"/>
            <a:ext cx="2104102" cy="18229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同意</a:t>
            </a:r>
          </a:p>
        </p:txBody>
      </p:sp>
      <p:sp>
        <p:nvSpPr>
          <p:cNvPr id="17" name="標題 1">
            <a:extLst>
              <a:ext uri="{FF2B5EF4-FFF2-40B4-BE49-F238E27FC236}">
                <a16:creationId xmlns:a16="http://schemas.microsoft.com/office/drawing/2014/main" id="{04B3D5CF-5766-FA68-61BB-1AC1BEEADBBC}"/>
              </a:ext>
            </a:extLst>
          </p:cNvPr>
          <p:cNvSpPr txBox="1">
            <a:spLocks/>
          </p:cNvSpPr>
          <p:nvPr/>
        </p:nvSpPr>
        <p:spPr>
          <a:xfrm>
            <a:off x="7310075" y="1413875"/>
            <a:ext cx="2104102" cy="18229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嫌</a:t>
            </a:r>
          </a:p>
        </p:txBody>
      </p:sp>
      <p:sp>
        <p:nvSpPr>
          <p:cNvPr id="18" name="標題 1">
            <a:extLst>
              <a:ext uri="{FF2B5EF4-FFF2-40B4-BE49-F238E27FC236}">
                <a16:creationId xmlns:a16="http://schemas.microsoft.com/office/drawing/2014/main" id="{93FB6C27-99B3-9C41-680F-CD507613479B}"/>
              </a:ext>
            </a:extLst>
          </p:cNvPr>
          <p:cNvSpPr txBox="1">
            <a:spLocks/>
          </p:cNvSpPr>
          <p:nvPr/>
        </p:nvSpPr>
        <p:spPr>
          <a:xfrm>
            <a:off x="7473888" y="3023909"/>
            <a:ext cx="2104102" cy="18229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安静</a:t>
            </a:r>
          </a:p>
        </p:txBody>
      </p:sp>
      <p:sp>
        <p:nvSpPr>
          <p:cNvPr id="19" name="標題 1">
            <a:extLst>
              <a:ext uri="{FF2B5EF4-FFF2-40B4-BE49-F238E27FC236}">
                <a16:creationId xmlns:a16="http://schemas.microsoft.com/office/drawing/2014/main" id="{8A33A5B8-97C4-88F0-81C5-DD274EF1F491}"/>
              </a:ext>
            </a:extLst>
          </p:cNvPr>
          <p:cNvSpPr txBox="1">
            <a:spLocks/>
          </p:cNvSpPr>
          <p:nvPr/>
        </p:nvSpPr>
        <p:spPr>
          <a:xfrm>
            <a:off x="9903352" y="3039176"/>
            <a:ext cx="2104102" cy="18229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门口</a:t>
            </a:r>
          </a:p>
        </p:txBody>
      </p:sp>
      <p:sp>
        <p:nvSpPr>
          <p:cNvPr id="20" name="標題 1">
            <a:extLst>
              <a:ext uri="{FF2B5EF4-FFF2-40B4-BE49-F238E27FC236}">
                <a16:creationId xmlns:a16="http://schemas.microsoft.com/office/drawing/2014/main" id="{5EECEF81-FAD1-A24D-4430-1D863BC361AF}"/>
              </a:ext>
            </a:extLst>
          </p:cNvPr>
          <p:cNvSpPr txBox="1">
            <a:spLocks/>
          </p:cNvSpPr>
          <p:nvPr/>
        </p:nvSpPr>
        <p:spPr>
          <a:xfrm>
            <a:off x="9839540" y="4762684"/>
            <a:ext cx="2104102" cy="18229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衬衫</a:t>
            </a:r>
          </a:p>
        </p:txBody>
      </p:sp>
      <p:sp>
        <p:nvSpPr>
          <p:cNvPr id="21" name="標題 1">
            <a:extLst>
              <a:ext uri="{FF2B5EF4-FFF2-40B4-BE49-F238E27FC236}">
                <a16:creationId xmlns:a16="http://schemas.microsoft.com/office/drawing/2014/main" id="{DC19272A-5640-9EF4-A790-8644577DD020}"/>
              </a:ext>
            </a:extLst>
          </p:cNvPr>
          <p:cNvSpPr txBox="1">
            <a:spLocks/>
          </p:cNvSpPr>
          <p:nvPr/>
        </p:nvSpPr>
        <p:spPr>
          <a:xfrm>
            <a:off x="5299604" y="3353111"/>
            <a:ext cx="2104102" cy="18229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安排</a:t>
            </a:r>
          </a:p>
        </p:txBody>
      </p:sp>
      <p:sp>
        <p:nvSpPr>
          <p:cNvPr id="23" name="圓角矩形 180">
            <a:extLst>
              <a:ext uri="{FF2B5EF4-FFF2-40B4-BE49-F238E27FC236}">
                <a16:creationId xmlns:a16="http://schemas.microsoft.com/office/drawing/2014/main" id="{EEFA4E6B-F1E9-7DC2-2B57-AB881168C58C}"/>
              </a:ext>
            </a:extLst>
          </p:cNvPr>
          <p:cNvSpPr/>
          <p:nvPr/>
        </p:nvSpPr>
        <p:spPr>
          <a:xfrm>
            <a:off x="316417" y="461687"/>
            <a:ext cx="2069423" cy="12929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圓角矩形 182">
            <a:extLst>
              <a:ext uri="{FF2B5EF4-FFF2-40B4-BE49-F238E27FC236}">
                <a16:creationId xmlns:a16="http://schemas.microsoft.com/office/drawing/2014/main" id="{16532620-4492-A8FD-FEF0-69FF78D9694E}"/>
              </a:ext>
            </a:extLst>
          </p:cNvPr>
          <p:cNvSpPr/>
          <p:nvPr/>
        </p:nvSpPr>
        <p:spPr>
          <a:xfrm>
            <a:off x="359415" y="1938254"/>
            <a:ext cx="2069423" cy="12929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圓角矩形 185">
            <a:extLst>
              <a:ext uri="{FF2B5EF4-FFF2-40B4-BE49-F238E27FC236}">
                <a16:creationId xmlns:a16="http://schemas.microsoft.com/office/drawing/2014/main" id="{240188F7-0C57-FF24-8B91-890D5BF840DE}"/>
              </a:ext>
            </a:extLst>
          </p:cNvPr>
          <p:cNvSpPr/>
          <p:nvPr/>
        </p:nvSpPr>
        <p:spPr>
          <a:xfrm>
            <a:off x="387666" y="3444980"/>
            <a:ext cx="2069423" cy="12929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橢圓 33">
            <a:extLst>
              <a:ext uri="{FF2B5EF4-FFF2-40B4-BE49-F238E27FC236}">
                <a16:creationId xmlns:a16="http://schemas.microsoft.com/office/drawing/2014/main" id="{E374CF18-C065-6879-2D0F-AFFF3F2CBCD4}"/>
              </a:ext>
            </a:extLst>
          </p:cNvPr>
          <p:cNvSpPr/>
          <p:nvPr/>
        </p:nvSpPr>
        <p:spPr>
          <a:xfrm>
            <a:off x="485217" y="566119"/>
            <a:ext cx="342434" cy="29609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41" name="橢圓 40">
            <a:extLst>
              <a:ext uri="{FF2B5EF4-FFF2-40B4-BE49-F238E27FC236}">
                <a16:creationId xmlns:a16="http://schemas.microsoft.com/office/drawing/2014/main" id="{9BDF7416-8201-9CB3-6500-F5A09A41B76B}"/>
              </a:ext>
            </a:extLst>
          </p:cNvPr>
          <p:cNvSpPr/>
          <p:nvPr/>
        </p:nvSpPr>
        <p:spPr>
          <a:xfrm>
            <a:off x="489405" y="2093832"/>
            <a:ext cx="360667" cy="31238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42" name="橢圓 41">
            <a:extLst>
              <a:ext uri="{FF2B5EF4-FFF2-40B4-BE49-F238E27FC236}">
                <a16:creationId xmlns:a16="http://schemas.microsoft.com/office/drawing/2014/main" id="{3F8C90DD-4F94-923F-36B0-E4441848B5B6}"/>
              </a:ext>
            </a:extLst>
          </p:cNvPr>
          <p:cNvSpPr/>
          <p:nvPr/>
        </p:nvSpPr>
        <p:spPr>
          <a:xfrm>
            <a:off x="589353" y="3546237"/>
            <a:ext cx="375482" cy="32422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47" name="圓角矩形 185">
            <a:extLst>
              <a:ext uri="{FF2B5EF4-FFF2-40B4-BE49-F238E27FC236}">
                <a16:creationId xmlns:a16="http://schemas.microsoft.com/office/drawing/2014/main" id="{FAC5D7B5-AF70-041C-B72E-AFBE6698A961}"/>
              </a:ext>
            </a:extLst>
          </p:cNvPr>
          <p:cNvSpPr/>
          <p:nvPr/>
        </p:nvSpPr>
        <p:spPr>
          <a:xfrm>
            <a:off x="387666" y="4923550"/>
            <a:ext cx="2069423" cy="12929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 name="橢圓 47">
            <a:extLst>
              <a:ext uri="{FF2B5EF4-FFF2-40B4-BE49-F238E27FC236}">
                <a16:creationId xmlns:a16="http://schemas.microsoft.com/office/drawing/2014/main" id="{F04BB886-3F2C-1612-2A3B-3061ABED815C}"/>
              </a:ext>
            </a:extLst>
          </p:cNvPr>
          <p:cNvSpPr/>
          <p:nvPr/>
        </p:nvSpPr>
        <p:spPr>
          <a:xfrm>
            <a:off x="589353" y="5024807"/>
            <a:ext cx="375482" cy="32422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49" name="圓角矩形 180">
            <a:extLst>
              <a:ext uri="{FF2B5EF4-FFF2-40B4-BE49-F238E27FC236}">
                <a16:creationId xmlns:a16="http://schemas.microsoft.com/office/drawing/2014/main" id="{07625E84-3419-F702-FA4F-890B473366E7}"/>
              </a:ext>
            </a:extLst>
          </p:cNvPr>
          <p:cNvSpPr/>
          <p:nvPr/>
        </p:nvSpPr>
        <p:spPr>
          <a:xfrm>
            <a:off x="2634124" y="429262"/>
            <a:ext cx="2069423" cy="12929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 name="圓角矩形 182">
            <a:extLst>
              <a:ext uri="{FF2B5EF4-FFF2-40B4-BE49-F238E27FC236}">
                <a16:creationId xmlns:a16="http://schemas.microsoft.com/office/drawing/2014/main" id="{1815E386-5A7A-7CB4-4309-5629E47E74D5}"/>
              </a:ext>
            </a:extLst>
          </p:cNvPr>
          <p:cNvSpPr/>
          <p:nvPr/>
        </p:nvSpPr>
        <p:spPr>
          <a:xfrm>
            <a:off x="2677122" y="1905829"/>
            <a:ext cx="2069423" cy="12929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 name="圓角矩形 185">
            <a:extLst>
              <a:ext uri="{FF2B5EF4-FFF2-40B4-BE49-F238E27FC236}">
                <a16:creationId xmlns:a16="http://schemas.microsoft.com/office/drawing/2014/main" id="{A318BD93-5EEE-81E4-F9CA-4491B035DFFD}"/>
              </a:ext>
            </a:extLst>
          </p:cNvPr>
          <p:cNvSpPr/>
          <p:nvPr/>
        </p:nvSpPr>
        <p:spPr>
          <a:xfrm>
            <a:off x="2705373" y="3412555"/>
            <a:ext cx="2069423" cy="12929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 name="橢圓 51">
            <a:extLst>
              <a:ext uri="{FF2B5EF4-FFF2-40B4-BE49-F238E27FC236}">
                <a16:creationId xmlns:a16="http://schemas.microsoft.com/office/drawing/2014/main" id="{FE9A03E0-F8A2-200C-F63F-4F0803E94B6F}"/>
              </a:ext>
            </a:extLst>
          </p:cNvPr>
          <p:cNvSpPr/>
          <p:nvPr/>
        </p:nvSpPr>
        <p:spPr>
          <a:xfrm>
            <a:off x="2802924" y="533694"/>
            <a:ext cx="342434" cy="29609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53" name="橢圓 52">
            <a:extLst>
              <a:ext uri="{FF2B5EF4-FFF2-40B4-BE49-F238E27FC236}">
                <a16:creationId xmlns:a16="http://schemas.microsoft.com/office/drawing/2014/main" id="{7F0174C1-7787-81AF-319A-2B1559F4216C}"/>
              </a:ext>
            </a:extLst>
          </p:cNvPr>
          <p:cNvSpPr/>
          <p:nvPr/>
        </p:nvSpPr>
        <p:spPr>
          <a:xfrm>
            <a:off x="2807112" y="2061407"/>
            <a:ext cx="360667" cy="31238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54" name="橢圓 53">
            <a:extLst>
              <a:ext uri="{FF2B5EF4-FFF2-40B4-BE49-F238E27FC236}">
                <a16:creationId xmlns:a16="http://schemas.microsoft.com/office/drawing/2014/main" id="{65D2BB8E-8D66-F6B5-C71B-B9322C81650E}"/>
              </a:ext>
            </a:extLst>
          </p:cNvPr>
          <p:cNvSpPr/>
          <p:nvPr/>
        </p:nvSpPr>
        <p:spPr>
          <a:xfrm>
            <a:off x="2907060" y="3513812"/>
            <a:ext cx="375482" cy="32422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55" name="圓角矩形 185">
            <a:extLst>
              <a:ext uri="{FF2B5EF4-FFF2-40B4-BE49-F238E27FC236}">
                <a16:creationId xmlns:a16="http://schemas.microsoft.com/office/drawing/2014/main" id="{FE72B642-BD3A-4C1E-A809-CA8C26216154}"/>
              </a:ext>
            </a:extLst>
          </p:cNvPr>
          <p:cNvSpPr/>
          <p:nvPr/>
        </p:nvSpPr>
        <p:spPr>
          <a:xfrm>
            <a:off x="2705373" y="4891125"/>
            <a:ext cx="2069423" cy="12929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橢圓 55">
            <a:extLst>
              <a:ext uri="{FF2B5EF4-FFF2-40B4-BE49-F238E27FC236}">
                <a16:creationId xmlns:a16="http://schemas.microsoft.com/office/drawing/2014/main" id="{442BAE2A-2F68-1686-BD8A-1E9D6A855802}"/>
              </a:ext>
            </a:extLst>
          </p:cNvPr>
          <p:cNvSpPr/>
          <p:nvPr/>
        </p:nvSpPr>
        <p:spPr>
          <a:xfrm>
            <a:off x="2907060" y="4992382"/>
            <a:ext cx="375482" cy="32422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57" name="圓角矩形 180">
            <a:extLst>
              <a:ext uri="{FF2B5EF4-FFF2-40B4-BE49-F238E27FC236}">
                <a16:creationId xmlns:a16="http://schemas.microsoft.com/office/drawing/2014/main" id="{7710E135-50BF-3D22-275B-E2AA7FE60D28}"/>
              </a:ext>
            </a:extLst>
          </p:cNvPr>
          <p:cNvSpPr/>
          <p:nvPr/>
        </p:nvSpPr>
        <p:spPr>
          <a:xfrm>
            <a:off x="4948363" y="423412"/>
            <a:ext cx="2069423" cy="12929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 name="圓角矩形 182">
            <a:extLst>
              <a:ext uri="{FF2B5EF4-FFF2-40B4-BE49-F238E27FC236}">
                <a16:creationId xmlns:a16="http://schemas.microsoft.com/office/drawing/2014/main" id="{7753C16E-91DA-9D54-7972-245D5607E237}"/>
              </a:ext>
            </a:extLst>
          </p:cNvPr>
          <p:cNvSpPr/>
          <p:nvPr/>
        </p:nvSpPr>
        <p:spPr>
          <a:xfrm>
            <a:off x="4991361" y="1899979"/>
            <a:ext cx="2069423" cy="12929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 name="圓角矩形 185">
            <a:extLst>
              <a:ext uri="{FF2B5EF4-FFF2-40B4-BE49-F238E27FC236}">
                <a16:creationId xmlns:a16="http://schemas.microsoft.com/office/drawing/2014/main" id="{D5720300-76E3-BB8E-E607-7C36C8831054}"/>
              </a:ext>
            </a:extLst>
          </p:cNvPr>
          <p:cNvSpPr/>
          <p:nvPr/>
        </p:nvSpPr>
        <p:spPr>
          <a:xfrm>
            <a:off x="5019612" y="3406705"/>
            <a:ext cx="2069423" cy="12929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 name="橢圓 59">
            <a:extLst>
              <a:ext uri="{FF2B5EF4-FFF2-40B4-BE49-F238E27FC236}">
                <a16:creationId xmlns:a16="http://schemas.microsoft.com/office/drawing/2014/main" id="{1BADF962-A387-9FF7-9C28-A4B7DEAC598D}"/>
              </a:ext>
            </a:extLst>
          </p:cNvPr>
          <p:cNvSpPr/>
          <p:nvPr/>
        </p:nvSpPr>
        <p:spPr>
          <a:xfrm>
            <a:off x="5117163" y="527844"/>
            <a:ext cx="342434" cy="29609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61" name="橢圓 60">
            <a:extLst>
              <a:ext uri="{FF2B5EF4-FFF2-40B4-BE49-F238E27FC236}">
                <a16:creationId xmlns:a16="http://schemas.microsoft.com/office/drawing/2014/main" id="{EC3509A2-F141-B3CF-ADF9-4722F328C305}"/>
              </a:ext>
            </a:extLst>
          </p:cNvPr>
          <p:cNvSpPr/>
          <p:nvPr/>
        </p:nvSpPr>
        <p:spPr>
          <a:xfrm>
            <a:off x="5121351" y="2055557"/>
            <a:ext cx="360667" cy="31238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62" name="橢圓 61">
            <a:extLst>
              <a:ext uri="{FF2B5EF4-FFF2-40B4-BE49-F238E27FC236}">
                <a16:creationId xmlns:a16="http://schemas.microsoft.com/office/drawing/2014/main" id="{2FE028CF-6E17-DC47-A75C-CC4D5F874D8F}"/>
              </a:ext>
            </a:extLst>
          </p:cNvPr>
          <p:cNvSpPr/>
          <p:nvPr/>
        </p:nvSpPr>
        <p:spPr>
          <a:xfrm>
            <a:off x="5221299" y="3507962"/>
            <a:ext cx="375482" cy="32422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63" name="圓角矩形 185">
            <a:extLst>
              <a:ext uri="{FF2B5EF4-FFF2-40B4-BE49-F238E27FC236}">
                <a16:creationId xmlns:a16="http://schemas.microsoft.com/office/drawing/2014/main" id="{72059CB1-920C-CFA1-AA01-2391A81CB201}"/>
              </a:ext>
            </a:extLst>
          </p:cNvPr>
          <p:cNvSpPr/>
          <p:nvPr/>
        </p:nvSpPr>
        <p:spPr>
          <a:xfrm>
            <a:off x="5019612" y="4885275"/>
            <a:ext cx="2069423" cy="12929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 name="橢圓 63">
            <a:extLst>
              <a:ext uri="{FF2B5EF4-FFF2-40B4-BE49-F238E27FC236}">
                <a16:creationId xmlns:a16="http://schemas.microsoft.com/office/drawing/2014/main" id="{F87B005B-A0C4-7ED3-AEDD-C4642946560C}"/>
              </a:ext>
            </a:extLst>
          </p:cNvPr>
          <p:cNvSpPr/>
          <p:nvPr/>
        </p:nvSpPr>
        <p:spPr>
          <a:xfrm>
            <a:off x="5221299" y="4986532"/>
            <a:ext cx="375482" cy="32422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65" name="圓角矩形 180">
            <a:extLst>
              <a:ext uri="{FF2B5EF4-FFF2-40B4-BE49-F238E27FC236}">
                <a16:creationId xmlns:a16="http://schemas.microsoft.com/office/drawing/2014/main" id="{11944FB4-F04E-F707-438E-84B01A7F5EC1}"/>
              </a:ext>
            </a:extLst>
          </p:cNvPr>
          <p:cNvSpPr/>
          <p:nvPr/>
        </p:nvSpPr>
        <p:spPr>
          <a:xfrm>
            <a:off x="7413649" y="527844"/>
            <a:ext cx="2069423" cy="12929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 name="圓角矩形 182">
            <a:extLst>
              <a:ext uri="{FF2B5EF4-FFF2-40B4-BE49-F238E27FC236}">
                <a16:creationId xmlns:a16="http://schemas.microsoft.com/office/drawing/2014/main" id="{7F289AF0-1BF8-A2FE-A2A3-96ECD89AAA71}"/>
              </a:ext>
            </a:extLst>
          </p:cNvPr>
          <p:cNvSpPr/>
          <p:nvPr/>
        </p:nvSpPr>
        <p:spPr>
          <a:xfrm>
            <a:off x="7456647" y="2004411"/>
            <a:ext cx="2069423" cy="12929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7" name="圓角矩形 185">
            <a:extLst>
              <a:ext uri="{FF2B5EF4-FFF2-40B4-BE49-F238E27FC236}">
                <a16:creationId xmlns:a16="http://schemas.microsoft.com/office/drawing/2014/main" id="{1E6E7E30-6956-9BEE-4674-502A8FC99E73}"/>
              </a:ext>
            </a:extLst>
          </p:cNvPr>
          <p:cNvSpPr/>
          <p:nvPr/>
        </p:nvSpPr>
        <p:spPr>
          <a:xfrm>
            <a:off x="7484898" y="3511137"/>
            <a:ext cx="2069423" cy="12929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8" name="橢圓 67">
            <a:extLst>
              <a:ext uri="{FF2B5EF4-FFF2-40B4-BE49-F238E27FC236}">
                <a16:creationId xmlns:a16="http://schemas.microsoft.com/office/drawing/2014/main" id="{EC90458C-3D98-303A-5191-CF851EDFEADB}"/>
              </a:ext>
            </a:extLst>
          </p:cNvPr>
          <p:cNvSpPr/>
          <p:nvPr/>
        </p:nvSpPr>
        <p:spPr>
          <a:xfrm>
            <a:off x="7594389" y="581707"/>
            <a:ext cx="342434" cy="29609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69" name="橢圓 68">
            <a:extLst>
              <a:ext uri="{FF2B5EF4-FFF2-40B4-BE49-F238E27FC236}">
                <a16:creationId xmlns:a16="http://schemas.microsoft.com/office/drawing/2014/main" id="{0B0FA452-A6C6-52BE-938B-5D2631655F32}"/>
              </a:ext>
            </a:extLst>
          </p:cNvPr>
          <p:cNvSpPr/>
          <p:nvPr/>
        </p:nvSpPr>
        <p:spPr>
          <a:xfrm>
            <a:off x="7598577" y="2109420"/>
            <a:ext cx="360667" cy="31238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70" name="橢圓 69">
            <a:extLst>
              <a:ext uri="{FF2B5EF4-FFF2-40B4-BE49-F238E27FC236}">
                <a16:creationId xmlns:a16="http://schemas.microsoft.com/office/drawing/2014/main" id="{79523F11-461F-5895-D16E-763B20C6F214}"/>
              </a:ext>
            </a:extLst>
          </p:cNvPr>
          <p:cNvSpPr/>
          <p:nvPr/>
        </p:nvSpPr>
        <p:spPr>
          <a:xfrm>
            <a:off x="7698525" y="3561825"/>
            <a:ext cx="375482" cy="32422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71" name="圓角矩形 185">
            <a:extLst>
              <a:ext uri="{FF2B5EF4-FFF2-40B4-BE49-F238E27FC236}">
                <a16:creationId xmlns:a16="http://schemas.microsoft.com/office/drawing/2014/main" id="{3361F6F3-69FE-3602-03DE-ED1E61CA88DD}"/>
              </a:ext>
            </a:extLst>
          </p:cNvPr>
          <p:cNvSpPr/>
          <p:nvPr/>
        </p:nvSpPr>
        <p:spPr>
          <a:xfrm>
            <a:off x="7484898" y="4989707"/>
            <a:ext cx="2069423" cy="12929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2" name="橢圓 71">
            <a:extLst>
              <a:ext uri="{FF2B5EF4-FFF2-40B4-BE49-F238E27FC236}">
                <a16:creationId xmlns:a16="http://schemas.microsoft.com/office/drawing/2014/main" id="{CD6E9775-4CAB-3E9C-29FA-6BB6E701AEA7}"/>
              </a:ext>
            </a:extLst>
          </p:cNvPr>
          <p:cNvSpPr/>
          <p:nvPr/>
        </p:nvSpPr>
        <p:spPr>
          <a:xfrm>
            <a:off x="7698525" y="5040395"/>
            <a:ext cx="375482" cy="32422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73" name="圓角矩形 180">
            <a:extLst>
              <a:ext uri="{FF2B5EF4-FFF2-40B4-BE49-F238E27FC236}">
                <a16:creationId xmlns:a16="http://schemas.microsoft.com/office/drawing/2014/main" id="{727A6CE4-ED8E-6FBB-86ED-56A278FB4D7C}"/>
              </a:ext>
            </a:extLst>
          </p:cNvPr>
          <p:cNvSpPr/>
          <p:nvPr/>
        </p:nvSpPr>
        <p:spPr>
          <a:xfrm>
            <a:off x="9866782" y="461687"/>
            <a:ext cx="2069423" cy="12929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4" name="圓角矩形 182">
            <a:extLst>
              <a:ext uri="{FF2B5EF4-FFF2-40B4-BE49-F238E27FC236}">
                <a16:creationId xmlns:a16="http://schemas.microsoft.com/office/drawing/2014/main" id="{E33B26F9-A0A3-15A0-1B63-A1DD5EDE0073}"/>
              </a:ext>
            </a:extLst>
          </p:cNvPr>
          <p:cNvSpPr/>
          <p:nvPr/>
        </p:nvSpPr>
        <p:spPr>
          <a:xfrm>
            <a:off x="9899464" y="1968269"/>
            <a:ext cx="2069423" cy="12929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5" name="圓角矩形 185">
            <a:extLst>
              <a:ext uri="{FF2B5EF4-FFF2-40B4-BE49-F238E27FC236}">
                <a16:creationId xmlns:a16="http://schemas.microsoft.com/office/drawing/2014/main" id="{23009913-78D5-C1B9-7852-B43A88B84FD4}"/>
              </a:ext>
            </a:extLst>
          </p:cNvPr>
          <p:cNvSpPr/>
          <p:nvPr/>
        </p:nvSpPr>
        <p:spPr>
          <a:xfrm>
            <a:off x="9938031" y="3444980"/>
            <a:ext cx="2069423" cy="12929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6" name="橢圓 75">
            <a:extLst>
              <a:ext uri="{FF2B5EF4-FFF2-40B4-BE49-F238E27FC236}">
                <a16:creationId xmlns:a16="http://schemas.microsoft.com/office/drawing/2014/main" id="{29795470-A242-4C66-9973-C62BCA325C56}"/>
              </a:ext>
            </a:extLst>
          </p:cNvPr>
          <p:cNvSpPr/>
          <p:nvPr/>
        </p:nvSpPr>
        <p:spPr>
          <a:xfrm>
            <a:off x="10013519" y="533296"/>
            <a:ext cx="342434" cy="29609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77" name="橢圓 76">
            <a:extLst>
              <a:ext uri="{FF2B5EF4-FFF2-40B4-BE49-F238E27FC236}">
                <a16:creationId xmlns:a16="http://schemas.microsoft.com/office/drawing/2014/main" id="{C9B2B1AE-46F7-BA83-7EEE-D59AD01E22B2}"/>
              </a:ext>
            </a:extLst>
          </p:cNvPr>
          <p:cNvSpPr/>
          <p:nvPr/>
        </p:nvSpPr>
        <p:spPr>
          <a:xfrm>
            <a:off x="10017707" y="2061009"/>
            <a:ext cx="360667" cy="31238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78" name="橢圓 77">
            <a:extLst>
              <a:ext uri="{FF2B5EF4-FFF2-40B4-BE49-F238E27FC236}">
                <a16:creationId xmlns:a16="http://schemas.microsoft.com/office/drawing/2014/main" id="{85E1B87C-371C-9B1D-FA53-6CBC69D74F16}"/>
              </a:ext>
            </a:extLst>
          </p:cNvPr>
          <p:cNvSpPr/>
          <p:nvPr/>
        </p:nvSpPr>
        <p:spPr>
          <a:xfrm>
            <a:off x="10117655" y="3513414"/>
            <a:ext cx="375482" cy="32422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79" name="圓角矩形 185">
            <a:extLst>
              <a:ext uri="{FF2B5EF4-FFF2-40B4-BE49-F238E27FC236}">
                <a16:creationId xmlns:a16="http://schemas.microsoft.com/office/drawing/2014/main" id="{30CBB08A-DFBC-80A5-613F-E0DDA858077F}"/>
              </a:ext>
            </a:extLst>
          </p:cNvPr>
          <p:cNvSpPr/>
          <p:nvPr/>
        </p:nvSpPr>
        <p:spPr>
          <a:xfrm>
            <a:off x="9938031" y="4923550"/>
            <a:ext cx="2069423" cy="12929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0" name="橢圓 79">
            <a:extLst>
              <a:ext uri="{FF2B5EF4-FFF2-40B4-BE49-F238E27FC236}">
                <a16:creationId xmlns:a16="http://schemas.microsoft.com/office/drawing/2014/main" id="{909EA694-4AA1-43A8-85C8-07F18E5F031E}"/>
              </a:ext>
            </a:extLst>
          </p:cNvPr>
          <p:cNvSpPr/>
          <p:nvPr/>
        </p:nvSpPr>
        <p:spPr>
          <a:xfrm>
            <a:off x="10117655" y="4991984"/>
            <a:ext cx="375482" cy="32422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21910926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4"/>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34"/>
                  </p:tgtEl>
                </p:cond>
              </p:nextCondLst>
            </p:seq>
            <p:seq concurrent="1" nextAc="seek">
              <p:cTn id="11" restart="whenNotActive" fill="hold" evtFilter="cancelBubble" nodeType="interactiveSeq">
                <p:stCondLst>
                  <p:cond evt="onClick" delay="0">
                    <p:tgtEl>
                      <p:spTgt spid="41"/>
                    </p:tgtEl>
                  </p:cond>
                </p:stCondLst>
                <p:endSync evt="end" delay="0">
                  <p:rtn val="all"/>
                </p:endSync>
                <p:childTnLst>
                  <p:par>
                    <p:cTn id="12" fill="hold">
                      <p:stCondLst>
                        <p:cond delay="0"/>
                      </p:stCondLst>
                      <p:childTnLst>
                        <p:par>
                          <p:cTn id="13" fill="hold">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2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41"/>
                  </p:tgtEl>
                </p:cond>
              </p:nextCondLst>
            </p:seq>
            <p:seq concurrent="1" nextAc="seek">
              <p:cTn id="20" restart="whenNotActive" fill="hold" evtFilter="cancelBubble" nodeType="interactiveSeq">
                <p:stCondLst>
                  <p:cond evt="onClick" delay="0">
                    <p:tgtEl>
                      <p:spTgt spid="42"/>
                    </p:tgtEl>
                  </p:cond>
                </p:stCondLst>
                <p:endSync evt="end" delay="0">
                  <p:rtn val="all"/>
                </p:endSync>
                <p:childTnLst>
                  <p:par>
                    <p:cTn id="21" fill="hold">
                      <p:stCondLst>
                        <p:cond delay="0"/>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42"/>
                  </p:tgtEl>
                </p:cond>
              </p:nextCondLst>
            </p:seq>
            <p:seq concurrent="1" nextAc="seek">
              <p:cTn id="29" restart="whenNotActive" fill="hold" evtFilter="cancelBubble" nodeType="interactiveSeq">
                <p:stCondLst>
                  <p:cond evt="onClick" delay="0">
                    <p:tgtEl>
                      <p:spTgt spid="48"/>
                    </p:tgtEl>
                  </p:cond>
                </p:stCondLst>
                <p:endSync evt="end" delay="0">
                  <p:rtn val="all"/>
                </p:endSync>
                <p:childTnLst>
                  <p:par>
                    <p:cTn id="30" fill="hold">
                      <p:stCondLst>
                        <p:cond delay="0"/>
                      </p:stCondLst>
                      <p:childTnLst>
                        <p:par>
                          <p:cTn id="31" fill="hold">
                            <p:stCondLst>
                              <p:cond delay="0"/>
                            </p:stCondLst>
                            <p:childTnLst>
                              <p:par>
                                <p:cTn id="32" presetID="1" presetClass="exit" presetSubtype="0" fill="hold" grpId="0" nodeType="clickEffect">
                                  <p:stCondLst>
                                    <p:cond delay="0"/>
                                  </p:stCondLst>
                                  <p:childTnLst>
                                    <p:set>
                                      <p:cBhvr>
                                        <p:cTn id="33" dur="1" fill="hold">
                                          <p:stCondLst>
                                            <p:cond delay="0"/>
                                          </p:stCondLst>
                                        </p:cTn>
                                        <p:tgtEl>
                                          <p:spTgt spid="47"/>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1" nodeType="clickEffect">
                                  <p:stCondLst>
                                    <p:cond delay="0"/>
                                  </p:stCondLst>
                                  <p:childTnLst>
                                    <p:set>
                                      <p:cBhvr>
                                        <p:cTn id="37" dur="1" fill="hold">
                                          <p:stCondLst>
                                            <p:cond delay="0"/>
                                          </p:stCondLst>
                                        </p:cTn>
                                        <p:tgtEl>
                                          <p:spTgt spid="47"/>
                                        </p:tgtEl>
                                        <p:attrNameLst>
                                          <p:attrName>style.visibility</p:attrName>
                                        </p:attrNameLst>
                                      </p:cBhvr>
                                      <p:to>
                                        <p:strVal val="visible"/>
                                      </p:to>
                                    </p:set>
                                  </p:childTnLst>
                                </p:cTn>
                              </p:par>
                            </p:childTnLst>
                          </p:cTn>
                        </p:par>
                      </p:childTnLst>
                    </p:cTn>
                  </p:par>
                </p:childTnLst>
              </p:cTn>
              <p:nextCondLst>
                <p:cond evt="onClick" delay="0">
                  <p:tgtEl>
                    <p:spTgt spid="48"/>
                  </p:tgtEl>
                </p:cond>
              </p:nextCondLst>
            </p:seq>
            <p:seq concurrent="1" nextAc="seek">
              <p:cTn id="38" restart="whenNotActive" fill="hold" evtFilter="cancelBubble" nodeType="interactiveSeq">
                <p:stCondLst>
                  <p:cond evt="onClick" delay="0">
                    <p:tgtEl>
                      <p:spTgt spid="52"/>
                    </p:tgtEl>
                  </p:cond>
                </p:stCondLst>
                <p:endSync evt="end" delay="0">
                  <p:rtn val="all"/>
                </p:endSync>
                <p:childTnLst>
                  <p:par>
                    <p:cTn id="39" fill="hold">
                      <p:stCondLst>
                        <p:cond delay="0"/>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4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 nodeType="click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childTnLst>
                          </p:cTn>
                        </p:par>
                      </p:childTnLst>
                    </p:cTn>
                  </p:par>
                </p:childTnLst>
              </p:cTn>
              <p:nextCondLst>
                <p:cond evt="onClick" delay="0">
                  <p:tgtEl>
                    <p:spTgt spid="52"/>
                  </p:tgtEl>
                </p:cond>
              </p:nextCondLst>
            </p:seq>
            <p:seq concurrent="1" nextAc="seek">
              <p:cTn id="47" restart="whenNotActive" fill="hold" evtFilter="cancelBubble" nodeType="interactiveSeq">
                <p:stCondLst>
                  <p:cond evt="onClick" delay="0">
                    <p:tgtEl>
                      <p:spTgt spid="53"/>
                    </p:tgtEl>
                  </p:cond>
                </p:stCondLst>
                <p:endSync evt="end" delay="0">
                  <p:rtn val="all"/>
                </p:endSync>
                <p:childTnLst>
                  <p:par>
                    <p:cTn id="48" fill="hold">
                      <p:stCondLst>
                        <p:cond delay="0"/>
                      </p:stCondLst>
                      <p:childTnLst>
                        <p:par>
                          <p:cTn id="49" fill="hold">
                            <p:stCondLst>
                              <p:cond delay="0"/>
                            </p:stCondLst>
                            <p:childTnLst>
                              <p:par>
                                <p:cTn id="50" presetID="1" presetClass="exit" presetSubtype="0" fill="hold" grpId="0" nodeType="clickEffect">
                                  <p:stCondLst>
                                    <p:cond delay="0"/>
                                  </p:stCondLst>
                                  <p:childTnLst>
                                    <p:set>
                                      <p:cBhvr>
                                        <p:cTn id="51" dur="1" fill="hold">
                                          <p:stCondLst>
                                            <p:cond delay="0"/>
                                          </p:stCondLst>
                                        </p:cTn>
                                        <p:tgtEl>
                                          <p:spTgt spid="50"/>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1" nodeType="clickEffect">
                                  <p:stCondLst>
                                    <p:cond delay="0"/>
                                  </p:stCondLst>
                                  <p:childTnLst>
                                    <p:set>
                                      <p:cBhvr>
                                        <p:cTn id="55" dur="1" fill="hold">
                                          <p:stCondLst>
                                            <p:cond delay="0"/>
                                          </p:stCondLst>
                                        </p:cTn>
                                        <p:tgtEl>
                                          <p:spTgt spid="50"/>
                                        </p:tgtEl>
                                        <p:attrNameLst>
                                          <p:attrName>style.visibility</p:attrName>
                                        </p:attrNameLst>
                                      </p:cBhvr>
                                      <p:to>
                                        <p:strVal val="visible"/>
                                      </p:to>
                                    </p:set>
                                  </p:childTnLst>
                                </p:cTn>
                              </p:par>
                            </p:childTnLst>
                          </p:cTn>
                        </p:par>
                      </p:childTnLst>
                    </p:cTn>
                  </p:par>
                </p:childTnLst>
              </p:cTn>
              <p:nextCondLst>
                <p:cond evt="onClick" delay="0">
                  <p:tgtEl>
                    <p:spTgt spid="53"/>
                  </p:tgtEl>
                </p:cond>
              </p:nextCondLst>
            </p:seq>
            <p:seq concurrent="1" nextAc="seek">
              <p:cTn id="56" restart="whenNotActive" fill="hold" evtFilter="cancelBubble" nodeType="interactiveSeq">
                <p:stCondLst>
                  <p:cond evt="onClick" delay="0">
                    <p:tgtEl>
                      <p:spTgt spid="54"/>
                    </p:tgtEl>
                  </p:cond>
                </p:stCondLst>
                <p:endSync evt="end" delay="0">
                  <p:rtn val="all"/>
                </p:endSync>
                <p:childTnLst>
                  <p:par>
                    <p:cTn id="57" fill="hold">
                      <p:stCondLst>
                        <p:cond delay="0"/>
                      </p:stCondLst>
                      <p:childTnLst>
                        <p:par>
                          <p:cTn id="58" fill="hold">
                            <p:stCondLst>
                              <p:cond delay="0"/>
                            </p:stCondLst>
                            <p:childTnLst>
                              <p:par>
                                <p:cTn id="59" presetID="1" presetClass="exit" presetSubtype="0" fill="hold" grpId="0" nodeType="clickEffect">
                                  <p:stCondLst>
                                    <p:cond delay="0"/>
                                  </p:stCondLst>
                                  <p:childTnLst>
                                    <p:set>
                                      <p:cBhvr>
                                        <p:cTn id="60" dur="1" fill="hold">
                                          <p:stCondLst>
                                            <p:cond delay="0"/>
                                          </p:stCondLst>
                                        </p:cTn>
                                        <p:tgtEl>
                                          <p:spTgt spid="51"/>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1" nodeType="clickEffect">
                                  <p:stCondLst>
                                    <p:cond delay="0"/>
                                  </p:stCondLst>
                                  <p:childTnLst>
                                    <p:set>
                                      <p:cBhvr>
                                        <p:cTn id="64" dur="1" fill="hold">
                                          <p:stCondLst>
                                            <p:cond delay="0"/>
                                          </p:stCondLst>
                                        </p:cTn>
                                        <p:tgtEl>
                                          <p:spTgt spid="51"/>
                                        </p:tgtEl>
                                        <p:attrNameLst>
                                          <p:attrName>style.visibility</p:attrName>
                                        </p:attrNameLst>
                                      </p:cBhvr>
                                      <p:to>
                                        <p:strVal val="visible"/>
                                      </p:to>
                                    </p:set>
                                  </p:childTnLst>
                                </p:cTn>
                              </p:par>
                            </p:childTnLst>
                          </p:cTn>
                        </p:par>
                      </p:childTnLst>
                    </p:cTn>
                  </p:par>
                </p:childTnLst>
              </p:cTn>
              <p:nextCondLst>
                <p:cond evt="onClick" delay="0">
                  <p:tgtEl>
                    <p:spTgt spid="54"/>
                  </p:tgtEl>
                </p:cond>
              </p:nextCondLst>
            </p:seq>
            <p:seq concurrent="1" nextAc="seek">
              <p:cTn id="65" restart="whenNotActive" fill="hold" evtFilter="cancelBubble" nodeType="interactiveSeq">
                <p:stCondLst>
                  <p:cond evt="onClick" delay="0">
                    <p:tgtEl>
                      <p:spTgt spid="56"/>
                    </p:tgtEl>
                  </p:cond>
                </p:stCondLst>
                <p:endSync evt="end" delay="0">
                  <p:rtn val="all"/>
                </p:endSync>
                <p:childTnLst>
                  <p:par>
                    <p:cTn id="66" fill="hold">
                      <p:stCondLst>
                        <p:cond delay="0"/>
                      </p:stCondLst>
                      <p:childTnLst>
                        <p:par>
                          <p:cTn id="67" fill="hold">
                            <p:stCondLst>
                              <p:cond delay="0"/>
                            </p:stCondLst>
                            <p:childTnLst>
                              <p:par>
                                <p:cTn id="68" presetID="1" presetClass="exit" presetSubtype="0" fill="hold" grpId="0" nodeType="clickEffect">
                                  <p:stCondLst>
                                    <p:cond delay="0"/>
                                  </p:stCondLst>
                                  <p:childTnLst>
                                    <p:set>
                                      <p:cBhvr>
                                        <p:cTn id="69" dur="1" fill="hold">
                                          <p:stCondLst>
                                            <p:cond delay="0"/>
                                          </p:stCondLst>
                                        </p:cTn>
                                        <p:tgtEl>
                                          <p:spTgt spid="55"/>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1" nodeType="clickEffect">
                                  <p:stCondLst>
                                    <p:cond delay="0"/>
                                  </p:stCondLst>
                                  <p:childTnLst>
                                    <p:set>
                                      <p:cBhvr>
                                        <p:cTn id="73" dur="1" fill="hold">
                                          <p:stCondLst>
                                            <p:cond delay="0"/>
                                          </p:stCondLst>
                                        </p:cTn>
                                        <p:tgtEl>
                                          <p:spTgt spid="55"/>
                                        </p:tgtEl>
                                        <p:attrNameLst>
                                          <p:attrName>style.visibility</p:attrName>
                                        </p:attrNameLst>
                                      </p:cBhvr>
                                      <p:to>
                                        <p:strVal val="visible"/>
                                      </p:to>
                                    </p:set>
                                  </p:childTnLst>
                                </p:cTn>
                              </p:par>
                            </p:childTnLst>
                          </p:cTn>
                        </p:par>
                      </p:childTnLst>
                    </p:cTn>
                  </p:par>
                </p:childTnLst>
              </p:cTn>
              <p:nextCondLst>
                <p:cond evt="onClick" delay="0">
                  <p:tgtEl>
                    <p:spTgt spid="56"/>
                  </p:tgtEl>
                </p:cond>
              </p:nextCondLst>
            </p:seq>
            <p:seq concurrent="1" nextAc="seek">
              <p:cTn id="74" restart="whenNotActive" fill="hold" evtFilter="cancelBubble" nodeType="interactiveSeq">
                <p:stCondLst>
                  <p:cond evt="onClick" delay="0">
                    <p:tgtEl>
                      <p:spTgt spid="60"/>
                    </p:tgtEl>
                  </p:cond>
                </p:stCondLst>
                <p:endSync evt="end" delay="0">
                  <p:rtn val="all"/>
                </p:endSync>
                <p:childTnLst>
                  <p:par>
                    <p:cTn id="75" fill="hold">
                      <p:stCondLst>
                        <p:cond delay="0"/>
                      </p:stCondLst>
                      <p:childTnLst>
                        <p:par>
                          <p:cTn id="76" fill="hold">
                            <p:stCondLst>
                              <p:cond delay="0"/>
                            </p:stCondLst>
                            <p:childTnLst>
                              <p:par>
                                <p:cTn id="77" presetID="1" presetClass="exit" presetSubtype="0" fill="hold" grpId="0" nodeType="clickEffect">
                                  <p:stCondLst>
                                    <p:cond delay="0"/>
                                  </p:stCondLst>
                                  <p:childTnLst>
                                    <p:set>
                                      <p:cBhvr>
                                        <p:cTn id="78" dur="1" fill="hold">
                                          <p:stCondLst>
                                            <p:cond delay="0"/>
                                          </p:stCondLst>
                                        </p:cTn>
                                        <p:tgtEl>
                                          <p:spTgt spid="57"/>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1" nodeType="clickEffect">
                                  <p:stCondLst>
                                    <p:cond delay="0"/>
                                  </p:stCondLst>
                                  <p:childTnLst>
                                    <p:set>
                                      <p:cBhvr>
                                        <p:cTn id="82" dur="1" fill="hold">
                                          <p:stCondLst>
                                            <p:cond delay="0"/>
                                          </p:stCondLst>
                                        </p:cTn>
                                        <p:tgtEl>
                                          <p:spTgt spid="57"/>
                                        </p:tgtEl>
                                        <p:attrNameLst>
                                          <p:attrName>style.visibility</p:attrName>
                                        </p:attrNameLst>
                                      </p:cBhvr>
                                      <p:to>
                                        <p:strVal val="visible"/>
                                      </p:to>
                                    </p:set>
                                  </p:childTnLst>
                                </p:cTn>
                              </p:par>
                            </p:childTnLst>
                          </p:cTn>
                        </p:par>
                      </p:childTnLst>
                    </p:cTn>
                  </p:par>
                </p:childTnLst>
              </p:cTn>
              <p:nextCondLst>
                <p:cond evt="onClick" delay="0">
                  <p:tgtEl>
                    <p:spTgt spid="60"/>
                  </p:tgtEl>
                </p:cond>
              </p:nextCondLst>
            </p:seq>
            <p:seq concurrent="1" nextAc="seek">
              <p:cTn id="83" restart="whenNotActive" fill="hold" evtFilter="cancelBubble" nodeType="interactiveSeq">
                <p:stCondLst>
                  <p:cond evt="onClick" delay="0">
                    <p:tgtEl>
                      <p:spTgt spid="61"/>
                    </p:tgtEl>
                  </p:cond>
                </p:stCondLst>
                <p:endSync evt="end" delay="0">
                  <p:rtn val="all"/>
                </p:endSync>
                <p:childTnLst>
                  <p:par>
                    <p:cTn id="84" fill="hold">
                      <p:stCondLst>
                        <p:cond delay="0"/>
                      </p:stCondLst>
                      <p:childTnLst>
                        <p:par>
                          <p:cTn id="85" fill="hold">
                            <p:stCondLst>
                              <p:cond delay="0"/>
                            </p:stCondLst>
                            <p:childTnLst>
                              <p:par>
                                <p:cTn id="86" presetID="1" presetClass="exit" presetSubtype="0" fill="hold" grpId="0" nodeType="clickEffect">
                                  <p:stCondLst>
                                    <p:cond delay="0"/>
                                  </p:stCondLst>
                                  <p:childTnLst>
                                    <p:set>
                                      <p:cBhvr>
                                        <p:cTn id="87" dur="1" fill="hold">
                                          <p:stCondLst>
                                            <p:cond delay="0"/>
                                          </p:stCondLst>
                                        </p:cTn>
                                        <p:tgtEl>
                                          <p:spTgt spid="58"/>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1" nodeType="clickEffect">
                                  <p:stCondLst>
                                    <p:cond delay="0"/>
                                  </p:stCondLst>
                                  <p:childTnLst>
                                    <p:set>
                                      <p:cBhvr>
                                        <p:cTn id="91" dur="1" fill="hold">
                                          <p:stCondLst>
                                            <p:cond delay="0"/>
                                          </p:stCondLst>
                                        </p:cTn>
                                        <p:tgtEl>
                                          <p:spTgt spid="58"/>
                                        </p:tgtEl>
                                        <p:attrNameLst>
                                          <p:attrName>style.visibility</p:attrName>
                                        </p:attrNameLst>
                                      </p:cBhvr>
                                      <p:to>
                                        <p:strVal val="visible"/>
                                      </p:to>
                                    </p:set>
                                  </p:childTnLst>
                                </p:cTn>
                              </p:par>
                            </p:childTnLst>
                          </p:cTn>
                        </p:par>
                      </p:childTnLst>
                    </p:cTn>
                  </p:par>
                </p:childTnLst>
              </p:cTn>
              <p:nextCondLst>
                <p:cond evt="onClick" delay="0">
                  <p:tgtEl>
                    <p:spTgt spid="61"/>
                  </p:tgtEl>
                </p:cond>
              </p:nextCondLst>
            </p:seq>
            <p:seq concurrent="1" nextAc="seek">
              <p:cTn id="92" restart="whenNotActive" fill="hold" evtFilter="cancelBubble" nodeType="interactiveSeq">
                <p:stCondLst>
                  <p:cond evt="onClick" delay="0">
                    <p:tgtEl>
                      <p:spTgt spid="62"/>
                    </p:tgtEl>
                  </p:cond>
                </p:stCondLst>
                <p:endSync evt="end" delay="0">
                  <p:rtn val="all"/>
                </p:endSync>
                <p:childTnLst>
                  <p:par>
                    <p:cTn id="93" fill="hold">
                      <p:stCondLst>
                        <p:cond delay="0"/>
                      </p:stCondLst>
                      <p:childTnLst>
                        <p:par>
                          <p:cTn id="94" fill="hold">
                            <p:stCondLst>
                              <p:cond delay="0"/>
                            </p:stCondLst>
                            <p:childTnLst>
                              <p:par>
                                <p:cTn id="95" presetID="1" presetClass="exit" presetSubtype="0" fill="hold" grpId="0" nodeType="clickEffect">
                                  <p:stCondLst>
                                    <p:cond delay="0"/>
                                  </p:stCondLst>
                                  <p:childTnLst>
                                    <p:set>
                                      <p:cBhvr>
                                        <p:cTn id="96" dur="1" fill="hold">
                                          <p:stCondLst>
                                            <p:cond delay="0"/>
                                          </p:stCondLst>
                                        </p:cTn>
                                        <p:tgtEl>
                                          <p:spTgt spid="59"/>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1" nodeType="clickEffect">
                                  <p:stCondLst>
                                    <p:cond delay="0"/>
                                  </p:stCondLst>
                                  <p:childTnLst>
                                    <p:set>
                                      <p:cBhvr>
                                        <p:cTn id="100" dur="1" fill="hold">
                                          <p:stCondLst>
                                            <p:cond delay="0"/>
                                          </p:stCondLst>
                                        </p:cTn>
                                        <p:tgtEl>
                                          <p:spTgt spid="59"/>
                                        </p:tgtEl>
                                        <p:attrNameLst>
                                          <p:attrName>style.visibility</p:attrName>
                                        </p:attrNameLst>
                                      </p:cBhvr>
                                      <p:to>
                                        <p:strVal val="visible"/>
                                      </p:to>
                                    </p:set>
                                  </p:childTnLst>
                                </p:cTn>
                              </p:par>
                            </p:childTnLst>
                          </p:cTn>
                        </p:par>
                      </p:childTnLst>
                    </p:cTn>
                  </p:par>
                </p:childTnLst>
              </p:cTn>
              <p:nextCondLst>
                <p:cond evt="onClick" delay="0">
                  <p:tgtEl>
                    <p:spTgt spid="62"/>
                  </p:tgtEl>
                </p:cond>
              </p:nextCondLst>
            </p:seq>
            <p:seq concurrent="1" nextAc="seek">
              <p:cTn id="101" restart="whenNotActive" fill="hold" evtFilter="cancelBubble" nodeType="interactiveSeq">
                <p:stCondLst>
                  <p:cond evt="onClick" delay="0">
                    <p:tgtEl>
                      <p:spTgt spid="64"/>
                    </p:tgtEl>
                  </p:cond>
                </p:stCondLst>
                <p:endSync evt="end" delay="0">
                  <p:rtn val="all"/>
                </p:endSync>
                <p:childTnLst>
                  <p:par>
                    <p:cTn id="102" fill="hold">
                      <p:stCondLst>
                        <p:cond delay="0"/>
                      </p:stCondLst>
                      <p:childTnLst>
                        <p:par>
                          <p:cTn id="103" fill="hold">
                            <p:stCondLst>
                              <p:cond delay="0"/>
                            </p:stCondLst>
                            <p:childTnLst>
                              <p:par>
                                <p:cTn id="104" presetID="1" presetClass="exit" presetSubtype="0" fill="hold" grpId="0" nodeType="clickEffect">
                                  <p:stCondLst>
                                    <p:cond delay="0"/>
                                  </p:stCondLst>
                                  <p:childTnLst>
                                    <p:set>
                                      <p:cBhvr>
                                        <p:cTn id="105" dur="1" fill="hold">
                                          <p:stCondLst>
                                            <p:cond delay="0"/>
                                          </p:stCondLst>
                                        </p:cTn>
                                        <p:tgtEl>
                                          <p:spTgt spid="63"/>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1" nodeType="clickEffect">
                                  <p:stCondLst>
                                    <p:cond delay="0"/>
                                  </p:stCondLst>
                                  <p:childTnLst>
                                    <p:set>
                                      <p:cBhvr>
                                        <p:cTn id="109" dur="1" fill="hold">
                                          <p:stCondLst>
                                            <p:cond delay="0"/>
                                          </p:stCondLst>
                                        </p:cTn>
                                        <p:tgtEl>
                                          <p:spTgt spid="63"/>
                                        </p:tgtEl>
                                        <p:attrNameLst>
                                          <p:attrName>style.visibility</p:attrName>
                                        </p:attrNameLst>
                                      </p:cBhvr>
                                      <p:to>
                                        <p:strVal val="visible"/>
                                      </p:to>
                                    </p:set>
                                  </p:childTnLst>
                                </p:cTn>
                              </p:par>
                            </p:childTnLst>
                          </p:cTn>
                        </p:par>
                      </p:childTnLst>
                    </p:cTn>
                  </p:par>
                </p:childTnLst>
              </p:cTn>
              <p:nextCondLst>
                <p:cond evt="onClick" delay="0">
                  <p:tgtEl>
                    <p:spTgt spid="64"/>
                  </p:tgtEl>
                </p:cond>
              </p:nextCondLst>
            </p:seq>
            <p:seq concurrent="1" nextAc="seek">
              <p:cTn id="110" restart="whenNotActive" fill="hold" evtFilter="cancelBubble" nodeType="interactiveSeq">
                <p:stCondLst>
                  <p:cond evt="onClick" delay="0">
                    <p:tgtEl>
                      <p:spTgt spid="68"/>
                    </p:tgtEl>
                  </p:cond>
                </p:stCondLst>
                <p:endSync evt="end" delay="0">
                  <p:rtn val="all"/>
                </p:endSync>
                <p:childTnLst>
                  <p:par>
                    <p:cTn id="111" fill="hold">
                      <p:stCondLst>
                        <p:cond delay="0"/>
                      </p:stCondLst>
                      <p:childTnLst>
                        <p:par>
                          <p:cTn id="112" fill="hold">
                            <p:stCondLst>
                              <p:cond delay="0"/>
                            </p:stCondLst>
                            <p:childTnLst>
                              <p:par>
                                <p:cTn id="113" presetID="1" presetClass="exit" presetSubtype="0" fill="hold" grpId="0" nodeType="clickEffect">
                                  <p:stCondLst>
                                    <p:cond delay="0"/>
                                  </p:stCondLst>
                                  <p:childTnLst>
                                    <p:set>
                                      <p:cBhvr>
                                        <p:cTn id="114" dur="1" fill="hold">
                                          <p:stCondLst>
                                            <p:cond delay="0"/>
                                          </p:stCondLst>
                                        </p:cTn>
                                        <p:tgtEl>
                                          <p:spTgt spid="65"/>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1" nodeType="clickEffect">
                                  <p:stCondLst>
                                    <p:cond delay="0"/>
                                  </p:stCondLst>
                                  <p:childTnLst>
                                    <p:set>
                                      <p:cBhvr>
                                        <p:cTn id="118" dur="1" fill="hold">
                                          <p:stCondLst>
                                            <p:cond delay="0"/>
                                          </p:stCondLst>
                                        </p:cTn>
                                        <p:tgtEl>
                                          <p:spTgt spid="65"/>
                                        </p:tgtEl>
                                        <p:attrNameLst>
                                          <p:attrName>style.visibility</p:attrName>
                                        </p:attrNameLst>
                                      </p:cBhvr>
                                      <p:to>
                                        <p:strVal val="visible"/>
                                      </p:to>
                                    </p:set>
                                  </p:childTnLst>
                                </p:cTn>
                              </p:par>
                            </p:childTnLst>
                          </p:cTn>
                        </p:par>
                      </p:childTnLst>
                    </p:cTn>
                  </p:par>
                </p:childTnLst>
              </p:cTn>
              <p:nextCondLst>
                <p:cond evt="onClick" delay="0">
                  <p:tgtEl>
                    <p:spTgt spid="68"/>
                  </p:tgtEl>
                </p:cond>
              </p:nextCondLst>
            </p:seq>
            <p:seq concurrent="1" nextAc="seek">
              <p:cTn id="119" restart="whenNotActive" fill="hold" evtFilter="cancelBubble" nodeType="interactiveSeq">
                <p:stCondLst>
                  <p:cond evt="onClick" delay="0">
                    <p:tgtEl>
                      <p:spTgt spid="69"/>
                    </p:tgtEl>
                  </p:cond>
                </p:stCondLst>
                <p:endSync evt="end" delay="0">
                  <p:rtn val="all"/>
                </p:endSync>
                <p:childTnLst>
                  <p:par>
                    <p:cTn id="120" fill="hold">
                      <p:stCondLst>
                        <p:cond delay="0"/>
                      </p:stCondLst>
                      <p:childTnLst>
                        <p:par>
                          <p:cTn id="121" fill="hold">
                            <p:stCondLst>
                              <p:cond delay="0"/>
                            </p:stCondLst>
                            <p:childTnLst>
                              <p:par>
                                <p:cTn id="122" presetID="1" presetClass="exit" presetSubtype="0" fill="hold" grpId="0" nodeType="clickEffect">
                                  <p:stCondLst>
                                    <p:cond delay="0"/>
                                  </p:stCondLst>
                                  <p:childTnLst>
                                    <p:set>
                                      <p:cBhvr>
                                        <p:cTn id="123" dur="1" fill="hold">
                                          <p:stCondLst>
                                            <p:cond delay="0"/>
                                          </p:stCondLst>
                                        </p:cTn>
                                        <p:tgtEl>
                                          <p:spTgt spid="66"/>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grpId="1" nodeType="clickEffect">
                                  <p:stCondLst>
                                    <p:cond delay="0"/>
                                  </p:stCondLst>
                                  <p:childTnLst>
                                    <p:set>
                                      <p:cBhvr>
                                        <p:cTn id="127" dur="1" fill="hold">
                                          <p:stCondLst>
                                            <p:cond delay="0"/>
                                          </p:stCondLst>
                                        </p:cTn>
                                        <p:tgtEl>
                                          <p:spTgt spid="66"/>
                                        </p:tgtEl>
                                        <p:attrNameLst>
                                          <p:attrName>style.visibility</p:attrName>
                                        </p:attrNameLst>
                                      </p:cBhvr>
                                      <p:to>
                                        <p:strVal val="visible"/>
                                      </p:to>
                                    </p:set>
                                  </p:childTnLst>
                                </p:cTn>
                              </p:par>
                            </p:childTnLst>
                          </p:cTn>
                        </p:par>
                      </p:childTnLst>
                    </p:cTn>
                  </p:par>
                </p:childTnLst>
              </p:cTn>
              <p:nextCondLst>
                <p:cond evt="onClick" delay="0">
                  <p:tgtEl>
                    <p:spTgt spid="69"/>
                  </p:tgtEl>
                </p:cond>
              </p:nextCondLst>
            </p:seq>
            <p:seq concurrent="1" nextAc="seek">
              <p:cTn id="128" restart="whenNotActive" fill="hold" evtFilter="cancelBubble" nodeType="interactiveSeq">
                <p:stCondLst>
                  <p:cond evt="onClick" delay="0">
                    <p:tgtEl>
                      <p:spTgt spid="70"/>
                    </p:tgtEl>
                  </p:cond>
                </p:stCondLst>
                <p:endSync evt="end" delay="0">
                  <p:rtn val="all"/>
                </p:endSync>
                <p:childTnLst>
                  <p:par>
                    <p:cTn id="129" fill="hold">
                      <p:stCondLst>
                        <p:cond delay="0"/>
                      </p:stCondLst>
                      <p:childTnLst>
                        <p:par>
                          <p:cTn id="130" fill="hold">
                            <p:stCondLst>
                              <p:cond delay="0"/>
                            </p:stCondLst>
                            <p:childTnLst>
                              <p:par>
                                <p:cTn id="131" presetID="1" presetClass="exit" presetSubtype="0" fill="hold" grpId="0" nodeType="clickEffect">
                                  <p:stCondLst>
                                    <p:cond delay="0"/>
                                  </p:stCondLst>
                                  <p:childTnLst>
                                    <p:set>
                                      <p:cBhvr>
                                        <p:cTn id="132" dur="1" fill="hold">
                                          <p:stCondLst>
                                            <p:cond delay="0"/>
                                          </p:stCondLst>
                                        </p:cTn>
                                        <p:tgtEl>
                                          <p:spTgt spid="67"/>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1" nodeType="clickEffect">
                                  <p:stCondLst>
                                    <p:cond delay="0"/>
                                  </p:stCondLst>
                                  <p:childTnLst>
                                    <p:set>
                                      <p:cBhvr>
                                        <p:cTn id="136" dur="1" fill="hold">
                                          <p:stCondLst>
                                            <p:cond delay="0"/>
                                          </p:stCondLst>
                                        </p:cTn>
                                        <p:tgtEl>
                                          <p:spTgt spid="67"/>
                                        </p:tgtEl>
                                        <p:attrNameLst>
                                          <p:attrName>style.visibility</p:attrName>
                                        </p:attrNameLst>
                                      </p:cBhvr>
                                      <p:to>
                                        <p:strVal val="visible"/>
                                      </p:to>
                                    </p:set>
                                  </p:childTnLst>
                                </p:cTn>
                              </p:par>
                            </p:childTnLst>
                          </p:cTn>
                        </p:par>
                      </p:childTnLst>
                    </p:cTn>
                  </p:par>
                </p:childTnLst>
              </p:cTn>
              <p:nextCondLst>
                <p:cond evt="onClick" delay="0">
                  <p:tgtEl>
                    <p:spTgt spid="70"/>
                  </p:tgtEl>
                </p:cond>
              </p:nextCondLst>
            </p:seq>
            <p:seq concurrent="1" nextAc="seek">
              <p:cTn id="137" restart="whenNotActive" fill="hold" evtFilter="cancelBubble" nodeType="interactiveSeq">
                <p:stCondLst>
                  <p:cond evt="onClick" delay="0">
                    <p:tgtEl>
                      <p:spTgt spid="72"/>
                    </p:tgtEl>
                  </p:cond>
                </p:stCondLst>
                <p:endSync evt="end" delay="0">
                  <p:rtn val="all"/>
                </p:endSync>
                <p:childTnLst>
                  <p:par>
                    <p:cTn id="138" fill="hold">
                      <p:stCondLst>
                        <p:cond delay="0"/>
                      </p:stCondLst>
                      <p:childTnLst>
                        <p:par>
                          <p:cTn id="139" fill="hold">
                            <p:stCondLst>
                              <p:cond delay="0"/>
                            </p:stCondLst>
                            <p:childTnLst>
                              <p:par>
                                <p:cTn id="140" presetID="1" presetClass="exit" presetSubtype="0" fill="hold" grpId="0" nodeType="clickEffect">
                                  <p:stCondLst>
                                    <p:cond delay="0"/>
                                  </p:stCondLst>
                                  <p:childTnLst>
                                    <p:set>
                                      <p:cBhvr>
                                        <p:cTn id="141" dur="1" fill="hold">
                                          <p:stCondLst>
                                            <p:cond delay="0"/>
                                          </p:stCondLst>
                                        </p:cTn>
                                        <p:tgtEl>
                                          <p:spTgt spid="71"/>
                                        </p:tgtEl>
                                        <p:attrNameLst>
                                          <p:attrName>style.visibility</p:attrName>
                                        </p:attrNameLst>
                                      </p:cBhvr>
                                      <p:to>
                                        <p:strVal val="hidden"/>
                                      </p:to>
                                    </p:set>
                                  </p:childTnLst>
                                </p:cTn>
                              </p:par>
                            </p:childTnLst>
                          </p:cTn>
                        </p:par>
                      </p:childTnLst>
                    </p:cTn>
                  </p:par>
                  <p:par>
                    <p:cTn id="142" fill="hold">
                      <p:stCondLst>
                        <p:cond delay="indefinite"/>
                      </p:stCondLst>
                      <p:childTnLst>
                        <p:par>
                          <p:cTn id="143" fill="hold">
                            <p:stCondLst>
                              <p:cond delay="0"/>
                            </p:stCondLst>
                            <p:childTnLst>
                              <p:par>
                                <p:cTn id="144" presetID="1" presetClass="entr" presetSubtype="0" fill="hold" grpId="1" nodeType="clickEffect">
                                  <p:stCondLst>
                                    <p:cond delay="0"/>
                                  </p:stCondLst>
                                  <p:childTnLst>
                                    <p:set>
                                      <p:cBhvr>
                                        <p:cTn id="145" dur="1" fill="hold">
                                          <p:stCondLst>
                                            <p:cond delay="0"/>
                                          </p:stCondLst>
                                        </p:cTn>
                                        <p:tgtEl>
                                          <p:spTgt spid="71"/>
                                        </p:tgtEl>
                                        <p:attrNameLst>
                                          <p:attrName>style.visibility</p:attrName>
                                        </p:attrNameLst>
                                      </p:cBhvr>
                                      <p:to>
                                        <p:strVal val="visible"/>
                                      </p:to>
                                    </p:set>
                                  </p:childTnLst>
                                </p:cTn>
                              </p:par>
                            </p:childTnLst>
                          </p:cTn>
                        </p:par>
                      </p:childTnLst>
                    </p:cTn>
                  </p:par>
                </p:childTnLst>
              </p:cTn>
              <p:nextCondLst>
                <p:cond evt="onClick" delay="0">
                  <p:tgtEl>
                    <p:spTgt spid="72"/>
                  </p:tgtEl>
                </p:cond>
              </p:nextCondLst>
            </p:seq>
            <p:seq concurrent="1" nextAc="seek">
              <p:cTn id="146" restart="whenNotActive" fill="hold" evtFilter="cancelBubble" nodeType="interactiveSeq">
                <p:stCondLst>
                  <p:cond evt="onClick" delay="0">
                    <p:tgtEl>
                      <p:spTgt spid="76"/>
                    </p:tgtEl>
                  </p:cond>
                </p:stCondLst>
                <p:endSync evt="end" delay="0">
                  <p:rtn val="all"/>
                </p:endSync>
                <p:childTnLst>
                  <p:par>
                    <p:cTn id="147" fill="hold">
                      <p:stCondLst>
                        <p:cond delay="0"/>
                      </p:stCondLst>
                      <p:childTnLst>
                        <p:par>
                          <p:cTn id="148" fill="hold">
                            <p:stCondLst>
                              <p:cond delay="0"/>
                            </p:stCondLst>
                            <p:childTnLst>
                              <p:par>
                                <p:cTn id="149" presetID="1" presetClass="exit" presetSubtype="0" fill="hold" grpId="0" nodeType="clickEffect">
                                  <p:stCondLst>
                                    <p:cond delay="0"/>
                                  </p:stCondLst>
                                  <p:childTnLst>
                                    <p:set>
                                      <p:cBhvr>
                                        <p:cTn id="150" dur="1" fill="hold">
                                          <p:stCondLst>
                                            <p:cond delay="0"/>
                                          </p:stCondLst>
                                        </p:cTn>
                                        <p:tgtEl>
                                          <p:spTgt spid="73"/>
                                        </p:tgtEl>
                                        <p:attrNameLst>
                                          <p:attrName>style.visibility</p:attrName>
                                        </p:attrNameLst>
                                      </p:cBhvr>
                                      <p:to>
                                        <p:strVal val="hidden"/>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1" nodeType="clickEffect">
                                  <p:stCondLst>
                                    <p:cond delay="0"/>
                                  </p:stCondLst>
                                  <p:childTnLst>
                                    <p:set>
                                      <p:cBhvr>
                                        <p:cTn id="154" dur="1" fill="hold">
                                          <p:stCondLst>
                                            <p:cond delay="0"/>
                                          </p:stCondLst>
                                        </p:cTn>
                                        <p:tgtEl>
                                          <p:spTgt spid="73"/>
                                        </p:tgtEl>
                                        <p:attrNameLst>
                                          <p:attrName>style.visibility</p:attrName>
                                        </p:attrNameLst>
                                      </p:cBhvr>
                                      <p:to>
                                        <p:strVal val="visible"/>
                                      </p:to>
                                    </p:set>
                                  </p:childTnLst>
                                </p:cTn>
                              </p:par>
                            </p:childTnLst>
                          </p:cTn>
                        </p:par>
                      </p:childTnLst>
                    </p:cTn>
                  </p:par>
                </p:childTnLst>
              </p:cTn>
              <p:nextCondLst>
                <p:cond evt="onClick" delay="0">
                  <p:tgtEl>
                    <p:spTgt spid="76"/>
                  </p:tgtEl>
                </p:cond>
              </p:nextCondLst>
            </p:seq>
            <p:seq concurrent="1" nextAc="seek">
              <p:cTn id="155" restart="whenNotActive" fill="hold" evtFilter="cancelBubble" nodeType="interactiveSeq">
                <p:stCondLst>
                  <p:cond evt="onClick" delay="0">
                    <p:tgtEl>
                      <p:spTgt spid="77"/>
                    </p:tgtEl>
                  </p:cond>
                </p:stCondLst>
                <p:endSync evt="end" delay="0">
                  <p:rtn val="all"/>
                </p:endSync>
                <p:childTnLst>
                  <p:par>
                    <p:cTn id="156" fill="hold">
                      <p:stCondLst>
                        <p:cond delay="0"/>
                      </p:stCondLst>
                      <p:childTnLst>
                        <p:par>
                          <p:cTn id="157" fill="hold">
                            <p:stCondLst>
                              <p:cond delay="0"/>
                            </p:stCondLst>
                            <p:childTnLst>
                              <p:par>
                                <p:cTn id="158" presetID="1" presetClass="exit" presetSubtype="0" fill="hold" grpId="0" nodeType="clickEffect">
                                  <p:stCondLst>
                                    <p:cond delay="0"/>
                                  </p:stCondLst>
                                  <p:childTnLst>
                                    <p:set>
                                      <p:cBhvr>
                                        <p:cTn id="159" dur="1" fill="hold">
                                          <p:stCondLst>
                                            <p:cond delay="0"/>
                                          </p:stCondLst>
                                        </p:cTn>
                                        <p:tgtEl>
                                          <p:spTgt spid="74"/>
                                        </p:tgtEl>
                                        <p:attrNameLst>
                                          <p:attrName>style.visibility</p:attrName>
                                        </p:attrNameLst>
                                      </p:cBhvr>
                                      <p:to>
                                        <p:strVal val="hidden"/>
                                      </p:to>
                                    </p:set>
                                  </p:childTnLst>
                                </p:cTn>
                              </p:par>
                            </p:childTnLst>
                          </p:cTn>
                        </p:par>
                      </p:childTnLst>
                    </p:cTn>
                  </p:par>
                  <p:par>
                    <p:cTn id="160" fill="hold">
                      <p:stCondLst>
                        <p:cond delay="indefinite"/>
                      </p:stCondLst>
                      <p:childTnLst>
                        <p:par>
                          <p:cTn id="161" fill="hold">
                            <p:stCondLst>
                              <p:cond delay="0"/>
                            </p:stCondLst>
                            <p:childTnLst>
                              <p:par>
                                <p:cTn id="162" presetID="1" presetClass="entr" presetSubtype="0" fill="hold" grpId="1" nodeType="clickEffect">
                                  <p:stCondLst>
                                    <p:cond delay="0"/>
                                  </p:stCondLst>
                                  <p:childTnLst>
                                    <p:set>
                                      <p:cBhvr>
                                        <p:cTn id="163" dur="1" fill="hold">
                                          <p:stCondLst>
                                            <p:cond delay="0"/>
                                          </p:stCondLst>
                                        </p:cTn>
                                        <p:tgtEl>
                                          <p:spTgt spid="74"/>
                                        </p:tgtEl>
                                        <p:attrNameLst>
                                          <p:attrName>style.visibility</p:attrName>
                                        </p:attrNameLst>
                                      </p:cBhvr>
                                      <p:to>
                                        <p:strVal val="visible"/>
                                      </p:to>
                                    </p:set>
                                  </p:childTnLst>
                                </p:cTn>
                              </p:par>
                            </p:childTnLst>
                          </p:cTn>
                        </p:par>
                      </p:childTnLst>
                    </p:cTn>
                  </p:par>
                </p:childTnLst>
              </p:cTn>
              <p:nextCondLst>
                <p:cond evt="onClick" delay="0">
                  <p:tgtEl>
                    <p:spTgt spid="77"/>
                  </p:tgtEl>
                </p:cond>
              </p:nextCondLst>
            </p:seq>
            <p:seq concurrent="1" nextAc="seek">
              <p:cTn id="164" restart="whenNotActive" fill="hold" evtFilter="cancelBubble" nodeType="interactiveSeq">
                <p:stCondLst>
                  <p:cond evt="onClick" delay="0">
                    <p:tgtEl>
                      <p:spTgt spid="78"/>
                    </p:tgtEl>
                  </p:cond>
                </p:stCondLst>
                <p:endSync evt="end" delay="0">
                  <p:rtn val="all"/>
                </p:endSync>
                <p:childTnLst>
                  <p:par>
                    <p:cTn id="165" fill="hold">
                      <p:stCondLst>
                        <p:cond delay="0"/>
                      </p:stCondLst>
                      <p:childTnLst>
                        <p:par>
                          <p:cTn id="166" fill="hold">
                            <p:stCondLst>
                              <p:cond delay="0"/>
                            </p:stCondLst>
                            <p:childTnLst>
                              <p:par>
                                <p:cTn id="167" presetID="1" presetClass="exit" presetSubtype="0" fill="hold" grpId="0" nodeType="clickEffect">
                                  <p:stCondLst>
                                    <p:cond delay="0"/>
                                  </p:stCondLst>
                                  <p:childTnLst>
                                    <p:set>
                                      <p:cBhvr>
                                        <p:cTn id="168" dur="1" fill="hold">
                                          <p:stCondLst>
                                            <p:cond delay="0"/>
                                          </p:stCondLst>
                                        </p:cTn>
                                        <p:tgtEl>
                                          <p:spTgt spid="75"/>
                                        </p:tgtEl>
                                        <p:attrNameLst>
                                          <p:attrName>style.visibility</p:attrName>
                                        </p:attrNameLst>
                                      </p:cBhvr>
                                      <p:to>
                                        <p:strVal val="hidden"/>
                                      </p:to>
                                    </p:set>
                                  </p:childTnLst>
                                </p:cTn>
                              </p:par>
                            </p:childTnLst>
                          </p:cTn>
                        </p:par>
                      </p:childTnLst>
                    </p:cTn>
                  </p:par>
                  <p:par>
                    <p:cTn id="169" fill="hold">
                      <p:stCondLst>
                        <p:cond delay="indefinite"/>
                      </p:stCondLst>
                      <p:childTnLst>
                        <p:par>
                          <p:cTn id="170" fill="hold">
                            <p:stCondLst>
                              <p:cond delay="0"/>
                            </p:stCondLst>
                            <p:childTnLst>
                              <p:par>
                                <p:cTn id="171" presetID="1" presetClass="entr" presetSubtype="0" fill="hold" grpId="1" nodeType="clickEffect">
                                  <p:stCondLst>
                                    <p:cond delay="0"/>
                                  </p:stCondLst>
                                  <p:childTnLst>
                                    <p:set>
                                      <p:cBhvr>
                                        <p:cTn id="172" dur="1" fill="hold">
                                          <p:stCondLst>
                                            <p:cond delay="0"/>
                                          </p:stCondLst>
                                        </p:cTn>
                                        <p:tgtEl>
                                          <p:spTgt spid="75"/>
                                        </p:tgtEl>
                                        <p:attrNameLst>
                                          <p:attrName>style.visibility</p:attrName>
                                        </p:attrNameLst>
                                      </p:cBhvr>
                                      <p:to>
                                        <p:strVal val="visible"/>
                                      </p:to>
                                    </p:set>
                                  </p:childTnLst>
                                </p:cTn>
                              </p:par>
                            </p:childTnLst>
                          </p:cTn>
                        </p:par>
                      </p:childTnLst>
                    </p:cTn>
                  </p:par>
                </p:childTnLst>
              </p:cTn>
              <p:nextCondLst>
                <p:cond evt="onClick" delay="0">
                  <p:tgtEl>
                    <p:spTgt spid="78"/>
                  </p:tgtEl>
                </p:cond>
              </p:nextCondLst>
            </p:seq>
            <p:seq concurrent="1" nextAc="seek">
              <p:cTn id="173" restart="whenNotActive" fill="hold" evtFilter="cancelBubble" nodeType="interactiveSeq">
                <p:stCondLst>
                  <p:cond evt="onClick" delay="0">
                    <p:tgtEl>
                      <p:spTgt spid="80"/>
                    </p:tgtEl>
                  </p:cond>
                </p:stCondLst>
                <p:endSync evt="end" delay="0">
                  <p:rtn val="all"/>
                </p:endSync>
                <p:childTnLst>
                  <p:par>
                    <p:cTn id="174" fill="hold">
                      <p:stCondLst>
                        <p:cond delay="0"/>
                      </p:stCondLst>
                      <p:childTnLst>
                        <p:par>
                          <p:cTn id="175" fill="hold">
                            <p:stCondLst>
                              <p:cond delay="0"/>
                            </p:stCondLst>
                            <p:childTnLst>
                              <p:par>
                                <p:cTn id="176" presetID="1" presetClass="exit" presetSubtype="0" fill="hold" grpId="0" nodeType="clickEffect">
                                  <p:stCondLst>
                                    <p:cond delay="0"/>
                                  </p:stCondLst>
                                  <p:childTnLst>
                                    <p:set>
                                      <p:cBhvr>
                                        <p:cTn id="177" dur="1" fill="hold">
                                          <p:stCondLst>
                                            <p:cond delay="0"/>
                                          </p:stCondLst>
                                        </p:cTn>
                                        <p:tgtEl>
                                          <p:spTgt spid="79"/>
                                        </p:tgtEl>
                                        <p:attrNameLst>
                                          <p:attrName>style.visibility</p:attrName>
                                        </p:attrNameLst>
                                      </p:cBhvr>
                                      <p:to>
                                        <p:strVal val="hidden"/>
                                      </p:to>
                                    </p:set>
                                  </p:childTnLst>
                                </p:cTn>
                              </p:par>
                            </p:childTnLst>
                          </p:cTn>
                        </p:par>
                      </p:childTnLst>
                    </p:cTn>
                  </p:par>
                  <p:par>
                    <p:cTn id="178" fill="hold">
                      <p:stCondLst>
                        <p:cond delay="indefinite"/>
                      </p:stCondLst>
                      <p:childTnLst>
                        <p:par>
                          <p:cTn id="179" fill="hold">
                            <p:stCondLst>
                              <p:cond delay="0"/>
                            </p:stCondLst>
                            <p:childTnLst>
                              <p:par>
                                <p:cTn id="180" presetID="1" presetClass="entr" presetSubtype="0" fill="hold" grpId="1" nodeType="clickEffect">
                                  <p:stCondLst>
                                    <p:cond delay="0"/>
                                  </p:stCondLst>
                                  <p:childTnLst>
                                    <p:set>
                                      <p:cBhvr>
                                        <p:cTn id="181" dur="1" fill="hold">
                                          <p:stCondLst>
                                            <p:cond delay="0"/>
                                          </p:stCondLst>
                                        </p:cTn>
                                        <p:tgtEl>
                                          <p:spTgt spid="79"/>
                                        </p:tgtEl>
                                        <p:attrNameLst>
                                          <p:attrName>style.visibility</p:attrName>
                                        </p:attrNameLst>
                                      </p:cBhvr>
                                      <p:to>
                                        <p:strVal val="visible"/>
                                      </p:to>
                                    </p:set>
                                  </p:childTnLst>
                                </p:cTn>
                              </p:par>
                            </p:childTnLst>
                          </p:cTn>
                        </p:par>
                      </p:childTnLst>
                    </p:cTn>
                  </p:par>
                </p:childTnLst>
              </p:cTn>
              <p:nextCondLst>
                <p:cond evt="onClick" delay="0">
                  <p:tgtEl>
                    <p:spTgt spid="80"/>
                  </p:tgtEl>
                </p:cond>
              </p:nextCondLst>
            </p:seq>
          </p:childTnLst>
        </p:cTn>
      </p:par>
    </p:tnLst>
    <p:bldLst>
      <p:bldP spid="23" grpId="0" bldLvl="0" animBg="1"/>
      <p:bldP spid="23" grpId="1" bldLvl="0" animBg="1"/>
      <p:bldP spid="24" grpId="0" bldLvl="0" animBg="1"/>
      <p:bldP spid="24" grpId="1" bldLvl="0" animBg="1"/>
      <p:bldP spid="27" grpId="0" bldLvl="0" animBg="1"/>
      <p:bldP spid="27" grpId="1" bldLvl="0" animBg="1"/>
      <p:bldP spid="47" grpId="0" bldLvl="0" animBg="1"/>
      <p:bldP spid="47" grpId="1" bldLvl="0" animBg="1"/>
      <p:bldP spid="49" grpId="0" bldLvl="0" animBg="1"/>
      <p:bldP spid="49" grpId="1" bldLvl="0" animBg="1"/>
      <p:bldP spid="50" grpId="0" bldLvl="0" animBg="1"/>
      <p:bldP spid="50" grpId="1" bldLvl="0" animBg="1"/>
      <p:bldP spid="51" grpId="0" bldLvl="0" animBg="1"/>
      <p:bldP spid="51" grpId="1" bldLvl="0" animBg="1"/>
      <p:bldP spid="55" grpId="0" bldLvl="0" animBg="1"/>
      <p:bldP spid="55" grpId="1" bldLvl="0" animBg="1"/>
      <p:bldP spid="57" grpId="0" bldLvl="0" animBg="1"/>
      <p:bldP spid="57" grpId="1" bldLvl="0" animBg="1"/>
      <p:bldP spid="58" grpId="0" bldLvl="0" animBg="1"/>
      <p:bldP spid="58" grpId="1" bldLvl="0" animBg="1"/>
      <p:bldP spid="59" grpId="0" bldLvl="0" animBg="1"/>
      <p:bldP spid="59" grpId="1" bldLvl="0" animBg="1"/>
      <p:bldP spid="63" grpId="0" bldLvl="0" animBg="1"/>
      <p:bldP spid="63" grpId="1" bldLvl="0" animBg="1"/>
      <p:bldP spid="65" grpId="0" bldLvl="0" animBg="1"/>
      <p:bldP spid="65" grpId="1" bldLvl="0" animBg="1"/>
      <p:bldP spid="66" grpId="0" bldLvl="0" animBg="1"/>
      <p:bldP spid="66" grpId="1" bldLvl="0" animBg="1"/>
      <p:bldP spid="67" grpId="0" bldLvl="0" animBg="1"/>
      <p:bldP spid="67" grpId="1" bldLvl="0" animBg="1"/>
      <p:bldP spid="71" grpId="0" bldLvl="0" animBg="1"/>
      <p:bldP spid="71" grpId="1" bldLvl="0" animBg="1"/>
      <p:bldP spid="73" grpId="0" bldLvl="0" animBg="1"/>
      <p:bldP spid="73" grpId="1" bldLvl="0" animBg="1"/>
      <p:bldP spid="74" grpId="0" bldLvl="0" animBg="1"/>
      <p:bldP spid="74" grpId="1" bldLvl="0" animBg="1"/>
      <p:bldP spid="75" grpId="0" bldLvl="0" animBg="1"/>
      <p:bldP spid="75" grpId="1" bldLvl="0" animBg="1"/>
      <p:bldP spid="79" grpId="0" bldLvl="0" animBg="1"/>
      <p:bldP spid="79" grpId="1" bldLvl="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F093439-81E9-9130-8552-41053044C2EA}"/>
              </a:ext>
            </a:extLst>
          </p:cNvPr>
          <p:cNvSpPr>
            <a:spLocks noGrp="1"/>
          </p:cNvSpPr>
          <p:nvPr>
            <p:ph type="title"/>
          </p:nvPr>
        </p:nvSpPr>
        <p:spPr>
          <a:xfrm>
            <a:off x="441960" y="2339498"/>
            <a:ext cx="11750040" cy="1325563"/>
          </a:xfrm>
        </p:spPr>
        <p:txBody>
          <a:bodyPr/>
          <a:lstStyle/>
          <a:p>
            <a:pPr algn="ctr"/>
            <a:r>
              <a:rPr lang="zh-TW" altLang="en-US" dirty="0">
                <a:solidFill>
                  <a:srgbClr val="000000"/>
                </a:solidFill>
                <a:latin typeface="Open Sans" panose="020B0606030504020204" pitchFamily="34" charset="0"/>
              </a:rPr>
              <a:t>他的女朋友</a:t>
            </a:r>
            <a:r>
              <a:rPr lang="zh-CN" altLang="en-US" b="0" i="0" dirty="0">
                <a:solidFill>
                  <a:srgbClr val="000000"/>
                </a:solidFill>
                <a:effectLst/>
                <a:latin typeface="Open Sans" panose="020B0606030504020204" pitchFamily="34" charset="0"/>
              </a:rPr>
              <a:t>看</a:t>
            </a:r>
            <a:r>
              <a:rPr lang="en-US" altLang="zh-CN" b="0" i="0" dirty="0">
                <a:solidFill>
                  <a:srgbClr val="000000"/>
                </a:solidFill>
                <a:effectLst/>
                <a:latin typeface="Open Sans" panose="020B0606030504020204" pitchFamily="34" charset="0"/>
              </a:rPr>
              <a:t>_____</a:t>
            </a:r>
            <a:r>
              <a:rPr lang="zh-CN" altLang="en-US" b="0" i="0" dirty="0">
                <a:solidFill>
                  <a:srgbClr val="000000"/>
                </a:solidFill>
                <a:effectLst/>
                <a:latin typeface="Open Sans" panose="020B0606030504020204" pitchFamily="34" charset="0"/>
              </a:rPr>
              <a:t>心情不好，为他想 </a:t>
            </a:r>
            <a:r>
              <a:rPr lang="en-US" altLang="zh-CN" b="0" i="0" dirty="0">
                <a:solidFill>
                  <a:srgbClr val="000000"/>
                </a:solidFill>
                <a:effectLst/>
                <a:latin typeface="Open Sans" panose="020B0606030504020204" pitchFamily="34" charset="0"/>
              </a:rPr>
              <a:t>__</a:t>
            </a:r>
            <a:r>
              <a:rPr lang="en-US" altLang="zh-TW" b="0" i="0" dirty="0">
                <a:solidFill>
                  <a:srgbClr val="000000"/>
                </a:solidFill>
                <a:effectLst/>
                <a:latin typeface="Open Sans" panose="020B0606030504020204" pitchFamily="34" charset="0"/>
              </a:rPr>
              <a:t>____</a:t>
            </a:r>
            <a:br>
              <a:rPr lang="en-US" altLang="zh-CN" b="0" i="0" dirty="0">
                <a:solidFill>
                  <a:srgbClr val="000000"/>
                </a:solidFill>
                <a:effectLst/>
                <a:latin typeface="Open Sans" panose="020B0606030504020204" pitchFamily="34" charset="0"/>
              </a:rPr>
            </a:br>
            <a:r>
              <a:rPr lang="zh-CN" altLang="en-US" b="0" i="0" dirty="0">
                <a:solidFill>
                  <a:srgbClr val="000000"/>
                </a:solidFill>
                <a:effectLst/>
                <a:latin typeface="Open Sans" panose="020B0606030504020204" pitchFamily="34" charset="0"/>
              </a:rPr>
              <a:t>一个办法来帮他吧。</a:t>
            </a:r>
            <a:endParaRPr lang="zh-TW" altLang="en-US" dirty="0"/>
          </a:p>
        </p:txBody>
      </p:sp>
    </p:spTree>
    <p:extLst>
      <p:ext uri="{BB962C8B-B14F-4D97-AF65-F5344CB8AC3E}">
        <p14:creationId xmlns:p14="http://schemas.microsoft.com/office/powerpoint/2010/main" val="7599424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F093439-81E9-9130-8552-41053044C2EA}"/>
              </a:ext>
            </a:extLst>
          </p:cNvPr>
          <p:cNvSpPr>
            <a:spLocks noGrp="1"/>
          </p:cNvSpPr>
          <p:nvPr>
            <p:ph type="title"/>
          </p:nvPr>
        </p:nvSpPr>
        <p:spPr>
          <a:xfrm>
            <a:off x="441960" y="2339498"/>
            <a:ext cx="11750040" cy="1325563"/>
          </a:xfrm>
        </p:spPr>
        <p:txBody>
          <a:bodyPr/>
          <a:lstStyle/>
          <a:p>
            <a:pPr algn="ctr"/>
            <a:r>
              <a:rPr lang="zh-CN" altLang="en-US" b="0" i="0" dirty="0">
                <a:solidFill>
                  <a:srgbClr val="000000"/>
                </a:solidFill>
                <a:effectLst/>
                <a:latin typeface="Open Sans" panose="020B0606030504020204" pitchFamily="34" charset="0"/>
              </a:rPr>
              <a:t>我</a:t>
            </a:r>
            <a:r>
              <a:rPr lang="zh-TW" altLang="en-US" dirty="0">
                <a:solidFill>
                  <a:srgbClr val="000000"/>
                </a:solidFill>
                <a:latin typeface="Open Sans" panose="020B0606030504020204" pitchFamily="34" charset="0"/>
              </a:rPr>
              <a:t>看</a:t>
            </a:r>
            <a:r>
              <a:rPr lang="zh-CN" altLang="en-US" b="0" i="0" dirty="0">
                <a:solidFill>
                  <a:srgbClr val="000000"/>
                </a:solidFill>
                <a:effectLst/>
                <a:latin typeface="Open Sans" panose="020B0606030504020204" pitchFamily="34" charset="0"/>
              </a:rPr>
              <a:t>不</a:t>
            </a:r>
            <a:r>
              <a:rPr lang="en-US" altLang="zh-CN" b="0" i="0" dirty="0">
                <a:solidFill>
                  <a:srgbClr val="000000"/>
                </a:solidFill>
                <a:effectLst/>
                <a:latin typeface="Open Sans" panose="020B0606030504020204" pitchFamily="34" charset="0"/>
              </a:rPr>
              <a:t>____</a:t>
            </a:r>
            <a:r>
              <a:rPr lang="zh-CN" altLang="en-US" b="0" i="0" dirty="0">
                <a:solidFill>
                  <a:srgbClr val="000000"/>
                </a:solidFill>
                <a:effectLst/>
                <a:latin typeface="Open Sans" panose="020B0606030504020204" pitchFamily="34" charset="0"/>
              </a:rPr>
              <a:t>这是谁的</a:t>
            </a:r>
            <a:r>
              <a:rPr lang="zh-TW" altLang="en-US" b="0" i="0" dirty="0">
                <a:solidFill>
                  <a:srgbClr val="000000"/>
                </a:solidFill>
                <a:effectLst/>
                <a:latin typeface="Open Sans" panose="020B0606030504020204" pitchFamily="34" charset="0"/>
              </a:rPr>
              <a:t>画</a:t>
            </a:r>
            <a:r>
              <a:rPr lang="zh-CN" altLang="en-US" b="0" i="0" dirty="0">
                <a:solidFill>
                  <a:srgbClr val="000000"/>
                </a:solidFill>
                <a:effectLst/>
                <a:latin typeface="Open Sans" panose="020B0606030504020204" pitchFamily="34" charset="0"/>
              </a:rPr>
              <a:t>，但</a:t>
            </a:r>
            <a:r>
              <a:rPr lang="zh-TW" altLang="en-US" b="0" i="0" dirty="0">
                <a:solidFill>
                  <a:srgbClr val="000000"/>
                </a:solidFill>
                <a:effectLst/>
                <a:latin typeface="Open Sans" panose="020B0606030504020204" pitchFamily="34" charset="0"/>
              </a:rPr>
              <a:t>看</a:t>
            </a:r>
            <a:r>
              <a:rPr lang="en-US" altLang="zh-CN" b="0" i="0" dirty="0">
                <a:solidFill>
                  <a:srgbClr val="000000"/>
                </a:solidFill>
                <a:effectLst/>
                <a:latin typeface="Open Sans" panose="020B0606030504020204" pitchFamily="34" charset="0"/>
              </a:rPr>
              <a:t>_____</a:t>
            </a:r>
            <a:r>
              <a:rPr lang="zh-CN" altLang="en-US" b="0" i="0" dirty="0">
                <a:solidFill>
                  <a:srgbClr val="000000"/>
                </a:solidFill>
                <a:effectLst/>
                <a:latin typeface="Open Sans" panose="020B0606030504020204" pitchFamily="34" charset="0"/>
              </a:rPr>
              <a:t>挺</a:t>
            </a:r>
            <a:r>
              <a:rPr lang="zh-TW" altLang="en-US" b="0" i="0" dirty="0">
                <a:solidFill>
                  <a:srgbClr val="000000"/>
                </a:solidFill>
                <a:effectLst/>
                <a:latin typeface="Open Sans" panose="020B0606030504020204" pitchFamily="34" charset="0"/>
              </a:rPr>
              <a:t>漂亮</a:t>
            </a:r>
            <a:r>
              <a:rPr lang="zh-CN" altLang="en-US" b="0" i="0" dirty="0">
                <a:solidFill>
                  <a:srgbClr val="000000"/>
                </a:solidFill>
                <a:effectLst/>
                <a:latin typeface="Open Sans" panose="020B0606030504020204" pitchFamily="34" charset="0"/>
              </a:rPr>
              <a:t>的。</a:t>
            </a:r>
            <a:endParaRPr lang="zh-TW" altLang="en-US" dirty="0"/>
          </a:p>
        </p:txBody>
      </p:sp>
    </p:spTree>
    <p:extLst>
      <p:ext uri="{BB962C8B-B14F-4D97-AF65-F5344CB8AC3E}">
        <p14:creationId xmlns:p14="http://schemas.microsoft.com/office/powerpoint/2010/main" val="9220936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F093439-81E9-9130-8552-41053044C2EA}"/>
              </a:ext>
            </a:extLst>
          </p:cNvPr>
          <p:cNvSpPr>
            <a:spLocks noGrp="1"/>
          </p:cNvSpPr>
          <p:nvPr>
            <p:ph type="title"/>
          </p:nvPr>
        </p:nvSpPr>
        <p:spPr>
          <a:xfrm>
            <a:off x="441960" y="2339498"/>
            <a:ext cx="11750040" cy="1325563"/>
          </a:xfrm>
        </p:spPr>
        <p:txBody>
          <a:bodyPr/>
          <a:lstStyle/>
          <a:p>
            <a:pPr algn="ctr"/>
            <a:r>
              <a:rPr lang="zh-TW" altLang="en-US" b="0" i="0" dirty="0">
                <a:solidFill>
                  <a:srgbClr val="000000"/>
                </a:solidFill>
                <a:effectLst/>
                <a:latin typeface="Open Sans" panose="020B0606030504020204" pitchFamily="34" charset="0"/>
              </a:rPr>
              <a:t>天也正好暗了</a:t>
            </a:r>
            <a:r>
              <a:rPr lang="en-US" altLang="zh-TW" b="0" i="0" dirty="0">
                <a:solidFill>
                  <a:srgbClr val="000000"/>
                </a:solidFill>
                <a:effectLst/>
                <a:latin typeface="Open Sans" panose="020B0606030504020204" pitchFamily="34" charset="0"/>
              </a:rPr>
              <a:t>_____</a:t>
            </a:r>
            <a:r>
              <a:rPr lang="zh-TW" altLang="en-US" b="0" i="0" dirty="0">
                <a:solidFill>
                  <a:srgbClr val="000000"/>
                </a:solidFill>
                <a:effectLst/>
                <a:latin typeface="Open Sans" panose="020B0606030504020204" pitchFamily="34" charset="0"/>
              </a:rPr>
              <a:t>，所以他就回家</a:t>
            </a:r>
            <a:r>
              <a:rPr lang="zh-TW" altLang="en-US" dirty="0">
                <a:solidFill>
                  <a:srgbClr val="000000"/>
                </a:solidFill>
                <a:latin typeface="Open Sans" panose="020B0606030504020204" pitchFamily="34" charset="0"/>
              </a:rPr>
              <a:t>了。</a:t>
            </a:r>
            <a:endParaRPr lang="zh-TW" altLang="en-US" dirty="0"/>
          </a:p>
        </p:txBody>
      </p:sp>
    </p:spTree>
    <p:extLst>
      <p:ext uri="{BB962C8B-B14F-4D97-AF65-F5344CB8AC3E}">
        <p14:creationId xmlns:p14="http://schemas.microsoft.com/office/powerpoint/2010/main" val="26631967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F093439-81E9-9130-8552-41053044C2EA}"/>
              </a:ext>
            </a:extLst>
          </p:cNvPr>
          <p:cNvSpPr>
            <a:spLocks noGrp="1"/>
          </p:cNvSpPr>
          <p:nvPr>
            <p:ph type="title"/>
          </p:nvPr>
        </p:nvSpPr>
        <p:spPr>
          <a:xfrm>
            <a:off x="441960" y="655320"/>
            <a:ext cx="11750040" cy="5547360"/>
          </a:xfrm>
        </p:spPr>
        <p:txBody>
          <a:bodyPr>
            <a:normAutofit/>
          </a:bodyPr>
          <a:lstStyle/>
          <a:p>
            <a:pPr>
              <a:lnSpc>
                <a:spcPct val="150000"/>
              </a:lnSpc>
            </a:pPr>
            <a:r>
              <a:rPr lang="en-US" altLang="zh-TW" b="0" i="0" dirty="0">
                <a:solidFill>
                  <a:srgbClr val="000000"/>
                </a:solidFill>
                <a:effectLst/>
                <a:latin typeface="Open Sans" panose="020B0606030504020204" pitchFamily="34" charset="0"/>
              </a:rPr>
              <a:t>1.</a:t>
            </a:r>
            <a:r>
              <a:rPr lang="zh-CN" altLang="en-US" b="0" i="0" dirty="0">
                <a:solidFill>
                  <a:srgbClr val="000000"/>
                </a:solidFill>
                <a:effectLst/>
                <a:latin typeface="Open Sans" panose="020B0606030504020204" pitchFamily="34" charset="0"/>
              </a:rPr>
              <a:t>我好不容易就</a:t>
            </a:r>
            <a:r>
              <a:rPr lang="zh-TW" altLang="en-US" b="0" i="0" dirty="0">
                <a:solidFill>
                  <a:srgbClr val="000000"/>
                </a:solidFill>
                <a:effectLst/>
                <a:latin typeface="Open Sans" panose="020B0606030504020204" pitchFamily="34" charset="0"/>
              </a:rPr>
              <a:t>看</a:t>
            </a:r>
            <a:r>
              <a:rPr lang="zh-CN" altLang="en-US" b="0" i="0" dirty="0">
                <a:solidFill>
                  <a:srgbClr val="000000"/>
                </a:solidFill>
                <a:effectLst/>
                <a:latin typeface="Open Sans" panose="020B0606030504020204" pitchFamily="34" charset="0"/>
              </a:rPr>
              <a:t>完这个很难</a:t>
            </a:r>
            <a:r>
              <a:rPr lang="zh-TW" altLang="en-US" b="0" i="0" dirty="0">
                <a:solidFill>
                  <a:srgbClr val="000000"/>
                </a:solidFill>
                <a:effectLst/>
                <a:latin typeface="Open Sans" panose="020B0606030504020204" pitchFamily="34" charset="0"/>
              </a:rPr>
              <a:t>看的电影</a:t>
            </a:r>
            <a:br>
              <a:rPr lang="en-US" altLang="zh-TW" b="0" i="0" dirty="0">
                <a:solidFill>
                  <a:srgbClr val="000000"/>
                </a:solidFill>
                <a:effectLst/>
                <a:latin typeface="Open Sans" panose="020B0606030504020204" pitchFamily="34" charset="0"/>
              </a:rPr>
            </a:br>
            <a:r>
              <a:rPr lang="en-US" altLang="zh-TW" b="0" i="0" dirty="0">
                <a:solidFill>
                  <a:srgbClr val="000000"/>
                </a:solidFill>
                <a:effectLst/>
                <a:latin typeface="Open Sans" panose="020B0606030504020204" pitchFamily="34" charset="0"/>
              </a:rPr>
              <a:t>2.</a:t>
            </a:r>
            <a:r>
              <a:rPr lang="zh-TW" altLang="en-US" dirty="0">
                <a:solidFill>
                  <a:srgbClr val="000000"/>
                </a:solidFill>
                <a:latin typeface="Open Sans" panose="020B0606030504020204" pitchFamily="34" charset="0"/>
              </a:rPr>
              <a:t>十</a:t>
            </a:r>
            <a:r>
              <a:rPr lang="zh-CN" altLang="en-US" b="0" i="0" dirty="0">
                <a:solidFill>
                  <a:srgbClr val="000000"/>
                </a:solidFill>
                <a:effectLst/>
                <a:latin typeface="Open Sans" panose="020B0606030504020204" pitchFamily="34" charset="0"/>
              </a:rPr>
              <a:t>点</a:t>
            </a:r>
            <a:r>
              <a:rPr lang="zh-TW" altLang="en-US" dirty="0">
                <a:solidFill>
                  <a:srgbClr val="000000"/>
                </a:solidFill>
                <a:latin typeface="Open Sans" panose="020B0606030504020204" pitchFamily="34" charset="0"/>
              </a:rPr>
              <a:t>才</a:t>
            </a:r>
            <a:r>
              <a:rPr lang="zh-CN" altLang="en-US" b="0" i="0" dirty="0">
                <a:solidFill>
                  <a:srgbClr val="000000"/>
                </a:solidFill>
                <a:effectLst/>
                <a:latin typeface="Open Sans" panose="020B0606030504020204" pitchFamily="34" charset="0"/>
              </a:rPr>
              <a:t>到学校，太</a:t>
            </a:r>
            <a:r>
              <a:rPr lang="zh-TW" altLang="en-US" dirty="0">
                <a:solidFill>
                  <a:srgbClr val="000000"/>
                </a:solidFill>
                <a:latin typeface="Open Sans" panose="020B0606030504020204" pitchFamily="34" charset="0"/>
              </a:rPr>
              <a:t>晚</a:t>
            </a:r>
            <a:r>
              <a:rPr lang="zh-CN" altLang="en-US" b="0" i="0" dirty="0">
                <a:solidFill>
                  <a:srgbClr val="000000"/>
                </a:solidFill>
                <a:effectLst/>
                <a:latin typeface="Open Sans" panose="020B0606030504020204" pitchFamily="34" charset="0"/>
              </a:rPr>
              <a:t>了吧！</a:t>
            </a:r>
            <a:br>
              <a:rPr lang="en-US" altLang="zh-CN" b="0" i="0" dirty="0">
                <a:solidFill>
                  <a:srgbClr val="000000"/>
                </a:solidFill>
                <a:effectLst/>
                <a:latin typeface="Open Sans" panose="020B0606030504020204" pitchFamily="34" charset="0"/>
              </a:rPr>
            </a:br>
            <a:r>
              <a:rPr lang="en-US" altLang="zh-TW" b="0" i="0" dirty="0">
                <a:solidFill>
                  <a:srgbClr val="000000"/>
                </a:solidFill>
                <a:effectLst/>
                <a:latin typeface="Open Sans" panose="020B0606030504020204" pitchFamily="34" charset="0"/>
              </a:rPr>
              <a:t>3.</a:t>
            </a:r>
            <a:r>
              <a:rPr lang="zh-CN" altLang="en-US" b="0" i="0" dirty="0">
                <a:solidFill>
                  <a:srgbClr val="000000"/>
                </a:solidFill>
                <a:effectLst/>
                <a:latin typeface="Open Sans" panose="020B0606030504020204" pitchFamily="34" charset="0"/>
              </a:rPr>
              <a:t>汉语他说太好。</a:t>
            </a:r>
            <a:br>
              <a:rPr lang="en-US" altLang="zh-CN" b="0" i="0" dirty="0">
                <a:solidFill>
                  <a:srgbClr val="000000"/>
                </a:solidFill>
                <a:effectLst/>
                <a:latin typeface="Open Sans" panose="020B0606030504020204" pitchFamily="34" charset="0"/>
              </a:rPr>
            </a:br>
            <a:r>
              <a:rPr lang="en-US" altLang="zh-TW" b="0" i="0" dirty="0">
                <a:solidFill>
                  <a:srgbClr val="000000"/>
                </a:solidFill>
                <a:effectLst/>
                <a:latin typeface="Open Sans" panose="020B0606030504020204" pitchFamily="34" charset="0"/>
              </a:rPr>
              <a:t>4.</a:t>
            </a:r>
            <a:r>
              <a:rPr lang="zh-CN" altLang="en-US" b="0" i="0" dirty="0">
                <a:solidFill>
                  <a:srgbClr val="000000"/>
                </a:solidFill>
                <a:effectLst/>
                <a:latin typeface="Open Sans" panose="020B0606030504020204" pitchFamily="34" charset="0"/>
              </a:rPr>
              <a:t>我明天会</a:t>
            </a:r>
            <a:r>
              <a:rPr lang="zh-TW" altLang="en-US" b="0" i="0" dirty="0">
                <a:solidFill>
                  <a:srgbClr val="000000"/>
                </a:solidFill>
                <a:effectLst/>
                <a:latin typeface="Open Sans" panose="020B0606030504020204" pitchFamily="34" charset="0"/>
              </a:rPr>
              <a:t>去打</a:t>
            </a:r>
            <a:r>
              <a:rPr lang="zh-CN" altLang="en-US" b="0" i="0" dirty="0">
                <a:solidFill>
                  <a:srgbClr val="000000"/>
                </a:solidFill>
                <a:effectLst/>
                <a:latin typeface="Open Sans" panose="020B0606030504020204" pitchFamily="34" charset="0"/>
              </a:rPr>
              <a:t>过</a:t>
            </a:r>
            <a:r>
              <a:rPr lang="zh-TW" altLang="en-US" b="0" i="0" dirty="0">
                <a:solidFill>
                  <a:srgbClr val="000000"/>
                </a:solidFill>
                <a:effectLst/>
                <a:latin typeface="Open Sans" panose="020B0606030504020204" pitchFamily="34" charset="0"/>
              </a:rPr>
              <a:t>球</a:t>
            </a:r>
            <a:r>
              <a:rPr lang="zh-CN" altLang="en-US" b="0" i="0" dirty="0">
                <a:solidFill>
                  <a:srgbClr val="000000"/>
                </a:solidFill>
                <a:effectLst/>
                <a:latin typeface="Open Sans" panose="020B0606030504020204" pitchFamily="34" charset="0"/>
              </a:rPr>
              <a:t>。</a:t>
            </a:r>
            <a:endParaRPr lang="zh-TW" altLang="en-US" dirty="0"/>
          </a:p>
        </p:txBody>
      </p:sp>
    </p:spTree>
    <p:extLst>
      <p:ext uri="{BB962C8B-B14F-4D97-AF65-F5344CB8AC3E}">
        <p14:creationId xmlns:p14="http://schemas.microsoft.com/office/powerpoint/2010/main" val="22974915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F093439-81E9-9130-8552-41053044C2EA}"/>
              </a:ext>
            </a:extLst>
          </p:cNvPr>
          <p:cNvSpPr>
            <a:spLocks noGrp="1"/>
          </p:cNvSpPr>
          <p:nvPr>
            <p:ph type="title"/>
          </p:nvPr>
        </p:nvSpPr>
        <p:spPr>
          <a:xfrm>
            <a:off x="441960" y="655320"/>
            <a:ext cx="11750040" cy="5547360"/>
          </a:xfrm>
        </p:spPr>
        <p:txBody>
          <a:bodyPr>
            <a:normAutofit/>
          </a:bodyPr>
          <a:lstStyle/>
          <a:p>
            <a:pPr>
              <a:lnSpc>
                <a:spcPct val="150000"/>
              </a:lnSpc>
            </a:pPr>
            <a:r>
              <a:rPr lang="en-US" altLang="zh-TW" b="0" i="0" dirty="0">
                <a:solidFill>
                  <a:srgbClr val="000000"/>
                </a:solidFill>
                <a:effectLst/>
                <a:latin typeface="Open Sans" panose="020B0606030504020204" pitchFamily="34" charset="0"/>
              </a:rPr>
              <a:t>1.</a:t>
            </a:r>
            <a:r>
              <a:rPr lang="zh-CN" altLang="en-US" b="0" i="0" dirty="0">
                <a:solidFill>
                  <a:srgbClr val="000000"/>
                </a:solidFill>
                <a:effectLst/>
                <a:latin typeface="Open Sans" panose="020B0606030504020204" pitchFamily="34" charset="0"/>
              </a:rPr>
              <a:t>无论是谁</a:t>
            </a:r>
            <a:r>
              <a:rPr lang="zh-TW" altLang="en-US" b="0" i="0" dirty="0">
                <a:solidFill>
                  <a:srgbClr val="000000"/>
                </a:solidFill>
                <a:effectLst/>
                <a:latin typeface="Open Sans" panose="020B0606030504020204" pitchFamily="34" charset="0"/>
              </a:rPr>
              <a:t>约</a:t>
            </a:r>
            <a:r>
              <a:rPr lang="zh-CN" altLang="en-US" b="0" i="0" dirty="0">
                <a:solidFill>
                  <a:srgbClr val="000000"/>
                </a:solidFill>
                <a:effectLst/>
                <a:latin typeface="Open Sans" panose="020B0606030504020204" pitchFamily="34" charset="0"/>
              </a:rPr>
              <a:t>我</a:t>
            </a:r>
            <a:r>
              <a:rPr lang="zh-TW" altLang="en-US" b="0" i="0" dirty="0">
                <a:solidFill>
                  <a:srgbClr val="000000"/>
                </a:solidFill>
                <a:effectLst/>
                <a:latin typeface="Open Sans" panose="020B0606030504020204" pitchFamily="34" charset="0"/>
              </a:rPr>
              <a:t>去购物</a:t>
            </a:r>
            <a:r>
              <a:rPr lang="zh-CN" altLang="en-US" b="0" i="0" dirty="0">
                <a:solidFill>
                  <a:srgbClr val="000000"/>
                </a:solidFill>
                <a:effectLst/>
                <a:latin typeface="Open Sans" panose="020B0606030504020204" pitchFamily="34" charset="0"/>
              </a:rPr>
              <a:t>，我不会出去。</a:t>
            </a:r>
            <a:br>
              <a:rPr lang="en-US" altLang="zh-CN" b="0" i="0" dirty="0">
                <a:solidFill>
                  <a:srgbClr val="000000"/>
                </a:solidFill>
                <a:effectLst/>
                <a:latin typeface="Open Sans" panose="020B0606030504020204" pitchFamily="34" charset="0"/>
              </a:rPr>
            </a:br>
            <a:r>
              <a:rPr lang="en-US" altLang="zh-TW" b="0" i="0" dirty="0">
                <a:solidFill>
                  <a:srgbClr val="000000"/>
                </a:solidFill>
                <a:effectLst/>
                <a:latin typeface="Open Sans" panose="020B0606030504020204" pitchFamily="34" charset="0"/>
              </a:rPr>
              <a:t>2.</a:t>
            </a:r>
            <a:r>
              <a:rPr lang="zh-CN" altLang="en-US" b="0" i="0" dirty="0">
                <a:solidFill>
                  <a:srgbClr val="000000"/>
                </a:solidFill>
                <a:effectLst/>
                <a:latin typeface="Open Sans" panose="020B0606030504020204" pitchFamily="34" charset="0"/>
              </a:rPr>
              <a:t>他喝</a:t>
            </a:r>
            <a:r>
              <a:rPr lang="zh-TW" altLang="en-US" b="0" i="0" dirty="0">
                <a:solidFill>
                  <a:srgbClr val="000000"/>
                </a:solidFill>
                <a:effectLst/>
                <a:latin typeface="Open Sans" panose="020B0606030504020204" pitchFamily="34" charset="0"/>
              </a:rPr>
              <a:t>酒</a:t>
            </a:r>
            <a:r>
              <a:rPr lang="zh-CN" altLang="en-US" b="0" i="0" dirty="0">
                <a:solidFill>
                  <a:srgbClr val="000000"/>
                </a:solidFill>
                <a:effectLst/>
                <a:latin typeface="Open Sans" panose="020B0606030504020204" pitchFamily="34" charset="0"/>
              </a:rPr>
              <a:t>喝得</a:t>
            </a:r>
            <a:r>
              <a:rPr lang="zh-TW" altLang="en-US" b="0" i="0" dirty="0">
                <a:solidFill>
                  <a:srgbClr val="000000"/>
                </a:solidFill>
                <a:effectLst/>
                <a:latin typeface="Open Sans" panose="020B0606030504020204" pitchFamily="34" charset="0"/>
              </a:rPr>
              <a:t>快不能走路了</a:t>
            </a:r>
            <a:r>
              <a:rPr lang="zh-CN" altLang="en-US" b="0" i="0" dirty="0">
                <a:solidFill>
                  <a:srgbClr val="000000"/>
                </a:solidFill>
                <a:effectLst/>
                <a:latin typeface="Open Sans" panose="020B0606030504020204" pitchFamily="34" charset="0"/>
              </a:rPr>
              <a:t>。</a:t>
            </a:r>
            <a:br>
              <a:rPr lang="en-US" altLang="zh-CN" b="0" i="0" dirty="0">
                <a:solidFill>
                  <a:srgbClr val="000000"/>
                </a:solidFill>
                <a:effectLst/>
                <a:latin typeface="Open Sans" panose="020B0606030504020204" pitchFamily="34" charset="0"/>
              </a:rPr>
            </a:br>
            <a:r>
              <a:rPr lang="en-US" altLang="zh-TW" b="0" i="0" dirty="0">
                <a:solidFill>
                  <a:srgbClr val="000000"/>
                </a:solidFill>
                <a:effectLst/>
                <a:latin typeface="Open Sans" panose="020B0606030504020204" pitchFamily="34" charset="0"/>
              </a:rPr>
              <a:t>3.</a:t>
            </a:r>
            <a:r>
              <a:rPr lang="zh-CN" altLang="en-US" b="0" i="0" dirty="0">
                <a:solidFill>
                  <a:srgbClr val="000000"/>
                </a:solidFill>
                <a:effectLst/>
                <a:latin typeface="Open Sans" panose="020B0606030504020204" pitchFamily="34" charset="0"/>
              </a:rPr>
              <a:t>他不</a:t>
            </a:r>
            <a:r>
              <a:rPr lang="zh-TW" altLang="en-US" dirty="0">
                <a:solidFill>
                  <a:srgbClr val="000000"/>
                </a:solidFill>
                <a:latin typeface="Open Sans" panose="020B0606030504020204" pitchFamily="34" charset="0"/>
              </a:rPr>
              <a:t>喝</a:t>
            </a:r>
            <a:r>
              <a:rPr lang="zh-CN" altLang="en-US" b="0" i="0" dirty="0">
                <a:solidFill>
                  <a:srgbClr val="000000"/>
                </a:solidFill>
                <a:effectLst/>
                <a:latin typeface="Open Sans" panose="020B0606030504020204" pitchFamily="34" charset="0"/>
              </a:rPr>
              <a:t>得很快。</a:t>
            </a:r>
            <a:br>
              <a:rPr lang="en-US" altLang="zh-CN" b="0" i="0" dirty="0">
                <a:solidFill>
                  <a:srgbClr val="000000"/>
                </a:solidFill>
                <a:effectLst/>
                <a:latin typeface="Open Sans" panose="020B0606030504020204" pitchFamily="34" charset="0"/>
              </a:rPr>
            </a:br>
            <a:r>
              <a:rPr lang="en-US" altLang="zh-TW" b="0" i="0" dirty="0">
                <a:solidFill>
                  <a:srgbClr val="000000"/>
                </a:solidFill>
                <a:effectLst/>
                <a:latin typeface="Open Sans" panose="020B0606030504020204" pitchFamily="34" charset="0"/>
              </a:rPr>
              <a:t>4.</a:t>
            </a:r>
            <a:r>
              <a:rPr lang="zh-CN" altLang="en-US" b="0" i="0" dirty="0">
                <a:solidFill>
                  <a:srgbClr val="000000"/>
                </a:solidFill>
                <a:effectLst/>
                <a:latin typeface="Open Sans" panose="020B0606030504020204" pitchFamily="34" charset="0"/>
              </a:rPr>
              <a:t>这酒太</a:t>
            </a:r>
            <a:r>
              <a:rPr lang="zh-TW" altLang="en-US" b="0" i="0" dirty="0">
                <a:solidFill>
                  <a:srgbClr val="000000"/>
                </a:solidFill>
                <a:effectLst/>
                <a:latin typeface="Open Sans" panose="020B0606030504020204" pitchFamily="34" charset="0"/>
              </a:rPr>
              <a:t>小</a:t>
            </a:r>
            <a:r>
              <a:rPr lang="zh-CN" altLang="en-US" b="0" i="0" dirty="0">
                <a:solidFill>
                  <a:srgbClr val="000000"/>
                </a:solidFill>
                <a:effectLst/>
                <a:latin typeface="Open Sans" panose="020B0606030504020204" pitchFamily="34" charset="0"/>
              </a:rPr>
              <a:t>杯了，</a:t>
            </a:r>
            <a:r>
              <a:rPr lang="zh-TW" altLang="en-US" dirty="0">
                <a:solidFill>
                  <a:srgbClr val="000000"/>
                </a:solidFill>
                <a:latin typeface="Open Sans" panose="020B0606030504020204" pitchFamily="34" charset="0"/>
              </a:rPr>
              <a:t>小我</a:t>
            </a:r>
            <a:r>
              <a:rPr lang="zh-CN" altLang="en-US" b="0" i="0" dirty="0">
                <a:solidFill>
                  <a:srgbClr val="000000"/>
                </a:solidFill>
                <a:effectLst/>
                <a:latin typeface="Open Sans" panose="020B0606030504020204" pitchFamily="34" charset="0"/>
              </a:rPr>
              <a:t>得不喝。</a:t>
            </a:r>
            <a:endParaRPr lang="zh-TW" altLang="en-US" dirty="0"/>
          </a:p>
        </p:txBody>
      </p:sp>
    </p:spTree>
    <p:extLst>
      <p:ext uri="{BB962C8B-B14F-4D97-AF65-F5344CB8AC3E}">
        <p14:creationId xmlns:p14="http://schemas.microsoft.com/office/powerpoint/2010/main" val="36919940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36294"/>
            <a:ext cx="10820400" cy="1822904"/>
          </a:xfrm>
        </p:spPr>
        <p:txBody>
          <a:bodyPr>
            <a:normAutofit/>
          </a:bodyPr>
          <a:lstStyle/>
          <a:p>
            <a:r>
              <a:rPr lang="zh-TW" altLang="en-US" dirty="0"/>
              <a:t>做法</a:t>
            </a:r>
            <a:r>
              <a:rPr lang="en-US" altLang="zh-TW" dirty="0"/>
              <a:t>.N</a:t>
            </a:r>
            <a:br>
              <a:rPr lang="en-US" altLang="zh-TW" dirty="0"/>
            </a:br>
            <a:endParaRPr lang="zh-TW" altLang="en-US" dirty="0"/>
          </a:p>
        </p:txBody>
      </p:sp>
      <p:sp>
        <p:nvSpPr>
          <p:cNvPr id="5" name="標題 1">
            <a:extLst>
              <a:ext uri="{FF2B5EF4-FFF2-40B4-BE49-F238E27FC236}">
                <a16:creationId xmlns:a16="http://schemas.microsoft.com/office/drawing/2014/main" id="{12133E31-EFD8-1428-E834-932512E03115}"/>
              </a:ext>
            </a:extLst>
          </p:cNvPr>
          <p:cNvSpPr txBox="1">
            <a:spLocks/>
          </p:cNvSpPr>
          <p:nvPr/>
        </p:nvSpPr>
        <p:spPr>
          <a:xfrm>
            <a:off x="335666" y="1107364"/>
            <a:ext cx="4259483" cy="8478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dirty="0" err="1"/>
              <a:t>Zuòfǎ</a:t>
            </a:r>
            <a:endParaRPr lang="en-US" altLang="zh-TW" dirty="0"/>
          </a:p>
        </p:txBody>
      </p:sp>
      <p:sp>
        <p:nvSpPr>
          <p:cNvPr id="3" name="標題 1">
            <a:extLst>
              <a:ext uri="{FF2B5EF4-FFF2-40B4-BE49-F238E27FC236}">
                <a16:creationId xmlns:a16="http://schemas.microsoft.com/office/drawing/2014/main" id="{90D857A6-C700-A4CE-6C24-391DC4FBEE19}"/>
              </a:ext>
            </a:extLst>
          </p:cNvPr>
          <p:cNvSpPr txBox="1">
            <a:spLocks/>
          </p:cNvSpPr>
          <p:nvPr/>
        </p:nvSpPr>
        <p:spPr>
          <a:xfrm>
            <a:off x="1" y="1790420"/>
            <a:ext cx="11856334" cy="16385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她很喜欢把假期安排的满满的，他不喜欢她的做法</a:t>
            </a:r>
            <a:endParaRPr lang="en-US" altLang="zh-TW" sz="4000" dirty="0"/>
          </a:p>
        </p:txBody>
      </p:sp>
      <p:pic>
        <p:nvPicPr>
          <p:cNvPr id="1026" name="Picture 2" descr="Free vector seo benchmarking concept idea of business development and improvement compare quality with competitor companies isolated flat vector illustration">
            <a:extLst>
              <a:ext uri="{FF2B5EF4-FFF2-40B4-BE49-F238E27FC236}">
                <a16:creationId xmlns:a16="http://schemas.microsoft.com/office/drawing/2014/main" id="{39071977-0824-F357-D008-7236E50F26D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954"/>
          <a:stretch/>
        </p:blipFill>
        <p:spPr bwMode="auto">
          <a:xfrm>
            <a:off x="2763963" y="3595340"/>
            <a:ext cx="5962650" cy="3109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01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36294"/>
            <a:ext cx="10820400" cy="1822904"/>
          </a:xfrm>
        </p:spPr>
        <p:txBody>
          <a:bodyPr>
            <a:normAutofit/>
          </a:bodyPr>
          <a:lstStyle/>
          <a:p>
            <a:r>
              <a:rPr lang="zh-TW" altLang="en-US" dirty="0"/>
              <a:t>做法</a:t>
            </a:r>
            <a:r>
              <a:rPr lang="en-US" altLang="zh-TW" dirty="0"/>
              <a:t>.N</a:t>
            </a:r>
            <a:br>
              <a:rPr lang="en-US" altLang="zh-TW" dirty="0"/>
            </a:br>
            <a:endParaRPr lang="zh-TW" altLang="en-US" dirty="0"/>
          </a:p>
        </p:txBody>
      </p:sp>
      <p:sp>
        <p:nvSpPr>
          <p:cNvPr id="3" name="標題 1">
            <a:extLst>
              <a:ext uri="{FF2B5EF4-FFF2-40B4-BE49-F238E27FC236}">
                <a16:creationId xmlns:a16="http://schemas.microsoft.com/office/drawing/2014/main" id="{90D857A6-C700-A4CE-6C24-391DC4FBEE19}"/>
              </a:ext>
            </a:extLst>
          </p:cNvPr>
          <p:cNvSpPr txBox="1">
            <a:spLocks/>
          </p:cNvSpPr>
          <p:nvPr/>
        </p:nvSpPr>
        <p:spPr>
          <a:xfrm>
            <a:off x="1" y="1790420"/>
            <a:ext cx="11856334" cy="16385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这个家长不喜欢学校为了成绩要学生多上一些课的做法</a:t>
            </a:r>
            <a:endParaRPr lang="en-US" altLang="zh-TW" sz="4000" dirty="0"/>
          </a:p>
        </p:txBody>
      </p:sp>
      <p:pic>
        <p:nvPicPr>
          <p:cNvPr id="2050" name="Picture 2" descr="我不喜歡的英文，除了I don't like it. 其他婉拒的用語|EOA 線上英文家教">
            <a:extLst>
              <a:ext uri="{FF2B5EF4-FFF2-40B4-BE49-F238E27FC236}">
                <a16:creationId xmlns:a16="http://schemas.microsoft.com/office/drawing/2014/main" id="{F39AD2C8-ABA8-5168-A76F-BEB5DFDCFB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4528" y="3230753"/>
            <a:ext cx="5486592" cy="3627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04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55CCCFB-2EC1-9E78-95A5-6F521E2393E9}"/>
              </a:ext>
            </a:extLst>
          </p:cNvPr>
          <p:cNvSpPr txBox="1">
            <a:spLocks/>
          </p:cNvSpPr>
          <p:nvPr/>
        </p:nvSpPr>
        <p:spPr>
          <a:xfrm>
            <a:off x="2555555" y="0"/>
            <a:ext cx="7080890" cy="1041495"/>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TW" dirty="0"/>
              <a:t>Adverb</a:t>
            </a:r>
            <a:r>
              <a:rPr lang="zh-TW" altLang="en-US" dirty="0"/>
              <a:t> 才</a:t>
            </a:r>
          </a:p>
        </p:txBody>
      </p:sp>
      <p:sp>
        <p:nvSpPr>
          <p:cNvPr id="3" name="文字方塊 2">
            <a:extLst>
              <a:ext uri="{FF2B5EF4-FFF2-40B4-BE49-F238E27FC236}">
                <a16:creationId xmlns:a16="http://schemas.microsoft.com/office/drawing/2014/main" id="{F894F094-1233-7035-4840-4D01F3DF0A1B}"/>
              </a:ext>
            </a:extLst>
          </p:cNvPr>
          <p:cNvSpPr txBox="1"/>
          <p:nvPr/>
        </p:nvSpPr>
        <p:spPr>
          <a:xfrm>
            <a:off x="0" y="1020406"/>
            <a:ext cx="12024359" cy="707886"/>
          </a:xfrm>
          <a:prstGeom prst="rect">
            <a:avLst/>
          </a:prstGeom>
          <a:solidFill>
            <a:schemeClr val="bg1"/>
          </a:solidFill>
        </p:spPr>
        <p:txBody>
          <a:bodyPr wrap="square" rtlCol="0">
            <a:spAutoFit/>
          </a:bodyPr>
          <a:lstStyle/>
          <a:p>
            <a:pPr lvl="1" algn="ctr"/>
            <a:r>
              <a:rPr lang="en-US" altLang="zh-TW" sz="4000" dirty="0"/>
              <a:t>2.</a:t>
            </a:r>
            <a:r>
              <a:rPr lang="zh-TW" altLang="en-US" sz="4000" dirty="0"/>
              <a:t> 在时间</a:t>
            </a:r>
            <a:r>
              <a:rPr lang="en-US" altLang="zh-TW" sz="4000" dirty="0"/>
              <a:t>/</a:t>
            </a:r>
            <a:r>
              <a:rPr lang="zh-TW" altLang="en-US" sz="4000" dirty="0"/>
              <a:t>数字后，</a:t>
            </a:r>
            <a:r>
              <a:rPr lang="en-US" altLang="zh-TW" sz="4000" dirty="0"/>
              <a:t>V</a:t>
            </a:r>
            <a:r>
              <a:rPr lang="zh-TW" altLang="en-US" sz="4000" dirty="0"/>
              <a:t>前</a:t>
            </a:r>
            <a:endParaRPr lang="en-US" altLang="zh-TW" sz="4000" dirty="0"/>
          </a:p>
        </p:txBody>
      </p:sp>
      <p:sp>
        <p:nvSpPr>
          <p:cNvPr id="4" name="標題 1">
            <a:extLst>
              <a:ext uri="{FF2B5EF4-FFF2-40B4-BE49-F238E27FC236}">
                <a16:creationId xmlns:a16="http://schemas.microsoft.com/office/drawing/2014/main" id="{49C4015F-1D63-4E0F-B17D-4DF54D001891}"/>
              </a:ext>
            </a:extLst>
          </p:cNvPr>
          <p:cNvSpPr txBox="1">
            <a:spLocks/>
          </p:cNvSpPr>
          <p:nvPr/>
        </p:nvSpPr>
        <p:spPr>
          <a:xfrm>
            <a:off x="5141117" y="2713557"/>
            <a:ext cx="2184085" cy="1041495"/>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dirty="0"/>
              <a:t>才</a:t>
            </a:r>
          </a:p>
        </p:txBody>
      </p:sp>
      <p:sp>
        <p:nvSpPr>
          <p:cNvPr id="6" name="標題 1">
            <a:extLst>
              <a:ext uri="{FF2B5EF4-FFF2-40B4-BE49-F238E27FC236}">
                <a16:creationId xmlns:a16="http://schemas.microsoft.com/office/drawing/2014/main" id="{FC955428-D167-1107-C85E-1D2BF77935D8}"/>
              </a:ext>
            </a:extLst>
          </p:cNvPr>
          <p:cNvSpPr txBox="1">
            <a:spLocks/>
          </p:cNvSpPr>
          <p:nvPr/>
        </p:nvSpPr>
        <p:spPr>
          <a:xfrm>
            <a:off x="136687" y="2749655"/>
            <a:ext cx="3921918" cy="1041495"/>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dirty="0"/>
              <a:t>时间</a:t>
            </a:r>
            <a:r>
              <a:rPr lang="en-US" altLang="zh-TW" dirty="0"/>
              <a:t>/</a:t>
            </a:r>
            <a:r>
              <a:rPr lang="zh-TW" altLang="en-US" dirty="0"/>
              <a:t>数字</a:t>
            </a:r>
          </a:p>
        </p:txBody>
      </p:sp>
      <p:sp>
        <p:nvSpPr>
          <p:cNvPr id="7" name="文字方塊 6">
            <a:extLst>
              <a:ext uri="{FF2B5EF4-FFF2-40B4-BE49-F238E27FC236}">
                <a16:creationId xmlns:a16="http://schemas.microsoft.com/office/drawing/2014/main" id="{4A95E424-3721-4195-225C-A2439D7A1749}"/>
              </a:ext>
            </a:extLst>
          </p:cNvPr>
          <p:cNvSpPr txBox="1"/>
          <p:nvPr/>
        </p:nvSpPr>
        <p:spPr>
          <a:xfrm>
            <a:off x="4373880" y="2880362"/>
            <a:ext cx="658175" cy="707886"/>
          </a:xfrm>
          <a:prstGeom prst="rect">
            <a:avLst/>
          </a:prstGeom>
          <a:solidFill>
            <a:schemeClr val="bg1"/>
          </a:solidFill>
        </p:spPr>
        <p:txBody>
          <a:bodyPr wrap="square" rtlCol="0">
            <a:spAutoFit/>
          </a:bodyPr>
          <a:lstStyle/>
          <a:p>
            <a:r>
              <a:rPr lang="en-US" altLang="zh-TW" sz="4000" dirty="0"/>
              <a:t>+</a:t>
            </a:r>
          </a:p>
        </p:txBody>
      </p:sp>
      <p:sp>
        <p:nvSpPr>
          <p:cNvPr id="9" name="文字方塊 8">
            <a:extLst>
              <a:ext uri="{FF2B5EF4-FFF2-40B4-BE49-F238E27FC236}">
                <a16:creationId xmlns:a16="http://schemas.microsoft.com/office/drawing/2014/main" id="{E32D810C-4F1F-D270-ED84-FD4B2C6FB617}"/>
              </a:ext>
            </a:extLst>
          </p:cNvPr>
          <p:cNvSpPr txBox="1"/>
          <p:nvPr/>
        </p:nvSpPr>
        <p:spPr>
          <a:xfrm>
            <a:off x="4217669" y="4553178"/>
            <a:ext cx="3323673" cy="707886"/>
          </a:xfrm>
          <a:prstGeom prst="rect">
            <a:avLst/>
          </a:prstGeom>
          <a:solidFill>
            <a:schemeClr val="bg1"/>
          </a:solidFill>
        </p:spPr>
        <p:txBody>
          <a:bodyPr wrap="square" rtlCol="0">
            <a:spAutoFit/>
          </a:bodyPr>
          <a:lstStyle/>
          <a:p>
            <a:pPr lvl="1"/>
            <a:r>
              <a:rPr lang="en-US" altLang="zh-TW" sz="4000" dirty="0"/>
              <a:t>1.</a:t>
            </a:r>
            <a:r>
              <a:rPr lang="zh-TW" altLang="en-US" sz="4000" dirty="0"/>
              <a:t> </a:t>
            </a:r>
            <a:r>
              <a:rPr lang="en-US" altLang="zh-TW" sz="4000" dirty="0"/>
              <a:t>V</a:t>
            </a:r>
            <a:r>
              <a:rPr lang="zh-TW" altLang="en-US" sz="4000" dirty="0"/>
              <a:t>，晚了</a:t>
            </a:r>
            <a:endParaRPr lang="en-US" altLang="zh-TW" sz="4000" dirty="0"/>
          </a:p>
        </p:txBody>
      </p:sp>
      <p:sp>
        <p:nvSpPr>
          <p:cNvPr id="5" name="文字方塊 4">
            <a:extLst>
              <a:ext uri="{FF2B5EF4-FFF2-40B4-BE49-F238E27FC236}">
                <a16:creationId xmlns:a16="http://schemas.microsoft.com/office/drawing/2014/main" id="{DB28BEC2-E13F-83D9-38F0-C27E04884EBB}"/>
              </a:ext>
            </a:extLst>
          </p:cNvPr>
          <p:cNvSpPr txBox="1"/>
          <p:nvPr/>
        </p:nvSpPr>
        <p:spPr>
          <a:xfrm>
            <a:off x="7467599" y="2880362"/>
            <a:ext cx="614837" cy="707886"/>
          </a:xfrm>
          <a:prstGeom prst="rect">
            <a:avLst/>
          </a:prstGeom>
          <a:solidFill>
            <a:schemeClr val="bg1"/>
          </a:solidFill>
        </p:spPr>
        <p:txBody>
          <a:bodyPr wrap="square" rtlCol="0">
            <a:spAutoFit/>
          </a:bodyPr>
          <a:lstStyle/>
          <a:p>
            <a:r>
              <a:rPr lang="en-US" altLang="zh-TW" sz="4000" dirty="0"/>
              <a:t>+</a:t>
            </a:r>
          </a:p>
        </p:txBody>
      </p:sp>
      <p:sp>
        <p:nvSpPr>
          <p:cNvPr id="8" name="標題 1">
            <a:extLst>
              <a:ext uri="{FF2B5EF4-FFF2-40B4-BE49-F238E27FC236}">
                <a16:creationId xmlns:a16="http://schemas.microsoft.com/office/drawing/2014/main" id="{D714E672-5F67-78C7-7D19-924CF5FDC46F}"/>
              </a:ext>
            </a:extLst>
          </p:cNvPr>
          <p:cNvSpPr txBox="1">
            <a:spLocks/>
          </p:cNvSpPr>
          <p:nvPr/>
        </p:nvSpPr>
        <p:spPr>
          <a:xfrm>
            <a:off x="8224833" y="2713556"/>
            <a:ext cx="2184085" cy="1041495"/>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TW" dirty="0"/>
              <a:t>V</a:t>
            </a:r>
            <a:endParaRPr lang="zh-TW" altLang="en-US" dirty="0"/>
          </a:p>
        </p:txBody>
      </p:sp>
    </p:spTree>
    <p:extLst>
      <p:ext uri="{BB962C8B-B14F-4D97-AF65-F5344CB8AC3E}">
        <p14:creationId xmlns:p14="http://schemas.microsoft.com/office/powerpoint/2010/main" val="38756484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36294"/>
            <a:ext cx="10820400" cy="1822904"/>
          </a:xfrm>
        </p:spPr>
        <p:txBody>
          <a:bodyPr>
            <a:normAutofit/>
          </a:bodyPr>
          <a:lstStyle/>
          <a:p>
            <a:r>
              <a:rPr lang="zh-TW" altLang="en-US" dirty="0"/>
              <a:t>完全</a:t>
            </a:r>
            <a:r>
              <a:rPr lang="en-US" altLang="zh-TW" dirty="0"/>
              <a:t>.ADV/ADJ</a:t>
            </a:r>
            <a:br>
              <a:rPr lang="en-US" altLang="zh-TW" dirty="0"/>
            </a:br>
            <a:endParaRPr lang="zh-TW" altLang="en-US" dirty="0"/>
          </a:p>
        </p:txBody>
      </p:sp>
      <p:sp>
        <p:nvSpPr>
          <p:cNvPr id="5" name="標題 1">
            <a:extLst>
              <a:ext uri="{FF2B5EF4-FFF2-40B4-BE49-F238E27FC236}">
                <a16:creationId xmlns:a16="http://schemas.microsoft.com/office/drawing/2014/main" id="{12133E31-EFD8-1428-E834-932512E03115}"/>
              </a:ext>
            </a:extLst>
          </p:cNvPr>
          <p:cNvSpPr txBox="1">
            <a:spLocks/>
          </p:cNvSpPr>
          <p:nvPr/>
        </p:nvSpPr>
        <p:spPr>
          <a:xfrm>
            <a:off x="335666" y="1107364"/>
            <a:ext cx="4259483" cy="8478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dirty="0" err="1"/>
              <a:t>Wánquán</a:t>
            </a:r>
            <a:endParaRPr lang="en-US" altLang="zh-TW" dirty="0"/>
          </a:p>
        </p:txBody>
      </p:sp>
      <p:sp>
        <p:nvSpPr>
          <p:cNvPr id="3" name="標題 1">
            <a:extLst>
              <a:ext uri="{FF2B5EF4-FFF2-40B4-BE49-F238E27FC236}">
                <a16:creationId xmlns:a16="http://schemas.microsoft.com/office/drawing/2014/main" id="{90D857A6-C700-A4CE-6C24-391DC4FBEE19}"/>
              </a:ext>
            </a:extLst>
          </p:cNvPr>
          <p:cNvSpPr txBox="1">
            <a:spLocks/>
          </p:cNvSpPr>
          <p:nvPr/>
        </p:nvSpPr>
        <p:spPr>
          <a:xfrm>
            <a:off x="1" y="1790420"/>
            <a:ext cx="11856334" cy="16385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她完全不喜欢她完全没有休息时间的安排</a:t>
            </a:r>
            <a:endParaRPr lang="en-US" altLang="zh-TW" sz="4000" dirty="0"/>
          </a:p>
        </p:txBody>
      </p:sp>
      <p:pic>
        <p:nvPicPr>
          <p:cNvPr id="3074" name="Picture 2" descr="請幫忙~)10/5~10/8四天三夜行程安排">
            <a:extLst>
              <a:ext uri="{FF2B5EF4-FFF2-40B4-BE49-F238E27FC236}">
                <a16:creationId xmlns:a16="http://schemas.microsoft.com/office/drawing/2014/main" id="{E953B153-9F9B-0D48-2044-B630D6A4F4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8026" y="3276600"/>
            <a:ext cx="8920283" cy="3345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93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a:extLst>
              <a:ext uri="{FF2B5EF4-FFF2-40B4-BE49-F238E27FC236}">
                <a16:creationId xmlns:a16="http://schemas.microsoft.com/office/drawing/2014/main" id="{90D857A6-C700-A4CE-6C24-391DC4FBEE19}"/>
              </a:ext>
            </a:extLst>
          </p:cNvPr>
          <p:cNvSpPr txBox="1">
            <a:spLocks/>
          </p:cNvSpPr>
          <p:nvPr/>
        </p:nvSpPr>
        <p:spPr>
          <a:xfrm>
            <a:off x="167833" y="2609710"/>
            <a:ext cx="11856334" cy="16385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学校有什么安排是你完全不喜欢的呢</a:t>
            </a:r>
            <a:r>
              <a:rPr lang="en-US" altLang="zh-TW" sz="4000" dirty="0"/>
              <a:t>?</a:t>
            </a:r>
          </a:p>
        </p:txBody>
      </p:sp>
    </p:spTree>
    <p:extLst>
      <p:ext uri="{BB962C8B-B14F-4D97-AF65-F5344CB8AC3E}">
        <p14:creationId xmlns:p14="http://schemas.microsoft.com/office/powerpoint/2010/main" val="1209761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55CCCFB-2EC1-9E78-95A5-6F521E2393E9}"/>
              </a:ext>
            </a:extLst>
          </p:cNvPr>
          <p:cNvSpPr txBox="1">
            <a:spLocks/>
          </p:cNvSpPr>
          <p:nvPr/>
        </p:nvSpPr>
        <p:spPr>
          <a:xfrm>
            <a:off x="2555555" y="0"/>
            <a:ext cx="7080890" cy="1041495"/>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TW" dirty="0"/>
              <a:t>Adverb</a:t>
            </a:r>
            <a:r>
              <a:rPr lang="zh-TW" altLang="en-US" dirty="0"/>
              <a:t> 并</a:t>
            </a:r>
          </a:p>
        </p:txBody>
      </p:sp>
      <p:sp>
        <p:nvSpPr>
          <p:cNvPr id="4" name="標題 1">
            <a:extLst>
              <a:ext uri="{FF2B5EF4-FFF2-40B4-BE49-F238E27FC236}">
                <a16:creationId xmlns:a16="http://schemas.microsoft.com/office/drawing/2014/main" id="{49C4015F-1D63-4E0F-B17D-4DF54D001891}"/>
              </a:ext>
            </a:extLst>
          </p:cNvPr>
          <p:cNvSpPr txBox="1">
            <a:spLocks/>
          </p:cNvSpPr>
          <p:nvPr/>
        </p:nvSpPr>
        <p:spPr>
          <a:xfrm>
            <a:off x="1282590" y="2021305"/>
            <a:ext cx="2184085" cy="1041495"/>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dirty="0"/>
              <a:t>并</a:t>
            </a:r>
          </a:p>
        </p:txBody>
      </p:sp>
      <p:sp>
        <p:nvSpPr>
          <p:cNvPr id="6" name="標題 1">
            <a:extLst>
              <a:ext uri="{FF2B5EF4-FFF2-40B4-BE49-F238E27FC236}">
                <a16:creationId xmlns:a16="http://schemas.microsoft.com/office/drawing/2014/main" id="{FC955428-D167-1107-C85E-1D2BF77935D8}"/>
              </a:ext>
            </a:extLst>
          </p:cNvPr>
          <p:cNvSpPr txBox="1">
            <a:spLocks/>
          </p:cNvSpPr>
          <p:nvPr/>
        </p:nvSpPr>
        <p:spPr>
          <a:xfrm>
            <a:off x="5800800" y="1994559"/>
            <a:ext cx="5743074" cy="1041495"/>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dirty="0"/>
              <a:t>不</a:t>
            </a:r>
            <a:r>
              <a:rPr lang="en-US" altLang="zh-TW" dirty="0"/>
              <a:t>/</a:t>
            </a:r>
            <a:r>
              <a:rPr lang="zh-TW" altLang="en-US" dirty="0"/>
              <a:t>没</a:t>
            </a:r>
            <a:r>
              <a:rPr lang="en-US" altLang="zh-TW" dirty="0"/>
              <a:t>/other ADV</a:t>
            </a:r>
            <a:endParaRPr lang="zh-TW" altLang="en-US" dirty="0"/>
          </a:p>
        </p:txBody>
      </p:sp>
      <p:sp>
        <p:nvSpPr>
          <p:cNvPr id="7" name="文字方塊 6">
            <a:extLst>
              <a:ext uri="{FF2B5EF4-FFF2-40B4-BE49-F238E27FC236}">
                <a16:creationId xmlns:a16="http://schemas.microsoft.com/office/drawing/2014/main" id="{4A95E424-3721-4195-225C-A2439D7A1749}"/>
              </a:ext>
            </a:extLst>
          </p:cNvPr>
          <p:cNvSpPr txBox="1"/>
          <p:nvPr/>
        </p:nvSpPr>
        <p:spPr>
          <a:xfrm>
            <a:off x="3893395" y="2188108"/>
            <a:ext cx="1859280" cy="707886"/>
          </a:xfrm>
          <a:prstGeom prst="rect">
            <a:avLst/>
          </a:prstGeom>
          <a:solidFill>
            <a:schemeClr val="bg1"/>
          </a:solidFill>
        </p:spPr>
        <p:txBody>
          <a:bodyPr wrap="square" rtlCol="0">
            <a:spAutoFit/>
          </a:bodyPr>
          <a:lstStyle/>
          <a:p>
            <a:pPr lvl="1" algn="ctr"/>
            <a:r>
              <a:rPr lang="en-US" altLang="zh-TW" sz="4000" dirty="0"/>
              <a:t>+</a:t>
            </a:r>
          </a:p>
        </p:txBody>
      </p:sp>
      <p:sp>
        <p:nvSpPr>
          <p:cNvPr id="9" name="文字方塊 8">
            <a:extLst>
              <a:ext uri="{FF2B5EF4-FFF2-40B4-BE49-F238E27FC236}">
                <a16:creationId xmlns:a16="http://schemas.microsoft.com/office/drawing/2014/main" id="{E32D810C-4F1F-D270-ED84-FD4B2C6FB617}"/>
              </a:ext>
            </a:extLst>
          </p:cNvPr>
          <p:cNvSpPr txBox="1"/>
          <p:nvPr/>
        </p:nvSpPr>
        <p:spPr>
          <a:xfrm>
            <a:off x="1282590" y="3670273"/>
            <a:ext cx="8856345" cy="707886"/>
          </a:xfrm>
          <a:prstGeom prst="rect">
            <a:avLst/>
          </a:prstGeom>
          <a:solidFill>
            <a:schemeClr val="bg1"/>
          </a:solidFill>
        </p:spPr>
        <p:txBody>
          <a:bodyPr wrap="square" rtlCol="0">
            <a:spAutoFit/>
          </a:bodyPr>
          <a:lstStyle/>
          <a:p>
            <a:r>
              <a:rPr lang="en-US" altLang="zh-TW" sz="4000" dirty="0"/>
              <a:t>SOMEONE say:A1</a:t>
            </a:r>
          </a:p>
        </p:txBody>
      </p:sp>
      <p:sp>
        <p:nvSpPr>
          <p:cNvPr id="5" name="文字方塊 4">
            <a:extLst>
              <a:ext uri="{FF2B5EF4-FFF2-40B4-BE49-F238E27FC236}">
                <a16:creationId xmlns:a16="http://schemas.microsoft.com/office/drawing/2014/main" id="{6A82EDA2-A406-1980-45AC-0672792B6B2F}"/>
              </a:ext>
            </a:extLst>
          </p:cNvPr>
          <p:cNvSpPr txBox="1"/>
          <p:nvPr/>
        </p:nvSpPr>
        <p:spPr>
          <a:xfrm>
            <a:off x="1282589" y="4451238"/>
            <a:ext cx="9626821" cy="1323439"/>
          </a:xfrm>
          <a:prstGeom prst="rect">
            <a:avLst/>
          </a:prstGeom>
          <a:solidFill>
            <a:schemeClr val="bg1"/>
          </a:solidFill>
        </p:spPr>
        <p:txBody>
          <a:bodyPr wrap="square" rtlCol="0">
            <a:spAutoFit/>
          </a:bodyPr>
          <a:lstStyle/>
          <a:p>
            <a:r>
              <a:rPr lang="zh-TW" altLang="en-US" sz="4000" dirty="0"/>
              <a:t>并</a:t>
            </a:r>
            <a:r>
              <a:rPr lang="en-US" altLang="zh-TW" sz="4000" dirty="0"/>
              <a:t>+</a:t>
            </a:r>
            <a:r>
              <a:rPr lang="zh-TW" altLang="en-US" sz="4000" dirty="0"/>
              <a:t>不</a:t>
            </a:r>
            <a:r>
              <a:rPr lang="en-US" altLang="zh-TW" sz="4000" dirty="0"/>
              <a:t>/</a:t>
            </a:r>
            <a:r>
              <a:rPr lang="zh-TW" altLang="en-US" sz="4000" dirty="0"/>
              <a:t>没</a:t>
            </a:r>
            <a:r>
              <a:rPr lang="en-US" altLang="zh-TW" sz="4000" dirty="0"/>
              <a:t>/other ADV </a:t>
            </a:r>
            <a:r>
              <a:rPr lang="zh-TW" altLang="en-US" sz="4000" dirty="0"/>
              <a:t>→</a:t>
            </a:r>
            <a:r>
              <a:rPr lang="en-US" altLang="zh-TW" sz="4000" dirty="0"/>
              <a:t>A1 not 100% truth, and point the truth</a:t>
            </a:r>
          </a:p>
        </p:txBody>
      </p:sp>
    </p:spTree>
    <p:extLst>
      <p:ext uri="{BB962C8B-B14F-4D97-AF65-F5344CB8AC3E}">
        <p14:creationId xmlns:p14="http://schemas.microsoft.com/office/powerpoint/2010/main" val="14486932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a16="http://schemas.microsoft.com/office/drawing/2014/main" id="{49C4015F-1D63-4E0F-B17D-4DF54D001891}"/>
              </a:ext>
            </a:extLst>
          </p:cNvPr>
          <p:cNvSpPr txBox="1">
            <a:spLocks/>
          </p:cNvSpPr>
          <p:nvPr/>
        </p:nvSpPr>
        <p:spPr>
          <a:xfrm>
            <a:off x="1475096" y="272716"/>
            <a:ext cx="2184085" cy="1041495"/>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dirty="0"/>
              <a:t>并</a:t>
            </a:r>
          </a:p>
        </p:txBody>
      </p:sp>
      <p:sp>
        <p:nvSpPr>
          <p:cNvPr id="6" name="標題 1">
            <a:extLst>
              <a:ext uri="{FF2B5EF4-FFF2-40B4-BE49-F238E27FC236}">
                <a16:creationId xmlns:a16="http://schemas.microsoft.com/office/drawing/2014/main" id="{FC955428-D167-1107-C85E-1D2BF77935D8}"/>
              </a:ext>
            </a:extLst>
          </p:cNvPr>
          <p:cNvSpPr txBox="1">
            <a:spLocks/>
          </p:cNvSpPr>
          <p:nvPr/>
        </p:nvSpPr>
        <p:spPr>
          <a:xfrm>
            <a:off x="5993306" y="245970"/>
            <a:ext cx="5743074" cy="1041495"/>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dirty="0"/>
              <a:t>不</a:t>
            </a:r>
            <a:r>
              <a:rPr lang="en-US" altLang="zh-TW" dirty="0"/>
              <a:t>/</a:t>
            </a:r>
            <a:r>
              <a:rPr lang="zh-TW" altLang="en-US" dirty="0"/>
              <a:t>没</a:t>
            </a:r>
            <a:r>
              <a:rPr lang="en-US" altLang="zh-TW" dirty="0"/>
              <a:t>/other ADV</a:t>
            </a:r>
            <a:endParaRPr lang="zh-TW" altLang="en-US" dirty="0"/>
          </a:p>
        </p:txBody>
      </p:sp>
      <p:sp>
        <p:nvSpPr>
          <p:cNvPr id="7" name="文字方塊 6">
            <a:extLst>
              <a:ext uri="{FF2B5EF4-FFF2-40B4-BE49-F238E27FC236}">
                <a16:creationId xmlns:a16="http://schemas.microsoft.com/office/drawing/2014/main" id="{4A95E424-3721-4195-225C-A2439D7A1749}"/>
              </a:ext>
            </a:extLst>
          </p:cNvPr>
          <p:cNvSpPr txBox="1"/>
          <p:nvPr/>
        </p:nvSpPr>
        <p:spPr>
          <a:xfrm>
            <a:off x="4085901" y="439519"/>
            <a:ext cx="1859280" cy="707886"/>
          </a:xfrm>
          <a:prstGeom prst="rect">
            <a:avLst/>
          </a:prstGeom>
          <a:solidFill>
            <a:schemeClr val="bg1"/>
          </a:solidFill>
        </p:spPr>
        <p:txBody>
          <a:bodyPr wrap="square" rtlCol="0">
            <a:spAutoFit/>
          </a:bodyPr>
          <a:lstStyle/>
          <a:p>
            <a:pPr lvl="1" algn="ctr"/>
            <a:r>
              <a:rPr lang="en-US" altLang="zh-TW" sz="4000" dirty="0"/>
              <a:t>+</a:t>
            </a:r>
          </a:p>
        </p:txBody>
      </p:sp>
      <p:sp>
        <p:nvSpPr>
          <p:cNvPr id="3" name="標題 1">
            <a:extLst>
              <a:ext uri="{FF2B5EF4-FFF2-40B4-BE49-F238E27FC236}">
                <a16:creationId xmlns:a16="http://schemas.microsoft.com/office/drawing/2014/main" id="{35051A7D-CE74-7064-0E88-6DF03077CB57}"/>
              </a:ext>
            </a:extLst>
          </p:cNvPr>
          <p:cNvSpPr txBox="1">
            <a:spLocks/>
          </p:cNvSpPr>
          <p:nvPr/>
        </p:nvSpPr>
        <p:spPr>
          <a:xfrm>
            <a:off x="1" y="1804681"/>
            <a:ext cx="12063662" cy="2588822"/>
          </a:xfrm>
          <a:prstGeom prst="rect">
            <a:avLst/>
          </a:prstGeom>
        </p:spPr>
        <p:txBody>
          <a:bodyPr vert="horz" lIns="91440" tIns="45720" rIns="91440" bIns="45720" rtlCol="0" anchor="t">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altLang="zh-TW" sz="4400" dirty="0"/>
              <a:t>A:</a:t>
            </a:r>
            <a:r>
              <a:rPr lang="zh-TW" altLang="en-US" sz="4400" dirty="0"/>
              <a:t>你笑得很开心，一定很喜欢我的玩笑吧</a:t>
            </a:r>
            <a:endParaRPr lang="en-US" altLang="zh-TW" sz="4400" dirty="0"/>
          </a:p>
          <a:p>
            <a:pPr algn="l">
              <a:lnSpc>
                <a:spcPct val="100000"/>
              </a:lnSpc>
            </a:pPr>
            <a:r>
              <a:rPr lang="en-US" altLang="zh-TW" sz="4400" dirty="0"/>
              <a:t>B:</a:t>
            </a:r>
            <a:r>
              <a:rPr lang="zh-TW" altLang="en-US" sz="4400" dirty="0"/>
              <a:t>并没有，我笑是因为你的玩笑太不好笑，所以让我想笑</a:t>
            </a:r>
            <a:br>
              <a:rPr lang="en-US" altLang="zh-TW" sz="4400" dirty="0"/>
            </a:br>
            <a:endParaRPr lang="zh-TW" altLang="en-US" sz="4400" dirty="0"/>
          </a:p>
        </p:txBody>
      </p:sp>
      <p:pic>
        <p:nvPicPr>
          <p:cNvPr id="1026" name="Picture 2" descr="閒聊】葬送的芙莉蓮經典表情@葬送的芙莉蓮哈啦板- 巴哈姆特">
            <a:extLst>
              <a:ext uri="{FF2B5EF4-FFF2-40B4-BE49-F238E27FC236}">
                <a16:creationId xmlns:a16="http://schemas.microsoft.com/office/drawing/2014/main" id="{1F839474-58B1-431E-9E66-F13B230313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1149" y="3691330"/>
            <a:ext cx="2857146" cy="316667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4" descr="冷笑的表情- 搜狗图片搜索">
            <a:extLst>
              <a:ext uri="{FF2B5EF4-FFF2-40B4-BE49-F238E27FC236}">
                <a16:creationId xmlns:a16="http://schemas.microsoft.com/office/drawing/2014/main" id="{76AF9C30-0C1D-30AA-1779-90F8DA1CF042}"/>
              </a:ext>
            </a:extLst>
          </p:cNvPr>
          <p:cNvSpPr>
            <a:spLocks noChangeAspect="1" noChangeArrowheads="1"/>
          </p:cNvSpPr>
          <p:nvPr/>
        </p:nvSpPr>
        <p:spPr bwMode="auto">
          <a:xfrm>
            <a:off x="6055895" y="303063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1032" name="Picture 8">
            <a:extLst>
              <a:ext uri="{FF2B5EF4-FFF2-40B4-BE49-F238E27FC236}">
                <a16:creationId xmlns:a16="http://schemas.microsoft.com/office/drawing/2014/main" id="{D3428A33-3726-D036-4277-AB3121D3BA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6392" y="3902579"/>
            <a:ext cx="2565734" cy="2905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9453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a16="http://schemas.microsoft.com/office/drawing/2014/main" id="{49C4015F-1D63-4E0F-B17D-4DF54D001891}"/>
              </a:ext>
            </a:extLst>
          </p:cNvPr>
          <p:cNvSpPr txBox="1">
            <a:spLocks/>
          </p:cNvSpPr>
          <p:nvPr/>
        </p:nvSpPr>
        <p:spPr>
          <a:xfrm>
            <a:off x="1475096" y="272716"/>
            <a:ext cx="2184085" cy="1041495"/>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dirty="0"/>
              <a:t>并</a:t>
            </a:r>
          </a:p>
        </p:txBody>
      </p:sp>
      <p:sp>
        <p:nvSpPr>
          <p:cNvPr id="6" name="標題 1">
            <a:extLst>
              <a:ext uri="{FF2B5EF4-FFF2-40B4-BE49-F238E27FC236}">
                <a16:creationId xmlns:a16="http://schemas.microsoft.com/office/drawing/2014/main" id="{FC955428-D167-1107-C85E-1D2BF77935D8}"/>
              </a:ext>
            </a:extLst>
          </p:cNvPr>
          <p:cNvSpPr txBox="1">
            <a:spLocks/>
          </p:cNvSpPr>
          <p:nvPr/>
        </p:nvSpPr>
        <p:spPr>
          <a:xfrm>
            <a:off x="5993306" y="245970"/>
            <a:ext cx="5743074" cy="1041495"/>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dirty="0"/>
              <a:t>不</a:t>
            </a:r>
            <a:r>
              <a:rPr lang="en-US" altLang="zh-TW" dirty="0"/>
              <a:t>/</a:t>
            </a:r>
            <a:r>
              <a:rPr lang="zh-TW" altLang="en-US" dirty="0"/>
              <a:t>没</a:t>
            </a:r>
            <a:r>
              <a:rPr lang="en-US" altLang="zh-TW" dirty="0"/>
              <a:t>/other ADV</a:t>
            </a:r>
            <a:endParaRPr lang="zh-TW" altLang="en-US" dirty="0"/>
          </a:p>
        </p:txBody>
      </p:sp>
      <p:sp>
        <p:nvSpPr>
          <p:cNvPr id="7" name="文字方塊 6">
            <a:extLst>
              <a:ext uri="{FF2B5EF4-FFF2-40B4-BE49-F238E27FC236}">
                <a16:creationId xmlns:a16="http://schemas.microsoft.com/office/drawing/2014/main" id="{4A95E424-3721-4195-225C-A2439D7A1749}"/>
              </a:ext>
            </a:extLst>
          </p:cNvPr>
          <p:cNvSpPr txBox="1"/>
          <p:nvPr/>
        </p:nvSpPr>
        <p:spPr>
          <a:xfrm>
            <a:off x="4085901" y="439519"/>
            <a:ext cx="1859280" cy="707886"/>
          </a:xfrm>
          <a:prstGeom prst="rect">
            <a:avLst/>
          </a:prstGeom>
          <a:solidFill>
            <a:schemeClr val="bg1"/>
          </a:solidFill>
        </p:spPr>
        <p:txBody>
          <a:bodyPr wrap="square" rtlCol="0">
            <a:spAutoFit/>
          </a:bodyPr>
          <a:lstStyle/>
          <a:p>
            <a:pPr lvl="1" algn="ctr"/>
            <a:r>
              <a:rPr lang="en-US" altLang="zh-TW" sz="4000" dirty="0"/>
              <a:t>+</a:t>
            </a:r>
          </a:p>
        </p:txBody>
      </p:sp>
      <p:sp>
        <p:nvSpPr>
          <p:cNvPr id="3" name="標題 1">
            <a:extLst>
              <a:ext uri="{FF2B5EF4-FFF2-40B4-BE49-F238E27FC236}">
                <a16:creationId xmlns:a16="http://schemas.microsoft.com/office/drawing/2014/main" id="{35051A7D-CE74-7064-0E88-6DF03077CB57}"/>
              </a:ext>
            </a:extLst>
          </p:cNvPr>
          <p:cNvSpPr txBox="1">
            <a:spLocks/>
          </p:cNvSpPr>
          <p:nvPr/>
        </p:nvSpPr>
        <p:spPr>
          <a:xfrm>
            <a:off x="1" y="1804681"/>
            <a:ext cx="12063662" cy="2588822"/>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altLang="zh-TW" sz="4400" dirty="0"/>
              <a:t>A:</a:t>
            </a:r>
            <a:r>
              <a:rPr lang="zh-TW" altLang="en-US" sz="4400" dirty="0"/>
              <a:t>妳数学这么好，一定很喜欢数学</a:t>
            </a:r>
            <a:r>
              <a:rPr lang="en-US" altLang="zh-TW" sz="4400" dirty="0"/>
              <a:t>!</a:t>
            </a:r>
          </a:p>
          <a:p>
            <a:pPr algn="l">
              <a:lnSpc>
                <a:spcPct val="100000"/>
              </a:lnSpc>
            </a:pPr>
            <a:r>
              <a:rPr lang="en-US" altLang="zh-TW" sz="4400" dirty="0"/>
              <a:t>B:</a:t>
            </a:r>
            <a:r>
              <a:rPr lang="zh-TW" altLang="en-US" sz="4400" dirty="0"/>
              <a:t>我并不喜欢数学，只是每天一直在练习而已</a:t>
            </a:r>
            <a:br>
              <a:rPr lang="en-US" altLang="zh-TW" sz="4400" dirty="0"/>
            </a:br>
            <a:endParaRPr lang="zh-TW" altLang="en-US" sz="4400" dirty="0"/>
          </a:p>
        </p:txBody>
      </p:sp>
      <p:sp>
        <p:nvSpPr>
          <p:cNvPr id="8" name="AutoShape 4" descr="冷笑的表情- 搜狗图片搜索">
            <a:extLst>
              <a:ext uri="{FF2B5EF4-FFF2-40B4-BE49-F238E27FC236}">
                <a16:creationId xmlns:a16="http://schemas.microsoft.com/office/drawing/2014/main" id="{76AF9C30-0C1D-30AA-1779-90F8DA1CF042}"/>
              </a:ext>
            </a:extLst>
          </p:cNvPr>
          <p:cNvSpPr>
            <a:spLocks noChangeAspect="1" noChangeArrowheads="1"/>
          </p:cNvSpPr>
          <p:nvPr/>
        </p:nvSpPr>
        <p:spPr bwMode="auto">
          <a:xfrm>
            <a:off x="6055895" y="303063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2050" name="Picture 2" descr="没有表情包- 365表情包">
            <a:extLst>
              <a:ext uri="{FF2B5EF4-FFF2-40B4-BE49-F238E27FC236}">
                <a16:creationId xmlns:a16="http://schemas.microsoft.com/office/drawing/2014/main" id="{D2EC9681-0117-C66B-2EFD-A742588CD6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1496" y="3565358"/>
            <a:ext cx="2888356" cy="329264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羡慕图片素材_免费羡慕PNG设计图片大全_图精灵">
            <a:extLst>
              <a:ext uri="{FF2B5EF4-FFF2-40B4-BE49-F238E27FC236}">
                <a16:creationId xmlns:a16="http://schemas.microsoft.com/office/drawing/2014/main" id="{E8FA2104-0BB9-486C-918E-EE50BB1150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9181" y="3522570"/>
            <a:ext cx="3302315" cy="3302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79646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a16="http://schemas.microsoft.com/office/drawing/2014/main" id="{49C4015F-1D63-4E0F-B17D-4DF54D001891}"/>
              </a:ext>
            </a:extLst>
          </p:cNvPr>
          <p:cNvSpPr txBox="1">
            <a:spLocks/>
          </p:cNvSpPr>
          <p:nvPr/>
        </p:nvSpPr>
        <p:spPr>
          <a:xfrm>
            <a:off x="1475096" y="272716"/>
            <a:ext cx="2184085" cy="1041495"/>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dirty="0"/>
              <a:t>并</a:t>
            </a:r>
          </a:p>
        </p:txBody>
      </p:sp>
      <p:sp>
        <p:nvSpPr>
          <p:cNvPr id="6" name="標題 1">
            <a:extLst>
              <a:ext uri="{FF2B5EF4-FFF2-40B4-BE49-F238E27FC236}">
                <a16:creationId xmlns:a16="http://schemas.microsoft.com/office/drawing/2014/main" id="{FC955428-D167-1107-C85E-1D2BF77935D8}"/>
              </a:ext>
            </a:extLst>
          </p:cNvPr>
          <p:cNvSpPr txBox="1">
            <a:spLocks/>
          </p:cNvSpPr>
          <p:nvPr/>
        </p:nvSpPr>
        <p:spPr>
          <a:xfrm>
            <a:off x="5993306" y="245970"/>
            <a:ext cx="5743074" cy="1041495"/>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dirty="0"/>
              <a:t>不</a:t>
            </a:r>
            <a:r>
              <a:rPr lang="en-US" altLang="zh-TW" dirty="0"/>
              <a:t>/</a:t>
            </a:r>
            <a:r>
              <a:rPr lang="zh-TW" altLang="en-US" dirty="0"/>
              <a:t>没</a:t>
            </a:r>
            <a:r>
              <a:rPr lang="en-US" altLang="zh-TW" dirty="0"/>
              <a:t>/other ADV</a:t>
            </a:r>
            <a:endParaRPr lang="zh-TW" altLang="en-US" dirty="0"/>
          </a:p>
        </p:txBody>
      </p:sp>
      <p:sp>
        <p:nvSpPr>
          <p:cNvPr id="7" name="文字方塊 6">
            <a:extLst>
              <a:ext uri="{FF2B5EF4-FFF2-40B4-BE49-F238E27FC236}">
                <a16:creationId xmlns:a16="http://schemas.microsoft.com/office/drawing/2014/main" id="{4A95E424-3721-4195-225C-A2439D7A1749}"/>
              </a:ext>
            </a:extLst>
          </p:cNvPr>
          <p:cNvSpPr txBox="1"/>
          <p:nvPr/>
        </p:nvSpPr>
        <p:spPr>
          <a:xfrm>
            <a:off x="4085901" y="439519"/>
            <a:ext cx="1859280" cy="707886"/>
          </a:xfrm>
          <a:prstGeom prst="rect">
            <a:avLst/>
          </a:prstGeom>
          <a:solidFill>
            <a:schemeClr val="bg1"/>
          </a:solidFill>
        </p:spPr>
        <p:txBody>
          <a:bodyPr wrap="square" rtlCol="0">
            <a:spAutoFit/>
          </a:bodyPr>
          <a:lstStyle/>
          <a:p>
            <a:pPr lvl="1" algn="ctr"/>
            <a:r>
              <a:rPr lang="en-US" altLang="zh-TW" sz="4000" dirty="0"/>
              <a:t>+</a:t>
            </a:r>
          </a:p>
        </p:txBody>
      </p:sp>
      <p:sp>
        <p:nvSpPr>
          <p:cNvPr id="3" name="標題 1">
            <a:extLst>
              <a:ext uri="{FF2B5EF4-FFF2-40B4-BE49-F238E27FC236}">
                <a16:creationId xmlns:a16="http://schemas.microsoft.com/office/drawing/2014/main" id="{35051A7D-CE74-7064-0E88-6DF03077CB57}"/>
              </a:ext>
            </a:extLst>
          </p:cNvPr>
          <p:cNvSpPr txBox="1">
            <a:spLocks/>
          </p:cNvSpPr>
          <p:nvPr/>
        </p:nvSpPr>
        <p:spPr>
          <a:xfrm>
            <a:off x="0" y="1804681"/>
            <a:ext cx="12191999" cy="2588822"/>
          </a:xfrm>
          <a:prstGeom prst="rect">
            <a:avLst/>
          </a:prstGeom>
        </p:spPr>
        <p:txBody>
          <a:bodyPr vert="horz" lIns="91440" tIns="45720" rIns="91440" bIns="45720" rtlCol="0" anchor="t">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altLang="zh-TW" sz="4400" dirty="0"/>
              <a:t>A:</a:t>
            </a:r>
            <a:r>
              <a:rPr lang="zh-TW" altLang="en-US" sz="4400" dirty="0"/>
              <a:t>我听小李说，你说手机在我这里</a:t>
            </a:r>
            <a:r>
              <a:rPr lang="en-US" altLang="zh-TW" sz="4400" dirty="0"/>
              <a:t>?</a:t>
            </a:r>
          </a:p>
          <a:p>
            <a:pPr algn="l">
              <a:lnSpc>
                <a:spcPct val="100000"/>
              </a:lnSpc>
            </a:pPr>
            <a:r>
              <a:rPr lang="en-US" altLang="zh-TW" sz="4400" dirty="0"/>
              <a:t>B:</a:t>
            </a:r>
            <a:r>
              <a:rPr lang="zh-TW" altLang="en-US" sz="4400" dirty="0"/>
              <a:t>我并没有说，我只说手机被你借走过，没说在你那里</a:t>
            </a:r>
            <a:br>
              <a:rPr lang="en-US" altLang="zh-TW" sz="4400" dirty="0"/>
            </a:br>
            <a:endParaRPr lang="zh-TW" altLang="en-US" sz="4400" dirty="0"/>
          </a:p>
        </p:txBody>
      </p:sp>
      <p:sp>
        <p:nvSpPr>
          <p:cNvPr id="8" name="AutoShape 4" descr="冷笑的表情- 搜狗图片搜索">
            <a:extLst>
              <a:ext uri="{FF2B5EF4-FFF2-40B4-BE49-F238E27FC236}">
                <a16:creationId xmlns:a16="http://schemas.microsoft.com/office/drawing/2014/main" id="{76AF9C30-0C1D-30AA-1779-90F8DA1CF042}"/>
              </a:ext>
            </a:extLst>
          </p:cNvPr>
          <p:cNvSpPr>
            <a:spLocks noChangeAspect="1" noChangeArrowheads="1"/>
          </p:cNvSpPr>
          <p:nvPr/>
        </p:nvSpPr>
        <p:spPr bwMode="auto">
          <a:xfrm>
            <a:off x="6055895" y="303063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3074" name="Picture 2" descr="爭執中「對」的一方，可能鑄成大錯！處理人際衝突的兩個方法|經理人">
            <a:extLst>
              <a:ext uri="{FF2B5EF4-FFF2-40B4-BE49-F238E27FC236}">
                <a16:creationId xmlns:a16="http://schemas.microsoft.com/office/drawing/2014/main" id="{6CE8B6AF-3387-A0FB-68B7-661D59E5C7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3087" y="3522571"/>
            <a:ext cx="5024187" cy="3349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8903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a:extLst>
              <a:ext uri="{FF2B5EF4-FFF2-40B4-BE49-F238E27FC236}">
                <a16:creationId xmlns:a16="http://schemas.microsoft.com/office/drawing/2014/main" id="{90D857A6-C700-A4CE-6C24-391DC4FBEE19}"/>
              </a:ext>
            </a:extLst>
          </p:cNvPr>
          <p:cNvSpPr txBox="1">
            <a:spLocks/>
          </p:cNvSpPr>
          <p:nvPr/>
        </p:nvSpPr>
        <p:spPr>
          <a:xfrm>
            <a:off x="167833" y="2609710"/>
            <a:ext cx="11856334" cy="16385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你喜欢你们家安排的圣诞节活动吗</a:t>
            </a:r>
            <a:r>
              <a:rPr lang="en-US" altLang="zh-TW" sz="4000" dirty="0"/>
              <a:t>?</a:t>
            </a:r>
          </a:p>
        </p:txBody>
      </p:sp>
    </p:spTree>
    <p:extLst>
      <p:ext uri="{BB962C8B-B14F-4D97-AF65-F5344CB8AC3E}">
        <p14:creationId xmlns:p14="http://schemas.microsoft.com/office/powerpoint/2010/main" val="2709248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5CD40482-5FE8-24A7-5025-4D03E45ACA97}"/>
              </a:ext>
            </a:extLst>
          </p:cNvPr>
          <p:cNvSpPr txBox="1">
            <a:spLocks/>
          </p:cNvSpPr>
          <p:nvPr/>
        </p:nvSpPr>
        <p:spPr>
          <a:xfrm>
            <a:off x="874154" y="1474689"/>
            <a:ext cx="10494886" cy="140030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sz="4400" dirty="0"/>
              <a:t>球赛四点开始，他六点</a:t>
            </a:r>
            <a:r>
              <a:rPr lang="zh-TW" altLang="en-US" sz="4400" dirty="0">
                <a:solidFill>
                  <a:srgbClr val="FF0000"/>
                </a:solidFill>
              </a:rPr>
              <a:t>才</a:t>
            </a:r>
            <a:r>
              <a:rPr lang="zh-TW" altLang="en-US" sz="4400" dirty="0"/>
              <a:t>开始看，太晚了</a:t>
            </a:r>
          </a:p>
        </p:txBody>
      </p:sp>
      <p:pic>
        <p:nvPicPr>
          <p:cNvPr id="23558" name="Picture 6" descr="西班牙踢輸日本記取教訓慎防對上摩洛哥重蹈覆轍| 運動| 中央社CNA">
            <a:extLst>
              <a:ext uri="{FF2B5EF4-FFF2-40B4-BE49-F238E27FC236}">
                <a16:creationId xmlns:a16="http://schemas.microsoft.com/office/drawing/2014/main" id="{0BBF7939-2417-CABF-D197-50D92CEE33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3560" y="3066920"/>
            <a:ext cx="5557126" cy="3701133"/>
          </a:xfrm>
          <a:prstGeom prst="rect">
            <a:avLst/>
          </a:prstGeom>
          <a:noFill/>
          <a:extLst>
            <a:ext uri="{909E8E84-426E-40DD-AFC4-6F175D3DCCD1}">
              <a14:hiddenFill xmlns:a14="http://schemas.microsoft.com/office/drawing/2010/main">
                <a:solidFill>
                  <a:srgbClr val="FFFFFF"/>
                </a:solidFill>
              </a14:hiddenFill>
            </a:ext>
          </a:extLst>
        </p:spPr>
      </p:pic>
      <p:pic>
        <p:nvPicPr>
          <p:cNvPr id="23560" name="Picture 8" descr="十堰朝陽中路1號，今早發生什麼事了！ - 雪花新闻">
            <a:extLst>
              <a:ext uri="{FF2B5EF4-FFF2-40B4-BE49-F238E27FC236}">
                <a16:creationId xmlns:a16="http://schemas.microsoft.com/office/drawing/2014/main" id="{B2554A55-1AF6-D3A5-018D-EA1FC2D696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7796" y="3238735"/>
            <a:ext cx="3619265" cy="3619265"/>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a:extLst>
              <a:ext uri="{FF2B5EF4-FFF2-40B4-BE49-F238E27FC236}">
                <a16:creationId xmlns:a16="http://schemas.microsoft.com/office/drawing/2014/main" id="{1F7DAFFC-6BEA-A9D4-E7CB-43AC99BEE76F}"/>
              </a:ext>
            </a:extLst>
          </p:cNvPr>
          <p:cNvSpPr txBox="1">
            <a:spLocks/>
          </p:cNvSpPr>
          <p:nvPr/>
        </p:nvSpPr>
        <p:spPr>
          <a:xfrm>
            <a:off x="6101239" y="408077"/>
            <a:ext cx="2184085" cy="1041495"/>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dirty="0"/>
              <a:t>才</a:t>
            </a:r>
          </a:p>
        </p:txBody>
      </p:sp>
      <p:sp>
        <p:nvSpPr>
          <p:cNvPr id="3" name="標題 1">
            <a:extLst>
              <a:ext uri="{FF2B5EF4-FFF2-40B4-BE49-F238E27FC236}">
                <a16:creationId xmlns:a16="http://schemas.microsoft.com/office/drawing/2014/main" id="{A6FEA6B5-35AA-1C10-91BB-7591AF433D39}"/>
              </a:ext>
            </a:extLst>
          </p:cNvPr>
          <p:cNvSpPr txBox="1">
            <a:spLocks/>
          </p:cNvSpPr>
          <p:nvPr/>
        </p:nvSpPr>
        <p:spPr>
          <a:xfrm>
            <a:off x="1096809" y="444175"/>
            <a:ext cx="3921918" cy="1041495"/>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dirty="0"/>
              <a:t>时间</a:t>
            </a:r>
            <a:r>
              <a:rPr lang="en-US" altLang="zh-TW" dirty="0"/>
              <a:t>/</a:t>
            </a:r>
            <a:r>
              <a:rPr lang="zh-TW" altLang="en-US" dirty="0"/>
              <a:t>数字</a:t>
            </a:r>
          </a:p>
        </p:txBody>
      </p:sp>
      <p:sp>
        <p:nvSpPr>
          <p:cNvPr id="8" name="文字方塊 7">
            <a:extLst>
              <a:ext uri="{FF2B5EF4-FFF2-40B4-BE49-F238E27FC236}">
                <a16:creationId xmlns:a16="http://schemas.microsoft.com/office/drawing/2014/main" id="{BA8C6B4C-873E-C30E-B7F6-28F16987AF92}"/>
              </a:ext>
            </a:extLst>
          </p:cNvPr>
          <p:cNvSpPr txBox="1"/>
          <p:nvPr/>
        </p:nvSpPr>
        <p:spPr>
          <a:xfrm>
            <a:off x="5334002" y="574882"/>
            <a:ext cx="658175" cy="707886"/>
          </a:xfrm>
          <a:prstGeom prst="rect">
            <a:avLst/>
          </a:prstGeom>
          <a:solidFill>
            <a:schemeClr val="bg1"/>
          </a:solidFill>
        </p:spPr>
        <p:txBody>
          <a:bodyPr wrap="square" rtlCol="0">
            <a:spAutoFit/>
          </a:bodyPr>
          <a:lstStyle/>
          <a:p>
            <a:r>
              <a:rPr lang="en-US" altLang="zh-TW" sz="4000" dirty="0"/>
              <a:t>+</a:t>
            </a:r>
          </a:p>
        </p:txBody>
      </p:sp>
      <p:sp>
        <p:nvSpPr>
          <p:cNvPr id="9" name="文字方塊 8">
            <a:extLst>
              <a:ext uri="{FF2B5EF4-FFF2-40B4-BE49-F238E27FC236}">
                <a16:creationId xmlns:a16="http://schemas.microsoft.com/office/drawing/2014/main" id="{6BB78B97-201F-F4DF-813F-AE9E72780DCC}"/>
              </a:ext>
            </a:extLst>
          </p:cNvPr>
          <p:cNvSpPr txBox="1"/>
          <p:nvPr/>
        </p:nvSpPr>
        <p:spPr>
          <a:xfrm>
            <a:off x="8427721" y="574882"/>
            <a:ext cx="614837" cy="707886"/>
          </a:xfrm>
          <a:prstGeom prst="rect">
            <a:avLst/>
          </a:prstGeom>
          <a:solidFill>
            <a:schemeClr val="bg1"/>
          </a:solidFill>
        </p:spPr>
        <p:txBody>
          <a:bodyPr wrap="square" rtlCol="0">
            <a:spAutoFit/>
          </a:bodyPr>
          <a:lstStyle/>
          <a:p>
            <a:r>
              <a:rPr lang="en-US" altLang="zh-TW" sz="4000" dirty="0"/>
              <a:t>+</a:t>
            </a:r>
          </a:p>
        </p:txBody>
      </p:sp>
      <p:sp>
        <p:nvSpPr>
          <p:cNvPr id="10" name="標題 1">
            <a:extLst>
              <a:ext uri="{FF2B5EF4-FFF2-40B4-BE49-F238E27FC236}">
                <a16:creationId xmlns:a16="http://schemas.microsoft.com/office/drawing/2014/main" id="{7195D3D6-DC84-3538-9863-F3AFB34BE53E}"/>
              </a:ext>
            </a:extLst>
          </p:cNvPr>
          <p:cNvSpPr txBox="1">
            <a:spLocks/>
          </p:cNvSpPr>
          <p:nvPr/>
        </p:nvSpPr>
        <p:spPr>
          <a:xfrm>
            <a:off x="9184955" y="408076"/>
            <a:ext cx="2184085" cy="1041495"/>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TW" dirty="0"/>
              <a:t>V</a:t>
            </a:r>
            <a:endParaRPr lang="zh-TW" altLang="en-US" dirty="0"/>
          </a:p>
        </p:txBody>
      </p:sp>
    </p:spTree>
    <p:extLst>
      <p:ext uri="{BB962C8B-B14F-4D97-AF65-F5344CB8AC3E}">
        <p14:creationId xmlns:p14="http://schemas.microsoft.com/office/powerpoint/2010/main" val="202119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5CD40482-5FE8-24A7-5025-4D03E45ACA97}"/>
              </a:ext>
            </a:extLst>
          </p:cNvPr>
          <p:cNvSpPr txBox="1">
            <a:spLocks/>
          </p:cNvSpPr>
          <p:nvPr/>
        </p:nvSpPr>
        <p:spPr>
          <a:xfrm>
            <a:off x="1357796" y="1784851"/>
            <a:ext cx="10011244" cy="140030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sz="4400" dirty="0"/>
              <a:t>他的同学都在二十二岁的时候毕业，他到二十五岁才毕业</a:t>
            </a:r>
          </a:p>
        </p:txBody>
      </p:sp>
      <p:sp>
        <p:nvSpPr>
          <p:cNvPr id="2" name="標題 1">
            <a:extLst>
              <a:ext uri="{FF2B5EF4-FFF2-40B4-BE49-F238E27FC236}">
                <a16:creationId xmlns:a16="http://schemas.microsoft.com/office/drawing/2014/main" id="{1F7DAFFC-6BEA-A9D4-E7CB-43AC99BEE76F}"/>
              </a:ext>
            </a:extLst>
          </p:cNvPr>
          <p:cNvSpPr txBox="1">
            <a:spLocks/>
          </p:cNvSpPr>
          <p:nvPr/>
        </p:nvSpPr>
        <p:spPr>
          <a:xfrm>
            <a:off x="6101239" y="408077"/>
            <a:ext cx="2184085" cy="1041495"/>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dirty="0"/>
              <a:t>才</a:t>
            </a:r>
          </a:p>
        </p:txBody>
      </p:sp>
      <p:sp>
        <p:nvSpPr>
          <p:cNvPr id="3" name="標題 1">
            <a:extLst>
              <a:ext uri="{FF2B5EF4-FFF2-40B4-BE49-F238E27FC236}">
                <a16:creationId xmlns:a16="http://schemas.microsoft.com/office/drawing/2014/main" id="{A6FEA6B5-35AA-1C10-91BB-7591AF433D39}"/>
              </a:ext>
            </a:extLst>
          </p:cNvPr>
          <p:cNvSpPr txBox="1">
            <a:spLocks/>
          </p:cNvSpPr>
          <p:nvPr/>
        </p:nvSpPr>
        <p:spPr>
          <a:xfrm>
            <a:off x="1096809" y="444175"/>
            <a:ext cx="3921918" cy="1041495"/>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dirty="0"/>
              <a:t>时间</a:t>
            </a:r>
            <a:r>
              <a:rPr lang="en-US" altLang="zh-TW" dirty="0"/>
              <a:t>/</a:t>
            </a:r>
            <a:r>
              <a:rPr lang="zh-TW" altLang="en-US" dirty="0"/>
              <a:t>数字</a:t>
            </a:r>
          </a:p>
        </p:txBody>
      </p:sp>
      <p:sp>
        <p:nvSpPr>
          <p:cNvPr id="8" name="文字方塊 7">
            <a:extLst>
              <a:ext uri="{FF2B5EF4-FFF2-40B4-BE49-F238E27FC236}">
                <a16:creationId xmlns:a16="http://schemas.microsoft.com/office/drawing/2014/main" id="{BA8C6B4C-873E-C30E-B7F6-28F16987AF92}"/>
              </a:ext>
            </a:extLst>
          </p:cNvPr>
          <p:cNvSpPr txBox="1"/>
          <p:nvPr/>
        </p:nvSpPr>
        <p:spPr>
          <a:xfrm>
            <a:off x="5334002" y="574882"/>
            <a:ext cx="658175" cy="707886"/>
          </a:xfrm>
          <a:prstGeom prst="rect">
            <a:avLst/>
          </a:prstGeom>
          <a:solidFill>
            <a:schemeClr val="bg1"/>
          </a:solidFill>
        </p:spPr>
        <p:txBody>
          <a:bodyPr wrap="square" rtlCol="0">
            <a:spAutoFit/>
          </a:bodyPr>
          <a:lstStyle/>
          <a:p>
            <a:r>
              <a:rPr lang="en-US" altLang="zh-TW" sz="4000" dirty="0"/>
              <a:t>+</a:t>
            </a:r>
          </a:p>
        </p:txBody>
      </p:sp>
      <p:sp>
        <p:nvSpPr>
          <p:cNvPr id="9" name="文字方塊 8">
            <a:extLst>
              <a:ext uri="{FF2B5EF4-FFF2-40B4-BE49-F238E27FC236}">
                <a16:creationId xmlns:a16="http://schemas.microsoft.com/office/drawing/2014/main" id="{6BB78B97-201F-F4DF-813F-AE9E72780DCC}"/>
              </a:ext>
            </a:extLst>
          </p:cNvPr>
          <p:cNvSpPr txBox="1"/>
          <p:nvPr/>
        </p:nvSpPr>
        <p:spPr>
          <a:xfrm>
            <a:off x="8427721" y="574882"/>
            <a:ext cx="614837" cy="707886"/>
          </a:xfrm>
          <a:prstGeom prst="rect">
            <a:avLst/>
          </a:prstGeom>
          <a:solidFill>
            <a:schemeClr val="bg1"/>
          </a:solidFill>
        </p:spPr>
        <p:txBody>
          <a:bodyPr wrap="square" rtlCol="0">
            <a:spAutoFit/>
          </a:bodyPr>
          <a:lstStyle/>
          <a:p>
            <a:r>
              <a:rPr lang="en-US" altLang="zh-TW" sz="4000" dirty="0"/>
              <a:t>+</a:t>
            </a:r>
          </a:p>
        </p:txBody>
      </p:sp>
      <p:sp>
        <p:nvSpPr>
          <p:cNvPr id="10" name="標題 1">
            <a:extLst>
              <a:ext uri="{FF2B5EF4-FFF2-40B4-BE49-F238E27FC236}">
                <a16:creationId xmlns:a16="http://schemas.microsoft.com/office/drawing/2014/main" id="{7195D3D6-DC84-3538-9863-F3AFB34BE53E}"/>
              </a:ext>
            </a:extLst>
          </p:cNvPr>
          <p:cNvSpPr txBox="1">
            <a:spLocks/>
          </p:cNvSpPr>
          <p:nvPr/>
        </p:nvSpPr>
        <p:spPr>
          <a:xfrm>
            <a:off x="9184955" y="408076"/>
            <a:ext cx="2184085" cy="1041495"/>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TW" dirty="0"/>
              <a:t>V</a:t>
            </a:r>
            <a:endParaRPr lang="zh-TW" altLang="en-US" dirty="0"/>
          </a:p>
        </p:txBody>
      </p:sp>
      <p:pic>
        <p:nvPicPr>
          <p:cNvPr id="25602" name="Picture 2" descr="浙大“最孤单”的毕业生，只有一个人的毕业照，网友：孤独又落寞|侯倩|毕业照|毕业典礼_新浪新闻">
            <a:extLst>
              <a:ext uri="{FF2B5EF4-FFF2-40B4-BE49-F238E27FC236}">
                <a16:creationId xmlns:a16="http://schemas.microsoft.com/office/drawing/2014/main" id="{46D9CB9E-C94A-2F17-DEEF-FED43526C1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1314" y="3367087"/>
            <a:ext cx="4683825" cy="3490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71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F093439-81E9-9130-8552-41053044C2EA}"/>
              </a:ext>
            </a:extLst>
          </p:cNvPr>
          <p:cNvSpPr>
            <a:spLocks noGrp="1"/>
          </p:cNvSpPr>
          <p:nvPr>
            <p:ph type="title"/>
          </p:nvPr>
        </p:nvSpPr>
        <p:spPr>
          <a:xfrm>
            <a:off x="110490" y="2766218"/>
            <a:ext cx="11971020" cy="1325563"/>
          </a:xfrm>
        </p:spPr>
        <p:txBody>
          <a:bodyPr/>
          <a:lstStyle/>
          <a:p>
            <a:pPr algn="ctr"/>
            <a:r>
              <a:rPr lang="zh-TW" altLang="en-US" dirty="0"/>
              <a:t>你上一次迟到后，几点才到教室呢</a:t>
            </a:r>
            <a:r>
              <a:rPr lang="en-US" altLang="zh-TW" dirty="0"/>
              <a:t>?</a:t>
            </a:r>
            <a:endParaRPr lang="zh-TW" altLang="en-US" dirty="0"/>
          </a:p>
        </p:txBody>
      </p:sp>
    </p:spTree>
    <p:extLst>
      <p:ext uri="{BB962C8B-B14F-4D97-AF65-F5344CB8AC3E}">
        <p14:creationId xmlns:p14="http://schemas.microsoft.com/office/powerpoint/2010/main" val="121109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36294"/>
            <a:ext cx="10820400" cy="1822904"/>
          </a:xfrm>
        </p:spPr>
        <p:txBody>
          <a:bodyPr>
            <a:normAutofit/>
          </a:bodyPr>
          <a:lstStyle/>
          <a:p>
            <a:r>
              <a:rPr lang="zh-TW" altLang="en-US" dirty="0"/>
              <a:t>儿童</a:t>
            </a:r>
            <a:r>
              <a:rPr lang="en-US" altLang="zh-TW" dirty="0"/>
              <a:t>.N</a:t>
            </a:r>
            <a:br>
              <a:rPr lang="en-US" altLang="zh-TW" dirty="0"/>
            </a:br>
            <a:endParaRPr lang="zh-TW" altLang="en-US" dirty="0"/>
          </a:p>
        </p:txBody>
      </p:sp>
      <p:sp>
        <p:nvSpPr>
          <p:cNvPr id="5" name="標題 1">
            <a:extLst>
              <a:ext uri="{FF2B5EF4-FFF2-40B4-BE49-F238E27FC236}">
                <a16:creationId xmlns:a16="http://schemas.microsoft.com/office/drawing/2014/main" id="{12133E31-EFD8-1428-E834-932512E03115}"/>
              </a:ext>
            </a:extLst>
          </p:cNvPr>
          <p:cNvSpPr txBox="1">
            <a:spLocks/>
          </p:cNvSpPr>
          <p:nvPr/>
        </p:nvSpPr>
        <p:spPr>
          <a:xfrm>
            <a:off x="335666" y="1107364"/>
            <a:ext cx="4259483" cy="8478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dirty="0" err="1"/>
              <a:t>Értóng</a:t>
            </a:r>
            <a:endParaRPr lang="en-US" altLang="zh-TW" dirty="0"/>
          </a:p>
        </p:txBody>
      </p:sp>
      <p:sp>
        <p:nvSpPr>
          <p:cNvPr id="3" name="標題 1">
            <a:extLst>
              <a:ext uri="{FF2B5EF4-FFF2-40B4-BE49-F238E27FC236}">
                <a16:creationId xmlns:a16="http://schemas.microsoft.com/office/drawing/2014/main" id="{90D857A6-C700-A4CE-6C24-391DC4FBEE19}"/>
              </a:ext>
            </a:extLst>
          </p:cNvPr>
          <p:cNvSpPr txBox="1">
            <a:spLocks/>
          </p:cNvSpPr>
          <p:nvPr/>
        </p:nvSpPr>
        <p:spPr>
          <a:xfrm>
            <a:off x="335666" y="1790420"/>
            <a:ext cx="1167965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这个儿童电影因为很有趣，被很多小孩喜欢，</a:t>
            </a:r>
            <a:endParaRPr lang="en-US" altLang="zh-TW" sz="4000" dirty="0"/>
          </a:p>
          <a:p>
            <a:pPr algn="ctr"/>
            <a:r>
              <a:rPr lang="zh-TW" altLang="en-US" sz="4000" dirty="0"/>
              <a:t>很多大人也很喜欢</a:t>
            </a:r>
          </a:p>
        </p:txBody>
      </p:sp>
      <p:pic>
        <p:nvPicPr>
          <p:cNvPr id="1026" name="Picture 2" descr="冰原歷險記：鼠奎特歷險記- 维基百科，自由的百科全书">
            <a:extLst>
              <a:ext uri="{FF2B5EF4-FFF2-40B4-BE49-F238E27FC236}">
                <a16:creationId xmlns:a16="http://schemas.microsoft.com/office/drawing/2014/main" id="{0DB9EA28-6F2D-25C0-7F2D-8BE11B35C5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5375" y="3286125"/>
            <a:ext cx="2381250"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41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5327</TotalTime>
  <Words>1538</Words>
  <Application>Microsoft Office PowerPoint</Application>
  <PresentationFormat>寬螢幕</PresentationFormat>
  <Paragraphs>242</Paragraphs>
  <Slides>56</Slides>
  <Notes>44</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56</vt:i4>
      </vt:variant>
    </vt:vector>
  </HeadingPairs>
  <TitlesOfParts>
    <vt:vector size="61" baseType="lpstr">
      <vt:lpstr>Arial</vt:lpstr>
      <vt:lpstr>Calibri</vt:lpstr>
      <vt:lpstr>Calibri Light</vt:lpstr>
      <vt:lpstr>Open Sans</vt:lpstr>
      <vt:lpstr>Office 佈景主題</vt:lpstr>
      <vt:lpstr>PowerPoint 簡報</vt:lpstr>
      <vt:lpstr>PowerPoint 簡報</vt:lpstr>
      <vt:lpstr>PowerPoint 簡報</vt:lpstr>
      <vt:lpstr>PowerPoint 簡報</vt:lpstr>
      <vt:lpstr>PowerPoint 簡報</vt:lpstr>
      <vt:lpstr>PowerPoint 簡報</vt:lpstr>
      <vt:lpstr>PowerPoint 簡報</vt:lpstr>
      <vt:lpstr>你上一次迟到后，几点才到教室呢?</vt:lpstr>
      <vt:lpstr>儿童.N </vt:lpstr>
      <vt:lpstr>儿童.N </vt:lpstr>
      <vt:lpstr>家长.N </vt:lpstr>
      <vt:lpstr>家长.N </vt:lpstr>
      <vt:lpstr>你觉得怎么样是好的家长呢?</vt:lpstr>
      <vt:lpstr>尊重.V </vt:lpstr>
      <vt:lpstr>尊重.V </vt:lpstr>
      <vt:lpstr>选择.V/N </vt:lpstr>
      <vt:lpstr>选择.V/N </vt:lpstr>
      <vt:lpstr>选择.V/N </vt:lpstr>
      <vt:lpstr>你会尊重你朋友选择的你不喜欢的选择吗?</vt:lpstr>
      <vt:lpstr>反对.V </vt:lpstr>
      <vt:lpstr>反对.V </vt:lpstr>
      <vt:lpstr>认为.V </vt:lpstr>
      <vt:lpstr>认为.V </vt:lpstr>
      <vt:lpstr>PowerPoint 簡報</vt:lpstr>
      <vt:lpstr>PowerPoint 簡報</vt:lpstr>
      <vt:lpstr>PowerPoint 簡報</vt:lpstr>
      <vt:lpstr>PowerPoint 簡報</vt:lpstr>
      <vt:lpstr>你这学期上课上得怎么样</vt:lpstr>
      <vt:lpstr>PowerPoint 簡報</vt:lpstr>
      <vt:lpstr>PowerPoint 簡報</vt:lpstr>
      <vt:lpstr>PowerPoint 簡報</vt:lpstr>
      <vt:lpstr>如果你一整天没吃东西，你会?</vt:lpstr>
      <vt:lpstr>如果你上一整天的课，你会?</vt:lpstr>
      <vt:lpstr>PowerPoint 簡報</vt:lpstr>
      <vt:lpstr>PowerPoint 簡報</vt:lpstr>
      <vt:lpstr>你跟你的朋友如果有不同的想法，你们会怎么讨论呢?</vt:lpstr>
      <vt:lpstr>童年.N </vt:lpstr>
      <vt:lpstr>童年.N </vt:lpstr>
      <vt:lpstr>知音.N </vt:lpstr>
      <vt:lpstr>知音.N </vt:lpstr>
      <vt:lpstr>在你的童年，你有知音吗?</vt:lpstr>
      <vt:lpstr>PowerPoint 簡報</vt:lpstr>
      <vt:lpstr>他的女朋友看_____心情不好，为他想 ______ 一个办法来帮他吧。</vt:lpstr>
      <vt:lpstr>我看不____这是谁的画，但看_____挺漂亮的。</vt:lpstr>
      <vt:lpstr>天也正好暗了_____，所以他就回家了。</vt:lpstr>
      <vt:lpstr>1.我好不容易就看完这个很难看的电影 2.十点才到学校，太晚了吧！ 3.汉语他说太好。 4.我明天会去打过球。</vt:lpstr>
      <vt:lpstr>1.无论是谁约我去购物，我不会出去。 2.他喝酒喝得快不能走路了。 3.他不喝得很快。 4.这酒太小杯了，小我得不喝。</vt:lpstr>
      <vt:lpstr>做法.N </vt:lpstr>
      <vt:lpstr>做法.N </vt:lpstr>
      <vt:lpstr>完全.ADV/ADJ </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对……来说</dc:title>
  <dc:creator>伊健 杜</dc:creator>
  <cp:lastModifiedBy>伊健 杜</cp:lastModifiedBy>
  <cp:revision>2</cp:revision>
  <dcterms:created xsi:type="dcterms:W3CDTF">2022-10-19T21:45:42Z</dcterms:created>
  <dcterms:modified xsi:type="dcterms:W3CDTF">2022-12-07T18:22:45Z</dcterms:modified>
</cp:coreProperties>
</file>