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019" r:id="rId2"/>
    <p:sldId id="2090" r:id="rId3"/>
    <p:sldId id="2089" r:id="rId4"/>
    <p:sldId id="2091" r:id="rId5"/>
    <p:sldId id="2087" r:id="rId6"/>
    <p:sldId id="2092" r:id="rId7"/>
    <p:sldId id="2093" r:id="rId8"/>
    <p:sldId id="2097" r:id="rId9"/>
    <p:sldId id="2094" r:id="rId10"/>
    <p:sldId id="2095" r:id="rId11"/>
    <p:sldId id="2096" r:id="rId12"/>
    <p:sldId id="2098" r:id="rId13"/>
    <p:sldId id="2099" r:id="rId14"/>
    <p:sldId id="2100" r:id="rId15"/>
    <p:sldId id="2101" r:id="rId16"/>
    <p:sldId id="2102" r:id="rId17"/>
    <p:sldId id="2103" r:id="rId18"/>
    <p:sldId id="2104" r:id="rId19"/>
    <p:sldId id="2105" r:id="rId20"/>
    <p:sldId id="2088" r:id="rId21"/>
    <p:sldId id="2106" r:id="rId22"/>
    <p:sldId id="2107" r:id="rId23"/>
    <p:sldId id="2108" r:id="rId24"/>
    <p:sldId id="2109" r:id="rId25"/>
    <p:sldId id="2110" r:id="rId26"/>
    <p:sldId id="2111" r:id="rId27"/>
    <p:sldId id="2112" r:id="rId28"/>
    <p:sldId id="2113" r:id="rId29"/>
    <p:sldId id="2114" r:id="rId30"/>
    <p:sldId id="2115" r:id="rId31"/>
    <p:sldId id="2116" r:id="rId32"/>
    <p:sldId id="2117" r:id="rId33"/>
    <p:sldId id="2118" r:id="rId34"/>
    <p:sldId id="2119" r:id="rId35"/>
    <p:sldId id="2122" r:id="rId36"/>
    <p:sldId id="2121" r:id="rId37"/>
    <p:sldId id="2123" r:id="rId38"/>
    <p:sldId id="2124" r:id="rId39"/>
    <p:sldId id="2125" r:id="rId40"/>
    <p:sldId id="2126" r:id="rId41"/>
    <p:sldId id="2127" r:id="rId42"/>
    <p:sldId id="2128" r:id="rId43"/>
    <p:sldId id="2130" r:id="rId44"/>
    <p:sldId id="2129" r:id="rId45"/>
    <p:sldId id="2131" r:id="rId46"/>
    <p:sldId id="2132" r:id="rId47"/>
    <p:sldId id="2133" r:id="rId48"/>
    <p:sldId id="2134" r:id="rId49"/>
    <p:sldId id="435" r:id="rId50"/>
    <p:sldId id="436" r:id="rId51"/>
    <p:sldId id="437" r:id="rId52"/>
    <p:sldId id="438" r:id="rId53"/>
    <p:sldId id="2135" r:id="rId54"/>
    <p:sldId id="2073" r:id="rId5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A01D1A-CF46-4C00-B584-3EAF20C565A6}" v="789" dt="2022-12-14T17:10:59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5026" autoAdjust="0"/>
  </p:normalViewPr>
  <p:slideViewPr>
    <p:cSldViewPr snapToGrid="0">
      <p:cViewPr varScale="1">
        <p:scale>
          <a:sx n="47" d="100"/>
          <a:sy n="47" d="100"/>
        </p:scale>
        <p:origin x="1219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0055517E-32B8-4409-8F16-BB1618B5910E}"/>
    <pc:docChg chg="custSel addSld delSld modSld sldOrd">
      <pc:chgData name="伊健 杜" userId="e69aded81da48593" providerId="LiveId" clId="{0055517E-32B8-4409-8F16-BB1618B5910E}" dt="2022-11-09T18:18:23.875" v="1269"/>
      <pc:docMkLst>
        <pc:docMk/>
      </pc:docMkLst>
      <pc:sldChg chg="del">
        <pc:chgData name="伊健 杜" userId="e69aded81da48593" providerId="LiveId" clId="{0055517E-32B8-4409-8F16-BB1618B5910E}" dt="2022-11-09T13:26:05.946" v="0" actId="47"/>
        <pc:sldMkLst>
          <pc:docMk/>
          <pc:sldMk cId="3618521800" sldId="1414"/>
        </pc:sldMkLst>
      </pc:sldChg>
      <pc:sldChg chg="del">
        <pc:chgData name="伊健 杜" userId="e69aded81da48593" providerId="LiveId" clId="{0055517E-32B8-4409-8F16-BB1618B5910E}" dt="2022-11-09T13:26:05.946" v="0" actId="47"/>
        <pc:sldMkLst>
          <pc:docMk/>
          <pc:sldMk cId="1448021114" sldId="1415"/>
        </pc:sldMkLst>
      </pc:sldChg>
      <pc:sldChg chg="del">
        <pc:chgData name="伊健 杜" userId="e69aded81da48593" providerId="LiveId" clId="{0055517E-32B8-4409-8F16-BB1618B5910E}" dt="2022-11-09T13:26:05.946" v="0" actId="47"/>
        <pc:sldMkLst>
          <pc:docMk/>
          <pc:sldMk cId="2737223352" sldId="1416"/>
        </pc:sldMkLst>
      </pc:sldChg>
      <pc:sldChg chg="del">
        <pc:chgData name="伊健 杜" userId="e69aded81da48593" providerId="LiveId" clId="{0055517E-32B8-4409-8F16-BB1618B5910E}" dt="2022-11-09T13:26:05.946" v="0" actId="47"/>
        <pc:sldMkLst>
          <pc:docMk/>
          <pc:sldMk cId="4051381320" sldId="1417"/>
        </pc:sldMkLst>
      </pc:sldChg>
      <pc:sldChg chg="del">
        <pc:chgData name="伊健 杜" userId="e69aded81da48593" providerId="LiveId" clId="{0055517E-32B8-4409-8F16-BB1618B5910E}" dt="2022-11-09T13:26:05.946" v="0" actId="47"/>
        <pc:sldMkLst>
          <pc:docMk/>
          <pc:sldMk cId="2216947007" sldId="1418"/>
        </pc:sldMkLst>
      </pc:sldChg>
      <pc:sldChg chg="modSp mod">
        <pc:chgData name="伊健 杜" userId="e69aded81da48593" providerId="LiveId" clId="{0055517E-32B8-4409-8F16-BB1618B5910E}" dt="2022-11-09T17:16:55.918" v="1256"/>
        <pc:sldMkLst>
          <pc:docMk/>
          <pc:sldMk cId="2439924124" sldId="1435"/>
        </pc:sldMkLst>
        <pc:spChg chg="mod">
          <ac:chgData name="伊健 杜" userId="e69aded81da48593" providerId="LiveId" clId="{0055517E-32B8-4409-8F16-BB1618B5910E}" dt="2022-11-09T17:16:55.918" v="1256"/>
          <ac:spMkLst>
            <pc:docMk/>
            <pc:sldMk cId="2439924124" sldId="1435"/>
            <ac:spMk id="7" creationId="{56D821EC-BCD9-B230-0383-57A1A2AEB645}"/>
          </ac:spMkLst>
        </pc:spChg>
      </pc:sldChg>
      <pc:sldChg chg="addSp">
        <pc:chgData name="伊健 杜" userId="e69aded81da48593" providerId="LiveId" clId="{0055517E-32B8-4409-8F16-BB1618B5910E}" dt="2022-11-09T18:18:23.875" v="1269"/>
        <pc:sldMkLst>
          <pc:docMk/>
          <pc:sldMk cId="192945686" sldId="1440"/>
        </pc:sldMkLst>
        <pc:inkChg chg="add">
          <ac:chgData name="伊健 杜" userId="e69aded81da48593" providerId="LiveId" clId="{0055517E-32B8-4409-8F16-BB1618B5910E}" dt="2022-11-09T18:18:23.875" v="1269"/>
          <ac:inkMkLst>
            <pc:docMk/>
            <pc:sldMk cId="192945686" sldId="1440"/>
            <ac:inkMk id="3" creationId="{82F9FCEC-954E-1B94-8BCD-8FE13211EF82}"/>
          </ac:inkMkLst>
        </pc:inkChg>
      </pc:sldChg>
      <pc:sldChg chg="addSp delSp modSp mod">
        <pc:chgData name="伊健 杜" userId="e69aded81da48593" providerId="LiveId" clId="{0055517E-32B8-4409-8F16-BB1618B5910E}" dt="2022-11-09T18:09:34.825" v="1268"/>
        <pc:sldMkLst>
          <pc:docMk/>
          <pc:sldMk cId="4267300696" sldId="1449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4267300696" sldId="1449"/>
            <ac:spMk id="2" creationId="{388B5FFA-1FF7-2EF5-BE3E-4B6B136CCBA4}"/>
          </ac:spMkLst>
        </pc:spChg>
        <pc:spChg chg="del mod">
          <ac:chgData name="伊健 杜" userId="e69aded81da48593" providerId="LiveId" clId="{0055517E-32B8-4409-8F16-BB1618B5910E}" dt="2022-11-09T14:06:32.836" v="744" actId="478"/>
          <ac:spMkLst>
            <pc:docMk/>
            <pc:sldMk cId="4267300696" sldId="1449"/>
            <ac:spMk id="3" creationId="{7B1527F3-A322-33F7-8D23-BDF49A3F4029}"/>
          </ac:spMkLst>
        </pc:spChg>
        <pc:spChg chg="add del mod">
          <ac:chgData name="伊健 杜" userId="e69aded81da48593" providerId="LiveId" clId="{0055517E-32B8-4409-8F16-BB1618B5910E}" dt="2022-11-09T18:09:34.825" v="1268"/>
          <ac:spMkLst>
            <pc:docMk/>
            <pc:sldMk cId="4267300696" sldId="1449"/>
            <ac:spMk id="3" creationId="{BCC49285-2BAC-4F94-7B1A-F02C194C2DB6}"/>
          </ac:spMkLst>
        </pc:spChg>
        <pc:spChg chg="add mod">
          <ac:chgData name="伊健 杜" userId="e69aded81da48593" providerId="LiveId" clId="{0055517E-32B8-4409-8F16-BB1618B5910E}" dt="2022-11-09T14:43:19.604" v="1249"/>
          <ac:spMkLst>
            <pc:docMk/>
            <pc:sldMk cId="4267300696" sldId="1449"/>
            <ac:spMk id="4" creationId="{3B14E789-1E3D-6D7E-D3B9-B559E90FACC3}"/>
          </ac:spMkLst>
        </pc:spChg>
        <pc:picChg chg="add del mod">
          <ac:chgData name="伊健 杜" userId="e69aded81da48593" providerId="LiveId" clId="{0055517E-32B8-4409-8F16-BB1618B5910E}" dt="2022-11-09T14:35:00.226" v="876" actId="478"/>
          <ac:picMkLst>
            <pc:docMk/>
            <pc:sldMk cId="4267300696" sldId="1449"/>
            <ac:picMk id="8194" creationId="{346B41D4-73EE-0C4B-FF7D-B4D43C573197}"/>
          </ac:picMkLst>
        </pc:picChg>
      </pc:sldChg>
      <pc:sldChg chg="addSp delSp modSp add mod">
        <pc:chgData name="伊健 杜" userId="e69aded81da48593" providerId="LiveId" clId="{0055517E-32B8-4409-8F16-BB1618B5910E}" dt="2022-11-09T14:43:19.604" v="1249"/>
        <pc:sldMkLst>
          <pc:docMk/>
          <pc:sldMk cId="2594431493" sldId="1452"/>
        </pc:sldMkLst>
        <pc:spChg chg="mod">
          <ac:chgData name="伊健 杜" userId="e69aded81da48593" providerId="LiveId" clId="{0055517E-32B8-4409-8F16-BB1618B5910E}" dt="2022-11-09T13:39:17.164" v="295"/>
          <ac:spMkLst>
            <pc:docMk/>
            <pc:sldMk cId="2594431493" sldId="1452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2594431493" sldId="1452"/>
            <ac:spMk id="4" creationId="{2691090D-D035-2EE7-556B-29D21742E484}"/>
          </ac:spMkLst>
        </pc:spChg>
        <pc:spChg chg="mod">
          <ac:chgData name="伊健 杜" userId="e69aded81da48593" providerId="LiveId" clId="{0055517E-32B8-4409-8F16-BB1618B5910E}" dt="2022-11-09T13:27:51.317" v="41" actId="20577"/>
          <ac:spMkLst>
            <pc:docMk/>
            <pc:sldMk cId="2594431493" sldId="1452"/>
            <ac:spMk id="5" creationId="{12133E31-EFD8-1428-E834-932512E03115}"/>
          </ac:spMkLst>
        </pc:spChg>
        <pc:picChg chg="add mod">
          <ac:chgData name="伊健 杜" userId="e69aded81da48593" providerId="LiveId" clId="{0055517E-32B8-4409-8F16-BB1618B5910E}" dt="2022-11-09T13:29:20.360" v="48" actId="1076"/>
          <ac:picMkLst>
            <pc:docMk/>
            <pc:sldMk cId="2594431493" sldId="1452"/>
            <ac:picMk id="1026" creationId="{809C8BCF-2BFE-8CA2-C593-F6F45B06698B}"/>
          </ac:picMkLst>
        </pc:picChg>
        <pc:picChg chg="del">
          <ac:chgData name="伊健 杜" userId="e69aded81da48593" providerId="LiveId" clId="{0055517E-32B8-4409-8F16-BB1618B5910E}" dt="2022-11-09T13:28:33.374" v="45" actId="478"/>
          <ac:picMkLst>
            <pc:docMk/>
            <pc:sldMk cId="2594431493" sldId="1452"/>
            <ac:picMk id="18435" creationId="{D5353299-E898-447D-6242-DC684615D076}"/>
          </ac:picMkLst>
        </pc:picChg>
      </pc:sldChg>
      <pc:sldChg chg="addSp delSp modSp add mod delAnim">
        <pc:chgData name="伊健 杜" userId="e69aded81da48593" providerId="LiveId" clId="{0055517E-32B8-4409-8F16-BB1618B5910E}" dt="2022-11-09T14:43:19.604" v="1249"/>
        <pc:sldMkLst>
          <pc:docMk/>
          <pc:sldMk cId="595357290" sldId="1453"/>
        </pc:sldMkLst>
        <pc:spChg chg="mod">
          <ac:chgData name="伊健 杜" userId="e69aded81da48593" providerId="LiveId" clId="{0055517E-32B8-4409-8F16-BB1618B5910E}" dt="2022-11-09T13:39:12.916" v="290"/>
          <ac:spMkLst>
            <pc:docMk/>
            <pc:sldMk cId="595357290" sldId="1453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595357290" sldId="1453"/>
            <ac:spMk id="4" creationId="{2691090D-D035-2EE7-556B-29D21742E484}"/>
          </ac:spMkLst>
        </pc:spChg>
        <pc:spChg chg="del">
          <ac:chgData name="伊健 杜" userId="e69aded81da48593" providerId="LiveId" clId="{0055517E-32B8-4409-8F16-BB1618B5910E}" dt="2022-11-09T13:36:02.708" v="177" actId="478"/>
          <ac:spMkLst>
            <pc:docMk/>
            <pc:sldMk cId="595357290" sldId="1453"/>
            <ac:spMk id="5" creationId="{12133E31-EFD8-1428-E834-932512E03115}"/>
          </ac:spMkLst>
        </pc:spChg>
        <pc:picChg chg="del mod">
          <ac:chgData name="伊健 杜" userId="e69aded81da48593" providerId="LiveId" clId="{0055517E-32B8-4409-8F16-BB1618B5910E}" dt="2022-11-09T13:36:44.842" v="273" actId="478"/>
          <ac:picMkLst>
            <pc:docMk/>
            <pc:sldMk cId="595357290" sldId="1453"/>
            <ac:picMk id="1026" creationId="{809C8BCF-2BFE-8CA2-C593-F6F45B06698B}"/>
          </ac:picMkLst>
        </pc:picChg>
        <pc:picChg chg="add mod">
          <ac:chgData name="伊健 杜" userId="e69aded81da48593" providerId="LiveId" clId="{0055517E-32B8-4409-8F16-BB1618B5910E}" dt="2022-11-09T13:39:00.483" v="284" actId="1076"/>
          <ac:picMkLst>
            <pc:docMk/>
            <pc:sldMk cId="595357290" sldId="1453"/>
            <ac:picMk id="2050" creationId="{3F8F45A0-2E66-2721-2025-36FE52801B53}"/>
          </ac:picMkLst>
        </pc:picChg>
        <pc:picChg chg="add mod">
          <ac:chgData name="伊健 杜" userId="e69aded81da48593" providerId="LiveId" clId="{0055517E-32B8-4409-8F16-BB1618B5910E}" dt="2022-11-09T13:39:01.143" v="285" actId="1076"/>
          <ac:picMkLst>
            <pc:docMk/>
            <pc:sldMk cId="595357290" sldId="1453"/>
            <ac:picMk id="2052" creationId="{85827C98-611A-EC77-67AA-2F3D1F353BE8}"/>
          </ac:picMkLst>
        </pc:picChg>
      </pc:sldChg>
      <pc:sldChg chg="modSp add mod ord">
        <pc:chgData name="伊健 杜" userId="e69aded81da48593" providerId="LiveId" clId="{0055517E-32B8-4409-8F16-BB1618B5910E}" dt="2022-11-09T14:43:19.604" v="1249"/>
        <pc:sldMkLst>
          <pc:docMk/>
          <pc:sldMk cId="1013367840" sldId="1454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1013367840" sldId="1454"/>
            <ac:spMk id="2" creationId="{5250EAEC-EAE0-A43C-B1EE-A4F82C88B364}"/>
          </ac:spMkLst>
        </pc:spChg>
      </pc:sldChg>
      <pc:sldChg chg="modSp add del mod">
        <pc:chgData name="伊健 杜" userId="e69aded81da48593" providerId="LiveId" clId="{0055517E-32B8-4409-8F16-BB1618B5910E}" dt="2022-11-09T13:39:25.403" v="301" actId="47"/>
        <pc:sldMkLst>
          <pc:docMk/>
          <pc:sldMk cId="1439378069" sldId="1454"/>
        </pc:sldMkLst>
        <pc:spChg chg="mod">
          <ac:chgData name="伊健 杜" userId="e69aded81da48593" providerId="LiveId" clId="{0055517E-32B8-4409-8F16-BB1618B5910E}" dt="2022-11-09T13:39:21.006" v="300"/>
          <ac:spMkLst>
            <pc:docMk/>
            <pc:sldMk cId="1439378069" sldId="1454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0055517E-32B8-4409-8F16-BB1618B5910E}" dt="2022-11-09T14:43:19.604" v="1249"/>
        <pc:sldMkLst>
          <pc:docMk/>
          <pc:sldMk cId="670725614" sldId="1455"/>
        </pc:sldMkLst>
        <pc:spChg chg="mod">
          <ac:chgData name="伊健 杜" userId="e69aded81da48593" providerId="LiveId" clId="{0055517E-32B8-4409-8F16-BB1618B5910E}" dt="2022-11-09T13:47:11.857" v="467"/>
          <ac:spMkLst>
            <pc:docMk/>
            <pc:sldMk cId="670725614" sldId="1455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670725614" sldId="1455"/>
            <ac:spMk id="4" creationId="{2691090D-D035-2EE7-556B-29D21742E484}"/>
          </ac:spMkLst>
        </pc:spChg>
        <pc:spChg chg="mod">
          <ac:chgData name="伊健 杜" userId="e69aded81da48593" providerId="LiveId" clId="{0055517E-32B8-4409-8F16-BB1618B5910E}" dt="2022-11-09T13:47:06.472" v="453"/>
          <ac:spMkLst>
            <pc:docMk/>
            <pc:sldMk cId="670725614" sldId="1455"/>
            <ac:spMk id="5" creationId="{12133E31-EFD8-1428-E834-932512E03115}"/>
          </ac:spMkLst>
        </pc:spChg>
        <pc:spChg chg="add del">
          <ac:chgData name="伊健 杜" userId="e69aded81da48593" providerId="LiveId" clId="{0055517E-32B8-4409-8F16-BB1618B5910E}" dt="2022-11-09T13:47:05.179" v="452"/>
          <ac:spMkLst>
            <pc:docMk/>
            <pc:sldMk cId="670725614" sldId="1455"/>
            <ac:spMk id="6" creationId="{E0E4D486-1A4A-43B3-3E3A-6BCB17278186}"/>
          </ac:spMkLst>
        </pc:spChg>
        <pc:picChg chg="del mod">
          <ac:chgData name="伊健 杜" userId="e69aded81da48593" providerId="LiveId" clId="{0055517E-32B8-4409-8F16-BB1618B5910E}" dt="2022-11-09T13:48:36.653" v="489" actId="478"/>
          <ac:picMkLst>
            <pc:docMk/>
            <pc:sldMk cId="670725614" sldId="1455"/>
            <ac:picMk id="1026" creationId="{809C8BCF-2BFE-8CA2-C593-F6F45B06698B}"/>
          </ac:picMkLst>
        </pc:picChg>
        <pc:picChg chg="add mod">
          <ac:chgData name="伊健 杜" userId="e69aded81da48593" providerId="LiveId" clId="{0055517E-32B8-4409-8F16-BB1618B5910E}" dt="2022-11-09T13:49:28.563" v="492" actId="1076"/>
          <ac:picMkLst>
            <pc:docMk/>
            <pc:sldMk cId="670725614" sldId="1455"/>
            <ac:picMk id="3075" creationId="{38F895C8-DB8B-F631-3AFE-8789C773ED81}"/>
          </ac:picMkLst>
        </pc:picChg>
      </pc:sldChg>
      <pc:sldChg chg="modSp add del mod">
        <pc:chgData name="伊健 杜" userId="e69aded81da48593" providerId="LiveId" clId="{0055517E-32B8-4409-8F16-BB1618B5910E}" dt="2022-11-09T13:40:30.637" v="330" actId="47"/>
        <pc:sldMkLst>
          <pc:docMk/>
          <pc:sldMk cId="1513714092" sldId="1455"/>
        </pc:sldMkLst>
        <pc:spChg chg="mod">
          <ac:chgData name="伊健 杜" userId="e69aded81da48593" providerId="LiveId" clId="{0055517E-32B8-4409-8F16-BB1618B5910E}" dt="2022-11-09T13:40:27.520" v="329" actId="20577"/>
          <ac:spMkLst>
            <pc:docMk/>
            <pc:sldMk cId="1513714092" sldId="1455"/>
            <ac:spMk id="4" creationId="{2691090D-D035-2EE7-556B-29D21742E484}"/>
          </ac:spMkLst>
        </pc:spChg>
      </pc:sldChg>
      <pc:sldChg chg="modSp add mod">
        <pc:chgData name="伊健 杜" userId="e69aded81da48593" providerId="LiveId" clId="{0055517E-32B8-4409-8F16-BB1618B5910E}" dt="2022-11-09T14:43:19.604" v="1249"/>
        <pc:sldMkLst>
          <pc:docMk/>
          <pc:sldMk cId="2214701143" sldId="1456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2214701143" sldId="1456"/>
            <ac:spMk id="2" creationId="{5250EAEC-EAE0-A43C-B1EE-A4F82C88B364}"/>
          </ac:spMkLst>
        </pc:spChg>
      </pc:sldChg>
      <pc:sldChg chg="addSp delSp modSp add mod">
        <pc:chgData name="伊健 杜" userId="e69aded81da48593" providerId="LiveId" clId="{0055517E-32B8-4409-8F16-BB1618B5910E}" dt="2022-11-09T14:43:19.604" v="1249"/>
        <pc:sldMkLst>
          <pc:docMk/>
          <pc:sldMk cId="3423403746" sldId="1457"/>
        </pc:sldMkLst>
        <pc:spChg chg="mod">
          <ac:chgData name="伊健 杜" userId="e69aded81da48593" providerId="LiveId" clId="{0055517E-32B8-4409-8F16-BB1618B5910E}" dt="2022-11-09T13:50:44.766" v="602"/>
          <ac:spMkLst>
            <pc:docMk/>
            <pc:sldMk cId="3423403746" sldId="1457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3423403746" sldId="1457"/>
            <ac:spMk id="4" creationId="{2691090D-D035-2EE7-556B-29D21742E484}"/>
          </ac:spMkLst>
        </pc:spChg>
        <pc:spChg chg="mod">
          <ac:chgData name="伊健 杜" userId="e69aded81da48593" providerId="LiveId" clId="{0055517E-32B8-4409-8F16-BB1618B5910E}" dt="2022-11-09T13:51:05.377" v="603"/>
          <ac:spMkLst>
            <pc:docMk/>
            <pc:sldMk cId="3423403746" sldId="1457"/>
            <ac:spMk id="5" creationId="{12133E31-EFD8-1428-E834-932512E03115}"/>
          </ac:spMkLst>
        </pc:spChg>
        <pc:picChg chg="del">
          <ac:chgData name="伊健 杜" userId="e69aded81da48593" providerId="LiveId" clId="{0055517E-32B8-4409-8F16-BB1618B5910E}" dt="2022-11-09T13:51:53.241" v="664" actId="478"/>
          <ac:picMkLst>
            <pc:docMk/>
            <pc:sldMk cId="3423403746" sldId="1457"/>
            <ac:picMk id="3075" creationId="{38F895C8-DB8B-F631-3AFE-8789C773ED81}"/>
          </ac:picMkLst>
        </pc:picChg>
        <pc:picChg chg="add mod">
          <ac:chgData name="伊健 杜" userId="e69aded81da48593" providerId="LiveId" clId="{0055517E-32B8-4409-8F16-BB1618B5910E}" dt="2022-11-09T13:56:03.287" v="671" actId="1076"/>
          <ac:picMkLst>
            <pc:docMk/>
            <pc:sldMk cId="3423403746" sldId="1457"/>
            <ac:picMk id="6146" creationId="{C09D487E-F268-B709-A194-4C3E1DC1E679}"/>
          </ac:picMkLst>
        </pc:picChg>
      </pc:sldChg>
      <pc:sldChg chg="addSp delSp modSp add mod delAnim">
        <pc:chgData name="伊健 杜" userId="e69aded81da48593" providerId="LiveId" clId="{0055517E-32B8-4409-8F16-BB1618B5910E}" dt="2022-11-09T14:43:19.604" v="1249"/>
        <pc:sldMkLst>
          <pc:docMk/>
          <pc:sldMk cId="2271864381" sldId="1458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2271864381" sldId="1458"/>
            <ac:spMk id="4" creationId="{2691090D-D035-2EE7-556B-29D21742E484}"/>
          </ac:spMkLst>
        </pc:spChg>
        <pc:spChg chg="del">
          <ac:chgData name="伊健 杜" userId="e69aded81da48593" providerId="LiveId" clId="{0055517E-32B8-4409-8F16-BB1618B5910E}" dt="2022-11-09T13:56:14.612" v="681" actId="478"/>
          <ac:spMkLst>
            <pc:docMk/>
            <pc:sldMk cId="2271864381" sldId="1458"/>
            <ac:spMk id="5" creationId="{12133E31-EFD8-1428-E834-932512E03115}"/>
          </ac:spMkLst>
        </pc:spChg>
        <pc:picChg chg="del mod">
          <ac:chgData name="伊健 杜" userId="e69aded81da48593" providerId="LiveId" clId="{0055517E-32B8-4409-8F16-BB1618B5910E}" dt="2022-11-09T14:04:39.561" v="739" actId="478"/>
          <ac:picMkLst>
            <pc:docMk/>
            <pc:sldMk cId="2271864381" sldId="1458"/>
            <ac:picMk id="6146" creationId="{C09D487E-F268-B709-A194-4C3E1DC1E679}"/>
          </ac:picMkLst>
        </pc:picChg>
        <pc:picChg chg="add mod">
          <ac:chgData name="伊健 杜" userId="e69aded81da48593" providerId="LiveId" clId="{0055517E-32B8-4409-8F16-BB1618B5910E}" dt="2022-11-09T14:04:42.724" v="741" actId="1076"/>
          <ac:picMkLst>
            <pc:docMk/>
            <pc:sldMk cId="2271864381" sldId="1458"/>
            <ac:picMk id="7170" creationId="{AD908B8A-B511-5424-F09D-504D26B1B103}"/>
          </ac:picMkLst>
        </pc:picChg>
      </pc:sldChg>
      <pc:sldChg chg="addSp delSp modSp add mod">
        <pc:chgData name="伊健 杜" userId="e69aded81da48593" providerId="LiveId" clId="{0055517E-32B8-4409-8F16-BB1618B5910E}" dt="2022-11-09T14:43:19.604" v="1249"/>
        <pc:sldMkLst>
          <pc:docMk/>
          <pc:sldMk cId="1059608560" sldId="1459"/>
        </pc:sldMkLst>
        <pc:spChg chg="mod">
          <ac:chgData name="伊健 杜" userId="e69aded81da48593" providerId="LiveId" clId="{0055517E-32B8-4409-8F16-BB1618B5910E}" dt="2022-11-09T14:38:49.061" v="1044"/>
          <ac:spMkLst>
            <pc:docMk/>
            <pc:sldMk cId="1059608560" sldId="1459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0:02.443" v="1080" actId="1076"/>
          <ac:spMkLst>
            <pc:docMk/>
            <pc:sldMk cId="1059608560" sldId="1459"/>
            <ac:spMk id="3" creationId="{BF61C064-5051-1184-7A12-5B1F560F19AD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1059608560" sldId="1459"/>
            <ac:spMk id="4" creationId="{2691090D-D035-2EE7-556B-29D21742E484}"/>
          </ac:spMkLst>
        </pc:spChg>
        <pc:spChg chg="mod">
          <ac:chgData name="伊健 杜" userId="e69aded81da48593" providerId="LiveId" clId="{0055517E-32B8-4409-8F16-BB1618B5910E}" dt="2022-11-09T14:39:06.888" v="1046"/>
          <ac:spMkLst>
            <pc:docMk/>
            <pc:sldMk cId="1059608560" sldId="1459"/>
            <ac:spMk id="5" creationId="{12133E31-EFD8-1428-E834-932512E03115}"/>
          </ac:spMkLst>
        </pc:spChg>
        <pc:picChg chg="del">
          <ac:chgData name="伊健 杜" userId="e69aded81da48593" providerId="LiveId" clId="{0055517E-32B8-4409-8F16-BB1618B5910E}" dt="2022-11-09T14:39:46.943" v="1079" actId="478"/>
          <ac:picMkLst>
            <pc:docMk/>
            <pc:sldMk cId="1059608560" sldId="1459"/>
            <ac:picMk id="6146" creationId="{C09D487E-F268-B709-A194-4C3E1DC1E679}"/>
          </ac:picMkLst>
        </pc:picChg>
        <pc:picChg chg="add mod">
          <ac:chgData name="伊健 杜" userId="e69aded81da48593" providerId="LiveId" clId="{0055517E-32B8-4409-8F16-BB1618B5910E}" dt="2022-11-09T14:40:24.273" v="1099" actId="1076"/>
          <ac:picMkLst>
            <pc:docMk/>
            <pc:sldMk cId="1059608560" sldId="1459"/>
            <ac:picMk id="9218" creationId="{ACBD576C-4464-4F61-9E61-FDE744E88A84}"/>
          </ac:picMkLst>
        </pc:picChg>
      </pc:sldChg>
      <pc:sldChg chg="modSp add del mod">
        <pc:chgData name="伊健 杜" userId="e69aded81da48593" providerId="LiveId" clId="{0055517E-32B8-4409-8F16-BB1618B5910E}" dt="2022-11-09T14:18:48.380" v="870" actId="47"/>
        <pc:sldMkLst>
          <pc:docMk/>
          <pc:sldMk cId="3565426843" sldId="1459"/>
        </pc:sldMkLst>
        <pc:spChg chg="mod">
          <ac:chgData name="伊健 杜" userId="e69aded81da48593" providerId="LiveId" clId="{0055517E-32B8-4409-8F16-BB1618B5910E}" dt="2022-11-09T14:18:33.396" v="869"/>
          <ac:spMkLst>
            <pc:docMk/>
            <pc:sldMk cId="3565426843" sldId="1459"/>
            <ac:spMk id="2" creationId="{388B5FFA-1FF7-2EF5-BE3E-4B6B136CCBA4}"/>
          </ac:spMkLst>
        </pc:spChg>
      </pc:sldChg>
      <pc:sldChg chg="addSp delSp modSp add mod delAnim">
        <pc:chgData name="伊健 杜" userId="e69aded81da48593" providerId="LiveId" clId="{0055517E-32B8-4409-8F16-BB1618B5910E}" dt="2022-11-09T14:43:29.783" v="1250" actId="478"/>
        <pc:sldMkLst>
          <pc:docMk/>
          <pc:sldMk cId="217761373" sldId="1460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217761373" sldId="1460"/>
            <ac:spMk id="4" creationId="{2691090D-D035-2EE7-556B-29D21742E484}"/>
          </ac:spMkLst>
        </pc:spChg>
        <pc:spChg chg="del">
          <ac:chgData name="伊健 杜" userId="e69aded81da48593" providerId="LiveId" clId="{0055517E-32B8-4409-8F16-BB1618B5910E}" dt="2022-11-09T14:43:29.783" v="1250" actId="478"/>
          <ac:spMkLst>
            <pc:docMk/>
            <pc:sldMk cId="217761373" sldId="1460"/>
            <ac:spMk id="5" creationId="{12133E31-EFD8-1428-E834-932512E03115}"/>
          </ac:spMkLst>
        </pc:spChg>
        <pc:picChg chg="del">
          <ac:chgData name="伊健 杜" userId="e69aded81da48593" providerId="LiveId" clId="{0055517E-32B8-4409-8F16-BB1618B5910E}" dt="2022-11-09T14:41:06.733" v="1100" actId="478"/>
          <ac:picMkLst>
            <pc:docMk/>
            <pc:sldMk cId="217761373" sldId="1460"/>
            <ac:picMk id="9218" creationId="{ACBD576C-4464-4F61-9E61-FDE744E88A84}"/>
          </ac:picMkLst>
        </pc:picChg>
        <pc:picChg chg="add mod">
          <ac:chgData name="伊健 杜" userId="e69aded81da48593" providerId="LiveId" clId="{0055517E-32B8-4409-8F16-BB1618B5910E}" dt="2022-11-09T14:43:09.976" v="1248" actId="1076"/>
          <ac:picMkLst>
            <pc:docMk/>
            <pc:sldMk cId="217761373" sldId="1460"/>
            <ac:picMk id="10242" creationId="{C4FC5C21-3867-3F85-5182-478C34DE3678}"/>
          </ac:picMkLst>
        </pc:picChg>
      </pc:sldChg>
    </pc:docChg>
  </pc:docChgLst>
  <pc:docChgLst>
    <pc:chgData name="伊健 杜" userId="e69aded81da48593" providerId="LiveId" clId="{9F22EA10-544E-465F-8BA2-F648A44360F6}"/>
    <pc:docChg chg="undo custSel addSld delSld modSld sldOrd">
      <pc:chgData name="伊健 杜" userId="e69aded81da48593" providerId="LiveId" clId="{9F22EA10-544E-465F-8BA2-F648A44360F6}" dt="2022-11-24T08:31:46.967" v="3852" actId="20577"/>
      <pc:docMkLst>
        <pc:docMk/>
      </pc:docMkLst>
      <pc:sldChg chg="addSp modSp add mod modAnim">
        <pc:chgData name="伊健 杜" userId="e69aded81da48593" providerId="LiveId" clId="{9F22EA10-544E-465F-8BA2-F648A44360F6}" dt="2022-11-24T03:49:22.667" v="263" actId="1076"/>
        <pc:sldMkLst>
          <pc:docMk/>
          <pc:sldMk cId="1516926263" sldId="927"/>
        </pc:sldMkLst>
        <pc:spChg chg="add mod">
          <ac:chgData name="伊健 杜" userId="e69aded81da48593" providerId="LiveId" clId="{9F22EA10-544E-465F-8BA2-F648A44360F6}" dt="2022-11-24T03:49:19.185" v="261" actId="1076"/>
          <ac:spMkLst>
            <pc:docMk/>
            <pc:sldMk cId="1516926263" sldId="927"/>
            <ac:spMk id="2" creationId="{D8281650-41AC-9BEF-CB5C-F5E860C34901}"/>
          </ac:spMkLst>
        </pc:spChg>
        <pc:spChg chg="mod">
          <ac:chgData name="伊健 杜" userId="e69aded81da48593" providerId="LiveId" clId="{9F22EA10-544E-465F-8BA2-F648A44360F6}" dt="2022-11-24T03:49:22.667" v="263" actId="1076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1437777661" sldId="980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1437777661" sldId="980"/>
            <ac:spMk id="7" creationId="{8A134A8E-94C3-0EE7-C065-45DB3136BA45}"/>
          </ac:spMkLst>
        </pc:spChg>
        <pc:picChg chg="add mod">
          <ac:chgData name="伊健 杜" userId="e69aded81da48593" providerId="LiveId" clId="{9F22EA10-544E-465F-8BA2-F648A44360F6}" dt="2022-11-24T03:55:53.055" v="472" actId="1076"/>
          <ac:picMkLst>
            <pc:docMk/>
            <pc:sldMk cId="1437777661" sldId="980"/>
            <ac:picMk id="3074" creationId="{F7A7F2A6-84FA-CECE-69A8-EC007E84EBF9}"/>
          </ac:picMkLst>
        </pc:picChg>
        <pc:picChg chg="del">
          <ac:chgData name="伊健 杜" userId="e69aded81da48593" providerId="LiveId" clId="{9F22EA10-544E-465F-8BA2-F648A44360F6}" dt="2022-11-24T03:49:55.088" v="264" actId="478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 del">
        <pc:chgData name="伊健 杜" userId="e69aded81da48593" providerId="LiveId" clId="{9F22EA10-544E-465F-8BA2-F648A44360F6}" dt="2022-11-24T03:50:14.950" v="265" actId="47"/>
        <pc:sldMkLst>
          <pc:docMk/>
          <pc:sldMk cId="4184503775" sldId="981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513292850" sldId="1599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760598585" sldId="1627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137325404" sldId="1628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014823040" sldId="1629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680404341" sldId="1630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859145584" sldId="1631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904758339" sldId="1632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846763738" sldId="1633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983550071" sldId="1634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577782748" sldId="1635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502909853" sldId="1636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49472431" sldId="1637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279099023" sldId="1638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830110377" sldId="1639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265415130" sldId="1640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4189248964" sldId="1641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199996972" sldId="1642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513669589" sldId="1643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392795353" sldId="1644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754357709" sldId="1645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596936580" sldId="1646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4099540116" sldId="1647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94081783" sldId="1648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329579601" sldId="1649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842686373" sldId="1650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777188923" sldId="1651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176738950" sldId="1652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1667355704" sldId="1653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125809122" sldId="1654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4088610884" sldId="1655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4042666854" sldId="1656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3517967680" sldId="1657"/>
        </pc:sldMkLst>
      </pc:sldChg>
      <pc:sldChg chg="del">
        <pc:chgData name="伊健 杜" userId="e69aded81da48593" providerId="LiveId" clId="{9F22EA10-544E-465F-8BA2-F648A44360F6}" dt="2022-11-24T02:24:46.988" v="0" actId="47"/>
        <pc:sldMkLst>
          <pc:docMk/>
          <pc:sldMk cId="2919146368" sldId="1658"/>
        </pc:sldMkLst>
      </pc:sldChg>
      <pc:sldChg chg="modSp mod">
        <pc:chgData name="伊健 杜" userId="e69aded81da48593" providerId="LiveId" clId="{9F22EA10-544E-465F-8BA2-F648A44360F6}" dt="2022-11-24T07:54:08.725" v="3838" actId="20577"/>
        <pc:sldMkLst>
          <pc:docMk/>
          <pc:sldMk cId="3516264102" sldId="1686"/>
        </pc:sldMkLst>
        <pc:spChg chg="mod">
          <ac:chgData name="伊健 杜" userId="e69aded81da48593" providerId="LiveId" clId="{9F22EA10-544E-465F-8BA2-F648A44360F6}" dt="2022-11-24T07:54:08.725" v="3838" actId="20577"/>
          <ac:spMkLst>
            <pc:docMk/>
            <pc:sldMk cId="3516264102" sldId="1686"/>
            <ac:spMk id="6" creationId="{159B7E6B-21F0-E0FE-7ABA-4ADD738FA9C0}"/>
          </ac:spMkLst>
        </pc:spChg>
      </pc:sldChg>
      <pc:sldChg chg="addSp modSp mod">
        <pc:chgData name="伊健 杜" userId="e69aded81da48593" providerId="LiveId" clId="{9F22EA10-544E-465F-8BA2-F648A44360F6}" dt="2022-11-24T07:08:24.065" v="3828"/>
        <pc:sldMkLst>
          <pc:docMk/>
          <pc:sldMk cId="984688660" sldId="1689"/>
        </pc:sldMkLst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984688660" sldId="1689"/>
            <ac:spMk id="3" creationId="{9EDCD38E-F471-5FBB-3895-0BD45C0A03A2}"/>
          </ac:spMkLst>
        </pc:spChg>
      </pc:sldChg>
      <pc:sldChg chg="addSp delSp modSp new mod">
        <pc:chgData name="伊健 杜" userId="e69aded81da48593" providerId="LiveId" clId="{9F22EA10-544E-465F-8BA2-F648A44360F6}" dt="2022-11-24T07:08:24.065" v="3828"/>
        <pc:sldMkLst>
          <pc:docMk/>
          <pc:sldMk cId="807796359" sldId="1690"/>
        </pc:sldMkLst>
        <pc:spChg chg="del">
          <ac:chgData name="伊健 杜" userId="e69aded81da48593" providerId="LiveId" clId="{9F22EA10-544E-465F-8BA2-F648A44360F6}" dt="2022-11-24T02:26:34.986" v="6" actId="478"/>
          <ac:spMkLst>
            <pc:docMk/>
            <pc:sldMk cId="807796359" sldId="1690"/>
            <ac:spMk id="2" creationId="{14F29642-85BF-3844-E54F-F10327C94663}"/>
          </ac:spMkLst>
        </pc:spChg>
        <pc:spChg chg="del">
          <ac:chgData name="伊健 杜" userId="e69aded81da48593" providerId="LiveId" clId="{9F22EA10-544E-465F-8BA2-F648A44360F6}" dt="2022-11-24T02:26:34.986" v="6" actId="478"/>
          <ac:spMkLst>
            <pc:docMk/>
            <pc:sldMk cId="807796359" sldId="1690"/>
            <ac:spMk id="3" creationId="{C2E2E9C1-CE22-40F9-A614-9597CCFAFF90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807796359" sldId="1690"/>
            <ac:spMk id="4" creationId="{CE1FE358-71A0-25CC-7E6E-1D9E2EB6B5CB}"/>
          </ac:spMkLst>
        </pc:spChg>
        <pc:picChg chg="add mod">
          <ac:chgData name="伊健 杜" userId="e69aded81da48593" providerId="LiveId" clId="{9F22EA10-544E-465F-8BA2-F648A44360F6}" dt="2022-11-24T02:28:19.529" v="81" actId="1076"/>
          <ac:picMkLst>
            <pc:docMk/>
            <pc:sldMk cId="807796359" sldId="1690"/>
            <ac:picMk id="1026" creationId="{72BD040C-7EA6-F60D-2174-CE1CD4844B97}"/>
          </ac:picMkLst>
        </pc:picChg>
      </pc:sldChg>
      <pc:sldChg chg="delSp new del mod">
        <pc:chgData name="伊健 杜" userId="e69aded81da48593" providerId="LiveId" clId="{9F22EA10-544E-465F-8BA2-F648A44360F6}" dt="2022-11-24T02:26:00.611" v="3" actId="47"/>
        <pc:sldMkLst>
          <pc:docMk/>
          <pc:sldMk cId="2353037697" sldId="1690"/>
        </pc:sldMkLst>
        <pc:spChg chg="del">
          <ac:chgData name="伊健 杜" userId="e69aded81da48593" providerId="LiveId" clId="{9F22EA10-544E-465F-8BA2-F648A44360F6}" dt="2022-11-24T02:25:52.271" v="2" actId="478"/>
          <ac:spMkLst>
            <pc:docMk/>
            <pc:sldMk cId="2353037697" sldId="1690"/>
            <ac:spMk id="2" creationId="{9C94FE14-876C-F74B-F14A-D06341225C8F}"/>
          </ac:spMkLst>
        </pc:spChg>
        <pc:spChg chg="del">
          <ac:chgData name="伊健 杜" userId="e69aded81da48593" providerId="LiveId" clId="{9F22EA10-544E-465F-8BA2-F648A44360F6}" dt="2022-11-24T02:25:52.271" v="2" actId="478"/>
          <ac:spMkLst>
            <pc:docMk/>
            <pc:sldMk cId="2353037697" sldId="1690"/>
            <ac:spMk id="3" creationId="{40BC1B47-7177-20AD-9507-F31E467425CE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579874963" sldId="1691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579874963" sldId="1691"/>
            <ac:spMk id="4" creationId="{CE1FE358-71A0-25CC-7E6E-1D9E2EB6B5CB}"/>
          </ac:spMkLst>
        </pc:spChg>
        <pc:picChg chg="del">
          <ac:chgData name="伊健 杜" userId="e69aded81da48593" providerId="LiveId" clId="{9F22EA10-544E-465F-8BA2-F648A44360F6}" dt="2022-11-24T02:28:24.915" v="83" actId="478"/>
          <ac:picMkLst>
            <pc:docMk/>
            <pc:sldMk cId="579874963" sldId="1691"/>
            <ac:picMk id="1026" creationId="{72BD040C-7EA6-F60D-2174-CE1CD4844B97}"/>
          </ac:picMkLst>
        </pc:picChg>
        <pc:picChg chg="add mod">
          <ac:chgData name="伊健 杜" userId="e69aded81da48593" providerId="LiveId" clId="{9F22EA10-544E-465F-8BA2-F648A44360F6}" dt="2022-11-24T03:30:39.296" v="199" actId="1076"/>
          <ac:picMkLst>
            <pc:docMk/>
            <pc:sldMk cId="579874963" sldId="1691"/>
            <ac:picMk id="2050" creationId="{A243679E-CCE5-B283-DA6E-A2D095DFF47F}"/>
          </ac:picMkLst>
        </pc:picChg>
      </pc:sldChg>
      <pc:sldChg chg="delSp modSp add del mod delAnim">
        <pc:chgData name="伊健 杜" userId="e69aded81da48593" providerId="LiveId" clId="{9F22EA10-544E-465F-8BA2-F648A44360F6}" dt="2022-11-24T03:55:58.890" v="473" actId="47"/>
        <pc:sldMkLst>
          <pc:docMk/>
          <pc:sldMk cId="787897476" sldId="1692"/>
        </pc:sldMkLst>
        <pc:spChg chg="mod">
          <ac:chgData name="伊健 杜" userId="e69aded81da48593" providerId="LiveId" clId="{9F22EA10-544E-465F-8BA2-F648A44360F6}" dt="2022-11-24T03:47:07.879" v="255"/>
          <ac:spMkLst>
            <pc:docMk/>
            <pc:sldMk cId="787897476" sldId="1692"/>
            <ac:spMk id="2" creationId="{10304424-DB4A-36E7-9E0D-D32A5DD0F26C}"/>
          </ac:spMkLst>
        </pc:spChg>
        <pc:spChg chg="del mod">
          <ac:chgData name="伊健 杜" userId="e69aded81da48593" providerId="LiveId" clId="{9F22EA10-544E-465F-8BA2-F648A44360F6}" dt="2022-11-24T03:49:12.865" v="258" actId="21"/>
          <ac:spMkLst>
            <pc:docMk/>
            <pc:sldMk cId="787897476" sldId="1692"/>
            <ac:spMk id="5" creationId="{12133E31-EFD8-1428-E834-932512E03115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025467954" sldId="1692"/>
        </pc:sldMkLst>
        <pc:spChg chg="mod">
          <ac:chgData name="伊健 杜" userId="e69aded81da48593" providerId="LiveId" clId="{9F22EA10-544E-465F-8BA2-F648A44360F6}" dt="2022-11-24T03:56:35.331" v="488"/>
          <ac:spMkLst>
            <pc:docMk/>
            <pc:sldMk cId="2025467954" sldId="1692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3:56:44.924" v="489"/>
          <ac:spMkLst>
            <pc:docMk/>
            <pc:sldMk cId="2025467954" sldId="1692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025467954" sldId="1692"/>
            <ac:spMk id="10" creationId="{B839CA97-BE0D-8B7C-B769-3E145A81D451}"/>
          </ac:spMkLst>
        </pc:spChg>
        <pc:picChg chg="add mod">
          <ac:chgData name="伊健 杜" userId="e69aded81da48593" providerId="LiveId" clId="{9F22EA10-544E-465F-8BA2-F648A44360F6}" dt="2022-11-24T04:00:18.036" v="628" actId="1076"/>
          <ac:picMkLst>
            <pc:docMk/>
            <pc:sldMk cId="2025467954" sldId="1692"/>
            <ac:picMk id="4098" creationId="{F90EA270-D820-D71C-ED05-D181B869AB36}"/>
          </ac:picMkLst>
        </pc:picChg>
        <pc:picChg chg="add mod">
          <ac:chgData name="伊健 杜" userId="e69aded81da48593" providerId="LiveId" clId="{9F22EA10-544E-465F-8BA2-F648A44360F6}" dt="2022-11-24T04:00:18.036" v="628" actId="1076"/>
          <ac:picMkLst>
            <pc:docMk/>
            <pc:sldMk cId="2025467954" sldId="1692"/>
            <ac:picMk id="4100" creationId="{7B2FB5DD-897E-07D6-5D21-5FEE649B22B7}"/>
          </ac:picMkLst>
        </pc:picChg>
        <pc:picChg chg="add mod">
          <ac:chgData name="伊健 杜" userId="e69aded81da48593" providerId="LiveId" clId="{9F22EA10-544E-465F-8BA2-F648A44360F6}" dt="2022-11-24T04:00:22.757" v="631" actId="1076"/>
          <ac:picMkLst>
            <pc:docMk/>
            <pc:sldMk cId="2025467954" sldId="1692"/>
            <ac:picMk id="4102" creationId="{4659DD49-1422-447C-10E5-C3618DFF8682}"/>
          </ac:picMkLst>
        </pc:picChg>
        <pc:picChg chg="del">
          <ac:chgData name="伊健 杜" userId="e69aded81da48593" providerId="LiveId" clId="{9F22EA10-544E-465F-8BA2-F648A44360F6}" dt="2022-11-24T03:57:58.160" v="601" actId="478"/>
          <ac:picMkLst>
            <pc:docMk/>
            <pc:sldMk cId="2025467954" sldId="1692"/>
            <ac:picMk id="18434" creationId="{D368DB6A-B4B0-3874-1ADA-52C762078568}"/>
          </ac:picMkLst>
        </pc:picChg>
        <pc:picChg chg="del">
          <ac:chgData name="伊健 杜" userId="e69aded81da48593" providerId="LiveId" clId="{9F22EA10-544E-465F-8BA2-F648A44360F6}" dt="2022-11-24T03:57:58.160" v="601" actId="478"/>
          <ac:picMkLst>
            <pc:docMk/>
            <pc:sldMk cId="2025467954" sldId="1692"/>
            <ac:picMk id="18436" creationId="{97704110-FB1C-F4CF-2F48-F1117E7AE665}"/>
          </ac:picMkLst>
        </pc:pic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639474268" sldId="1693"/>
        </pc:sldMkLst>
        <pc:spChg chg="del">
          <ac:chgData name="伊健 杜" userId="e69aded81da48593" providerId="LiveId" clId="{9F22EA10-544E-465F-8BA2-F648A44360F6}" dt="2022-11-24T04:00:35.829" v="634" actId="478"/>
          <ac:spMkLst>
            <pc:docMk/>
            <pc:sldMk cId="639474268" sldId="1693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639474268" sldId="1693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4:00:33.354" v="633" actId="478"/>
          <ac:picMkLst>
            <pc:docMk/>
            <pc:sldMk cId="639474268" sldId="1693"/>
            <ac:picMk id="4098" creationId="{F90EA270-D820-D71C-ED05-D181B869AB36}"/>
          </ac:picMkLst>
        </pc:picChg>
        <pc:picChg chg="del">
          <ac:chgData name="伊健 杜" userId="e69aded81da48593" providerId="LiveId" clId="{9F22EA10-544E-465F-8BA2-F648A44360F6}" dt="2022-11-24T04:00:33.354" v="633" actId="478"/>
          <ac:picMkLst>
            <pc:docMk/>
            <pc:sldMk cId="639474268" sldId="1693"/>
            <ac:picMk id="4100" creationId="{7B2FB5DD-897E-07D6-5D21-5FEE649B22B7}"/>
          </ac:picMkLst>
        </pc:picChg>
        <pc:picChg chg="del">
          <ac:chgData name="伊健 杜" userId="e69aded81da48593" providerId="LiveId" clId="{9F22EA10-544E-465F-8BA2-F648A44360F6}" dt="2022-11-24T04:00:33.354" v="633" actId="478"/>
          <ac:picMkLst>
            <pc:docMk/>
            <pc:sldMk cId="639474268" sldId="1693"/>
            <ac:picMk id="4102" creationId="{4659DD49-1422-447C-10E5-C3618DFF8682}"/>
          </ac:picMkLst>
        </pc:picChg>
        <pc:picChg chg="add mod">
          <ac:chgData name="伊健 杜" userId="e69aded81da48593" providerId="LiveId" clId="{9F22EA10-544E-465F-8BA2-F648A44360F6}" dt="2022-11-24T04:02:24.380" v="732" actId="1076"/>
          <ac:picMkLst>
            <pc:docMk/>
            <pc:sldMk cId="639474268" sldId="1693"/>
            <ac:picMk id="5122" creationId="{DACAFE35-C415-33C1-17E4-C98D3C576D78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930561668" sldId="1694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930561668" sldId="1694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4:03:25.411" v="760"/>
          <ac:spMkLst>
            <pc:docMk/>
            <pc:sldMk cId="2930561668" sldId="1694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930561668" sldId="1694"/>
            <ac:spMk id="10" creationId="{B839CA97-BE0D-8B7C-B769-3E145A81D451}"/>
          </ac:spMkLst>
        </pc:spChg>
        <pc:picChg chg="del mod">
          <ac:chgData name="伊健 杜" userId="e69aded81da48593" providerId="LiveId" clId="{9F22EA10-544E-465F-8BA2-F648A44360F6}" dt="2022-11-24T04:03:27.463" v="762" actId="478"/>
          <ac:picMkLst>
            <pc:docMk/>
            <pc:sldMk cId="2930561668" sldId="1694"/>
            <ac:picMk id="4098" creationId="{F90EA270-D820-D71C-ED05-D181B869AB36}"/>
          </ac:picMkLst>
        </pc:picChg>
        <pc:picChg chg="del mod">
          <ac:chgData name="伊健 杜" userId="e69aded81da48593" providerId="LiveId" clId="{9F22EA10-544E-465F-8BA2-F648A44360F6}" dt="2022-11-24T04:03:27.463" v="762" actId="478"/>
          <ac:picMkLst>
            <pc:docMk/>
            <pc:sldMk cId="2930561668" sldId="1694"/>
            <ac:picMk id="4100" creationId="{7B2FB5DD-897E-07D6-5D21-5FEE649B22B7}"/>
          </ac:picMkLst>
        </pc:picChg>
        <pc:picChg chg="del">
          <ac:chgData name="伊健 杜" userId="e69aded81da48593" providerId="LiveId" clId="{9F22EA10-544E-465F-8BA2-F648A44360F6}" dt="2022-11-24T04:03:27.463" v="762" actId="478"/>
          <ac:picMkLst>
            <pc:docMk/>
            <pc:sldMk cId="2930561668" sldId="1694"/>
            <ac:picMk id="4102" creationId="{4659DD49-1422-447C-10E5-C3618DFF8682}"/>
          </ac:picMkLst>
        </pc:picChg>
        <pc:picChg chg="add mod">
          <ac:chgData name="伊健 杜" userId="e69aded81da48593" providerId="LiveId" clId="{9F22EA10-544E-465F-8BA2-F648A44360F6}" dt="2022-11-24T04:04:29.706" v="848" actId="1076"/>
          <ac:picMkLst>
            <pc:docMk/>
            <pc:sldMk cId="2930561668" sldId="1694"/>
            <ac:picMk id="6146" creationId="{1A56EEB7-8369-4C79-6907-6D4FA10CE7BC}"/>
          </ac:picMkLst>
        </pc:picChg>
        <pc:picChg chg="add mod">
          <ac:chgData name="伊健 杜" userId="e69aded81da48593" providerId="LiveId" clId="{9F22EA10-544E-465F-8BA2-F648A44360F6}" dt="2022-11-24T04:04:56.055" v="852" actId="1076"/>
          <ac:picMkLst>
            <pc:docMk/>
            <pc:sldMk cId="2930561668" sldId="1694"/>
            <ac:picMk id="6148" creationId="{23A8DCB0-A8AB-33D0-A168-98B321B6F8A9}"/>
          </ac:picMkLst>
        </pc:picChg>
        <pc:picChg chg="add mod">
          <ac:chgData name="伊健 杜" userId="e69aded81da48593" providerId="LiveId" clId="{9F22EA10-544E-465F-8BA2-F648A44360F6}" dt="2022-11-24T04:05:41.281" v="857" actId="1076"/>
          <ac:picMkLst>
            <pc:docMk/>
            <pc:sldMk cId="2930561668" sldId="1694"/>
            <ac:picMk id="6150" creationId="{22028589-31DD-29DB-9BF8-9BEC183F491E}"/>
          </ac:picMkLst>
        </pc:pic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2333653233" sldId="1695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333653233" sldId="1695"/>
            <ac:spMk id="2" creationId="{10304424-DB4A-36E7-9E0D-D32A5DD0F26C}"/>
          </ac:spMkLst>
        </pc:spChg>
        <pc:spChg chg="del">
          <ac:chgData name="伊健 杜" userId="e69aded81da48593" providerId="LiveId" clId="{9F22EA10-544E-465F-8BA2-F648A44360F6}" dt="2022-11-24T04:05:45.797" v="859" actId="478"/>
          <ac:spMkLst>
            <pc:docMk/>
            <pc:sldMk cId="2333653233" sldId="1695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333653233" sldId="1695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4:06:37.350" v="949" actId="478"/>
          <ac:picMkLst>
            <pc:docMk/>
            <pc:sldMk cId="2333653233" sldId="1695"/>
            <ac:picMk id="6146" creationId="{1A56EEB7-8369-4C79-6907-6D4FA10CE7BC}"/>
          </ac:picMkLst>
        </pc:picChg>
        <pc:picChg chg="del">
          <ac:chgData name="伊健 杜" userId="e69aded81da48593" providerId="LiveId" clId="{9F22EA10-544E-465F-8BA2-F648A44360F6}" dt="2022-11-24T04:06:37.350" v="949" actId="478"/>
          <ac:picMkLst>
            <pc:docMk/>
            <pc:sldMk cId="2333653233" sldId="1695"/>
            <ac:picMk id="6148" creationId="{23A8DCB0-A8AB-33D0-A168-98B321B6F8A9}"/>
          </ac:picMkLst>
        </pc:picChg>
        <pc:picChg chg="del">
          <ac:chgData name="伊健 杜" userId="e69aded81da48593" providerId="LiveId" clId="{9F22EA10-544E-465F-8BA2-F648A44360F6}" dt="2022-11-24T04:06:37.350" v="949" actId="478"/>
          <ac:picMkLst>
            <pc:docMk/>
            <pc:sldMk cId="2333653233" sldId="1695"/>
            <ac:picMk id="6150" creationId="{22028589-31DD-29DB-9BF8-9BEC183F491E}"/>
          </ac:picMkLst>
        </pc:picChg>
        <pc:picChg chg="add mod">
          <ac:chgData name="伊健 杜" userId="e69aded81da48593" providerId="LiveId" clId="{9F22EA10-544E-465F-8BA2-F648A44360F6}" dt="2022-11-24T04:07:27.161" v="953" actId="14100"/>
          <ac:picMkLst>
            <pc:docMk/>
            <pc:sldMk cId="2333653233" sldId="1695"/>
            <ac:picMk id="7170" creationId="{E91C26E1-643F-B9F3-9E0C-4BBDC6253420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295105116" sldId="1696"/>
        </pc:sldMkLst>
        <pc:spChg chg="del">
          <ac:chgData name="伊健 杜" userId="e69aded81da48593" providerId="LiveId" clId="{9F22EA10-544E-465F-8BA2-F648A44360F6}" dt="2022-11-24T04:24:30.865" v="955" actId="478"/>
          <ac:spMkLst>
            <pc:docMk/>
            <pc:sldMk cId="2295105116" sldId="1696"/>
            <ac:spMk id="2" creationId="{ECD9CCA9-53B6-E8DE-CCBE-B56F6BA9C0B2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295105116" sldId="1696"/>
            <ac:spMk id="3" creationId="{9EDCD38E-F471-5FBB-3895-0BD45C0A03A2}"/>
          </ac:spMkLst>
        </pc:spChg>
        <pc:spChg chg="add del mod">
          <ac:chgData name="伊健 杜" userId="e69aded81da48593" providerId="LiveId" clId="{9F22EA10-544E-465F-8BA2-F648A44360F6}" dt="2022-11-24T04:25:00.100" v="1015" actId="478"/>
          <ac:spMkLst>
            <pc:docMk/>
            <pc:sldMk cId="2295105116" sldId="1696"/>
            <ac:spMk id="6" creationId="{3A4823E9-4EC5-5799-8EAD-3AC299319C3C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2295105116" sldId="1696"/>
            <ac:spMk id="7" creationId="{737816FE-5A76-5D8F-B41E-38147066A29A}"/>
          </ac:spMkLst>
        </pc:spChg>
        <pc:spChg chg="add mod">
          <ac:chgData name="伊健 杜" userId="e69aded81da48593" providerId="LiveId" clId="{9F22EA10-544E-465F-8BA2-F648A44360F6}" dt="2022-11-24T04:25:34.618" v="1037" actId="1076"/>
          <ac:spMkLst>
            <pc:docMk/>
            <pc:sldMk cId="2295105116" sldId="1696"/>
            <ac:spMk id="8" creationId="{EADCD047-DF32-9F24-E0C7-482DB4AF8900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2295105116" sldId="1696"/>
            <ac:spMk id="9" creationId="{3BB1E59B-3874-597C-6906-8D6594ECB26F}"/>
          </ac:spMkLst>
        </pc:spChg>
        <pc:spChg chg="del">
          <ac:chgData name="伊健 杜" userId="e69aded81da48593" providerId="LiveId" clId="{9F22EA10-544E-465F-8BA2-F648A44360F6}" dt="2022-11-24T04:24:30.865" v="955" actId="478"/>
          <ac:spMkLst>
            <pc:docMk/>
            <pc:sldMk cId="2295105116" sldId="1696"/>
            <ac:spMk id="10" creationId="{B839CA97-BE0D-8B7C-B769-3E145A81D451}"/>
          </ac:spMkLst>
        </pc:spChg>
      </pc:sldChg>
      <pc:sldChg chg="add del">
        <pc:chgData name="伊健 杜" userId="e69aded81da48593" providerId="LiveId" clId="{9F22EA10-544E-465F-8BA2-F648A44360F6}" dt="2022-11-24T04:25:57.283" v="1047" actId="47"/>
        <pc:sldMkLst>
          <pc:docMk/>
          <pc:sldMk cId="1515841749" sldId="1697"/>
        </pc:sldMkLst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980697421" sldId="1697"/>
        </pc:sldMkLst>
        <pc:spChg chg="mod">
          <ac:chgData name="伊健 杜" userId="e69aded81da48593" providerId="LiveId" clId="{9F22EA10-544E-465F-8BA2-F648A44360F6}" dt="2022-11-24T04:26:35.935" v="1066"/>
          <ac:spMkLst>
            <pc:docMk/>
            <pc:sldMk cId="2980697421" sldId="1697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4:27:17.582" v="1069" actId="1076"/>
          <ac:spMkLst>
            <pc:docMk/>
            <pc:sldMk cId="2980697421" sldId="1697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980697421" sldId="1697"/>
            <ac:spMk id="10" creationId="{B839CA97-BE0D-8B7C-B769-3E145A81D451}"/>
          </ac:spMkLst>
        </pc:spChg>
        <pc:picChg chg="del mod">
          <ac:chgData name="伊健 杜" userId="e69aded81da48593" providerId="LiveId" clId="{9F22EA10-544E-465F-8BA2-F648A44360F6}" dt="2022-11-24T04:27:35.611" v="1124" actId="478"/>
          <ac:picMkLst>
            <pc:docMk/>
            <pc:sldMk cId="2980697421" sldId="1697"/>
            <ac:picMk id="6146" creationId="{1A56EEB7-8369-4C79-6907-6D4FA10CE7BC}"/>
          </ac:picMkLst>
        </pc:picChg>
        <pc:picChg chg="del">
          <ac:chgData name="伊健 杜" userId="e69aded81da48593" providerId="LiveId" clId="{9F22EA10-544E-465F-8BA2-F648A44360F6}" dt="2022-11-24T04:27:35.611" v="1124" actId="478"/>
          <ac:picMkLst>
            <pc:docMk/>
            <pc:sldMk cId="2980697421" sldId="1697"/>
            <ac:picMk id="6148" creationId="{23A8DCB0-A8AB-33D0-A168-98B321B6F8A9}"/>
          </ac:picMkLst>
        </pc:picChg>
        <pc:picChg chg="del mod">
          <ac:chgData name="伊健 杜" userId="e69aded81da48593" providerId="LiveId" clId="{9F22EA10-544E-465F-8BA2-F648A44360F6}" dt="2022-11-24T04:27:35.611" v="1124" actId="478"/>
          <ac:picMkLst>
            <pc:docMk/>
            <pc:sldMk cId="2980697421" sldId="1697"/>
            <ac:picMk id="6150" creationId="{22028589-31DD-29DB-9BF8-9BEC183F491E}"/>
          </ac:picMkLst>
        </pc:picChg>
        <pc:picChg chg="add mod">
          <ac:chgData name="伊健 杜" userId="e69aded81da48593" providerId="LiveId" clId="{9F22EA10-544E-465F-8BA2-F648A44360F6}" dt="2022-11-24T04:27:52.637" v="1126" actId="1076"/>
          <ac:picMkLst>
            <pc:docMk/>
            <pc:sldMk cId="2980697421" sldId="1697"/>
            <ac:picMk id="8194" creationId="{9CA7EE5A-5802-E150-3D99-23C09D903977}"/>
          </ac:picMkLst>
        </pc:pic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348298618" sldId="1698"/>
        </pc:sldMkLst>
        <pc:spChg chg="del">
          <ac:chgData name="伊健 杜" userId="e69aded81da48593" providerId="LiveId" clId="{9F22EA10-544E-465F-8BA2-F648A44360F6}" dt="2022-11-24T04:28:27.751" v="1136" actId="478"/>
          <ac:spMkLst>
            <pc:docMk/>
            <pc:sldMk cId="348298618" sldId="1698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348298618" sldId="1698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4:28:59.428" v="1258" actId="478"/>
          <ac:picMkLst>
            <pc:docMk/>
            <pc:sldMk cId="348298618" sldId="1698"/>
            <ac:picMk id="8194" creationId="{9CA7EE5A-5802-E150-3D99-23C09D903977}"/>
          </ac:picMkLst>
        </pc:picChg>
        <pc:picChg chg="add mod">
          <ac:chgData name="伊健 杜" userId="e69aded81da48593" providerId="LiveId" clId="{9F22EA10-544E-465F-8BA2-F648A44360F6}" dt="2022-11-24T04:30:46.643" v="1263" actId="1076"/>
          <ac:picMkLst>
            <pc:docMk/>
            <pc:sldMk cId="348298618" sldId="1698"/>
            <ac:picMk id="11266" creationId="{41357C3F-30EA-9750-F080-9381BD393EE3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624976008" sldId="1699"/>
        </pc:sldMkLst>
        <pc:spChg chg="mod">
          <ac:chgData name="伊健 杜" userId="e69aded81da48593" providerId="LiveId" clId="{9F22EA10-544E-465F-8BA2-F648A44360F6}" dt="2022-11-24T04:47:55.459" v="1277"/>
          <ac:spMkLst>
            <pc:docMk/>
            <pc:sldMk cId="624976008" sldId="1699"/>
            <ac:spMk id="2" creationId="{10304424-DB4A-36E7-9E0D-D32A5DD0F26C}"/>
          </ac:spMkLst>
        </pc:spChg>
        <pc:spChg chg="add del">
          <ac:chgData name="伊健 杜" userId="e69aded81da48593" providerId="LiveId" clId="{9F22EA10-544E-465F-8BA2-F648A44360F6}" dt="2022-11-24T04:52:19.379" v="1283"/>
          <ac:spMkLst>
            <pc:docMk/>
            <pc:sldMk cId="624976008" sldId="1699"/>
            <ac:spMk id="3" creationId="{EA4DA6D9-315E-9173-1368-FAA3BCD22D52}"/>
          </ac:spMkLst>
        </pc:spChg>
        <pc:spChg chg="add del">
          <ac:chgData name="伊健 杜" userId="e69aded81da48593" providerId="LiveId" clId="{9F22EA10-544E-465F-8BA2-F648A44360F6}" dt="2022-11-24T04:52:24.299" v="1285" actId="478"/>
          <ac:spMkLst>
            <pc:docMk/>
            <pc:sldMk cId="624976008" sldId="1699"/>
            <ac:spMk id="4" creationId="{1626B770-1C41-F47D-AFC8-BB1AFAFC7A24}"/>
          </ac:spMkLst>
        </pc:spChg>
        <pc:spChg chg="mod">
          <ac:chgData name="伊健 杜" userId="e69aded81da48593" providerId="LiveId" clId="{9F22EA10-544E-465F-8BA2-F648A44360F6}" dt="2022-11-24T04:48:37.690" v="1280" actId="1076"/>
          <ac:spMkLst>
            <pc:docMk/>
            <pc:sldMk cId="624976008" sldId="1699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624976008" sldId="1699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4:52:16.381" v="1281" actId="478"/>
          <ac:picMkLst>
            <pc:docMk/>
            <pc:sldMk cId="624976008" sldId="1699"/>
            <ac:picMk id="8194" creationId="{9CA7EE5A-5802-E150-3D99-23C09D903977}"/>
          </ac:picMkLst>
        </pc:picChg>
        <pc:picChg chg="add mod">
          <ac:chgData name="伊健 杜" userId="e69aded81da48593" providerId="LiveId" clId="{9F22EA10-544E-465F-8BA2-F648A44360F6}" dt="2022-11-24T04:52:37.664" v="1288" actId="1076"/>
          <ac:picMkLst>
            <pc:docMk/>
            <pc:sldMk cId="624976008" sldId="1699"/>
            <ac:picMk id="12292" creationId="{B1295AC9-317D-0467-B484-E345450C2331}"/>
          </ac:picMkLst>
        </pc:picChg>
        <pc:picChg chg="add mod">
          <ac:chgData name="伊健 杜" userId="e69aded81da48593" providerId="LiveId" clId="{9F22EA10-544E-465F-8BA2-F648A44360F6}" dt="2022-11-24T04:52:55.302" v="1291" actId="1076"/>
          <ac:picMkLst>
            <pc:docMk/>
            <pc:sldMk cId="624976008" sldId="1699"/>
            <ac:picMk id="12294" creationId="{132B7463-59B1-4453-F970-0C542ADBA85B}"/>
          </ac:picMkLst>
        </pc:pic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1832267590" sldId="1700"/>
        </pc:sldMkLst>
        <pc:spChg chg="del">
          <ac:chgData name="伊健 杜" userId="e69aded81da48593" providerId="LiveId" clId="{9F22EA10-544E-465F-8BA2-F648A44360F6}" dt="2022-11-24T04:53:19.684" v="1374" actId="478"/>
          <ac:spMkLst>
            <pc:docMk/>
            <pc:sldMk cId="1832267590" sldId="1700"/>
            <ac:spMk id="5" creationId="{12133E31-EFD8-1428-E834-932512E03115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1832267590" sldId="1700"/>
            <ac:spMk id="7" creationId="{495D7E7C-29C8-C2B9-4460-D64ECB144F74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1832267590" sldId="1700"/>
            <ac:spMk id="10" creationId="{B839CA97-BE0D-8B7C-B769-3E145A81D451}"/>
          </ac:spMkLst>
        </pc:spChg>
        <pc:picChg chg="add mod">
          <ac:chgData name="伊健 杜" userId="e69aded81da48593" providerId="LiveId" clId="{9F22EA10-544E-465F-8BA2-F648A44360F6}" dt="2022-11-24T04:56:50.695" v="1628" actId="1076"/>
          <ac:picMkLst>
            <pc:docMk/>
            <pc:sldMk cId="1832267590" sldId="1700"/>
            <ac:picMk id="4" creationId="{62F03663-5223-DD1F-1CDD-27BB6B1B2024}"/>
          </ac:picMkLst>
        </pc:picChg>
        <pc:picChg chg="del">
          <ac:chgData name="伊健 杜" userId="e69aded81da48593" providerId="LiveId" clId="{9F22EA10-544E-465F-8BA2-F648A44360F6}" dt="2022-11-24T04:55:57.606" v="1503" actId="478"/>
          <ac:picMkLst>
            <pc:docMk/>
            <pc:sldMk cId="1832267590" sldId="1700"/>
            <ac:picMk id="12292" creationId="{B1295AC9-317D-0467-B484-E345450C2331}"/>
          </ac:picMkLst>
        </pc:picChg>
        <pc:picChg chg="del">
          <ac:chgData name="伊健 杜" userId="e69aded81da48593" providerId="LiveId" clId="{9F22EA10-544E-465F-8BA2-F648A44360F6}" dt="2022-11-24T04:55:57.606" v="1503" actId="478"/>
          <ac:picMkLst>
            <pc:docMk/>
            <pc:sldMk cId="1832267590" sldId="1700"/>
            <ac:picMk id="12294" creationId="{132B7463-59B1-4453-F970-0C542ADBA85B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1392875072" sldId="1701"/>
        </pc:sldMkLst>
        <pc:spChg chg="mod">
          <ac:chgData name="伊健 杜" userId="e69aded81da48593" providerId="LiveId" clId="{9F22EA10-544E-465F-8BA2-F648A44360F6}" dt="2022-11-24T04:57:50.778" v="1709" actId="20577"/>
          <ac:spMkLst>
            <pc:docMk/>
            <pc:sldMk cId="1392875072" sldId="1701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4:58:08.231" v="1711" actId="1076"/>
          <ac:spMkLst>
            <pc:docMk/>
            <pc:sldMk cId="1392875072" sldId="1701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1392875072" sldId="1701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5:01:22.643" v="1858" actId="478"/>
          <ac:picMkLst>
            <pc:docMk/>
            <pc:sldMk cId="1392875072" sldId="1701"/>
            <ac:picMk id="12292" creationId="{B1295AC9-317D-0467-B484-E345450C2331}"/>
          </ac:picMkLst>
        </pc:picChg>
        <pc:picChg chg="del">
          <ac:chgData name="伊健 杜" userId="e69aded81da48593" providerId="LiveId" clId="{9F22EA10-544E-465F-8BA2-F648A44360F6}" dt="2022-11-24T05:01:22.643" v="1858" actId="478"/>
          <ac:picMkLst>
            <pc:docMk/>
            <pc:sldMk cId="1392875072" sldId="1701"/>
            <ac:picMk id="12294" creationId="{132B7463-59B1-4453-F970-0C542ADBA85B}"/>
          </ac:picMkLst>
        </pc:picChg>
        <pc:picChg chg="add mod">
          <ac:chgData name="伊健 杜" userId="e69aded81da48593" providerId="LiveId" clId="{9F22EA10-544E-465F-8BA2-F648A44360F6}" dt="2022-11-24T05:01:46.061" v="1873" actId="14100"/>
          <ac:picMkLst>
            <pc:docMk/>
            <pc:sldMk cId="1392875072" sldId="1701"/>
            <ac:picMk id="13314" creationId="{D1AC043E-AC65-7B70-1561-F48102521730}"/>
          </ac:picMkLst>
        </pc:picChg>
      </pc:sldChg>
      <pc:sldChg chg="addSp delSp modSp add mod delAnim modNotesTx">
        <pc:chgData name="伊健 杜" userId="e69aded81da48593" providerId="LiveId" clId="{9F22EA10-544E-465F-8BA2-F648A44360F6}" dt="2022-11-24T08:31:46.967" v="3852" actId="20577"/>
        <pc:sldMkLst>
          <pc:docMk/>
          <pc:sldMk cId="145064862" sldId="1702"/>
        </pc:sldMkLst>
        <pc:spChg chg="del">
          <ac:chgData name="伊健 杜" userId="e69aded81da48593" providerId="LiveId" clId="{9F22EA10-544E-465F-8BA2-F648A44360F6}" dt="2022-11-24T05:02:01.175" v="1876" actId="478"/>
          <ac:spMkLst>
            <pc:docMk/>
            <pc:sldMk cId="145064862" sldId="1702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145064862" sldId="1702"/>
            <ac:spMk id="10" creationId="{B839CA97-BE0D-8B7C-B769-3E145A81D451}"/>
          </ac:spMkLst>
        </pc:spChg>
        <pc:picChg chg="del mod">
          <ac:chgData name="伊健 杜" userId="e69aded81da48593" providerId="LiveId" clId="{9F22EA10-544E-465F-8BA2-F648A44360F6}" dt="2022-11-24T05:02:46.034" v="2013" actId="478"/>
          <ac:picMkLst>
            <pc:docMk/>
            <pc:sldMk cId="145064862" sldId="1702"/>
            <ac:picMk id="13314" creationId="{D1AC043E-AC65-7B70-1561-F48102521730}"/>
          </ac:picMkLst>
        </pc:picChg>
        <pc:picChg chg="add mod">
          <ac:chgData name="伊健 杜" userId="e69aded81da48593" providerId="LiveId" clId="{9F22EA10-544E-465F-8BA2-F648A44360F6}" dt="2022-11-24T05:03:45.959" v="2017" actId="1076"/>
          <ac:picMkLst>
            <pc:docMk/>
            <pc:sldMk cId="145064862" sldId="1702"/>
            <ac:picMk id="15362" creationId="{F04EC0BF-D91B-AFA6-F660-59FA34ACFF31}"/>
          </ac:picMkLst>
        </pc:picChg>
      </pc:sldChg>
      <pc:sldChg chg="addSp delSp new mod">
        <pc:chgData name="伊健 杜" userId="e69aded81da48593" providerId="LiveId" clId="{9F22EA10-544E-465F-8BA2-F648A44360F6}" dt="2022-11-24T05:44:44.899" v="3486" actId="478"/>
        <pc:sldMkLst>
          <pc:docMk/>
          <pc:sldMk cId="3243474734" sldId="1703"/>
        </pc:sldMkLst>
        <pc:spChg chg="del">
          <ac:chgData name="伊健 杜" userId="e69aded81da48593" providerId="LiveId" clId="{9F22EA10-544E-465F-8BA2-F648A44360F6}" dt="2022-11-24T05:44:44.899" v="3486" actId="478"/>
          <ac:spMkLst>
            <pc:docMk/>
            <pc:sldMk cId="3243474734" sldId="1703"/>
            <ac:spMk id="2" creationId="{F818D621-C820-545B-DA39-1D06A5C6EDDE}"/>
          </ac:spMkLst>
        </pc:spChg>
        <pc:spChg chg="del">
          <ac:chgData name="伊健 杜" userId="e69aded81da48593" providerId="LiveId" clId="{9F22EA10-544E-465F-8BA2-F648A44360F6}" dt="2022-11-24T05:08:33.928" v="2497" actId="478"/>
          <ac:spMkLst>
            <pc:docMk/>
            <pc:sldMk cId="3243474734" sldId="1703"/>
            <ac:spMk id="3" creationId="{9A6A0907-5F86-9F16-622E-5111843ACF5E}"/>
          </ac:spMkLst>
        </pc:spChg>
        <pc:picChg chg="add">
          <ac:chgData name="伊健 杜" userId="e69aded81da48593" providerId="LiveId" clId="{9F22EA10-544E-465F-8BA2-F648A44360F6}" dt="2022-11-24T05:44:43.018" v="3485"/>
          <ac:picMkLst>
            <pc:docMk/>
            <pc:sldMk cId="3243474734" sldId="1703"/>
            <ac:picMk id="30722" creationId="{FF36E491-DCED-A8B6-6178-5FF5D34CDD07}"/>
          </ac:picMkLst>
        </pc:picChg>
      </pc:sldChg>
      <pc:sldChg chg="modSp add mod">
        <pc:chgData name="伊健 杜" userId="e69aded81da48593" providerId="LiveId" clId="{9F22EA10-544E-465F-8BA2-F648A44360F6}" dt="2022-11-24T07:08:24.065" v="3828"/>
        <pc:sldMkLst>
          <pc:docMk/>
          <pc:sldMk cId="2635680326" sldId="1704"/>
        </pc:sldMkLst>
        <pc:spChg chg="mod">
          <ac:chgData name="伊健 杜" userId="e69aded81da48593" providerId="LiveId" clId="{9F22EA10-544E-465F-8BA2-F648A44360F6}" dt="2022-11-24T05:04:11.065" v="2029"/>
          <ac:spMkLst>
            <pc:docMk/>
            <pc:sldMk cId="2635680326" sldId="1704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5:04:25.825" v="2030"/>
          <ac:spMkLst>
            <pc:docMk/>
            <pc:sldMk cId="2635680326" sldId="1704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635680326" sldId="1704"/>
            <ac:spMk id="10" creationId="{B839CA97-BE0D-8B7C-B769-3E145A81D451}"/>
          </ac:spMkLst>
        </pc:spChg>
      </pc:sldChg>
      <pc:sldChg chg="addSp delSp modSp add mod delAnim">
        <pc:chgData name="伊健 杜" userId="e69aded81da48593" providerId="LiveId" clId="{9F22EA10-544E-465F-8BA2-F648A44360F6}" dt="2022-11-24T07:08:24.065" v="3828"/>
        <pc:sldMkLst>
          <pc:docMk/>
          <pc:sldMk cId="2737894312" sldId="1705"/>
        </pc:sldMkLst>
        <pc:spChg chg="del">
          <ac:chgData name="伊健 杜" userId="e69aded81da48593" providerId="LiveId" clId="{9F22EA10-544E-465F-8BA2-F648A44360F6}" dt="2022-11-24T05:06:23.525" v="2177" actId="478"/>
          <ac:spMkLst>
            <pc:docMk/>
            <pc:sldMk cId="2737894312" sldId="1705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737894312" sldId="1705"/>
            <ac:spMk id="10" creationId="{B839CA97-BE0D-8B7C-B769-3E145A81D451}"/>
          </ac:spMkLst>
        </pc:spChg>
        <pc:picChg chg="del mod">
          <ac:chgData name="伊健 杜" userId="e69aded81da48593" providerId="LiveId" clId="{9F22EA10-544E-465F-8BA2-F648A44360F6}" dt="2022-11-24T05:06:55.052" v="2262" actId="478"/>
          <ac:picMkLst>
            <pc:docMk/>
            <pc:sldMk cId="2737894312" sldId="1705"/>
            <ac:picMk id="13314" creationId="{D1AC043E-AC65-7B70-1561-F48102521730}"/>
          </ac:picMkLst>
        </pc:picChg>
        <pc:picChg chg="add mod">
          <ac:chgData name="伊健 杜" userId="e69aded81da48593" providerId="LiveId" clId="{9F22EA10-544E-465F-8BA2-F648A44360F6}" dt="2022-11-24T05:07:12.354" v="2268" actId="1076"/>
          <ac:picMkLst>
            <pc:docMk/>
            <pc:sldMk cId="2737894312" sldId="1705"/>
            <ac:picMk id="16386" creationId="{42B7F351-34C7-DE25-1F91-0D4C1B64B0CC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3782280875" sldId="1706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3782280875" sldId="1706"/>
            <ac:spMk id="3" creationId="{9EDCD38E-F471-5FBB-3895-0BD45C0A03A2}"/>
          </ac:spMkLst>
        </pc:spChg>
        <pc:spChg chg="add del mod">
          <ac:chgData name="伊健 杜" userId="e69aded81da48593" providerId="LiveId" clId="{9F22EA10-544E-465F-8BA2-F648A44360F6}" dt="2022-11-24T05:09:31.355" v="2545" actId="478"/>
          <ac:spMkLst>
            <pc:docMk/>
            <pc:sldMk cId="3782280875" sldId="1706"/>
            <ac:spMk id="4" creationId="{A37E741D-28D8-458D-2768-258C3B12A412}"/>
          </ac:spMkLst>
        </pc:spChg>
        <pc:spChg chg="del">
          <ac:chgData name="伊健 杜" userId="e69aded81da48593" providerId="LiveId" clId="{9F22EA10-544E-465F-8BA2-F648A44360F6}" dt="2022-11-24T05:09:28.868" v="2544" actId="478"/>
          <ac:spMkLst>
            <pc:docMk/>
            <pc:sldMk cId="3782280875" sldId="1706"/>
            <ac:spMk id="7" creationId="{737816FE-5A76-5D8F-B41E-38147066A29A}"/>
          </ac:spMkLst>
        </pc:spChg>
        <pc:spChg chg="del">
          <ac:chgData name="伊健 杜" userId="e69aded81da48593" providerId="LiveId" clId="{9F22EA10-544E-465F-8BA2-F648A44360F6}" dt="2022-11-24T05:09:28.868" v="2544" actId="478"/>
          <ac:spMkLst>
            <pc:docMk/>
            <pc:sldMk cId="3782280875" sldId="1706"/>
            <ac:spMk id="8" creationId="{EADCD047-DF32-9F24-E0C7-482DB4AF8900}"/>
          </ac:spMkLst>
        </pc:spChg>
        <pc:spChg chg="del">
          <ac:chgData name="伊健 杜" userId="e69aded81da48593" providerId="LiveId" clId="{9F22EA10-544E-465F-8BA2-F648A44360F6}" dt="2022-11-24T05:09:28.868" v="2544" actId="478"/>
          <ac:spMkLst>
            <pc:docMk/>
            <pc:sldMk cId="3782280875" sldId="1706"/>
            <ac:spMk id="9" creationId="{3BB1E59B-3874-597C-6906-8D6594ECB26F}"/>
          </ac:spMkLst>
        </pc:spChg>
      </pc:sldChg>
      <pc:sldChg chg="add del">
        <pc:chgData name="伊健 杜" userId="e69aded81da48593" providerId="LiveId" clId="{9F22EA10-544E-465F-8BA2-F648A44360F6}" dt="2022-11-24T05:18:53.863" v="2707" actId="47"/>
        <pc:sldMkLst>
          <pc:docMk/>
          <pc:sldMk cId="3330114948" sldId="1707"/>
        </pc:sldMkLst>
      </pc:sldChg>
      <pc:sldChg chg="addSp delSp modSp add mod ord">
        <pc:chgData name="伊健 杜" userId="e69aded81da48593" providerId="LiveId" clId="{9F22EA10-544E-465F-8BA2-F648A44360F6}" dt="2022-11-24T07:08:24.065" v="3828"/>
        <pc:sldMkLst>
          <pc:docMk/>
          <pc:sldMk cId="3470930255" sldId="1708"/>
        </pc:sldMkLst>
        <pc:spChg chg="add mod">
          <ac:chgData name="伊健 杜" userId="e69aded81da48593" providerId="LiveId" clId="{9F22EA10-544E-465F-8BA2-F648A44360F6}" dt="2022-11-24T05:19:54.496" v="2801" actId="207"/>
          <ac:spMkLst>
            <pc:docMk/>
            <pc:sldMk cId="3470930255" sldId="1708"/>
            <ac:spMk id="2" creationId="{00E1E1FC-277F-F9A9-0A88-FE30D450DA1F}"/>
          </ac:spMkLst>
        </pc:spChg>
        <pc:spChg chg="add mod">
          <ac:chgData name="伊健 杜" userId="e69aded81da48593" providerId="LiveId" clId="{9F22EA10-544E-465F-8BA2-F648A44360F6}" dt="2022-11-24T05:19:57.714" v="2802" actId="207"/>
          <ac:spMkLst>
            <pc:docMk/>
            <pc:sldMk cId="3470930255" sldId="1708"/>
            <ac:spMk id="3" creationId="{B48C609A-74F3-1490-4579-A7D6D835C797}"/>
          </ac:spMkLst>
        </pc:spChg>
        <pc:spChg chg="mod">
          <ac:chgData name="伊健 杜" userId="e69aded81da48593" providerId="LiveId" clId="{9F22EA10-544E-465F-8BA2-F648A44360F6}" dt="2022-11-24T05:14:24.556" v="2589" actId="1076"/>
          <ac:spMkLst>
            <pc:docMk/>
            <pc:sldMk cId="3470930255" sldId="1708"/>
            <ac:spMk id="4" creationId="{767FBCC3-E590-DDD9-AC6E-390CBBE40FB6}"/>
          </ac:spMkLst>
        </pc:spChg>
        <pc:spChg chg="add mod">
          <ac:chgData name="伊健 杜" userId="e69aded81da48593" providerId="LiveId" clId="{9F22EA10-544E-465F-8BA2-F648A44360F6}" dt="2022-11-24T05:16:35.715" v="2642"/>
          <ac:spMkLst>
            <pc:docMk/>
            <pc:sldMk cId="3470930255" sldId="1708"/>
            <ac:spMk id="5" creationId="{6EED766F-243A-E533-8957-54BBAAD2C8C5}"/>
          </ac:spMkLst>
        </pc:spChg>
        <pc:spChg chg="mod">
          <ac:chgData name="伊健 杜" userId="e69aded81da48593" providerId="LiveId" clId="{9F22EA10-544E-465F-8BA2-F648A44360F6}" dt="2022-11-24T05:18:36.644" v="2703" actId="1076"/>
          <ac:spMkLst>
            <pc:docMk/>
            <pc:sldMk cId="3470930255" sldId="1708"/>
            <ac:spMk id="6" creationId="{159B7E6B-21F0-E0FE-7ABA-4ADD738FA9C0}"/>
          </ac:spMkLst>
        </pc:spChg>
        <pc:spChg chg="add mod">
          <ac:chgData name="伊健 杜" userId="e69aded81da48593" providerId="LiveId" clId="{9F22EA10-544E-465F-8BA2-F648A44360F6}" dt="2022-11-24T05:18:18.148" v="2694" actId="1076"/>
          <ac:spMkLst>
            <pc:docMk/>
            <pc:sldMk cId="3470930255" sldId="1708"/>
            <ac:spMk id="8" creationId="{22A6ECA4-EF18-68E2-B586-DCAA444C5015}"/>
          </ac:spMkLst>
        </pc:spChg>
        <pc:spChg chg="add del mod">
          <ac:chgData name="伊健 杜" userId="e69aded81da48593" providerId="LiveId" clId="{9F22EA10-544E-465F-8BA2-F648A44360F6}" dt="2022-11-24T05:17:55.507" v="2679" actId="478"/>
          <ac:spMkLst>
            <pc:docMk/>
            <pc:sldMk cId="3470930255" sldId="1708"/>
            <ac:spMk id="9" creationId="{C03BB5A4-A099-D163-9E45-54BED19C58F6}"/>
          </ac:spMkLst>
        </pc:spChg>
        <pc:spChg chg="add mod">
          <ac:chgData name="伊健 杜" userId="e69aded81da48593" providerId="LiveId" clId="{9F22EA10-544E-465F-8BA2-F648A44360F6}" dt="2022-11-24T05:18:18.148" v="2694" actId="1076"/>
          <ac:spMkLst>
            <pc:docMk/>
            <pc:sldMk cId="3470930255" sldId="1708"/>
            <ac:spMk id="10" creationId="{4DD72E86-FE8B-F9EB-2C62-3EB722A1B5F2}"/>
          </ac:spMkLst>
        </pc:spChg>
        <pc:spChg chg="add mod">
          <ac:chgData name="伊健 杜" userId="e69aded81da48593" providerId="LiveId" clId="{9F22EA10-544E-465F-8BA2-F648A44360F6}" dt="2022-11-24T05:18:40.652" v="2705" actId="1076"/>
          <ac:spMkLst>
            <pc:docMk/>
            <pc:sldMk cId="3470930255" sldId="1708"/>
            <ac:spMk id="11" creationId="{70A81645-DDD4-3424-DC62-1C5D2BCE9EBC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3470930255" sldId="1708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18:42.621" v="2706" actId="478"/>
          <ac:picMkLst>
            <pc:docMk/>
            <pc:sldMk cId="3470930255" sldId="1708"/>
            <ac:picMk id="7" creationId="{71FCFE7D-FEFD-8516-EABE-F2E958B9D732}"/>
          </ac:picMkLst>
        </pc:picChg>
        <pc:picChg chg="add mod">
          <ac:chgData name="伊健 杜" userId="e69aded81da48593" providerId="LiveId" clId="{9F22EA10-544E-465F-8BA2-F648A44360F6}" dt="2022-11-24T05:20:12.724" v="2805" actId="1076"/>
          <ac:picMkLst>
            <pc:docMk/>
            <pc:sldMk cId="3470930255" sldId="1708"/>
            <ac:picMk id="13" creationId="{F0B7287A-175F-9EAE-63D5-9A9AE16A9B60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265526868" sldId="1709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265526868" sldId="1709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21:04.882" v="2861" actId="478"/>
          <ac:picMkLst>
            <pc:docMk/>
            <pc:sldMk cId="2265526868" sldId="1709"/>
            <ac:picMk id="13" creationId="{F0B7287A-175F-9EAE-63D5-9A9AE16A9B60}"/>
          </ac:picMkLst>
        </pc:picChg>
        <pc:picChg chg="add mod">
          <ac:chgData name="伊健 杜" userId="e69aded81da48593" providerId="LiveId" clId="{9F22EA10-544E-465F-8BA2-F648A44360F6}" dt="2022-11-24T05:21:39.350" v="2865" actId="1076"/>
          <ac:picMkLst>
            <pc:docMk/>
            <pc:sldMk cId="2265526868" sldId="1709"/>
            <ac:picMk id="18434" creationId="{7E4ACDD1-32B5-1E95-5CE0-43B58DA3EC91}"/>
          </ac:picMkLst>
        </pc:picChg>
      </pc:sldChg>
      <pc:sldChg chg="addSp delSp modSp add mod modAnim">
        <pc:chgData name="伊健 杜" userId="e69aded81da48593" providerId="LiveId" clId="{9F22EA10-544E-465F-8BA2-F648A44360F6}" dt="2022-11-24T07:08:24.065" v="3828"/>
        <pc:sldMkLst>
          <pc:docMk/>
          <pc:sldMk cId="1727570174" sldId="1710"/>
        </pc:sldMkLst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1727570174" sldId="1710"/>
            <ac:spMk id="7" creationId="{759262DC-98F6-E797-A540-BBB5AA79542E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1727570174" sldId="1710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21:51.439" v="2888" actId="478"/>
          <ac:picMkLst>
            <pc:docMk/>
            <pc:sldMk cId="1727570174" sldId="1710"/>
            <ac:picMk id="18434" creationId="{7E4ACDD1-32B5-1E95-5CE0-43B58DA3EC91}"/>
          </ac:picMkLst>
        </pc:picChg>
        <pc:picChg chg="add del mod">
          <ac:chgData name="伊健 杜" userId="e69aded81da48593" providerId="LiveId" clId="{9F22EA10-544E-465F-8BA2-F648A44360F6}" dt="2022-11-24T05:22:05.219" v="2891" actId="478"/>
          <ac:picMkLst>
            <pc:docMk/>
            <pc:sldMk cId="1727570174" sldId="1710"/>
            <ac:picMk id="21506" creationId="{4C808F0F-43E2-C0D2-FB6A-2243567449FE}"/>
          </ac:picMkLst>
        </pc:picChg>
        <pc:picChg chg="add mod">
          <ac:chgData name="伊健 杜" userId="e69aded81da48593" providerId="LiveId" clId="{9F22EA10-544E-465F-8BA2-F648A44360F6}" dt="2022-11-24T05:38:29.803" v="3316" actId="1076"/>
          <ac:picMkLst>
            <pc:docMk/>
            <pc:sldMk cId="1727570174" sldId="1710"/>
            <ac:picMk id="21508" creationId="{0D8E8B7C-185A-39E6-3602-4A6697D4BF55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392948328" sldId="1711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392948328" sldId="1711"/>
            <ac:spMk id="12" creationId="{4B97929E-FBAD-50C1-CC5D-2268C7819A2A}"/>
          </ac:spMkLst>
        </pc:spChg>
        <pc:picChg chg="del mod">
          <ac:chgData name="伊健 杜" userId="e69aded81da48593" providerId="LiveId" clId="{9F22EA10-544E-465F-8BA2-F648A44360F6}" dt="2022-11-24T05:28:25.404" v="2973" actId="478"/>
          <ac:picMkLst>
            <pc:docMk/>
            <pc:sldMk cId="2392948328" sldId="1711"/>
            <ac:picMk id="13" creationId="{F0B7287A-175F-9EAE-63D5-9A9AE16A9B60}"/>
          </ac:picMkLst>
        </pc:picChg>
        <pc:picChg chg="add mod">
          <ac:chgData name="伊健 杜" userId="e69aded81da48593" providerId="LiveId" clId="{9F22EA10-544E-465F-8BA2-F648A44360F6}" dt="2022-11-24T05:28:45.903" v="2979" actId="1076"/>
          <ac:picMkLst>
            <pc:docMk/>
            <pc:sldMk cId="2392948328" sldId="1711"/>
            <ac:picMk id="22530" creationId="{1C7D225D-8B6A-B53B-0CA4-6956402C13D4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3993140707" sldId="1712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3993140707" sldId="1712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29:42.781" v="3004" actId="478"/>
          <ac:picMkLst>
            <pc:docMk/>
            <pc:sldMk cId="3993140707" sldId="1712"/>
            <ac:picMk id="22530" creationId="{1C7D225D-8B6A-B53B-0CA4-6956402C13D4}"/>
          </ac:picMkLst>
        </pc:picChg>
        <pc:picChg chg="add del mod">
          <ac:chgData name="伊健 杜" userId="e69aded81da48593" providerId="LiveId" clId="{9F22EA10-544E-465F-8BA2-F648A44360F6}" dt="2022-11-24T05:31:02.572" v="3044" actId="478"/>
          <ac:picMkLst>
            <pc:docMk/>
            <pc:sldMk cId="3993140707" sldId="1712"/>
            <ac:picMk id="23554" creationId="{7109CA10-209A-2AF0-25E0-A49F8E1912B6}"/>
          </ac:picMkLst>
        </pc:picChg>
        <pc:picChg chg="add mod">
          <ac:chgData name="伊健 杜" userId="e69aded81da48593" providerId="LiveId" clId="{9F22EA10-544E-465F-8BA2-F648A44360F6}" dt="2022-11-24T05:31:17.278" v="3048" actId="1076"/>
          <ac:picMkLst>
            <pc:docMk/>
            <pc:sldMk cId="3993140707" sldId="1712"/>
            <ac:picMk id="23556" creationId="{95E87AC6-169E-0A4B-5F4D-1DEEB754322B}"/>
          </ac:picMkLst>
        </pc:pic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051998267" sldId="1713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051998267" sldId="1713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32:23.988" v="3156" actId="478"/>
          <ac:picMkLst>
            <pc:docMk/>
            <pc:sldMk cId="2051998267" sldId="1713"/>
            <ac:picMk id="23554" creationId="{7109CA10-209A-2AF0-25E0-A49F8E1912B6}"/>
          </ac:picMkLst>
        </pc:picChg>
        <pc:picChg chg="add mod">
          <ac:chgData name="伊健 杜" userId="e69aded81da48593" providerId="LiveId" clId="{9F22EA10-544E-465F-8BA2-F648A44360F6}" dt="2022-11-24T05:34:00.294" v="3161" actId="1076"/>
          <ac:picMkLst>
            <pc:docMk/>
            <pc:sldMk cId="2051998267" sldId="1713"/>
            <ac:picMk id="24578" creationId="{AEFC4F79-1A4C-31E3-1D79-922EB62AE4A9}"/>
          </ac:picMkLst>
        </pc:picChg>
      </pc:sldChg>
      <pc:sldChg chg="addSp modSp add mod">
        <pc:chgData name="伊健 杜" userId="e69aded81da48593" providerId="LiveId" clId="{9F22EA10-544E-465F-8BA2-F648A44360F6}" dt="2022-11-24T07:08:24.065" v="3828"/>
        <pc:sldMkLst>
          <pc:docMk/>
          <pc:sldMk cId="3257311218" sldId="1714"/>
        </pc:sldMkLst>
        <pc:spChg chg="add mod">
          <ac:chgData name="伊健 杜" userId="e69aded81da48593" providerId="LiveId" clId="{9F22EA10-544E-465F-8BA2-F648A44360F6}" dt="2022-11-24T05:34:23.185" v="3237" actId="5793"/>
          <ac:spMkLst>
            <pc:docMk/>
            <pc:sldMk cId="3257311218" sldId="1714"/>
            <ac:spMk id="2" creationId="{61D55499-70E8-7B7A-53A8-79EA54B57986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3257311218" sldId="1714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2414090647" sldId="1715"/>
        </pc:sldMkLst>
        <pc:spChg chg="del">
          <ac:chgData name="伊健 杜" userId="e69aded81da48593" providerId="LiveId" clId="{9F22EA10-544E-465F-8BA2-F648A44360F6}" dt="2022-11-24T05:34:29.225" v="3239" actId="478"/>
          <ac:spMkLst>
            <pc:docMk/>
            <pc:sldMk cId="2414090647" sldId="1715"/>
            <ac:spMk id="2" creationId="{61D55499-70E8-7B7A-53A8-79EA54B57986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414090647" sldId="1715"/>
            <ac:spMk id="3" creationId="{9EDCD38E-F471-5FBB-3895-0BD45C0A03A2}"/>
          </ac:spMkLst>
        </pc:spChg>
        <pc:spChg chg="add mod">
          <ac:chgData name="伊健 杜" userId="e69aded81da48593" providerId="LiveId" clId="{9F22EA10-544E-465F-8BA2-F648A44360F6}" dt="2022-11-24T07:08:24.065" v="3828"/>
          <ac:spMkLst>
            <pc:docMk/>
            <pc:sldMk cId="2414090647" sldId="1715"/>
            <ac:spMk id="4" creationId="{76A7DA8F-66A4-AD3C-A3F6-CD5E702C4EC7}"/>
          </ac:spMkLst>
        </pc:spChg>
      </pc:sldChg>
      <pc:sldChg chg="delSp modSp add mod">
        <pc:chgData name="伊健 杜" userId="e69aded81da48593" providerId="LiveId" clId="{9F22EA10-544E-465F-8BA2-F648A44360F6}" dt="2022-11-24T07:08:24.065" v="3828"/>
        <pc:sldMkLst>
          <pc:docMk/>
          <pc:sldMk cId="838589425" sldId="1716"/>
        </pc:sldMkLst>
        <pc:spChg chg="mod">
          <ac:chgData name="伊健 杜" userId="e69aded81da48593" providerId="LiveId" clId="{9F22EA10-544E-465F-8BA2-F648A44360F6}" dt="2022-11-24T05:36:08.114" v="3314" actId="20577"/>
          <ac:spMkLst>
            <pc:docMk/>
            <pc:sldMk cId="838589425" sldId="1716"/>
            <ac:spMk id="5" creationId="{6EED766F-243A-E533-8957-54BBAAD2C8C5}"/>
          </ac:spMkLst>
        </pc:spChg>
        <pc:spChg chg="mod">
          <ac:chgData name="伊健 杜" userId="e69aded81da48593" providerId="LiveId" clId="{9F22EA10-544E-465F-8BA2-F648A44360F6}" dt="2022-11-24T05:39:29.127" v="3349" actId="1076"/>
          <ac:spMkLst>
            <pc:docMk/>
            <pc:sldMk cId="838589425" sldId="1716"/>
            <ac:spMk id="8" creationId="{22A6ECA4-EF18-68E2-B586-DCAA444C5015}"/>
          </ac:spMkLst>
        </pc:spChg>
        <pc:spChg chg="del">
          <ac:chgData name="伊健 杜" userId="e69aded81da48593" providerId="LiveId" clId="{9F22EA10-544E-465F-8BA2-F648A44360F6}" dt="2022-11-24T05:39:20.887" v="3333" actId="478"/>
          <ac:spMkLst>
            <pc:docMk/>
            <pc:sldMk cId="838589425" sldId="1716"/>
            <ac:spMk id="10" creationId="{4DD72E86-FE8B-F9EB-2C62-3EB722A1B5F2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838589425" sldId="1716"/>
            <ac:spMk id="12" creationId="{4B97929E-FBAD-50C1-CC5D-2268C7819A2A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599260752" sldId="1717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599260752" sldId="1717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40:08.658" v="3413" actId="478"/>
          <ac:picMkLst>
            <pc:docMk/>
            <pc:sldMk cId="599260752" sldId="1717"/>
            <ac:picMk id="18434" creationId="{7E4ACDD1-32B5-1E95-5CE0-43B58DA3EC91}"/>
          </ac:picMkLst>
        </pc:picChg>
        <pc:picChg chg="add mod">
          <ac:chgData name="伊健 杜" userId="e69aded81da48593" providerId="LiveId" clId="{9F22EA10-544E-465F-8BA2-F648A44360F6}" dt="2022-11-24T05:41:02.726" v="3418" actId="14100"/>
          <ac:picMkLst>
            <pc:docMk/>
            <pc:sldMk cId="599260752" sldId="1717"/>
            <ac:picMk id="25602" creationId="{1F332EA8-23A0-DECD-C5FA-737F72DA3012}"/>
          </ac:picMkLst>
        </pc:picChg>
      </pc:sldChg>
      <pc:sldChg chg="addSp delSp modSp add mod modAnim">
        <pc:chgData name="伊健 杜" userId="e69aded81da48593" providerId="LiveId" clId="{9F22EA10-544E-465F-8BA2-F648A44360F6}" dt="2022-11-24T07:08:24.065" v="3828"/>
        <pc:sldMkLst>
          <pc:docMk/>
          <pc:sldMk cId="554889428" sldId="1718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554889428" sldId="1718"/>
            <ac:spMk id="12" creationId="{4B97929E-FBAD-50C1-CC5D-2268C7819A2A}"/>
          </ac:spMkLst>
        </pc:spChg>
        <pc:picChg chg="del">
          <ac:chgData name="伊健 杜" userId="e69aded81da48593" providerId="LiveId" clId="{9F22EA10-544E-465F-8BA2-F648A44360F6}" dt="2022-11-24T05:41:41.273" v="3463" actId="478"/>
          <ac:picMkLst>
            <pc:docMk/>
            <pc:sldMk cId="554889428" sldId="1718"/>
            <ac:picMk id="25602" creationId="{1F332EA8-23A0-DECD-C5FA-737F72DA3012}"/>
          </ac:picMkLst>
        </pc:picChg>
        <pc:picChg chg="add mod">
          <ac:chgData name="伊健 杜" userId="e69aded81da48593" providerId="LiveId" clId="{9F22EA10-544E-465F-8BA2-F648A44360F6}" dt="2022-11-24T05:41:45.043" v="3467" actId="1076"/>
          <ac:picMkLst>
            <pc:docMk/>
            <pc:sldMk cId="554889428" sldId="1718"/>
            <ac:picMk id="29698" creationId="{56E633A2-AE88-C033-AD61-E7001CB7774A}"/>
          </ac:picMkLst>
        </pc:picChg>
      </pc:sldChg>
      <pc:sldChg chg="addSp delSp modSp add">
        <pc:chgData name="伊健 杜" userId="e69aded81da48593" providerId="LiveId" clId="{9F22EA10-544E-465F-8BA2-F648A44360F6}" dt="2022-11-24T05:45:36.394" v="3492" actId="1076"/>
        <pc:sldMkLst>
          <pc:docMk/>
          <pc:sldMk cId="529435469" sldId="1719"/>
        </pc:sldMkLst>
        <pc:picChg chg="del">
          <ac:chgData name="伊健 杜" userId="e69aded81da48593" providerId="LiveId" clId="{9F22EA10-544E-465F-8BA2-F648A44360F6}" dt="2022-11-24T05:44:47.385" v="3488" actId="478"/>
          <ac:picMkLst>
            <pc:docMk/>
            <pc:sldMk cId="529435469" sldId="1719"/>
            <ac:picMk id="30722" creationId="{FF36E491-DCED-A8B6-6178-5FF5D34CDD07}"/>
          </ac:picMkLst>
        </pc:picChg>
        <pc:picChg chg="add mod">
          <ac:chgData name="伊健 杜" userId="e69aded81da48593" providerId="LiveId" clId="{9F22EA10-544E-465F-8BA2-F648A44360F6}" dt="2022-11-24T05:45:36.394" v="3492" actId="1076"/>
          <ac:picMkLst>
            <pc:docMk/>
            <pc:sldMk cId="529435469" sldId="1719"/>
            <ac:picMk id="31746" creationId="{7453FA69-0846-3F45-0BDB-7303321194FF}"/>
          </ac:picMkLst>
        </pc:picChg>
      </pc:sldChg>
      <pc:sldChg chg="addSp delSp new mod">
        <pc:chgData name="伊健 杜" userId="e69aded81da48593" providerId="LiveId" clId="{9F22EA10-544E-465F-8BA2-F648A44360F6}" dt="2022-11-24T05:46:02.362" v="3495"/>
        <pc:sldMkLst>
          <pc:docMk/>
          <pc:sldMk cId="2482150070" sldId="1720"/>
        </pc:sldMkLst>
        <pc:spChg chg="del">
          <ac:chgData name="伊健 杜" userId="e69aded81da48593" providerId="LiveId" clId="{9F22EA10-544E-465F-8BA2-F648A44360F6}" dt="2022-11-24T05:45:41.069" v="3494" actId="478"/>
          <ac:spMkLst>
            <pc:docMk/>
            <pc:sldMk cId="2482150070" sldId="1720"/>
            <ac:spMk id="2" creationId="{39873154-3076-DE14-BC4B-E9E9E0CCBFB9}"/>
          </ac:spMkLst>
        </pc:spChg>
        <pc:spChg chg="del">
          <ac:chgData name="伊健 杜" userId="e69aded81da48593" providerId="LiveId" clId="{9F22EA10-544E-465F-8BA2-F648A44360F6}" dt="2022-11-24T05:45:41.069" v="3494" actId="478"/>
          <ac:spMkLst>
            <pc:docMk/>
            <pc:sldMk cId="2482150070" sldId="1720"/>
            <ac:spMk id="3" creationId="{AFCB979E-98A4-B4B1-61E1-50FFC4AEF2DF}"/>
          </ac:spMkLst>
        </pc:spChg>
        <pc:picChg chg="add">
          <ac:chgData name="伊健 杜" userId="e69aded81da48593" providerId="LiveId" clId="{9F22EA10-544E-465F-8BA2-F648A44360F6}" dt="2022-11-24T05:46:02.362" v="3495"/>
          <ac:picMkLst>
            <pc:docMk/>
            <pc:sldMk cId="2482150070" sldId="1720"/>
            <ac:picMk id="32770" creationId="{7FED018F-71A4-C78D-E424-81528E6568AF}"/>
          </ac:picMkLst>
        </pc:picChg>
      </pc:sldChg>
      <pc:sldChg chg="new">
        <pc:chgData name="伊健 杜" userId="e69aded81da48593" providerId="LiveId" clId="{9F22EA10-544E-465F-8BA2-F648A44360F6}" dt="2022-11-24T05:46:04.904" v="3496" actId="680"/>
        <pc:sldMkLst>
          <pc:docMk/>
          <pc:sldMk cId="3705564212" sldId="1721"/>
        </pc:sldMkLst>
      </pc:sldChg>
      <pc:sldChg chg="addSp delSp modSp add">
        <pc:chgData name="伊健 杜" userId="e69aded81da48593" providerId="LiveId" clId="{9F22EA10-544E-465F-8BA2-F648A44360F6}" dt="2022-11-24T05:47:08.867" v="3501" actId="1076"/>
        <pc:sldMkLst>
          <pc:docMk/>
          <pc:sldMk cId="2507611010" sldId="1722"/>
        </pc:sldMkLst>
        <pc:picChg chg="del">
          <ac:chgData name="伊健 杜" userId="e69aded81da48593" providerId="LiveId" clId="{9F22EA10-544E-465F-8BA2-F648A44360F6}" dt="2022-11-24T05:47:04.407" v="3498" actId="478"/>
          <ac:picMkLst>
            <pc:docMk/>
            <pc:sldMk cId="2507611010" sldId="1722"/>
            <ac:picMk id="32770" creationId="{7FED018F-71A4-C78D-E424-81528E6568AF}"/>
          </ac:picMkLst>
        </pc:picChg>
        <pc:picChg chg="add mod">
          <ac:chgData name="伊健 杜" userId="e69aded81da48593" providerId="LiveId" clId="{9F22EA10-544E-465F-8BA2-F648A44360F6}" dt="2022-11-24T05:47:08.867" v="3501" actId="1076"/>
          <ac:picMkLst>
            <pc:docMk/>
            <pc:sldMk cId="2507611010" sldId="1722"/>
            <ac:picMk id="33794" creationId="{E772AC45-DA24-0175-6193-311ADD768AB8}"/>
          </ac:picMkLst>
        </pc:picChg>
      </pc:sldChg>
      <pc:sldChg chg="addSp delSp add">
        <pc:chgData name="伊健 杜" userId="e69aded81da48593" providerId="LiveId" clId="{9F22EA10-544E-465F-8BA2-F648A44360F6}" dt="2022-11-24T05:48:22.498" v="3504"/>
        <pc:sldMkLst>
          <pc:docMk/>
          <pc:sldMk cId="2528534030" sldId="1723"/>
        </pc:sldMkLst>
        <pc:picChg chg="del">
          <ac:chgData name="伊健 杜" userId="e69aded81da48593" providerId="LiveId" clId="{9F22EA10-544E-465F-8BA2-F648A44360F6}" dt="2022-11-24T05:48:22.089" v="3503" actId="478"/>
          <ac:picMkLst>
            <pc:docMk/>
            <pc:sldMk cId="2528534030" sldId="1723"/>
            <ac:picMk id="33794" creationId="{E772AC45-DA24-0175-6193-311ADD768AB8}"/>
          </ac:picMkLst>
        </pc:picChg>
        <pc:picChg chg="add">
          <ac:chgData name="伊健 杜" userId="e69aded81da48593" providerId="LiveId" clId="{9F22EA10-544E-465F-8BA2-F648A44360F6}" dt="2022-11-24T05:48:22.498" v="3504"/>
          <ac:picMkLst>
            <pc:docMk/>
            <pc:sldMk cId="2528534030" sldId="1723"/>
            <ac:picMk id="34818" creationId="{91EC36F6-E69C-865C-3061-F3865E25550C}"/>
          </ac:picMkLst>
        </pc:picChg>
      </pc:sldChg>
      <pc:sldChg chg="delSp modSp add mod">
        <pc:chgData name="伊健 杜" userId="e69aded81da48593" providerId="LiveId" clId="{9F22EA10-544E-465F-8BA2-F648A44360F6}" dt="2022-11-24T07:08:24.065" v="3828"/>
        <pc:sldMkLst>
          <pc:docMk/>
          <pc:sldMk cId="4253589280" sldId="1724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4253589280" sldId="1724"/>
            <ac:spMk id="3" creationId="{9EDCD38E-F471-5FBB-3895-0BD45C0A03A2}"/>
          </ac:spMkLst>
        </pc:spChg>
        <pc:spChg chg="del">
          <ac:chgData name="伊健 杜" userId="e69aded81da48593" providerId="LiveId" clId="{9F22EA10-544E-465F-8BA2-F648A44360F6}" dt="2022-11-24T05:49:28.621" v="3506" actId="478"/>
          <ac:spMkLst>
            <pc:docMk/>
            <pc:sldMk cId="4253589280" sldId="1724"/>
            <ac:spMk id="4" creationId="{76A7DA8F-66A4-AD3C-A3F6-CD5E702C4EC7}"/>
          </ac:spMkLst>
        </pc:spChg>
      </pc:sldChg>
      <pc:sldChg chg="addSp delSp modSp add mod">
        <pc:chgData name="伊健 杜" userId="e69aded81da48593" providerId="LiveId" clId="{9F22EA10-544E-465F-8BA2-F648A44360F6}" dt="2022-11-24T07:08:24.065" v="3828"/>
        <pc:sldMkLst>
          <pc:docMk/>
          <pc:sldMk cId="314837595" sldId="1725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314837595" sldId="1725"/>
            <ac:spMk id="2" creationId="{10304424-DB4A-36E7-9E0D-D32A5DD0F26C}"/>
          </ac:spMkLst>
        </pc:spChg>
        <pc:spChg chg="mod">
          <ac:chgData name="伊健 杜" userId="e69aded81da48593" providerId="LiveId" clId="{9F22EA10-544E-465F-8BA2-F648A44360F6}" dt="2022-11-24T06:00:11.423" v="3562"/>
          <ac:spMkLst>
            <pc:docMk/>
            <pc:sldMk cId="314837595" sldId="1725"/>
            <ac:spMk id="5" creationId="{12133E31-EFD8-1428-E834-932512E03115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314837595" sldId="1725"/>
            <ac:spMk id="10" creationId="{B839CA97-BE0D-8B7C-B769-3E145A81D451}"/>
          </ac:spMkLst>
        </pc:spChg>
        <pc:picChg chg="del">
          <ac:chgData name="伊健 杜" userId="e69aded81da48593" providerId="LiveId" clId="{9F22EA10-544E-465F-8BA2-F648A44360F6}" dt="2022-11-24T06:35:30.021" v="3692" actId="478"/>
          <ac:picMkLst>
            <pc:docMk/>
            <pc:sldMk cId="314837595" sldId="1725"/>
            <ac:picMk id="12292" creationId="{B1295AC9-317D-0467-B484-E345450C2331}"/>
          </ac:picMkLst>
        </pc:picChg>
        <pc:picChg chg="del">
          <ac:chgData name="伊健 杜" userId="e69aded81da48593" providerId="LiveId" clId="{9F22EA10-544E-465F-8BA2-F648A44360F6}" dt="2022-11-24T06:35:30.021" v="3692" actId="478"/>
          <ac:picMkLst>
            <pc:docMk/>
            <pc:sldMk cId="314837595" sldId="1725"/>
            <ac:picMk id="12294" creationId="{132B7463-59B1-4453-F970-0C542ADBA85B}"/>
          </ac:picMkLst>
        </pc:picChg>
        <pc:picChg chg="add mod">
          <ac:chgData name="伊健 杜" userId="e69aded81da48593" providerId="LiveId" clId="{9F22EA10-544E-465F-8BA2-F648A44360F6}" dt="2022-11-24T06:36:26.895" v="3695" actId="14100"/>
          <ac:picMkLst>
            <pc:docMk/>
            <pc:sldMk cId="314837595" sldId="1725"/>
            <ac:picMk id="35842" creationId="{E34DEA28-9FE0-320E-1619-A4E1F3E49DE5}"/>
          </ac:picMkLst>
        </pc:picChg>
      </pc:sldChg>
      <pc:sldChg chg="delSp modSp add mod delAnim">
        <pc:chgData name="伊健 杜" userId="e69aded81da48593" providerId="LiveId" clId="{9F22EA10-544E-465F-8BA2-F648A44360F6}" dt="2022-11-24T07:08:24.065" v="3828"/>
        <pc:sldMkLst>
          <pc:docMk/>
          <pc:sldMk cId="2657600605" sldId="1726"/>
        </pc:sldMkLst>
        <pc:spChg chg="mod">
          <ac:chgData name="伊健 杜" userId="e69aded81da48593" providerId="LiveId" clId="{9F22EA10-544E-465F-8BA2-F648A44360F6}" dt="2022-11-24T07:08:24.065" v="3828"/>
          <ac:spMkLst>
            <pc:docMk/>
            <pc:sldMk cId="2657600605" sldId="1726"/>
            <ac:spMk id="2" creationId="{10304424-DB4A-36E7-9E0D-D32A5DD0F26C}"/>
          </ac:spMkLst>
        </pc:spChg>
        <pc:spChg chg="del">
          <ac:chgData name="伊健 杜" userId="e69aded81da48593" providerId="LiveId" clId="{9F22EA10-544E-465F-8BA2-F648A44360F6}" dt="2022-11-24T06:36:32.330" v="3698" actId="478"/>
          <ac:spMkLst>
            <pc:docMk/>
            <pc:sldMk cId="2657600605" sldId="1726"/>
            <ac:spMk id="5" creationId="{12133E31-EFD8-1428-E834-932512E03115}"/>
          </ac:spMkLst>
        </pc:spChg>
        <pc:spChg chg="del">
          <ac:chgData name="伊健 杜" userId="e69aded81da48593" providerId="LiveId" clId="{9F22EA10-544E-465F-8BA2-F648A44360F6}" dt="2022-11-24T06:39:05.540" v="3813" actId="478"/>
          <ac:spMkLst>
            <pc:docMk/>
            <pc:sldMk cId="2657600605" sldId="1726"/>
            <ac:spMk id="6" creationId="{FCF60491-E739-DB42-5DA9-C3A6F3C5776C}"/>
          </ac:spMkLst>
        </pc:spChg>
        <pc:spChg chg="mod">
          <ac:chgData name="伊健 杜" userId="e69aded81da48593" providerId="LiveId" clId="{9F22EA10-544E-465F-8BA2-F648A44360F6}" dt="2022-11-24T07:08:24.065" v="3828"/>
          <ac:spMkLst>
            <pc:docMk/>
            <pc:sldMk cId="2657600605" sldId="1726"/>
            <ac:spMk id="10" creationId="{B839CA97-BE0D-8B7C-B769-3E145A81D451}"/>
          </ac:spMkLst>
        </pc:spChg>
      </pc:sldChg>
    </pc:docChg>
  </pc:docChgLst>
  <pc:docChgLst>
    <pc:chgData name="伊健 杜" userId="e69aded81da48593" providerId="LiveId" clId="{6B01B6BC-2921-4C30-A01C-C19F2BD45AAB}"/>
    <pc:docChg chg="custSel addSld delSld modSld">
      <pc:chgData name="伊健 杜" userId="e69aded81da48593" providerId="LiveId" clId="{6B01B6BC-2921-4C30-A01C-C19F2BD45AAB}" dt="2022-12-07T08:30:42.520" v="3558" actId="20577"/>
      <pc:docMkLst>
        <pc:docMk/>
      </pc:docMkLst>
      <pc:sldChg chg="del">
        <pc:chgData name="伊健 杜" userId="e69aded81da48593" providerId="LiveId" clId="{6B01B6BC-2921-4C30-A01C-C19F2BD45AAB}" dt="2022-12-07T04:01:33.049" v="17" actId="47"/>
        <pc:sldMkLst>
          <pc:docMk/>
          <pc:sldMk cId="3067087670" sldId="1818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4265965772" sldId="1865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794162929" sldId="1866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4121159951" sldId="1867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3158080121" sldId="1868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1105289645" sldId="1869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138627359" sldId="1870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719169653" sldId="1871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2839837856" sldId="1872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2110052017" sldId="1873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1666945809" sldId="1874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2294753326" sldId="1875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776269704" sldId="1876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1296368793" sldId="1877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789007240" sldId="1878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1497984554" sldId="1879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58510014" sldId="1880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143038794" sldId="1881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2257376180" sldId="1882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4249522258" sldId="1883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4212092421" sldId="1884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3009908208" sldId="1885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2148374838" sldId="1886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914085481" sldId="1887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1670114372" sldId="1888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2488054366" sldId="1889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223055863" sldId="1890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1837997747" sldId="1891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446816972" sldId="1892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2959873572" sldId="1893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2561652696" sldId="1894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2479838477" sldId="1895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3315859536" sldId="1896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3545842165" sldId="1897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2634154725" sldId="1898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2165537447" sldId="1899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4181530019" sldId="1900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1915071075" sldId="1901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390853040" sldId="1902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1010897937" sldId="1903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2386184214" sldId="1905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3542807729" sldId="1906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1712688980" sldId="1907"/>
        </pc:sldMkLst>
      </pc:sldChg>
      <pc:sldChg chg="del">
        <pc:chgData name="伊健 杜" userId="e69aded81da48593" providerId="LiveId" clId="{6B01B6BC-2921-4C30-A01C-C19F2BD45AAB}" dt="2022-12-07T04:01:33.049" v="17" actId="47"/>
        <pc:sldMkLst>
          <pc:docMk/>
          <pc:sldMk cId="353261878" sldId="1908"/>
        </pc:sldMkLst>
      </pc:sldChg>
      <pc:sldChg chg="modSp mod">
        <pc:chgData name="伊健 杜" userId="e69aded81da48593" providerId="LiveId" clId="{6B01B6BC-2921-4C30-A01C-C19F2BD45AAB}" dt="2022-12-07T07:05:38.808" v="3539"/>
        <pc:sldMkLst>
          <pc:docMk/>
          <pc:sldMk cId="202119210" sldId="1914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202119210" sldId="1914"/>
            <ac:spMk id="5" creationId="{5CD40482-5FE8-24A7-5025-4D03E45ACA97}"/>
          </ac:spMkLst>
        </pc:spChg>
      </pc:sldChg>
      <pc:sldChg chg="del">
        <pc:chgData name="伊健 杜" userId="e69aded81da48593" providerId="LiveId" clId="{6B01B6BC-2921-4C30-A01C-C19F2BD45AAB}" dt="2022-12-07T07:05:32.801" v="3538" actId="47"/>
        <pc:sldMkLst>
          <pc:docMk/>
          <pc:sldMk cId="1780951897" sldId="1916"/>
        </pc:sldMkLst>
      </pc:sldChg>
      <pc:sldChg chg="del">
        <pc:chgData name="伊健 杜" userId="e69aded81da48593" providerId="LiveId" clId="{6B01B6BC-2921-4C30-A01C-C19F2BD45AAB}" dt="2022-12-07T07:05:32.801" v="3538" actId="47"/>
        <pc:sldMkLst>
          <pc:docMk/>
          <pc:sldMk cId="516876020" sldId="1917"/>
        </pc:sldMkLst>
      </pc:sldChg>
      <pc:sldChg chg="add">
        <pc:chgData name="伊健 杜" userId="e69aded81da48593" providerId="LiveId" clId="{6B01B6BC-2921-4C30-A01C-C19F2BD45AAB}" dt="2022-12-07T04:02:00.137" v="18"/>
        <pc:sldMkLst>
          <pc:docMk/>
          <pc:sldMk cId="3328686643" sldId="1932"/>
        </pc:sldMkLst>
      </pc:sldChg>
      <pc:sldChg chg="add">
        <pc:chgData name="伊健 杜" userId="e69aded81da48593" providerId="LiveId" clId="{6B01B6BC-2921-4C30-A01C-C19F2BD45AAB}" dt="2022-12-07T04:02:00.137" v="18"/>
        <pc:sldMkLst>
          <pc:docMk/>
          <pc:sldMk cId="1689008569" sldId="1933"/>
        </pc:sldMkLst>
      </pc:sldChg>
      <pc:sldChg chg="add">
        <pc:chgData name="伊健 杜" userId="e69aded81da48593" providerId="LiveId" clId="{6B01B6BC-2921-4C30-A01C-C19F2BD45AAB}" dt="2022-12-07T04:02:00.137" v="18"/>
        <pc:sldMkLst>
          <pc:docMk/>
          <pc:sldMk cId="2541896398" sldId="1934"/>
        </pc:sldMkLst>
      </pc:sldChg>
      <pc:sldChg chg="add">
        <pc:chgData name="伊健 杜" userId="e69aded81da48593" providerId="LiveId" clId="{6B01B6BC-2921-4C30-A01C-C19F2BD45AAB}" dt="2022-12-07T04:02:00.137" v="18"/>
        <pc:sldMkLst>
          <pc:docMk/>
          <pc:sldMk cId="1584408956" sldId="1935"/>
        </pc:sldMkLst>
      </pc:sldChg>
      <pc:sldChg chg="add">
        <pc:chgData name="伊健 杜" userId="e69aded81da48593" providerId="LiveId" clId="{6B01B6BC-2921-4C30-A01C-C19F2BD45AAB}" dt="2022-12-07T04:02:00.137" v="18"/>
        <pc:sldMkLst>
          <pc:docMk/>
          <pc:sldMk cId="3034325827" sldId="1936"/>
        </pc:sldMkLst>
      </pc:sldChg>
      <pc:sldChg chg="add">
        <pc:chgData name="伊健 杜" userId="e69aded81da48593" providerId="LiveId" clId="{6B01B6BC-2921-4C30-A01C-C19F2BD45AAB}" dt="2022-12-07T04:02:00.137" v="18"/>
        <pc:sldMkLst>
          <pc:docMk/>
          <pc:sldMk cId="2740752409" sldId="1937"/>
        </pc:sldMkLst>
      </pc:sldChg>
      <pc:sldChg chg="add">
        <pc:chgData name="伊健 杜" userId="e69aded81da48593" providerId="LiveId" clId="{6B01B6BC-2921-4C30-A01C-C19F2BD45AAB}" dt="2022-12-07T04:02:00.137" v="18"/>
        <pc:sldMkLst>
          <pc:docMk/>
          <pc:sldMk cId="1981960480" sldId="1938"/>
        </pc:sldMkLst>
      </pc:sldChg>
      <pc:sldChg chg="add">
        <pc:chgData name="伊健 杜" userId="e69aded81da48593" providerId="LiveId" clId="{6B01B6BC-2921-4C30-A01C-C19F2BD45AAB}" dt="2022-12-07T04:02:00.137" v="18"/>
        <pc:sldMkLst>
          <pc:docMk/>
          <pc:sldMk cId="1852616625" sldId="1949"/>
        </pc:sldMkLst>
      </pc:sldChg>
      <pc:sldChg chg="modSp add mod">
        <pc:chgData name="伊健 杜" userId="e69aded81da48593" providerId="LiveId" clId="{6B01B6BC-2921-4C30-A01C-C19F2BD45AAB}" dt="2022-12-07T04:02:12.153" v="21" actId="20577"/>
        <pc:sldMkLst>
          <pc:docMk/>
          <pc:sldMk cId="4131232291" sldId="1950"/>
        </pc:sldMkLst>
        <pc:spChg chg="mod">
          <ac:chgData name="伊健 杜" userId="e69aded81da48593" providerId="LiveId" clId="{6B01B6BC-2921-4C30-A01C-C19F2BD45AAB}" dt="2022-12-07T04:02:12.153" v="21" actId="20577"/>
          <ac:spMkLst>
            <pc:docMk/>
            <pc:sldMk cId="4131232291" sldId="1950"/>
            <ac:spMk id="2" creationId="{CF093439-81E9-9130-8552-41053044C2EA}"/>
          </ac:spMkLst>
        </pc:spChg>
      </pc:sldChg>
      <pc:sldChg chg="add">
        <pc:chgData name="伊健 杜" userId="e69aded81da48593" providerId="LiveId" clId="{6B01B6BC-2921-4C30-A01C-C19F2BD45AAB}" dt="2022-12-07T04:02:00.137" v="18"/>
        <pc:sldMkLst>
          <pc:docMk/>
          <pc:sldMk cId="2593700441" sldId="1951"/>
        </pc:sldMkLst>
      </pc:sldChg>
      <pc:sldChg chg="modSp add mod">
        <pc:chgData name="伊健 杜" userId="e69aded81da48593" providerId="LiveId" clId="{6B01B6BC-2921-4C30-A01C-C19F2BD45AAB}" dt="2022-12-07T07:05:38.808" v="3539"/>
        <pc:sldMkLst>
          <pc:docMk/>
          <pc:sldMk cId="121109022" sldId="1952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121109022" sldId="1952"/>
            <ac:spMk id="2" creationId="{CF093439-81E9-9130-8552-41053044C2EA}"/>
          </ac:spMkLst>
        </pc:spChg>
      </pc:sldChg>
      <pc:sldChg chg="addSp delSp modSp add mod">
        <pc:chgData name="伊健 杜" userId="e69aded81da48593" providerId="LiveId" clId="{6B01B6BC-2921-4C30-A01C-C19F2BD45AAB}" dt="2022-12-07T07:05:38.808" v="3539"/>
        <pc:sldMkLst>
          <pc:docMk/>
          <pc:sldMk cId="2154410545" sldId="1953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2154410545" sldId="1953"/>
            <ac:spMk id="2" creationId="{10304424-DB4A-36E7-9E0D-D32A5DD0F26C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2154410545" sldId="1953"/>
            <ac:spMk id="3" creationId="{90D857A6-C700-A4CE-6C24-391DC4FBEE19}"/>
          </ac:spMkLst>
        </pc:spChg>
        <pc:spChg chg="mod">
          <ac:chgData name="伊健 杜" userId="e69aded81da48593" providerId="LiveId" clId="{6B01B6BC-2921-4C30-A01C-C19F2BD45AAB}" dt="2022-12-07T04:05:07.876" v="140"/>
          <ac:spMkLst>
            <pc:docMk/>
            <pc:sldMk cId="2154410545" sldId="1953"/>
            <ac:spMk id="5" creationId="{12133E31-EFD8-1428-E834-932512E03115}"/>
          </ac:spMkLst>
        </pc:spChg>
        <pc:picChg chg="add mod">
          <ac:chgData name="伊健 杜" userId="e69aded81da48593" providerId="LiveId" clId="{6B01B6BC-2921-4C30-A01C-C19F2BD45AAB}" dt="2022-12-07T04:13:17.335" v="196" actId="1076"/>
          <ac:picMkLst>
            <pc:docMk/>
            <pc:sldMk cId="2154410545" sldId="1953"/>
            <ac:picMk id="1026" creationId="{0DB9EA28-6F2D-25C0-7F2D-8BE11B35C5EF}"/>
          </ac:picMkLst>
        </pc:picChg>
        <pc:picChg chg="del">
          <ac:chgData name="伊健 杜" userId="e69aded81da48593" providerId="LiveId" clId="{6B01B6BC-2921-4C30-A01C-C19F2BD45AAB}" dt="2022-12-07T04:12:09.494" v="194" actId="478"/>
          <ac:picMkLst>
            <pc:docMk/>
            <pc:sldMk cId="2154410545" sldId="1953"/>
            <ac:picMk id="6146" creationId="{D1008526-4713-FA85-A619-CEF760348231}"/>
          </ac:picMkLst>
        </pc:picChg>
      </pc:sldChg>
      <pc:sldChg chg="new del">
        <pc:chgData name="伊健 杜" userId="e69aded81da48593" providerId="LiveId" clId="{6B01B6BC-2921-4C30-A01C-C19F2BD45AAB}" dt="2022-12-07T04:13:48.909" v="261" actId="47"/>
        <pc:sldMkLst>
          <pc:docMk/>
          <pc:sldMk cId="3147749112" sldId="1954"/>
        </pc:sldMkLst>
      </pc:sldChg>
      <pc:sldChg chg="addSp delSp modSp add mod delAnim">
        <pc:chgData name="伊健 杜" userId="e69aded81da48593" providerId="LiveId" clId="{6B01B6BC-2921-4C30-A01C-C19F2BD45AAB}" dt="2022-12-07T07:05:38.808" v="3539"/>
        <pc:sldMkLst>
          <pc:docMk/>
          <pc:sldMk cId="4235360340" sldId="1954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4235360340" sldId="1954"/>
            <ac:spMk id="2" creationId="{10304424-DB4A-36E7-9E0D-D32A5DD0F26C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4235360340" sldId="1954"/>
            <ac:spMk id="3" creationId="{90D857A6-C700-A4CE-6C24-391DC4FBEE19}"/>
          </ac:spMkLst>
        </pc:spChg>
        <pc:spChg chg="del">
          <ac:chgData name="伊健 杜" userId="e69aded81da48593" providerId="LiveId" clId="{6B01B6BC-2921-4C30-A01C-C19F2BD45AAB}" dt="2022-12-07T04:14:10.604" v="295" actId="478"/>
          <ac:spMkLst>
            <pc:docMk/>
            <pc:sldMk cId="4235360340" sldId="1954"/>
            <ac:spMk id="5" creationId="{12133E31-EFD8-1428-E834-932512E03115}"/>
          </ac:spMkLst>
        </pc:spChg>
        <pc:picChg chg="del mod">
          <ac:chgData name="伊健 杜" userId="e69aded81da48593" providerId="LiveId" clId="{6B01B6BC-2921-4C30-A01C-C19F2BD45AAB}" dt="2022-12-07T04:15:18.778" v="297" actId="478"/>
          <ac:picMkLst>
            <pc:docMk/>
            <pc:sldMk cId="4235360340" sldId="1954"/>
            <ac:picMk id="1026" creationId="{0DB9EA28-6F2D-25C0-7F2D-8BE11B35C5EF}"/>
          </ac:picMkLst>
        </pc:picChg>
        <pc:picChg chg="add mod">
          <ac:chgData name="伊健 杜" userId="e69aded81da48593" providerId="LiveId" clId="{6B01B6BC-2921-4C30-A01C-C19F2BD45AAB}" dt="2022-12-07T04:15:23.095" v="300" actId="1076"/>
          <ac:picMkLst>
            <pc:docMk/>
            <pc:sldMk cId="4235360340" sldId="1954"/>
            <ac:picMk id="2050" creationId="{C9B8BCAE-FC43-D5DC-3130-A19FCA907EDA}"/>
          </ac:picMkLst>
        </pc:picChg>
      </pc:sldChg>
      <pc:sldChg chg="addSp delSp modSp add mod">
        <pc:chgData name="伊健 杜" userId="e69aded81da48593" providerId="LiveId" clId="{6B01B6BC-2921-4C30-A01C-C19F2BD45AAB}" dt="2022-12-07T07:05:38.808" v="3539"/>
        <pc:sldMkLst>
          <pc:docMk/>
          <pc:sldMk cId="1478525909" sldId="1955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1478525909" sldId="1955"/>
            <ac:spMk id="2" creationId="{10304424-DB4A-36E7-9E0D-D32A5DD0F26C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1478525909" sldId="1955"/>
            <ac:spMk id="3" creationId="{90D857A6-C700-A4CE-6C24-391DC4FBEE19}"/>
          </ac:spMkLst>
        </pc:spChg>
        <pc:spChg chg="mod">
          <ac:chgData name="伊健 杜" userId="e69aded81da48593" providerId="LiveId" clId="{6B01B6BC-2921-4C30-A01C-C19F2BD45AAB}" dt="2022-12-07T04:21:39.830" v="417"/>
          <ac:spMkLst>
            <pc:docMk/>
            <pc:sldMk cId="1478525909" sldId="1955"/>
            <ac:spMk id="5" creationId="{12133E31-EFD8-1428-E834-932512E03115}"/>
          </ac:spMkLst>
        </pc:spChg>
        <pc:picChg chg="del">
          <ac:chgData name="伊健 杜" userId="e69aded81da48593" providerId="LiveId" clId="{6B01B6BC-2921-4C30-A01C-C19F2BD45AAB}" dt="2022-12-07T04:22:50.790" v="607" actId="478"/>
          <ac:picMkLst>
            <pc:docMk/>
            <pc:sldMk cId="1478525909" sldId="1955"/>
            <ac:picMk id="1026" creationId="{0DB9EA28-6F2D-25C0-7F2D-8BE11B35C5EF}"/>
          </ac:picMkLst>
        </pc:picChg>
        <pc:picChg chg="add mod">
          <ac:chgData name="伊健 杜" userId="e69aded81da48593" providerId="LiveId" clId="{6B01B6BC-2921-4C30-A01C-C19F2BD45AAB}" dt="2022-12-07T04:26:13.343" v="611" actId="1076"/>
          <ac:picMkLst>
            <pc:docMk/>
            <pc:sldMk cId="1478525909" sldId="1955"/>
            <ac:picMk id="3074" creationId="{7577CC9E-9DBA-1C01-4332-0FB9599B9288}"/>
          </ac:picMkLst>
        </pc:picChg>
      </pc:sldChg>
      <pc:sldChg chg="addSp delSp modSp add mod delAnim">
        <pc:chgData name="伊健 杜" userId="e69aded81da48593" providerId="LiveId" clId="{6B01B6BC-2921-4C30-A01C-C19F2BD45AAB}" dt="2022-12-07T07:05:38.808" v="3539"/>
        <pc:sldMkLst>
          <pc:docMk/>
          <pc:sldMk cId="3678070457" sldId="1956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3678070457" sldId="1956"/>
            <ac:spMk id="2" creationId="{10304424-DB4A-36E7-9E0D-D32A5DD0F26C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3678070457" sldId="1956"/>
            <ac:spMk id="3" creationId="{90D857A6-C700-A4CE-6C24-391DC4FBEE19}"/>
          </ac:spMkLst>
        </pc:spChg>
        <pc:spChg chg="del">
          <ac:chgData name="伊健 杜" userId="e69aded81da48593" providerId="LiveId" clId="{6B01B6BC-2921-4C30-A01C-C19F2BD45AAB}" dt="2022-12-07T04:26:20.310" v="613" actId="478"/>
          <ac:spMkLst>
            <pc:docMk/>
            <pc:sldMk cId="3678070457" sldId="1956"/>
            <ac:spMk id="5" creationId="{12133E31-EFD8-1428-E834-932512E03115}"/>
          </ac:spMkLst>
        </pc:spChg>
        <pc:picChg chg="del">
          <ac:chgData name="伊健 杜" userId="e69aded81da48593" providerId="LiveId" clId="{6B01B6BC-2921-4C30-A01C-C19F2BD45AAB}" dt="2022-12-07T04:27:45.821" v="724" actId="478"/>
          <ac:picMkLst>
            <pc:docMk/>
            <pc:sldMk cId="3678070457" sldId="1956"/>
            <ac:picMk id="3074" creationId="{7577CC9E-9DBA-1C01-4332-0FB9599B9288}"/>
          </ac:picMkLst>
        </pc:picChg>
        <pc:picChg chg="add mod">
          <ac:chgData name="伊健 杜" userId="e69aded81da48593" providerId="LiveId" clId="{6B01B6BC-2921-4C30-A01C-C19F2BD45AAB}" dt="2022-12-07T04:28:13.403" v="733" actId="1076"/>
          <ac:picMkLst>
            <pc:docMk/>
            <pc:sldMk cId="3678070457" sldId="1956"/>
            <ac:picMk id="4098" creationId="{83CC6AE5-FDD6-D5B9-18B1-3A5951BDEB14}"/>
          </ac:picMkLst>
        </pc:picChg>
      </pc:sldChg>
      <pc:sldChg chg="modSp add mod">
        <pc:chgData name="伊健 杜" userId="e69aded81da48593" providerId="LiveId" clId="{6B01B6BC-2921-4C30-A01C-C19F2BD45AAB}" dt="2022-12-07T07:05:38.808" v="3539"/>
        <pc:sldMkLst>
          <pc:docMk/>
          <pc:sldMk cId="824164054" sldId="1957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824164054" sldId="1957"/>
            <ac:spMk id="2" creationId="{CF093439-81E9-9130-8552-41053044C2EA}"/>
          </ac:spMkLst>
        </pc:spChg>
      </pc:sldChg>
      <pc:sldChg chg="addSp delSp modSp add mod">
        <pc:chgData name="伊健 杜" userId="e69aded81da48593" providerId="LiveId" clId="{6B01B6BC-2921-4C30-A01C-C19F2BD45AAB}" dt="2022-12-07T07:05:38.808" v="3539"/>
        <pc:sldMkLst>
          <pc:docMk/>
          <pc:sldMk cId="2481375453" sldId="1958"/>
        </pc:sldMkLst>
        <pc:spChg chg="mod">
          <ac:chgData name="伊健 杜" userId="e69aded81da48593" providerId="LiveId" clId="{6B01B6BC-2921-4C30-A01C-C19F2BD45AAB}" dt="2022-12-07T04:33:27.862" v="974"/>
          <ac:spMkLst>
            <pc:docMk/>
            <pc:sldMk cId="2481375453" sldId="1958"/>
            <ac:spMk id="2" creationId="{10304424-DB4A-36E7-9E0D-D32A5DD0F26C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2481375453" sldId="1958"/>
            <ac:spMk id="3" creationId="{90D857A6-C700-A4CE-6C24-391DC4FBEE19}"/>
          </ac:spMkLst>
        </pc:spChg>
        <pc:spChg chg="mod">
          <ac:chgData name="伊健 杜" userId="e69aded81da48593" providerId="LiveId" clId="{6B01B6BC-2921-4C30-A01C-C19F2BD45AAB}" dt="2022-12-07T04:33:38.743" v="975"/>
          <ac:spMkLst>
            <pc:docMk/>
            <pc:sldMk cId="2481375453" sldId="1958"/>
            <ac:spMk id="5" creationId="{12133E31-EFD8-1428-E834-932512E03115}"/>
          </ac:spMkLst>
        </pc:spChg>
        <pc:picChg chg="del">
          <ac:chgData name="伊健 杜" userId="e69aded81da48593" providerId="LiveId" clId="{6B01B6BC-2921-4C30-A01C-C19F2BD45AAB}" dt="2022-12-07T04:35:26.130" v="1085" actId="478"/>
          <ac:picMkLst>
            <pc:docMk/>
            <pc:sldMk cId="2481375453" sldId="1958"/>
            <ac:picMk id="3074" creationId="{7577CC9E-9DBA-1C01-4332-0FB9599B9288}"/>
          </ac:picMkLst>
        </pc:picChg>
        <pc:picChg chg="add mod">
          <ac:chgData name="伊健 杜" userId="e69aded81da48593" providerId="LiveId" clId="{6B01B6BC-2921-4C30-A01C-C19F2BD45AAB}" dt="2022-12-07T04:35:29.907" v="1088" actId="1076"/>
          <ac:picMkLst>
            <pc:docMk/>
            <pc:sldMk cId="2481375453" sldId="1958"/>
            <ac:picMk id="5122" creationId="{86A555C7-2048-FA3B-B54A-9F50B230EF31}"/>
          </ac:picMkLst>
        </pc:picChg>
      </pc:sldChg>
      <pc:sldChg chg="addSp delSp modSp add mod delAnim">
        <pc:chgData name="伊健 杜" userId="e69aded81da48593" providerId="LiveId" clId="{6B01B6BC-2921-4C30-A01C-C19F2BD45AAB}" dt="2022-12-07T07:05:38.808" v="3539"/>
        <pc:sldMkLst>
          <pc:docMk/>
          <pc:sldMk cId="3833007076" sldId="1959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3833007076" sldId="1959"/>
            <ac:spMk id="3" creationId="{90D857A6-C700-A4CE-6C24-391DC4FBEE19}"/>
          </ac:spMkLst>
        </pc:spChg>
        <pc:spChg chg="del">
          <ac:chgData name="伊健 杜" userId="e69aded81da48593" providerId="LiveId" clId="{6B01B6BC-2921-4C30-A01C-C19F2BD45AAB}" dt="2022-12-07T04:35:47.790" v="1123" actId="478"/>
          <ac:spMkLst>
            <pc:docMk/>
            <pc:sldMk cId="3833007076" sldId="1959"/>
            <ac:spMk id="5" creationId="{12133E31-EFD8-1428-E834-932512E03115}"/>
          </ac:spMkLst>
        </pc:spChg>
        <pc:picChg chg="add mod">
          <ac:chgData name="伊健 杜" userId="e69aded81da48593" providerId="LiveId" clId="{6B01B6BC-2921-4C30-A01C-C19F2BD45AAB}" dt="2022-12-07T04:37:01.016" v="1297"/>
          <ac:picMkLst>
            <pc:docMk/>
            <pc:sldMk cId="3833007076" sldId="1959"/>
            <ac:picMk id="4" creationId="{24F8139C-7722-E652-176F-B949FD8321AA}"/>
          </ac:picMkLst>
        </pc:picChg>
        <pc:picChg chg="del">
          <ac:chgData name="伊健 杜" userId="e69aded81da48593" providerId="LiveId" clId="{6B01B6BC-2921-4C30-A01C-C19F2BD45AAB}" dt="2022-12-07T04:37:00.805" v="1296" actId="478"/>
          <ac:picMkLst>
            <pc:docMk/>
            <pc:sldMk cId="3833007076" sldId="1959"/>
            <ac:picMk id="5122" creationId="{86A555C7-2048-FA3B-B54A-9F50B230EF31}"/>
          </ac:picMkLst>
        </pc:picChg>
      </pc:sldChg>
      <pc:sldChg chg="new del">
        <pc:chgData name="伊健 杜" userId="e69aded81da48593" providerId="LiveId" clId="{6B01B6BC-2921-4C30-A01C-C19F2BD45AAB}" dt="2022-12-07T04:36:18.232" v="1218" actId="47"/>
        <pc:sldMkLst>
          <pc:docMk/>
          <pc:sldMk cId="1492200865" sldId="1960"/>
        </pc:sldMkLst>
      </pc:sldChg>
      <pc:sldChg chg="addSp delSp modSp add mod">
        <pc:chgData name="伊健 杜" userId="e69aded81da48593" providerId="LiveId" clId="{6B01B6BC-2921-4C30-A01C-C19F2BD45AAB}" dt="2022-12-07T07:05:38.808" v="3539"/>
        <pc:sldMkLst>
          <pc:docMk/>
          <pc:sldMk cId="2620012641" sldId="1960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2620012641" sldId="1960"/>
            <ac:spMk id="2" creationId="{10304424-DB4A-36E7-9E0D-D32A5DD0F26C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2620012641" sldId="1960"/>
            <ac:spMk id="3" creationId="{90D857A6-C700-A4CE-6C24-391DC4FBEE19}"/>
          </ac:spMkLst>
        </pc:spChg>
        <pc:spChg chg="mod">
          <ac:chgData name="伊健 杜" userId="e69aded81da48593" providerId="LiveId" clId="{6B01B6BC-2921-4C30-A01C-C19F2BD45AAB}" dt="2022-12-07T04:37:36.030" v="1318"/>
          <ac:spMkLst>
            <pc:docMk/>
            <pc:sldMk cId="2620012641" sldId="1960"/>
            <ac:spMk id="5" creationId="{12133E31-EFD8-1428-E834-932512E03115}"/>
          </ac:spMkLst>
        </pc:spChg>
        <pc:picChg chg="del">
          <ac:chgData name="伊健 杜" userId="e69aded81da48593" providerId="LiveId" clId="{6B01B6BC-2921-4C30-A01C-C19F2BD45AAB}" dt="2022-12-07T04:38:42.701" v="1493" actId="478"/>
          <ac:picMkLst>
            <pc:docMk/>
            <pc:sldMk cId="2620012641" sldId="1960"/>
            <ac:picMk id="5122" creationId="{86A555C7-2048-FA3B-B54A-9F50B230EF31}"/>
          </ac:picMkLst>
        </pc:picChg>
        <pc:picChg chg="add mod">
          <ac:chgData name="伊健 杜" userId="e69aded81da48593" providerId="LiveId" clId="{6B01B6BC-2921-4C30-A01C-C19F2BD45AAB}" dt="2022-12-07T04:39:20.762" v="1497" actId="1076"/>
          <ac:picMkLst>
            <pc:docMk/>
            <pc:sldMk cId="2620012641" sldId="1960"/>
            <ac:picMk id="6146" creationId="{5B88EFDE-CFFE-6C7B-780F-1A93E60C7A99}"/>
          </ac:picMkLst>
        </pc:picChg>
        <pc:picChg chg="add del">
          <ac:chgData name="伊健 杜" userId="e69aded81da48593" providerId="LiveId" clId="{6B01B6BC-2921-4C30-A01C-C19F2BD45AAB}" dt="2022-12-07T04:40:19.313" v="1499"/>
          <ac:picMkLst>
            <pc:docMk/>
            <pc:sldMk cId="2620012641" sldId="1960"/>
            <ac:picMk id="6148" creationId="{317E6DC4-5970-5A25-674D-D425CE0330D2}"/>
          </ac:picMkLst>
        </pc:picChg>
      </pc:sldChg>
      <pc:sldChg chg="addSp delSp modSp add mod delAnim">
        <pc:chgData name="伊健 杜" userId="e69aded81da48593" providerId="LiveId" clId="{6B01B6BC-2921-4C30-A01C-C19F2BD45AAB}" dt="2022-12-07T07:05:38.808" v="3539"/>
        <pc:sldMkLst>
          <pc:docMk/>
          <pc:sldMk cId="1713063530" sldId="1961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1713063530" sldId="1961"/>
            <ac:spMk id="2" creationId="{10304424-DB4A-36E7-9E0D-D32A5DD0F26C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1713063530" sldId="1961"/>
            <ac:spMk id="3" creationId="{90D857A6-C700-A4CE-6C24-391DC4FBEE19}"/>
          </ac:spMkLst>
        </pc:spChg>
        <pc:spChg chg="del">
          <ac:chgData name="伊健 杜" userId="e69aded81da48593" providerId="LiveId" clId="{6B01B6BC-2921-4C30-A01C-C19F2BD45AAB}" dt="2022-12-07T04:40:24.679" v="1501" actId="478"/>
          <ac:spMkLst>
            <pc:docMk/>
            <pc:sldMk cId="1713063530" sldId="1961"/>
            <ac:spMk id="5" creationId="{12133E31-EFD8-1428-E834-932512E03115}"/>
          </ac:spMkLst>
        </pc:spChg>
        <pc:picChg chg="del">
          <ac:chgData name="伊健 杜" userId="e69aded81da48593" providerId="LiveId" clId="{6B01B6BC-2921-4C30-A01C-C19F2BD45AAB}" dt="2022-12-07T04:43:19.664" v="1614" actId="478"/>
          <ac:picMkLst>
            <pc:docMk/>
            <pc:sldMk cId="1713063530" sldId="1961"/>
            <ac:picMk id="6146" creationId="{5B88EFDE-CFFE-6C7B-780F-1A93E60C7A99}"/>
          </ac:picMkLst>
        </pc:picChg>
        <pc:picChg chg="add mod">
          <ac:chgData name="伊健 杜" userId="e69aded81da48593" providerId="LiveId" clId="{6B01B6BC-2921-4C30-A01C-C19F2BD45AAB}" dt="2022-12-07T04:43:24.994" v="1618" actId="1076"/>
          <ac:picMkLst>
            <pc:docMk/>
            <pc:sldMk cId="1713063530" sldId="1961"/>
            <ac:picMk id="8194" creationId="{8B24FD11-1DFF-92E9-2961-E987DDDFABDF}"/>
          </ac:picMkLst>
        </pc:picChg>
      </pc:sldChg>
      <pc:sldChg chg="addSp delSp modSp add mod">
        <pc:chgData name="伊健 杜" userId="e69aded81da48593" providerId="LiveId" clId="{6B01B6BC-2921-4C30-A01C-C19F2BD45AAB}" dt="2022-12-07T07:05:38.808" v="3539"/>
        <pc:sldMkLst>
          <pc:docMk/>
          <pc:sldMk cId="603155418" sldId="1962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603155418" sldId="1962"/>
            <ac:spMk id="2" creationId="{10304424-DB4A-36E7-9E0D-D32A5DD0F26C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603155418" sldId="1962"/>
            <ac:spMk id="3" creationId="{90D857A6-C700-A4CE-6C24-391DC4FBEE19}"/>
          </ac:spMkLst>
        </pc:spChg>
        <pc:picChg chg="del">
          <ac:chgData name="伊健 杜" userId="e69aded81da48593" providerId="LiveId" clId="{6B01B6BC-2921-4C30-A01C-C19F2BD45AAB}" dt="2022-12-07T04:43:53.138" v="1711" actId="478"/>
          <ac:picMkLst>
            <pc:docMk/>
            <pc:sldMk cId="603155418" sldId="1962"/>
            <ac:picMk id="8194" creationId="{8B24FD11-1DFF-92E9-2961-E987DDDFABDF}"/>
          </ac:picMkLst>
        </pc:picChg>
        <pc:picChg chg="add mod">
          <ac:chgData name="伊健 杜" userId="e69aded81da48593" providerId="LiveId" clId="{6B01B6BC-2921-4C30-A01C-C19F2BD45AAB}" dt="2022-12-07T04:44:39.600" v="1714" actId="1076"/>
          <ac:picMkLst>
            <pc:docMk/>
            <pc:sldMk cId="603155418" sldId="1962"/>
            <ac:picMk id="9218" creationId="{4F1216D7-B449-8AC9-E507-0F165C9B2D3E}"/>
          </ac:picMkLst>
        </pc:picChg>
      </pc:sldChg>
      <pc:sldChg chg="modSp add mod">
        <pc:chgData name="伊健 杜" userId="e69aded81da48593" providerId="LiveId" clId="{6B01B6BC-2921-4C30-A01C-C19F2BD45AAB}" dt="2022-12-07T07:05:38.808" v="3539"/>
        <pc:sldMkLst>
          <pc:docMk/>
          <pc:sldMk cId="3514342958" sldId="1963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3514342958" sldId="1963"/>
            <ac:spMk id="2" creationId="{CF093439-81E9-9130-8552-41053044C2EA}"/>
          </ac:spMkLst>
        </pc:spChg>
      </pc:sldChg>
      <pc:sldChg chg="addSp delSp modSp add mod">
        <pc:chgData name="伊健 杜" userId="e69aded81da48593" providerId="LiveId" clId="{6B01B6BC-2921-4C30-A01C-C19F2BD45AAB}" dt="2022-12-07T07:05:38.808" v="3539"/>
        <pc:sldMkLst>
          <pc:docMk/>
          <pc:sldMk cId="2629915548" sldId="1964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2629915548" sldId="1964"/>
            <ac:spMk id="2" creationId="{10304424-DB4A-36E7-9E0D-D32A5DD0F26C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2629915548" sldId="1964"/>
            <ac:spMk id="3" creationId="{90D857A6-C700-A4CE-6C24-391DC4FBEE19}"/>
          </ac:spMkLst>
        </pc:spChg>
        <pc:spChg chg="mod">
          <ac:chgData name="伊健 杜" userId="e69aded81da48593" providerId="LiveId" clId="{6B01B6BC-2921-4C30-A01C-C19F2BD45AAB}" dt="2022-12-07T04:46:50.526" v="1825"/>
          <ac:spMkLst>
            <pc:docMk/>
            <pc:sldMk cId="2629915548" sldId="1964"/>
            <ac:spMk id="5" creationId="{12133E31-EFD8-1428-E834-932512E03115}"/>
          </ac:spMkLst>
        </pc:spChg>
        <pc:picChg chg="del">
          <ac:chgData name="伊健 杜" userId="e69aded81da48593" providerId="LiveId" clId="{6B01B6BC-2921-4C30-A01C-C19F2BD45AAB}" dt="2022-12-07T04:48:20.851" v="1912" actId="478"/>
          <ac:picMkLst>
            <pc:docMk/>
            <pc:sldMk cId="2629915548" sldId="1964"/>
            <ac:picMk id="5122" creationId="{86A555C7-2048-FA3B-B54A-9F50B230EF31}"/>
          </ac:picMkLst>
        </pc:picChg>
        <pc:picChg chg="add mod">
          <ac:chgData name="伊健 杜" userId="e69aded81da48593" providerId="LiveId" clId="{6B01B6BC-2921-4C30-A01C-C19F2BD45AAB}" dt="2022-12-07T04:48:36.083" v="1916" actId="1076"/>
          <ac:picMkLst>
            <pc:docMk/>
            <pc:sldMk cId="2629915548" sldId="1964"/>
            <ac:picMk id="10242" creationId="{AC3F4E8C-BB00-C302-B391-51D9F76F070B}"/>
          </ac:picMkLst>
        </pc:picChg>
      </pc:sldChg>
      <pc:sldChg chg="addSp delSp modSp add mod delAnim">
        <pc:chgData name="伊健 杜" userId="e69aded81da48593" providerId="LiveId" clId="{6B01B6BC-2921-4C30-A01C-C19F2BD45AAB}" dt="2022-12-07T07:05:38.808" v="3539"/>
        <pc:sldMkLst>
          <pc:docMk/>
          <pc:sldMk cId="3234219395" sldId="1965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3234219395" sldId="1965"/>
            <ac:spMk id="2" creationId="{10304424-DB4A-36E7-9E0D-D32A5DD0F26C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3234219395" sldId="1965"/>
            <ac:spMk id="3" creationId="{90D857A6-C700-A4CE-6C24-391DC4FBEE19}"/>
          </ac:spMkLst>
        </pc:spChg>
        <pc:spChg chg="del">
          <ac:chgData name="伊健 杜" userId="e69aded81da48593" providerId="LiveId" clId="{6B01B6BC-2921-4C30-A01C-C19F2BD45AAB}" dt="2022-12-07T04:54:53.966" v="2100" actId="478"/>
          <ac:spMkLst>
            <pc:docMk/>
            <pc:sldMk cId="3234219395" sldId="1965"/>
            <ac:spMk id="5" creationId="{12133E31-EFD8-1428-E834-932512E03115}"/>
          </ac:spMkLst>
        </pc:spChg>
        <pc:picChg chg="del">
          <ac:chgData name="伊健 杜" userId="e69aded81da48593" providerId="LiveId" clId="{6B01B6BC-2921-4C30-A01C-C19F2BD45AAB}" dt="2022-12-07T04:53:32.374" v="2015" actId="478"/>
          <ac:picMkLst>
            <pc:docMk/>
            <pc:sldMk cId="3234219395" sldId="1965"/>
            <ac:picMk id="10242" creationId="{AC3F4E8C-BB00-C302-B391-51D9F76F070B}"/>
          </ac:picMkLst>
        </pc:picChg>
        <pc:picChg chg="add del mod">
          <ac:chgData name="伊健 杜" userId="e69aded81da48593" providerId="LiveId" clId="{6B01B6BC-2921-4C30-A01C-C19F2BD45AAB}" dt="2022-12-07T04:54:20.906" v="2088" actId="478"/>
          <ac:picMkLst>
            <pc:docMk/>
            <pc:sldMk cId="3234219395" sldId="1965"/>
            <ac:picMk id="11266" creationId="{7C1EC8B9-CAB4-E3EA-9160-9531907DB15A}"/>
          </ac:picMkLst>
        </pc:picChg>
        <pc:picChg chg="add mod">
          <ac:chgData name="伊健 杜" userId="e69aded81da48593" providerId="LiveId" clId="{6B01B6BC-2921-4C30-A01C-C19F2BD45AAB}" dt="2022-12-07T04:54:26.529" v="2092" actId="14100"/>
          <ac:picMkLst>
            <pc:docMk/>
            <pc:sldMk cId="3234219395" sldId="1965"/>
            <ac:picMk id="11268" creationId="{3942EB24-B60E-A918-F73E-9B564D859FEA}"/>
          </ac:picMkLst>
        </pc:picChg>
      </pc:sldChg>
      <pc:sldChg chg="addSp delSp modSp add mod">
        <pc:chgData name="伊健 杜" userId="e69aded81da48593" providerId="LiveId" clId="{6B01B6BC-2921-4C30-A01C-C19F2BD45AAB}" dt="2022-12-07T07:05:38.808" v="3539"/>
        <pc:sldMkLst>
          <pc:docMk/>
          <pc:sldMk cId="925511433" sldId="1966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925511433" sldId="1966"/>
            <ac:spMk id="2" creationId="{10304424-DB4A-36E7-9E0D-D32A5DD0F26C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925511433" sldId="1966"/>
            <ac:spMk id="3" creationId="{90D857A6-C700-A4CE-6C24-391DC4FBEE19}"/>
          </ac:spMkLst>
        </pc:spChg>
        <pc:spChg chg="mod">
          <ac:chgData name="伊健 杜" userId="e69aded81da48593" providerId="LiveId" clId="{6B01B6BC-2921-4C30-A01C-C19F2BD45AAB}" dt="2022-12-07T04:55:42.892" v="2112"/>
          <ac:spMkLst>
            <pc:docMk/>
            <pc:sldMk cId="925511433" sldId="1966"/>
            <ac:spMk id="5" creationId="{12133E31-EFD8-1428-E834-932512E03115}"/>
          </ac:spMkLst>
        </pc:spChg>
        <pc:picChg chg="del">
          <ac:chgData name="伊健 杜" userId="e69aded81da48593" providerId="LiveId" clId="{6B01B6BC-2921-4C30-A01C-C19F2BD45AAB}" dt="2022-12-07T04:59:33.167" v="2364" actId="478"/>
          <ac:picMkLst>
            <pc:docMk/>
            <pc:sldMk cId="925511433" sldId="1966"/>
            <ac:picMk id="10242" creationId="{AC3F4E8C-BB00-C302-B391-51D9F76F070B}"/>
          </ac:picMkLst>
        </pc:picChg>
        <pc:picChg chg="add mod">
          <ac:chgData name="伊健 杜" userId="e69aded81da48593" providerId="LiveId" clId="{6B01B6BC-2921-4C30-A01C-C19F2BD45AAB}" dt="2022-12-07T05:00:03.846" v="2378" actId="1076"/>
          <ac:picMkLst>
            <pc:docMk/>
            <pc:sldMk cId="925511433" sldId="1966"/>
            <ac:picMk id="12290" creationId="{8AE2C3D8-45EE-D036-7BE3-2770E5A1CF32}"/>
          </ac:picMkLst>
        </pc:picChg>
      </pc:sldChg>
      <pc:sldChg chg="addSp delSp modSp add mod delAnim">
        <pc:chgData name="伊健 杜" userId="e69aded81da48593" providerId="LiveId" clId="{6B01B6BC-2921-4C30-A01C-C19F2BD45AAB}" dt="2022-12-07T07:05:38.808" v="3539"/>
        <pc:sldMkLst>
          <pc:docMk/>
          <pc:sldMk cId="1090539545" sldId="1967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1090539545" sldId="1967"/>
            <ac:spMk id="2" creationId="{10304424-DB4A-36E7-9E0D-D32A5DD0F26C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1090539545" sldId="1967"/>
            <ac:spMk id="3" creationId="{90D857A6-C700-A4CE-6C24-391DC4FBEE19}"/>
          </ac:spMkLst>
        </pc:spChg>
        <pc:spChg chg="del">
          <ac:chgData name="伊健 杜" userId="e69aded81da48593" providerId="LiveId" clId="{6B01B6BC-2921-4C30-A01C-C19F2BD45AAB}" dt="2022-12-07T05:00:26.668" v="2401" actId="478"/>
          <ac:spMkLst>
            <pc:docMk/>
            <pc:sldMk cId="1090539545" sldId="1967"/>
            <ac:spMk id="5" creationId="{12133E31-EFD8-1428-E834-932512E03115}"/>
          </ac:spMkLst>
        </pc:spChg>
        <pc:picChg chg="del">
          <ac:chgData name="伊健 杜" userId="e69aded81da48593" providerId="LiveId" clId="{6B01B6BC-2921-4C30-A01C-C19F2BD45AAB}" dt="2022-12-07T05:00:53.861" v="2493" actId="478"/>
          <ac:picMkLst>
            <pc:docMk/>
            <pc:sldMk cId="1090539545" sldId="1967"/>
            <ac:picMk id="12290" creationId="{8AE2C3D8-45EE-D036-7BE3-2770E5A1CF32}"/>
          </ac:picMkLst>
        </pc:picChg>
        <pc:picChg chg="add mod">
          <ac:chgData name="伊健 杜" userId="e69aded81da48593" providerId="LiveId" clId="{6B01B6BC-2921-4C30-A01C-C19F2BD45AAB}" dt="2022-12-07T05:01:26.026" v="2495" actId="1076"/>
          <ac:picMkLst>
            <pc:docMk/>
            <pc:sldMk cId="1090539545" sldId="1967"/>
            <ac:picMk id="13314" creationId="{DD4B312C-3730-8DC8-5D19-F2DA705BB689}"/>
          </ac:picMkLst>
        </pc:picChg>
      </pc:sldChg>
      <pc:sldChg chg="add">
        <pc:chgData name="伊健 杜" userId="e69aded81da48593" providerId="LiveId" clId="{6B01B6BC-2921-4C30-A01C-C19F2BD45AAB}" dt="2022-12-07T05:02:15.532" v="2507"/>
        <pc:sldMkLst>
          <pc:docMk/>
          <pc:sldMk cId="2209082199" sldId="1968"/>
        </pc:sldMkLst>
      </pc:sldChg>
      <pc:sldChg chg="add">
        <pc:chgData name="伊健 杜" userId="e69aded81da48593" providerId="LiveId" clId="{6B01B6BC-2921-4C30-A01C-C19F2BD45AAB}" dt="2022-12-07T05:02:15.532" v="2507"/>
        <pc:sldMkLst>
          <pc:docMk/>
          <pc:sldMk cId="3288433814" sldId="1969"/>
        </pc:sldMkLst>
      </pc:sldChg>
      <pc:sldChg chg="add">
        <pc:chgData name="伊健 杜" userId="e69aded81da48593" providerId="LiveId" clId="{6B01B6BC-2921-4C30-A01C-C19F2BD45AAB}" dt="2022-12-07T05:02:15.532" v="2507"/>
        <pc:sldMkLst>
          <pc:docMk/>
          <pc:sldMk cId="1693453792" sldId="1970"/>
        </pc:sldMkLst>
      </pc:sldChg>
      <pc:sldChg chg="add">
        <pc:chgData name="伊健 杜" userId="e69aded81da48593" providerId="LiveId" clId="{6B01B6BC-2921-4C30-A01C-C19F2BD45AAB}" dt="2022-12-07T05:02:15.532" v="2507"/>
        <pc:sldMkLst>
          <pc:docMk/>
          <pc:sldMk cId="2244954179" sldId="1971"/>
        </pc:sldMkLst>
      </pc:sldChg>
      <pc:sldChg chg="add">
        <pc:chgData name="伊健 杜" userId="e69aded81da48593" providerId="LiveId" clId="{6B01B6BC-2921-4C30-A01C-C19F2BD45AAB}" dt="2022-12-07T05:02:15.532" v="2507"/>
        <pc:sldMkLst>
          <pc:docMk/>
          <pc:sldMk cId="2611101697" sldId="1972"/>
        </pc:sldMkLst>
      </pc:sldChg>
      <pc:sldChg chg="add">
        <pc:chgData name="伊健 杜" userId="e69aded81da48593" providerId="LiveId" clId="{6B01B6BC-2921-4C30-A01C-C19F2BD45AAB}" dt="2022-12-07T05:02:15.532" v="2507"/>
        <pc:sldMkLst>
          <pc:docMk/>
          <pc:sldMk cId="3984254303" sldId="1973"/>
        </pc:sldMkLst>
      </pc:sldChg>
      <pc:sldChg chg="add">
        <pc:chgData name="伊健 杜" userId="e69aded81da48593" providerId="LiveId" clId="{6B01B6BC-2921-4C30-A01C-C19F2BD45AAB}" dt="2022-12-07T05:02:15.532" v="2507"/>
        <pc:sldMkLst>
          <pc:docMk/>
          <pc:sldMk cId="212645785" sldId="1974"/>
        </pc:sldMkLst>
      </pc:sldChg>
      <pc:sldChg chg="add">
        <pc:chgData name="伊健 杜" userId="e69aded81da48593" providerId="LiveId" clId="{6B01B6BC-2921-4C30-A01C-C19F2BD45AAB}" dt="2022-12-07T05:02:15.532" v="2507"/>
        <pc:sldMkLst>
          <pc:docMk/>
          <pc:sldMk cId="3746373747" sldId="1975"/>
        </pc:sldMkLst>
      </pc:sldChg>
      <pc:sldChg chg="add">
        <pc:chgData name="伊健 杜" userId="e69aded81da48593" providerId="LiveId" clId="{6B01B6BC-2921-4C30-A01C-C19F2BD45AAB}" dt="2022-12-07T05:02:15.532" v="2507"/>
        <pc:sldMkLst>
          <pc:docMk/>
          <pc:sldMk cId="3373367326" sldId="1976"/>
        </pc:sldMkLst>
      </pc:sldChg>
      <pc:sldChg chg="delSp modSp new mod">
        <pc:chgData name="伊健 杜" userId="e69aded81da48593" providerId="LiveId" clId="{6B01B6BC-2921-4C30-A01C-C19F2BD45AAB}" dt="2022-12-07T07:05:38.808" v="3539"/>
        <pc:sldMkLst>
          <pc:docMk/>
          <pc:sldMk cId="3770203017" sldId="1977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3770203017" sldId="1977"/>
            <ac:spMk id="2" creationId="{C683D88B-2E46-02BD-4B52-906D68AC8006}"/>
          </ac:spMkLst>
        </pc:spChg>
        <pc:spChg chg="del">
          <ac:chgData name="伊健 杜" userId="e69aded81da48593" providerId="LiveId" clId="{6B01B6BC-2921-4C30-A01C-C19F2BD45AAB}" dt="2022-12-07T05:02:43.985" v="2509" actId="478"/>
          <ac:spMkLst>
            <pc:docMk/>
            <pc:sldMk cId="3770203017" sldId="1977"/>
            <ac:spMk id="3" creationId="{1AEC5C01-BEC5-89B1-01D0-91BE74D395CB}"/>
          </ac:spMkLst>
        </pc:spChg>
      </pc:sldChg>
      <pc:sldChg chg="addSp modSp add mod">
        <pc:chgData name="伊健 杜" userId="e69aded81da48593" providerId="LiveId" clId="{6B01B6BC-2921-4C30-A01C-C19F2BD45AAB}" dt="2022-12-07T07:05:38.808" v="3539"/>
        <pc:sldMkLst>
          <pc:docMk/>
          <pc:sldMk cId="643993133" sldId="1978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643993133" sldId="1978"/>
            <ac:spMk id="2" creationId="{C683D88B-2E46-02BD-4B52-906D68AC8006}"/>
          </ac:spMkLst>
        </pc:spChg>
        <pc:spChg chg="add mod">
          <ac:chgData name="伊健 杜" userId="e69aded81da48593" providerId="LiveId" clId="{6B01B6BC-2921-4C30-A01C-C19F2BD45AAB}" dt="2022-12-07T07:05:38.808" v="3539"/>
          <ac:spMkLst>
            <pc:docMk/>
            <pc:sldMk cId="643993133" sldId="1978"/>
            <ac:spMk id="3" creationId="{81778FC2-BD25-AE1F-8059-9F2FFD95600A}"/>
          </ac:spMkLst>
        </pc:spChg>
      </pc:sldChg>
      <pc:sldChg chg="addSp modSp add mod">
        <pc:chgData name="伊健 杜" userId="e69aded81da48593" providerId="LiveId" clId="{6B01B6BC-2921-4C30-A01C-C19F2BD45AAB}" dt="2022-12-07T08:25:11.413" v="3550" actId="20577"/>
        <pc:sldMkLst>
          <pc:docMk/>
          <pc:sldMk cId="1996264015" sldId="1979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1996264015" sldId="1979"/>
            <ac:spMk id="2" creationId="{C683D88B-2E46-02BD-4B52-906D68AC8006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1996264015" sldId="1979"/>
            <ac:spMk id="3" creationId="{81778FC2-BD25-AE1F-8059-9F2FFD95600A}"/>
          </ac:spMkLst>
        </pc:spChg>
        <pc:spChg chg="add mod">
          <ac:chgData name="伊健 杜" userId="e69aded81da48593" providerId="LiveId" clId="{6B01B6BC-2921-4C30-A01C-C19F2BD45AAB}" dt="2022-12-07T08:25:11.413" v="3550" actId="20577"/>
          <ac:spMkLst>
            <pc:docMk/>
            <pc:sldMk cId="1996264015" sldId="1979"/>
            <ac:spMk id="4" creationId="{2BD9DE22-3E60-F091-841A-AA34FE0C95E8}"/>
          </ac:spMkLst>
        </pc:spChg>
      </pc:sldChg>
      <pc:sldChg chg="delSp modSp add mod modNotesTx">
        <pc:chgData name="伊健 杜" userId="e69aded81da48593" providerId="LiveId" clId="{6B01B6BC-2921-4C30-A01C-C19F2BD45AAB}" dt="2022-12-07T08:30:42.520" v="3558" actId="20577"/>
        <pc:sldMkLst>
          <pc:docMk/>
          <pc:sldMk cId="825389248" sldId="1980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825389248" sldId="1980"/>
            <ac:spMk id="2" creationId="{C683D88B-2E46-02BD-4B52-906D68AC8006}"/>
          </ac:spMkLst>
        </pc:spChg>
        <pc:spChg chg="del">
          <ac:chgData name="伊健 杜" userId="e69aded81da48593" providerId="LiveId" clId="{6B01B6BC-2921-4C30-A01C-C19F2BD45AAB}" dt="2022-12-07T05:06:32.572" v="2837" actId="478"/>
          <ac:spMkLst>
            <pc:docMk/>
            <pc:sldMk cId="825389248" sldId="1980"/>
            <ac:spMk id="3" creationId="{81778FC2-BD25-AE1F-8059-9F2FFD95600A}"/>
          </ac:spMkLst>
        </pc:spChg>
      </pc:sldChg>
      <pc:sldChg chg="addSp delSp modSp add mod">
        <pc:chgData name="伊健 杜" userId="e69aded81da48593" providerId="LiveId" clId="{6B01B6BC-2921-4C30-A01C-C19F2BD45AAB}" dt="2022-12-07T07:05:38.808" v="3539"/>
        <pc:sldMkLst>
          <pc:docMk/>
          <pc:sldMk cId="1791552623" sldId="1981"/>
        </pc:sldMkLst>
        <pc:spChg chg="mod">
          <ac:chgData name="伊健 杜" userId="e69aded81da48593" providerId="LiveId" clId="{6B01B6BC-2921-4C30-A01C-C19F2BD45AAB}" dt="2022-12-07T05:07:06.078" v="2853"/>
          <ac:spMkLst>
            <pc:docMk/>
            <pc:sldMk cId="1791552623" sldId="1981"/>
            <ac:spMk id="2" creationId="{10304424-DB4A-36E7-9E0D-D32A5DD0F26C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1791552623" sldId="1981"/>
            <ac:spMk id="3" creationId="{90D857A6-C700-A4CE-6C24-391DC4FBEE19}"/>
          </ac:spMkLst>
        </pc:spChg>
        <pc:spChg chg="mod">
          <ac:chgData name="伊健 杜" userId="e69aded81da48593" providerId="LiveId" clId="{6B01B6BC-2921-4C30-A01C-C19F2BD45AAB}" dt="2022-12-07T05:07:20.159" v="2854"/>
          <ac:spMkLst>
            <pc:docMk/>
            <pc:sldMk cId="1791552623" sldId="1981"/>
            <ac:spMk id="5" creationId="{12133E31-EFD8-1428-E834-932512E03115}"/>
          </ac:spMkLst>
        </pc:spChg>
        <pc:picChg chg="del">
          <ac:chgData name="伊健 杜" userId="e69aded81da48593" providerId="LiveId" clId="{6B01B6BC-2921-4C30-A01C-C19F2BD45AAB}" dt="2022-12-07T05:07:39.599" v="2947" actId="478"/>
          <ac:picMkLst>
            <pc:docMk/>
            <pc:sldMk cId="1791552623" sldId="1981"/>
            <ac:picMk id="12290" creationId="{8AE2C3D8-45EE-D036-7BE3-2770E5A1CF32}"/>
          </ac:picMkLst>
        </pc:picChg>
        <pc:picChg chg="add mod">
          <ac:chgData name="伊健 杜" userId="e69aded81da48593" providerId="LiveId" clId="{6B01B6BC-2921-4C30-A01C-C19F2BD45AAB}" dt="2022-12-07T05:08:24.462" v="2967" actId="1076"/>
          <ac:picMkLst>
            <pc:docMk/>
            <pc:sldMk cId="1791552623" sldId="1981"/>
            <ac:picMk id="14338" creationId="{219D30D1-A86F-14F2-E99F-2F90BCE45986}"/>
          </ac:picMkLst>
        </pc:picChg>
      </pc:sldChg>
      <pc:sldChg chg="addSp delSp modSp add mod delAnim">
        <pc:chgData name="伊健 杜" userId="e69aded81da48593" providerId="LiveId" clId="{6B01B6BC-2921-4C30-A01C-C19F2BD45AAB}" dt="2022-12-07T07:05:38.808" v="3539"/>
        <pc:sldMkLst>
          <pc:docMk/>
          <pc:sldMk cId="572561337" sldId="1982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572561337" sldId="1982"/>
            <ac:spMk id="3" creationId="{90D857A6-C700-A4CE-6C24-391DC4FBEE19}"/>
          </ac:spMkLst>
        </pc:spChg>
        <pc:spChg chg="del">
          <ac:chgData name="伊健 杜" userId="e69aded81da48593" providerId="LiveId" clId="{6B01B6BC-2921-4C30-A01C-C19F2BD45AAB}" dt="2022-12-07T05:08:58.200" v="2978" actId="478"/>
          <ac:spMkLst>
            <pc:docMk/>
            <pc:sldMk cId="572561337" sldId="1982"/>
            <ac:spMk id="5" creationId="{12133E31-EFD8-1428-E834-932512E03115}"/>
          </ac:spMkLst>
        </pc:spChg>
        <pc:picChg chg="del">
          <ac:chgData name="伊健 杜" userId="e69aded81da48593" providerId="LiveId" clId="{6B01B6BC-2921-4C30-A01C-C19F2BD45AAB}" dt="2022-12-07T05:11:15.773" v="3136" actId="478"/>
          <ac:picMkLst>
            <pc:docMk/>
            <pc:sldMk cId="572561337" sldId="1982"/>
            <ac:picMk id="14338" creationId="{219D30D1-A86F-14F2-E99F-2F90BCE45986}"/>
          </ac:picMkLst>
        </pc:picChg>
        <pc:picChg chg="add mod">
          <ac:chgData name="伊健 杜" userId="e69aded81da48593" providerId="LiveId" clId="{6B01B6BC-2921-4C30-A01C-C19F2BD45AAB}" dt="2022-12-07T05:11:35.908" v="3140" actId="1076"/>
          <ac:picMkLst>
            <pc:docMk/>
            <pc:sldMk cId="572561337" sldId="1982"/>
            <ac:picMk id="15362" creationId="{DE89884B-5F03-C858-17D8-6547C7413987}"/>
          </ac:picMkLst>
        </pc:picChg>
      </pc:sldChg>
      <pc:sldChg chg="modSp add mod">
        <pc:chgData name="伊健 杜" userId="e69aded81da48593" providerId="LiveId" clId="{6B01B6BC-2921-4C30-A01C-C19F2BD45AAB}" dt="2022-12-07T07:05:38.808" v="3539"/>
        <pc:sldMkLst>
          <pc:docMk/>
          <pc:sldMk cId="300226270" sldId="1983"/>
        </pc:sldMkLst>
        <pc:spChg chg="mod">
          <ac:chgData name="伊健 杜" userId="e69aded81da48593" providerId="LiveId" clId="{6B01B6BC-2921-4C30-A01C-C19F2BD45AAB}" dt="2022-12-07T05:12:11.172" v="3150"/>
          <ac:spMkLst>
            <pc:docMk/>
            <pc:sldMk cId="300226270" sldId="1983"/>
            <ac:spMk id="2" creationId="{10304424-DB4A-36E7-9E0D-D32A5DD0F26C}"/>
          </ac:spMkLst>
        </pc:spChg>
        <pc:spChg chg="mod">
          <ac:chgData name="伊健 杜" userId="e69aded81da48593" providerId="LiveId" clId="{6B01B6BC-2921-4C30-A01C-C19F2BD45AAB}" dt="2022-12-07T07:05:38.808" v="3539"/>
          <ac:spMkLst>
            <pc:docMk/>
            <pc:sldMk cId="300226270" sldId="1983"/>
            <ac:spMk id="3" creationId="{90D857A6-C700-A4CE-6C24-391DC4FBEE19}"/>
          </ac:spMkLst>
        </pc:spChg>
        <pc:spChg chg="mod">
          <ac:chgData name="伊健 杜" userId="e69aded81da48593" providerId="LiveId" clId="{6B01B6BC-2921-4C30-A01C-C19F2BD45AAB}" dt="2022-12-07T05:12:23.203" v="3151"/>
          <ac:spMkLst>
            <pc:docMk/>
            <pc:sldMk cId="300226270" sldId="1983"/>
            <ac:spMk id="5" creationId="{12133E31-EFD8-1428-E834-932512E03115}"/>
          </ac:spMkLst>
        </pc:spChg>
      </pc:sldChg>
      <pc:sldChg chg="delSp modSp add mod delAnim">
        <pc:chgData name="伊健 杜" userId="e69aded81da48593" providerId="LiveId" clId="{6B01B6BC-2921-4C30-A01C-C19F2BD45AAB}" dt="2022-12-07T07:05:38.808" v="3539"/>
        <pc:sldMkLst>
          <pc:docMk/>
          <pc:sldMk cId="1364744587" sldId="1984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1364744587" sldId="1984"/>
            <ac:spMk id="3" creationId="{90D857A6-C700-A4CE-6C24-391DC4FBEE19}"/>
          </ac:spMkLst>
        </pc:spChg>
        <pc:spChg chg="del">
          <ac:chgData name="伊健 杜" userId="e69aded81da48593" providerId="LiveId" clId="{6B01B6BC-2921-4C30-A01C-C19F2BD45AAB}" dt="2022-12-07T05:13:17.510" v="3321" actId="478"/>
          <ac:spMkLst>
            <pc:docMk/>
            <pc:sldMk cId="1364744587" sldId="1984"/>
            <ac:spMk id="5" creationId="{12133E31-EFD8-1428-E834-932512E03115}"/>
          </ac:spMkLst>
        </pc:spChg>
      </pc:sldChg>
      <pc:sldChg chg="modSp add mod">
        <pc:chgData name="伊健 杜" userId="e69aded81da48593" providerId="LiveId" clId="{6B01B6BC-2921-4C30-A01C-C19F2BD45AAB}" dt="2022-12-07T07:05:38.808" v="3539"/>
        <pc:sldMkLst>
          <pc:docMk/>
          <pc:sldMk cId="2920950209" sldId="1985"/>
        </pc:sldMkLst>
        <pc:spChg chg="mod">
          <ac:chgData name="伊健 杜" userId="e69aded81da48593" providerId="LiveId" clId="{6B01B6BC-2921-4C30-A01C-C19F2BD45AAB}" dt="2022-12-07T07:05:38.808" v="3539"/>
          <ac:spMkLst>
            <pc:docMk/>
            <pc:sldMk cId="2920950209" sldId="1985"/>
            <ac:spMk id="2" creationId="{C683D88B-2E46-02BD-4B52-906D68AC8006}"/>
          </ac:spMkLst>
        </pc:spChg>
      </pc:sldChg>
    </pc:docChg>
  </pc:docChgLst>
  <pc:docChgLst>
    <pc:chgData name="伊健 杜" userId="e69aded81da48593" providerId="LiveId" clId="{75A01D1A-CF46-4C00-B584-3EAF20C565A6}"/>
    <pc:docChg chg="undo custSel addSld delSld modSld sldOrd">
      <pc:chgData name="伊健 杜" userId="e69aded81da48593" providerId="LiveId" clId="{75A01D1A-CF46-4C00-B584-3EAF20C565A6}" dt="2022-12-14T17:46:25.267" v="5162" actId="20577"/>
      <pc:docMkLst>
        <pc:docMk/>
      </pc:docMkLst>
      <pc:sldChg chg="addSp delSp modSp add mod modNotes">
        <pc:chgData name="伊健 杜" userId="e69aded81da48593" providerId="LiveId" clId="{75A01D1A-CF46-4C00-B584-3EAF20C565A6}" dt="2022-12-14T06:40:17.618" v="5090"/>
        <pc:sldMkLst>
          <pc:docMk/>
          <pc:sldMk cId="0" sldId="435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0" sldId="435"/>
            <ac:spMk id="2" creationId="{00000000-0000-0000-0000-000000000000}"/>
          </ac:spMkLst>
        </pc:spChg>
        <pc:spChg chg="add mod">
          <ac:chgData name="伊健 杜" userId="e69aded81da48593" providerId="LiveId" clId="{75A01D1A-CF46-4C00-B584-3EAF20C565A6}" dt="2022-12-14T06:40:17.618" v="5090"/>
          <ac:spMkLst>
            <pc:docMk/>
            <pc:sldMk cId="0" sldId="435"/>
            <ac:spMk id="3" creationId="{25747F4E-5F6F-5AE5-A4DE-364E00AB8BF5}"/>
          </ac:spMkLst>
        </pc:spChg>
        <pc:spChg chg="mod">
          <ac:chgData name="伊健 杜" userId="e69aded81da48593" providerId="LiveId" clId="{75A01D1A-CF46-4C00-B584-3EAF20C565A6}" dt="2022-12-14T06:40:17.618" v="5090"/>
          <ac:spMkLst>
            <pc:docMk/>
            <pc:sldMk cId="0" sldId="435"/>
            <ac:spMk id="11" creationId="{00000000-0000-0000-0000-000000000000}"/>
          </ac:spMkLst>
        </pc:spChg>
        <pc:spChg chg="del">
          <ac:chgData name="伊健 杜" userId="e69aded81da48593" providerId="LiveId" clId="{75A01D1A-CF46-4C00-B584-3EAF20C565A6}" dt="2022-12-14T06:36:51.040" v="4943" actId="478"/>
          <ac:spMkLst>
            <pc:docMk/>
            <pc:sldMk cId="0" sldId="435"/>
            <ac:spMk id="19" creationId="{00000000-0000-0000-0000-000000000000}"/>
          </ac:spMkLst>
        </pc:spChg>
        <pc:picChg chg="del">
          <ac:chgData name="伊健 杜" userId="e69aded81da48593" providerId="LiveId" clId="{75A01D1A-CF46-4C00-B584-3EAF20C565A6}" dt="2022-12-14T06:37:08.668" v="4952" actId="478"/>
          <ac:picMkLst>
            <pc:docMk/>
            <pc:sldMk cId="0" sldId="435"/>
            <ac:picMk id="8" creationId="{00000000-0000-0000-0000-000000000000}"/>
          </ac:picMkLst>
        </pc:picChg>
        <pc:picChg chg="add mod">
          <ac:chgData name="伊健 杜" userId="e69aded81da48593" providerId="LiveId" clId="{75A01D1A-CF46-4C00-B584-3EAF20C565A6}" dt="2022-12-14T06:37:39.416" v="4980" actId="14100"/>
          <ac:picMkLst>
            <pc:docMk/>
            <pc:sldMk cId="0" sldId="435"/>
            <ac:picMk id="38914" creationId="{47EF0A57-4D5C-E9E2-93D2-419ABA067B85}"/>
          </ac:picMkLst>
        </pc:picChg>
      </pc:sldChg>
      <pc:sldChg chg="addSp modSp add mod modAnim modNotes">
        <pc:chgData name="伊健 杜" userId="e69aded81da48593" providerId="LiveId" clId="{75A01D1A-CF46-4C00-B584-3EAF20C565A6}" dt="2022-12-14T06:40:17.618" v="5090"/>
        <pc:sldMkLst>
          <pc:docMk/>
          <pc:sldMk cId="0" sldId="436"/>
        </pc:sldMkLst>
        <pc:spChg chg="add mod">
          <ac:chgData name="伊健 杜" userId="e69aded81da48593" providerId="LiveId" clId="{75A01D1A-CF46-4C00-B584-3EAF20C565A6}" dt="2022-12-14T06:40:17.618" v="5090"/>
          <ac:spMkLst>
            <pc:docMk/>
            <pc:sldMk cId="0" sldId="436"/>
            <ac:spMk id="2" creationId="{C9240FFA-7AFD-5F34-6934-73F62C85BD1D}"/>
          </ac:spMkLst>
        </pc:spChg>
        <pc:spChg chg="add mod">
          <ac:chgData name="伊健 杜" userId="e69aded81da48593" providerId="LiveId" clId="{75A01D1A-CF46-4C00-B584-3EAF20C565A6}" dt="2022-12-14T06:40:17.618" v="5090"/>
          <ac:spMkLst>
            <pc:docMk/>
            <pc:sldMk cId="0" sldId="436"/>
            <ac:spMk id="3" creationId="{CE581367-7F8A-CD55-F9B1-441E2B87AD8D}"/>
          </ac:spMkLst>
        </pc:spChg>
        <pc:spChg chg="add mod">
          <ac:chgData name="伊健 杜" userId="e69aded81da48593" providerId="LiveId" clId="{75A01D1A-CF46-4C00-B584-3EAF20C565A6}" dt="2022-12-14T06:40:17.618" v="5090"/>
          <ac:spMkLst>
            <pc:docMk/>
            <pc:sldMk cId="0" sldId="436"/>
            <ac:spMk id="4" creationId="{082822E5-E425-8234-36AB-2C2C9169A758}"/>
          </ac:spMkLst>
        </pc:spChg>
        <pc:spChg chg="mod">
          <ac:chgData name="伊健 杜" userId="e69aded81da48593" providerId="LiveId" clId="{75A01D1A-CF46-4C00-B584-3EAF20C565A6}" dt="2022-12-14T06:38:54.579" v="5049" actId="1036"/>
          <ac:spMkLst>
            <pc:docMk/>
            <pc:sldMk cId="0" sldId="436"/>
            <ac:spMk id="8" creationId="{00000000-0000-0000-0000-000000000000}"/>
          </ac:spMkLst>
        </pc:spChg>
        <pc:spChg chg="mod">
          <ac:chgData name="伊健 杜" userId="e69aded81da48593" providerId="LiveId" clId="{75A01D1A-CF46-4C00-B584-3EAF20C565A6}" dt="2022-12-14T06:38:54.579" v="5049" actId="1036"/>
          <ac:spMkLst>
            <pc:docMk/>
            <pc:sldMk cId="0" sldId="436"/>
            <ac:spMk id="9" creationId="{00000000-0000-0000-0000-000000000000}"/>
          </ac:spMkLst>
        </pc:spChg>
        <pc:spChg chg="mod">
          <ac:chgData name="伊健 杜" userId="e69aded81da48593" providerId="LiveId" clId="{75A01D1A-CF46-4C00-B584-3EAF20C565A6}" dt="2022-12-14T06:38:54.579" v="5049" actId="1036"/>
          <ac:spMkLst>
            <pc:docMk/>
            <pc:sldMk cId="0" sldId="436"/>
            <ac:spMk id="10" creationId="{00000000-0000-0000-0000-000000000000}"/>
          </ac:spMkLst>
        </pc:spChg>
        <pc:spChg chg="mod">
          <ac:chgData name="伊健 杜" userId="e69aded81da48593" providerId="LiveId" clId="{75A01D1A-CF46-4C00-B584-3EAF20C565A6}" dt="2022-12-14T06:40:17.618" v="5090"/>
          <ac:spMkLst>
            <pc:docMk/>
            <pc:sldMk cId="0" sldId="436"/>
            <ac:spMk id="11" creationId="{00000000-0000-0000-0000-000000000000}"/>
          </ac:spMkLst>
        </pc:spChg>
        <pc:spChg chg="mod">
          <ac:chgData name="伊健 杜" userId="e69aded81da48593" providerId="LiveId" clId="{75A01D1A-CF46-4C00-B584-3EAF20C565A6}" dt="2022-12-14T06:38:54.579" v="5049" actId="1036"/>
          <ac:spMkLst>
            <pc:docMk/>
            <pc:sldMk cId="0" sldId="436"/>
            <ac:spMk id="12" creationId="{00000000-0000-0000-0000-000000000000}"/>
          </ac:spMkLst>
        </pc:spChg>
        <pc:spChg chg="mod">
          <ac:chgData name="伊健 杜" userId="e69aded81da48593" providerId="LiveId" clId="{75A01D1A-CF46-4C00-B584-3EAF20C565A6}" dt="2022-12-14T06:38:54.579" v="5049" actId="1036"/>
          <ac:spMkLst>
            <pc:docMk/>
            <pc:sldMk cId="0" sldId="436"/>
            <ac:spMk id="13" creationId="{00000000-0000-0000-0000-000000000000}"/>
          </ac:spMkLst>
        </pc:spChg>
        <pc:spChg chg="mod">
          <ac:chgData name="伊健 杜" userId="e69aded81da48593" providerId="LiveId" clId="{75A01D1A-CF46-4C00-B584-3EAF20C565A6}" dt="2022-12-14T06:38:54.579" v="5049" actId="1036"/>
          <ac:spMkLst>
            <pc:docMk/>
            <pc:sldMk cId="0" sldId="436"/>
            <ac:spMk id="18" creationId="{00000000-0000-0000-0000-000000000000}"/>
          </ac:spMkLst>
        </pc:spChg>
        <pc:spChg chg="mod">
          <ac:chgData name="伊健 杜" userId="e69aded81da48593" providerId="LiveId" clId="{75A01D1A-CF46-4C00-B584-3EAF20C565A6}" dt="2022-12-14T06:38:54.579" v="5049" actId="1036"/>
          <ac:spMkLst>
            <pc:docMk/>
            <pc:sldMk cId="0" sldId="436"/>
            <ac:spMk id="22" creationId="{00000000-0000-0000-0000-000000000000}"/>
          </ac:spMkLst>
        </pc:spChg>
        <pc:picChg chg="mod">
          <ac:chgData name="伊健 杜" userId="e69aded81da48593" providerId="LiveId" clId="{75A01D1A-CF46-4C00-B584-3EAF20C565A6}" dt="2022-12-14T06:38:54.579" v="5049" actId="1036"/>
          <ac:picMkLst>
            <pc:docMk/>
            <pc:sldMk cId="0" sldId="436"/>
            <ac:picMk id="4100" creationId="{00000000-0000-0000-0000-000000000000}"/>
          </ac:picMkLst>
        </pc:picChg>
      </pc:sldChg>
      <pc:sldChg chg="addSp modSp add modNotes">
        <pc:chgData name="伊健 杜" userId="e69aded81da48593" providerId="LiveId" clId="{75A01D1A-CF46-4C00-B584-3EAF20C565A6}" dt="2022-12-14T06:40:17.618" v="5090"/>
        <pc:sldMkLst>
          <pc:docMk/>
          <pc:sldMk cId="0" sldId="437"/>
        </pc:sldMkLst>
        <pc:spChg chg="add mod">
          <ac:chgData name="伊健 杜" userId="e69aded81da48593" providerId="LiveId" clId="{75A01D1A-CF46-4C00-B584-3EAF20C565A6}" dt="2022-12-14T06:40:17.618" v="5090"/>
          <ac:spMkLst>
            <pc:docMk/>
            <pc:sldMk cId="0" sldId="437"/>
            <ac:spMk id="2" creationId="{2231E308-AD4D-5FDA-CB8E-319C39F70295}"/>
          </ac:spMkLst>
        </pc:spChg>
      </pc:sldChg>
      <pc:sldChg chg="addSp modSp add mod modNotes">
        <pc:chgData name="伊健 杜" userId="e69aded81da48593" providerId="LiveId" clId="{75A01D1A-CF46-4C00-B584-3EAF20C565A6}" dt="2022-12-14T06:40:17.618" v="5090"/>
        <pc:sldMkLst>
          <pc:docMk/>
          <pc:sldMk cId="0" sldId="438"/>
        </pc:sldMkLst>
        <pc:spChg chg="mod">
          <ac:chgData name="伊健 杜" userId="e69aded81da48593" providerId="LiveId" clId="{75A01D1A-CF46-4C00-B584-3EAF20C565A6}" dt="2022-12-14T06:39:03.912" v="5051" actId="1076"/>
          <ac:spMkLst>
            <pc:docMk/>
            <pc:sldMk cId="0" sldId="438"/>
            <ac:spMk id="2" creationId="{40249C22-DF2A-4DB3-833B-BB4D9E9C1A81}"/>
          </ac:spMkLst>
        </pc:spChg>
        <pc:spChg chg="add mod">
          <ac:chgData name="伊健 杜" userId="e69aded81da48593" providerId="LiveId" clId="{75A01D1A-CF46-4C00-B584-3EAF20C565A6}" dt="2022-12-14T06:40:17.618" v="5090"/>
          <ac:spMkLst>
            <pc:docMk/>
            <pc:sldMk cId="0" sldId="438"/>
            <ac:spMk id="3" creationId="{5DAEDDFA-4ABB-A9DF-F5D2-34FEC691E61C}"/>
          </ac:spMkLst>
        </pc:spChg>
        <pc:spChg chg="mod">
          <ac:chgData name="伊健 杜" userId="e69aded81da48593" providerId="LiveId" clId="{75A01D1A-CF46-4C00-B584-3EAF20C565A6}" dt="2022-12-14T06:39:03.912" v="5051" actId="1076"/>
          <ac:spMkLst>
            <pc:docMk/>
            <pc:sldMk cId="0" sldId="438"/>
            <ac:spMk id="5" creationId="{208A3773-6846-4C63-8D55-5C0EBE3162B1}"/>
          </ac:spMkLst>
        </pc:spChg>
        <pc:picChg chg="mod">
          <ac:chgData name="伊健 杜" userId="e69aded81da48593" providerId="LiveId" clId="{75A01D1A-CF46-4C00-B584-3EAF20C565A6}" dt="2022-12-14T06:39:03.912" v="5051" actId="1076"/>
          <ac:picMkLst>
            <pc:docMk/>
            <pc:sldMk cId="0" sldId="438"/>
            <ac:picMk id="4" creationId="{00000000-0000-0000-0000-000000000000}"/>
          </ac:picMkLst>
        </pc:picChg>
        <pc:picChg chg="mod">
          <ac:chgData name="伊健 杜" userId="e69aded81da48593" providerId="LiveId" clId="{75A01D1A-CF46-4C00-B584-3EAF20C565A6}" dt="2022-12-14T06:39:03.912" v="5051" actId="1076"/>
          <ac:picMkLst>
            <pc:docMk/>
            <pc:sldMk cId="0" sldId="438"/>
            <ac:picMk id="6" creationId="{00000000-0000-0000-0000-000000000000}"/>
          </ac:picMkLst>
        </pc:picChg>
      </pc:sldChg>
      <pc:sldChg chg="add del">
        <pc:chgData name="伊健 杜" userId="e69aded81da48593" providerId="LiveId" clId="{75A01D1A-CF46-4C00-B584-3EAF20C565A6}" dt="2022-12-14T06:38:27.295" v="5023" actId="47"/>
        <pc:sldMkLst>
          <pc:docMk/>
          <pc:sldMk cId="0" sldId="439"/>
        </pc:sldMkLst>
      </pc:sldChg>
      <pc:sldChg chg="add del">
        <pc:chgData name="伊健 杜" userId="e69aded81da48593" providerId="LiveId" clId="{75A01D1A-CF46-4C00-B584-3EAF20C565A6}" dt="2022-12-14T06:38:36.230" v="5025" actId="47"/>
        <pc:sldMkLst>
          <pc:docMk/>
          <pc:sldMk cId="1820652720" sldId="740"/>
        </pc:sldMkLst>
      </pc:sldChg>
      <pc:sldChg chg="add del">
        <pc:chgData name="伊健 杜" userId="e69aded81da48593" providerId="LiveId" clId="{75A01D1A-CF46-4C00-B584-3EAF20C565A6}" dt="2022-12-14T06:38:29.131" v="5024" actId="47"/>
        <pc:sldMkLst>
          <pc:docMk/>
          <pc:sldMk cId="796572790" sldId="741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2593079863" sldId="850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2080713796" sldId="856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4008503688" sldId="857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1504034460" sldId="858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2971274492" sldId="859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117648130" sldId="1912"/>
        </pc:sldMkLst>
      </pc:sldChg>
      <pc:sldChg chg="addSp delSp modSp mod">
        <pc:chgData name="伊健 杜" userId="e69aded81da48593" providerId="LiveId" clId="{75A01D1A-CF46-4C00-B584-3EAF20C565A6}" dt="2022-12-14T06:40:17.618" v="5090"/>
        <pc:sldMkLst>
          <pc:docMk/>
          <pc:sldMk cId="286216191" sldId="2019"/>
        </pc:sldMkLst>
        <pc:spChg chg="mod">
          <ac:chgData name="伊健 杜" userId="e69aded81da48593" providerId="LiveId" clId="{75A01D1A-CF46-4C00-B584-3EAF20C565A6}" dt="2022-12-14T04:28:37.077" v="25" actId="20577"/>
          <ac:spMkLst>
            <pc:docMk/>
            <pc:sldMk cId="286216191" sldId="2019"/>
            <ac:spMk id="2" creationId="{10304424-DB4A-36E7-9E0D-D32A5DD0F26C}"/>
          </ac:spMkLst>
        </pc:spChg>
        <pc:spChg chg="mod">
          <ac:chgData name="伊健 杜" userId="e69aded81da48593" providerId="LiveId" clId="{75A01D1A-CF46-4C00-B584-3EAF20C565A6}" dt="2022-12-14T06:40:17.618" v="5090"/>
          <ac:spMkLst>
            <pc:docMk/>
            <pc:sldMk cId="286216191" sldId="2019"/>
            <ac:spMk id="3" creationId="{90D857A6-C700-A4CE-6C24-391DC4FBEE19}"/>
          </ac:spMkLst>
        </pc:spChg>
        <pc:spChg chg="mod">
          <ac:chgData name="伊健 杜" userId="e69aded81da48593" providerId="LiveId" clId="{75A01D1A-CF46-4C00-B584-3EAF20C565A6}" dt="2022-12-14T04:28:56.935" v="26"/>
          <ac:spMkLst>
            <pc:docMk/>
            <pc:sldMk cId="286216191" sldId="2019"/>
            <ac:spMk id="5" creationId="{12133E31-EFD8-1428-E834-932512E03115}"/>
          </ac:spMkLst>
        </pc:spChg>
        <pc:picChg chg="add mod">
          <ac:chgData name="伊健 杜" userId="e69aded81da48593" providerId="LiveId" clId="{75A01D1A-CF46-4C00-B584-3EAF20C565A6}" dt="2022-12-14T04:30:25.850" v="128" actId="1076"/>
          <ac:picMkLst>
            <pc:docMk/>
            <pc:sldMk cId="286216191" sldId="2019"/>
            <ac:picMk id="6" creationId="{5DAE7B8E-0DB5-90F2-649B-3A11D68C50B4}"/>
          </ac:picMkLst>
        </pc:picChg>
        <pc:picChg chg="del">
          <ac:chgData name="伊健 杜" userId="e69aded81da48593" providerId="LiveId" clId="{75A01D1A-CF46-4C00-B584-3EAF20C565A6}" dt="2022-12-14T04:29:00.095" v="27" actId="478"/>
          <ac:picMkLst>
            <pc:docMk/>
            <pc:sldMk cId="286216191" sldId="2019"/>
            <ac:picMk id="26626" creationId="{9AAC85F8-D580-20F7-BDA2-5728C9E0DCD6}"/>
          </ac:picMkLst>
        </pc:picChg>
      </pc:sldChg>
      <pc:sldChg chg="del">
        <pc:chgData name="伊健 杜" userId="e69aded81da48593" providerId="LiveId" clId="{75A01D1A-CF46-4C00-B584-3EAF20C565A6}" dt="2022-12-14T04:30:49.682" v="159" actId="47"/>
        <pc:sldMkLst>
          <pc:docMk/>
          <pc:sldMk cId="1073117023" sldId="2020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476870945" sldId="2021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3452696330" sldId="2022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3824046872" sldId="2023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2216414750" sldId="2024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664555244" sldId="2025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840263693" sldId="2026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347838104" sldId="2027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1172906876" sldId="2028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2457395824" sldId="2029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2148218164" sldId="2030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1165756210" sldId="2031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988737374" sldId="2032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1609373867" sldId="2033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558916741" sldId="2034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3431542596" sldId="2035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364396097" sldId="2036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45473896" sldId="2037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3311754008" sldId="2038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2319316256" sldId="2039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1085224311" sldId="2040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4050563109" sldId="2041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2927094099" sldId="2042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1867856981" sldId="2043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1801556466" sldId="2044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454747049" sldId="2045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922872342" sldId="2046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666871813" sldId="2047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3879260173" sldId="2048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2067647267" sldId="2049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76750847" sldId="2050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3558642627" sldId="2051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1089741038" sldId="2052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177711413" sldId="2053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3258896294" sldId="2054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2011213819" sldId="2055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2700593223" sldId="2056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1514742483" sldId="2057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1244330666" sldId="2058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1535318499" sldId="2059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1082043277" sldId="2060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889104564" sldId="2061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1938841103" sldId="2062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543439664" sldId="2063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3783752520" sldId="2064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4152666887" sldId="2065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2768613592" sldId="2066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1955321405" sldId="2067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2488266853" sldId="2068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3941306889" sldId="2069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1349967620" sldId="2070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3271880833" sldId="2071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2789907584" sldId="2072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1479292554" sldId="2074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793050792" sldId="2075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3900439804" sldId="2076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78509454" sldId="2077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1277138445" sldId="2078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2834432204" sldId="2079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4231353588" sldId="2080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3948128039" sldId="2081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4155243787" sldId="2082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1426315621" sldId="2083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3348889261" sldId="2084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1169923411" sldId="2085"/>
        </pc:sldMkLst>
      </pc:sldChg>
      <pc:sldChg chg="del">
        <pc:chgData name="伊健 杜" userId="e69aded81da48593" providerId="LiveId" clId="{75A01D1A-CF46-4C00-B584-3EAF20C565A6}" dt="2022-12-14T04:26:43.217" v="1" actId="47"/>
        <pc:sldMkLst>
          <pc:docMk/>
          <pc:sldMk cId="601618678" sldId="2086"/>
        </pc:sldMkLst>
      </pc:sldChg>
      <pc:sldChg chg="delSp modSp mod ord">
        <pc:chgData name="伊健 杜" userId="e69aded81da48593" providerId="LiveId" clId="{75A01D1A-CF46-4C00-B584-3EAF20C565A6}" dt="2022-12-14T06:40:17.618" v="5090"/>
        <pc:sldMkLst>
          <pc:docMk/>
          <pc:sldMk cId="4224740174" sldId="2087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4224740174" sldId="2087"/>
            <ac:spMk id="2" creationId="{E79E1BCB-D050-90E4-6BA8-9C0749FBE7D3}"/>
          </ac:spMkLst>
        </pc:spChg>
        <pc:spChg chg="del">
          <ac:chgData name="伊健 杜" userId="e69aded81da48593" providerId="LiveId" clId="{75A01D1A-CF46-4C00-B584-3EAF20C565A6}" dt="2022-12-14T04:40:46.653" v="530" actId="478"/>
          <ac:spMkLst>
            <pc:docMk/>
            <pc:sldMk cId="4224740174" sldId="2087"/>
            <ac:spMk id="4" creationId="{C59E32F5-1001-E3A5-579B-AFC16F9391FB}"/>
          </ac:spMkLst>
        </pc:spChg>
      </pc:sldChg>
      <pc:sldChg chg="addSp delSp modSp add mod ord">
        <pc:chgData name="伊健 杜" userId="e69aded81da48593" providerId="LiveId" clId="{75A01D1A-CF46-4C00-B584-3EAF20C565A6}" dt="2022-12-14T06:40:17.618" v="5090"/>
        <pc:sldMkLst>
          <pc:docMk/>
          <pc:sldMk cId="4239992340" sldId="2088"/>
        </pc:sldMkLst>
        <pc:spChg chg="del">
          <ac:chgData name="伊健 杜" userId="e69aded81da48593" providerId="LiveId" clId="{75A01D1A-CF46-4C00-B584-3EAF20C565A6}" dt="2022-12-14T05:04:38.400" v="2070" actId="478"/>
          <ac:spMkLst>
            <pc:docMk/>
            <pc:sldMk cId="4239992340" sldId="2088"/>
            <ac:spMk id="2" creationId="{84F59EBE-32D2-482F-F483-E2D913E02B2A}"/>
          </ac:spMkLst>
        </pc:spChg>
        <pc:spChg chg="del">
          <ac:chgData name="伊健 杜" userId="e69aded81da48593" providerId="LiveId" clId="{75A01D1A-CF46-4C00-B584-3EAF20C565A6}" dt="2022-12-14T05:04:38.400" v="2070" actId="478"/>
          <ac:spMkLst>
            <pc:docMk/>
            <pc:sldMk cId="4239992340" sldId="2088"/>
            <ac:spMk id="3" creationId="{C0608563-A90B-72A9-E972-DB2AC136B069}"/>
          </ac:spMkLst>
        </pc:spChg>
        <pc:spChg chg="mod">
          <ac:chgData name="伊健 杜" userId="e69aded81da48593" providerId="LiveId" clId="{75A01D1A-CF46-4C00-B584-3EAF20C565A6}" dt="2022-12-14T06:40:17.618" v="5090"/>
          <ac:spMkLst>
            <pc:docMk/>
            <pc:sldMk cId="4239992340" sldId="2088"/>
            <ac:spMk id="5" creationId="{5CD40482-5FE8-24A7-5025-4D03E45ACA97}"/>
          </ac:spMkLst>
        </pc:spChg>
        <pc:spChg chg="mod">
          <ac:chgData name="伊健 杜" userId="e69aded81da48593" providerId="LiveId" clId="{75A01D1A-CF46-4C00-B584-3EAF20C565A6}" dt="2022-12-14T06:40:17.618" v="5090"/>
          <ac:spMkLst>
            <pc:docMk/>
            <pc:sldMk cId="4239992340" sldId="2088"/>
            <ac:spMk id="6" creationId="{FC955428-D167-1107-C85E-1D2BF77935D8}"/>
          </ac:spMkLst>
        </pc:spChg>
        <pc:spChg chg="del">
          <ac:chgData name="伊健 杜" userId="e69aded81da48593" providerId="LiveId" clId="{75A01D1A-CF46-4C00-B584-3EAF20C565A6}" dt="2022-12-14T05:04:38.400" v="2070" actId="478"/>
          <ac:spMkLst>
            <pc:docMk/>
            <pc:sldMk cId="4239992340" sldId="2088"/>
            <ac:spMk id="9" creationId="{A4D62FB1-68A1-1950-8C4A-828533280F53}"/>
          </ac:spMkLst>
        </pc:spChg>
        <pc:picChg chg="del mod">
          <ac:chgData name="伊健 杜" userId="e69aded81da48593" providerId="LiveId" clId="{75A01D1A-CF46-4C00-B584-3EAF20C565A6}" dt="2022-12-14T05:05:33.919" v="2237" actId="478"/>
          <ac:picMkLst>
            <pc:docMk/>
            <pc:sldMk cId="4239992340" sldId="2088"/>
            <ac:picMk id="10" creationId="{CFE01F3B-FC01-B64F-321F-674F0A6E3894}"/>
          </ac:picMkLst>
        </pc:picChg>
        <pc:picChg chg="add mod">
          <ac:chgData name="伊健 杜" userId="e69aded81da48593" providerId="LiveId" clId="{75A01D1A-CF46-4C00-B584-3EAF20C565A6}" dt="2022-12-14T05:05:50.882" v="2239" actId="1076"/>
          <ac:picMkLst>
            <pc:docMk/>
            <pc:sldMk cId="4239992340" sldId="2088"/>
            <ac:picMk id="13314" creationId="{90BC2DEB-931A-A44B-3F25-6CEC38A91D44}"/>
          </ac:picMkLst>
        </pc:picChg>
      </pc:sldChg>
      <pc:sldChg chg="addSp delSp modSp add mod ord">
        <pc:chgData name="伊健 杜" userId="e69aded81da48593" providerId="LiveId" clId="{75A01D1A-CF46-4C00-B584-3EAF20C565A6}" dt="2022-12-14T06:40:17.618" v="5090"/>
        <pc:sldMkLst>
          <pc:docMk/>
          <pc:sldMk cId="2340394746" sldId="2089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2340394746" sldId="2089"/>
            <ac:spMk id="2" creationId="{10304424-DB4A-36E7-9E0D-D32A5DD0F26C}"/>
          </ac:spMkLst>
        </pc:spChg>
        <pc:spChg chg="mod">
          <ac:chgData name="伊健 杜" userId="e69aded81da48593" providerId="LiveId" clId="{75A01D1A-CF46-4C00-B584-3EAF20C565A6}" dt="2022-12-14T06:40:17.618" v="5090"/>
          <ac:spMkLst>
            <pc:docMk/>
            <pc:sldMk cId="2340394746" sldId="2089"/>
            <ac:spMk id="3" creationId="{90D857A6-C700-A4CE-6C24-391DC4FBEE19}"/>
          </ac:spMkLst>
        </pc:spChg>
        <pc:spChg chg="mod">
          <ac:chgData name="伊健 杜" userId="e69aded81da48593" providerId="LiveId" clId="{75A01D1A-CF46-4C00-B584-3EAF20C565A6}" dt="2022-12-14T04:33:45.958" v="275"/>
          <ac:spMkLst>
            <pc:docMk/>
            <pc:sldMk cId="2340394746" sldId="2089"/>
            <ac:spMk id="5" creationId="{12133E31-EFD8-1428-E834-932512E03115}"/>
          </ac:spMkLst>
        </pc:spChg>
        <pc:picChg chg="add mod">
          <ac:chgData name="伊健 杜" userId="e69aded81da48593" providerId="LiveId" clId="{75A01D1A-CF46-4C00-B584-3EAF20C565A6}" dt="2022-12-14T04:34:49.593" v="344" actId="1076"/>
          <ac:picMkLst>
            <pc:docMk/>
            <pc:sldMk cId="2340394746" sldId="2089"/>
            <ac:picMk id="2050" creationId="{9E8C2B88-FE1E-2545-7930-D2F3B6183DE9}"/>
          </ac:picMkLst>
        </pc:picChg>
        <pc:picChg chg="del">
          <ac:chgData name="伊健 杜" userId="e69aded81da48593" providerId="LiveId" clId="{75A01D1A-CF46-4C00-B584-3EAF20C565A6}" dt="2022-12-14T04:34:22.475" v="340" actId="478"/>
          <ac:picMkLst>
            <pc:docMk/>
            <pc:sldMk cId="2340394746" sldId="2089"/>
            <ac:picMk id="26626" creationId="{9AAC85F8-D580-20F7-BDA2-5728C9E0DCD6}"/>
          </ac:picMkLst>
        </pc:picChg>
      </pc:sldChg>
      <pc:sldChg chg="addSp delSp modSp add mod delAnim">
        <pc:chgData name="伊健 杜" userId="e69aded81da48593" providerId="LiveId" clId="{75A01D1A-CF46-4C00-B584-3EAF20C565A6}" dt="2022-12-14T06:40:17.618" v="5090"/>
        <pc:sldMkLst>
          <pc:docMk/>
          <pc:sldMk cId="3800903737" sldId="2090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3800903737" sldId="2090"/>
            <ac:spMk id="3" creationId="{90D857A6-C700-A4CE-6C24-391DC4FBEE19}"/>
          </ac:spMkLst>
        </pc:spChg>
        <pc:spChg chg="del">
          <ac:chgData name="伊健 杜" userId="e69aded81da48593" providerId="LiveId" clId="{75A01D1A-CF46-4C00-B584-3EAF20C565A6}" dt="2022-12-14T04:30:55.346" v="160" actId="478"/>
          <ac:spMkLst>
            <pc:docMk/>
            <pc:sldMk cId="3800903737" sldId="2090"/>
            <ac:spMk id="5" creationId="{12133E31-EFD8-1428-E834-932512E03115}"/>
          </ac:spMkLst>
        </pc:spChg>
        <pc:picChg chg="del">
          <ac:chgData name="伊健 杜" userId="e69aded81da48593" providerId="LiveId" clId="{75A01D1A-CF46-4C00-B584-3EAF20C565A6}" dt="2022-12-14T04:32:10.973" v="162" actId="478"/>
          <ac:picMkLst>
            <pc:docMk/>
            <pc:sldMk cId="3800903737" sldId="2090"/>
            <ac:picMk id="6" creationId="{5DAE7B8E-0DB5-90F2-649B-3A11D68C50B4}"/>
          </ac:picMkLst>
        </pc:picChg>
        <pc:picChg chg="add del mod">
          <ac:chgData name="伊健 杜" userId="e69aded81da48593" providerId="LiveId" clId="{75A01D1A-CF46-4C00-B584-3EAF20C565A6}" dt="2022-12-14T04:32:22.549" v="167" actId="478"/>
          <ac:picMkLst>
            <pc:docMk/>
            <pc:sldMk cId="3800903737" sldId="2090"/>
            <ac:picMk id="1026" creationId="{B4B55273-3F7D-B1FA-808F-A5C78E594BFF}"/>
          </ac:picMkLst>
        </pc:picChg>
        <pc:picChg chg="add mod">
          <ac:chgData name="伊健 杜" userId="e69aded81da48593" providerId="LiveId" clId="{75A01D1A-CF46-4C00-B584-3EAF20C565A6}" dt="2022-12-14T04:32:37.995" v="171" actId="1076"/>
          <ac:picMkLst>
            <pc:docMk/>
            <pc:sldMk cId="3800903737" sldId="2090"/>
            <ac:picMk id="1028" creationId="{1E106592-578F-0894-62A0-1B950AC233AF}"/>
          </ac:picMkLst>
        </pc:picChg>
      </pc:sldChg>
      <pc:sldChg chg="addSp delSp modSp add mod delAnim">
        <pc:chgData name="伊健 杜" userId="e69aded81da48593" providerId="LiveId" clId="{75A01D1A-CF46-4C00-B584-3EAF20C565A6}" dt="2022-12-14T06:40:17.618" v="5090"/>
        <pc:sldMkLst>
          <pc:docMk/>
          <pc:sldMk cId="2577844069" sldId="2091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2577844069" sldId="2091"/>
            <ac:spMk id="2" creationId="{10304424-DB4A-36E7-9E0D-D32A5DD0F26C}"/>
          </ac:spMkLst>
        </pc:spChg>
        <pc:spChg chg="mod">
          <ac:chgData name="伊健 杜" userId="e69aded81da48593" providerId="LiveId" clId="{75A01D1A-CF46-4C00-B584-3EAF20C565A6}" dt="2022-12-14T06:40:17.618" v="5090"/>
          <ac:spMkLst>
            <pc:docMk/>
            <pc:sldMk cId="2577844069" sldId="2091"/>
            <ac:spMk id="3" creationId="{90D857A6-C700-A4CE-6C24-391DC4FBEE19}"/>
          </ac:spMkLst>
        </pc:spChg>
        <pc:spChg chg="del">
          <ac:chgData name="伊健 杜" userId="e69aded81da48593" providerId="LiveId" clId="{75A01D1A-CF46-4C00-B584-3EAF20C565A6}" dt="2022-12-14T04:35:49.441" v="346" actId="478"/>
          <ac:spMkLst>
            <pc:docMk/>
            <pc:sldMk cId="2577844069" sldId="2091"/>
            <ac:spMk id="5" creationId="{12133E31-EFD8-1428-E834-932512E03115}"/>
          </ac:spMkLst>
        </pc:spChg>
        <pc:picChg chg="del">
          <ac:chgData name="伊健 杜" userId="e69aded81da48593" providerId="LiveId" clId="{75A01D1A-CF46-4C00-B584-3EAF20C565A6}" dt="2022-12-14T04:36:07.033" v="406" actId="478"/>
          <ac:picMkLst>
            <pc:docMk/>
            <pc:sldMk cId="2577844069" sldId="2091"/>
            <ac:picMk id="2050" creationId="{9E8C2B88-FE1E-2545-7930-D2F3B6183DE9}"/>
          </ac:picMkLst>
        </pc:picChg>
        <pc:picChg chg="add mod">
          <ac:chgData name="伊健 杜" userId="e69aded81da48593" providerId="LiveId" clId="{75A01D1A-CF46-4C00-B584-3EAF20C565A6}" dt="2022-12-14T04:36:23.959" v="408" actId="1076"/>
          <ac:picMkLst>
            <pc:docMk/>
            <pc:sldMk cId="2577844069" sldId="2091"/>
            <ac:picMk id="3074" creationId="{642A545F-3548-5E6B-382A-9A8F126BC014}"/>
          </ac:picMkLst>
        </pc:picChg>
      </pc:sldChg>
      <pc:sldChg chg="addSp delSp modSp add mod">
        <pc:chgData name="伊健 杜" userId="e69aded81da48593" providerId="LiveId" clId="{75A01D1A-CF46-4C00-B584-3EAF20C565A6}" dt="2022-12-14T07:13:15.795" v="5093" actId="1076"/>
        <pc:sldMkLst>
          <pc:docMk/>
          <pc:sldMk cId="2112014221" sldId="2092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2112014221" sldId="2092"/>
            <ac:spMk id="2" creationId="{10304424-DB4A-36E7-9E0D-D32A5DD0F26C}"/>
          </ac:spMkLst>
        </pc:spChg>
        <pc:spChg chg="mod">
          <ac:chgData name="伊健 杜" userId="e69aded81da48593" providerId="LiveId" clId="{75A01D1A-CF46-4C00-B584-3EAF20C565A6}" dt="2022-12-14T06:40:17.618" v="5090"/>
          <ac:spMkLst>
            <pc:docMk/>
            <pc:sldMk cId="2112014221" sldId="2092"/>
            <ac:spMk id="3" creationId="{90D857A6-C700-A4CE-6C24-391DC4FBEE19}"/>
          </ac:spMkLst>
        </pc:spChg>
        <pc:spChg chg="mod">
          <ac:chgData name="伊健 杜" userId="e69aded81da48593" providerId="LiveId" clId="{75A01D1A-CF46-4C00-B584-3EAF20C565A6}" dt="2022-12-14T04:41:22.366" v="547"/>
          <ac:spMkLst>
            <pc:docMk/>
            <pc:sldMk cId="2112014221" sldId="2092"/>
            <ac:spMk id="5" creationId="{12133E31-EFD8-1428-E834-932512E03115}"/>
          </ac:spMkLst>
        </pc:spChg>
        <pc:picChg chg="add mod">
          <ac:chgData name="伊健 杜" userId="e69aded81da48593" providerId="LiveId" clId="{75A01D1A-CF46-4C00-B584-3EAF20C565A6}" dt="2022-12-14T07:13:15.795" v="5093" actId="1076"/>
          <ac:picMkLst>
            <pc:docMk/>
            <pc:sldMk cId="2112014221" sldId="2092"/>
            <ac:picMk id="1026" creationId="{8065C9CA-6F6E-947F-0B32-A42EB519DEDF}"/>
          </ac:picMkLst>
        </pc:picChg>
        <pc:picChg chg="del">
          <ac:chgData name="伊健 杜" userId="e69aded81da48593" providerId="LiveId" clId="{75A01D1A-CF46-4C00-B584-3EAF20C565A6}" dt="2022-12-14T07:13:09.466" v="5091" actId="478"/>
          <ac:picMkLst>
            <pc:docMk/>
            <pc:sldMk cId="2112014221" sldId="2092"/>
            <ac:picMk id="2050" creationId="{9E8C2B88-FE1E-2545-7930-D2F3B6183DE9}"/>
          </ac:picMkLst>
        </pc:picChg>
      </pc:sldChg>
      <pc:sldChg chg="addSp delSp modSp add mod delAnim">
        <pc:chgData name="伊健 杜" userId="e69aded81da48593" providerId="LiveId" clId="{75A01D1A-CF46-4C00-B584-3EAF20C565A6}" dt="2022-12-14T06:40:17.618" v="5090"/>
        <pc:sldMkLst>
          <pc:docMk/>
          <pc:sldMk cId="1043664713" sldId="2093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1043664713" sldId="2093"/>
            <ac:spMk id="2" creationId="{10304424-DB4A-36E7-9E0D-D32A5DD0F26C}"/>
          </ac:spMkLst>
        </pc:spChg>
        <pc:spChg chg="mod">
          <ac:chgData name="伊健 杜" userId="e69aded81da48593" providerId="LiveId" clId="{75A01D1A-CF46-4C00-B584-3EAF20C565A6}" dt="2022-12-14T06:40:17.618" v="5090"/>
          <ac:spMkLst>
            <pc:docMk/>
            <pc:sldMk cId="1043664713" sldId="2093"/>
            <ac:spMk id="3" creationId="{90D857A6-C700-A4CE-6C24-391DC4FBEE19}"/>
          </ac:spMkLst>
        </pc:spChg>
        <pc:spChg chg="add del">
          <ac:chgData name="伊健 杜" userId="e69aded81da48593" providerId="LiveId" clId="{75A01D1A-CF46-4C00-B584-3EAF20C565A6}" dt="2022-12-14T04:44:04.947" v="801" actId="478"/>
          <ac:spMkLst>
            <pc:docMk/>
            <pc:sldMk cId="1043664713" sldId="2093"/>
            <ac:spMk id="4" creationId="{4E0407E7-48AA-00BA-EF96-923D1A8BEA28}"/>
          </ac:spMkLst>
        </pc:spChg>
        <pc:spChg chg="del">
          <ac:chgData name="伊健 杜" userId="e69aded81da48593" providerId="LiveId" clId="{75A01D1A-CF46-4C00-B584-3EAF20C565A6}" dt="2022-12-14T04:42:53.787" v="632" actId="478"/>
          <ac:spMkLst>
            <pc:docMk/>
            <pc:sldMk cId="1043664713" sldId="2093"/>
            <ac:spMk id="5" creationId="{12133E31-EFD8-1428-E834-932512E03115}"/>
          </ac:spMkLst>
        </pc:spChg>
        <pc:spChg chg="add del">
          <ac:chgData name="伊健 杜" userId="e69aded81da48593" providerId="LiveId" clId="{75A01D1A-CF46-4C00-B584-3EAF20C565A6}" dt="2022-12-14T04:44:17.275" v="803" actId="478"/>
          <ac:spMkLst>
            <pc:docMk/>
            <pc:sldMk cId="1043664713" sldId="2093"/>
            <ac:spMk id="6" creationId="{D3359C8C-24EE-1910-3A06-347FA52B3626}"/>
          </ac:spMkLst>
        </pc:spChg>
        <pc:picChg chg="del">
          <ac:chgData name="伊健 杜" userId="e69aded81da48593" providerId="LiveId" clId="{75A01D1A-CF46-4C00-B584-3EAF20C565A6}" dt="2022-12-14T04:43:49.774" v="799" actId="478"/>
          <ac:picMkLst>
            <pc:docMk/>
            <pc:sldMk cId="1043664713" sldId="2093"/>
            <ac:picMk id="2050" creationId="{9E8C2B88-FE1E-2545-7930-D2F3B6183DE9}"/>
          </ac:picMkLst>
        </pc:picChg>
        <pc:picChg chg="add mod">
          <ac:chgData name="伊健 杜" userId="e69aded81da48593" providerId="LiveId" clId="{75A01D1A-CF46-4C00-B584-3EAF20C565A6}" dt="2022-12-14T04:44:48.927" v="806" actId="1076"/>
          <ac:picMkLst>
            <pc:docMk/>
            <pc:sldMk cId="1043664713" sldId="2093"/>
            <ac:picMk id="4102" creationId="{CA551672-129E-F6A1-5B35-9791E15501D9}"/>
          </ac:picMkLst>
        </pc:picChg>
      </pc:sldChg>
      <pc:sldChg chg="modSp add mod">
        <pc:chgData name="伊健 杜" userId="e69aded81da48593" providerId="LiveId" clId="{75A01D1A-CF46-4C00-B584-3EAF20C565A6}" dt="2022-12-14T06:40:17.618" v="5090"/>
        <pc:sldMkLst>
          <pc:docMk/>
          <pc:sldMk cId="914224339" sldId="2094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914224339" sldId="2094"/>
            <ac:spMk id="2" creationId="{E79E1BCB-D050-90E4-6BA8-9C0749FBE7D3}"/>
          </ac:spMkLst>
        </pc:spChg>
      </pc:sldChg>
      <pc:sldChg chg="addSp modSp add mod">
        <pc:chgData name="伊健 杜" userId="e69aded81da48593" providerId="LiveId" clId="{75A01D1A-CF46-4C00-B584-3EAF20C565A6}" dt="2022-12-14T06:40:17.618" v="5090"/>
        <pc:sldMkLst>
          <pc:docMk/>
          <pc:sldMk cId="866168276" sldId="2095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866168276" sldId="2095"/>
            <ac:spMk id="2" creationId="{E79E1BCB-D050-90E4-6BA8-9C0749FBE7D3}"/>
          </ac:spMkLst>
        </pc:spChg>
        <pc:spChg chg="add mod">
          <ac:chgData name="伊健 杜" userId="e69aded81da48593" providerId="LiveId" clId="{75A01D1A-CF46-4C00-B584-3EAF20C565A6}" dt="2022-12-14T04:49:21.855" v="1048" actId="1076"/>
          <ac:spMkLst>
            <pc:docMk/>
            <pc:sldMk cId="866168276" sldId="2095"/>
            <ac:spMk id="3" creationId="{7E63EE97-74F6-FE37-C951-B2139C59D29B}"/>
          </ac:spMkLst>
        </pc:spChg>
        <pc:spChg chg="add mod">
          <ac:chgData name="伊健 杜" userId="e69aded81da48593" providerId="LiveId" clId="{75A01D1A-CF46-4C00-B584-3EAF20C565A6}" dt="2022-12-14T04:46:06.284" v="896" actId="20577"/>
          <ac:spMkLst>
            <pc:docMk/>
            <pc:sldMk cId="866168276" sldId="2095"/>
            <ac:spMk id="4" creationId="{C12ADBE1-8161-E0B8-2966-62E058546F36}"/>
          </ac:spMkLst>
        </pc:spChg>
        <pc:spChg chg="add mod">
          <ac:chgData name="伊健 杜" userId="e69aded81da48593" providerId="LiveId" clId="{75A01D1A-CF46-4C00-B584-3EAF20C565A6}" dt="2022-12-14T06:40:17.618" v="5090"/>
          <ac:spMkLst>
            <pc:docMk/>
            <pc:sldMk cId="866168276" sldId="2095"/>
            <ac:spMk id="5" creationId="{7273CE6F-71EB-2813-B66A-EC6322833830}"/>
          </ac:spMkLst>
        </pc:spChg>
        <pc:spChg chg="add mod">
          <ac:chgData name="伊健 杜" userId="e69aded81da48593" providerId="LiveId" clId="{75A01D1A-CF46-4C00-B584-3EAF20C565A6}" dt="2022-12-14T06:40:17.618" v="5090"/>
          <ac:spMkLst>
            <pc:docMk/>
            <pc:sldMk cId="866168276" sldId="2095"/>
            <ac:spMk id="6" creationId="{18EDD328-62D0-BA47-89EA-C37BF0C41749}"/>
          </ac:spMkLst>
        </pc:spChg>
        <pc:picChg chg="add mod">
          <ac:chgData name="伊健 杜" userId="e69aded81da48593" providerId="LiveId" clId="{75A01D1A-CF46-4C00-B584-3EAF20C565A6}" dt="2022-12-14T04:49:00.470" v="983" actId="1076"/>
          <ac:picMkLst>
            <pc:docMk/>
            <pc:sldMk cId="866168276" sldId="2095"/>
            <ac:picMk id="6146" creationId="{E2A594FC-BFA7-C19A-A96E-E2AE0D1B2345}"/>
          </ac:picMkLst>
        </pc:picChg>
        <pc:picChg chg="add mod">
          <ac:chgData name="伊健 杜" userId="e69aded81da48593" providerId="LiveId" clId="{75A01D1A-CF46-4C00-B584-3EAF20C565A6}" dt="2022-12-14T04:48:11.359" v="903" actId="1076"/>
          <ac:picMkLst>
            <pc:docMk/>
            <pc:sldMk cId="866168276" sldId="2095"/>
            <ac:picMk id="6148" creationId="{D18337E2-5CB9-937B-6AE9-F8DE1B46C9CD}"/>
          </ac:picMkLst>
        </pc:picChg>
      </pc:sldChg>
      <pc:sldChg chg="modSp add mod">
        <pc:chgData name="伊健 杜" userId="e69aded81da48593" providerId="LiveId" clId="{75A01D1A-CF46-4C00-B584-3EAF20C565A6}" dt="2022-12-14T06:40:17.618" v="5090"/>
        <pc:sldMkLst>
          <pc:docMk/>
          <pc:sldMk cId="187813021" sldId="2096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187813021" sldId="2096"/>
            <ac:spMk id="2" creationId="{E79E1BCB-D050-90E4-6BA8-9C0749FBE7D3}"/>
          </ac:spMkLst>
        </pc:spChg>
      </pc:sldChg>
      <pc:sldChg chg="modSp add mod ord">
        <pc:chgData name="伊健 杜" userId="e69aded81da48593" providerId="LiveId" clId="{75A01D1A-CF46-4C00-B584-3EAF20C565A6}" dt="2022-12-14T17:13:20.811" v="5145" actId="20577"/>
        <pc:sldMkLst>
          <pc:docMk/>
          <pc:sldMk cId="4231723875" sldId="2097"/>
        </pc:sldMkLst>
        <pc:spChg chg="mod">
          <ac:chgData name="伊健 杜" userId="e69aded81da48593" providerId="LiveId" clId="{75A01D1A-CF46-4C00-B584-3EAF20C565A6}" dt="2022-12-14T17:13:20.811" v="5145" actId="20577"/>
          <ac:spMkLst>
            <pc:docMk/>
            <pc:sldMk cId="4231723875" sldId="2097"/>
            <ac:spMk id="2" creationId="{E79E1BCB-D050-90E4-6BA8-9C0749FBE7D3}"/>
          </ac:spMkLst>
        </pc:spChg>
      </pc:sldChg>
      <pc:sldChg chg="addSp delSp modSp add mod">
        <pc:chgData name="伊健 杜" userId="e69aded81da48593" providerId="LiveId" clId="{75A01D1A-CF46-4C00-B584-3EAF20C565A6}" dt="2022-12-14T06:40:17.618" v="5090"/>
        <pc:sldMkLst>
          <pc:docMk/>
          <pc:sldMk cId="4087398384" sldId="2098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4087398384" sldId="2098"/>
            <ac:spMk id="2" creationId="{10304424-DB4A-36E7-9E0D-D32A5DD0F26C}"/>
          </ac:spMkLst>
        </pc:spChg>
        <pc:spChg chg="mod">
          <ac:chgData name="伊健 杜" userId="e69aded81da48593" providerId="LiveId" clId="{75A01D1A-CF46-4C00-B584-3EAF20C565A6}" dt="2022-12-14T06:40:17.618" v="5090"/>
          <ac:spMkLst>
            <pc:docMk/>
            <pc:sldMk cId="4087398384" sldId="2098"/>
            <ac:spMk id="3" creationId="{90D857A6-C700-A4CE-6C24-391DC4FBEE19}"/>
          </ac:spMkLst>
        </pc:spChg>
        <pc:spChg chg="add mod">
          <ac:chgData name="伊健 杜" userId="e69aded81da48593" providerId="LiveId" clId="{75A01D1A-CF46-4C00-B584-3EAF20C565A6}" dt="2022-12-14T04:53:11.403" v="1283" actId="1076"/>
          <ac:spMkLst>
            <pc:docMk/>
            <pc:sldMk cId="4087398384" sldId="2098"/>
            <ac:spMk id="4" creationId="{4AFD51DF-53C9-6F3E-44DA-3A9CFEE6CFCE}"/>
          </ac:spMkLst>
        </pc:spChg>
        <pc:spChg chg="mod">
          <ac:chgData name="伊健 杜" userId="e69aded81da48593" providerId="LiveId" clId="{75A01D1A-CF46-4C00-B584-3EAF20C565A6}" dt="2022-12-14T04:52:15.987" v="1157"/>
          <ac:spMkLst>
            <pc:docMk/>
            <pc:sldMk cId="4087398384" sldId="2098"/>
            <ac:spMk id="5" creationId="{12133E31-EFD8-1428-E834-932512E03115}"/>
          </ac:spMkLst>
        </pc:spChg>
        <pc:picChg chg="del">
          <ac:chgData name="伊健 杜" userId="e69aded81da48593" providerId="LiveId" clId="{75A01D1A-CF46-4C00-B584-3EAF20C565A6}" dt="2022-12-14T04:52:33.842" v="1230" actId="478"/>
          <ac:picMkLst>
            <pc:docMk/>
            <pc:sldMk cId="4087398384" sldId="2098"/>
            <ac:picMk id="2050" creationId="{9E8C2B88-FE1E-2545-7930-D2F3B6183DE9}"/>
          </ac:picMkLst>
        </pc:picChg>
        <pc:picChg chg="add del mod">
          <ac:chgData name="伊健 杜" userId="e69aded81da48593" providerId="LiveId" clId="{75A01D1A-CF46-4C00-B584-3EAF20C565A6}" dt="2022-12-14T04:54:46.777" v="1288" actId="478"/>
          <ac:picMkLst>
            <pc:docMk/>
            <pc:sldMk cId="4087398384" sldId="2098"/>
            <ac:picMk id="7171" creationId="{81925A39-2085-0388-F929-7D2DD20D18D6}"/>
          </ac:picMkLst>
        </pc:picChg>
        <pc:picChg chg="add del">
          <ac:chgData name="伊健 杜" userId="e69aded81da48593" providerId="LiveId" clId="{75A01D1A-CF46-4C00-B584-3EAF20C565A6}" dt="2022-12-14T04:54:53.579" v="1290" actId="478"/>
          <ac:picMkLst>
            <pc:docMk/>
            <pc:sldMk cId="4087398384" sldId="2098"/>
            <ac:picMk id="7173" creationId="{5134C366-D642-F7C1-7508-00F7097BC243}"/>
          </ac:picMkLst>
        </pc:picChg>
        <pc:picChg chg="add mod">
          <ac:chgData name="伊健 杜" userId="e69aded81da48593" providerId="LiveId" clId="{75A01D1A-CF46-4C00-B584-3EAF20C565A6}" dt="2022-12-14T04:54:57.493" v="1294" actId="1076"/>
          <ac:picMkLst>
            <pc:docMk/>
            <pc:sldMk cId="4087398384" sldId="2098"/>
            <ac:picMk id="7175" creationId="{CFD60FFA-33C8-4EF0-9003-AE0677F2C8DE}"/>
          </ac:picMkLst>
        </pc:picChg>
      </pc:sldChg>
      <pc:sldChg chg="addSp delSp modSp add mod delAnim">
        <pc:chgData name="伊健 杜" userId="e69aded81da48593" providerId="LiveId" clId="{75A01D1A-CF46-4C00-B584-3EAF20C565A6}" dt="2022-12-14T06:40:17.618" v="5090"/>
        <pc:sldMkLst>
          <pc:docMk/>
          <pc:sldMk cId="992794501" sldId="2099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992794501" sldId="2099"/>
            <ac:spMk id="2" creationId="{10304424-DB4A-36E7-9E0D-D32A5DD0F26C}"/>
          </ac:spMkLst>
        </pc:spChg>
        <pc:spChg chg="mod">
          <ac:chgData name="伊健 杜" userId="e69aded81da48593" providerId="LiveId" clId="{75A01D1A-CF46-4C00-B584-3EAF20C565A6}" dt="2022-12-14T06:40:17.618" v="5090"/>
          <ac:spMkLst>
            <pc:docMk/>
            <pc:sldMk cId="992794501" sldId="2099"/>
            <ac:spMk id="3" creationId="{90D857A6-C700-A4CE-6C24-391DC4FBEE19}"/>
          </ac:spMkLst>
        </pc:spChg>
        <pc:spChg chg="del">
          <ac:chgData name="伊健 杜" userId="e69aded81da48593" providerId="LiveId" clId="{75A01D1A-CF46-4C00-B584-3EAF20C565A6}" dt="2022-12-14T04:55:30.838" v="1357" actId="478"/>
          <ac:spMkLst>
            <pc:docMk/>
            <pc:sldMk cId="992794501" sldId="2099"/>
            <ac:spMk id="4" creationId="{4AFD51DF-53C9-6F3E-44DA-3A9CFEE6CFCE}"/>
          </ac:spMkLst>
        </pc:spChg>
        <pc:spChg chg="del">
          <ac:chgData name="伊健 杜" userId="e69aded81da48593" providerId="LiveId" clId="{75A01D1A-CF46-4C00-B584-3EAF20C565A6}" dt="2022-12-14T04:55:02.396" v="1296" actId="478"/>
          <ac:spMkLst>
            <pc:docMk/>
            <pc:sldMk cId="992794501" sldId="2099"/>
            <ac:spMk id="5" creationId="{12133E31-EFD8-1428-E834-932512E03115}"/>
          </ac:spMkLst>
        </pc:spChg>
        <pc:picChg chg="del">
          <ac:chgData name="伊健 杜" userId="e69aded81da48593" providerId="LiveId" clId="{75A01D1A-CF46-4C00-B584-3EAF20C565A6}" dt="2022-12-14T04:55:32.532" v="1358" actId="478"/>
          <ac:picMkLst>
            <pc:docMk/>
            <pc:sldMk cId="992794501" sldId="2099"/>
            <ac:picMk id="7175" creationId="{CFD60FFA-33C8-4EF0-9003-AE0677F2C8DE}"/>
          </ac:picMkLst>
        </pc:picChg>
        <pc:picChg chg="add mod">
          <ac:chgData name="伊健 杜" userId="e69aded81da48593" providerId="LiveId" clId="{75A01D1A-CF46-4C00-B584-3EAF20C565A6}" dt="2022-12-14T04:55:42.043" v="1361" actId="1076"/>
          <ac:picMkLst>
            <pc:docMk/>
            <pc:sldMk cId="992794501" sldId="2099"/>
            <ac:picMk id="8194" creationId="{7CC3F2C5-7B6F-CC7C-0ACD-9C2DF6352868}"/>
          </ac:picMkLst>
        </pc:picChg>
        <pc:picChg chg="add del">
          <ac:chgData name="伊健 杜" userId="e69aded81da48593" providerId="LiveId" clId="{75A01D1A-CF46-4C00-B584-3EAF20C565A6}" dt="2022-12-14T04:56:17.910" v="1363"/>
          <ac:picMkLst>
            <pc:docMk/>
            <pc:sldMk cId="992794501" sldId="2099"/>
            <ac:picMk id="8196" creationId="{2EE605A6-AEEF-4BA3-54EE-D88802058A2A}"/>
          </ac:picMkLst>
        </pc:picChg>
      </pc:sldChg>
      <pc:sldChg chg="addSp modSp add mod">
        <pc:chgData name="伊健 杜" userId="e69aded81da48593" providerId="LiveId" clId="{75A01D1A-CF46-4C00-B584-3EAF20C565A6}" dt="2022-12-14T06:40:17.618" v="5090"/>
        <pc:sldMkLst>
          <pc:docMk/>
          <pc:sldMk cId="1755076991" sldId="2100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1755076991" sldId="2100"/>
            <ac:spMk id="2" creationId="{E79E1BCB-D050-90E4-6BA8-9C0749FBE7D3}"/>
          </ac:spMkLst>
        </pc:spChg>
        <pc:spChg chg="add mod">
          <ac:chgData name="伊健 杜" userId="e69aded81da48593" providerId="LiveId" clId="{75A01D1A-CF46-4C00-B584-3EAF20C565A6}" dt="2022-12-14T06:40:17.618" v="5090"/>
          <ac:spMkLst>
            <pc:docMk/>
            <pc:sldMk cId="1755076991" sldId="2100"/>
            <ac:spMk id="3" creationId="{1292B886-E43F-9071-E699-C06867993AAD}"/>
          </ac:spMkLst>
        </pc:spChg>
      </pc:sldChg>
      <pc:sldChg chg="addSp delSp modSp add mod">
        <pc:chgData name="伊健 杜" userId="e69aded81da48593" providerId="LiveId" clId="{75A01D1A-CF46-4C00-B584-3EAF20C565A6}" dt="2022-12-14T06:40:17.618" v="5090"/>
        <pc:sldMkLst>
          <pc:docMk/>
          <pc:sldMk cId="493537391" sldId="2101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493537391" sldId="2101"/>
            <ac:spMk id="2" creationId="{10304424-DB4A-36E7-9E0D-D32A5DD0F26C}"/>
          </ac:spMkLst>
        </pc:spChg>
        <pc:spChg chg="mod">
          <ac:chgData name="伊健 杜" userId="e69aded81da48593" providerId="LiveId" clId="{75A01D1A-CF46-4C00-B584-3EAF20C565A6}" dt="2022-12-14T06:40:17.618" v="5090"/>
          <ac:spMkLst>
            <pc:docMk/>
            <pc:sldMk cId="493537391" sldId="2101"/>
            <ac:spMk id="3" creationId="{90D857A6-C700-A4CE-6C24-391DC4FBEE19}"/>
          </ac:spMkLst>
        </pc:spChg>
        <pc:spChg chg="del">
          <ac:chgData name="伊健 杜" userId="e69aded81da48593" providerId="LiveId" clId="{75A01D1A-CF46-4C00-B584-3EAF20C565A6}" dt="2022-12-14T04:58:51.783" v="1505" actId="478"/>
          <ac:spMkLst>
            <pc:docMk/>
            <pc:sldMk cId="493537391" sldId="2101"/>
            <ac:spMk id="4" creationId="{4AFD51DF-53C9-6F3E-44DA-3A9CFEE6CFCE}"/>
          </ac:spMkLst>
        </pc:spChg>
        <pc:spChg chg="mod">
          <ac:chgData name="伊健 杜" userId="e69aded81da48593" providerId="LiveId" clId="{75A01D1A-CF46-4C00-B584-3EAF20C565A6}" dt="2022-12-14T04:58:48.172" v="1504"/>
          <ac:spMkLst>
            <pc:docMk/>
            <pc:sldMk cId="493537391" sldId="2101"/>
            <ac:spMk id="5" creationId="{12133E31-EFD8-1428-E834-932512E03115}"/>
          </ac:spMkLst>
        </pc:spChg>
        <pc:picChg chg="del">
          <ac:chgData name="伊健 杜" userId="e69aded81da48593" providerId="LiveId" clId="{75A01D1A-CF46-4C00-B584-3EAF20C565A6}" dt="2022-12-14T04:59:27.467" v="1583" actId="478"/>
          <ac:picMkLst>
            <pc:docMk/>
            <pc:sldMk cId="493537391" sldId="2101"/>
            <ac:picMk id="7175" creationId="{CFD60FFA-33C8-4EF0-9003-AE0677F2C8DE}"/>
          </ac:picMkLst>
        </pc:picChg>
        <pc:picChg chg="add mod">
          <ac:chgData name="伊健 杜" userId="e69aded81da48593" providerId="LiveId" clId="{75A01D1A-CF46-4C00-B584-3EAF20C565A6}" dt="2022-12-14T04:59:32.385" v="1587" actId="1076"/>
          <ac:picMkLst>
            <pc:docMk/>
            <pc:sldMk cId="493537391" sldId="2101"/>
            <ac:picMk id="9218" creationId="{43481B69-7DD7-FFEA-7577-13715D35027D}"/>
          </ac:picMkLst>
        </pc:picChg>
      </pc:sldChg>
      <pc:sldChg chg="addSp delSp modSp add mod delAnim">
        <pc:chgData name="伊健 杜" userId="e69aded81da48593" providerId="LiveId" clId="{75A01D1A-CF46-4C00-B584-3EAF20C565A6}" dt="2022-12-14T06:40:17.618" v="5090"/>
        <pc:sldMkLst>
          <pc:docMk/>
          <pc:sldMk cId="265543782" sldId="2102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265543782" sldId="2102"/>
            <ac:spMk id="2" creationId="{10304424-DB4A-36E7-9E0D-D32A5DD0F26C}"/>
          </ac:spMkLst>
        </pc:spChg>
        <pc:spChg chg="mod">
          <ac:chgData name="伊健 杜" userId="e69aded81da48593" providerId="LiveId" clId="{75A01D1A-CF46-4C00-B584-3EAF20C565A6}" dt="2022-12-14T06:40:17.618" v="5090"/>
          <ac:spMkLst>
            <pc:docMk/>
            <pc:sldMk cId="265543782" sldId="2102"/>
            <ac:spMk id="3" creationId="{90D857A6-C700-A4CE-6C24-391DC4FBEE19}"/>
          </ac:spMkLst>
        </pc:spChg>
        <pc:spChg chg="del">
          <ac:chgData name="伊健 杜" userId="e69aded81da48593" providerId="LiveId" clId="{75A01D1A-CF46-4C00-B584-3EAF20C565A6}" dt="2022-12-14T04:59:38.219" v="1589" actId="478"/>
          <ac:spMkLst>
            <pc:docMk/>
            <pc:sldMk cId="265543782" sldId="2102"/>
            <ac:spMk id="5" creationId="{12133E31-EFD8-1428-E834-932512E03115}"/>
          </ac:spMkLst>
        </pc:spChg>
        <pc:picChg chg="del">
          <ac:chgData name="伊健 杜" userId="e69aded81da48593" providerId="LiveId" clId="{75A01D1A-CF46-4C00-B584-3EAF20C565A6}" dt="2022-12-14T05:00:22.744" v="1687" actId="478"/>
          <ac:picMkLst>
            <pc:docMk/>
            <pc:sldMk cId="265543782" sldId="2102"/>
            <ac:picMk id="9218" creationId="{43481B69-7DD7-FFEA-7577-13715D35027D}"/>
          </ac:picMkLst>
        </pc:picChg>
        <pc:picChg chg="add mod">
          <ac:chgData name="伊健 杜" userId="e69aded81da48593" providerId="LiveId" clId="{75A01D1A-CF46-4C00-B584-3EAF20C565A6}" dt="2022-12-14T05:00:41.222" v="1691" actId="1076"/>
          <ac:picMkLst>
            <pc:docMk/>
            <pc:sldMk cId="265543782" sldId="2102"/>
            <ac:picMk id="10242" creationId="{AF215502-BA3E-BAF1-600F-24C4D87C8CF9}"/>
          </ac:picMkLst>
        </pc:picChg>
      </pc:sldChg>
      <pc:sldChg chg="addSp delSp modSp add mod">
        <pc:chgData name="伊健 杜" userId="e69aded81da48593" providerId="LiveId" clId="{75A01D1A-CF46-4C00-B584-3EAF20C565A6}" dt="2022-12-14T06:40:17.618" v="5090"/>
        <pc:sldMkLst>
          <pc:docMk/>
          <pc:sldMk cId="2855226753" sldId="2103"/>
        </pc:sldMkLst>
        <pc:spChg chg="mod">
          <ac:chgData name="伊健 杜" userId="e69aded81da48593" providerId="LiveId" clId="{75A01D1A-CF46-4C00-B584-3EAF20C565A6}" dt="2022-12-14T05:00:57.715" v="1712" actId="20577"/>
          <ac:spMkLst>
            <pc:docMk/>
            <pc:sldMk cId="2855226753" sldId="2103"/>
            <ac:spMk id="2" creationId="{10304424-DB4A-36E7-9E0D-D32A5DD0F26C}"/>
          </ac:spMkLst>
        </pc:spChg>
        <pc:spChg chg="mod">
          <ac:chgData name="伊健 杜" userId="e69aded81da48593" providerId="LiveId" clId="{75A01D1A-CF46-4C00-B584-3EAF20C565A6}" dt="2022-12-14T06:40:17.618" v="5090"/>
          <ac:spMkLst>
            <pc:docMk/>
            <pc:sldMk cId="2855226753" sldId="2103"/>
            <ac:spMk id="3" creationId="{90D857A6-C700-A4CE-6C24-391DC4FBEE19}"/>
          </ac:spMkLst>
        </pc:spChg>
        <pc:spChg chg="mod">
          <ac:chgData name="伊健 杜" userId="e69aded81da48593" providerId="LiveId" clId="{75A01D1A-CF46-4C00-B584-3EAF20C565A6}" dt="2022-12-14T05:01:14.597" v="1719"/>
          <ac:spMkLst>
            <pc:docMk/>
            <pc:sldMk cId="2855226753" sldId="2103"/>
            <ac:spMk id="5" creationId="{12133E31-EFD8-1428-E834-932512E03115}"/>
          </ac:spMkLst>
        </pc:spChg>
        <pc:picChg chg="del">
          <ac:chgData name="伊健 杜" userId="e69aded81da48593" providerId="LiveId" clId="{75A01D1A-CF46-4C00-B584-3EAF20C565A6}" dt="2022-12-14T05:01:31.638" v="1720" actId="478"/>
          <ac:picMkLst>
            <pc:docMk/>
            <pc:sldMk cId="2855226753" sldId="2103"/>
            <ac:picMk id="9218" creationId="{43481B69-7DD7-FFEA-7577-13715D35027D}"/>
          </ac:picMkLst>
        </pc:picChg>
        <pc:picChg chg="add del mod">
          <ac:chgData name="伊健 杜" userId="e69aded81da48593" providerId="LiveId" clId="{75A01D1A-CF46-4C00-B584-3EAF20C565A6}" dt="2022-12-14T05:01:48.996" v="1725" actId="478"/>
          <ac:picMkLst>
            <pc:docMk/>
            <pc:sldMk cId="2855226753" sldId="2103"/>
            <ac:picMk id="11266" creationId="{DECA407F-C346-53DB-BEF3-9A5C52DE3FDA}"/>
          </ac:picMkLst>
        </pc:picChg>
        <pc:picChg chg="add mod">
          <ac:chgData name="伊健 杜" userId="e69aded81da48593" providerId="LiveId" clId="{75A01D1A-CF46-4C00-B584-3EAF20C565A6}" dt="2022-12-14T05:02:21.443" v="1838" actId="1076"/>
          <ac:picMkLst>
            <pc:docMk/>
            <pc:sldMk cId="2855226753" sldId="2103"/>
            <ac:picMk id="11268" creationId="{901BE55E-E824-3150-9704-2F5C2C9DCE1B}"/>
          </ac:picMkLst>
        </pc:picChg>
      </pc:sldChg>
      <pc:sldChg chg="addSp delSp modSp add mod delAnim">
        <pc:chgData name="伊健 杜" userId="e69aded81da48593" providerId="LiveId" clId="{75A01D1A-CF46-4C00-B584-3EAF20C565A6}" dt="2022-12-14T06:40:17.618" v="5090"/>
        <pc:sldMkLst>
          <pc:docMk/>
          <pc:sldMk cId="414478540" sldId="2104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414478540" sldId="2104"/>
            <ac:spMk id="3" creationId="{90D857A6-C700-A4CE-6C24-391DC4FBEE19}"/>
          </ac:spMkLst>
        </pc:spChg>
        <pc:spChg chg="del">
          <ac:chgData name="伊健 杜" userId="e69aded81da48593" providerId="LiveId" clId="{75A01D1A-CF46-4C00-B584-3EAF20C565A6}" dt="2022-12-14T05:02:32.296" v="1841" actId="478"/>
          <ac:spMkLst>
            <pc:docMk/>
            <pc:sldMk cId="414478540" sldId="2104"/>
            <ac:spMk id="5" creationId="{12133E31-EFD8-1428-E834-932512E03115}"/>
          </ac:spMkLst>
        </pc:spChg>
        <pc:picChg chg="del">
          <ac:chgData name="伊健 杜" userId="e69aded81da48593" providerId="LiveId" clId="{75A01D1A-CF46-4C00-B584-3EAF20C565A6}" dt="2022-12-14T05:02:58.018" v="1923" actId="478"/>
          <ac:picMkLst>
            <pc:docMk/>
            <pc:sldMk cId="414478540" sldId="2104"/>
            <ac:picMk id="11268" creationId="{901BE55E-E824-3150-9704-2F5C2C9DCE1B}"/>
          </ac:picMkLst>
        </pc:picChg>
        <pc:picChg chg="add mod">
          <ac:chgData name="伊健 杜" userId="e69aded81da48593" providerId="LiveId" clId="{75A01D1A-CF46-4C00-B584-3EAF20C565A6}" dt="2022-12-14T05:03:04.715" v="1926" actId="1076"/>
          <ac:picMkLst>
            <pc:docMk/>
            <pc:sldMk cId="414478540" sldId="2104"/>
            <ac:picMk id="12290" creationId="{41C3C5B9-E043-4F0A-6041-E1B9793D5777}"/>
          </ac:picMkLst>
        </pc:picChg>
      </pc:sldChg>
      <pc:sldChg chg="delSp modSp add mod">
        <pc:chgData name="伊健 杜" userId="e69aded81da48593" providerId="LiveId" clId="{75A01D1A-CF46-4C00-B584-3EAF20C565A6}" dt="2022-12-14T17:34:20.726" v="5146" actId="20577"/>
        <pc:sldMkLst>
          <pc:docMk/>
          <pc:sldMk cId="2388260371" sldId="2105"/>
        </pc:sldMkLst>
        <pc:spChg chg="mod">
          <ac:chgData name="伊健 杜" userId="e69aded81da48593" providerId="LiveId" clId="{75A01D1A-CF46-4C00-B584-3EAF20C565A6}" dt="2022-12-14T17:34:20.726" v="5146" actId="20577"/>
          <ac:spMkLst>
            <pc:docMk/>
            <pc:sldMk cId="2388260371" sldId="2105"/>
            <ac:spMk id="2" creationId="{E79E1BCB-D050-90E4-6BA8-9C0749FBE7D3}"/>
          </ac:spMkLst>
        </pc:spChg>
        <pc:spChg chg="del">
          <ac:chgData name="伊健 杜" userId="e69aded81da48593" providerId="LiveId" clId="{75A01D1A-CF46-4C00-B584-3EAF20C565A6}" dt="2022-12-14T05:03:10.975" v="1928" actId="478"/>
          <ac:spMkLst>
            <pc:docMk/>
            <pc:sldMk cId="2388260371" sldId="2105"/>
            <ac:spMk id="3" creationId="{1292B886-E43F-9071-E699-C06867993AAD}"/>
          </ac:spMkLst>
        </pc:spChg>
      </pc:sldChg>
      <pc:sldChg chg="addSp delSp modSp add mod">
        <pc:chgData name="伊健 杜" userId="e69aded81da48593" providerId="LiveId" clId="{75A01D1A-CF46-4C00-B584-3EAF20C565A6}" dt="2022-12-14T06:40:17.618" v="5090"/>
        <pc:sldMkLst>
          <pc:docMk/>
          <pc:sldMk cId="3132730578" sldId="2106"/>
        </pc:sldMkLst>
        <pc:spChg chg="add del">
          <ac:chgData name="伊健 杜" userId="e69aded81da48593" providerId="LiveId" clId="{75A01D1A-CF46-4C00-B584-3EAF20C565A6}" dt="2022-12-14T05:08:49.780" v="2323" actId="478"/>
          <ac:spMkLst>
            <pc:docMk/>
            <pc:sldMk cId="3132730578" sldId="2106"/>
            <ac:spMk id="2" creationId="{5FE7C0EE-34E3-808A-0442-B14D8FD9FEBB}"/>
          </ac:spMkLst>
        </pc:spChg>
        <pc:spChg chg="add del mod">
          <ac:chgData name="伊健 杜" userId="e69aded81da48593" providerId="LiveId" clId="{75A01D1A-CF46-4C00-B584-3EAF20C565A6}" dt="2022-12-14T06:40:17.618" v="5090"/>
          <ac:spMkLst>
            <pc:docMk/>
            <pc:sldMk cId="3132730578" sldId="2106"/>
            <ac:spMk id="5" creationId="{5CD40482-5FE8-24A7-5025-4D03E45ACA97}"/>
          </ac:spMkLst>
        </pc:spChg>
        <pc:spChg chg="mod">
          <ac:chgData name="伊健 杜" userId="e69aded81da48593" providerId="LiveId" clId="{75A01D1A-CF46-4C00-B584-3EAF20C565A6}" dt="2022-12-14T06:40:17.618" v="5090"/>
          <ac:spMkLst>
            <pc:docMk/>
            <pc:sldMk cId="3132730578" sldId="2106"/>
            <ac:spMk id="6" creationId="{FC955428-D167-1107-C85E-1D2BF77935D8}"/>
          </ac:spMkLst>
        </pc:spChg>
        <pc:picChg chg="del">
          <ac:chgData name="伊健 杜" userId="e69aded81da48593" providerId="LiveId" clId="{75A01D1A-CF46-4C00-B584-3EAF20C565A6}" dt="2022-12-14T05:08:21.395" v="2312" actId="478"/>
          <ac:picMkLst>
            <pc:docMk/>
            <pc:sldMk cId="3132730578" sldId="2106"/>
            <ac:picMk id="13314" creationId="{90BC2DEB-931A-A44B-3F25-6CEC38A91D44}"/>
          </ac:picMkLst>
        </pc:picChg>
        <pc:picChg chg="add mod">
          <ac:chgData name="伊健 杜" userId="e69aded81da48593" providerId="LiveId" clId="{75A01D1A-CF46-4C00-B584-3EAF20C565A6}" dt="2022-12-14T05:09:08.255" v="2326" actId="1076"/>
          <ac:picMkLst>
            <pc:docMk/>
            <pc:sldMk cId="3132730578" sldId="2106"/>
            <ac:picMk id="14340" creationId="{3A06A0A7-87B6-5345-E578-90EC0E7BD003}"/>
          </ac:picMkLst>
        </pc:picChg>
      </pc:sldChg>
      <pc:sldChg chg="addSp delSp modSp add mod">
        <pc:chgData name="伊健 杜" userId="e69aded81da48593" providerId="LiveId" clId="{75A01D1A-CF46-4C00-B584-3EAF20C565A6}" dt="2022-12-14T06:40:17.618" v="5090"/>
        <pc:sldMkLst>
          <pc:docMk/>
          <pc:sldMk cId="3421069391" sldId="2107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3421069391" sldId="2107"/>
            <ac:spMk id="5" creationId="{5CD40482-5FE8-24A7-5025-4D03E45ACA97}"/>
          </ac:spMkLst>
        </pc:spChg>
        <pc:spChg chg="mod">
          <ac:chgData name="伊健 杜" userId="e69aded81da48593" providerId="LiveId" clId="{75A01D1A-CF46-4C00-B584-3EAF20C565A6}" dt="2022-12-14T06:40:17.618" v="5090"/>
          <ac:spMkLst>
            <pc:docMk/>
            <pc:sldMk cId="3421069391" sldId="2107"/>
            <ac:spMk id="6" creationId="{FC955428-D167-1107-C85E-1D2BF77935D8}"/>
          </ac:spMkLst>
        </pc:spChg>
        <pc:picChg chg="del">
          <ac:chgData name="伊健 杜" userId="e69aded81da48593" providerId="LiveId" clId="{75A01D1A-CF46-4C00-B584-3EAF20C565A6}" dt="2022-12-14T05:11:18.911" v="2506" actId="478"/>
          <ac:picMkLst>
            <pc:docMk/>
            <pc:sldMk cId="3421069391" sldId="2107"/>
            <ac:picMk id="14340" creationId="{3A06A0A7-87B6-5345-E578-90EC0E7BD003}"/>
          </ac:picMkLst>
        </pc:picChg>
        <pc:picChg chg="add mod">
          <ac:chgData name="伊健 杜" userId="e69aded81da48593" providerId="LiveId" clId="{75A01D1A-CF46-4C00-B584-3EAF20C565A6}" dt="2022-12-14T05:11:38.328" v="2509" actId="1076"/>
          <ac:picMkLst>
            <pc:docMk/>
            <pc:sldMk cId="3421069391" sldId="2107"/>
            <ac:picMk id="15362" creationId="{00C0928B-31A9-C1F1-BDD3-79ACD3D4109C}"/>
          </ac:picMkLst>
        </pc:picChg>
      </pc:sldChg>
      <pc:sldChg chg="addSp modSp add mod">
        <pc:chgData name="伊健 杜" userId="e69aded81da48593" providerId="LiveId" clId="{75A01D1A-CF46-4C00-B584-3EAF20C565A6}" dt="2022-12-14T06:40:17.618" v="5090"/>
        <pc:sldMkLst>
          <pc:docMk/>
          <pc:sldMk cId="1709772783" sldId="2108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1709772783" sldId="2108"/>
            <ac:spMk id="2" creationId="{E79E1BCB-D050-90E4-6BA8-9C0749FBE7D3}"/>
          </ac:spMkLst>
        </pc:spChg>
        <pc:spChg chg="add mod">
          <ac:chgData name="伊健 杜" userId="e69aded81da48593" providerId="LiveId" clId="{75A01D1A-CF46-4C00-B584-3EAF20C565A6}" dt="2022-12-14T06:40:17.618" v="5090"/>
          <ac:spMkLst>
            <pc:docMk/>
            <pc:sldMk cId="1709772783" sldId="2108"/>
            <ac:spMk id="3" creationId="{8F74FDF5-3AB3-4FCD-B2D8-72C816470DF3}"/>
          </ac:spMkLst>
        </pc:spChg>
      </pc:sldChg>
      <pc:sldChg chg="addSp delSp modSp add mod">
        <pc:chgData name="伊健 杜" userId="e69aded81da48593" providerId="LiveId" clId="{75A01D1A-CF46-4C00-B584-3EAF20C565A6}" dt="2022-12-14T17:46:03.604" v="5152" actId="20577"/>
        <pc:sldMkLst>
          <pc:docMk/>
          <pc:sldMk cId="3784908259" sldId="2109"/>
        </pc:sldMkLst>
        <pc:spChg chg="mod">
          <ac:chgData name="伊健 杜" userId="e69aded81da48593" providerId="LiveId" clId="{75A01D1A-CF46-4C00-B584-3EAF20C565A6}" dt="2022-12-14T17:46:03.604" v="5152" actId="20577"/>
          <ac:spMkLst>
            <pc:docMk/>
            <pc:sldMk cId="3784908259" sldId="2109"/>
            <ac:spMk id="2" creationId="{10304424-DB4A-36E7-9E0D-D32A5DD0F26C}"/>
          </ac:spMkLst>
        </pc:spChg>
        <pc:spChg chg="mod">
          <ac:chgData name="伊健 杜" userId="e69aded81da48593" providerId="LiveId" clId="{75A01D1A-CF46-4C00-B584-3EAF20C565A6}" dt="2022-12-14T06:40:17.618" v="5090"/>
          <ac:spMkLst>
            <pc:docMk/>
            <pc:sldMk cId="3784908259" sldId="2109"/>
            <ac:spMk id="3" creationId="{90D857A6-C700-A4CE-6C24-391DC4FBEE19}"/>
          </ac:spMkLst>
        </pc:spChg>
        <pc:spChg chg="mod">
          <ac:chgData name="伊健 杜" userId="e69aded81da48593" providerId="LiveId" clId="{75A01D1A-CF46-4C00-B584-3EAF20C565A6}" dt="2022-12-14T05:13:28.101" v="2606" actId="1076"/>
          <ac:spMkLst>
            <pc:docMk/>
            <pc:sldMk cId="3784908259" sldId="2109"/>
            <ac:spMk id="5" creationId="{12133E31-EFD8-1428-E834-932512E03115}"/>
          </ac:spMkLst>
        </pc:spChg>
        <pc:picChg chg="del mod">
          <ac:chgData name="伊健 杜" userId="e69aded81da48593" providerId="LiveId" clId="{75A01D1A-CF46-4C00-B584-3EAF20C565A6}" dt="2022-12-14T05:13:47.039" v="2672" actId="478"/>
          <ac:picMkLst>
            <pc:docMk/>
            <pc:sldMk cId="3784908259" sldId="2109"/>
            <ac:picMk id="11268" creationId="{901BE55E-E824-3150-9704-2F5C2C9DCE1B}"/>
          </ac:picMkLst>
        </pc:picChg>
        <pc:picChg chg="add del mod">
          <ac:chgData name="伊健 杜" userId="e69aded81da48593" providerId="LiveId" clId="{75A01D1A-CF46-4C00-B584-3EAF20C565A6}" dt="2022-12-14T05:14:42.642" v="2675" actId="478"/>
          <ac:picMkLst>
            <pc:docMk/>
            <pc:sldMk cId="3784908259" sldId="2109"/>
            <ac:picMk id="16386" creationId="{7F9846C7-B966-51C4-078F-F53EDDAA6B5A}"/>
          </ac:picMkLst>
        </pc:picChg>
        <pc:picChg chg="add mod">
          <ac:chgData name="伊健 杜" userId="e69aded81da48593" providerId="LiveId" clId="{75A01D1A-CF46-4C00-B584-3EAF20C565A6}" dt="2022-12-14T05:14:46.934" v="2679" actId="1076"/>
          <ac:picMkLst>
            <pc:docMk/>
            <pc:sldMk cId="3784908259" sldId="2109"/>
            <ac:picMk id="16388" creationId="{7D341A32-D573-4136-8307-021A5F9B0907}"/>
          </ac:picMkLst>
        </pc:picChg>
      </pc:sldChg>
      <pc:sldChg chg="addSp delSp modSp add mod delAnim">
        <pc:chgData name="伊健 杜" userId="e69aded81da48593" providerId="LiveId" clId="{75A01D1A-CF46-4C00-B584-3EAF20C565A6}" dt="2022-12-14T17:46:14.263" v="5156" actId="20577"/>
        <pc:sldMkLst>
          <pc:docMk/>
          <pc:sldMk cId="3501368005" sldId="2110"/>
        </pc:sldMkLst>
        <pc:spChg chg="mod">
          <ac:chgData name="伊健 杜" userId="e69aded81da48593" providerId="LiveId" clId="{75A01D1A-CF46-4C00-B584-3EAF20C565A6}" dt="2022-12-14T17:46:14.263" v="5156" actId="20577"/>
          <ac:spMkLst>
            <pc:docMk/>
            <pc:sldMk cId="3501368005" sldId="2110"/>
            <ac:spMk id="2" creationId="{10304424-DB4A-36E7-9E0D-D32A5DD0F26C}"/>
          </ac:spMkLst>
        </pc:spChg>
        <pc:spChg chg="mod">
          <ac:chgData name="伊健 杜" userId="e69aded81da48593" providerId="LiveId" clId="{75A01D1A-CF46-4C00-B584-3EAF20C565A6}" dt="2022-12-14T07:45:24.838" v="5106" actId="20577"/>
          <ac:spMkLst>
            <pc:docMk/>
            <pc:sldMk cId="3501368005" sldId="2110"/>
            <ac:spMk id="3" creationId="{90D857A6-C700-A4CE-6C24-391DC4FBEE19}"/>
          </ac:spMkLst>
        </pc:spChg>
        <pc:spChg chg="del">
          <ac:chgData name="伊健 杜" userId="e69aded81da48593" providerId="LiveId" clId="{75A01D1A-CF46-4C00-B584-3EAF20C565A6}" dt="2022-12-14T05:18:16.711" v="2681" actId="478"/>
          <ac:spMkLst>
            <pc:docMk/>
            <pc:sldMk cId="3501368005" sldId="2110"/>
            <ac:spMk id="5" creationId="{12133E31-EFD8-1428-E834-932512E03115}"/>
          </ac:spMkLst>
        </pc:spChg>
        <pc:picChg chg="del">
          <ac:chgData name="伊健 杜" userId="e69aded81da48593" providerId="LiveId" clId="{75A01D1A-CF46-4C00-B584-3EAF20C565A6}" dt="2022-12-14T05:19:38.327" v="2797" actId="478"/>
          <ac:picMkLst>
            <pc:docMk/>
            <pc:sldMk cId="3501368005" sldId="2110"/>
            <ac:picMk id="16388" creationId="{7D341A32-D573-4136-8307-021A5F9B0907}"/>
          </ac:picMkLst>
        </pc:picChg>
        <pc:picChg chg="add mod">
          <ac:chgData name="伊健 杜" userId="e69aded81da48593" providerId="LiveId" clId="{75A01D1A-CF46-4C00-B584-3EAF20C565A6}" dt="2022-12-14T05:19:41.355" v="2800" actId="1076"/>
          <ac:picMkLst>
            <pc:docMk/>
            <pc:sldMk cId="3501368005" sldId="2110"/>
            <ac:picMk id="17410" creationId="{E1489686-0533-06AA-C3F2-0A04876ADA88}"/>
          </ac:picMkLst>
        </pc:picChg>
      </pc:sldChg>
      <pc:sldChg chg="addSp delSp modSp add mod">
        <pc:chgData name="伊健 杜" userId="e69aded81da48593" providerId="LiveId" clId="{75A01D1A-CF46-4C00-B584-3EAF20C565A6}" dt="2022-12-14T17:46:25.267" v="5162" actId="20577"/>
        <pc:sldMkLst>
          <pc:docMk/>
          <pc:sldMk cId="1454935106" sldId="2111"/>
        </pc:sldMkLst>
        <pc:spChg chg="mod">
          <ac:chgData name="伊健 杜" userId="e69aded81da48593" providerId="LiveId" clId="{75A01D1A-CF46-4C00-B584-3EAF20C565A6}" dt="2022-12-14T17:46:25.267" v="5162" actId="20577"/>
          <ac:spMkLst>
            <pc:docMk/>
            <pc:sldMk cId="1454935106" sldId="2111"/>
            <ac:spMk id="2" creationId="{10304424-DB4A-36E7-9E0D-D32A5DD0F26C}"/>
          </ac:spMkLst>
        </pc:spChg>
        <pc:spChg chg="mod">
          <ac:chgData name="伊健 杜" userId="e69aded81da48593" providerId="LiveId" clId="{75A01D1A-CF46-4C00-B584-3EAF20C565A6}" dt="2022-12-14T06:40:17.618" v="5090"/>
          <ac:spMkLst>
            <pc:docMk/>
            <pc:sldMk cId="1454935106" sldId="2111"/>
            <ac:spMk id="3" creationId="{90D857A6-C700-A4CE-6C24-391DC4FBEE19}"/>
          </ac:spMkLst>
        </pc:spChg>
        <pc:picChg chg="del">
          <ac:chgData name="伊健 杜" userId="e69aded81da48593" providerId="LiveId" clId="{75A01D1A-CF46-4C00-B584-3EAF20C565A6}" dt="2022-12-14T05:20:39.597" v="2813" actId="478"/>
          <ac:picMkLst>
            <pc:docMk/>
            <pc:sldMk cId="1454935106" sldId="2111"/>
            <ac:picMk id="17410" creationId="{E1489686-0533-06AA-C3F2-0A04876ADA88}"/>
          </ac:picMkLst>
        </pc:picChg>
        <pc:picChg chg="add mod">
          <ac:chgData name="伊健 杜" userId="e69aded81da48593" providerId="LiveId" clId="{75A01D1A-CF46-4C00-B584-3EAF20C565A6}" dt="2022-12-14T05:20:43.074" v="2816" actId="1076"/>
          <ac:picMkLst>
            <pc:docMk/>
            <pc:sldMk cId="1454935106" sldId="2111"/>
            <ac:picMk id="18434" creationId="{35C93FDF-E6F5-803C-B5A8-F8442A47C2AF}"/>
          </ac:picMkLst>
        </pc:picChg>
      </pc:sldChg>
      <pc:sldChg chg="add del">
        <pc:chgData name="伊健 杜" userId="e69aded81da48593" providerId="LiveId" clId="{75A01D1A-CF46-4C00-B584-3EAF20C565A6}" dt="2022-12-14T05:18:40.958" v="2698"/>
        <pc:sldMkLst>
          <pc:docMk/>
          <pc:sldMk cId="1711324829" sldId="2111"/>
        </pc:sldMkLst>
      </pc:sldChg>
      <pc:sldChg chg="add del">
        <pc:chgData name="伊健 杜" userId="e69aded81da48593" providerId="LiveId" clId="{75A01D1A-CF46-4C00-B584-3EAF20C565A6}" dt="2022-12-14T05:18:38.418" v="2697"/>
        <pc:sldMkLst>
          <pc:docMk/>
          <pc:sldMk cId="976435507" sldId="2112"/>
        </pc:sldMkLst>
      </pc:sldChg>
      <pc:sldChg chg="addSp delSp modSp add mod">
        <pc:chgData name="伊健 杜" userId="e69aded81da48593" providerId="LiveId" clId="{75A01D1A-CF46-4C00-B584-3EAF20C565A6}" dt="2022-12-14T07:47:45.522" v="5118" actId="20577"/>
        <pc:sldMkLst>
          <pc:docMk/>
          <pc:sldMk cId="1088626754" sldId="2112"/>
        </pc:sldMkLst>
        <pc:spChg chg="mod">
          <ac:chgData name="伊健 杜" userId="e69aded81da48593" providerId="LiveId" clId="{75A01D1A-CF46-4C00-B584-3EAF20C565A6}" dt="2022-12-14T07:47:45.522" v="5118" actId="20577"/>
          <ac:spMkLst>
            <pc:docMk/>
            <pc:sldMk cId="1088626754" sldId="2112"/>
            <ac:spMk id="2" creationId="{10304424-DB4A-36E7-9E0D-D32A5DD0F26C}"/>
          </ac:spMkLst>
        </pc:spChg>
        <pc:spChg chg="mod">
          <ac:chgData name="伊健 杜" userId="e69aded81da48593" providerId="LiveId" clId="{75A01D1A-CF46-4C00-B584-3EAF20C565A6}" dt="2022-12-14T06:40:17.618" v="5090"/>
          <ac:spMkLst>
            <pc:docMk/>
            <pc:sldMk cId="1088626754" sldId="2112"/>
            <ac:spMk id="3" creationId="{90D857A6-C700-A4CE-6C24-391DC4FBEE19}"/>
          </ac:spMkLst>
        </pc:spChg>
        <pc:spChg chg="mod">
          <ac:chgData name="伊健 杜" userId="e69aded81da48593" providerId="LiveId" clId="{75A01D1A-CF46-4C00-B584-3EAF20C565A6}" dt="2022-12-14T05:23:43.628" v="2873"/>
          <ac:spMkLst>
            <pc:docMk/>
            <pc:sldMk cId="1088626754" sldId="2112"/>
            <ac:spMk id="5" creationId="{12133E31-EFD8-1428-E834-932512E03115}"/>
          </ac:spMkLst>
        </pc:spChg>
        <pc:picChg chg="del">
          <ac:chgData name="伊健 杜" userId="e69aded81da48593" providerId="LiveId" clId="{75A01D1A-CF46-4C00-B584-3EAF20C565A6}" dt="2022-12-14T05:25:00.707" v="2935" actId="478"/>
          <ac:picMkLst>
            <pc:docMk/>
            <pc:sldMk cId="1088626754" sldId="2112"/>
            <ac:picMk id="16388" creationId="{7D341A32-D573-4136-8307-021A5F9B0907}"/>
          </ac:picMkLst>
        </pc:picChg>
        <pc:picChg chg="add mod">
          <ac:chgData name="伊健 杜" userId="e69aded81da48593" providerId="LiveId" clId="{75A01D1A-CF46-4C00-B584-3EAF20C565A6}" dt="2022-12-14T05:25:05.100" v="2938" actId="1076"/>
          <ac:picMkLst>
            <pc:docMk/>
            <pc:sldMk cId="1088626754" sldId="2112"/>
            <ac:picMk id="19458" creationId="{622E2A35-C0A9-81B2-1EA5-124700831D2E}"/>
          </ac:picMkLst>
        </pc:picChg>
      </pc:sldChg>
      <pc:sldChg chg="addSp delSp modSp add mod delAnim">
        <pc:chgData name="伊健 杜" userId="e69aded81da48593" providerId="LiveId" clId="{75A01D1A-CF46-4C00-B584-3EAF20C565A6}" dt="2022-12-14T06:40:17.618" v="5090"/>
        <pc:sldMkLst>
          <pc:docMk/>
          <pc:sldMk cId="3095948225" sldId="2113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3095948225" sldId="2113"/>
            <ac:spMk id="3" creationId="{90D857A6-C700-A4CE-6C24-391DC4FBEE19}"/>
          </ac:spMkLst>
        </pc:spChg>
        <pc:spChg chg="del">
          <ac:chgData name="伊健 杜" userId="e69aded81da48593" providerId="LiveId" clId="{75A01D1A-CF46-4C00-B584-3EAF20C565A6}" dt="2022-12-14T05:26:35.200" v="2952" actId="478"/>
          <ac:spMkLst>
            <pc:docMk/>
            <pc:sldMk cId="3095948225" sldId="2113"/>
            <ac:spMk id="5" creationId="{12133E31-EFD8-1428-E834-932512E03115}"/>
          </ac:spMkLst>
        </pc:spChg>
        <pc:picChg chg="del">
          <ac:chgData name="伊健 杜" userId="e69aded81da48593" providerId="LiveId" clId="{75A01D1A-CF46-4C00-B584-3EAF20C565A6}" dt="2022-12-14T05:26:47.923" v="2993" actId="478"/>
          <ac:picMkLst>
            <pc:docMk/>
            <pc:sldMk cId="3095948225" sldId="2113"/>
            <ac:picMk id="19458" creationId="{622E2A35-C0A9-81B2-1EA5-124700831D2E}"/>
          </ac:picMkLst>
        </pc:picChg>
        <pc:picChg chg="add mod">
          <ac:chgData name="伊健 杜" userId="e69aded81da48593" providerId="LiveId" clId="{75A01D1A-CF46-4C00-B584-3EAF20C565A6}" dt="2022-12-14T05:27:17.629" v="3001" actId="1076"/>
          <ac:picMkLst>
            <pc:docMk/>
            <pc:sldMk cId="3095948225" sldId="2113"/>
            <ac:picMk id="20482" creationId="{1544BD78-1428-81C3-D817-659EEA9E98F7}"/>
          </ac:picMkLst>
        </pc:picChg>
      </pc:sldChg>
      <pc:sldChg chg="delSp modSp add mod">
        <pc:chgData name="伊健 杜" userId="e69aded81da48593" providerId="LiveId" clId="{75A01D1A-CF46-4C00-B584-3EAF20C565A6}" dt="2022-12-14T06:40:17.618" v="5090"/>
        <pc:sldMkLst>
          <pc:docMk/>
          <pc:sldMk cId="1409794802" sldId="2114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1409794802" sldId="2114"/>
            <ac:spMk id="2" creationId="{E79E1BCB-D050-90E4-6BA8-9C0749FBE7D3}"/>
          </ac:spMkLst>
        </pc:spChg>
        <pc:spChg chg="del">
          <ac:chgData name="伊健 杜" userId="e69aded81da48593" providerId="LiveId" clId="{75A01D1A-CF46-4C00-B584-3EAF20C565A6}" dt="2022-12-14T05:27:29.704" v="3003" actId="478"/>
          <ac:spMkLst>
            <pc:docMk/>
            <pc:sldMk cId="1409794802" sldId="2114"/>
            <ac:spMk id="3" creationId="{8F74FDF5-3AB3-4FCD-B2D8-72C816470DF3}"/>
          </ac:spMkLst>
        </pc:spChg>
      </pc:sldChg>
      <pc:sldChg chg="modSp add mod">
        <pc:chgData name="伊健 杜" userId="e69aded81da48593" providerId="LiveId" clId="{75A01D1A-CF46-4C00-B584-3EAF20C565A6}" dt="2022-12-14T06:40:17.618" v="5090"/>
        <pc:sldMkLst>
          <pc:docMk/>
          <pc:sldMk cId="2424655868" sldId="2115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2424655868" sldId="2115"/>
            <ac:spMk id="2" creationId="{E79E1BCB-D050-90E4-6BA8-9C0749FBE7D3}"/>
          </ac:spMkLst>
        </pc:spChg>
      </pc:sldChg>
      <pc:sldChg chg="addSp delSp modSp add mod">
        <pc:chgData name="伊健 杜" userId="e69aded81da48593" providerId="LiveId" clId="{75A01D1A-CF46-4C00-B584-3EAF20C565A6}" dt="2022-12-14T06:40:17.618" v="5090"/>
        <pc:sldMkLst>
          <pc:docMk/>
          <pc:sldMk cId="576749386" sldId="2116"/>
        </pc:sldMkLst>
        <pc:spChg chg="mod">
          <ac:chgData name="伊健 杜" userId="e69aded81da48593" providerId="LiveId" clId="{75A01D1A-CF46-4C00-B584-3EAF20C565A6}" dt="2022-12-14T05:33:22.319" v="3161"/>
          <ac:spMkLst>
            <pc:docMk/>
            <pc:sldMk cId="576749386" sldId="2116"/>
            <ac:spMk id="2" creationId="{10304424-DB4A-36E7-9E0D-D32A5DD0F26C}"/>
          </ac:spMkLst>
        </pc:spChg>
        <pc:spChg chg="mod">
          <ac:chgData name="伊健 杜" userId="e69aded81da48593" providerId="LiveId" clId="{75A01D1A-CF46-4C00-B584-3EAF20C565A6}" dt="2022-12-14T06:40:17.618" v="5090"/>
          <ac:spMkLst>
            <pc:docMk/>
            <pc:sldMk cId="576749386" sldId="2116"/>
            <ac:spMk id="3" creationId="{90D857A6-C700-A4CE-6C24-391DC4FBEE19}"/>
          </ac:spMkLst>
        </pc:spChg>
        <pc:spChg chg="add del">
          <ac:chgData name="伊健 杜" userId="e69aded81da48593" providerId="LiveId" clId="{75A01D1A-CF46-4C00-B584-3EAF20C565A6}" dt="2022-12-14T05:34:13.935" v="3171" actId="478"/>
          <ac:spMkLst>
            <pc:docMk/>
            <pc:sldMk cId="576749386" sldId="2116"/>
            <ac:spMk id="4" creationId="{A707ACDD-76FB-30F7-7001-62D5792D6DE6}"/>
          </ac:spMkLst>
        </pc:spChg>
        <pc:spChg chg="mod">
          <ac:chgData name="伊健 杜" userId="e69aded81da48593" providerId="LiveId" clId="{75A01D1A-CF46-4C00-B584-3EAF20C565A6}" dt="2022-12-14T05:33:31.920" v="3167" actId="20577"/>
          <ac:spMkLst>
            <pc:docMk/>
            <pc:sldMk cId="576749386" sldId="2116"/>
            <ac:spMk id="5" creationId="{12133E31-EFD8-1428-E834-932512E03115}"/>
          </ac:spMkLst>
        </pc:spChg>
        <pc:picChg chg="add mod">
          <ac:chgData name="伊健 杜" userId="e69aded81da48593" providerId="LiveId" clId="{75A01D1A-CF46-4C00-B584-3EAF20C565A6}" dt="2022-12-14T05:34:20.348" v="3173" actId="1076"/>
          <ac:picMkLst>
            <pc:docMk/>
            <pc:sldMk cId="576749386" sldId="2116"/>
            <ac:picMk id="7" creationId="{ABAABD3D-D174-F932-5C1E-21538507FFB0}"/>
          </ac:picMkLst>
        </pc:picChg>
        <pc:picChg chg="del mod">
          <ac:chgData name="伊健 杜" userId="e69aded81da48593" providerId="LiveId" clId="{75A01D1A-CF46-4C00-B584-3EAF20C565A6}" dt="2022-12-14T05:33:37.586" v="3169" actId="478"/>
          <ac:picMkLst>
            <pc:docMk/>
            <pc:sldMk cId="576749386" sldId="2116"/>
            <ac:picMk id="19458" creationId="{622E2A35-C0A9-81B2-1EA5-124700831D2E}"/>
          </ac:picMkLst>
        </pc:picChg>
      </pc:sldChg>
      <pc:sldChg chg="addSp delSp modSp add mod delAnim">
        <pc:chgData name="伊健 杜" userId="e69aded81da48593" providerId="LiveId" clId="{75A01D1A-CF46-4C00-B584-3EAF20C565A6}" dt="2022-12-14T06:40:17.618" v="5090"/>
        <pc:sldMkLst>
          <pc:docMk/>
          <pc:sldMk cId="627823996" sldId="2117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627823996" sldId="2117"/>
            <ac:spMk id="3" creationId="{90D857A6-C700-A4CE-6C24-391DC4FBEE19}"/>
          </ac:spMkLst>
        </pc:spChg>
        <pc:spChg chg="del">
          <ac:chgData name="伊健 杜" userId="e69aded81da48593" providerId="LiveId" clId="{75A01D1A-CF46-4C00-B584-3EAF20C565A6}" dt="2022-12-14T05:35:04.061" v="3216" actId="478"/>
          <ac:spMkLst>
            <pc:docMk/>
            <pc:sldMk cId="627823996" sldId="2117"/>
            <ac:spMk id="5" creationId="{12133E31-EFD8-1428-E834-932512E03115}"/>
          </ac:spMkLst>
        </pc:spChg>
        <pc:picChg chg="del">
          <ac:chgData name="伊健 杜" userId="e69aded81da48593" providerId="LiveId" clId="{75A01D1A-CF46-4C00-B584-3EAF20C565A6}" dt="2022-12-14T05:35:27.911" v="3217" actId="478"/>
          <ac:picMkLst>
            <pc:docMk/>
            <pc:sldMk cId="627823996" sldId="2117"/>
            <ac:picMk id="7" creationId="{ABAABD3D-D174-F932-5C1E-21538507FFB0}"/>
          </ac:picMkLst>
        </pc:picChg>
        <pc:picChg chg="add mod">
          <ac:chgData name="伊健 杜" userId="e69aded81da48593" providerId="LiveId" clId="{75A01D1A-CF46-4C00-B584-3EAF20C565A6}" dt="2022-12-14T05:36:05.353" v="3220" actId="1076"/>
          <ac:picMkLst>
            <pc:docMk/>
            <pc:sldMk cId="627823996" sldId="2117"/>
            <ac:picMk id="22530" creationId="{63233012-3D79-FD13-5B45-3599A0F6671F}"/>
          </ac:picMkLst>
        </pc:picChg>
      </pc:sldChg>
      <pc:sldChg chg="addSp delSp modSp add mod">
        <pc:chgData name="伊健 杜" userId="e69aded81da48593" providerId="LiveId" clId="{75A01D1A-CF46-4C00-B584-3EAF20C565A6}" dt="2022-12-14T06:40:17.618" v="5090"/>
        <pc:sldMkLst>
          <pc:docMk/>
          <pc:sldMk cId="4147841640" sldId="2118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4147841640" sldId="2118"/>
            <ac:spMk id="2" creationId="{E79E1BCB-D050-90E4-6BA8-9C0749FBE7D3}"/>
          </ac:spMkLst>
        </pc:spChg>
        <pc:spChg chg="add del mod">
          <ac:chgData name="伊健 杜" userId="e69aded81da48593" providerId="LiveId" clId="{75A01D1A-CF46-4C00-B584-3EAF20C565A6}" dt="2022-12-14T05:36:58.200" v="3355" actId="478"/>
          <ac:spMkLst>
            <pc:docMk/>
            <pc:sldMk cId="4147841640" sldId="2118"/>
            <ac:spMk id="3" creationId="{2AC62300-3054-D15A-C97F-97871A4A1DB4}"/>
          </ac:spMkLst>
        </pc:spChg>
      </pc:sldChg>
      <pc:sldChg chg="addSp delSp modSp add mod ord">
        <pc:chgData name="伊健 杜" userId="e69aded81da48593" providerId="LiveId" clId="{75A01D1A-CF46-4C00-B584-3EAF20C565A6}" dt="2022-12-14T06:40:17.618" v="5090"/>
        <pc:sldMkLst>
          <pc:docMk/>
          <pc:sldMk cId="106082051" sldId="2119"/>
        </pc:sldMkLst>
        <pc:spChg chg="mod">
          <ac:chgData name="伊健 杜" userId="e69aded81da48593" providerId="LiveId" clId="{75A01D1A-CF46-4C00-B584-3EAF20C565A6}" dt="2022-12-14T05:40:10.511" v="3382"/>
          <ac:spMkLst>
            <pc:docMk/>
            <pc:sldMk cId="106082051" sldId="2119"/>
            <ac:spMk id="2" creationId="{10304424-DB4A-36E7-9E0D-D32A5DD0F26C}"/>
          </ac:spMkLst>
        </pc:spChg>
        <pc:spChg chg="mod">
          <ac:chgData name="伊健 杜" userId="e69aded81da48593" providerId="LiveId" clId="{75A01D1A-CF46-4C00-B584-3EAF20C565A6}" dt="2022-12-14T06:40:17.618" v="5090"/>
          <ac:spMkLst>
            <pc:docMk/>
            <pc:sldMk cId="106082051" sldId="2119"/>
            <ac:spMk id="3" creationId="{90D857A6-C700-A4CE-6C24-391DC4FBEE19}"/>
          </ac:spMkLst>
        </pc:spChg>
        <pc:spChg chg="add del">
          <ac:chgData name="伊健 杜" userId="e69aded81da48593" providerId="LiveId" clId="{75A01D1A-CF46-4C00-B584-3EAF20C565A6}" dt="2022-12-14T05:41:50.425" v="3449" actId="478"/>
          <ac:spMkLst>
            <pc:docMk/>
            <pc:sldMk cId="106082051" sldId="2119"/>
            <ac:spMk id="4" creationId="{96110DE2-65D8-BF58-BE65-1F82CA65A441}"/>
          </ac:spMkLst>
        </pc:spChg>
        <pc:spChg chg="mod">
          <ac:chgData name="伊健 杜" userId="e69aded81da48593" providerId="LiveId" clId="{75A01D1A-CF46-4C00-B584-3EAF20C565A6}" dt="2022-12-14T05:40:26.279" v="3383"/>
          <ac:spMkLst>
            <pc:docMk/>
            <pc:sldMk cId="106082051" sldId="2119"/>
            <ac:spMk id="5" creationId="{12133E31-EFD8-1428-E834-932512E03115}"/>
          </ac:spMkLst>
        </pc:spChg>
        <pc:picChg chg="del">
          <ac:chgData name="伊健 杜" userId="e69aded81da48593" providerId="LiveId" clId="{75A01D1A-CF46-4C00-B584-3EAF20C565A6}" dt="2022-12-14T05:41:29.776" v="3447" actId="478"/>
          <ac:picMkLst>
            <pc:docMk/>
            <pc:sldMk cId="106082051" sldId="2119"/>
            <ac:picMk id="7" creationId="{ABAABD3D-D174-F932-5C1E-21538507FFB0}"/>
          </ac:picMkLst>
        </pc:picChg>
        <pc:picChg chg="add mod">
          <ac:chgData name="伊健 杜" userId="e69aded81da48593" providerId="LiveId" clId="{75A01D1A-CF46-4C00-B584-3EAF20C565A6}" dt="2022-12-14T05:42:01.378" v="3452" actId="1076"/>
          <ac:picMkLst>
            <pc:docMk/>
            <pc:sldMk cId="106082051" sldId="2119"/>
            <ac:picMk id="24580" creationId="{65D73C9E-5B9D-EBAA-ED38-CBC12F7B225E}"/>
          </ac:picMkLst>
        </pc:picChg>
      </pc:sldChg>
      <pc:sldChg chg="addSp delSp modSp add del mod">
        <pc:chgData name="伊健 杜" userId="e69aded81da48593" providerId="LiveId" clId="{75A01D1A-CF46-4C00-B584-3EAF20C565A6}" dt="2022-12-14T06:36:46.900" v="4941" actId="47"/>
        <pc:sldMkLst>
          <pc:docMk/>
          <pc:sldMk cId="576314659" sldId="2120"/>
        </pc:sldMkLst>
        <pc:spChg chg="add del mod">
          <ac:chgData name="伊健 杜" userId="e69aded81da48593" providerId="LiveId" clId="{75A01D1A-CF46-4C00-B584-3EAF20C565A6}" dt="2022-12-14T06:35:53.627" v="4937" actId="22"/>
          <ac:spMkLst>
            <pc:docMk/>
            <pc:sldMk cId="576314659" sldId="2120"/>
            <ac:spMk id="3" creationId="{8442AC35-8762-FF2D-EF11-43246D8BD1BA}"/>
          </ac:spMkLst>
        </pc:spChg>
        <pc:spChg chg="mod">
          <ac:chgData name="伊健 杜" userId="e69aded81da48593" providerId="LiveId" clId="{75A01D1A-CF46-4C00-B584-3EAF20C565A6}" dt="2022-12-14T06:25:07.888" v="4933" actId="20577"/>
          <ac:spMkLst>
            <pc:docMk/>
            <pc:sldMk cId="576314659" sldId="2120"/>
            <ac:spMk id="5" creationId="{5CD40482-5FE8-24A7-5025-4D03E45ACA97}"/>
          </ac:spMkLst>
        </pc:spChg>
        <pc:spChg chg="mod">
          <ac:chgData name="伊健 杜" userId="e69aded81da48593" providerId="LiveId" clId="{75A01D1A-CF46-4C00-B584-3EAF20C565A6}" dt="2022-12-14T06:23:01.122" v="4911" actId="20577"/>
          <ac:spMkLst>
            <pc:docMk/>
            <pc:sldMk cId="576314659" sldId="2120"/>
            <ac:spMk id="6" creationId="{FC955428-D167-1107-C85E-1D2BF77935D8}"/>
          </ac:spMkLst>
        </pc:spChg>
        <pc:spChg chg="add del">
          <ac:chgData name="伊健 杜" userId="e69aded81da48593" providerId="LiveId" clId="{75A01D1A-CF46-4C00-B584-3EAF20C565A6}" dt="2022-12-14T06:36:00.621" v="4939" actId="22"/>
          <ac:spMkLst>
            <pc:docMk/>
            <pc:sldMk cId="576314659" sldId="2120"/>
            <ac:spMk id="7" creationId="{AFE99D31-35F2-B15D-3EC8-2F6B355EF00D}"/>
          </ac:spMkLst>
        </pc:spChg>
      </pc:sldChg>
      <pc:sldChg chg="modSp add mod">
        <pc:chgData name="伊健 杜" userId="e69aded81da48593" providerId="LiveId" clId="{75A01D1A-CF46-4C00-B584-3EAF20C565A6}" dt="2022-12-14T06:40:17.618" v="5090"/>
        <pc:sldMkLst>
          <pc:docMk/>
          <pc:sldMk cId="1298825850" sldId="2121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1298825850" sldId="2121"/>
            <ac:spMk id="2" creationId="{E79E1BCB-D050-90E4-6BA8-9C0749FBE7D3}"/>
          </ac:spMkLst>
        </pc:spChg>
      </pc:sldChg>
      <pc:sldChg chg="add del">
        <pc:chgData name="伊健 杜" userId="e69aded81da48593" providerId="LiveId" clId="{75A01D1A-CF46-4C00-B584-3EAF20C565A6}" dt="2022-12-14T05:42:54.191" v="3488" actId="47"/>
        <pc:sldMkLst>
          <pc:docMk/>
          <pc:sldMk cId="624498637" sldId="2122"/>
        </pc:sldMkLst>
      </pc:sldChg>
      <pc:sldChg chg="addSp delSp modSp add mod delAnim">
        <pc:chgData name="伊健 杜" userId="e69aded81da48593" providerId="LiveId" clId="{75A01D1A-CF46-4C00-B584-3EAF20C565A6}" dt="2022-12-14T06:40:17.618" v="5090"/>
        <pc:sldMkLst>
          <pc:docMk/>
          <pc:sldMk cId="3776427133" sldId="2122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3776427133" sldId="2122"/>
            <ac:spMk id="3" creationId="{90D857A6-C700-A4CE-6C24-391DC4FBEE19}"/>
          </ac:spMkLst>
        </pc:spChg>
        <pc:spChg chg="del">
          <ac:chgData name="伊健 杜" userId="e69aded81da48593" providerId="LiveId" clId="{75A01D1A-CF46-4C00-B584-3EAF20C565A6}" dt="2022-12-14T05:43:00.648" v="3490" actId="478"/>
          <ac:spMkLst>
            <pc:docMk/>
            <pc:sldMk cId="3776427133" sldId="2122"/>
            <ac:spMk id="5" creationId="{12133E31-EFD8-1428-E834-932512E03115}"/>
          </ac:spMkLst>
        </pc:spChg>
        <pc:picChg chg="del">
          <ac:chgData name="伊健 杜" userId="e69aded81da48593" providerId="LiveId" clId="{75A01D1A-CF46-4C00-B584-3EAF20C565A6}" dt="2022-12-14T05:44:14.555" v="3675" actId="478"/>
          <ac:picMkLst>
            <pc:docMk/>
            <pc:sldMk cId="3776427133" sldId="2122"/>
            <ac:picMk id="24580" creationId="{65D73C9E-5B9D-EBAA-ED38-CBC12F7B225E}"/>
          </ac:picMkLst>
        </pc:picChg>
        <pc:picChg chg="add mod">
          <ac:chgData name="伊健 杜" userId="e69aded81da48593" providerId="LiveId" clId="{75A01D1A-CF46-4C00-B584-3EAF20C565A6}" dt="2022-12-14T05:45:04.078" v="3680" actId="1076"/>
          <ac:picMkLst>
            <pc:docMk/>
            <pc:sldMk cId="3776427133" sldId="2122"/>
            <ac:picMk id="25602" creationId="{3635A866-E572-AF92-9117-5E36946409EF}"/>
          </ac:picMkLst>
        </pc:picChg>
      </pc:sldChg>
      <pc:sldChg chg="addSp delSp modSp add mod">
        <pc:chgData name="伊健 杜" userId="e69aded81da48593" providerId="LiveId" clId="{75A01D1A-CF46-4C00-B584-3EAF20C565A6}" dt="2022-12-14T06:40:17.618" v="5090"/>
        <pc:sldMkLst>
          <pc:docMk/>
          <pc:sldMk cId="1451314217" sldId="2123"/>
        </pc:sldMkLst>
        <pc:spChg chg="mod">
          <ac:chgData name="伊健 杜" userId="e69aded81da48593" providerId="LiveId" clId="{75A01D1A-CF46-4C00-B584-3EAF20C565A6}" dt="2022-12-14T05:48:49.988" v="3717" actId="20577"/>
          <ac:spMkLst>
            <pc:docMk/>
            <pc:sldMk cId="1451314217" sldId="2123"/>
            <ac:spMk id="2" creationId="{10304424-DB4A-36E7-9E0D-D32A5DD0F26C}"/>
          </ac:spMkLst>
        </pc:spChg>
        <pc:spChg chg="mod">
          <ac:chgData name="伊健 杜" userId="e69aded81da48593" providerId="LiveId" clId="{75A01D1A-CF46-4C00-B584-3EAF20C565A6}" dt="2022-12-14T06:40:17.618" v="5090"/>
          <ac:spMkLst>
            <pc:docMk/>
            <pc:sldMk cId="1451314217" sldId="2123"/>
            <ac:spMk id="3" creationId="{90D857A6-C700-A4CE-6C24-391DC4FBEE19}"/>
          </ac:spMkLst>
        </pc:spChg>
        <pc:spChg chg="mod">
          <ac:chgData name="伊健 杜" userId="e69aded81da48593" providerId="LiveId" clId="{75A01D1A-CF46-4C00-B584-3EAF20C565A6}" dt="2022-12-14T05:48:59.446" v="3718"/>
          <ac:spMkLst>
            <pc:docMk/>
            <pc:sldMk cId="1451314217" sldId="2123"/>
            <ac:spMk id="5" creationId="{12133E31-EFD8-1428-E834-932512E03115}"/>
          </ac:spMkLst>
        </pc:spChg>
        <pc:picChg chg="add mod">
          <ac:chgData name="伊健 杜" userId="e69aded81da48593" providerId="LiveId" clId="{75A01D1A-CF46-4C00-B584-3EAF20C565A6}" dt="2022-12-14T05:51:04.594" v="3778" actId="1076"/>
          <ac:picMkLst>
            <pc:docMk/>
            <pc:sldMk cId="1451314217" sldId="2123"/>
            <ac:picMk id="6" creationId="{9A04C90B-5E00-6234-3DB0-A947D4B1DB47}"/>
          </ac:picMkLst>
        </pc:picChg>
        <pc:picChg chg="del">
          <ac:chgData name="伊健 杜" userId="e69aded81da48593" providerId="LiveId" clId="{75A01D1A-CF46-4C00-B584-3EAF20C565A6}" dt="2022-12-14T05:49:01.349" v="3719" actId="478"/>
          <ac:picMkLst>
            <pc:docMk/>
            <pc:sldMk cId="1451314217" sldId="2123"/>
            <ac:picMk id="24580" creationId="{65D73C9E-5B9D-EBAA-ED38-CBC12F7B225E}"/>
          </ac:picMkLst>
        </pc:picChg>
        <pc:picChg chg="add mod">
          <ac:chgData name="伊健 杜" userId="e69aded81da48593" providerId="LiveId" clId="{75A01D1A-CF46-4C00-B584-3EAF20C565A6}" dt="2022-12-14T05:51:02.876" v="3777" actId="1076"/>
          <ac:picMkLst>
            <pc:docMk/>
            <pc:sldMk cId="1451314217" sldId="2123"/>
            <ac:picMk id="26626" creationId="{B7E0BCAC-2BFB-FDF6-AE89-941447EA065B}"/>
          </ac:picMkLst>
        </pc:picChg>
      </pc:sldChg>
      <pc:sldChg chg="delSp modSp add mod delAnim">
        <pc:chgData name="伊健 杜" userId="e69aded81da48593" providerId="LiveId" clId="{75A01D1A-CF46-4C00-B584-3EAF20C565A6}" dt="2022-12-14T05:51:26.362" v="3824"/>
        <pc:sldMkLst>
          <pc:docMk/>
          <pc:sldMk cId="3760252805" sldId="2124"/>
        </pc:sldMkLst>
        <pc:spChg chg="mod">
          <ac:chgData name="伊健 杜" userId="e69aded81da48593" providerId="LiveId" clId="{75A01D1A-CF46-4C00-B584-3EAF20C565A6}" dt="2022-12-14T05:51:26.362" v="3824"/>
          <ac:spMkLst>
            <pc:docMk/>
            <pc:sldMk cId="3760252805" sldId="2124"/>
            <ac:spMk id="3" creationId="{90D857A6-C700-A4CE-6C24-391DC4FBEE19}"/>
          </ac:spMkLst>
        </pc:spChg>
        <pc:spChg chg="del">
          <ac:chgData name="伊健 杜" userId="e69aded81da48593" providerId="LiveId" clId="{75A01D1A-CF46-4C00-B584-3EAF20C565A6}" dt="2022-12-14T05:51:10.991" v="3780" actId="478"/>
          <ac:spMkLst>
            <pc:docMk/>
            <pc:sldMk cId="3760252805" sldId="2124"/>
            <ac:spMk id="5" creationId="{12133E31-EFD8-1428-E834-932512E03115}"/>
          </ac:spMkLst>
        </pc:spChg>
      </pc:sldChg>
      <pc:sldChg chg="addSp delSp modSp add mod">
        <pc:chgData name="伊健 杜" userId="e69aded81da48593" providerId="LiveId" clId="{75A01D1A-CF46-4C00-B584-3EAF20C565A6}" dt="2022-12-14T06:40:17.618" v="5090"/>
        <pc:sldMkLst>
          <pc:docMk/>
          <pc:sldMk cId="34531571" sldId="2125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34531571" sldId="2125"/>
            <ac:spMk id="2" creationId="{10304424-DB4A-36E7-9E0D-D32A5DD0F26C}"/>
          </ac:spMkLst>
        </pc:spChg>
        <pc:spChg chg="mod">
          <ac:chgData name="伊健 杜" userId="e69aded81da48593" providerId="LiveId" clId="{75A01D1A-CF46-4C00-B584-3EAF20C565A6}" dt="2022-12-14T06:40:17.618" v="5090"/>
          <ac:spMkLst>
            <pc:docMk/>
            <pc:sldMk cId="34531571" sldId="2125"/>
            <ac:spMk id="3" creationId="{90D857A6-C700-A4CE-6C24-391DC4FBEE19}"/>
          </ac:spMkLst>
        </pc:spChg>
        <pc:picChg chg="add mod">
          <ac:chgData name="伊健 杜" userId="e69aded81da48593" providerId="LiveId" clId="{75A01D1A-CF46-4C00-B584-3EAF20C565A6}" dt="2022-12-14T05:52:01.456" v="3840" actId="1076"/>
          <ac:picMkLst>
            <pc:docMk/>
            <pc:sldMk cId="34531571" sldId="2125"/>
            <ac:picMk id="5" creationId="{99F1FD31-D18F-8F8F-21BF-05A878838F52}"/>
          </ac:picMkLst>
        </pc:picChg>
        <pc:picChg chg="del">
          <ac:chgData name="伊健 杜" userId="e69aded81da48593" providerId="LiveId" clId="{75A01D1A-CF46-4C00-B584-3EAF20C565A6}" dt="2022-12-14T05:51:36.680" v="3833" actId="478"/>
          <ac:picMkLst>
            <pc:docMk/>
            <pc:sldMk cId="34531571" sldId="2125"/>
            <ac:picMk id="6" creationId="{9A04C90B-5E00-6234-3DB0-A947D4B1DB47}"/>
          </ac:picMkLst>
        </pc:picChg>
        <pc:picChg chg="mod">
          <ac:chgData name="伊健 杜" userId="e69aded81da48593" providerId="LiveId" clId="{75A01D1A-CF46-4C00-B584-3EAF20C565A6}" dt="2022-12-14T05:51:55.630" v="3834" actId="1076"/>
          <ac:picMkLst>
            <pc:docMk/>
            <pc:sldMk cId="34531571" sldId="2125"/>
            <ac:picMk id="26626" creationId="{B7E0BCAC-2BFB-FDF6-AE89-941447EA065B}"/>
          </ac:picMkLst>
        </pc:picChg>
      </pc:sldChg>
      <pc:sldChg chg="addSp delSp modSp add mod">
        <pc:chgData name="伊健 杜" userId="e69aded81da48593" providerId="LiveId" clId="{75A01D1A-CF46-4C00-B584-3EAF20C565A6}" dt="2022-12-14T06:40:17.618" v="5090"/>
        <pc:sldMkLst>
          <pc:docMk/>
          <pc:sldMk cId="4293198311" sldId="2126"/>
        </pc:sldMkLst>
        <pc:spChg chg="del">
          <ac:chgData name="伊健 杜" userId="e69aded81da48593" providerId="LiveId" clId="{75A01D1A-CF46-4C00-B584-3EAF20C565A6}" dt="2022-12-14T05:52:22.042" v="3883" actId="478"/>
          <ac:spMkLst>
            <pc:docMk/>
            <pc:sldMk cId="4293198311" sldId="2126"/>
            <ac:spMk id="2" creationId="{10304424-DB4A-36E7-9E0D-D32A5DD0F26C}"/>
          </ac:spMkLst>
        </pc:spChg>
        <pc:spChg chg="mod">
          <ac:chgData name="伊健 杜" userId="e69aded81da48593" providerId="LiveId" clId="{75A01D1A-CF46-4C00-B584-3EAF20C565A6}" dt="2022-12-14T06:40:17.618" v="5090"/>
          <ac:spMkLst>
            <pc:docMk/>
            <pc:sldMk cId="4293198311" sldId="2126"/>
            <ac:spMk id="3" creationId="{90D857A6-C700-A4CE-6C24-391DC4FBEE19}"/>
          </ac:spMkLst>
        </pc:spChg>
        <pc:spChg chg="add del mod">
          <ac:chgData name="伊健 杜" userId="e69aded81da48593" providerId="LiveId" clId="{75A01D1A-CF46-4C00-B584-3EAF20C565A6}" dt="2022-12-14T05:52:23.309" v="3884" actId="478"/>
          <ac:spMkLst>
            <pc:docMk/>
            <pc:sldMk cId="4293198311" sldId="2126"/>
            <ac:spMk id="6" creationId="{C16A2BB2-17B1-9191-723D-23597250FC68}"/>
          </ac:spMkLst>
        </pc:spChg>
        <pc:spChg chg="add mod">
          <ac:chgData name="伊健 杜" userId="e69aded81da48593" providerId="LiveId" clId="{75A01D1A-CF46-4C00-B584-3EAF20C565A6}" dt="2022-12-14T05:54:21.709" v="3935" actId="1076"/>
          <ac:spMkLst>
            <pc:docMk/>
            <pc:sldMk cId="4293198311" sldId="2126"/>
            <ac:spMk id="9" creationId="{59C27F4D-020B-309F-CF53-B3E7C74BFBE0}"/>
          </ac:spMkLst>
        </pc:spChg>
        <pc:picChg chg="del">
          <ac:chgData name="伊健 杜" userId="e69aded81da48593" providerId="LiveId" clId="{75A01D1A-CF46-4C00-B584-3EAF20C565A6}" dt="2022-12-14T05:53:23.016" v="3920" actId="478"/>
          <ac:picMkLst>
            <pc:docMk/>
            <pc:sldMk cId="4293198311" sldId="2126"/>
            <ac:picMk id="5" creationId="{99F1FD31-D18F-8F8F-21BF-05A878838F52}"/>
          </ac:picMkLst>
        </pc:picChg>
        <pc:picChg chg="add mod">
          <ac:chgData name="伊健 杜" userId="e69aded81da48593" providerId="LiveId" clId="{75A01D1A-CF46-4C00-B584-3EAF20C565A6}" dt="2022-12-14T05:53:27.327" v="3924" actId="1076"/>
          <ac:picMkLst>
            <pc:docMk/>
            <pc:sldMk cId="4293198311" sldId="2126"/>
            <ac:picMk id="8" creationId="{6288972C-61A8-D01D-80C3-D5F98B631D14}"/>
          </ac:picMkLst>
        </pc:picChg>
      </pc:sldChg>
      <pc:sldChg chg="addSp modSp add mod">
        <pc:chgData name="伊健 杜" userId="e69aded81da48593" providerId="LiveId" clId="{75A01D1A-CF46-4C00-B584-3EAF20C565A6}" dt="2022-12-14T06:40:17.618" v="5090"/>
        <pc:sldMkLst>
          <pc:docMk/>
          <pc:sldMk cId="3548021281" sldId="2127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3548021281" sldId="2127"/>
            <ac:spMk id="2" creationId="{E79E1BCB-D050-90E4-6BA8-9C0749FBE7D3}"/>
          </ac:spMkLst>
        </pc:spChg>
        <pc:spChg chg="add mod">
          <ac:chgData name="伊健 杜" userId="e69aded81da48593" providerId="LiveId" clId="{75A01D1A-CF46-4C00-B584-3EAF20C565A6}" dt="2022-12-14T05:55:00.773" v="3990" actId="1076"/>
          <ac:spMkLst>
            <pc:docMk/>
            <pc:sldMk cId="3548021281" sldId="2127"/>
            <ac:spMk id="3" creationId="{244ED793-5FF1-AAD6-03C1-1B3BFAE37AD8}"/>
          </ac:spMkLst>
        </pc:spChg>
        <pc:picChg chg="add mod">
          <ac:chgData name="伊健 杜" userId="e69aded81da48593" providerId="LiveId" clId="{75A01D1A-CF46-4C00-B584-3EAF20C565A6}" dt="2022-12-14T05:55:09.355" v="3994" actId="1076"/>
          <ac:picMkLst>
            <pc:docMk/>
            <pc:sldMk cId="3548021281" sldId="2127"/>
            <ac:picMk id="4" creationId="{19D8AD8A-0387-7F06-3C0D-B2DE310A4F69}"/>
          </ac:picMkLst>
        </pc:picChg>
      </pc:sldChg>
      <pc:sldChg chg="addSp delSp modSp add mod">
        <pc:chgData name="伊健 杜" userId="e69aded81da48593" providerId="LiveId" clId="{75A01D1A-CF46-4C00-B584-3EAF20C565A6}" dt="2022-12-14T06:40:17.618" v="5090"/>
        <pc:sldMkLst>
          <pc:docMk/>
          <pc:sldMk cId="1030667825" sldId="2128"/>
        </pc:sldMkLst>
        <pc:spChg chg="mod">
          <ac:chgData name="伊健 杜" userId="e69aded81da48593" providerId="LiveId" clId="{75A01D1A-CF46-4C00-B584-3EAF20C565A6}" dt="2022-12-14T05:57:07.997" v="4206" actId="1076"/>
          <ac:spMkLst>
            <pc:docMk/>
            <pc:sldMk cId="1030667825" sldId="2128"/>
            <ac:spMk id="2" creationId="{10304424-DB4A-36E7-9E0D-D32A5DD0F26C}"/>
          </ac:spMkLst>
        </pc:spChg>
        <pc:spChg chg="mod">
          <ac:chgData name="伊健 杜" userId="e69aded81da48593" providerId="LiveId" clId="{75A01D1A-CF46-4C00-B584-3EAF20C565A6}" dt="2022-12-14T06:40:17.618" v="5090"/>
          <ac:spMkLst>
            <pc:docMk/>
            <pc:sldMk cId="1030667825" sldId="2128"/>
            <ac:spMk id="3" creationId="{90D857A6-C700-A4CE-6C24-391DC4FBEE19}"/>
          </ac:spMkLst>
        </pc:spChg>
        <pc:spChg chg="mod">
          <ac:chgData name="伊健 杜" userId="e69aded81da48593" providerId="LiveId" clId="{75A01D1A-CF46-4C00-B584-3EAF20C565A6}" dt="2022-12-14T05:55:47.232" v="4020" actId="20577"/>
          <ac:spMkLst>
            <pc:docMk/>
            <pc:sldMk cId="1030667825" sldId="2128"/>
            <ac:spMk id="5" creationId="{12133E31-EFD8-1428-E834-932512E03115}"/>
          </ac:spMkLst>
        </pc:spChg>
        <pc:picChg chg="del">
          <ac:chgData name="伊健 杜" userId="e69aded81da48593" providerId="LiveId" clId="{75A01D1A-CF46-4C00-B584-3EAF20C565A6}" dt="2022-12-14T05:56:47.914" v="4204" actId="478"/>
          <ac:picMkLst>
            <pc:docMk/>
            <pc:sldMk cId="1030667825" sldId="2128"/>
            <ac:picMk id="6" creationId="{9A04C90B-5E00-6234-3DB0-A947D4B1DB47}"/>
          </ac:picMkLst>
        </pc:picChg>
        <pc:picChg chg="del">
          <ac:chgData name="伊健 杜" userId="e69aded81da48593" providerId="LiveId" clId="{75A01D1A-CF46-4C00-B584-3EAF20C565A6}" dt="2022-12-14T05:56:47.914" v="4204" actId="478"/>
          <ac:picMkLst>
            <pc:docMk/>
            <pc:sldMk cId="1030667825" sldId="2128"/>
            <ac:picMk id="26626" creationId="{B7E0BCAC-2BFB-FDF6-AE89-941447EA065B}"/>
          </ac:picMkLst>
        </pc:picChg>
        <pc:picChg chg="add mod">
          <ac:chgData name="伊健 杜" userId="e69aded81da48593" providerId="LiveId" clId="{75A01D1A-CF46-4C00-B584-3EAF20C565A6}" dt="2022-12-14T05:57:11.168" v="4208" actId="1076"/>
          <ac:picMkLst>
            <pc:docMk/>
            <pc:sldMk cId="1030667825" sldId="2128"/>
            <ac:picMk id="27650" creationId="{A474C838-1C4C-83E7-798D-B832B31BD02B}"/>
          </ac:picMkLst>
        </pc:picChg>
      </pc:sldChg>
      <pc:sldChg chg="addSp delSp modSp add mod">
        <pc:chgData name="伊健 杜" userId="e69aded81da48593" providerId="LiveId" clId="{75A01D1A-CF46-4C00-B584-3EAF20C565A6}" dt="2022-12-14T06:40:17.618" v="5090"/>
        <pc:sldMkLst>
          <pc:docMk/>
          <pc:sldMk cId="3466701699" sldId="2129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3466701699" sldId="2129"/>
            <ac:spMk id="2" creationId="{E79E1BCB-D050-90E4-6BA8-9C0749FBE7D3}"/>
          </ac:spMkLst>
        </pc:spChg>
        <pc:spChg chg="del">
          <ac:chgData name="伊健 杜" userId="e69aded81da48593" providerId="LiveId" clId="{75A01D1A-CF46-4C00-B584-3EAF20C565A6}" dt="2022-12-14T05:57:25.075" v="4210" actId="478"/>
          <ac:spMkLst>
            <pc:docMk/>
            <pc:sldMk cId="3466701699" sldId="2129"/>
            <ac:spMk id="3" creationId="{244ED793-5FF1-AAD6-03C1-1B3BFAE37AD8}"/>
          </ac:spMkLst>
        </pc:spChg>
        <pc:spChg chg="add mod">
          <ac:chgData name="伊健 杜" userId="e69aded81da48593" providerId="LiveId" clId="{75A01D1A-CF46-4C00-B584-3EAF20C565A6}" dt="2022-12-14T06:40:17.618" v="5090"/>
          <ac:spMkLst>
            <pc:docMk/>
            <pc:sldMk cId="3466701699" sldId="2129"/>
            <ac:spMk id="5" creationId="{B0364ED8-2C05-8F01-980B-DA7A3362161A}"/>
          </ac:spMkLst>
        </pc:spChg>
        <pc:picChg chg="del">
          <ac:chgData name="伊健 杜" userId="e69aded81da48593" providerId="LiveId" clId="{75A01D1A-CF46-4C00-B584-3EAF20C565A6}" dt="2022-12-14T05:57:25.075" v="4210" actId="478"/>
          <ac:picMkLst>
            <pc:docMk/>
            <pc:sldMk cId="3466701699" sldId="2129"/>
            <ac:picMk id="4" creationId="{19D8AD8A-0387-7F06-3C0D-B2DE310A4F69}"/>
          </ac:picMkLst>
        </pc:picChg>
      </pc:sldChg>
      <pc:sldChg chg="delSp modSp add mod delAnim">
        <pc:chgData name="伊健 杜" userId="e69aded81da48593" providerId="LiveId" clId="{75A01D1A-CF46-4C00-B584-3EAF20C565A6}" dt="2022-12-14T06:40:17.618" v="5090"/>
        <pc:sldMkLst>
          <pc:docMk/>
          <pc:sldMk cId="908804542" sldId="2130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908804542" sldId="2130"/>
            <ac:spMk id="3" creationId="{90D857A6-C700-A4CE-6C24-391DC4FBEE19}"/>
          </ac:spMkLst>
        </pc:spChg>
        <pc:spChg chg="del">
          <ac:chgData name="伊健 杜" userId="e69aded81da48593" providerId="LiveId" clId="{75A01D1A-CF46-4C00-B584-3EAF20C565A6}" dt="2022-12-14T05:58:45.221" v="4400" actId="478"/>
          <ac:spMkLst>
            <pc:docMk/>
            <pc:sldMk cId="908804542" sldId="2130"/>
            <ac:spMk id="5" creationId="{12133E31-EFD8-1428-E834-932512E03115}"/>
          </ac:spMkLst>
        </pc:spChg>
      </pc:sldChg>
      <pc:sldChg chg="addSp delSp modSp add mod">
        <pc:chgData name="伊健 杜" userId="e69aded81da48593" providerId="LiveId" clId="{75A01D1A-CF46-4C00-B584-3EAF20C565A6}" dt="2022-12-14T06:40:17.618" v="5090"/>
        <pc:sldMkLst>
          <pc:docMk/>
          <pc:sldMk cId="2857990673" sldId="2131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2857990673" sldId="2131"/>
            <ac:spMk id="2" creationId="{10304424-DB4A-36E7-9E0D-D32A5DD0F26C}"/>
          </ac:spMkLst>
        </pc:spChg>
        <pc:spChg chg="mod">
          <ac:chgData name="伊健 杜" userId="e69aded81da48593" providerId="LiveId" clId="{75A01D1A-CF46-4C00-B584-3EAF20C565A6}" dt="2022-12-14T06:40:17.618" v="5090"/>
          <ac:spMkLst>
            <pc:docMk/>
            <pc:sldMk cId="2857990673" sldId="2131"/>
            <ac:spMk id="3" creationId="{90D857A6-C700-A4CE-6C24-391DC4FBEE19}"/>
          </ac:spMkLst>
        </pc:spChg>
        <pc:spChg chg="mod">
          <ac:chgData name="伊健 杜" userId="e69aded81da48593" providerId="LiveId" clId="{75A01D1A-CF46-4C00-B584-3EAF20C565A6}" dt="2022-12-14T06:14:32.421" v="4478"/>
          <ac:spMkLst>
            <pc:docMk/>
            <pc:sldMk cId="2857990673" sldId="2131"/>
            <ac:spMk id="5" creationId="{12133E31-EFD8-1428-E834-932512E03115}"/>
          </ac:spMkLst>
        </pc:spChg>
        <pc:picChg chg="del">
          <ac:chgData name="伊健 杜" userId="e69aded81da48593" providerId="LiveId" clId="{75A01D1A-CF46-4C00-B584-3EAF20C565A6}" dt="2022-12-14T06:15:28.894" v="4599" actId="478"/>
          <ac:picMkLst>
            <pc:docMk/>
            <pc:sldMk cId="2857990673" sldId="2131"/>
            <ac:picMk id="27650" creationId="{A474C838-1C4C-83E7-798D-B832B31BD02B}"/>
          </ac:picMkLst>
        </pc:picChg>
        <pc:picChg chg="add mod">
          <ac:chgData name="伊健 杜" userId="e69aded81da48593" providerId="LiveId" clId="{75A01D1A-CF46-4C00-B584-3EAF20C565A6}" dt="2022-12-14T06:15:33.569" v="4602" actId="1076"/>
          <ac:picMkLst>
            <pc:docMk/>
            <pc:sldMk cId="2857990673" sldId="2131"/>
            <ac:picMk id="32770" creationId="{432BFED8-883D-C534-3DF5-0DFB1DEBD02A}"/>
          </ac:picMkLst>
        </pc:picChg>
      </pc:sldChg>
      <pc:sldChg chg="addSp delSp modSp add mod delAnim">
        <pc:chgData name="伊健 杜" userId="e69aded81da48593" providerId="LiveId" clId="{75A01D1A-CF46-4C00-B584-3EAF20C565A6}" dt="2022-12-14T06:40:17.618" v="5090"/>
        <pc:sldMkLst>
          <pc:docMk/>
          <pc:sldMk cId="2750746221" sldId="2132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2750746221" sldId="2132"/>
            <ac:spMk id="2" creationId="{10304424-DB4A-36E7-9E0D-D32A5DD0F26C}"/>
          </ac:spMkLst>
        </pc:spChg>
        <pc:spChg chg="mod">
          <ac:chgData name="伊健 杜" userId="e69aded81da48593" providerId="LiveId" clId="{75A01D1A-CF46-4C00-B584-3EAF20C565A6}" dt="2022-12-14T06:40:17.618" v="5090"/>
          <ac:spMkLst>
            <pc:docMk/>
            <pc:sldMk cId="2750746221" sldId="2132"/>
            <ac:spMk id="3" creationId="{90D857A6-C700-A4CE-6C24-391DC4FBEE19}"/>
          </ac:spMkLst>
        </pc:spChg>
        <pc:spChg chg="del">
          <ac:chgData name="伊健 杜" userId="e69aded81da48593" providerId="LiveId" clId="{75A01D1A-CF46-4C00-B584-3EAF20C565A6}" dt="2022-12-14T06:15:41.010" v="4604" actId="478"/>
          <ac:spMkLst>
            <pc:docMk/>
            <pc:sldMk cId="2750746221" sldId="2132"/>
            <ac:spMk id="5" creationId="{12133E31-EFD8-1428-E834-932512E03115}"/>
          </ac:spMkLst>
        </pc:spChg>
        <pc:picChg chg="del">
          <ac:chgData name="伊健 杜" userId="e69aded81da48593" providerId="LiveId" clId="{75A01D1A-CF46-4C00-B584-3EAF20C565A6}" dt="2022-12-14T06:16:25.163" v="4685" actId="478"/>
          <ac:picMkLst>
            <pc:docMk/>
            <pc:sldMk cId="2750746221" sldId="2132"/>
            <ac:picMk id="32770" creationId="{432BFED8-883D-C534-3DF5-0DFB1DEBD02A}"/>
          </ac:picMkLst>
        </pc:picChg>
        <pc:picChg chg="add del">
          <ac:chgData name="伊健 杜" userId="e69aded81da48593" providerId="LiveId" clId="{75A01D1A-CF46-4C00-B584-3EAF20C565A6}" dt="2022-12-14T06:16:40.526" v="4687" actId="478"/>
          <ac:picMkLst>
            <pc:docMk/>
            <pc:sldMk cId="2750746221" sldId="2132"/>
            <ac:picMk id="35842" creationId="{805A7900-9011-5398-20B0-894630D7A111}"/>
          </ac:picMkLst>
        </pc:picChg>
        <pc:picChg chg="add mod">
          <ac:chgData name="伊健 杜" userId="e69aded81da48593" providerId="LiveId" clId="{75A01D1A-CF46-4C00-B584-3EAF20C565A6}" dt="2022-12-14T06:16:45.327" v="4690" actId="1076"/>
          <ac:picMkLst>
            <pc:docMk/>
            <pc:sldMk cId="2750746221" sldId="2132"/>
            <ac:picMk id="35844" creationId="{53B69BA3-3491-0A54-744F-6444A9D55C83}"/>
          </ac:picMkLst>
        </pc:picChg>
      </pc:sldChg>
      <pc:sldChg chg="addSp delSp modSp add mod">
        <pc:chgData name="伊健 杜" userId="e69aded81da48593" providerId="LiveId" clId="{75A01D1A-CF46-4C00-B584-3EAF20C565A6}" dt="2022-12-14T06:40:17.618" v="5090"/>
        <pc:sldMkLst>
          <pc:docMk/>
          <pc:sldMk cId="2425347289" sldId="2133"/>
        </pc:sldMkLst>
        <pc:spChg chg="mod">
          <ac:chgData name="伊健 杜" userId="e69aded81da48593" providerId="LiveId" clId="{75A01D1A-CF46-4C00-B584-3EAF20C565A6}" dt="2022-12-14T06:17:07.741" v="4717"/>
          <ac:spMkLst>
            <pc:docMk/>
            <pc:sldMk cId="2425347289" sldId="2133"/>
            <ac:spMk id="2" creationId="{10304424-DB4A-36E7-9E0D-D32A5DD0F26C}"/>
          </ac:spMkLst>
        </pc:spChg>
        <pc:spChg chg="mod">
          <ac:chgData name="伊健 杜" userId="e69aded81da48593" providerId="LiveId" clId="{75A01D1A-CF46-4C00-B584-3EAF20C565A6}" dt="2022-12-14T06:40:17.618" v="5090"/>
          <ac:spMkLst>
            <pc:docMk/>
            <pc:sldMk cId="2425347289" sldId="2133"/>
            <ac:spMk id="3" creationId="{90D857A6-C700-A4CE-6C24-391DC4FBEE19}"/>
          </ac:spMkLst>
        </pc:spChg>
        <pc:spChg chg="mod">
          <ac:chgData name="伊健 杜" userId="e69aded81da48593" providerId="LiveId" clId="{75A01D1A-CF46-4C00-B584-3EAF20C565A6}" dt="2022-12-14T06:17:15.430" v="4718"/>
          <ac:spMkLst>
            <pc:docMk/>
            <pc:sldMk cId="2425347289" sldId="2133"/>
            <ac:spMk id="5" creationId="{12133E31-EFD8-1428-E834-932512E03115}"/>
          </ac:spMkLst>
        </pc:spChg>
        <pc:picChg chg="del">
          <ac:chgData name="伊健 杜" userId="e69aded81da48593" providerId="LiveId" clId="{75A01D1A-CF46-4C00-B584-3EAF20C565A6}" dt="2022-12-14T06:20:15.775" v="4794" actId="478"/>
          <ac:picMkLst>
            <pc:docMk/>
            <pc:sldMk cId="2425347289" sldId="2133"/>
            <ac:picMk id="32770" creationId="{432BFED8-883D-C534-3DF5-0DFB1DEBD02A}"/>
          </ac:picMkLst>
        </pc:picChg>
        <pc:picChg chg="add mod">
          <ac:chgData name="伊健 杜" userId="e69aded81da48593" providerId="LiveId" clId="{75A01D1A-CF46-4C00-B584-3EAF20C565A6}" dt="2022-12-14T06:20:19.032" v="4796" actId="1076"/>
          <ac:picMkLst>
            <pc:docMk/>
            <pc:sldMk cId="2425347289" sldId="2133"/>
            <ac:picMk id="36866" creationId="{D757FA34-723E-6650-A2FC-825548EF4CE8}"/>
          </ac:picMkLst>
        </pc:picChg>
      </pc:sldChg>
      <pc:sldChg chg="addSp delSp modSp add mod delAnim">
        <pc:chgData name="伊健 杜" userId="e69aded81da48593" providerId="LiveId" clId="{75A01D1A-CF46-4C00-B584-3EAF20C565A6}" dt="2022-12-14T08:20:08.703" v="5132"/>
        <pc:sldMkLst>
          <pc:docMk/>
          <pc:sldMk cId="1557122410" sldId="2134"/>
        </pc:sldMkLst>
        <pc:spChg chg="mod">
          <ac:chgData name="伊健 杜" userId="e69aded81da48593" providerId="LiveId" clId="{75A01D1A-CF46-4C00-B584-3EAF20C565A6}" dt="2022-12-14T08:20:08.703" v="5132"/>
          <ac:spMkLst>
            <pc:docMk/>
            <pc:sldMk cId="1557122410" sldId="2134"/>
            <ac:spMk id="3" creationId="{90D857A6-C700-A4CE-6C24-391DC4FBEE19}"/>
          </ac:spMkLst>
        </pc:spChg>
        <pc:spChg chg="del">
          <ac:chgData name="伊健 杜" userId="e69aded81da48593" providerId="LiveId" clId="{75A01D1A-CF46-4C00-B584-3EAF20C565A6}" dt="2022-12-14T06:20:28.160" v="4798" actId="478"/>
          <ac:spMkLst>
            <pc:docMk/>
            <pc:sldMk cId="1557122410" sldId="2134"/>
            <ac:spMk id="5" creationId="{12133E31-EFD8-1428-E834-932512E03115}"/>
          </ac:spMkLst>
        </pc:spChg>
        <pc:picChg chg="mod">
          <ac:chgData name="伊健 杜" userId="e69aded81da48593" providerId="LiveId" clId="{75A01D1A-CF46-4C00-B584-3EAF20C565A6}" dt="2022-12-14T06:21:46.953" v="4901" actId="1076"/>
          <ac:picMkLst>
            <pc:docMk/>
            <pc:sldMk cId="1557122410" sldId="2134"/>
            <ac:picMk id="36866" creationId="{D757FA34-723E-6650-A2FC-825548EF4CE8}"/>
          </ac:picMkLst>
        </pc:picChg>
        <pc:picChg chg="add mod">
          <ac:chgData name="伊健 杜" userId="e69aded81da48593" providerId="LiveId" clId="{75A01D1A-CF46-4C00-B584-3EAF20C565A6}" dt="2022-12-14T06:22:36.365" v="4905" actId="1076"/>
          <ac:picMkLst>
            <pc:docMk/>
            <pc:sldMk cId="1557122410" sldId="2134"/>
            <ac:picMk id="37890" creationId="{8771C56D-5AA2-8A00-7719-004616C3CAD8}"/>
          </ac:picMkLst>
        </pc:picChg>
      </pc:sldChg>
      <pc:sldChg chg="delSp modSp add mod">
        <pc:chgData name="伊健 杜" userId="e69aded81da48593" providerId="LiveId" clId="{75A01D1A-CF46-4C00-B584-3EAF20C565A6}" dt="2022-12-14T06:40:17.618" v="5090"/>
        <pc:sldMkLst>
          <pc:docMk/>
          <pc:sldMk cId="3702200168" sldId="2135"/>
        </pc:sldMkLst>
        <pc:spChg chg="mod">
          <ac:chgData name="伊健 杜" userId="e69aded81da48593" providerId="LiveId" clId="{75A01D1A-CF46-4C00-B584-3EAF20C565A6}" dt="2022-12-14T06:40:17.618" v="5090"/>
          <ac:spMkLst>
            <pc:docMk/>
            <pc:sldMk cId="3702200168" sldId="2135"/>
            <ac:spMk id="2" creationId="{E79E1BCB-D050-90E4-6BA8-9C0749FBE7D3}"/>
          </ac:spMkLst>
        </pc:spChg>
        <pc:spChg chg="del">
          <ac:chgData name="伊健 杜" userId="e69aded81da48593" providerId="LiveId" clId="{75A01D1A-CF46-4C00-B584-3EAF20C565A6}" dt="2022-12-14T06:39:12.776" v="5054" actId="478"/>
          <ac:spMkLst>
            <pc:docMk/>
            <pc:sldMk cId="3702200168" sldId="2135"/>
            <ac:spMk id="5" creationId="{B0364ED8-2C05-8F01-980B-DA7A3362161A}"/>
          </ac:spMkLst>
        </pc:spChg>
      </pc:sldChg>
    </pc:docChg>
  </pc:docChgLst>
  <pc:docChgLst>
    <pc:chgData name="伊健 杜" userId="e69aded81da48593" providerId="LiveId" clId="{30CCD38C-437B-425C-9677-8A97A5F7BB26}"/>
    <pc:docChg chg="undo custSel addSld delSld modSld sldOrd">
      <pc:chgData name="伊健 杜" userId="e69aded81da48593" providerId="LiveId" clId="{30CCD38C-437B-425C-9677-8A97A5F7BB26}" dt="2022-11-09T07:22:09.296" v="2988"/>
      <pc:docMkLst>
        <pc:docMk/>
      </pc:docMkLst>
      <pc:sldChg chg="del">
        <pc:chgData name="伊健 杜" userId="e69aded81da48593" providerId="LiveId" clId="{30CCD38C-437B-425C-9677-8A97A5F7BB26}" dt="2022-11-09T04:59:09.210" v="0" actId="47"/>
        <pc:sldMkLst>
          <pc:docMk/>
          <pc:sldMk cId="1946223399" sldId="134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158349176" sldId="134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08074802" sldId="134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846275670" sldId="1372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342042978" sldId="137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905977177" sldId="1374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57977909" sldId="137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78084188" sldId="1376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999367643" sldId="137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73510166" sldId="1378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26579327" sldId="1380"/>
        </pc:sldMkLst>
      </pc:sldChg>
      <pc:sldChg chg="addSp delSp modSp add del mod">
        <pc:chgData name="伊健 杜" userId="e69aded81da48593" providerId="LiveId" clId="{30CCD38C-437B-425C-9677-8A97A5F7BB26}" dt="2022-11-09T05:20:01.727" v="531"/>
        <pc:sldMkLst>
          <pc:docMk/>
          <pc:sldMk cId="294288172" sldId="1381"/>
        </pc:sldMkLst>
        <pc:spChg chg="add del mod">
          <ac:chgData name="伊健 杜" userId="e69aded81da48593" providerId="LiveId" clId="{30CCD38C-437B-425C-9677-8A97A5F7BB26}" dt="2022-11-09T05:08:18.365" v="29" actId="478"/>
          <ac:spMkLst>
            <pc:docMk/>
            <pc:sldMk cId="294288172" sldId="1381"/>
            <ac:spMk id="3" creationId="{90029166-12B1-35C8-3BA7-4ADC117F138C}"/>
          </ac:spMkLst>
        </pc:spChg>
        <pc:spChg chg="mod">
          <ac:chgData name="伊健 杜" userId="e69aded81da48593" providerId="LiveId" clId="{30CCD38C-437B-425C-9677-8A97A5F7BB26}" dt="2022-11-09T05:20:01.727" v="531"/>
          <ac:spMkLst>
            <pc:docMk/>
            <pc:sldMk cId="294288172" sldId="1381"/>
            <ac:spMk id="4" creationId="{767FBCC3-E590-DDD9-AC6E-390CBBE40FB6}"/>
          </ac:spMkLst>
        </pc:spChg>
        <pc:spChg chg="del">
          <ac:chgData name="伊健 杜" userId="e69aded81da48593" providerId="LiveId" clId="{30CCD38C-437B-425C-9677-8A97A5F7BB26}" dt="2022-11-09T05:08:16.295" v="28" actId="478"/>
          <ac:spMkLst>
            <pc:docMk/>
            <pc:sldMk cId="294288172" sldId="1381"/>
            <ac:spMk id="6" creationId="{6E78AFC2-A6D1-6D8D-19BC-D04833663EB2}"/>
          </ac:spMkLst>
        </pc:spChg>
        <pc:spChg chg="mod">
          <ac:chgData name="伊健 杜" userId="e69aded81da48593" providerId="LiveId" clId="{30CCD38C-437B-425C-9677-8A97A5F7BB26}" dt="2022-11-09T05:20:01.727" v="531"/>
          <ac:spMkLst>
            <pc:docMk/>
            <pc:sldMk cId="294288172" sldId="1381"/>
            <ac:spMk id="7" creationId="{56D821EC-BCD9-B230-0383-57A1A2AEB645}"/>
          </ac:spMkLst>
        </pc:spChg>
        <pc:spChg chg="del">
          <ac:chgData name="伊健 杜" userId="e69aded81da48593" providerId="LiveId" clId="{30CCD38C-437B-425C-9677-8A97A5F7BB26}" dt="2022-11-09T05:08:16.295" v="28" actId="478"/>
          <ac:spMkLst>
            <pc:docMk/>
            <pc:sldMk cId="294288172" sldId="1381"/>
            <ac:spMk id="9" creationId="{B79AC1D3-F707-5BC9-5416-FB6AFBD17522}"/>
          </ac:spMkLst>
        </pc:spChg>
        <pc:picChg chg="add mod">
          <ac:chgData name="伊健 杜" userId="e69aded81da48593" providerId="LiveId" clId="{30CCD38C-437B-425C-9677-8A97A5F7BB26}" dt="2022-11-09T05:11:22.199" v="172" actId="1076"/>
          <ac:picMkLst>
            <pc:docMk/>
            <pc:sldMk cId="294288172" sldId="1381"/>
            <ac:picMk id="1026" creationId="{0C1E425F-8A25-EB54-335F-667F03446E7C}"/>
          </ac:picMkLst>
        </pc:picChg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73955953" sldId="1382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31384839" sldId="138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630488861" sldId="1384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148736043" sldId="138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0052197" sldId="1386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406085488" sldId="138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754745189" sldId="1388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41567216" sldId="1389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735016085" sldId="1390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737496656" sldId="1391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215840503" sldId="1392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932562266" sldId="139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104554190" sldId="1394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919572076" sldId="139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877443400" sldId="1396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515045566" sldId="139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523854891" sldId="1398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083393" sldId="1399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79725066" sldId="1400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31993153" sldId="1401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041168246" sldId="1402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220055332" sldId="140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412945029" sldId="1404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91103496" sldId="140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931008421" sldId="1406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160024942" sldId="140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679804985" sldId="1408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587589837" sldId="1409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583844061" sldId="1410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64214707" sldId="1411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639523561" sldId="1412"/>
        </pc:sldMkLst>
      </pc:sldChg>
      <pc:sldChg chg="modSp">
        <pc:chgData name="伊健 杜" userId="e69aded81da48593" providerId="LiveId" clId="{30CCD38C-437B-425C-9677-8A97A5F7BB26}" dt="2022-11-09T07:09:36.240" v="2973"/>
        <pc:sldMkLst>
          <pc:docMk/>
          <pc:sldMk cId="3618521800" sldId="1414"/>
        </pc:sldMkLst>
        <pc:spChg chg="mod">
          <ac:chgData name="伊健 杜" userId="e69aded81da48593" providerId="LiveId" clId="{30CCD38C-437B-425C-9677-8A97A5F7BB26}" dt="2022-11-09T07:09:36.240" v="2973"/>
          <ac:spMkLst>
            <pc:docMk/>
            <pc:sldMk cId="3618521800" sldId="1414"/>
            <ac:spMk id="5" creationId="{12133E31-EFD8-1428-E834-932512E03115}"/>
          </ac:spMkLst>
        </pc:spChg>
      </pc:sldChg>
      <pc:sldChg chg="add del">
        <pc:chgData name="伊健 杜" userId="e69aded81da48593" providerId="LiveId" clId="{30CCD38C-437B-425C-9677-8A97A5F7BB26}" dt="2022-11-09T05:05:30.621" v="3" actId="47"/>
        <pc:sldMkLst>
          <pc:docMk/>
          <pc:sldMk cId="984652500" sldId="1419"/>
        </pc:sldMkLst>
      </pc:sldChg>
      <pc:sldChg chg="addSp delSp modSp add mod">
        <pc:chgData name="伊健 杜" userId="e69aded81da48593" providerId="LiveId" clId="{30CCD38C-437B-425C-9677-8A97A5F7BB26}" dt="2022-11-09T05:20:01.727" v="531"/>
        <pc:sldMkLst>
          <pc:docMk/>
          <pc:sldMk cId="3970391449" sldId="1419"/>
        </pc:sldMkLst>
        <pc:spChg chg="mod">
          <ac:chgData name="伊健 杜" userId="e69aded81da48593" providerId="LiveId" clId="{30CCD38C-437B-425C-9677-8A97A5F7BB26}" dt="2022-11-09T05:14:32.663" v="275" actId="20577"/>
          <ac:spMkLst>
            <pc:docMk/>
            <pc:sldMk cId="3970391449" sldId="1419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5:20:01.727" v="531"/>
          <ac:spMkLst>
            <pc:docMk/>
            <pc:sldMk cId="3970391449" sldId="1419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11:26.159" v="174" actId="478"/>
          <ac:picMkLst>
            <pc:docMk/>
            <pc:sldMk cId="3970391449" sldId="1419"/>
            <ac:picMk id="1026" creationId="{0C1E425F-8A25-EB54-335F-667F03446E7C}"/>
          </ac:picMkLst>
        </pc:picChg>
        <pc:picChg chg="add mod">
          <ac:chgData name="伊健 杜" userId="e69aded81da48593" providerId="LiveId" clId="{30CCD38C-437B-425C-9677-8A97A5F7BB26}" dt="2022-11-09T05:12:56.713" v="211" actId="1076"/>
          <ac:picMkLst>
            <pc:docMk/>
            <pc:sldMk cId="3970391449" sldId="1419"/>
            <ac:picMk id="2050" creationId="{F8852BBF-52C5-BB79-15F7-90D3C06B1F72}"/>
          </ac:picMkLst>
        </pc:picChg>
      </pc:sldChg>
      <pc:sldChg chg="addSp delSp modSp add mod">
        <pc:chgData name="伊健 杜" userId="e69aded81da48593" providerId="LiveId" clId="{30CCD38C-437B-425C-9677-8A97A5F7BB26}" dt="2022-11-09T05:20:24.520" v="539"/>
        <pc:sldMkLst>
          <pc:docMk/>
          <pc:sldMk cId="810053395" sldId="1420"/>
        </pc:sldMkLst>
        <pc:spChg chg="del">
          <ac:chgData name="伊健 杜" userId="e69aded81da48593" providerId="LiveId" clId="{30CCD38C-437B-425C-9677-8A97A5F7BB26}" dt="2022-11-09T05:14:41.928" v="278" actId="478"/>
          <ac:spMkLst>
            <pc:docMk/>
            <pc:sldMk cId="810053395" sldId="1420"/>
            <ac:spMk id="7" creationId="{56D821EC-BCD9-B230-0383-57A1A2AEB645}"/>
          </ac:spMkLst>
        </pc:spChg>
        <pc:grpChg chg="del mod">
          <ac:chgData name="伊健 杜" userId="e69aded81da48593" providerId="LiveId" clId="{30CCD38C-437B-425C-9677-8A97A5F7BB26}" dt="2022-11-09T05:14:58.127" v="283"/>
          <ac:grpSpMkLst>
            <pc:docMk/>
            <pc:sldMk cId="810053395" sldId="1420"/>
            <ac:grpSpMk id="5" creationId="{AEBD6CBC-A9C7-94D3-F133-307606734FF5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8" creationId="{F8D5813C-E979-80F7-274A-A948883BB6CE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11" creationId="{CCA5353D-A6DD-14DA-6420-1A29C1894265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14" creationId="{3990989D-E161-296B-F057-017655D6516B}"/>
          </ac:grpSpMkLst>
        </pc:grpChg>
        <pc:grpChg chg="del mod">
          <ac:chgData name="伊健 杜" userId="e69aded81da48593" providerId="LiveId" clId="{30CCD38C-437B-425C-9677-8A97A5F7BB26}" dt="2022-11-09T05:15:24.554" v="322"/>
          <ac:grpSpMkLst>
            <pc:docMk/>
            <pc:sldMk cId="810053395" sldId="1420"/>
            <ac:grpSpMk id="26" creationId="{A3A78112-0EC2-7763-2F80-F7064170D3C0}"/>
          </ac:grpSpMkLst>
        </pc:grpChg>
        <pc:grpChg chg="del mod">
          <ac:chgData name="伊健 杜" userId="e69aded81da48593" providerId="LiveId" clId="{30CCD38C-437B-425C-9677-8A97A5F7BB26}" dt="2022-11-09T05:15:24.022" v="320"/>
          <ac:grpSpMkLst>
            <pc:docMk/>
            <pc:sldMk cId="810053395" sldId="1420"/>
            <ac:grpSpMk id="42" creationId="{57047AA9-E487-4431-F2DF-03F8381D6292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43" creationId="{D5D7F78C-EF00-EBA3-07B7-D1CE65D35052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45" creationId="{6F57B8BB-4986-3410-F0B5-5156D21C4972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47" creationId="{DA0A4F83-EEA9-84FB-B2F2-CC22A606E018}"/>
          </ac:grpSpMkLst>
        </pc:grpChg>
        <pc:grpChg chg="del mod">
          <ac:chgData name="伊健 杜" userId="e69aded81da48593" providerId="LiveId" clId="{30CCD38C-437B-425C-9677-8A97A5F7BB26}" dt="2022-11-09T05:19:43.020" v="510"/>
          <ac:grpSpMkLst>
            <pc:docMk/>
            <pc:sldMk cId="810053395" sldId="1420"/>
            <ac:grpSpMk id="56" creationId="{6CDFE51C-E5F2-A0FD-F2AF-2E3E5E16C6AB}"/>
          </ac:grpSpMkLst>
        </pc:grpChg>
        <pc:grpChg chg="del mod">
          <ac:chgData name="伊健 杜" userId="e69aded81da48593" providerId="LiveId" clId="{30CCD38C-437B-425C-9677-8A97A5F7BB26}" dt="2022-11-09T05:19:50.209" v="522"/>
          <ac:grpSpMkLst>
            <pc:docMk/>
            <pc:sldMk cId="810053395" sldId="1420"/>
            <ac:grpSpMk id="58" creationId="{5AA1FEF2-433B-631C-9ED6-682D10D532C2}"/>
          </ac:grpSpMkLst>
        </pc:grpChg>
        <pc:grpChg chg="mod">
          <ac:chgData name="伊健 杜" userId="e69aded81da48593" providerId="LiveId" clId="{30CCD38C-437B-425C-9677-8A97A5F7BB26}" dt="2022-11-09T05:19:50.209" v="522"/>
          <ac:grpSpMkLst>
            <pc:docMk/>
            <pc:sldMk cId="810053395" sldId="1420"/>
            <ac:grpSpMk id="60" creationId="{DB308ED0-377C-2AE5-FCEB-1828DFECFE5A}"/>
          </ac:grpSpMkLst>
        </pc:grpChg>
        <pc:grpChg chg="del mod">
          <ac:chgData name="伊健 杜" userId="e69aded81da48593" providerId="LiveId" clId="{30CCD38C-437B-425C-9677-8A97A5F7BB26}" dt="2022-11-09T05:20:23.038" v="536"/>
          <ac:grpSpMkLst>
            <pc:docMk/>
            <pc:sldMk cId="810053395" sldId="1420"/>
            <ac:grpSpMk id="2053" creationId="{1C54C7B0-B8A1-6F2C-1833-A5B7A3C49A05}"/>
          </ac:grpSpMkLst>
        </pc:grpChg>
        <pc:grpChg chg="del mod">
          <ac:chgData name="伊健 杜" userId="e69aded81da48593" providerId="LiveId" clId="{30CCD38C-437B-425C-9677-8A97A5F7BB26}" dt="2022-11-09T05:20:24.520" v="539"/>
          <ac:grpSpMkLst>
            <pc:docMk/>
            <pc:sldMk cId="810053395" sldId="1420"/>
            <ac:grpSpMk id="2055" creationId="{FCA1F1CC-C929-35F2-8C1B-AA9C5914F299}"/>
          </ac:grpSpMkLst>
        </pc:grpChg>
        <pc:grpChg chg="mod">
          <ac:chgData name="伊健 杜" userId="e69aded81da48593" providerId="LiveId" clId="{30CCD38C-437B-425C-9677-8A97A5F7BB26}" dt="2022-11-09T05:20:24.520" v="539"/>
          <ac:grpSpMkLst>
            <pc:docMk/>
            <pc:sldMk cId="810053395" sldId="1420"/>
            <ac:grpSpMk id="2058" creationId="{D8DBC7CA-E253-A936-E874-BB70ED5D3E90}"/>
          </ac:grpSpMkLst>
        </pc:grpChg>
        <pc:picChg chg="del">
          <ac:chgData name="伊健 杜" userId="e69aded81da48593" providerId="LiveId" clId="{30CCD38C-437B-425C-9677-8A97A5F7BB26}" dt="2022-11-09T05:14:40.477" v="277" actId="478"/>
          <ac:picMkLst>
            <pc:docMk/>
            <pc:sldMk cId="810053395" sldId="1420"/>
            <ac:picMk id="2050" creationId="{F8852BBF-52C5-BB79-15F7-90D3C06B1F72}"/>
          </ac:picMkLst>
        </pc:pic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2" creationId="{003C3009-28E9-18AD-8B83-F4F02282D1BA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" creationId="{D7A86DC0-AA30-5B0D-A2EB-CFE4B06AF05B}"/>
          </ac:inkMkLst>
        </pc:inkChg>
        <pc:inkChg chg="add del mod">
          <ac:chgData name="伊健 杜" userId="e69aded81da48593" providerId="LiveId" clId="{30CCD38C-437B-425C-9677-8A97A5F7BB26}" dt="2022-11-09T05:15:02.296" v="284"/>
          <ac:inkMkLst>
            <pc:docMk/>
            <pc:sldMk cId="810053395" sldId="1420"/>
            <ac:inkMk id="6" creationId="{1AEBE4DA-C687-4D1D-CF14-F1161B911847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9" creationId="{6B2F187A-B37F-8D9C-52E1-D422F7898D90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10" creationId="{0578AFA2-5E29-2D33-2A51-29398B579BF3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12" creationId="{9140502D-FD07-84BF-FEC8-8F964F6BD61E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13" creationId="{4AD94555-0DE1-EB8A-C11C-9B3773060EFB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15" creationId="{0D688D3B-D12A-5155-EEBD-A266EB1AE7F5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16" creationId="{9F7D2065-4EE2-15D3-FAC5-4BE7FF1707ED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17" creationId="{844028A8-5D18-9C80-8257-9CDAC5FE951F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18" creationId="{AD31F624-9D17-23C8-176F-DA4CB317BD37}"/>
          </ac:inkMkLst>
        </pc:inkChg>
        <pc:inkChg chg="add del mod">
          <ac:chgData name="伊健 杜" userId="e69aded81da48593" providerId="LiveId" clId="{30CCD38C-437B-425C-9677-8A97A5F7BB26}" dt="2022-11-09T05:19:47.071" v="520"/>
          <ac:inkMkLst>
            <pc:docMk/>
            <pc:sldMk cId="810053395" sldId="1420"/>
            <ac:inkMk id="19" creationId="{AAAE60D4-E475-A746-6309-F234A5591AC6}"/>
          </ac:inkMkLst>
        </pc:inkChg>
        <pc:inkChg chg="add del mod">
          <ac:chgData name="伊健 杜" userId="e69aded81da48593" providerId="LiveId" clId="{30CCD38C-437B-425C-9677-8A97A5F7BB26}" dt="2022-11-09T05:19:46.417" v="513"/>
          <ac:inkMkLst>
            <pc:docMk/>
            <pc:sldMk cId="810053395" sldId="1420"/>
            <ac:inkMk id="20" creationId="{E46AAF9A-C9C0-9FAA-8D82-B7B28CFEB1A4}"/>
          </ac:inkMkLst>
        </pc:inkChg>
        <pc:inkChg chg="add del mod">
          <ac:chgData name="伊健 杜" userId="e69aded81da48593" providerId="LiveId" clId="{30CCD38C-437B-425C-9677-8A97A5F7BB26}" dt="2022-11-09T05:19:46.419" v="518"/>
          <ac:inkMkLst>
            <pc:docMk/>
            <pc:sldMk cId="810053395" sldId="1420"/>
            <ac:inkMk id="21" creationId="{5D15CFF6-6A4B-E7F4-3765-46EDBF1A490B}"/>
          </ac:inkMkLst>
        </pc:inkChg>
        <pc:inkChg chg="add del mod">
          <ac:chgData name="伊健 杜" userId="e69aded81da48593" providerId="LiveId" clId="{30CCD38C-437B-425C-9677-8A97A5F7BB26}" dt="2022-11-09T05:19:46.417" v="515"/>
          <ac:inkMkLst>
            <pc:docMk/>
            <pc:sldMk cId="810053395" sldId="1420"/>
            <ac:inkMk id="22" creationId="{EF7AB180-BE73-AF8C-B0B8-1352BCCF114F}"/>
          </ac:inkMkLst>
        </pc:inkChg>
        <pc:inkChg chg="add del mod">
          <ac:chgData name="伊健 杜" userId="e69aded81da48593" providerId="LiveId" clId="{30CCD38C-437B-425C-9677-8A97A5F7BB26}" dt="2022-11-09T05:19:46.419" v="517"/>
          <ac:inkMkLst>
            <pc:docMk/>
            <pc:sldMk cId="810053395" sldId="1420"/>
            <ac:inkMk id="23" creationId="{97657B48-81E9-66E4-2614-EE7F468C720A}"/>
          </ac:inkMkLst>
        </pc:inkChg>
        <pc:inkChg chg="add del mod">
          <ac:chgData name="伊健 杜" userId="e69aded81da48593" providerId="LiveId" clId="{30CCD38C-437B-425C-9677-8A97A5F7BB26}" dt="2022-11-09T05:19:47.071" v="519"/>
          <ac:inkMkLst>
            <pc:docMk/>
            <pc:sldMk cId="810053395" sldId="1420"/>
            <ac:inkMk id="24" creationId="{3EB84140-8DF9-89BF-160F-904604748CD9}"/>
          </ac:inkMkLst>
        </pc:inkChg>
        <pc:inkChg chg="add del mod">
          <ac:chgData name="伊健 杜" userId="e69aded81da48593" providerId="LiveId" clId="{30CCD38C-437B-425C-9677-8A97A5F7BB26}" dt="2022-11-09T05:19:46.419" v="516"/>
          <ac:inkMkLst>
            <pc:docMk/>
            <pc:sldMk cId="810053395" sldId="1420"/>
            <ac:inkMk id="25" creationId="{88D6D868-51FA-182B-0880-EEFA8BEE0FAB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27" creationId="{535C5BDF-3A31-B1D7-3135-2FA2E129F622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28" creationId="{C36C5096-CB04-24AF-FE08-6C5FF7D7CE40}"/>
          </ac:inkMkLst>
        </pc:inkChg>
        <pc:inkChg chg="add del mod">
          <ac:chgData name="伊健 杜" userId="e69aded81da48593" providerId="LiveId" clId="{30CCD38C-437B-425C-9677-8A97A5F7BB26}" dt="2022-11-09T05:19:45.130" v="512"/>
          <ac:inkMkLst>
            <pc:docMk/>
            <pc:sldMk cId="810053395" sldId="1420"/>
            <ac:inkMk id="29" creationId="{E72319B1-780C-563C-99BC-36406DF94CEA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30" creationId="{32549840-FF49-62D3-965F-475CFE2FD85C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31" creationId="{3199D14D-2591-0EF4-915D-5E125F047736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32" creationId="{7D23E708-8726-8C23-AAB9-BA066B7FF145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33" creationId="{8C9E229A-1251-941E-DEA9-EC646D5EB44D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4" creationId="{AAC5A151-ED77-30C3-089F-ACC8B825FA86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5" creationId="{AFCB28EB-8EB5-1F32-7408-857493A9C011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6" creationId="{D8397E00-40A7-AD5B-0025-459D63388E61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7" creationId="{76C98C18-E89B-F2A2-B85D-321A4435EE12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8" creationId="{E7552AA1-6AFE-DF09-E7DB-1B00EBC7A57C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9" creationId="{D80B06BA-7B59-B11B-D696-FA9CB8F80C09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0" creationId="{CD6CE364-2CAD-5637-32E8-06D18BFC3867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1" creationId="{2CF56FD6-94AF-9750-74A7-7FCC153D7476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4" creationId="{05B86BB1-39FF-C158-5230-BC0C07748971}"/>
          </ac:inkMkLst>
        </pc:inkChg>
        <pc:inkChg chg="add del mod">
          <ac:chgData name="伊健 杜" userId="e69aded81da48593" providerId="LiveId" clId="{30CCD38C-437B-425C-9677-8A97A5F7BB26}" dt="2022-11-09T05:19:46.417" v="514"/>
          <ac:inkMkLst>
            <pc:docMk/>
            <pc:sldMk cId="810053395" sldId="1420"/>
            <ac:inkMk id="46" creationId="{F04F248D-B052-52E1-58E8-CD313C995819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8" creationId="{64EB2BA0-D194-966E-E711-682E6AB53A4B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9" creationId="{B173F052-4033-A065-7B88-D7E4B35063E7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0" creationId="{CE42552F-9BAF-B0DD-1A30-54819745AEA5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1" creationId="{7338E5DC-22B4-C1A6-32CB-43207142D6FB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2" creationId="{64224DE8-13E8-738C-3C65-A51C3A8C3241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3" creationId="{31E67BD5-0F25-F8C9-066D-572AA47F9B89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4" creationId="{2375B5A6-E6A8-CCB5-1183-77CFF1A7DACB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5" creationId="{34D1864A-30AD-621B-685F-09F03FB0C11D}"/>
          </ac:inkMkLst>
        </pc:inkChg>
        <pc:inkChg chg="add del mod">
          <ac:chgData name="伊健 杜" userId="e69aded81da48593" providerId="LiveId" clId="{30CCD38C-437B-425C-9677-8A97A5F7BB26}" dt="2022-11-09T05:19:45.130" v="511"/>
          <ac:inkMkLst>
            <pc:docMk/>
            <pc:sldMk cId="810053395" sldId="1420"/>
            <ac:inkMk id="57" creationId="{77F835A1-DE5F-8025-442A-4483801927A2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59" creationId="{05527D6E-6869-DA26-722B-6C3C9596708E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61" creationId="{DC1D89C4-8822-57F6-0EB3-689135790306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62" creationId="{87520545-D31D-BA8C-AE31-23B5424ABE2A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63" creationId="{29B58A19-C598-78FD-FF75-9399ECF82A82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2048" creationId="{A0CA0850-DB6C-5920-78C6-D5289806325E}"/>
          </ac:inkMkLst>
        </pc:inkChg>
        <pc:inkChg chg="add del mod">
          <ac:chgData name="伊健 杜" userId="e69aded81da48593" providerId="LiveId" clId="{30CCD38C-437B-425C-9677-8A97A5F7BB26}" dt="2022-11-09T05:20:16.951" v="532"/>
          <ac:inkMkLst>
            <pc:docMk/>
            <pc:sldMk cId="810053395" sldId="1420"/>
            <ac:inkMk id="2049" creationId="{15BCD35F-AED6-BA87-5ACF-98F234258293}"/>
          </ac:inkMkLst>
        </pc:inkChg>
        <pc:inkChg chg="add del mod">
          <ac:chgData name="伊健 杜" userId="e69aded81da48593" providerId="LiveId" clId="{30CCD38C-437B-425C-9677-8A97A5F7BB26}" dt="2022-11-09T05:20:18.524" v="534"/>
          <ac:inkMkLst>
            <pc:docMk/>
            <pc:sldMk cId="810053395" sldId="1420"/>
            <ac:inkMk id="2051" creationId="{F50977F6-D014-BFC7-9F87-691D0A31526A}"/>
          </ac:inkMkLst>
        </pc:inkChg>
        <pc:inkChg chg="add del mod">
          <ac:chgData name="伊健 杜" userId="e69aded81da48593" providerId="LiveId" clId="{30CCD38C-437B-425C-9677-8A97A5F7BB26}" dt="2022-11-09T05:20:17.813" v="533"/>
          <ac:inkMkLst>
            <pc:docMk/>
            <pc:sldMk cId="810053395" sldId="1420"/>
            <ac:inkMk id="2052" creationId="{5643D510-FD31-AE2C-5A7F-B84B16B993F6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2054" creationId="{D5F1B7F3-51AD-5C0E-5D07-2ADFA3BB51BF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2056" creationId="{3C4A6DD6-9038-B226-DCB5-A4DEFF6C198C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2057" creationId="{9875C5AB-5AA5-564B-71D4-3F0C8BE96C82}"/>
          </ac:inkMkLst>
        </pc:inkChg>
      </pc:sldChg>
      <pc:sldChg chg="addSp delSp modSp add mod">
        <pc:chgData name="伊健 杜" userId="e69aded81da48593" providerId="LiveId" clId="{30CCD38C-437B-425C-9677-8A97A5F7BB26}" dt="2022-11-09T05:20:31.662" v="541" actId="9405"/>
        <pc:sldMkLst>
          <pc:docMk/>
          <pc:sldMk cId="2351993904" sldId="1421"/>
        </pc:sldMkLst>
        <pc:grpChg chg="mod">
          <ac:chgData name="伊健 杜" userId="e69aded81da48593" providerId="LiveId" clId="{30CCD38C-437B-425C-9677-8A97A5F7BB26}" dt="2022-11-09T05:19:29.009" v="506"/>
          <ac:grpSpMkLst>
            <pc:docMk/>
            <pc:sldMk cId="2351993904" sldId="1421"/>
            <ac:grpSpMk id="42" creationId="{676D694A-6E05-E484-AD23-44D75A5C87D7}"/>
          </ac:grpSpMkLst>
        </pc:grpChg>
        <pc:grpChg chg="del mod">
          <ac:chgData name="伊健 杜" userId="e69aded81da48593" providerId="LiveId" clId="{30CCD38C-437B-425C-9677-8A97A5F7BB26}" dt="2022-11-09T05:16:47.333" v="378"/>
          <ac:grpSpMkLst>
            <pc:docMk/>
            <pc:sldMk cId="2351993904" sldId="1421"/>
            <ac:grpSpMk id="56" creationId="{6CDFE51C-E5F2-A0FD-F2AF-2E3E5E16C6AB}"/>
          </ac:grpSpMkLst>
        </pc:grpChg>
        <pc:inkChg chg="del mod">
          <ac:chgData name="伊健 杜" userId="e69aded81da48593" providerId="LiveId" clId="{30CCD38C-437B-425C-9677-8A97A5F7BB26}" dt="2022-11-09T05:16:47.332" v="374"/>
          <ac:inkMkLst>
            <pc:docMk/>
            <pc:sldMk cId="2351993904" sldId="1421"/>
            <ac:inkMk id="2" creationId="{003C3009-28E9-18AD-8B83-F4F02282D1BA}"/>
          </ac:inkMkLst>
        </pc:inkChg>
        <pc:inkChg chg="del mod">
          <ac:chgData name="伊健 杜" userId="e69aded81da48593" providerId="LiveId" clId="{30CCD38C-437B-425C-9677-8A97A5F7BB26}" dt="2022-11-09T05:16:47.328" v="346"/>
          <ac:inkMkLst>
            <pc:docMk/>
            <pc:sldMk cId="2351993904" sldId="1421"/>
            <ac:inkMk id="3" creationId="{D7A86DC0-AA30-5B0D-A2EB-CFE4B06AF05B}"/>
          </ac:inkMkLst>
        </pc:inkChg>
        <pc:inkChg chg="add">
          <ac:chgData name="伊健 杜" userId="e69aded81da48593" providerId="LiveId" clId="{30CCD38C-437B-425C-9677-8A97A5F7BB26}" dt="2022-11-09T05:16:38.442" v="333" actId="9405"/>
          <ac:inkMkLst>
            <pc:docMk/>
            <pc:sldMk cId="2351993904" sldId="1421"/>
            <ac:inkMk id="5" creationId="{88542541-CC04-35E6-EF16-3783CFB6324C}"/>
          </ac:inkMkLst>
        </pc:inkChg>
        <pc:inkChg chg="add del">
          <ac:chgData name="伊健 杜" userId="e69aded81da48593" providerId="LiveId" clId="{30CCD38C-437B-425C-9677-8A97A5F7BB26}" dt="2022-11-09T05:16:47.327" v="342"/>
          <ac:inkMkLst>
            <pc:docMk/>
            <pc:sldMk cId="2351993904" sldId="1421"/>
            <ac:inkMk id="6" creationId="{C6548A04-001A-9D62-81EB-69A257327D0F}"/>
          </ac:inkMkLst>
        </pc:inkChg>
        <pc:inkChg chg="add del">
          <ac:chgData name="伊健 杜" userId="e69aded81da48593" providerId="LiveId" clId="{30CCD38C-437B-425C-9677-8A97A5F7BB26}" dt="2022-11-09T05:16:47.332" v="373"/>
          <ac:inkMkLst>
            <pc:docMk/>
            <pc:sldMk cId="2351993904" sldId="1421"/>
            <ac:inkMk id="7" creationId="{B2E39B1C-67AF-F1CD-26F0-2F3B473AD5F2}"/>
          </ac:inkMkLst>
        </pc:inkChg>
        <pc:inkChg chg="add mod">
          <ac:chgData name="伊健 杜" userId="e69aded81da48593" providerId="LiveId" clId="{30CCD38C-437B-425C-9677-8A97A5F7BB26}" dt="2022-11-09T05:19:29.009" v="506"/>
          <ac:inkMkLst>
            <pc:docMk/>
            <pc:sldMk cId="2351993904" sldId="1421"/>
            <ac:inkMk id="8" creationId="{9E5C9DD6-882E-3B2E-0337-0D5096598CE8}"/>
          </ac:inkMkLst>
        </pc:inkChg>
        <pc:inkChg chg="del">
          <ac:chgData name="伊健 杜" userId="e69aded81da48593" providerId="LiveId" clId="{30CCD38C-437B-425C-9677-8A97A5F7BB26}" dt="2022-11-09T05:16:47.326" v="336"/>
          <ac:inkMkLst>
            <pc:docMk/>
            <pc:sldMk cId="2351993904" sldId="1421"/>
            <ac:inkMk id="9" creationId="{6B2F187A-B37F-8D9C-52E1-D422F7898D90}"/>
          </ac:inkMkLst>
        </pc:inkChg>
        <pc:inkChg chg="del mod">
          <ac:chgData name="伊健 杜" userId="e69aded81da48593" providerId="LiveId" clId="{30CCD38C-437B-425C-9677-8A97A5F7BB26}" dt="2022-11-09T05:16:47.330" v="357"/>
          <ac:inkMkLst>
            <pc:docMk/>
            <pc:sldMk cId="2351993904" sldId="1421"/>
            <ac:inkMk id="10" creationId="{0578AFA2-5E29-2D33-2A51-29398B579BF3}"/>
          </ac:inkMkLst>
        </pc:inkChg>
        <pc:inkChg chg="add mod">
          <ac:chgData name="伊健 杜" userId="e69aded81da48593" providerId="LiveId" clId="{30CCD38C-437B-425C-9677-8A97A5F7BB26}" dt="2022-11-09T05:19:29.009" v="506"/>
          <ac:inkMkLst>
            <pc:docMk/>
            <pc:sldMk cId="2351993904" sldId="1421"/>
            <ac:inkMk id="11" creationId="{B2E8F206-6D5F-891C-B081-CAF9C7ECBBCB}"/>
          </ac:inkMkLst>
        </pc:inkChg>
        <pc:inkChg chg="del mod">
          <ac:chgData name="伊健 杜" userId="e69aded81da48593" providerId="LiveId" clId="{30CCD38C-437B-425C-9677-8A97A5F7BB26}" dt="2022-11-09T05:16:47.329" v="352"/>
          <ac:inkMkLst>
            <pc:docMk/>
            <pc:sldMk cId="2351993904" sldId="1421"/>
            <ac:inkMk id="12" creationId="{9140502D-FD07-84BF-FEC8-8F964F6BD61E}"/>
          </ac:inkMkLst>
        </pc:inkChg>
        <pc:inkChg chg="del mod">
          <ac:chgData name="伊健 杜" userId="e69aded81da48593" providerId="LiveId" clId="{30CCD38C-437B-425C-9677-8A97A5F7BB26}" dt="2022-11-09T05:16:47.329" v="353"/>
          <ac:inkMkLst>
            <pc:docMk/>
            <pc:sldMk cId="2351993904" sldId="1421"/>
            <ac:inkMk id="13" creationId="{4AD94555-0DE1-EB8A-C11C-9B3773060EFB}"/>
          </ac:inkMkLst>
        </pc:inkChg>
        <pc:inkChg chg="add mod">
          <ac:chgData name="伊健 杜" userId="e69aded81da48593" providerId="LiveId" clId="{30CCD38C-437B-425C-9677-8A97A5F7BB26}" dt="2022-11-09T05:19:29.009" v="506"/>
          <ac:inkMkLst>
            <pc:docMk/>
            <pc:sldMk cId="2351993904" sldId="1421"/>
            <ac:inkMk id="14" creationId="{70BD8CA6-D4E3-E578-C0E5-35585D870FF7}"/>
          </ac:inkMkLst>
        </pc:inkChg>
        <pc:inkChg chg="del mod">
          <ac:chgData name="伊健 杜" userId="e69aded81da48593" providerId="LiveId" clId="{30CCD38C-437B-425C-9677-8A97A5F7BB26}" dt="2022-11-09T05:16:47.332" v="372"/>
          <ac:inkMkLst>
            <pc:docMk/>
            <pc:sldMk cId="2351993904" sldId="1421"/>
            <ac:inkMk id="15" creationId="{0D688D3B-D12A-5155-EEBD-A266EB1AE7F5}"/>
          </ac:inkMkLst>
        </pc:inkChg>
        <pc:inkChg chg="del mod">
          <ac:chgData name="伊健 杜" userId="e69aded81da48593" providerId="LiveId" clId="{30CCD38C-437B-425C-9677-8A97A5F7BB26}" dt="2022-11-09T05:16:47.331" v="365"/>
          <ac:inkMkLst>
            <pc:docMk/>
            <pc:sldMk cId="2351993904" sldId="1421"/>
            <ac:inkMk id="16" creationId="{9F7D2065-4EE2-15D3-FAC5-4BE7FF1707ED}"/>
          </ac:inkMkLst>
        </pc:inkChg>
        <pc:inkChg chg="del mod">
          <ac:chgData name="伊健 杜" userId="e69aded81da48593" providerId="LiveId" clId="{30CCD38C-437B-425C-9677-8A97A5F7BB26}" dt="2022-11-09T05:16:47.329" v="348"/>
          <ac:inkMkLst>
            <pc:docMk/>
            <pc:sldMk cId="2351993904" sldId="1421"/>
            <ac:inkMk id="17" creationId="{844028A8-5D18-9C80-8257-9CDAC5FE951F}"/>
          </ac:inkMkLst>
        </pc:inkChg>
        <pc:inkChg chg="del mod">
          <ac:chgData name="伊健 杜" userId="e69aded81da48593" providerId="LiveId" clId="{30CCD38C-437B-425C-9677-8A97A5F7BB26}" dt="2022-11-09T05:16:47.327" v="341"/>
          <ac:inkMkLst>
            <pc:docMk/>
            <pc:sldMk cId="2351993904" sldId="1421"/>
            <ac:inkMk id="18" creationId="{AD31F624-9D17-23C8-176F-DA4CB317BD37}"/>
          </ac:inkMkLst>
        </pc:inkChg>
        <pc:inkChg chg="del mod">
          <ac:chgData name="伊健 杜" userId="e69aded81da48593" providerId="LiveId" clId="{30CCD38C-437B-425C-9677-8A97A5F7BB26}" dt="2022-11-09T05:16:47.331" v="364"/>
          <ac:inkMkLst>
            <pc:docMk/>
            <pc:sldMk cId="2351993904" sldId="1421"/>
            <ac:inkMk id="19" creationId="{AAAE60D4-E475-A746-6309-F234A5591AC6}"/>
          </ac:inkMkLst>
        </pc:inkChg>
        <pc:inkChg chg="del mod">
          <ac:chgData name="伊健 杜" userId="e69aded81da48593" providerId="LiveId" clId="{30CCD38C-437B-425C-9677-8A97A5F7BB26}" dt="2022-11-09T05:16:47.329" v="350"/>
          <ac:inkMkLst>
            <pc:docMk/>
            <pc:sldMk cId="2351993904" sldId="1421"/>
            <ac:inkMk id="20" creationId="{E46AAF9A-C9C0-9FAA-8D82-B7B28CFEB1A4}"/>
          </ac:inkMkLst>
        </pc:inkChg>
        <pc:inkChg chg="del mod">
          <ac:chgData name="伊健 杜" userId="e69aded81da48593" providerId="LiveId" clId="{30CCD38C-437B-425C-9677-8A97A5F7BB26}" dt="2022-11-09T05:16:47.333" v="376"/>
          <ac:inkMkLst>
            <pc:docMk/>
            <pc:sldMk cId="2351993904" sldId="1421"/>
            <ac:inkMk id="21" creationId="{5D15CFF6-6A4B-E7F4-3765-46EDBF1A490B}"/>
          </ac:inkMkLst>
        </pc:inkChg>
        <pc:inkChg chg="del mod">
          <ac:chgData name="伊健 杜" userId="e69aded81da48593" providerId="LiveId" clId="{30CCD38C-437B-425C-9677-8A97A5F7BB26}" dt="2022-11-09T05:16:47.331" v="359"/>
          <ac:inkMkLst>
            <pc:docMk/>
            <pc:sldMk cId="2351993904" sldId="1421"/>
            <ac:inkMk id="22" creationId="{EF7AB180-BE73-AF8C-B0B8-1352BCCF114F}"/>
          </ac:inkMkLst>
        </pc:inkChg>
        <pc:inkChg chg="del mod">
          <ac:chgData name="伊健 杜" userId="e69aded81da48593" providerId="LiveId" clId="{30CCD38C-437B-425C-9677-8A97A5F7BB26}" dt="2022-11-09T05:16:47.332" v="371"/>
          <ac:inkMkLst>
            <pc:docMk/>
            <pc:sldMk cId="2351993904" sldId="1421"/>
            <ac:inkMk id="23" creationId="{97657B48-81E9-66E4-2614-EE7F468C720A}"/>
          </ac:inkMkLst>
        </pc:inkChg>
        <pc:inkChg chg="del mod">
          <ac:chgData name="伊健 杜" userId="e69aded81da48593" providerId="LiveId" clId="{30CCD38C-437B-425C-9677-8A97A5F7BB26}" dt="2022-11-09T05:16:47.333" v="378"/>
          <ac:inkMkLst>
            <pc:docMk/>
            <pc:sldMk cId="2351993904" sldId="1421"/>
            <ac:inkMk id="24" creationId="{3EB84140-8DF9-89BF-160F-904604748CD9}"/>
          </ac:inkMkLst>
        </pc:inkChg>
        <pc:inkChg chg="del mod">
          <ac:chgData name="伊健 杜" userId="e69aded81da48593" providerId="LiveId" clId="{30CCD38C-437B-425C-9677-8A97A5F7BB26}" dt="2022-11-09T05:16:47.328" v="347"/>
          <ac:inkMkLst>
            <pc:docMk/>
            <pc:sldMk cId="2351993904" sldId="1421"/>
            <ac:inkMk id="25" creationId="{88D6D868-51FA-182B-0880-EEFA8BEE0FAB}"/>
          </ac:inkMkLst>
        </pc:inkChg>
        <pc:inkChg chg="add mod">
          <ac:chgData name="伊健 杜" userId="e69aded81da48593" providerId="LiveId" clId="{30CCD38C-437B-425C-9677-8A97A5F7BB26}" dt="2022-11-09T05:19:29.009" v="506"/>
          <ac:inkMkLst>
            <pc:docMk/>
            <pc:sldMk cId="2351993904" sldId="1421"/>
            <ac:inkMk id="26" creationId="{966FBB85-6DA8-8462-2E2F-99B68B8FD02A}"/>
          </ac:inkMkLst>
        </pc:inkChg>
        <pc:inkChg chg="del mod">
          <ac:chgData name="伊健 杜" userId="e69aded81da48593" providerId="LiveId" clId="{30CCD38C-437B-425C-9677-8A97A5F7BB26}" dt="2022-11-09T05:16:47.332" v="367"/>
          <ac:inkMkLst>
            <pc:docMk/>
            <pc:sldMk cId="2351993904" sldId="1421"/>
            <ac:inkMk id="27" creationId="{535C5BDF-3A31-B1D7-3135-2FA2E129F622}"/>
          </ac:inkMkLst>
        </pc:inkChg>
        <pc:inkChg chg="del mod">
          <ac:chgData name="伊健 杜" userId="e69aded81da48593" providerId="LiveId" clId="{30CCD38C-437B-425C-9677-8A97A5F7BB26}" dt="2022-11-09T05:16:47.330" v="358"/>
          <ac:inkMkLst>
            <pc:docMk/>
            <pc:sldMk cId="2351993904" sldId="1421"/>
            <ac:inkMk id="28" creationId="{C36C5096-CB04-24AF-FE08-6C5FF7D7CE40}"/>
          </ac:inkMkLst>
        </pc:inkChg>
        <pc:inkChg chg="del mod">
          <ac:chgData name="伊健 杜" userId="e69aded81da48593" providerId="LiveId" clId="{30CCD38C-437B-425C-9677-8A97A5F7BB26}" dt="2022-11-09T05:16:47.332" v="369"/>
          <ac:inkMkLst>
            <pc:docMk/>
            <pc:sldMk cId="2351993904" sldId="1421"/>
            <ac:inkMk id="29" creationId="{E72319B1-780C-563C-99BC-36406DF94CEA}"/>
          </ac:inkMkLst>
        </pc:inkChg>
        <pc:inkChg chg="del mod">
          <ac:chgData name="伊健 杜" userId="e69aded81da48593" providerId="LiveId" clId="{30CCD38C-437B-425C-9677-8A97A5F7BB26}" dt="2022-11-09T05:16:47.326" v="337"/>
          <ac:inkMkLst>
            <pc:docMk/>
            <pc:sldMk cId="2351993904" sldId="1421"/>
            <ac:inkMk id="30" creationId="{32549840-FF49-62D3-965F-475CFE2FD85C}"/>
          </ac:inkMkLst>
        </pc:inkChg>
        <pc:inkChg chg="del mod">
          <ac:chgData name="伊健 杜" userId="e69aded81da48593" providerId="LiveId" clId="{30CCD38C-437B-425C-9677-8A97A5F7BB26}" dt="2022-11-09T05:16:47.329" v="349"/>
          <ac:inkMkLst>
            <pc:docMk/>
            <pc:sldMk cId="2351993904" sldId="1421"/>
            <ac:inkMk id="31" creationId="{3199D14D-2591-0EF4-915D-5E125F047736}"/>
          </ac:inkMkLst>
        </pc:inkChg>
        <pc:inkChg chg="del mod">
          <ac:chgData name="伊健 杜" userId="e69aded81da48593" providerId="LiveId" clId="{30CCD38C-437B-425C-9677-8A97A5F7BB26}" dt="2022-11-09T05:16:47.331" v="363"/>
          <ac:inkMkLst>
            <pc:docMk/>
            <pc:sldMk cId="2351993904" sldId="1421"/>
            <ac:inkMk id="32" creationId="{7D23E708-8726-8C23-AAB9-BA066B7FF145}"/>
          </ac:inkMkLst>
        </pc:inkChg>
        <pc:inkChg chg="del mod">
          <ac:chgData name="伊健 杜" userId="e69aded81da48593" providerId="LiveId" clId="{30CCD38C-437B-425C-9677-8A97A5F7BB26}" dt="2022-11-09T05:16:47.329" v="351"/>
          <ac:inkMkLst>
            <pc:docMk/>
            <pc:sldMk cId="2351993904" sldId="1421"/>
            <ac:inkMk id="33" creationId="{8C9E229A-1251-941E-DEA9-EC646D5EB44D}"/>
          </ac:inkMkLst>
        </pc:inkChg>
        <pc:inkChg chg="del mod">
          <ac:chgData name="伊健 杜" userId="e69aded81da48593" providerId="LiveId" clId="{30CCD38C-437B-425C-9677-8A97A5F7BB26}" dt="2022-11-09T05:16:47.328" v="345"/>
          <ac:inkMkLst>
            <pc:docMk/>
            <pc:sldMk cId="2351993904" sldId="1421"/>
            <ac:inkMk id="34" creationId="{AAC5A151-ED77-30C3-089F-ACC8B825FA86}"/>
          </ac:inkMkLst>
        </pc:inkChg>
        <pc:inkChg chg="del mod">
          <ac:chgData name="伊健 杜" userId="e69aded81da48593" providerId="LiveId" clId="{30CCD38C-437B-425C-9677-8A97A5F7BB26}" dt="2022-11-09T05:16:47.331" v="366"/>
          <ac:inkMkLst>
            <pc:docMk/>
            <pc:sldMk cId="2351993904" sldId="1421"/>
            <ac:inkMk id="35" creationId="{AFCB28EB-8EB5-1F32-7408-857493A9C011}"/>
          </ac:inkMkLst>
        </pc:inkChg>
        <pc:inkChg chg="del mod">
          <ac:chgData name="伊健 杜" userId="e69aded81da48593" providerId="LiveId" clId="{30CCD38C-437B-425C-9677-8A97A5F7BB26}" dt="2022-11-09T05:16:47.327" v="340"/>
          <ac:inkMkLst>
            <pc:docMk/>
            <pc:sldMk cId="2351993904" sldId="1421"/>
            <ac:inkMk id="36" creationId="{D8397E00-40A7-AD5B-0025-459D63388E61}"/>
          </ac:inkMkLst>
        </pc:inkChg>
        <pc:inkChg chg="del mod">
          <ac:chgData name="伊健 杜" userId="e69aded81da48593" providerId="LiveId" clId="{30CCD38C-437B-425C-9677-8A97A5F7BB26}" dt="2022-11-09T05:16:47.331" v="361"/>
          <ac:inkMkLst>
            <pc:docMk/>
            <pc:sldMk cId="2351993904" sldId="1421"/>
            <ac:inkMk id="37" creationId="{76C98C18-E89B-F2A2-B85D-321A4435EE12}"/>
          </ac:inkMkLst>
        </pc:inkChg>
        <pc:inkChg chg="del mod">
          <ac:chgData name="伊健 杜" userId="e69aded81da48593" providerId="LiveId" clId="{30CCD38C-437B-425C-9677-8A97A5F7BB26}" dt="2022-11-09T05:16:47.333" v="377"/>
          <ac:inkMkLst>
            <pc:docMk/>
            <pc:sldMk cId="2351993904" sldId="1421"/>
            <ac:inkMk id="38" creationId="{E7552AA1-6AFE-DF09-E7DB-1B00EBC7A57C}"/>
          </ac:inkMkLst>
        </pc:inkChg>
        <pc:inkChg chg="del mod">
          <ac:chgData name="伊健 杜" userId="e69aded81da48593" providerId="LiveId" clId="{30CCD38C-437B-425C-9677-8A97A5F7BB26}" dt="2022-11-09T05:16:47.328" v="344"/>
          <ac:inkMkLst>
            <pc:docMk/>
            <pc:sldMk cId="2351993904" sldId="1421"/>
            <ac:inkMk id="39" creationId="{D80B06BA-7B59-B11B-D696-FA9CB8F80C09}"/>
          </ac:inkMkLst>
        </pc:inkChg>
        <pc:inkChg chg="del mod">
          <ac:chgData name="伊健 杜" userId="e69aded81da48593" providerId="LiveId" clId="{30CCD38C-437B-425C-9677-8A97A5F7BB26}" dt="2022-11-09T05:16:47.330" v="355"/>
          <ac:inkMkLst>
            <pc:docMk/>
            <pc:sldMk cId="2351993904" sldId="1421"/>
            <ac:inkMk id="40" creationId="{CD6CE364-2CAD-5637-32E8-06D18BFC3867}"/>
          </ac:inkMkLst>
        </pc:inkChg>
        <pc:inkChg chg="del mod">
          <ac:chgData name="伊健 杜" userId="e69aded81da48593" providerId="LiveId" clId="{30CCD38C-437B-425C-9677-8A97A5F7BB26}" dt="2022-11-09T05:16:47.330" v="356"/>
          <ac:inkMkLst>
            <pc:docMk/>
            <pc:sldMk cId="2351993904" sldId="1421"/>
            <ac:inkMk id="41" creationId="{2CF56FD6-94AF-9750-74A7-7FCC153D7476}"/>
          </ac:inkMkLst>
        </pc:inkChg>
        <pc:inkChg chg="add">
          <ac:chgData name="伊健 杜" userId="e69aded81da48593" providerId="LiveId" clId="{30CCD38C-437B-425C-9677-8A97A5F7BB26}" dt="2022-11-09T05:19:29.980" v="507" actId="9405"/>
          <ac:inkMkLst>
            <pc:docMk/>
            <pc:sldMk cId="2351993904" sldId="1421"/>
            <ac:inkMk id="43" creationId="{09FC8C8A-8A7C-D996-4548-0F118D7F687C}"/>
          </ac:inkMkLst>
        </pc:inkChg>
        <pc:inkChg chg="del mod">
          <ac:chgData name="伊健 杜" userId="e69aded81da48593" providerId="LiveId" clId="{30CCD38C-437B-425C-9677-8A97A5F7BB26}" dt="2022-11-09T05:16:47.333" v="379"/>
          <ac:inkMkLst>
            <pc:docMk/>
            <pc:sldMk cId="2351993904" sldId="1421"/>
            <ac:inkMk id="44" creationId="{05B86BB1-39FF-C158-5230-BC0C07748971}"/>
          </ac:inkMkLst>
        </pc:inkChg>
        <pc:inkChg chg="add">
          <ac:chgData name="伊健 杜" userId="e69aded81da48593" providerId="LiveId" clId="{30CCD38C-437B-425C-9677-8A97A5F7BB26}" dt="2022-11-09T05:20:30.942" v="540" actId="9405"/>
          <ac:inkMkLst>
            <pc:docMk/>
            <pc:sldMk cId="2351993904" sldId="1421"/>
            <ac:inkMk id="45" creationId="{430D0927-C078-B2E0-4694-E2ED3B382259}"/>
          </ac:inkMkLst>
        </pc:inkChg>
        <pc:inkChg chg="del mod">
          <ac:chgData name="伊健 杜" userId="e69aded81da48593" providerId="LiveId" clId="{30CCD38C-437B-425C-9677-8A97A5F7BB26}" dt="2022-11-09T05:16:47.331" v="362"/>
          <ac:inkMkLst>
            <pc:docMk/>
            <pc:sldMk cId="2351993904" sldId="1421"/>
            <ac:inkMk id="46" creationId="{F04F248D-B052-52E1-58E8-CD313C995819}"/>
          </ac:inkMkLst>
        </pc:inkChg>
        <pc:inkChg chg="add">
          <ac:chgData name="伊健 杜" userId="e69aded81da48593" providerId="LiveId" clId="{30CCD38C-437B-425C-9677-8A97A5F7BB26}" dt="2022-11-09T05:20:31.662" v="541" actId="9405"/>
          <ac:inkMkLst>
            <pc:docMk/>
            <pc:sldMk cId="2351993904" sldId="1421"/>
            <ac:inkMk id="47" creationId="{6739295F-54D2-46FD-BB4A-B261BF991B12}"/>
          </ac:inkMkLst>
        </pc:inkChg>
        <pc:inkChg chg="del mod">
          <ac:chgData name="伊健 杜" userId="e69aded81da48593" providerId="LiveId" clId="{30CCD38C-437B-425C-9677-8A97A5F7BB26}" dt="2022-11-09T05:16:47.332" v="368"/>
          <ac:inkMkLst>
            <pc:docMk/>
            <pc:sldMk cId="2351993904" sldId="1421"/>
            <ac:inkMk id="48" creationId="{64EB2BA0-D194-966E-E711-682E6AB53A4B}"/>
          </ac:inkMkLst>
        </pc:inkChg>
        <pc:inkChg chg="del mod">
          <ac:chgData name="伊健 杜" userId="e69aded81da48593" providerId="LiveId" clId="{30CCD38C-437B-425C-9677-8A97A5F7BB26}" dt="2022-11-09T05:16:47.327" v="338"/>
          <ac:inkMkLst>
            <pc:docMk/>
            <pc:sldMk cId="2351993904" sldId="1421"/>
            <ac:inkMk id="49" creationId="{B173F052-4033-A065-7B88-D7E4B35063E7}"/>
          </ac:inkMkLst>
        </pc:inkChg>
        <pc:inkChg chg="del mod">
          <ac:chgData name="伊健 杜" userId="e69aded81da48593" providerId="LiveId" clId="{30CCD38C-437B-425C-9677-8A97A5F7BB26}" dt="2022-11-09T05:16:47.333" v="375"/>
          <ac:inkMkLst>
            <pc:docMk/>
            <pc:sldMk cId="2351993904" sldId="1421"/>
            <ac:inkMk id="50" creationId="{CE42552F-9BAF-B0DD-1A30-54819745AEA5}"/>
          </ac:inkMkLst>
        </pc:inkChg>
        <pc:inkChg chg="del mod">
          <ac:chgData name="伊健 杜" userId="e69aded81da48593" providerId="LiveId" clId="{30CCD38C-437B-425C-9677-8A97A5F7BB26}" dt="2022-11-09T05:16:47.331" v="360"/>
          <ac:inkMkLst>
            <pc:docMk/>
            <pc:sldMk cId="2351993904" sldId="1421"/>
            <ac:inkMk id="51" creationId="{7338E5DC-22B4-C1A6-32CB-43207142D6FB}"/>
          </ac:inkMkLst>
        </pc:inkChg>
        <pc:inkChg chg="del mod">
          <ac:chgData name="伊健 杜" userId="e69aded81da48593" providerId="LiveId" clId="{30CCD38C-437B-425C-9677-8A97A5F7BB26}" dt="2022-11-09T05:16:47.332" v="370"/>
          <ac:inkMkLst>
            <pc:docMk/>
            <pc:sldMk cId="2351993904" sldId="1421"/>
            <ac:inkMk id="52" creationId="{64224DE8-13E8-738C-3C65-A51C3A8C3241}"/>
          </ac:inkMkLst>
        </pc:inkChg>
        <pc:inkChg chg="del mod">
          <ac:chgData name="伊健 杜" userId="e69aded81da48593" providerId="LiveId" clId="{30CCD38C-437B-425C-9677-8A97A5F7BB26}" dt="2022-11-09T05:16:47.328" v="343"/>
          <ac:inkMkLst>
            <pc:docMk/>
            <pc:sldMk cId="2351993904" sldId="1421"/>
            <ac:inkMk id="53" creationId="{31E67BD5-0F25-F8C9-066D-572AA47F9B89}"/>
          </ac:inkMkLst>
        </pc:inkChg>
        <pc:inkChg chg="del mod">
          <ac:chgData name="伊健 杜" userId="e69aded81da48593" providerId="LiveId" clId="{30CCD38C-437B-425C-9677-8A97A5F7BB26}" dt="2022-11-09T05:16:47.327" v="339"/>
          <ac:inkMkLst>
            <pc:docMk/>
            <pc:sldMk cId="2351993904" sldId="1421"/>
            <ac:inkMk id="54" creationId="{2375B5A6-E6A8-CCB5-1183-77CFF1A7DACB}"/>
          </ac:inkMkLst>
        </pc:inkChg>
        <pc:inkChg chg="del mod">
          <ac:chgData name="伊健 杜" userId="e69aded81da48593" providerId="LiveId" clId="{30CCD38C-437B-425C-9677-8A97A5F7BB26}" dt="2022-11-09T05:16:47.330" v="354"/>
          <ac:inkMkLst>
            <pc:docMk/>
            <pc:sldMk cId="2351993904" sldId="1421"/>
            <ac:inkMk id="55" creationId="{34D1864A-30AD-621B-685F-09F03FB0C11D}"/>
          </ac:inkMkLst>
        </pc:inkChg>
      </pc:sldChg>
      <pc:sldChg chg="addSp delSp modSp add mod">
        <pc:chgData name="伊健 杜" userId="e69aded81da48593" providerId="LiveId" clId="{30CCD38C-437B-425C-9677-8A97A5F7BB26}" dt="2022-11-09T05:20:01.727" v="531"/>
        <pc:sldMkLst>
          <pc:docMk/>
          <pc:sldMk cId="4078498991" sldId="1422"/>
        </pc:sldMkLst>
        <pc:spChg chg="mod">
          <ac:chgData name="伊健 杜" userId="e69aded81da48593" providerId="LiveId" clId="{30CCD38C-437B-425C-9677-8A97A5F7BB26}" dt="2022-11-09T05:20:01.727" v="531"/>
          <ac:spMkLst>
            <pc:docMk/>
            <pc:sldMk cId="4078498991" sldId="1422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17:59.098" v="441" actId="478"/>
          <ac:picMkLst>
            <pc:docMk/>
            <pc:sldMk cId="4078498991" sldId="1422"/>
            <ac:picMk id="2050" creationId="{F8852BBF-52C5-BB79-15F7-90D3C06B1F72}"/>
          </ac:picMkLst>
        </pc:picChg>
        <pc:picChg chg="add mod">
          <ac:chgData name="伊健 杜" userId="e69aded81da48593" providerId="LiveId" clId="{30CCD38C-437B-425C-9677-8A97A5F7BB26}" dt="2022-11-09T05:19:14.374" v="501" actId="1076"/>
          <ac:picMkLst>
            <pc:docMk/>
            <pc:sldMk cId="4078498991" sldId="1422"/>
            <ac:picMk id="3074" creationId="{88B28155-79FC-119F-EA23-3F2C6EE45118}"/>
          </ac:picMkLst>
        </pc:picChg>
      </pc:sldChg>
      <pc:sldChg chg="delSp modSp new mod">
        <pc:chgData name="伊健 杜" userId="e69aded81da48593" providerId="LiveId" clId="{30CCD38C-437B-425C-9677-8A97A5F7BB26}" dt="2022-11-09T06:41:46.823" v="2972"/>
        <pc:sldMkLst>
          <pc:docMk/>
          <pc:sldMk cId="942731093" sldId="1423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942731093" sldId="1423"/>
            <ac:spMk id="2" creationId="{5250EAEC-EAE0-A43C-B1EE-A4F82C88B364}"/>
          </ac:spMkLst>
        </pc:spChg>
        <pc:spChg chg="del">
          <ac:chgData name="伊健 杜" userId="e69aded81da48593" providerId="LiveId" clId="{30CCD38C-437B-425C-9677-8A97A5F7BB26}" dt="2022-11-09T06:00:53.268" v="1532" actId="478"/>
          <ac:spMkLst>
            <pc:docMk/>
            <pc:sldMk cId="942731093" sldId="1423"/>
            <ac:spMk id="3" creationId="{B24D46FE-4928-1085-D34D-F13D9B1DE87C}"/>
          </ac:spMkLst>
        </pc:sp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729525006" sldId="1424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2729525006" sldId="1424"/>
            <ac:spMk id="7" creationId="{56D821EC-BCD9-B230-0383-57A1A2AEB645}"/>
          </ac:spMkLst>
        </pc:spChg>
        <pc:grpChg chg="del mod">
          <ac:chgData name="伊健 杜" userId="e69aded81da48593" providerId="LiveId" clId="{30CCD38C-437B-425C-9677-8A97A5F7BB26}" dt="2022-11-09T05:20:54.818" v="594"/>
          <ac:grpSpMkLst>
            <pc:docMk/>
            <pc:sldMk cId="2729525006" sldId="1424"/>
            <ac:grpSpMk id="6" creationId="{358191EA-1FAF-6675-597F-9C14B23B77E5}"/>
          </ac:grpSpMkLst>
        </pc:grpChg>
        <pc:picChg chg="del">
          <ac:chgData name="伊健 杜" userId="e69aded81da48593" providerId="LiveId" clId="{30CCD38C-437B-425C-9677-8A97A5F7BB26}" dt="2022-11-09T05:20:58.602" v="596" actId="478"/>
          <ac:picMkLst>
            <pc:docMk/>
            <pc:sldMk cId="2729525006" sldId="1424"/>
            <ac:picMk id="2050" creationId="{F8852BBF-52C5-BB79-15F7-90D3C06B1F72}"/>
          </ac:picMkLst>
        </pc:picChg>
        <pc:picChg chg="add mod">
          <ac:chgData name="伊健 杜" userId="e69aded81da48593" providerId="LiveId" clId="{30CCD38C-437B-425C-9677-8A97A5F7BB26}" dt="2022-11-09T05:21:35.975" v="607" actId="1076"/>
          <ac:picMkLst>
            <pc:docMk/>
            <pc:sldMk cId="2729525006" sldId="1424"/>
            <ac:picMk id="6146" creationId="{F89E676B-2EC1-EACF-A73F-087FA9730244}"/>
          </ac:picMkLst>
        </pc:picChg>
        <pc:inkChg chg="add del">
          <ac:chgData name="伊健 杜" userId="e69aded81da48593" providerId="LiveId" clId="{30CCD38C-437B-425C-9677-8A97A5F7BB26}" dt="2022-11-09T05:20:54.817" v="593"/>
          <ac:inkMkLst>
            <pc:docMk/>
            <pc:sldMk cId="2729525006" sldId="1424"/>
            <ac:inkMk id="2" creationId="{681C5513-BE58-D3E6-70DF-3C0B1EAB217B}"/>
          </ac:inkMkLst>
        </pc:inkChg>
        <pc:inkChg chg="add del mod">
          <ac:chgData name="伊健 杜" userId="e69aded81da48593" providerId="LiveId" clId="{30CCD38C-437B-425C-9677-8A97A5F7BB26}" dt="2022-11-09T05:20:54.818" v="594"/>
          <ac:inkMkLst>
            <pc:docMk/>
            <pc:sldMk cId="2729525006" sldId="1424"/>
            <ac:inkMk id="3" creationId="{2E6B8551-73FC-56E7-7582-B845987DFB48}"/>
          </ac:inkMkLst>
        </pc:inkChg>
        <pc:inkChg chg="add del mod">
          <ac:chgData name="伊健 杜" userId="e69aded81da48593" providerId="LiveId" clId="{30CCD38C-437B-425C-9677-8A97A5F7BB26}" dt="2022-11-09T05:20:54.818" v="595"/>
          <ac:inkMkLst>
            <pc:docMk/>
            <pc:sldMk cId="2729525006" sldId="1424"/>
            <ac:inkMk id="5" creationId="{9A67DE19-395B-5DEF-CFEE-3B7724C03356}"/>
          </ac:inkMkLst>
        </pc:inkChg>
      </pc:sldChg>
      <pc:sldChg chg="addSp delSp modSp add mod">
        <pc:chgData name="伊健 杜" userId="e69aded81da48593" providerId="LiveId" clId="{30CCD38C-437B-425C-9677-8A97A5F7BB26}" dt="2022-11-09T07:22:09.296" v="2988"/>
        <pc:sldMkLst>
          <pc:docMk/>
          <pc:sldMk cId="2785728662" sldId="1425"/>
        </pc:sldMkLst>
        <pc:spChg chg="del">
          <ac:chgData name="伊健 杜" userId="e69aded81da48593" providerId="LiveId" clId="{30CCD38C-437B-425C-9677-8A97A5F7BB26}" dt="2022-11-09T05:21:45.746" v="610" actId="478"/>
          <ac:spMkLst>
            <pc:docMk/>
            <pc:sldMk cId="2785728662" sldId="1425"/>
            <ac:spMk id="7" creationId="{56D821EC-BCD9-B230-0383-57A1A2AEB645}"/>
          </ac:spMkLst>
        </pc:spChg>
        <pc:spChg chg="add del mod">
          <ac:chgData name="伊健 杜" userId="e69aded81da48593" providerId="LiveId" clId="{30CCD38C-437B-425C-9677-8A97A5F7BB26}" dt="2022-11-09T05:24:36.245" v="734"/>
          <ac:spMkLst>
            <pc:docMk/>
            <pc:sldMk cId="2785728662" sldId="1425"/>
            <ac:spMk id="22" creationId="{2387B3F9-AC7E-94EA-7756-32DE838C88F9}"/>
          </ac:spMkLst>
        </pc:spChg>
        <pc:grpChg chg="add del mod">
          <ac:chgData name="伊健 杜" userId="e69aded81da48593" providerId="LiveId" clId="{30CCD38C-437B-425C-9677-8A97A5F7BB26}" dt="2022-11-09T05:22:13.699" v="642"/>
          <ac:grpSpMkLst>
            <pc:docMk/>
            <pc:sldMk cId="2785728662" sldId="1425"/>
            <ac:grpSpMk id="9" creationId="{2EB9FE00-C163-47BF-43C7-0BF9519D3167}"/>
          </ac:grpSpMkLst>
        </pc:grpChg>
        <pc:grpChg chg="add del mod">
          <ac:chgData name="伊健 杜" userId="e69aded81da48593" providerId="LiveId" clId="{30CCD38C-437B-425C-9677-8A97A5F7BB26}" dt="2022-11-09T05:22:11.845" v="633"/>
          <ac:grpSpMkLst>
            <pc:docMk/>
            <pc:sldMk cId="2785728662" sldId="1425"/>
            <ac:grpSpMk id="18" creationId="{7EDD6D03-44C9-024F-E3DE-54D0202C202F}"/>
          </ac:grpSpMkLst>
        </pc:grpChg>
        <pc:grpChg chg="mod">
          <ac:chgData name="伊健 杜" userId="e69aded81da48593" providerId="LiveId" clId="{30CCD38C-437B-425C-9677-8A97A5F7BB26}" dt="2022-11-09T05:22:11.238" v="630"/>
          <ac:grpSpMkLst>
            <pc:docMk/>
            <pc:sldMk cId="2785728662" sldId="1425"/>
            <ac:grpSpMk id="21" creationId="{B4801BA4-B571-3F40-96A6-1C9E361637F7}"/>
          </ac:grpSpMkLst>
        </pc:grpChg>
        <pc:graphicFrameChg chg="add mod modGraphic">
          <ac:chgData name="伊健 杜" userId="e69aded81da48593" providerId="LiveId" clId="{30CCD38C-437B-425C-9677-8A97A5F7BB26}" dt="2022-11-09T07:22:09.296" v="2988"/>
          <ac:graphicFrameMkLst>
            <pc:docMk/>
            <pc:sldMk cId="2785728662" sldId="1425"/>
            <ac:graphicFrameMk id="23" creationId="{C05560B2-51EC-FCA1-543C-243B0708FA13}"/>
          </ac:graphicFrameMkLst>
        </pc:graphicFrameChg>
        <pc:picChg chg="del">
          <ac:chgData name="伊健 杜" userId="e69aded81da48593" providerId="LiveId" clId="{30CCD38C-437B-425C-9677-8A97A5F7BB26}" dt="2022-11-09T05:21:45.746" v="610" actId="478"/>
          <ac:picMkLst>
            <pc:docMk/>
            <pc:sldMk cId="2785728662" sldId="1425"/>
            <ac:picMk id="6146" creationId="{F89E676B-2EC1-EACF-A73F-087FA9730244}"/>
          </ac:picMkLst>
        </pc:picChg>
        <pc:inkChg chg="add del mod">
          <ac:chgData name="伊健 杜" userId="e69aded81da48593" providerId="LiveId" clId="{30CCD38C-437B-425C-9677-8A97A5F7BB26}" dt="2022-11-09T05:22:14.597" v="646" actId="9405"/>
          <ac:inkMkLst>
            <pc:docMk/>
            <pc:sldMk cId="2785728662" sldId="1425"/>
            <ac:inkMk id="2" creationId="{8F87BE64-5D80-DAB0-B192-5E007D6767CB}"/>
          </ac:inkMkLst>
        </pc:inkChg>
        <pc:inkChg chg="add del mod">
          <ac:chgData name="伊健 杜" userId="e69aded81da48593" providerId="LiveId" clId="{30CCD38C-437B-425C-9677-8A97A5F7BB26}" dt="2022-11-09T05:22:14.381" v="645" actId="9405"/>
          <ac:inkMkLst>
            <pc:docMk/>
            <pc:sldMk cId="2785728662" sldId="1425"/>
            <ac:inkMk id="3" creationId="{A3B21563-1368-C49A-F46C-77E9F8DFCC4C}"/>
          </ac:inkMkLst>
        </pc:inkChg>
        <pc:inkChg chg="add del mod">
          <ac:chgData name="伊健 杜" userId="e69aded81da48593" providerId="LiveId" clId="{30CCD38C-437B-425C-9677-8A97A5F7BB26}" dt="2022-11-09T05:22:14.148" v="644" actId="9405"/>
          <ac:inkMkLst>
            <pc:docMk/>
            <pc:sldMk cId="2785728662" sldId="1425"/>
            <ac:inkMk id="5" creationId="{20BBDE96-2B31-F8B8-820B-F5716E333DD5}"/>
          </ac:inkMkLst>
        </pc:inkChg>
        <pc:inkChg chg="add del mod">
          <ac:chgData name="伊健 杜" userId="e69aded81da48593" providerId="LiveId" clId="{30CCD38C-437B-425C-9677-8A97A5F7BB26}" dt="2022-11-09T05:22:13.893" v="643" actId="9405"/>
          <ac:inkMkLst>
            <pc:docMk/>
            <pc:sldMk cId="2785728662" sldId="1425"/>
            <ac:inkMk id="6" creationId="{9639C98C-75AB-9FE6-8710-6C4C00D2E3C2}"/>
          </ac:inkMkLst>
        </pc:inkChg>
        <pc:inkChg chg="add del mod">
          <ac:chgData name="伊健 杜" userId="e69aded81da48593" providerId="LiveId" clId="{30CCD38C-437B-425C-9677-8A97A5F7BB26}" dt="2022-11-09T05:22:13.699" v="642"/>
          <ac:inkMkLst>
            <pc:docMk/>
            <pc:sldMk cId="2785728662" sldId="1425"/>
            <ac:inkMk id="8" creationId="{9210A95C-9947-9537-A9F4-1D52D5538A3E}"/>
          </ac:inkMkLst>
        </pc:inkChg>
        <pc:inkChg chg="add del mod">
          <ac:chgData name="伊健 杜" userId="e69aded81da48593" providerId="LiveId" clId="{30CCD38C-437B-425C-9677-8A97A5F7BB26}" dt="2022-11-09T05:22:13.521" v="640" actId="9405"/>
          <ac:inkMkLst>
            <pc:docMk/>
            <pc:sldMk cId="2785728662" sldId="1425"/>
            <ac:inkMk id="10" creationId="{64A07D66-1164-1157-1D87-7BDDBDFC2F1E}"/>
          </ac:inkMkLst>
        </pc:inkChg>
        <pc:inkChg chg="add del mod">
          <ac:chgData name="伊健 杜" userId="e69aded81da48593" providerId="LiveId" clId="{30CCD38C-437B-425C-9677-8A97A5F7BB26}" dt="2022-11-09T05:22:13.318" v="639" actId="9405"/>
          <ac:inkMkLst>
            <pc:docMk/>
            <pc:sldMk cId="2785728662" sldId="1425"/>
            <ac:inkMk id="11" creationId="{A6D0CE13-4A43-3589-78C6-7254FF224CB0}"/>
          </ac:inkMkLst>
        </pc:inkChg>
        <pc:inkChg chg="add del mod">
          <ac:chgData name="伊健 杜" userId="e69aded81da48593" providerId="LiveId" clId="{30CCD38C-437B-425C-9677-8A97A5F7BB26}" dt="2022-11-09T05:22:13.121" v="638" actId="9405"/>
          <ac:inkMkLst>
            <pc:docMk/>
            <pc:sldMk cId="2785728662" sldId="1425"/>
            <ac:inkMk id="12" creationId="{1CE66B4F-D0E1-568D-B366-D286B262A2BA}"/>
          </ac:inkMkLst>
        </pc:inkChg>
        <pc:inkChg chg="add del mod">
          <ac:chgData name="伊健 杜" userId="e69aded81da48593" providerId="LiveId" clId="{30CCD38C-437B-425C-9677-8A97A5F7BB26}" dt="2022-11-09T05:22:12.913" v="637" actId="9405"/>
          <ac:inkMkLst>
            <pc:docMk/>
            <pc:sldMk cId="2785728662" sldId="1425"/>
            <ac:inkMk id="13" creationId="{CC9FE5D4-2487-2580-26E3-79E4B3FDD011}"/>
          </ac:inkMkLst>
        </pc:inkChg>
        <pc:inkChg chg="add del mod">
          <ac:chgData name="伊健 杜" userId="e69aded81da48593" providerId="LiveId" clId="{30CCD38C-437B-425C-9677-8A97A5F7BB26}" dt="2022-11-09T05:22:12.695" v="636" actId="9405"/>
          <ac:inkMkLst>
            <pc:docMk/>
            <pc:sldMk cId="2785728662" sldId="1425"/>
            <ac:inkMk id="14" creationId="{2D003A36-AFAA-F422-C99C-76ABCA6DABD2}"/>
          </ac:inkMkLst>
        </pc:inkChg>
        <pc:inkChg chg="add del mod">
          <ac:chgData name="伊健 杜" userId="e69aded81da48593" providerId="LiveId" clId="{30CCD38C-437B-425C-9677-8A97A5F7BB26}" dt="2022-11-09T05:22:12.455" v="635" actId="9405"/>
          <ac:inkMkLst>
            <pc:docMk/>
            <pc:sldMk cId="2785728662" sldId="1425"/>
            <ac:inkMk id="15" creationId="{EDBD8EE6-01BD-16A8-5E0F-C8ECAD3D09E5}"/>
          </ac:inkMkLst>
        </pc:inkChg>
        <pc:inkChg chg="add del mod">
          <ac:chgData name="伊健 杜" userId="e69aded81da48593" providerId="LiveId" clId="{30CCD38C-437B-425C-9677-8A97A5F7BB26}" dt="2022-11-09T05:22:12.219" v="634" actId="9405"/>
          <ac:inkMkLst>
            <pc:docMk/>
            <pc:sldMk cId="2785728662" sldId="1425"/>
            <ac:inkMk id="16" creationId="{FC6319F1-57C5-3D66-9C08-467C51146949}"/>
          </ac:inkMkLst>
        </pc:inkChg>
        <pc:inkChg chg="add del mod">
          <ac:chgData name="伊健 杜" userId="e69aded81da48593" providerId="LiveId" clId="{30CCD38C-437B-425C-9677-8A97A5F7BB26}" dt="2022-11-09T05:22:11.845" v="633"/>
          <ac:inkMkLst>
            <pc:docMk/>
            <pc:sldMk cId="2785728662" sldId="1425"/>
            <ac:inkMk id="17" creationId="{3300F825-A467-AC8C-D111-819EE7438502}"/>
          </ac:inkMkLst>
        </pc:inkChg>
        <pc:inkChg chg="add del mod">
          <ac:chgData name="伊健 杜" userId="e69aded81da48593" providerId="LiveId" clId="{30CCD38C-437B-425C-9677-8A97A5F7BB26}" dt="2022-11-09T05:22:11.447" v="631" actId="9405"/>
          <ac:inkMkLst>
            <pc:docMk/>
            <pc:sldMk cId="2785728662" sldId="1425"/>
            <ac:inkMk id="19" creationId="{C598B00F-9CB9-B470-B4D4-CE20E30B693A}"/>
          </ac:inkMkLst>
        </pc:inkChg>
        <pc:inkChg chg="add del mod">
          <ac:chgData name="伊健 杜" userId="e69aded81da48593" providerId="LiveId" clId="{30CCD38C-437B-425C-9677-8A97A5F7BB26}" dt="2022-11-09T05:22:11.238" v="630"/>
          <ac:inkMkLst>
            <pc:docMk/>
            <pc:sldMk cId="2785728662" sldId="1425"/>
            <ac:inkMk id="20" creationId="{8F2E12F1-9AFA-C1F9-2EA8-B962C7668BB7}"/>
          </ac:inkMkLst>
        </pc:inkChg>
      </pc:sldChg>
      <pc:sldChg chg="addSp delSp modSp add mod ord">
        <pc:chgData name="伊健 杜" userId="e69aded81da48593" providerId="LiveId" clId="{30CCD38C-437B-425C-9677-8A97A5F7BB26}" dt="2022-11-09T06:41:46.823" v="2972"/>
        <pc:sldMkLst>
          <pc:docMk/>
          <pc:sldMk cId="164027112" sldId="1426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64027112" sldId="1426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31:25.227" v="830" actId="478"/>
          <ac:picMkLst>
            <pc:docMk/>
            <pc:sldMk cId="164027112" sldId="1426"/>
            <ac:picMk id="6146" creationId="{F89E676B-2EC1-EACF-A73F-087FA9730244}"/>
          </ac:picMkLst>
        </pc:picChg>
        <pc:picChg chg="add mod">
          <ac:chgData name="伊健 杜" userId="e69aded81da48593" providerId="LiveId" clId="{30CCD38C-437B-425C-9677-8A97A5F7BB26}" dt="2022-11-09T05:32:48.707" v="863" actId="1076"/>
          <ac:picMkLst>
            <pc:docMk/>
            <pc:sldMk cId="164027112" sldId="1426"/>
            <ac:picMk id="7170" creationId="{2903808D-7698-1AEA-AEFE-0A82983A09DB}"/>
          </ac:picMkLst>
        </pc:pic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672919059" sldId="1427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2672919059" sldId="1427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33:04.029" v="918" actId="478"/>
          <ac:picMkLst>
            <pc:docMk/>
            <pc:sldMk cId="2672919059" sldId="1427"/>
            <ac:picMk id="7170" creationId="{2903808D-7698-1AEA-AEFE-0A82983A09DB}"/>
          </ac:picMkLst>
        </pc:picChg>
        <pc:picChg chg="add mod">
          <ac:chgData name="伊健 杜" userId="e69aded81da48593" providerId="LiveId" clId="{30CCD38C-437B-425C-9677-8A97A5F7BB26}" dt="2022-11-09T05:33:24.803" v="926" actId="1076"/>
          <ac:picMkLst>
            <pc:docMk/>
            <pc:sldMk cId="2672919059" sldId="1427"/>
            <ac:picMk id="9218" creationId="{10AA3EC8-E4B0-6238-4B9F-1F2055E9D9EC}"/>
          </ac:picMkLst>
        </pc:picChg>
      </pc:sldChg>
      <pc:sldChg chg="modSp add del mod">
        <pc:chgData name="伊健 杜" userId="e69aded81da48593" providerId="LiveId" clId="{30CCD38C-437B-425C-9677-8A97A5F7BB26}" dt="2022-11-09T05:34:07.765" v="972" actId="47"/>
        <pc:sldMkLst>
          <pc:docMk/>
          <pc:sldMk cId="3436696635" sldId="1428"/>
        </pc:sldMkLst>
        <pc:spChg chg="mod">
          <ac:chgData name="伊健 杜" userId="e69aded81da48593" providerId="LiveId" clId="{30CCD38C-437B-425C-9677-8A97A5F7BB26}" dt="2022-11-09T05:33:49.013" v="961"/>
          <ac:spMkLst>
            <pc:docMk/>
            <pc:sldMk cId="3436696635" sldId="1428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5:33:54.302" v="970" actId="20577"/>
          <ac:spMkLst>
            <pc:docMk/>
            <pc:sldMk cId="3436696635" sldId="1428"/>
            <ac:spMk id="7" creationId="{56D821EC-BCD9-B230-0383-57A1A2AEB645}"/>
          </ac:spMkLst>
        </pc:sp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156209871" sldId="1429"/>
        </pc:sldMkLst>
        <pc:spChg chg="mod">
          <ac:chgData name="伊健 杜" userId="e69aded81da48593" providerId="LiveId" clId="{30CCD38C-437B-425C-9677-8A97A5F7BB26}" dt="2022-11-09T05:34:11.892" v="978"/>
          <ac:spMkLst>
            <pc:docMk/>
            <pc:sldMk cId="156209871" sldId="1429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156209871" sldId="1429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34:25.881" v="1018" actId="478"/>
          <ac:picMkLst>
            <pc:docMk/>
            <pc:sldMk cId="156209871" sldId="1429"/>
            <ac:picMk id="7170" creationId="{2903808D-7698-1AEA-AEFE-0A82983A09DB}"/>
          </ac:picMkLst>
        </pc:picChg>
        <pc:picChg chg="add mod">
          <ac:chgData name="伊健 杜" userId="e69aded81da48593" providerId="LiveId" clId="{30CCD38C-437B-425C-9677-8A97A5F7BB26}" dt="2022-11-09T05:34:39.336" v="1020" actId="1076"/>
          <ac:picMkLst>
            <pc:docMk/>
            <pc:sldMk cId="156209871" sldId="1429"/>
            <ac:picMk id="10242" creationId="{2B579C9F-B949-E9CB-9C34-9AC5DA646FF8}"/>
          </ac:picMkLst>
        </pc:pic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159243786" sldId="1430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159243786" sldId="1430"/>
            <ac:spMk id="7" creationId="{56D821EC-BCD9-B230-0383-57A1A2AEB645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269173313" sldId="1431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269173313" sldId="1431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3269173313" sldId="1431"/>
            <ac:spMk id="7" creationId="{56D821EC-BCD9-B230-0383-57A1A2AEB645}"/>
          </ac:spMkLst>
        </pc:spChg>
      </pc:sldChg>
      <pc:sldChg chg="addSp delSp modSp add del mod">
        <pc:chgData name="伊健 杜" userId="e69aded81da48593" providerId="LiveId" clId="{30CCD38C-437B-425C-9677-8A97A5F7BB26}" dt="2022-11-09T05:38:51.739" v="1218" actId="47"/>
        <pc:sldMkLst>
          <pc:docMk/>
          <pc:sldMk cId="668921006" sldId="1432"/>
        </pc:sldMkLst>
        <pc:spChg chg="add del mod">
          <ac:chgData name="伊健 杜" userId="e69aded81da48593" providerId="LiveId" clId="{30CCD38C-437B-425C-9677-8A97A5F7BB26}" dt="2022-11-09T05:38:33.595" v="1217"/>
          <ac:spMkLst>
            <pc:docMk/>
            <pc:sldMk cId="668921006" sldId="1432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38:03.034" v="1173" actId="478"/>
          <ac:picMkLst>
            <pc:docMk/>
            <pc:sldMk cId="668921006" sldId="1432"/>
            <ac:picMk id="10242" creationId="{2B579C9F-B949-E9CB-9C34-9AC5DA646FF8}"/>
          </ac:picMkLst>
        </pc:picChg>
      </pc:sldChg>
      <pc:sldChg chg="addSp delSp modSp add mod ord">
        <pc:chgData name="伊健 杜" userId="e69aded81da48593" providerId="LiveId" clId="{30CCD38C-437B-425C-9677-8A97A5F7BB26}" dt="2022-11-09T06:41:46.823" v="2972"/>
        <pc:sldMkLst>
          <pc:docMk/>
          <pc:sldMk cId="4030080968" sldId="1432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4030080968" sldId="1432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40:14.690" v="1222" actId="478"/>
          <ac:picMkLst>
            <pc:docMk/>
            <pc:sldMk cId="4030080968" sldId="1432"/>
            <ac:picMk id="10242" creationId="{2B579C9F-B949-E9CB-9C34-9AC5DA646FF8}"/>
          </ac:picMkLst>
        </pc:picChg>
        <pc:picChg chg="add mod">
          <ac:chgData name="伊健 杜" userId="e69aded81da48593" providerId="LiveId" clId="{30CCD38C-437B-425C-9677-8A97A5F7BB26}" dt="2022-11-09T05:40:44.725" v="1275" actId="1076"/>
          <ac:picMkLst>
            <pc:docMk/>
            <pc:sldMk cId="4030080968" sldId="1432"/>
            <ac:picMk id="12290" creationId="{8747A7E7-38E5-248C-3FCA-7151D7599D35}"/>
          </ac:picMkLst>
        </pc:pic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346583848" sldId="1433"/>
        </pc:sldMkLst>
        <pc:spChg chg="add del mod">
          <ac:chgData name="伊健 杜" userId="e69aded81da48593" providerId="LiveId" clId="{30CCD38C-437B-425C-9677-8A97A5F7BB26}" dt="2022-11-09T05:51:11.659" v="1284" actId="478"/>
          <ac:spMkLst>
            <pc:docMk/>
            <pc:sldMk cId="2346583848" sldId="1433"/>
            <ac:spMk id="2" creationId="{7B9D5C56-8DD8-3656-3FA7-45C49D6D8E6F}"/>
          </ac:spMkLst>
        </pc:spChg>
        <pc:spChg chg="add mod">
          <ac:chgData name="伊健 杜" userId="e69aded81da48593" providerId="LiveId" clId="{30CCD38C-437B-425C-9677-8A97A5F7BB26}" dt="2022-11-09T06:00:13.706" v="1474" actId="20577"/>
          <ac:spMkLst>
            <pc:docMk/>
            <pc:sldMk cId="2346583848" sldId="1433"/>
            <ac:spMk id="3" creationId="{ADDF99B9-0AB7-679D-7526-4B7D86916F34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2346583848" sldId="1433"/>
            <ac:spMk id="4" creationId="{767FBCC3-E590-DDD9-AC6E-390CBBE40FB6}"/>
          </ac:spMkLst>
        </pc:spChg>
        <pc:spChg chg="add mod">
          <ac:chgData name="伊健 杜" userId="e69aded81da48593" providerId="LiveId" clId="{30CCD38C-437B-425C-9677-8A97A5F7BB26}" dt="2022-11-09T05:51:40.478" v="1300" actId="1076"/>
          <ac:spMkLst>
            <pc:docMk/>
            <pc:sldMk cId="2346583848" sldId="1433"/>
            <ac:spMk id="5" creationId="{70119A4B-9E7B-C85D-70A6-243C7759AB11}"/>
          </ac:spMkLst>
        </pc:spChg>
        <pc:spChg chg="del">
          <ac:chgData name="伊健 杜" userId="e69aded81da48593" providerId="LiveId" clId="{30CCD38C-437B-425C-9677-8A97A5F7BB26}" dt="2022-11-09T05:51:00.686" v="1279" actId="478"/>
          <ac:spMkLst>
            <pc:docMk/>
            <pc:sldMk cId="2346583848" sldId="1433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50:59.595" v="1278" actId="478"/>
          <ac:picMkLst>
            <pc:docMk/>
            <pc:sldMk cId="2346583848" sldId="1433"/>
            <ac:picMk id="10242" creationId="{2B579C9F-B949-E9CB-9C34-9AC5DA646FF8}"/>
          </ac:picMkLst>
        </pc:pic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3175524254" sldId="1434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175524254" sldId="1434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3175524254" sldId="1434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59:15.942" v="1457" actId="478"/>
          <ac:picMkLst>
            <pc:docMk/>
            <pc:sldMk cId="3175524254" sldId="1434"/>
            <ac:picMk id="10242" creationId="{2B579C9F-B949-E9CB-9C34-9AC5DA646FF8}"/>
          </ac:picMkLst>
        </pc:picChg>
        <pc:picChg chg="add mod">
          <ac:chgData name="伊健 杜" userId="e69aded81da48593" providerId="LiveId" clId="{30CCD38C-437B-425C-9677-8A97A5F7BB26}" dt="2022-11-09T06:00:07" v="1463" actId="1076"/>
          <ac:picMkLst>
            <pc:docMk/>
            <pc:sldMk cId="3175524254" sldId="1434"/>
            <ac:picMk id="16386" creationId="{D458ADAB-8FA3-3D24-6D79-C54F0B74B113}"/>
          </ac:picMkLst>
        </pc:pic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2439924124" sldId="1435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2439924124" sldId="1435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2439924124" sldId="1435"/>
            <ac:spMk id="7" creationId="{56D821EC-BCD9-B230-0383-57A1A2AEB645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691953513" sldId="1436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691953513" sldId="1436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2151421389" sldId="1437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2151421389" sldId="1437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50437629" sldId="1438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50437629" sldId="1438"/>
            <ac:spMk id="2" creationId="{5250EAEC-EAE0-A43C-B1EE-A4F82C88B364}"/>
          </ac:spMkLst>
        </pc:spChg>
      </pc:sldChg>
      <pc:sldChg chg="modSp add mod ord">
        <pc:chgData name="伊健 杜" userId="e69aded81da48593" providerId="LiveId" clId="{30CCD38C-437B-425C-9677-8A97A5F7BB26}" dt="2022-11-09T06:02:36.030" v="1819"/>
        <pc:sldMkLst>
          <pc:docMk/>
          <pc:sldMk cId="2764529976" sldId="1439"/>
        </pc:sldMkLst>
        <pc:spChg chg="mod">
          <ac:chgData name="伊健 杜" userId="e69aded81da48593" providerId="LiveId" clId="{30CCD38C-437B-425C-9677-8A97A5F7BB26}" dt="2022-11-09T06:02:34.943" v="1817"/>
          <ac:spMkLst>
            <pc:docMk/>
            <pc:sldMk cId="2764529976" sldId="1439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192945686" sldId="1440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92945686" sldId="1440"/>
            <ac:spMk id="2" creationId="{5250EAEC-EAE0-A43C-B1EE-A4F82C88B364}"/>
          </ac:spMkLst>
        </pc:spChg>
      </pc:sldChg>
      <pc:sldChg chg="delSp modSp new mod">
        <pc:chgData name="伊健 杜" userId="e69aded81da48593" providerId="LiveId" clId="{30CCD38C-437B-425C-9677-8A97A5F7BB26}" dt="2022-11-09T06:20:06.655" v="2037"/>
        <pc:sldMkLst>
          <pc:docMk/>
          <pc:sldMk cId="235991790" sldId="1441"/>
        </pc:sldMkLst>
        <pc:spChg chg="mod">
          <ac:chgData name="伊健 杜" userId="e69aded81da48593" providerId="LiveId" clId="{30CCD38C-437B-425C-9677-8A97A5F7BB26}" dt="2022-11-09T06:20:06.655" v="2037"/>
          <ac:spMkLst>
            <pc:docMk/>
            <pc:sldMk cId="235991790" sldId="1441"/>
            <ac:spMk id="2" creationId="{98461BEF-648E-6F08-C966-507244661ADF}"/>
          </ac:spMkLst>
        </pc:spChg>
        <pc:spChg chg="del">
          <ac:chgData name="伊健 杜" userId="e69aded81da48593" providerId="LiveId" clId="{30CCD38C-437B-425C-9677-8A97A5F7BB26}" dt="2022-11-09T06:03:22.624" v="1947" actId="478"/>
          <ac:spMkLst>
            <pc:docMk/>
            <pc:sldMk cId="235991790" sldId="1441"/>
            <ac:spMk id="3" creationId="{C9F1920C-7515-0F64-9AF8-D765C3607953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1496280559" sldId="1442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496280559" sldId="1442"/>
            <ac:spMk id="2" creationId="{5250EAEC-EAE0-A43C-B1EE-A4F82C88B364}"/>
          </ac:spMkLst>
        </pc:spChg>
      </pc:sldChg>
      <pc:sldChg chg="addSp delSp modSp new mod">
        <pc:chgData name="伊健 杜" userId="e69aded81da48593" providerId="LiveId" clId="{30CCD38C-437B-425C-9677-8A97A5F7BB26}" dt="2022-11-09T06:41:46.823" v="2972"/>
        <pc:sldMkLst>
          <pc:docMk/>
          <pc:sldMk cId="3923063049" sldId="1443"/>
        </pc:sldMkLst>
        <pc:spChg chg="del">
          <ac:chgData name="伊健 杜" userId="e69aded81da48593" providerId="LiveId" clId="{30CCD38C-437B-425C-9677-8A97A5F7BB26}" dt="2022-11-09T06:05:13.503" v="1962" actId="478"/>
          <ac:spMkLst>
            <pc:docMk/>
            <pc:sldMk cId="3923063049" sldId="1443"/>
            <ac:spMk id="2" creationId="{48903692-8100-ADBF-E5BC-5BE170055825}"/>
          </ac:spMkLst>
        </pc:spChg>
        <pc:spChg chg="del">
          <ac:chgData name="伊健 杜" userId="e69aded81da48593" providerId="LiveId" clId="{30CCD38C-437B-425C-9677-8A97A5F7BB26}" dt="2022-11-09T06:05:13.503" v="1962" actId="478"/>
          <ac:spMkLst>
            <pc:docMk/>
            <pc:sldMk cId="3923063049" sldId="1443"/>
            <ac:spMk id="3" creationId="{2BEC8B69-D38B-533C-D3A8-5A52563202CD}"/>
          </ac:spMkLst>
        </pc:spChg>
        <pc:spChg chg="add mod">
          <ac:chgData name="伊健 杜" userId="e69aded81da48593" providerId="LiveId" clId="{30CCD38C-437B-425C-9677-8A97A5F7BB26}" dt="2022-11-09T06:41:46.823" v="2972"/>
          <ac:spMkLst>
            <pc:docMk/>
            <pc:sldMk cId="3923063049" sldId="1443"/>
            <ac:spMk id="6" creationId="{5E4D1B4D-F2DA-CAEC-87C9-747E26C3D0E5}"/>
          </ac:spMkLst>
        </pc:spChg>
        <pc:picChg chg="add mod">
          <ac:chgData name="伊健 杜" userId="e69aded81da48593" providerId="LiveId" clId="{30CCD38C-437B-425C-9677-8A97A5F7BB26}" dt="2022-11-09T06:05:59.381" v="1970" actId="1076"/>
          <ac:picMkLst>
            <pc:docMk/>
            <pc:sldMk cId="3923063049" sldId="1443"/>
            <ac:picMk id="5" creationId="{B1183973-E68B-8756-0AD3-87F56EDF1182}"/>
          </ac:picMkLst>
        </pc:pic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911985890" sldId="1444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911985890" sldId="1444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162248287" sldId="1445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162248287" sldId="1445"/>
            <ac:spMk id="2" creationId="{5250EAEC-EAE0-A43C-B1EE-A4F82C88B364}"/>
          </ac:spMkLst>
        </pc:sp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928688457" sldId="1446"/>
        </pc:sldMkLst>
        <pc:spChg chg="mod">
          <ac:chgData name="伊健 杜" userId="e69aded81da48593" providerId="LiveId" clId="{30CCD38C-437B-425C-9677-8A97A5F7BB26}" dt="2022-11-09T06:37:22.738" v="2480" actId="1076"/>
          <ac:spMkLst>
            <pc:docMk/>
            <pc:sldMk cId="2928688457" sldId="1446"/>
            <ac:spMk id="2" creationId="{10304424-DB4A-36E7-9E0D-D32A5DD0F26C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2928688457" sldId="1446"/>
            <ac:spMk id="4" creationId="{2691090D-D035-2EE7-556B-29D21742E484}"/>
          </ac:spMkLst>
        </pc:spChg>
        <pc:spChg chg="mod">
          <ac:chgData name="伊健 杜" userId="e69aded81da48593" providerId="LiveId" clId="{30CCD38C-437B-425C-9677-8A97A5F7BB26}" dt="2022-11-09T06:30:27.558" v="2410"/>
          <ac:spMkLst>
            <pc:docMk/>
            <pc:sldMk cId="2928688457" sldId="1446"/>
            <ac:spMk id="5" creationId="{12133E31-EFD8-1428-E834-932512E03115}"/>
          </ac:spMkLst>
        </pc:spChg>
        <pc:spChg chg="add del">
          <ac:chgData name="伊健 杜" userId="e69aded81da48593" providerId="LiveId" clId="{30CCD38C-437B-425C-9677-8A97A5F7BB26}" dt="2022-11-09T06:30:26.226" v="2409"/>
          <ac:spMkLst>
            <pc:docMk/>
            <pc:sldMk cId="2928688457" sldId="1446"/>
            <ac:spMk id="6" creationId="{3966AC68-3504-5C1A-36DE-9BD7913233C7}"/>
          </ac:spMkLst>
        </pc:spChg>
        <pc:picChg chg="add mod">
          <ac:chgData name="伊健 杜" userId="e69aded81da48593" providerId="LiveId" clId="{30CCD38C-437B-425C-9677-8A97A5F7BB26}" dt="2022-11-09T06:37:59.176" v="2509" actId="1076"/>
          <ac:picMkLst>
            <pc:docMk/>
            <pc:sldMk cId="2928688457" sldId="1446"/>
            <ac:picMk id="18435" creationId="{D5353299-E898-447D-6242-DC684615D076}"/>
          </ac:picMkLst>
        </pc:picChg>
        <pc:picChg chg="del mod">
          <ac:chgData name="伊健 杜" userId="e69aded81da48593" providerId="LiveId" clId="{30CCD38C-437B-425C-9677-8A97A5F7BB26}" dt="2022-11-09T06:37:21.205" v="2479" actId="478"/>
          <ac:picMkLst>
            <pc:docMk/>
            <pc:sldMk cId="2928688457" sldId="1446"/>
            <ac:picMk id="23554" creationId="{D0960346-F0A1-7B97-FD2B-FCBDC591BC96}"/>
          </ac:picMkLst>
        </pc:picChg>
      </pc:sldChg>
      <pc:sldChg chg="addSp delSp modSp add mod delAnim">
        <pc:chgData name="伊健 杜" userId="e69aded81da48593" providerId="LiveId" clId="{30CCD38C-437B-425C-9677-8A97A5F7BB26}" dt="2022-11-09T06:41:46.823" v="2972"/>
        <pc:sldMkLst>
          <pc:docMk/>
          <pc:sldMk cId="1431316633" sldId="1447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431316633" sldId="1447"/>
            <ac:spMk id="4" creationId="{2691090D-D035-2EE7-556B-29D21742E484}"/>
          </ac:spMkLst>
        </pc:spChg>
        <pc:spChg chg="del">
          <ac:chgData name="伊健 杜" userId="e69aded81da48593" providerId="LiveId" clId="{30CCD38C-437B-425C-9677-8A97A5F7BB26}" dt="2022-11-09T06:38:18.687" v="2511" actId="478"/>
          <ac:spMkLst>
            <pc:docMk/>
            <pc:sldMk cId="1431316633" sldId="1447"/>
            <ac:spMk id="5" creationId="{12133E31-EFD8-1428-E834-932512E03115}"/>
          </ac:spMkLst>
        </pc:spChg>
        <pc:picChg chg="del">
          <ac:chgData name="伊健 杜" userId="e69aded81da48593" providerId="LiveId" clId="{30CCD38C-437B-425C-9677-8A97A5F7BB26}" dt="2022-11-09T06:38:31.712" v="2538" actId="478"/>
          <ac:picMkLst>
            <pc:docMk/>
            <pc:sldMk cId="1431316633" sldId="1447"/>
            <ac:picMk id="18435" creationId="{D5353299-E898-447D-6242-DC684615D076}"/>
          </ac:picMkLst>
        </pc:picChg>
        <pc:picChg chg="add mod">
          <ac:chgData name="伊健 杜" userId="e69aded81da48593" providerId="LiveId" clId="{30CCD38C-437B-425C-9677-8A97A5F7BB26}" dt="2022-11-09T06:38:34.609" v="2541" actId="14100"/>
          <ac:picMkLst>
            <pc:docMk/>
            <pc:sldMk cId="1431316633" sldId="1447"/>
            <ac:picMk id="20482" creationId="{3D11FCDC-EB18-B50B-744E-F63AAE7B566B}"/>
          </ac:picMkLst>
        </pc:pic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656425758" sldId="1448"/>
        </pc:sldMkLst>
        <pc:spChg chg="mod">
          <ac:chgData name="伊健 杜" userId="e69aded81da48593" providerId="LiveId" clId="{30CCD38C-437B-425C-9677-8A97A5F7BB26}" dt="2022-11-09T06:40:04.157" v="2690" actId="1076"/>
          <ac:spMkLst>
            <pc:docMk/>
            <pc:sldMk cId="2656425758" sldId="1448"/>
            <ac:spMk id="2" creationId="{10304424-DB4A-36E7-9E0D-D32A5DD0F26C}"/>
          </ac:spMkLst>
        </pc:spChg>
        <pc:spChg chg="mod ord">
          <ac:chgData name="伊健 杜" userId="e69aded81da48593" providerId="LiveId" clId="{30CCD38C-437B-425C-9677-8A97A5F7BB26}" dt="2022-11-09T06:41:46.823" v="2972"/>
          <ac:spMkLst>
            <pc:docMk/>
            <pc:sldMk cId="2656425758" sldId="1448"/>
            <ac:spMk id="4" creationId="{2691090D-D035-2EE7-556B-29D21742E484}"/>
          </ac:spMkLst>
        </pc:spChg>
        <pc:spChg chg="add del">
          <ac:chgData name="伊健 杜" userId="e69aded81da48593" providerId="LiveId" clId="{30CCD38C-437B-425C-9677-8A97A5F7BB26}" dt="2022-11-09T06:39:47.053" v="2684" actId="478"/>
          <ac:spMkLst>
            <pc:docMk/>
            <pc:sldMk cId="2656425758" sldId="1448"/>
            <ac:spMk id="5" creationId="{493E47ED-C16F-8DD4-2C54-788013FFE747}"/>
          </ac:spMkLst>
        </pc:spChg>
        <pc:picChg chg="add mod">
          <ac:chgData name="伊健 杜" userId="e69aded81da48593" providerId="LiveId" clId="{30CCD38C-437B-425C-9677-8A97A5F7BB26}" dt="2022-11-09T06:40:37.833" v="2821" actId="1076"/>
          <ac:picMkLst>
            <pc:docMk/>
            <pc:sldMk cId="2656425758" sldId="1448"/>
            <ac:picMk id="7" creationId="{A1749EBA-5FCF-F106-18BF-285B195D3DCA}"/>
          </ac:picMkLst>
        </pc:picChg>
        <pc:picChg chg="del">
          <ac:chgData name="伊健 杜" userId="e69aded81da48593" providerId="LiveId" clId="{30CCD38C-437B-425C-9677-8A97A5F7BB26}" dt="2022-11-09T06:39:28.134" v="2682" actId="478"/>
          <ac:picMkLst>
            <pc:docMk/>
            <pc:sldMk cId="2656425758" sldId="1448"/>
            <ac:picMk id="20482" creationId="{3D11FCDC-EB18-B50B-744E-F63AAE7B566B}"/>
          </ac:picMkLst>
        </pc:picChg>
      </pc:sldChg>
      <pc:sldChg chg="new">
        <pc:chgData name="伊健 杜" userId="e69aded81da48593" providerId="LiveId" clId="{30CCD38C-437B-425C-9677-8A97A5F7BB26}" dt="2022-11-09T06:40:40.860" v="2822" actId="680"/>
        <pc:sldMkLst>
          <pc:docMk/>
          <pc:sldMk cId="4267300696" sldId="1449"/>
        </pc:sldMkLst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1111685882" sldId="1450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111685882" sldId="1450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1217770176" sldId="1451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217770176" sldId="1451"/>
            <ac:spMk id="2" creationId="{5250EAEC-EAE0-A43C-B1EE-A4F82C88B364}"/>
          </ac:spMkLst>
        </pc:spChg>
      </pc:sldChg>
    </pc:docChg>
  </pc:docChgLst>
  <pc:docChgLst>
    <pc:chgData name="伊健 杜" userId="e69aded81da48593" providerId="LiveId" clId="{2600C0FF-628F-4964-87A7-CCA9DA4D7A60}"/>
    <pc:docChg chg="undo custSel addSld delSld modSld">
      <pc:chgData name="伊健 杜" userId="e69aded81da48593" providerId="LiveId" clId="{2600C0FF-628F-4964-87A7-CCA9DA4D7A60}" dt="2022-12-01T18:11:38.925" v="1007" actId="20577"/>
      <pc:docMkLst>
        <pc:docMk/>
      </pc:docMkLst>
      <pc:sldChg chg="del">
        <pc:chgData name="伊健 杜" userId="e69aded81da48593" providerId="LiveId" clId="{2600C0FF-628F-4964-87A7-CCA9DA4D7A60}" dt="2022-12-01T06:00:31.686" v="0" actId="47"/>
        <pc:sldMkLst>
          <pc:docMk/>
          <pc:sldMk cId="3463210733" sldId="1811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3687783896" sldId="1812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286191472" sldId="1813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861604620" sldId="1814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830470277" sldId="1815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275054085" sldId="1816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187312150" sldId="1817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3067087670" sldId="1818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22654964" sldId="1819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4247273977" sldId="1820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917680762" sldId="1821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2823136189" sldId="1822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3366736013" sldId="1823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868249908" sldId="1824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640905832" sldId="1825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120755224" sldId="1826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3363387733" sldId="1827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139411944" sldId="1828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042531073" sldId="1829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555452203" sldId="1830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134618637" sldId="1831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2434116696" sldId="1832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3142110157" sldId="1833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1336670452" sldId="1834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2929662448" sldId="1835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4089667717" sldId="1836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410783116" sldId="1837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3040638790" sldId="1838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796863696" sldId="1839"/>
        </pc:sldMkLst>
      </pc:sldChg>
      <pc:sldChg chg="del">
        <pc:chgData name="伊健 杜" userId="e69aded81da48593" providerId="LiveId" clId="{2600C0FF-628F-4964-87A7-CCA9DA4D7A60}" dt="2022-12-01T06:00:31.686" v="0" actId="47"/>
        <pc:sldMkLst>
          <pc:docMk/>
          <pc:sldMk cId="3618962259" sldId="1840"/>
        </pc:sldMkLst>
      </pc:sldChg>
      <pc:sldChg chg="modSp mod">
        <pc:chgData name="伊健 杜" userId="e69aded81da48593" providerId="LiveId" clId="{2600C0FF-628F-4964-87A7-CCA9DA4D7A60}" dt="2022-12-01T14:57:36.925" v="685" actId="1076"/>
        <pc:sldMkLst>
          <pc:docMk/>
          <pc:sldMk cId="3000178004" sldId="1843"/>
        </pc:sldMkLst>
        <pc:spChg chg="mod">
          <ac:chgData name="伊健 杜" userId="e69aded81da48593" providerId="LiveId" clId="{2600C0FF-628F-4964-87A7-CCA9DA4D7A60}" dt="2022-12-01T14:57:36.925" v="685" actId="1076"/>
          <ac:spMkLst>
            <pc:docMk/>
            <pc:sldMk cId="3000178004" sldId="1843"/>
            <ac:spMk id="2" creationId="{10304424-DB4A-36E7-9E0D-D32A5DD0F26C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1816966275" sldId="1844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1816966275" sldId="1844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1140596550" sldId="1846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1140596550" sldId="1846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2619433439" sldId="1847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2619433439" sldId="1847"/>
            <ac:spMk id="2" creationId="{CF093439-81E9-9130-8552-41053044C2EA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3409591118" sldId="1848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3409591118" sldId="1848"/>
            <ac:spMk id="2" creationId="{10304424-DB4A-36E7-9E0D-D32A5DD0F26C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3409591118" sldId="1848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738264871" sldId="1849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738264871" sldId="1849"/>
            <ac:spMk id="2" creationId="{CF093439-81E9-9130-8552-41053044C2EA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1366944380" sldId="1850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1366944380" sldId="1850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2665648852" sldId="1851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2665648852" sldId="1851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891458807" sldId="1852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891458807" sldId="1852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636416477" sldId="1853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636416477" sldId="1853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3507809982" sldId="1854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3507809982" sldId="1854"/>
            <ac:spMk id="10" creationId="{B839CA97-BE0D-8B7C-B769-3E145A81D451}"/>
          </ac:spMkLst>
        </pc:spChg>
      </pc:sldChg>
      <pc:sldChg chg="addSp delSp modSp mod delAnim modAnim">
        <pc:chgData name="伊健 杜" userId="e69aded81da48593" providerId="LiveId" clId="{2600C0FF-628F-4964-87A7-CCA9DA4D7A60}" dt="2022-12-01T16:42:20.330" v="990" actId="1076"/>
        <pc:sldMkLst>
          <pc:docMk/>
          <pc:sldMk cId="2191092680" sldId="1855"/>
        </pc:sldMkLst>
        <pc:spChg chg="add mod">
          <ac:chgData name="伊健 杜" userId="e69aded81da48593" providerId="LiveId" clId="{2600C0FF-628F-4964-87A7-CCA9DA4D7A60}" dt="2022-12-01T16:40:24.744" v="976" actId="1076"/>
          <ac:spMkLst>
            <pc:docMk/>
            <pc:sldMk cId="2191092680" sldId="1855"/>
            <ac:spMk id="2" creationId="{120CA4C0-1E3D-40D4-359A-4FF36B68D318}"/>
          </ac:spMkLst>
        </pc:spChg>
        <pc:spChg chg="del">
          <ac:chgData name="伊健 杜" userId="e69aded81da48593" providerId="LiveId" clId="{2600C0FF-628F-4964-87A7-CCA9DA4D7A60}" dt="2022-12-01T14:57:25.928" v="680" actId="478"/>
          <ac:spMkLst>
            <pc:docMk/>
            <pc:sldMk cId="2191092680" sldId="1855"/>
            <ac:spMk id="2" creationId="{AC26E82C-4C9D-9022-873D-A53FB9029BE4}"/>
          </ac:spMkLst>
        </pc:spChg>
        <pc:spChg chg="add mod">
          <ac:chgData name="伊健 杜" userId="e69aded81da48593" providerId="LiveId" clId="{2600C0FF-628F-4964-87A7-CCA9DA4D7A60}" dt="2022-12-01T16:40:24.744" v="976" actId="1076"/>
          <ac:spMkLst>
            <pc:docMk/>
            <pc:sldMk cId="2191092680" sldId="1855"/>
            <ac:spMk id="3" creationId="{35C7B2D0-EE9E-C337-FAAC-B1A034FE868B}"/>
          </ac:spMkLst>
        </pc:spChg>
        <pc:spChg chg="del">
          <ac:chgData name="伊健 杜" userId="e69aded81da48593" providerId="LiveId" clId="{2600C0FF-628F-4964-87A7-CCA9DA4D7A60}" dt="2022-12-01T14:57:25.928" v="680" actId="478"/>
          <ac:spMkLst>
            <pc:docMk/>
            <pc:sldMk cId="2191092680" sldId="1855"/>
            <ac:spMk id="3" creationId="{AAE7DE96-040A-A685-4255-0A41B109EF0E}"/>
          </ac:spMkLst>
        </pc:spChg>
        <pc:spChg chg="add mod">
          <ac:chgData name="伊健 杜" userId="e69aded81da48593" providerId="LiveId" clId="{2600C0FF-628F-4964-87A7-CCA9DA4D7A60}" dt="2022-12-01T16:37:10.930" v="939" actId="122"/>
          <ac:spMkLst>
            <pc:docMk/>
            <pc:sldMk cId="2191092680" sldId="1855"/>
            <ac:spMk id="4" creationId="{F527BEC2-8AC0-5BCD-6143-DE794F302B32}"/>
          </ac:spMkLst>
        </pc:spChg>
        <pc:spChg chg="add mod">
          <ac:chgData name="伊健 杜" userId="e69aded81da48593" providerId="LiveId" clId="{2600C0FF-628F-4964-87A7-CCA9DA4D7A60}" dt="2022-12-01T16:42:05.323" v="986" actId="1076"/>
          <ac:spMkLst>
            <pc:docMk/>
            <pc:sldMk cId="2191092680" sldId="1855"/>
            <ac:spMk id="5" creationId="{BEAC1872-B4DE-D2CD-468D-D1C4F0F9592A}"/>
          </ac:spMkLst>
        </pc:spChg>
        <pc:spChg chg="add mod">
          <ac:chgData name="伊健 杜" userId="e69aded81da48593" providerId="LiveId" clId="{2600C0FF-628F-4964-87A7-CCA9DA4D7A60}" dt="2022-12-01T16:39:45.614" v="975"/>
          <ac:spMkLst>
            <pc:docMk/>
            <pc:sldMk cId="2191092680" sldId="1855"/>
            <ac:spMk id="6" creationId="{6B7ECFD8-A6BE-0B36-462D-524101DBD25E}"/>
          </ac:spMkLst>
        </pc:spChg>
        <pc:spChg chg="add mod">
          <ac:chgData name="伊健 杜" userId="e69aded81da48593" providerId="LiveId" clId="{2600C0FF-628F-4964-87A7-CCA9DA4D7A60}" dt="2022-12-01T16:40:39.598" v="977" actId="1076"/>
          <ac:spMkLst>
            <pc:docMk/>
            <pc:sldMk cId="2191092680" sldId="1855"/>
            <ac:spMk id="7" creationId="{5030CB00-D0DE-28E2-C56B-96F4FC96E26C}"/>
          </ac:spMkLst>
        </pc:spChg>
        <pc:spChg chg="add mod">
          <ac:chgData name="伊健 杜" userId="e69aded81da48593" providerId="LiveId" clId="{2600C0FF-628F-4964-87A7-CCA9DA4D7A60}" dt="2022-12-01T16:40:39.598" v="977" actId="1076"/>
          <ac:spMkLst>
            <pc:docMk/>
            <pc:sldMk cId="2191092680" sldId="1855"/>
            <ac:spMk id="8" creationId="{DA9756A1-2F99-9A67-01D9-555405F7A3AB}"/>
          </ac:spMkLst>
        </pc:spChg>
        <pc:spChg chg="add mod">
          <ac:chgData name="伊健 杜" userId="e69aded81da48593" providerId="LiveId" clId="{2600C0FF-628F-4964-87A7-CCA9DA4D7A60}" dt="2022-12-01T16:40:24.744" v="976" actId="1076"/>
          <ac:spMkLst>
            <pc:docMk/>
            <pc:sldMk cId="2191092680" sldId="1855"/>
            <ac:spMk id="9" creationId="{8E129B62-AA7D-C7EC-185A-CB793B015AF6}"/>
          </ac:spMkLst>
        </pc:spChg>
        <pc:spChg chg="add mod">
          <ac:chgData name="伊健 杜" userId="e69aded81da48593" providerId="LiveId" clId="{2600C0FF-628F-4964-87A7-CCA9DA4D7A60}" dt="2022-12-01T16:40:24.744" v="976" actId="1076"/>
          <ac:spMkLst>
            <pc:docMk/>
            <pc:sldMk cId="2191092680" sldId="1855"/>
            <ac:spMk id="10" creationId="{AC8B6531-74ED-0837-965A-1FD2C95CE322}"/>
          </ac:spMkLst>
        </pc:spChg>
        <pc:spChg chg="add mod">
          <ac:chgData name="伊健 杜" userId="e69aded81da48593" providerId="LiveId" clId="{2600C0FF-628F-4964-87A7-CCA9DA4D7A60}" dt="2022-12-01T16:41:45.026" v="981" actId="1076"/>
          <ac:spMkLst>
            <pc:docMk/>
            <pc:sldMk cId="2191092680" sldId="1855"/>
            <ac:spMk id="11" creationId="{24CDBA06-F418-610E-5F7C-C80918EA16D7}"/>
          </ac:spMkLst>
        </pc:spChg>
        <pc:spChg chg="add del mod">
          <ac:chgData name="伊健 杜" userId="e69aded81da48593" providerId="LiveId" clId="{2600C0FF-628F-4964-87A7-CCA9DA4D7A60}" dt="2022-12-01T15:00:33.003" v="778" actId="478"/>
          <ac:spMkLst>
            <pc:docMk/>
            <pc:sldMk cId="2191092680" sldId="1855"/>
            <ac:spMk id="11" creationId="{9ADE5498-0BE3-56DB-5F27-94FD12AAF3BA}"/>
          </ac:spMkLst>
        </pc:spChg>
        <pc:spChg chg="add mod">
          <ac:chgData name="伊健 杜" userId="e69aded81da48593" providerId="LiveId" clId="{2600C0FF-628F-4964-87A7-CCA9DA4D7A60}" dt="2022-12-01T16:41:15.610" v="980" actId="1076"/>
          <ac:spMkLst>
            <pc:docMk/>
            <pc:sldMk cId="2191092680" sldId="1855"/>
            <ac:spMk id="12" creationId="{0AD44F64-E73A-9685-0248-E892ECC8621A}"/>
          </ac:spMkLst>
        </pc:spChg>
        <pc:spChg chg="add mod">
          <ac:chgData name="伊健 杜" userId="e69aded81da48593" providerId="LiveId" clId="{2600C0FF-628F-4964-87A7-CCA9DA4D7A60}" dt="2022-12-01T16:41:15.610" v="980" actId="1076"/>
          <ac:spMkLst>
            <pc:docMk/>
            <pc:sldMk cId="2191092680" sldId="1855"/>
            <ac:spMk id="13" creationId="{83C4CE0A-D9B5-12E7-0C7B-E4A8DDAD7D09}"/>
          </ac:spMkLst>
        </pc:spChg>
        <pc:spChg chg="add mod">
          <ac:chgData name="伊健 杜" userId="e69aded81da48593" providerId="LiveId" clId="{2600C0FF-628F-4964-87A7-CCA9DA4D7A60}" dt="2022-12-01T16:37:10.930" v="939" actId="122"/>
          <ac:spMkLst>
            <pc:docMk/>
            <pc:sldMk cId="2191092680" sldId="1855"/>
            <ac:spMk id="14" creationId="{8E8067F6-5CB5-CF2B-D28F-CDF05916C664}"/>
          </ac:spMkLst>
        </pc:spChg>
        <pc:spChg chg="add mod">
          <ac:chgData name="伊健 杜" userId="e69aded81da48593" providerId="LiveId" clId="{2600C0FF-628F-4964-87A7-CCA9DA4D7A60}" dt="2022-12-01T16:41:15.610" v="980" actId="1076"/>
          <ac:spMkLst>
            <pc:docMk/>
            <pc:sldMk cId="2191092680" sldId="1855"/>
            <ac:spMk id="15" creationId="{06797F3E-0166-E812-4918-3736783C098C}"/>
          </ac:spMkLst>
        </pc:spChg>
        <pc:spChg chg="add mod">
          <ac:chgData name="伊健 杜" userId="e69aded81da48593" providerId="LiveId" clId="{2600C0FF-628F-4964-87A7-CCA9DA4D7A60}" dt="2022-12-01T16:39:45.614" v="975"/>
          <ac:spMkLst>
            <pc:docMk/>
            <pc:sldMk cId="2191092680" sldId="1855"/>
            <ac:spMk id="16" creationId="{63257CF8-8CDD-5A15-024F-33F0B3F7C90E}"/>
          </ac:spMkLst>
        </pc:spChg>
        <pc:spChg chg="add mod">
          <ac:chgData name="伊健 杜" userId="e69aded81da48593" providerId="LiveId" clId="{2600C0FF-628F-4964-87A7-CCA9DA4D7A60}" dt="2022-12-01T16:41:58.049" v="983" actId="1076"/>
          <ac:spMkLst>
            <pc:docMk/>
            <pc:sldMk cId="2191092680" sldId="1855"/>
            <ac:spMk id="17" creationId="{04B3D5CF-5766-FA68-61BB-1AC1BEEADBBC}"/>
          </ac:spMkLst>
        </pc:spChg>
        <pc:spChg chg="add mod">
          <ac:chgData name="伊健 杜" userId="e69aded81da48593" providerId="LiveId" clId="{2600C0FF-628F-4964-87A7-CCA9DA4D7A60}" dt="2022-12-01T16:37:10.930" v="939" actId="122"/>
          <ac:spMkLst>
            <pc:docMk/>
            <pc:sldMk cId="2191092680" sldId="1855"/>
            <ac:spMk id="18" creationId="{93FB6C27-99B3-9C41-680F-CD507613479B}"/>
          </ac:spMkLst>
        </pc:spChg>
        <pc:spChg chg="add mod">
          <ac:chgData name="伊健 杜" userId="e69aded81da48593" providerId="LiveId" clId="{2600C0FF-628F-4964-87A7-CCA9DA4D7A60}" dt="2022-12-01T16:42:01.435" v="985" actId="1076"/>
          <ac:spMkLst>
            <pc:docMk/>
            <pc:sldMk cId="2191092680" sldId="1855"/>
            <ac:spMk id="19" creationId="{8A33A5B8-97C4-88F0-81C5-DD274EF1F491}"/>
          </ac:spMkLst>
        </pc:spChg>
        <pc:spChg chg="add mod">
          <ac:chgData name="伊健 杜" userId="e69aded81da48593" providerId="LiveId" clId="{2600C0FF-628F-4964-87A7-CCA9DA4D7A60}" dt="2022-12-01T16:37:10.930" v="939" actId="122"/>
          <ac:spMkLst>
            <pc:docMk/>
            <pc:sldMk cId="2191092680" sldId="1855"/>
            <ac:spMk id="20" creationId="{5EECEF81-FAD1-A24D-4430-1D863BC361AF}"/>
          </ac:spMkLst>
        </pc:spChg>
        <pc:spChg chg="add mod">
          <ac:chgData name="伊健 杜" userId="e69aded81da48593" providerId="LiveId" clId="{2600C0FF-628F-4964-87A7-CCA9DA4D7A60}" dt="2022-12-01T16:41:15.610" v="980" actId="1076"/>
          <ac:spMkLst>
            <pc:docMk/>
            <pc:sldMk cId="2191092680" sldId="1855"/>
            <ac:spMk id="21" creationId="{DC19272A-5640-9EF4-A790-8644577DD020}"/>
          </ac:spMkLst>
        </pc:spChg>
        <pc:spChg chg="add del mod">
          <ac:chgData name="伊健 杜" userId="e69aded81da48593" providerId="LiveId" clId="{2600C0FF-628F-4964-87A7-CCA9DA4D7A60}" dt="2022-12-01T16:38:19.225" v="949" actId="478"/>
          <ac:spMkLst>
            <pc:docMk/>
            <pc:sldMk cId="2191092680" sldId="1855"/>
            <ac:spMk id="22" creationId="{E62C98FD-5E80-9620-BADE-087DF8BCA420}"/>
          </ac:spMkLst>
        </pc:spChg>
        <pc:spChg chg="add mod">
          <ac:chgData name="伊健 杜" userId="e69aded81da48593" providerId="LiveId" clId="{2600C0FF-628F-4964-87A7-CCA9DA4D7A60}" dt="2022-12-01T16:39:06.590" v="962" actId="1076"/>
          <ac:spMkLst>
            <pc:docMk/>
            <pc:sldMk cId="2191092680" sldId="1855"/>
            <ac:spMk id="23" creationId="{EEFA4E6B-F1E9-7DC2-2B57-AB881168C58C}"/>
          </ac:spMkLst>
        </pc:spChg>
        <pc:spChg chg="add mod">
          <ac:chgData name="伊健 杜" userId="e69aded81da48593" providerId="LiveId" clId="{2600C0FF-628F-4964-87A7-CCA9DA4D7A60}" dt="2022-12-01T16:39:25.915" v="966" actId="1076"/>
          <ac:spMkLst>
            <pc:docMk/>
            <pc:sldMk cId="2191092680" sldId="1855"/>
            <ac:spMk id="24" creationId="{16532620-4492-A8FD-FEF0-69FF78D9694E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25" creationId="{FC547289-02B6-BE13-D03C-D78A7592C22F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26" creationId="{210F731D-B3BE-7469-A64B-9336D96081B2}"/>
          </ac:spMkLst>
        </pc:spChg>
        <pc:spChg chg="add mod">
          <ac:chgData name="伊健 杜" userId="e69aded81da48593" providerId="LiveId" clId="{2600C0FF-628F-4964-87A7-CCA9DA4D7A60}" dt="2022-12-01T16:39:25.915" v="966" actId="1076"/>
          <ac:spMkLst>
            <pc:docMk/>
            <pc:sldMk cId="2191092680" sldId="1855"/>
            <ac:spMk id="27" creationId="{240188F7-0C57-FF24-8B91-890D5BF840DE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28" creationId="{55F5873B-05CE-DBD2-5765-40F030B4DC72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29" creationId="{C3C92108-A15D-361C-2AD6-51DDC9F8D51D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30" creationId="{22E81B00-8542-14AA-BA0B-3B456A4A4041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31" creationId="{4B8CAECE-2CF6-B457-114A-BB31CE3623BB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32" creationId="{F05D682F-8819-6D50-5B95-AB13147E054C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33" creationId="{43BA1578-4194-ADE9-2B01-D9283971C2E9}"/>
          </ac:spMkLst>
        </pc:spChg>
        <pc:spChg chg="add mod">
          <ac:chgData name="伊健 杜" userId="e69aded81da48593" providerId="LiveId" clId="{2600C0FF-628F-4964-87A7-CCA9DA4D7A60}" dt="2022-12-01T16:39:06.590" v="962" actId="1076"/>
          <ac:spMkLst>
            <pc:docMk/>
            <pc:sldMk cId="2191092680" sldId="1855"/>
            <ac:spMk id="34" creationId="{E374CF18-C065-6879-2D0F-AFFF3F2CBCD4}"/>
          </ac:spMkLst>
        </pc:spChg>
        <pc:spChg chg="add del mod or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35" creationId="{02A5BF49-02D9-43F4-C9F9-FC7C4C7ED3F2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36" creationId="{873F0845-9EBF-6ECF-DCAB-DAD09DB587FC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37" creationId="{0B9A5495-5E46-9E93-CD21-6B9522B719F7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38" creationId="{F5E1372C-68A5-DC74-4C67-EE1E2D9108F8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39" creationId="{A03FBD0D-A877-5805-BC43-94DFAECD113B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40" creationId="{A86F4183-7433-A401-4D46-AED30041FB7C}"/>
          </ac:spMkLst>
        </pc:spChg>
        <pc:spChg chg="add mod">
          <ac:chgData name="伊健 杜" userId="e69aded81da48593" providerId="LiveId" clId="{2600C0FF-628F-4964-87A7-CCA9DA4D7A60}" dt="2022-12-01T16:39:04.009" v="961" actId="1076"/>
          <ac:spMkLst>
            <pc:docMk/>
            <pc:sldMk cId="2191092680" sldId="1855"/>
            <ac:spMk id="41" creationId="{9BDF7416-8201-9CB3-6500-F5A09A41B76B}"/>
          </ac:spMkLst>
        </pc:spChg>
        <pc:spChg chg="add mod">
          <ac:chgData name="伊健 杜" userId="e69aded81da48593" providerId="LiveId" clId="{2600C0FF-628F-4964-87A7-CCA9DA4D7A60}" dt="2022-12-01T16:39:25.915" v="966" actId="1076"/>
          <ac:spMkLst>
            <pc:docMk/>
            <pc:sldMk cId="2191092680" sldId="1855"/>
            <ac:spMk id="42" creationId="{3F8C90DD-4F94-923F-36B0-E4441848B5B6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43" creationId="{0FC7665F-7AAC-0A7D-7BBA-CB44014CAE8D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44" creationId="{8FA14265-79DD-C64B-DF2D-CA2CF6965627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45" creationId="{DD2AECBA-E3EF-3D45-0834-7CA4F82ED038}"/>
          </ac:spMkLst>
        </pc:spChg>
        <pc:spChg chg="add del mod">
          <ac:chgData name="伊健 杜" userId="e69aded81da48593" providerId="LiveId" clId="{2600C0FF-628F-4964-87A7-CCA9DA4D7A60}" dt="2022-12-01T16:39:15.904" v="963" actId="478"/>
          <ac:spMkLst>
            <pc:docMk/>
            <pc:sldMk cId="2191092680" sldId="1855"/>
            <ac:spMk id="46" creationId="{00BB3EA0-81D7-A92F-1AFB-07B75772635E}"/>
          </ac:spMkLst>
        </pc:spChg>
        <pc:spChg chg="add mod">
          <ac:chgData name="伊健 杜" userId="e69aded81da48593" providerId="LiveId" clId="{2600C0FF-628F-4964-87A7-CCA9DA4D7A60}" dt="2022-12-01T16:39:25.915" v="966" actId="1076"/>
          <ac:spMkLst>
            <pc:docMk/>
            <pc:sldMk cId="2191092680" sldId="1855"/>
            <ac:spMk id="47" creationId="{FAC5D7B5-AF70-041C-B72E-AFBE6698A961}"/>
          </ac:spMkLst>
        </pc:spChg>
        <pc:spChg chg="add mod">
          <ac:chgData name="伊健 杜" userId="e69aded81da48593" providerId="LiveId" clId="{2600C0FF-628F-4964-87A7-CCA9DA4D7A60}" dt="2022-12-01T16:39:25.915" v="966" actId="1076"/>
          <ac:spMkLst>
            <pc:docMk/>
            <pc:sldMk cId="2191092680" sldId="1855"/>
            <ac:spMk id="48" creationId="{F04BB886-3F2C-1612-2A3B-3061ABED815C}"/>
          </ac:spMkLst>
        </pc:spChg>
        <pc:spChg chg="add mod">
          <ac:chgData name="伊健 杜" userId="e69aded81da48593" providerId="LiveId" clId="{2600C0FF-628F-4964-87A7-CCA9DA4D7A60}" dt="2022-12-01T16:39:30.524" v="968" actId="1076"/>
          <ac:spMkLst>
            <pc:docMk/>
            <pc:sldMk cId="2191092680" sldId="1855"/>
            <ac:spMk id="49" creationId="{07625E84-3419-F702-FA4F-890B473366E7}"/>
          </ac:spMkLst>
        </pc:spChg>
        <pc:spChg chg="add mod">
          <ac:chgData name="伊健 杜" userId="e69aded81da48593" providerId="LiveId" clId="{2600C0FF-628F-4964-87A7-CCA9DA4D7A60}" dt="2022-12-01T16:39:30.524" v="968" actId="1076"/>
          <ac:spMkLst>
            <pc:docMk/>
            <pc:sldMk cId="2191092680" sldId="1855"/>
            <ac:spMk id="50" creationId="{1815E386-5A7A-7CB4-4309-5629E47E74D5}"/>
          </ac:spMkLst>
        </pc:spChg>
        <pc:spChg chg="add mod">
          <ac:chgData name="伊健 杜" userId="e69aded81da48593" providerId="LiveId" clId="{2600C0FF-628F-4964-87A7-CCA9DA4D7A60}" dt="2022-12-01T16:39:30.524" v="968" actId="1076"/>
          <ac:spMkLst>
            <pc:docMk/>
            <pc:sldMk cId="2191092680" sldId="1855"/>
            <ac:spMk id="51" creationId="{A318BD93-5EEE-81E4-F9CA-4491B035DFFD}"/>
          </ac:spMkLst>
        </pc:spChg>
        <pc:spChg chg="add mod">
          <ac:chgData name="伊健 杜" userId="e69aded81da48593" providerId="LiveId" clId="{2600C0FF-628F-4964-87A7-CCA9DA4D7A60}" dt="2022-12-01T16:39:30.524" v="968" actId="1076"/>
          <ac:spMkLst>
            <pc:docMk/>
            <pc:sldMk cId="2191092680" sldId="1855"/>
            <ac:spMk id="52" creationId="{FE9A03E0-F8A2-200C-F63F-4F0803E94B6F}"/>
          </ac:spMkLst>
        </pc:spChg>
        <pc:spChg chg="add mod">
          <ac:chgData name="伊健 杜" userId="e69aded81da48593" providerId="LiveId" clId="{2600C0FF-628F-4964-87A7-CCA9DA4D7A60}" dt="2022-12-01T16:39:30.524" v="968" actId="1076"/>
          <ac:spMkLst>
            <pc:docMk/>
            <pc:sldMk cId="2191092680" sldId="1855"/>
            <ac:spMk id="53" creationId="{7F0174C1-7787-81AF-319A-2B1559F4216C}"/>
          </ac:spMkLst>
        </pc:spChg>
        <pc:spChg chg="add mod">
          <ac:chgData name="伊健 杜" userId="e69aded81da48593" providerId="LiveId" clId="{2600C0FF-628F-4964-87A7-CCA9DA4D7A60}" dt="2022-12-01T16:39:30.524" v="968" actId="1076"/>
          <ac:spMkLst>
            <pc:docMk/>
            <pc:sldMk cId="2191092680" sldId="1855"/>
            <ac:spMk id="54" creationId="{65D2BB8E-8D66-F6B5-C71B-B9322C81650E}"/>
          </ac:spMkLst>
        </pc:spChg>
        <pc:spChg chg="add mod">
          <ac:chgData name="伊健 杜" userId="e69aded81da48593" providerId="LiveId" clId="{2600C0FF-628F-4964-87A7-CCA9DA4D7A60}" dt="2022-12-01T16:39:30.524" v="968" actId="1076"/>
          <ac:spMkLst>
            <pc:docMk/>
            <pc:sldMk cId="2191092680" sldId="1855"/>
            <ac:spMk id="55" creationId="{FE72B642-BD3A-4C1E-A809-CA8C26216154}"/>
          </ac:spMkLst>
        </pc:spChg>
        <pc:spChg chg="add mod">
          <ac:chgData name="伊健 杜" userId="e69aded81da48593" providerId="LiveId" clId="{2600C0FF-628F-4964-87A7-CCA9DA4D7A60}" dt="2022-12-01T16:39:30.524" v="968" actId="1076"/>
          <ac:spMkLst>
            <pc:docMk/>
            <pc:sldMk cId="2191092680" sldId="1855"/>
            <ac:spMk id="56" creationId="{442BAE2A-2F68-1686-BD8A-1E9D6A855802}"/>
          </ac:spMkLst>
        </pc:spChg>
        <pc:spChg chg="add mod">
          <ac:chgData name="伊健 杜" userId="e69aded81da48593" providerId="LiveId" clId="{2600C0FF-628F-4964-87A7-CCA9DA4D7A60}" dt="2022-12-01T16:39:33.625" v="970" actId="1076"/>
          <ac:spMkLst>
            <pc:docMk/>
            <pc:sldMk cId="2191092680" sldId="1855"/>
            <ac:spMk id="57" creationId="{7710E135-50BF-3D22-275B-E2AA7FE60D28}"/>
          </ac:spMkLst>
        </pc:spChg>
        <pc:spChg chg="add mod">
          <ac:chgData name="伊健 杜" userId="e69aded81da48593" providerId="LiveId" clId="{2600C0FF-628F-4964-87A7-CCA9DA4D7A60}" dt="2022-12-01T16:39:33.625" v="970" actId="1076"/>
          <ac:spMkLst>
            <pc:docMk/>
            <pc:sldMk cId="2191092680" sldId="1855"/>
            <ac:spMk id="58" creationId="{7753C16E-91DA-9D54-7972-245D5607E237}"/>
          </ac:spMkLst>
        </pc:spChg>
        <pc:spChg chg="add mod">
          <ac:chgData name="伊健 杜" userId="e69aded81da48593" providerId="LiveId" clId="{2600C0FF-628F-4964-87A7-CCA9DA4D7A60}" dt="2022-12-01T16:39:33.625" v="970" actId="1076"/>
          <ac:spMkLst>
            <pc:docMk/>
            <pc:sldMk cId="2191092680" sldId="1855"/>
            <ac:spMk id="59" creationId="{D5720300-76E3-BB8E-E607-7C36C8831054}"/>
          </ac:spMkLst>
        </pc:spChg>
        <pc:spChg chg="add mod">
          <ac:chgData name="伊健 杜" userId="e69aded81da48593" providerId="LiveId" clId="{2600C0FF-628F-4964-87A7-CCA9DA4D7A60}" dt="2022-12-01T16:39:33.625" v="970" actId="1076"/>
          <ac:spMkLst>
            <pc:docMk/>
            <pc:sldMk cId="2191092680" sldId="1855"/>
            <ac:spMk id="60" creationId="{1BADF962-A387-9FF7-9C28-A4B7DEAC598D}"/>
          </ac:spMkLst>
        </pc:spChg>
        <pc:spChg chg="add mod">
          <ac:chgData name="伊健 杜" userId="e69aded81da48593" providerId="LiveId" clId="{2600C0FF-628F-4964-87A7-CCA9DA4D7A60}" dt="2022-12-01T16:39:33.625" v="970" actId="1076"/>
          <ac:spMkLst>
            <pc:docMk/>
            <pc:sldMk cId="2191092680" sldId="1855"/>
            <ac:spMk id="61" creationId="{EC3509A2-F141-B3CF-ADF9-4722F328C305}"/>
          </ac:spMkLst>
        </pc:spChg>
        <pc:spChg chg="add mod">
          <ac:chgData name="伊健 杜" userId="e69aded81da48593" providerId="LiveId" clId="{2600C0FF-628F-4964-87A7-CCA9DA4D7A60}" dt="2022-12-01T16:39:33.625" v="970" actId="1076"/>
          <ac:spMkLst>
            <pc:docMk/>
            <pc:sldMk cId="2191092680" sldId="1855"/>
            <ac:spMk id="62" creationId="{2FE028CF-6E17-DC47-A75C-CC4D5F874D8F}"/>
          </ac:spMkLst>
        </pc:spChg>
        <pc:spChg chg="add mod">
          <ac:chgData name="伊健 杜" userId="e69aded81da48593" providerId="LiveId" clId="{2600C0FF-628F-4964-87A7-CCA9DA4D7A60}" dt="2022-12-01T16:39:33.625" v="970" actId="1076"/>
          <ac:spMkLst>
            <pc:docMk/>
            <pc:sldMk cId="2191092680" sldId="1855"/>
            <ac:spMk id="63" creationId="{72059CB1-920C-CFA1-AA01-2391A81CB201}"/>
          </ac:spMkLst>
        </pc:spChg>
        <pc:spChg chg="add mod">
          <ac:chgData name="伊健 杜" userId="e69aded81da48593" providerId="LiveId" clId="{2600C0FF-628F-4964-87A7-CCA9DA4D7A60}" dt="2022-12-01T16:39:33.625" v="970" actId="1076"/>
          <ac:spMkLst>
            <pc:docMk/>
            <pc:sldMk cId="2191092680" sldId="1855"/>
            <ac:spMk id="64" creationId="{F87B005B-A0C4-7ED3-AEDD-C4642946560C}"/>
          </ac:spMkLst>
        </pc:spChg>
        <pc:spChg chg="add mod">
          <ac:chgData name="伊健 杜" userId="e69aded81da48593" providerId="LiveId" clId="{2600C0FF-628F-4964-87A7-CCA9DA4D7A60}" dt="2022-12-01T16:42:20.330" v="990" actId="1076"/>
          <ac:spMkLst>
            <pc:docMk/>
            <pc:sldMk cId="2191092680" sldId="1855"/>
            <ac:spMk id="65" creationId="{11944FB4-F04E-F707-438E-84B01A7F5EC1}"/>
          </ac:spMkLst>
        </pc:spChg>
        <pc:spChg chg="add mod">
          <ac:chgData name="伊健 杜" userId="e69aded81da48593" providerId="LiveId" clId="{2600C0FF-628F-4964-87A7-CCA9DA4D7A60}" dt="2022-12-01T16:42:20.330" v="990" actId="1076"/>
          <ac:spMkLst>
            <pc:docMk/>
            <pc:sldMk cId="2191092680" sldId="1855"/>
            <ac:spMk id="66" creationId="{7F289AF0-1BF8-A2FE-A2A3-96ECD89AAA71}"/>
          </ac:spMkLst>
        </pc:spChg>
        <pc:spChg chg="add mod">
          <ac:chgData name="伊健 杜" userId="e69aded81da48593" providerId="LiveId" clId="{2600C0FF-628F-4964-87A7-CCA9DA4D7A60}" dt="2022-12-01T16:42:20.330" v="990" actId="1076"/>
          <ac:spMkLst>
            <pc:docMk/>
            <pc:sldMk cId="2191092680" sldId="1855"/>
            <ac:spMk id="67" creationId="{1E6E7E30-6956-9BEE-4674-502A8FC99E73}"/>
          </ac:spMkLst>
        </pc:spChg>
        <pc:spChg chg="add mod">
          <ac:chgData name="伊健 杜" userId="e69aded81da48593" providerId="LiveId" clId="{2600C0FF-628F-4964-87A7-CCA9DA4D7A60}" dt="2022-12-01T16:39:36.702" v="972" actId="1076"/>
          <ac:spMkLst>
            <pc:docMk/>
            <pc:sldMk cId="2191092680" sldId="1855"/>
            <ac:spMk id="68" creationId="{EC90458C-3D98-303A-5191-CF851EDFEADB}"/>
          </ac:spMkLst>
        </pc:spChg>
        <pc:spChg chg="add mod">
          <ac:chgData name="伊健 杜" userId="e69aded81da48593" providerId="LiveId" clId="{2600C0FF-628F-4964-87A7-CCA9DA4D7A60}" dt="2022-12-01T16:39:36.702" v="972" actId="1076"/>
          <ac:spMkLst>
            <pc:docMk/>
            <pc:sldMk cId="2191092680" sldId="1855"/>
            <ac:spMk id="69" creationId="{0B0FA452-A6C6-52BE-938B-5D2631655F32}"/>
          </ac:spMkLst>
        </pc:spChg>
        <pc:spChg chg="add mod">
          <ac:chgData name="伊健 杜" userId="e69aded81da48593" providerId="LiveId" clId="{2600C0FF-628F-4964-87A7-CCA9DA4D7A60}" dt="2022-12-01T16:39:36.702" v="972" actId="1076"/>
          <ac:spMkLst>
            <pc:docMk/>
            <pc:sldMk cId="2191092680" sldId="1855"/>
            <ac:spMk id="70" creationId="{79523F11-461F-5895-D16E-763B20C6F214}"/>
          </ac:spMkLst>
        </pc:spChg>
        <pc:spChg chg="add mod">
          <ac:chgData name="伊健 杜" userId="e69aded81da48593" providerId="LiveId" clId="{2600C0FF-628F-4964-87A7-CCA9DA4D7A60}" dt="2022-12-01T16:42:20.330" v="990" actId="1076"/>
          <ac:spMkLst>
            <pc:docMk/>
            <pc:sldMk cId="2191092680" sldId="1855"/>
            <ac:spMk id="71" creationId="{3361F6F3-69FE-3602-03DE-ED1E61CA88DD}"/>
          </ac:spMkLst>
        </pc:spChg>
        <pc:spChg chg="add mod">
          <ac:chgData name="伊健 杜" userId="e69aded81da48593" providerId="LiveId" clId="{2600C0FF-628F-4964-87A7-CCA9DA4D7A60}" dt="2022-12-01T16:39:36.702" v="972" actId="1076"/>
          <ac:spMkLst>
            <pc:docMk/>
            <pc:sldMk cId="2191092680" sldId="1855"/>
            <ac:spMk id="72" creationId="{CD6E9775-4CAB-3E9C-29FA-6BB6E701AEA7}"/>
          </ac:spMkLst>
        </pc:spChg>
        <pc:spChg chg="add mod">
          <ac:chgData name="伊健 杜" userId="e69aded81da48593" providerId="LiveId" clId="{2600C0FF-628F-4964-87A7-CCA9DA4D7A60}" dt="2022-12-01T16:42:13.522" v="989" actId="1076"/>
          <ac:spMkLst>
            <pc:docMk/>
            <pc:sldMk cId="2191092680" sldId="1855"/>
            <ac:spMk id="73" creationId="{727A6CE4-ED8E-6FBB-86ED-56A278FB4D7C}"/>
          </ac:spMkLst>
        </pc:spChg>
        <pc:spChg chg="add mod">
          <ac:chgData name="伊健 杜" userId="e69aded81da48593" providerId="LiveId" clId="{2600C0FF-628F-4964-87A7-CCA9DA4D7A60}" dt="2022-12-01T16:42:13.522" v="989" actId="1076"/>
          <ac:spMkLst>
            <pc:docMk/>
            <pc:sldMk cId="2191092680" sldId="1855"/>
            <ac:spMk id="74" creationId="{E33B26F9-A0A3-15A0-1B63-A1DD5EDE0073}"/>
          </ac:spMkLst>
        </pc:spChg>
        <pc:spChg chg="add mod">
          <ac:chgData name="伊健 杜" userId="e69aded81da48593" providerId="LiveId" clId="{2600C0FF-628F-4964-87A7-CCA9DA4D7A60}" dt="2022-12-01T16:42:13.522" v="989" actId="1076"/>
          <ac:spMkLst>
            <pc:docMk/>
            <pc:sldMk cId="2191092680" sldId="1855"/>
            <ac:spMk id="75" creationId="{23009913-78D5-C1B9-7852-B43A88B84FD4}"/>
          </ac:spMkLst>
        </pc:spChg>
        <pc:spChg chg="add mod">
          <ac:chgData name="伊健 杜" userId="e69aded81da48593" providerId="LiveId" clId="{2600C0FF-628F-4964-87A7-CCA9DA4D7A60}" dt="2022-12-01T16:39:39.848" v="974" actId="1076"/>
          <ac:spMkLst>
            <pc:docMk/>
            <pc:sldMk cId="2191092680" sldId="1855"/>
            <ac:spMk id="76" creationId="{29795470-A242-4C66-9973-C62BCA325C56}"/>
          </ac:spMkLst>
        </pc:spChg>
        <pc:spChg chg="add mod">
          <ac:chgData name="伊健 杜" userId="e69aded81da48593" providerId="LiveId" clId="{2600C0FF-628F-4964-87A7-CCA9DA4D7A60}" dt="2022-12-01T16:39:39.848" v="974" actId="1076"/>
          <ac:spMkLst>
            <pc:docMk/>
            <pc:sldMk cId="2191092680" sldId="1855"/>
            <ac:spMk id="77" creationId="{C9B2B1AE-46F7-BA83-7EEE-D59AD01E22B2}"/>
          </ac:spMkLst>
        </pc:spChg>
        <pc:spChg chg="add mod">
          <ac:chgData name="伊健 杜" userId="e69aded81da48593" providerId="LiveId" clId="{2600C0FF-628F-4964-87A7-CCA9DA4D7A60}" dt="2022-12-01T16:39:39.848" v="974" actId="1076"/>
          <ac:spMkLst>
            <pc:docMk/>
            <pc:sldMk cId="2191092680" sldId="1855"/>
            <ac:spMk id="78" creationId="{85E1B87C-371C-9B1D-FA53-6CBC69D74F16}"/>
          </ac:spMkLst>
        </pc:spChg>
        <pc:spChg chg="add mod">
          <ac:chgData name="伊健 杜" userId="e69aded81da48593" providerId="LiveId" clId="{2600C0FF-628F-4964-87A7-CCA9DA4D7A60}" dt="2022-12-01T16:42:13.522" v="989" actId="1076"/>
          <ac:spMkLst>
            <pc:docMk/>
            <pc:sldMk cId="2191092680" sldId="1855"/>
            <ac:spMk id="79" creationId="{30CBB08A-DFBC-80A5-613F-E0DDA858077F}"/>
          </ac:spMkLst>
        </pc:spChg>
        <pc:spChg chg="add mod">
          <ac:chgData name="伊健 杜" userId="e69aded81da48593" providerId="LiveId" clId="{2600C0FF-628F-4964-87A7-CCA9DA4D7A60}" dt="2022-12-01T16:39:39.848" v="974" actId="1076"/>
          <ac:spMkLst>
            <pc:docMk/>
            <pc:sldMk cId="2191092680" sldId="1855"/>
            <ac:spMk id="80" creationId="{909EA694-4AA1-43A8-85C8-07F18E5F031E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3346698510" sldId="1856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3346698510" sldId="1856"/>
            <ac:spMk id="2" creationId="{10304424-DB4A-36E7-9E0D-D32A5DD0F26C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3346698510" sldId="1856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3664633072" sldId="1858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3664633072" sldId="1858"/>
            <ac:spMk id="2" creationId="{10304424-DB4A-36E7-9E0D-D32A5DD0F26C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3664633072" sldId="1858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997330758" sldId="1859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997330758" sldId="1859"/>
            <ac:spMk id="2" creationId="{10304424-DB4A-36E7-9E0D-D32A5DD0F26C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997330758" sldId="1859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311104738" sldId="1860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311104738" sldId="1860"/>
            <ac:spMk id="2" creationId="{10304424-DB4A-36E7-9E0D-D32A5DD0F26C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311104738" sldId="1860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1883078215" sldId="1861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1883078215" sldId="1861"/>
            <ac:spMk id="2" creationId="{10304424-DB4A-36E7-9E0D-D32A5DD0F26C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1883078215" sldId="1861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3701314547" sldId="1862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3701314547" sldId="1862"/>
            <ac:spMk id="2" creationId="{10304424-DB4A-36E7-9E0D-D32A5DD0F26C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3701314547" sldId="1862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2502803133" sldId="1863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2502803133" sldId="1863"/>
            <ac:spMk id="2" creationId="{CF093439-81E9-9130-8552-41053044C2EA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502780538" sldId="1864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502780538" sldId="1864"/>
            <ac:spMk id="2" creationId="{CF093439-81E9-9130-8552-41053044C2EA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4265965772" sldId="1865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4265965772" sldId="1865"/>
            <ac:spMk id="2" creationId="{10304424-DB4A-36E7-9E0D-D32A5DD0F26C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4265965772" sldId="1865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794162929" sldId="1866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794162929" sldId="1866"/>
            <ac:spMk id="2" creationId="{10304424-DB4A-36E7-9E0D-D32A5DD0F26C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4121159951" sldId="1867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4121159951" sldId="1867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3158080121" sldId="1868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3158080121" sldId="1868"/>
            <ac:spMk id="10" creationId="{B839CA97-BE0D-8B7C-B769-3E145A81D451}"/>
          </ac:spMkLst>
        </pc:spChg>
      </pc:sldChg>
      <pc:sldChg chg="modSp">
        <pc:chgData name="伊健 杜" userId="e69aded81da48593" providerId="LiveId" clId="{2600C0FF-628F-4964-87A7-CCA9DA4D7A60}" dt="2022-12-01T16:39:45.614" v="975"/>
        <pc:sldMkLst>
          <pc:docMk/>
          <pc:sldMk cId="1105289645" sldId="1869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1105289645" sldId="1869"/>
            <ac:spMk id="2" creationId="{CF093439-81E9-9130-8552-41053044C2EA}"/>
          </ac:spMkLst>
        </pc:spChg>
      </pc:sldChg>
      <pc:sldChg chg="add">
        <pc:chgData name="伊健 杜" userId="e69aded81da48593" providerId="LiveId" clId="{2600C0FF-628F-4964-87A7-CCA9DA4D7A60}" dt="2022-12-01T12:48:38.697" v="1"/>
        <pc:sldMkLst>
          <pc:docMk/>
          <pc:sldMk cId="138627359" sldId="1870"/>
        </pc:sldMkLst>
      </pc:sldChg>
      <pc:sldChg chg="modSp add mod">
        <pc:chgData name="伊健 杜" userId="e69aded81da48593" providerId="LiveId" clId="{2600C0FF-628F-4964-87A7-CCA9DA4D7A60}" dt="2022-12-01T17:46:26.859" v="998" actId="20577"/>
        <pc:sldMkLst>
          <pc:docMk/>
          <pc:sldMk cId="719169653" sldId="1871"/>
        </pc:sldMkLst>
        <pc:spChg chg="mod">
          <ac:chgData name="伊健 杜" userId="e69aded81da48593" providerId="LiveId" clId="{2600C0FF-628F-4964-87A7-CCA9DA4D7A60}" dt="2022-12-01T17:46:26.859" v="998" actId="20577"/>
          <ac:spMkLst>
            <pc:docMk/>
            <pc:sldMk cId="719169653" sldId="1871"/>
            <ac:spMk id="10" creationId="{B839CA97-BE0D-8B7C-B769-3E145A81D451}"/>
          </ac:spMkLst>
        </pc:spChg>
      </pc:sldChg>
      <pc:sldChg chg="add">
        <pc:chgData name="伊健 杜" userId="e69aded81da48593" providerId="LiveId" clId="{2600C0FF-628F-4964-87A7-CCA9DA4D7A60}" dt="2022-12-01T12:48:38.697" v="1"/>
        <pc:sldMkLst>
          <pc:docMk/>
          <pc:sldMk cId="2839837856" sldId="1872"/>
        </pc:sldMkLst>
      </pc:sldChg>
      <pc:sldChg chg="add">
        <pc:chgData name="伊健 杜" userId="e69aded81da48593" providerId="LiveId" clId="{2600C0FF-628F-4964-87A7-CCA9DA4D7A60}" dt="2022-12-01T12:48:38.697" v="1"/>
        <pc:sldMkLst>
          <pc:docMk/>
          <pc:sldMk cId="2110052017" sldId="1873"/>
        </pc:sldMkLst>
      </pc:sldChg>
      <pc:sldChg chg="add">
        <pc:chgData name="伊健 杜" userId="e69aded81da48593" providerId="LiveId" clId="{2600C0FF-628F-4964-87A7-CCA9DA4D7A60}" dt="2022-12-01T12:48:38.697" v="1"/>
        <pc:sldMkLst>
          <pc:docMk/>
          <pc:sldMk cId="1666945809" sldId="1874"/>
        </pc:sldMkLst>
      </pc:sldChg>
      <pc:sldChg chg="add">
        <pc:chgData name="伊健 杜" userId="e69aded81da48593" providerId="LiveId" clId="{2600C0FF-628F-4964-87A7-CCA9DA4D7A60}" dt="2022-12-01T12:48:38.697" v="1"/>
        <pc:sldMkLst>
          <pc:docMk/>
          <pc:sldMk cId="2294753326" sldId="1875"/>
        </pc:sldMkLst>
      </pc:sldChg>
      <pc:sldChg chg="add">
        <pc:chgData name="伊健 杜" userId="e69aded81da48593" providerId="LiveId" clId="{2600C0FF-628F-4964-87A7-CCA9DA4D7A60}" dt="2022-12-01T12:48:38.697" v="1"/>
        <pc:sldMkLst>
          <pc:docMk/>
          <pc:sldMk cId="776269704" sldId="1876"/>
        </pc:sldMkLst>
      </pc:sldChg>
      <pc:sldChg chg="add">
        <pc:chgData name="伊健 杜" userId="e69aded81da48593" providerId="LiveId" clId="{2600C0FF-628F-4964-87A7-CCA9DA4D7A60}" dt="2022-12-01T12:48:38.697" v="1"/>
        <pc:sldMkLst>
          <pc:docMk/>
          <pc:sldMk cId="1296368793" sldId="1877"/>
        </pc:sldMkLst>
      </pc:sldChg>
      <pc:sldChg chg="add">
        <pc:chgData name="伊健 杜" userId="e69aded81da48593" providerId="LiveId" clId="{2600C0FF-628F-4964-87A7-CCA9DA4D7A60}" dt="2022-12-01T12:48:38.697" v="1"/>
        <pc:sldMkLst>
          <pc:docMk/>
          <pc:sldMk cId="789007240" sldId="1878"/>
        </pc:sldMkLst>
      </pc:sldChg>
      <pc:sldChg chg="add">
        <pc:chgData name="伊健 杜" userId="e69aded81da48593" providerId="LiveId" clId="{2600C0FF-628F-4964-87A7-CCA9DA4D7A60}" dt="2022-12-01T12:48:38.697" v="1"/>
        <pc:sldMkLst>
          <pc:docMk/>
          <pc:sldMk cId="1497984554" sldId="1879"/>
        </pc:sldMkLst>
      </pc:sldChg>
      <pc:sldChg chg="add">
        <pc:chgData name="伊健 杜" userId="e69aded81da48593" providerId="LiveId" clId="{2600C0FF-628F-4964-87A7-CCA9DA4D7A60}" dt="2022-12-01T14:31:07.500" v="4"/>
        <pc:sldMkLst>
          <pc:docMk/>
          <pc:sldMk cId="58510014" sldId="1880"/>
        </pc:sldMkLst>
      </pc:sldChg>
      <pc:sldChg chg="add del">
        <pc:chgData name="伊健 杜" userId="e69aded81da48593" providerId="LiveId" clId="{2600C0FF-628F-4964-87A7-CCA9DA4D7A60}" dt="2022-12-01T14:31:05.887" v="3" actId="47"/>
        <pc:sldMkLst>
          <pc:docMk/>
          <pc:sldMk cId="1181880753" sldId="1880"/>
        </pc:sldMkLst>
      </pc:sldChg>
      <pc:sldChg chg="modSp add">
        <pc:chgData name="伊健 杜" userId="e69aded81da48593" providerId="LiveId" clId="{2600C0FF-628F-4964-87A7-CCA9DA4D7A60}" dt="2022-12-01T16:39:45.614" v="975"/>
        <pc:sldMkLst>
          <pc:docMk/>
          <pc:sldMk cId="143038794" sldId="1881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143038794" sldId="1881"/>
            <ac:spMk id="10" creationId="{B839CA97-BE0D-8B7C-B769-3E145A81D451}"/>
          </ac:spMkLst>
        </pc:spChg>
      </pc:sldChg>
      <pc:sldChg chg="modSp add">
        <pc:chgData name="伊健 杜" userId="e69aded81da48593" providerId="LiveId" clId="{2600C0FF-628F-4964-87A7-CCA9DA4D7A60}" dt="2022-12-01T16:39:45.614" v="975"/>
        <pc:sldMkLst>
          <pc:docMk/>
          <pc:sldMk cId="2257376180" sldId="1882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2257376180" sldId="1882"/>
            <ac:spMk id="10" creationId="{B839CA97-BE0D-8B7C-B769-3E145A81D451}"/>
          </ac:spMkLst>
        </pc:spChg>
      </pc:sldChg>
      <pc:sldChg chg="modSp add">
        <pc:chgData name="伊健 杜" userId="e69aded81da48593" providerId="LiveId" clId="{2600C0FF-628F-4964-87A7-CCA9DA4D7A60}" dt="2022-12-01T16:39:45.614" v="975"/>
        <pc:sldMkLst>
          <pc:docMk/>
          <pc:sldMk cId="4249522258" sldId="1883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4249522258" sldId="1883"/>
            <ac:spMk id="2" creationId="{10304424-DB4A-36E7-9E0D-D32A5DD0F26C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4249522258" sldId="1883"/>
            <ac:spMk id="10" creationId="{B839CA97-BE0D-8B7C-B769-3E145A81D451}"/>
          </ac:spMkLst>
        </pc:spChg>
      </pc:sldChg>
      <pc:sldChg chg="addSp delSp modSp add mod delAnim">
        <pc:chgData name="伊健 杜" userId="e69aded81da48593" providerId="LiveId" clId="{2600C0FF-628F-4964-87A7-CCA9DA4D7A60}" dt="2022-12-01T16:39:45.614" v="975"/>
        <pc:sldMkLst>
          <pc:docMk/>
          <pc:sldMk cId="4212092421" sldId="1884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4212092421" sldId="1884"/>
            <ac:spMk id="2" creationId="{10304424-DB4A-36E7-9E0D-D32A5DD0F26C}"/>
          </ac:spMkLst>
        </pc:spChg>
        <pc:spChg chg="del">
          <ac:chgData name="伊健 杜" userId="e69aded81da48593" providerId="LiveId" clId="{2600C0FF-628F-4964-87A7-CCA9DA4D7A60}" dt="2022-12-01T14:44:42.319" v="6" actId="478"/>
          <ac:spMkLst>
            <pc:docMk/>
            <pc:sldMk cId="4212092421" sldId="1884"/>
            <ac:spMk id="5" creationId="{12133E31-EFD8-1428-E834-932512E03115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4212092421" sldId="1884"/>
            <ac:spMk id="10" creationId="{B839CA97-BE0D-8B7C-B769-3E145A81D451}"/>
          </ac:spMkLst>
        </pc:spChg>
        <pc:picChg chg="add mod">
          <ac:chgData name="伊健 杜" userId="e69aded81da48593" providerId="LiveId" clId="{2600C0FF-628F-4964-87A7-CCA9DA4D7A60}" dt="2022-12-01T14:47:24.282" v="140" actId="1076"/>
          <ac:picMkLst>
            <pc:docMk/>
            <pc:sldMk cId="4212092421" sldId="1884"/>
            <ac:picMk id="1026" creationId="{85B397E5-8368-76AB-556A-7154FB98CA2C}"/>
          </ac:picMkLst>
        </pc:picChg>
        <pc:picChg chg="del">
          <ac:chgData name="伊健 杜" userId="e69aded81da48593" providerId="LiveId" clId="{2600C0FF-628F-4964-87A7-CCA9DA4D7A60}" dt="2022-12-01T14:44:45.349" v="7" actId="478"/>
          <ac:picMkLst>
            <pc:docMk/>
            <pc:sldMk cId="4212092421" sldId="1884"/>
            <ac:picMk id="4098" creationId="{1E6500D6-853B-0EAB-36D6-CAB0B4FBE35B}"/>
          </ac:picMkLst>
        </pc:picChg>
      </pc:sldChg>
      <pc:sldChg chg="modSp add mod">
        <pc:chgData name="伊健 杜" userId="e69aded81da48593" providerId="LiveId" clId="{2600C0FF-628F-4964-87A7-CCA9DA4D7A60}" dt="2022-12-01T16:39:45.614" v="975"/>
        <pc:sldMkLst>
          <pc:docMk/>
          <pc:sldMk cId="3009908208" sldId="1885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3009908208" sldId="1885"/>
            <ac:spMk id="2" creationId="{CF093439-81E9-9130-8552-41053044C2EA}"/>
          </ac:spMkLst>
        </pc:spChg>
      </pc:sldChg>
      <pc:sldChg chg="addSp delSp modSp add mod">
        <pc:chgData name="伊健 杜" userId="e69aded81da48593" providerId="LiveId" clId="{2600C0FF-628F-4964-87A7-CCA9DA4D7A60}" dt="2022-12-01T16:39:45.614" v="975"/>
        <pc:sldMkLst>
          <pc:docMk/>
          <pc:sldMk cId="2148374838" sldId="1886"/>
        </pc:sldMkLst>
        <pc:spChg chg="mod">
          <ac:chgData name="伊健 杜" userId="e69aded81da48593" providerId="LiveId" clId="{2600C0FF-628F-4964-87A7-CCA9DA4D7A60}" dt="2022-12-01T14:51:13.882" v="306" actId="20577"/>
          <ac:spMkLst>
            <pc:docMk/>
            <pc:sldMk cId="2148374838" sldId="1886"/>
            <ac:spMk id="2" creationId="{355CCCFB-2EC1-9E78-95A5-6F521E2393E9}"/>
          </ac:spMkLst>
        </pc:spChg>
        <pc:spChg chg="mod">
          <ac:chgData name="伊健 杜" userId="e69aded81da48593" providerId="LiveId" clId="{2600C0FF-628F-4964-87A7-CCA9DA4D7A60}" dt="2022-12-01T16:39:45.614" v="975"/>
          <ac:spMkLst>
            <pc:docMk/>
            <pc:sldMk cId="2148374838" sldId="1886"/>
            <ac:spMk id="6" creationId="{159B7E6B-21F0-E0FE-7ABA-4ADD738FA9C0}"/>
          </ac:spMkLst>
        </pc:spChg>
        <pc:picChg chg="add mod">
          <ac:chgData name="伊健 杜" userId="e69aded81da48593" providerId="LiveId" clId="{2600C0FF-628F-4964-87A7-CCA9DA4D7A60}" dt="2022-12-01T14:52:01.957" v="412" actId="1076"/>
          <ac:picMkLst>
            <pc:docMk/>
            <pc:sldMk cId="2148374838" sldId="1886"/>
            <ac:picMk id="2050" creationId="{0F4B4675-A694-1B9D-41CF-8CF027553CDD}"/>
          </ac:picMkLst>
        </pc:picChg>
        <pc:picChg chg="del">
          <ac:chgData name="伊健 杜" userId="e69aded81da48593" providerId="LiveId" clId="{2600C0FF-628F-4964-87A7-CCA9DA4D7A60}" dt="2022-12-01T14:51:50.327" v="410" actId="478"/>
          <ac:picMkLst>
            <pc:docMk/>
            <pc:sldMk cId="2148374838" sldId="1886"/>
            <ac:picMk id="28674" creationId="{640D46E5-B741-4879-8655-C9A466431E4B}"/>
          </ac:picMkLst>
        </pc:picChg>
        <pc:picChg chg="del">
          <ac:chgData name="伊健 杜" userId="e69aded81da48593" providerId="LiveId" clId="{2600C0FF-628F-4964-87A7-CCA9DA4D7A60}" dt="2022-12-01T14:51:50.327" v="410" actId="478"/>
          <ac:picMkLst>
            <pc:docMk/>
            <pc:sldMk cId="2148374838" sldId="1886"/>
            <ac:picMk id="28676" creationId="{40B8856E-CD2A-C7A2-1B25-698F1C80D198}"/>
          </ac:picMkLst>
        </pc:picChg>
      </pc:sldChg>
      <pc:sldChg chg="add del">
        <pc:chgData name="伊健 杜" userId="e69aded81da48593" providerId="LiveId" clId="{2600C0FF-628F-4964-87A7-CCA9DA4D7A60}" dt="2022-12-01T14:48:24.795" v="227" actId="47"/>
        <pc:sldMkLst>
          <pc:docMk/>
          <pc:sldMk cId="2643751525" sldId="1886"/>
        </pc:sldMkLst>
      </pc:sldChg>
      <pc:sldChg chg="add del">
        <pc:chgData name="伊健 杜" userId="e69aded81da48593" providerId="LiveId" clId="{2600C0FF-628F-4964-87A7-CCA9DA4D7A60}" dt="2022-12-01T14:49:53.611" v="278" actId="47"/>
        <pc:sldMkLst>
          <pc:docMk/>
          <pc:sldMk cId="3786553792" sldId="1886"/>
        </pc:sldMkLst>
      </pc:sldChg>
      <pc:sldChg chg="addSp delSp modSp add mod">
        <pc:chgData name="伊健 杜" userId="e69aded81da48593" providerId="LiveId" clId="{2600C0FF-628F-4964-87A7-CCA9DA4D7A60}" dt="2022-12-01T16:39:45.614" v="975"/>
        <pc:sldMkLst>
          <pc:docMk/>
          <pc:sldMk cId="914085481" sldId="1887"/>
        </pc:sldMkLst>
        <pc:spChg chg="mod">
          <ac:chgData name="伊健 杜" userId="e69aded81da48593" providerId="LiveId" clId="{2600C0FF-628F-4964-87A7-CCA9DA4D7A60}" dt="2022-12-01T16:39:45.614" v="975"/>
          <ac:spMkLst>
            <pc:docMk/>
            <pc:sldMk cId="914085481" sldId="1887"/>
            <ac:spMk id="6" creationId="{159B7E6B-21F0-E0FE-7ABA-4ADD738FA9C0}"/>
          </ac:spMkLst>
        </pc:spChg>
        <pc:picChg chg="del">
          <ac:chgData name="伊健 杜" userId="e69aded81da48593" providerId="LiveId" clId="{2600C0FF-628F-4964-87A7-CCA9DA4D7A60}" dt="2022-12-01T14:53:23.046" v="555" actId="478"/>
          <ac:picMkLst>
            <pc:docMk/>
            <pc:sldMk cId="914085481" sldId="1887"/>
            <ac:picMk id="2050" creationId="{0F4B4675-A694-1B9D-41CF-8CF027553CDD}"/>
          </ac:picMkLst>
        </pc:picChg>
        <pc:picChg chg="add mod">
          <ac:chgData name="伊健 杜" userId="e69aded81da48593" providerId="LiveId" clId="{2600C0FF-628F-4964-87A7-CCA9DA4D7A60}" dt="2022-12-01T14:53:27.310" v="557" actId="1076"/>
          <ac:picMkLst>
            <pc:docMk/>
            <pc:sldMk cId="914085481" sldId="1887"/>
            <ac:picMk id="3074" creationId="{2312DECE-D9FF-E193-9951-46A0EE83B9B4}"/>
          </ac:picMkLst>
        </pc:picChg>
      </pc:sldChg>
      <pc:sldChg chg="addSp delSp modSp add mod">
        <pc:chgData name="伊健 杜" userId="e69aded81da48593" providerId="LiveId" clId="{2600C0FF-628F-4964-87A7-CCA9DA4D7A60}" dt="2022-12-01T18:11:38.925" v="1007" actId="20577"/>
        <pc:sldMkLst>
          <pc:docMk/>
          <pc:sldMk cId="1670114372" sldId="1888"/>
        </pc:sldMkLst>
        <pc:spChg chg="mod">
          <ac:chgData name="伊健 杜" userId="e69aded81da48593" providerId="LiveId" clId="{2600C0FF-628F-4964-87A7-CCA9DA4D7A60}" dt="2022-12-01T18:11:38.925" v="1007" actId="20577"/>
          <ac:spMkLst>
            <pc:docMk/>
            <pc:sldMk cId="1670114372" sldId="1888"/>
            <ac:spMk id="6" creationId="{159B7E6B-21F0-E0FE-7ABA-4ADD738FA9C0}"/>
          </ac:spMkLst>
        </pc:spChg>
        <pc:picChg chg="del">
          <ac:chgData name="伊健 杜" userId="e69aded81da48593" providerId="LiveId" clId="{2600C0FF-628F-4964-87A7-CCA9DA4D7A60}" dt="2022-12-01T14:54:43.130" v="661" actId="478"/>
          <ac:picMkLst>
            <pc:docMk/>
            <pc:sldMk cId="1670114372" sldId="1888"/>
            <ac:picMk id="3074" creationId="{2312DECE-D9FF-E193-9951-46A0EE83B9B4}"/>
          </ac:picMkLst>
        </pc:picChg>
        <pc:picChg chg="add mod">
          <ac:chgData name="伊健 杜" userId="e69aded81da48593" providerId="LiveId" clId="{2600C0FF-628F-4964-87A7-CCA9DA4D7A60}" dt="2022-12-01T14:55:32.142" v="671" actId="1076"/>
          <ac:picMkLst>
            <pc:docMk/>
            <pc:sldMk cId="1670114372" sldId="1888"/>
            <ac:picMk id="4098" creationId="{EA020162-AFAB-A6D7-2036-1AF31081DEC6}"/>
          </ac:picMkLst>
        </pc:picChg>
      </pc:sldChg>
    </pc:docChg>
  </pc:docChgLst>
  <pc:docChgLst>
    <pc:chgData name="伊健 杜" userId="e69aded81da48593" providerId="LiveId" clId="{E3F85EF1-290B-4148-88B5-23DFFE72CE35}"/>
    <pc:docChg chg="undo custSel addSld delSld modSld sldOrd">
      <pc:chgData name="伊健 杜" userId="e69aded81da48593" providerId="LiveId" clId="{E3F85EF1-290B-4148-88B5-23DFFE72CE35}" dt="2022-11-03T18:34:00.690" v="4209"/>
      <pc:docMkLst>
        <pc:docMk/>
      </pc:docMkLst>
      <pc:sldChg chg="del">
        <pc:chgData name="伊健 杜" userId="e69aded81da48593" providerId="LiveId" clId="{E3F85EF1-290B-4148-88B5-23DFFE72CE35}" dt="2022-11-03T05:25:45.693" v="5" actId="47"/>
        <pc:sldMkLst>
          <pc:docMk/>
          <pc:sldMk cId="2191237938" sldId="1224"/>
        </pc:sldMkLst>
      </pc:sldChg>
      <pc:sldChg chg="add del">
        <pc:chgData name="伊健 杜" userId="e69aded81da48593" providerId="LiveId" clId="{E3F85EF1-290B-4148-88B5-23DFFE72CE35}" dt="2022-11-03T05:25:31.955" v="4" actId="47"/>
        <pc:sldMkLst>
          <pc:docMk/>
          <pc:sldMk cId="231345836" sldId="1263"/>
        </pc:sldMkLst>
      </pc:sldChg>
      <pc:sldChg chg="add del">
        <pc:chgData name="伊健 杜" userId="e69aded81da48593" providerId="LiveId" clId="{E3F85EF1-290B-4148-88B5-23DFFE72CE35}" dt="2022-11-03T05:25:31.955" v="4" actId="47"/>
        <pc:sldMkLst>
          <pc:docMk/>
          <pc:sldMk cId="3081789254" sldId="1269"/>
        </pc:sldMkLst>
      </pc:sldChg>
      <pc:sldChg chg="add del">
        <pc:chgData name="伊健 杜" userId="e69aded81da48593" providerId="LiveId" clId="{E3F85EF1-290B-4148-88B5-23DFFE72CE35}" dt="2022-11-03T05:25:31.955" v="4" actId="47"/>
        <pc:sldMkLst>
          <pc:docMk/>
          <pc:sldMk cId="2638982244" sldId="1270"/>
        </pc:sldMkLst>
      </pc:sldChg>
      <pc:sldChg chg="modSp add del mod">
        <pc:chgData name="伊健 杜" userId="e69aded81da48593" providerId="LiveId" clId="{E3F85EF1-290B-4148-88B5-23DFFE72CE35}" dt="2022-11-03T07:42:48.666" v="3881"/>
        <pc:sldMkLst>
          <pc:docMk/>
          <pc:sldMk cId="506974058" sldId="127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506974058" sldId="1275"/>
            <ac:spMk id="2" creationId="{9C74F706-AB23-7A24-27F9-BA8C6B6BFC20}"/>
          </ac:spMkLst>
        </pc:spChg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2289139157" sldId="1304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3004238023" sldId="1308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4176945365" sldId="1309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3551861204" sldId="1311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3859354121" sldId="1312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4217310943" sldId="1315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866694763" sldId="1316"/>
        </pc:sldMkLst>
      </pc:sldChg>
      <pc:sldChg chg="addSp delSp modSp mod modAnim">
        <pc:chgData name="伊健 杜" userId="e69aded81da48593" providerId="LiveId" clId="{E3F85EF1-290B-4148-88B5-23DFFE72CE35}" dt="2022-11-03T17:55:54.322" v="4197"/>
        <pc:sldMkLst>
          <pc:docMk/>
          <pc:sldMk cId="705454762" sldId="1317"/>
        </pc:sldMkLst>
        <pc:spChg chg="del">
          <ac:chgData name="伊健 杜" userId="e69aded81da48593" providerId="LiveId" clId="{E3F85EF1-290B-4148-88B5-23DFFE72CE35}" dt="2022-11-03T05:25:53.649" v="6" actId="478"/>
          <ac:spMkLst>
            <pc:docMk/>
            <pc:sldMk cId="705454762" sldId="1317"/>
            <ac:spMk id="3" creationId="{DFE36949-4457-E46B-A77D-A91C4CA54CE9}"/>
          </ac:spMkLst>
        </pc:spChg>
        <pc:spChg chg="add mod">
          <ac:chgData name="伊健 杜" userId="e69aded81da48593" providerId="LiveId" clId="{E3F85EF1-290B-4148-88B5-23DFFE72CE35}" dt="2022-11-03T07:13:01.001" v="3829" actId="403"/>
          <ac:spMkLst>
            <pc:docMk/>
            <pc:sldMk cId="705454762" sldId="1317"/>
            <ac:spMk id="3" creationId="{E96C096F-FCC5-5DB7-3541-AC4F55C00331}"/>
          </ac:spMkLst>
        </pc:spChg>
        <pc:spChg chg="add mod">
          <ac:chgData name="伊健 杜" userId="e69aded81da48593" providerId="LiveId" clId="{E3F85EF1-290B-4148-88B5-23DFFE72CE35}" dt="2022-11-03T07:14:04.741" v="3842" actId="1076"/>
          <ac:spMkLst>
            <pc:docMk/>
            <pc:sldMk cId="705454762" sldId="1317"/>
            <ac:spMk id="4" creationId="{C9FAA84A-7178-FD6C-849A-CF3E705F466D}"/>
          </ac:spMkLst>
        </pc:spChg>
        <pc:spChg chg="del">
          <ac:chgData name="伊健 杜" userId="e69aded81da48593" providerId="LiveId" clId="{E3F85EF1-290B-4148-88B5-23DFFE72CE35}" dt="2022-11-03T05:26:55.828" v="9" actId="478"/>
          <ac:spMkLst>
            <pc:docMk/>
            <pc:sldMk cId="705454762" sldId="1317"/>
            <ac:spMk id="4" creationId="{D3ADDBEC-F907-42BF-9AF4-1D79CDCDD256}"/>
          </ac:spMkLst>
        </pc:spChg>
        <pc:spChg chg="del">
          <ac:chgData name="伊健 杜" userId="e69aded81da48593" providerId="LiveId" clId="{E3F85EF1-290B-4148-88B5-23DFFE72CE35}" dt="2022-11-03T05:26:55.828" v="9" actId="478"/>
          <ac:spMkLst>
            <pc:docMk/>
            <pc:sldMk cId="705454762" sldId="1317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5:26:59.100" v="11" actId="1076"/>
          <ac:picMkLst>
            <pc:docMk/>
            <pc:sldMk cId="705454762" sldId="1317"/>
            <ac:picMk id="1026" creationId="{695D47CE-3A45-76C9-F47C-FBCB60834D74}"/>
          </ac:picMkLst>
        </pc:picChg>
        <pc:picChg chg="del">
          <ac:chgData name="伊健 杜" userId="e69aded81da48593" providerId="LiveId" clId="{E3F85EF1-290B-4148-88B5-23DFFE72CE35}" dt="2022-11-03T05:26:55.828" v="9" actId="478"/>
          <ac:picMkLst>
            <pc:docMk/>
            <pc:sldMk cId="705454762" sldId="1317"/>
            <ac:picMk id="36866" creationId="{30CB1FCB-1A5C-6FDA-2A2D-FC0012677C46}"/>
          </ac:picMkLst>
        </pc:picChg>
        <pc:picChg chg="del">
          <ac:chgData name="伊健 杜" userId="e69aded81da48593" providerId="LiveId" clId="{E3F85EF1-290B-4148-88B5-23DFFE72CE35}" dt="2022-11-03T05:26:55.828" v="9" actId="478"/>
          <ac:picMkLst>
            <pc:docMk/>
            <pc:sldMk cId="705454762" sldId="1317"/>
            <ac:picMk id="36868" creationId="{35FAEAC5-BE9A-37FD-63A9-1ED1BAAF57F9}"/>
          </ac:picMkLst>
        </pc:picChg>
        <pc:inkChg chg="add">
          <ac:chgData name="伊健 杜" userId="e69aded81da48593" providerId="LiveId" clId="{E3F85EF1-290B-4148-88B5-23DFFE72CE35}" dt="2022-11-03T17:55:54.322" v="4197"/>
          <ac:inkMkLst>
            <pc:docMk/>
            <pc:sldMk cId="705454762" sldId="1317"/>
            <ac:inkMk id="5" creationId="{8B063A5D-4AB9-317B-EC6E-FF8DF2ED81BE}"/>
          </ac:inkMkLst>
        </pc:inkChg>
      </pc:sldChg>
      <pc:sldChg chg="addSp delSp modSp mod delAnim modAnim">
        <pc:chgData name="伊健 杜" userId="e69aded81da48593" providerId="LiveId" clId="{E3F85EF1-290B-4148-88B5-23DFFE72CE35}" dt="2022-11-03T17:06:12.941" v="3956"/>
        <pc:sldMkLst>
          <pc:docMk/>
          <pc:sldMk cId="2526001274" sldId="1319"/>
        </pc:sldMkLst>
        <pc:spChg chg="add mod">
          <ac:chgData name="伊健 杜" userId="e69aded81da48593" providerId="LiveId" clId="{E3F85EF1-290B-4148-88B5-23DFFE72CE35}" dt="2022-11-03T07:14:40.321" v="3880" actId="20577"/>
          <ac:spMkLst>
            <pc:docMk/>
            <pc:sldMk cId="2526001274" sldId="1319"/>
            <ac:spMk id="3" creationId="{1AFDA3E0-175C-D880-CFCD-52A019D970FB}"/>
          </ac:spMkLst>
        </pc:spChg>
        <pc:spChg chg="del">
          <ac:chgData name="伊健 杜" userId="e69aded81da48593" providerId="LiveId" clId="{E3F85EF1-290B-4148-88B5-23DFFE72CE35}" dt="2022-11-03T05:25:55.760" v="7" actId="478"/>
          <ac:spMkLst>
            <pc:docMk/>
            <pc:sldMk cId="2526001274" sldId="1319"/>
            <ac:spMk id="3" creationId="{DFE36949-4457-E46B-A77D-A91C4CA54CE9}"/>
          </ac:spMkLst>
        </pc:spChg>
        <pc:spChg chg="add del">
          <ac:chgData name="伊健 杜" userId="e69aded81da48593" providerId="LiveId" clId="{E3F85EF1-290B-4148-88B5-23DFFE72CE35}" dt="2022-11-03T05:29:04.432" v="25" actId="478"/>
          <ac:spMkLst>
            <pc:docMk/>
            <pc:sldMk cId="2526001274" sldId="1319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5:28:02.274" v="17" actId="1076"/>
          <ac:picMkLst>
            <pc:docMk/>
            <pc:sldMk cId="2526001274" sldId="1319"/>
            <ac:picMk id="2050" creationId="{8B410186-B510-3504-B98A-71E416F1B3D5}"/>
          </ac:picMkLst>
        </pc:picChg>
        <pc:picChg chg="add del mod">
          <ac:chgData name="伊健 杜" userId="e69aded81da48593" providerId="LiveId" clId="{E3F85EF1-290B-4148-88B5-23DFFE72CE35}" dt="2022-11-03T05:29:01.726" v="24" actId="478"/>
          <ac:picMkLst>
            <pc:docMk/>
            <pc:sldMk cId="2526001274" sldId="1319"/>
            <ac:picMk id="2052" creationId="{4498161F-A8C7-BCAA-E18E-0D0F17C826E5}"/>
          </ac:picMkLst>
        </pc:picChg>
        <pc:picChg chg="del">
          <ac:chgData name="伊健 杜" userId="e69aded81da48593" providerId="LiveId" clId="{E3F85EF1-290B-4148-88B5-23DFFE72CE35}" dt="2022-11-03T05:28:03.757" v="18" actId="478"/>
          <ac:picMkLst>
            <pc:docMk/>
            <pc:sldMk cId="2526001274" sldId="1319"/>
            <ac:picMk id="36866" creationId="{30CB1FCB-1A5C-6FDA-2A2D-FC0012677C46}"/>
          </ac:picMkLst>
        </pc:picChg>
        <pc:picChg chg="del">
          <ac:chgData name="伊健 杜" userId="e69aded81da48593" providerId="LiveId" clId="{E3F85EF1-290B-4148-88B5-23DFFE72CE35}" dt="2022-11-03T05:27:54.699" v="12" actId="478"/>
          <ac:picMkLst>
            <pc:docMk/>
            <pc:sldMk cId="2526001274" sldId="1319"/>
            <ac:picMk id="36868" creationId="{35FAEAC5-BE9A-37FD-63A9-1ED1BAAF57F9}"/>
          </ac:picMkLst>
        </pc:picChg>
      </pc:sldChg>
      <pc:sldChg chg="del">
        <pc:chgData name="伊健 杜" userId="e69aded81da48593" providerId="LiveId" clId="{E3F85EF1-290B-4148-88B5-23DFFE72CE35}" dt="2022-11-03T06:40:44.381" v="3735" actId="47"/>
        <pc:sldMkLst>
          <pc:docMk/>
          <pc:sldMk cId="1678021334" sldId="1320"/>
        </pc:sldMkLst>
      </pc:sldChg>
      <pc:sldChg chg="addSp delSp modSp mod modAnim">
        <pc:chgData name="伊健 杜" userId="e69aded81da48593" providerId="LiveId" clId="{E3F85EF1-290B-4148-88B5-23DFFE72CE35}" dt="2022-11-03T17:08:09.707" v="4005"/>
        <pc:sldMkLst>
          <pc:docMk/>
          <pc:sldMk cId="687159467" sldId="1321"/>
        </pc:sldMkLst>
        <pc:spChg chg="mod">
          <ac:chgData name="伊健 杜" userId="e69aded81da48593" providerId="LiveId" clId="{E3F85EF1-290B-4148-88B5-23DFFE72CE35}" dt="2022-11-03T05:30:22.452" v="29" actId="1076"/>
          <ac:spMkLst>
            <pc:docMk/>
            <pc:sldMk cId="687159467" sldId="1321"/>
            <ac:spMk id="2" creationId="{10304424-DB4A-36E7-9E0D-D32A5DD0F26C}"/>
          </ac:spMkLst>
        </pc:spChg>
        <pc:spChg chg="del">
          <ac:chgData name="伊健 杜" userId="e69aded81da48593" providerId="LiveId" clId="{E3F85EF1-290B-4148-88B5-23DFFE72CE35}" dt="2022-11-03T05:25:58.178" v="8" actId="478"/>
          <ac:spMkLst>
            <pc:docMk/>
            <pc:sldMk cId="687159467" sldId="1321"/>
            <ac:spMk id="3" creationId="{DFE36949-4457-E46B-A77D-A91C4CA54CE9}"/>
          </ac:spMkLst>
        </pc:spChg>
        <pc:spChg chg="add mod">
          <ac:chgData name="伊健 杜" userId="e69aded81da48593" providerId="LiveId" clId="{E3F85EF1-290B-4148-88B5-23DFFE72CE35}" dt="2022-11-03T17:08:09.707" v="4005"/>
          <ac:spMkLst>
            <pc:docMk/>
            <pc:sldMk cId="687159467" sldId="1321"/>
            <ac:spMk id="3" creationId="{F4123CFD-384E-3663-296E-8352385012D9}"/>
          </ac:spMkLst>
        </pc:spChg>
        <pc:spChg chg="mod">
          <ac:chgData name="伊健 杜" userId="e69aded81da48593" providerId="LiveId" clId="{E3F85EF1-290B-4148-88B5-23DFFE72CE35}" dt="2022-11-03T05:30:55.696" v="41" actId="1076"/>
          <ac:spMkLst>
            <pc:docMk/>
            <pc:sldMk cId="687159467" sldId="1321"/>
            <ac:spMk id="5" creationId="{C843E1B4-4F3D-F620-6E91-250547A5DACC}"/>
          </ac:spMkLst>
        </pc:spChg>
        <pc:spChg chg="mod">
          <ac:chgData name="伊健 杜" userId="e69aded81da48593" providerId="LiveId" clId="{E3F85EF1-290B-4148-88B5-23DFFE72CE35}" dt="2022-11-03T17:08:09.707" v="4005"/>
          <ac:spMkLst>
            <pc:docMk/>
            <pc:sldMk cId="687159467" sldId="1321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5:30:27.516" v="33" actId="1076"/>
          <ac:picMkLst>
            <pc:docMk/>
            <pc:sldMk cId="687159467" sldId="1321"/>
            <ac:picMk id="3074" creationId="{4A430276-580F-8EB4-0FCD-1F61FA1D412C}"/>
          </ac:picMkLst>
        </pc:picChg>
        <pc:picChg chg="add mod">
          <ac:chgData name="伊健 杜" userId="e69aded81da48593" providerId="LiveId" clId="{E3F85EF1-290B-4148-88B5-23DFFE72CE35}" dt="2022-11-03T05:30:54.518" v="40" actId="1076"/>
          <ac:picMkLst>
            <pc:docMk/>
            <pc:sldMk cId="687159467" sldId="1321"/>
            <ac:picMk id="3076" creationId="{DC954262-0162-A35B-D332-5D49EC5C5F51}"/>
          </ac:picMkLst>
        </pc:picChg>
        <pc:picChg chg="del">
          <ac:chgData name="伊健 杜" userId="e69aded81da48593" providerId="LiveId" clId="{E3F85EF1-290B-4148-88B5-23DFFE72CE35}" dt="2022-11-03T05:30:10.795" v="26" actId="478"/>
          <ac:picMkLst>
            <pc:docMk/>
            <pc:sldMk cId="687159467" sldId="1321"/>
            <ac:picMk id="39942" creationId="{B77227A0-D410-8560-3CC7-E716CF80E424}"/>
          </ac:picMkLst>
        </pc:picChg>
        <pc:picChg chg="del mod">
          <ac:chgData name="伊健 杜" userId="e69aded81da48593" providerId="LiveId" clId="{E3F85EF1-290B-4148-88B5-23DFFE72CE35}" dt="2022-11-03T05:30:29.017" v="35" actId="478"/>
          <ac:picMkLst>
            <pc:docMk/>
            <pc:sldMk cId="687159467" sldId="1321"/>
            <ac:picMk id="39944" creationId="{E24EE2C1-D5FB-023C-470C-6BA9C87EAEF2}"/>
          </ac:picMkLst>
        </pc:picChg>
      </pc:sldChg>
      <pc:sldChg chg="del">
        <pc:chgData name="伊健 杜" userId="e69aded81da48593" providerId="LiveId" clId="{E3F85EF1-290B-4148-88B5-23DFFE72CE35}" dt="2022-11-03T05:31:03.178" v="42" actId="47"/>
        <pc:sldMkLst>
          <pc:docMk/>
          <pc:sldMk cId="2765582665" sldId="1322"/>
        </pc:sldMkLst>
      </pc:sldChg>
      <pc:sldChg chg="modSp add del mod">
        <pc:chgData name="伊健 杜" userId="e69aded81da48593" providerId="LiveId" clId="{E3F85EF1-290B-4148-88B5-23DFFE72CE35}" dt="2022-11-03T07:42:48.666" v="3881"/>
        <pc:sldMkLst>
          <pc:docMk/>
          <pc:sldMk cId="4196840282" sldId="1323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4196840282" sldId="1323"/>
            <ac:spMk id="2" creationId="{9C74F706-AB23-7A24-27F9-BA8C6B6BFC20}"/>
          </ac:spMkLst>
        </pc:spChg>
      </pc:sldChg>
      <pc:sldChg chg="add del">
        <pc:chgData name="伊健 杜" userId="e69aded81da48593" providerId="LiveId" clId="{E3F85EF1-290B-4148-88B5-23DFFE72CE35}" dt="2022-11-03T05:25:26.149" v="3" actId="47"/>
        <pc:sldMkLst>
          <pc:docMk/>
          <pc:sldMk cId="3733128586" sldId="1324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056985637" sldId="1325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705418012" sldId="1326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465334289" sldId="1327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421640080" sldId="1328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32675466" sldId="1329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558982168" sldId="1330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2314888362" sldId="1331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962851548" sldId="1332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985394919" sldId="1333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298261443" sldId="1334"/>
        </pc:sldMkLst>
      </pc:sldChg>
      <pc:sldChg chg="modSp del mod">
        <pc:chgData name="伊健 杜" userId="e69aded81da48593" providerId="LiveId" clId="{E3F85EF1-290B-4148-88B5-23DFFE72CE35}" dt="2022-11-03T17:14:11.125" v="4097" actId="47"/>
        <pc:sldMkLst>
          <pc:docMk/>
          <pc:sldMk cId="648752925" sldId="1335"/>
        </pc:sldMkLst>
        <pc:spChg chg="mod">
          <ac:chgData name="伊健 杜" userId="e69aded81da48593" providerId="LiveId" clId="{E3F85EF1-290B-4148-88B5-23DFFE72CE35}" dt="2022-11-03T17:13:20.328" v="4096"/>
          <ac:spMkLst>
            <pc:docMk/>
            <pc:sldMk cId="648752925" sldId="1335"/>
            <ac:spMk id="2" creationId="{9C74F706-AB23-7A24-27F9-BA8C6B6BFC20}"/>
          </ac:spMkLst>
        </pc:spChg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446813328" sldId="1336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989016679" sldId="1337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245199294" sldId="1338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822967702" sldId="1339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546716110" sldId="1340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2918614799" sldId="1341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183429978" sldId="1342"/>
        </pc:sldMkLst>
      </pc:sldChg>
      <pc:sldChg chg="modSp mod">
        <pc:chgData name="伊健 杜" userId="e69aded81da48593" providerId="LiveId" clId="{E3F85EF1-290B-4148-88B5-23DFFE72CE35}" dt="2022-11-03T17:10:12.927" v="4036"/>
        <pc:sldMkLst>
          <pc:docMk/>
          <pc:sldMk cId="4158349176" sldId="1345"/>
        </pc:sldMkLst>
        <pc:spChg chg="mod">
          <ac:chgData name="伊健 杜" userId="e69aded81da48593" providerId="LiveId" clId="{E3F85EF1-290B-4148-88B5-23DFFE72CE35}" dt="2022-11-03T17:10:12.927" v="4036"/>
          <ac:spMkLst>
            <pc:docMk/>
            <pc:sldMk cId="4158349176" sldId="1345"/>
            <ac:spMk id="2" creationId="{9C74F706-AB23-7A24-27F9-BA8C6B6BFC20}"/>
          </ac:spMkLst>
        </pc:spChg>
      </pc:sldChg>
      <pc:sldChg chg="modAnim">
        <pc:chgData name="伊健 杜" userId="e69aded81da48593" providerId="LiveId" clId="{E3F85EF1-290B-4148-88B5-23DFFE72CE35}" dt="2022-11-03T17:23:26.707" v="4099"/>
        <pc:sldMkLst>
          <pc:docMk/>
          <pc:sldMk cId="2540030139" sldId="1346"/>
        </pc:sldMkLst>
      </pc:sldChg>
      <pc:sldChg chg="modAnim">
        <pc:chgData name="伊健 杜" userId="e69aded81da48593" providerId="LiveId" clId="{E3F85EF1-290B-4148-88B5-23DFFE72CE35}" dt="2022-11-03T17:11:54.677" v="4051"/>
        <pc:sldMkLst>
          <pc:docMk/>
          <pc:sldMk cId="3208074802" sldId="1347"/>
        </pc:sldMkLst>
      </pc:sldChg>
      <pc:sldChg chg="modAnim">
        <pc:chgData name="伊健 杜" userId="e69aded81da48593" providerId="LiveId" clId="{E3F85EF1-290B-4148-88B5-23DFFE72CE35}" dt="2022-11-03T17:12:07.783" v="4053"/>
        <pc:sldMkLst>
          <pc:docMk/>
          <pc:sldMk cId="367432593" sldId="1348"/>
        </pc:sldMkLst>
      </pc:sldChg>
      <pc:sldChg chg="addSp delSp modSp mod modAnim">
        <pc:chgData name="伊健 杜" userId="e69aded81da48593" providerId="LiveId" clId="{E3F85EF1-290B-4148-88B5-23DFFE72CE35}" dt="2022-11-03T17:12:00.039" v="4052"/>
        <pc:sldMkLst>
          <pc:docMk/>
          <pc:sldMk cId="3766527611" sldId="1349"/>
        </pc:sldMkLst>
        <pc:spChg chg="mod">
          <ac:chgData name="伊健 杜" userId="e69aded81da48593" providerId="LiveId" clId="{E3F85EF1-290B-4148-88B5-23DFFE72CE35}" dt="2022-11-03T17:10:59.725" v="4049"/>
          <ac:spMkLst>
            <pc:docMk/>
            <pc:sldMk cId="3766527611" sldId="1349"/>
            <ac:spMk id="6" creationId="{B98CD463-5476-FBB2-CBE9-F9671C1182E6}"/>
          </ac:spMkLst>
        </pc:spChg>
        <pc:inkChg chg="add del mod">
          <ac:chgData name="伊健 杜" userId="e69aded81da48593" providerId="LiveId" clId="{E3F85EF1-290B-4148-88B5-23DFFE72CE35}" dt="2022-11-03T17:10:49.051" v="4038" actId="478"/>
          <ac:inkMkLst>
            <pc:docMk/>
            <pc:sldMk cId="3766527611" sldId="1349"/>
            <ac:inkMk id="3" creationId="{A4B92A08-21BE-BFAE-C3D5-03BBBC33A692}"/>
          </ac:inkMkLst>
        </pc:inkChg>
      </pc:sldChg>
      <pc:sldChg chg="addSp delSp modSp mod">
        <pc:chgData name="伊健 杜" userId="e69aded81da48593" providerId="LiveId" clId="{E3F85EF1-290B-4148-88B5-23DFFE72CE35}" dt="2022-11-03T17:55:54.322" v="4197"/>
        <pc:sldMkLst>
          <pc:docMk/>
          <pc:sldMk cId="3240948227" sldId="1350"/>
        </pc:sldMkLst>
        <pc:spChg chg="mod">
          <ac:chgData name="伊健 杜" userId="e69aded81da48593" providerId="LiveId" clId="{E3F85EF1-290B-4148-88B5-23DFFE72CE35}" dt="2022-11-03T17:13:04.431" v="4086"/>
          <ac:spMkLst>
            <pc:docMk/>
            <pc:sldMk cId="3240948227" sldId="1350"/>
            <ac:spMk id="2" creationId="{9C74F706-AB23-7A24-27F9-BA8C6B6BFC20}"/>
          </ac:spMkLst>
        </pc:spChg>
        <pc:spChg chg="add del mod">
          <ac:chgData name="伊健 杜" userId="e69aded81da48593" providerId="LiveId" clId="{E3F85EF1-290B-4148-88B5-23DFFE72CE35}" dt="2022-11-03T17:13:10.850" v="4089" actId="478"/>
          <ac:spMkLst>
            <pc:docMk/>
            <pc:sldMk cId="3240948227" sldId="1350"/>
            <ac:spMk id="3" creationId="{D4B0251B-2DD6-39F4-B252-1F187CB8A607}"/>
          </ac:spMkLst>
        </pc:spChg>
        <pc:spChg chg="add mod">
          <ac:chgData name="伊健 杜" userId="e69aded81da48593" providerId="LiveId" clId="{E3F85EF1-290B-4148-88B5-23DFFE72CE35}" dt="2022-11-03T17:13:15.351" v="4090"/>
          <ac:spMkLst>
            <pc:docMk/>
            <pc:sldMk cId="3240948227" sldId="1350"/>
            <ac:spMk id="4" creationId="{1A0721F7-F62E-67FA-0C21-F69F4EDF4EE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5" creationId="{1857E20E-F506-F38C-6146-C8B8A9F555C1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6" creationId="{97D4A3F8-5382-C0F2-8030-8FFEC97A588B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7" creationId="{1A88A18D-9388-9BD5-8A09-2A67329D076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8" creationId="{AA992F9F-BE47-21B2-2118-4F5F14F98C7B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9" creationId="{2FF0D7D9-283E-93DA-5907-5A0625E7400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0" creationId="{4CB0E758-186D-F444-323E-C8D0CD50FFF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1" creationId="{3EB9D4B7-14C0-373F-92CA-5B5BE5E8E1EF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2" creationId="{8AC6C4F0-1100-BFB1-22C4-65AE51A13BCC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3" creationId="{18B0E85B-0033-B558-424C-5E6134704B37}"/>
          </ac:spMkLst>
        </pc:spChg>
        <pc:spChg chg="add mod">
          <ac:chgData name="伊健 杜" userId="e69aded81da48593" providerId="LiveId" clId="{E3F85EF1-290B-4148-88B5-23DFFE72CE35}" dt="2022-11-03T17:42:52.777" v="4196" actId="1076"/>
          <ac:spMkLst>
            <pc:docMk/>
            <pc:sldMk cId="3240948227" sldId="1350"/>
            <ac:spMk id="14" creationId="{F952F2A4-3733-0D4D-CE88-3D039494EB6F}"/>
          </ac:spMkLst>
        </pc:spChg>
        <pc:inkChg chg="add">
          <ac:chgData name="伊健 杜" userId="e69aded81da48593" providerId="LiveId" clId="{E3F85EF1-290B-4148-88B5-23DFFE72CE35}" dt="2022-11-03T17:55:54.322" v="4197"/>
          <ac:inkMkLst>
            <pc:docMk/>
            <pc:sldMk cId="3240948227" sldId="1350"/>
            <ac:inkMk id="15" creationId="{40A0AC45-9F74-D4A2-85B7-A6F7CFB5943C}"/>
          </ac:inkMkLst>
        </pc:inkChg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204427608" sldId="1351"/>
        </pc:sldMkLst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3573841546" sldId="1351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573841546" sldId="1351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3573841546" sldId="1351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5:37:36.103" v="220"/>
          <ac:spMkLst>
            <pc:docMk/>
            <pc:sldMk cId="3573841546" sldId="1351"/>
            <ac:spMk id="5" creationId="{12133E31-EFD8-1428-E834-932512E03115}"/>
          </ac:spMkLst>
        </pc:spChg>
        <pc:picChg chg="add mod">
          <ac:chgData name="伊健 杜" userId="e69aded81da48593" providerId="LiveId" clId="{E3F85EF1-290B-4148-88B5-23DFFE72CE35}" dt="2022-11-03T05:38:27.730" v="243" actId="1076"/>
          <ac:picMkLst>
            <pc:docMk/>
            <pc:sldMk cId="3573841546" sldId="1351"/>
            <ac:picMk id="4098" creationId="{178DD455-64D0-B167-2408-7088C40D3BF3}"/>
          </ac:picMkLst>
        </pc:picChg>
        <pc:picChg chg="del">
          <ac:chgData name="伊健 杜" userId="e69aded81da48593" providerId="LiveId" clId="{E3F85EF1-290B-4148-88B5-23DFFE72CE35}" dt="2022-11-03T05:37:38.234" v="221" actId="478"/>
          <ac:picMkLst>
            <pc:docMk/>
            <pc:sldMk cId="3573841546" sldId="1351"/>
            <ac:picMk id="12290" creationId="{5C8FFD6A-F15A-3ACC-A555-5C7A2CA01978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1200436778" sldId="1352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200436778" sldId="1352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1200436778" sldId="1352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5:38:35.035" v="245" actId="478"/>
          <ac:spMkLst>
            <pc:docMk/>
            <pc:sldMk cId="1200436778" sldId="1352"/>
            <ac:spMk id="5" creationId="{12133E31-EFD8-1428-E834-932512E03115}"/>
          </ac:spMkLst>
        </pc:spChg>
        <pc:picChg chg="del mod">
          <ac:chgData name="伊健 杜" userId="e69aded81da48593" providerId="LiveId" clId="{E3F85EF1-290B-4148-88B5-23DFFE72CE35}" dt="2022-11-03T05:38:59.532" v="337" actId="478"/>
          <ac:picMkLst>
            <pc:docMk/>
            <pc:sldMk cId="1200436778" sldId="1352"/>
            <ac:picMk id="4098" creationId="{178DD455-64D0-B167-2408-7088C40D3BF3}"/>
          </ac:picMkLst>
        </pc:picChg>
        <pc:picChg chg="add mod">
          <ac:chgData name="伊健 杜" userId="e69aded81da48593" providerId="LiveId" clId="{E3F85EF1-290B-4148-88B5-23DFFE72CE35}" dt="2022-11-03T05:39:44.687" v="340" actId="1076"/>
          <ac:picMkLst>
            <pc:docMk/>
            <pc:sldMk cId="1200436778" sldId="1352"/>
            <ac:picMk id="5122" creationId="{B9001175-1831-1714-36F0-1A660627EB95}"/>
          </ac:picMkLst>
        </pc:picChg>
      </pc:sldChg>
      <pc:sldChg chg="addSp delSp modSp add mod">
        <pc:chgData name="伊健 杜" userId="e69aded81da48593" providerId="LiveId" clId="{E3F85EF1-290B-4148-88B5-23DFFE72CE35}" dt="2022-11-03T17:55:54.322" v="4197"/>
        <pc:sldMkLst>
          <pc:docMk/>
          <pc:sldMk cId="1885241510" sldId="1353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885241510" sldId="1353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1885241510" sldId="1353"/>
            <ac:spMk id="3" creationId="{BF61C064-5051-1184-7A12-5B1F560F19AD}"/>
          </ac:spMkLst>
        </pc:spChg>
        <pc:picChg chg="del">
          <ac:chgData name="伊健 杜" userId="e69aded81da48593" providerId="LiveId" clId="{E3F85EF1-290B-4148-88B5-23DFFE72CE35}" dt="2022-11-03T05:40:32.693" v="422" actId="478"/>
          <ac:picMkLst>
            <pc:docMk/>
            <pc:sldMk cId="1885241510" sldId="1353"/>
            <ac:picMk id="5122" creationId="{B9001175-1831-1714-36F0-1A660627EB95}"/>
          </ac:picMkLst>
        </pc:picChg>
        <pc:picChg chg="add mod">
          <ac:chgData name="伊健 杜" userId="e69aded81da48593" providerId="LiveId" clId="{E3F85EF1-290B-4148-88B5-23DFFE72CE35}" dt="2022-11-03T05:40:44.548" v="426" actId="14100"/>
          <ac:picMkLst>
            <pc:docMk/>
            <pc:sldMk cId="1885241510" sldId="1353"/>
            <ac:picMk id="6146" creationId="{91F6BE4B-6996-0AFB-B150-155604105361}"/>
          </ac:picMkLst>
        </pc:picChg>
        <pc:inkChg chg="add">
          <ac:chgData name="伊健 杜" userId="e69aded81da48593" providerId="LiveId" clId="{E3F85EF1-290B-4148-88B5-23DFFE72CE35}" dt="2022-11-03T17:55:54.322" v="4197"/>
          <ac:inkMkLst>
            <pc:docMk/>
            <pc:sldMk cId="1885241510" sldId="1353"/>
            <ac:inkMk id="4" creationId="{0D63003D-BAA1-C686-9C7B-45BCC194CE76}"/>
          </ac:inkMkLst>
        </pc:inkChg>
      </pc:sldChg>
      <pc:sldChg chg="modSp add mod">
        <pc:chgData name="伊健 杜" userId="e69aded81da48593" providerId="LiveId" clId="{E3F85EF1-290B-4148-88B5-23DFFE72CE35}" dt="2022-11-03T07:42:48.666" v="3881"/>
        <pc:sldMkLst>
          <pc:docMk/>
          <pc:sldMk cId="2262443341" sldId="1354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2262443341" sldId="1354"/>
            <ac:spMk id="2" creationId="{9C74F706-AB23-7A24-27F9-BA8C6B6BFC20}"/>
          </ac:spMkLst>
        </pc:spChg>
      </pc:sldChg>
      <pc:sldChg chg="modSp add mod ord">
        <pc:chgData name="伊健 杜" userId="e69aded81da48593" providerId="LiveId" clId="{E3F85EF1-290B-4148-88B5-23DFFE72CE35}" dt="2022-11-03T07:42:48.666" v="3881"/>
        <pc:sldMkLst>
          <pc:docMk/>
          <pc:sldMk cId="1268994009" sldId="135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268994009" sldId="1355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E3F85EF1-290B-4148-88B5-23DFFE72CE35}" dt="2022-11-03T07:59:39.092" v="3895"/>
        <pc:sldMkLst>
          <pc:docMk/>
          <pc:sldMk cId="964826230" sldId="1356"/>
        </pc:sldMkLst>
        <pc:spChg chg="mod">
          <ac:chgData name="伊健 杜" userId="e69aded81da48593" providerId="LiveId" clId="{E3F85EF1-290B-4148-88B5-23DFFE72CE35}" dt="2022-11-03T05:42:48.808" v="645"/>
          <ac:spMkLst>
            <pc:docMk/>
            <pc:sldMk cId="964826230" sldId="1356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59:39.092" v="3895"/>
          <ac:spMkLst>
            <pc:docMk/>
            <pc:sldMk cId="964826230" sldId="1356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5:43:01.298" v="646"/>
          <ac:spMkLst>
            <pc:docMk/>
            <pc:sldMk cId="964826230" sldId="1356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5:43:43.249" v="647" actId="478"/>
          <ac:picMkLst>
            <pc:docMk/>
            <pc:sldMk cId="964826230" sldId="1356"/>
            <ac:picMk id="4098" creationId="{178DD455-64D0-B167-2408-7088C40D3BF3}"/>
          </ac:picMkLst>
        </pc:picChg>
        <pc:picChg chg="add del mod">
          <ac:chgData name="伊健 杜" userId="e69aded81da48593" providerId="LiveId" clId="{E3F85EF1-290B-4148-88B5-23DFFE72CE35}" dt="2022-11-03T05:48:11.265" v="980" actId="478"/>
          <ac:picMkLst>
            <pc:docMk/>
            <pc:sldMk cId="964826230" sldId="1356"/>
            <ac:picMk id="7170" creationId="{F1261F47-7D6C-17BC-7B81-55D47F46011B}"/>
          </ac:picMkLst>
        </pc:picChg>
        <pc:picChg chg="add mod">
          <ac:chgData name="伊健 杜" userId="e69aded81da48593" providerId="LiveId" clId="{E3F85EF1-290B-4148-88B5-23DFFE72CE35}" dt="2022-11-03T05:56:05.406" v="1210" actId="1076"/>
          <ac:picMkLst>
            <pc:docMk/>
            <pc:sldMk cId="964826230" sldId="1356"/>
            <ac:picMk id="7172" creationId="{779C022D-D2B4-433E-BE0E-FAC970787E68}"/>
          </ac:picMkLst>
        </pc:picChg>
        <pc:picChg chg="add mod">
          <ac:chgData name="伊健 杜" userId="e69aded81da48593" providerId="LiveId" clId="{E3F85EF1-290B-4148-88B5-23DFFE72CE35}" dt="2022-11-03T05:56:07.621" v="1211" actId="1076"/>
          <ac:picMkLst>
            <pc:docMk/>
            <pc:sldMk cId="964826230" sldId="1356"/>
            <ac:picMk id="7174" creationId="{DD22AC21-EF0B-4C0B-2459-8658256FE962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2680465077" sldId="1357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2680465077" sldId="1357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5:45:43.449" v="861" actId="478"/>
          <ac:spMkLst>
            <pc:docMk/>
            <pc:sldMk cId="2680465077" sldId="1357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5:45:46.334" v="862" actId="478"/>
          <ac:picMkLst>
            <pc:docMk/>
            <pc:sldMk cId="2680465077" sldId="1357"/>
            <ac:picMk id="7170" creationId="{F1261F47-7D6C-17BC-7B81-55D47F46011B}"/>
          </ac:picMkLst>
        </pc:picChg>
        <pc:picChg chg="add mod">
          <ac:chgData name="伊健 杜" userId="e69aded81da48593" providerId="LiveId" clId="{E3F85EF1-290B-4148-88B5-23DFFE72CE35}" dt="2022-11-03T05:46:54.597" v="977" actId="1076"/>
          <ac:picMkLst>
            <pc:docMk/>
            <pc:sldMk cId="2680465077" sldId="1357"/>
            <ac:picMk id="8194" creationId="{AD7272A4-7E17-C9B6-EAFA-7F7A05084B0D}"/>
          </ac:picMkLst>
        </pc:picChg>
      </pc:sldChg>
      <pc:sldChg chg="delSp modSp add mod delAnim">
        <pc:chgData name="伊健 杜" userId="e69aded81da48593" providerId="LiveId" clId="{E3F85EF1-290B-4148-88B5-23DFFE72CE35}" dt="2022-11-03T07:42:48.666" v="3881"/>
        <pc:sldMkLst>
          <pc:docMk/>
          <pc:sldMk cId="1439551912" sldId="1358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439551912" sldId="1358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5:48:08.497" v="979" actId="478"/>
          <ac:spMkLst>
            <pc:docMk/>
            <pc:sldMk cId="1439551912" sldId="1358"/>
            <ac:spMk id="5" creationId="{12133E31-EFD8-1428-E834-932512E03115}"/>
          </ac:spMkLst>
        </pc:spChg>
      </pc:sldChg>
      <pc:sldChg chg="modSp add mod">
        <pc:chgData name="伊健 杜" userId="e69aded81da48593" providerId="LiveId" clId="{E3F85EF1-290B-4148-88B5-23DFFE72CE35}" dt="2022-11-03T08:04:20.025" v="3906"/>
        <pc:sldMkLst>
          <pc:docMk/>
          <pc:sldMk cId="3474803134" sldId="1359"/>
        </pc:sldMkLst>
        <pc:spChg chg="mod">
          <ac:chgData name="伊健 杜" userId="e69aded81da48593" providerId="LiveId" clId="{E3F85EF1-290B-4148-88B5-23DFFE72CE35}" dt="2022-11-03T08:04:20.025" v="3906"/>
          <ac:spMkLst>
            <pc:docMk/>
            <pc:sldMk cId="3474803134" sldId="1359"/>
            <ac:spMk id="2" creationId="{9C74F706-AB23-7A24-27F9-BA8C6B6BFC20}"/>
          </ac:spMkLst>
        </pc:spChg>
      </pc:sldChg>
      <pc:sldChg chg="modSp add del mod">
        <pc:chgData name="伊健 杜" userId="e69aded81da48593" providerId="LiveId" clId="{E3F85EF1-290B-4148-88B5-23DFFE72CE35}" dt="2022-11-03T05:59:21.677" v="1490" actId="47"/>
        <pc:sldMkLst>
          <pc:docMk/>
          <pc:sldMk cId="125024356" sldId="1360"/>
        </pc:sldMkLst>
        <pc:spChg chg="mod">
          <ac:chgData name="伊健 杜" userId="e69aded81da48593" providerId="LiveId" clId="{E3F85EF1-290B-4148-88B5-23DFFE72CE35}" dt="2022-11-03T05:59:19.719" v="1489" actId="20577"/>
          <ac:spMkLst>
            <pc:docMk/>
            <pc:sldMk cId="125024356" sldId="1360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4068321830" sldId="1360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4068321830" sldId="1360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4068321830" sldId="1360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5:59:52.985" v="1499"/>
          <ac:spMkLst>
            <pc:docMk/>
            <pc:sldMk cId="4068321830" sldId="1360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1:05.804" v="1643" actId="478"/>
          <ac:picMkLst>
            <pc:docMk/>
            <pc:sldMk cId="4068321830" sldId="1360"/>
            <ac:picMk id="7172" creationId="{779C022D-D2B4-433E-BE0E-FAC970787E68}"/>
          </ac:picMkLst>
        </pc:picChg>
        <pc:picChg chg="del">
          <ac:chgData name="伊健 杜" userId="e69aded81da48593" providerId="LiveId" clId="{E3F85EF1-290B-4148-88B5-23DFFE72CE35}" dt="2022-11-03T06:01:07.512" v="1644" actId="478"/>
          <ac:picMkLst>
            <pc:docMk/>
            <pc:sldMk cId="4068321830" sldId="1360"/>
            <ac:picMk id="7174" creationId="{DD22AC21-EF0B-4C0B-2459-8658256FE962}"/>
          </ac:picMkLst>
        </pc:picChg>
        <pc:picChg chg="add mod">
          <ac:chgData name="伊健 杜" userId="e69aded81da48593" providerId="LiveId" clId="{E3F85EF1-290B-4148-88B5-23DFFE72CE35}" dt="2022-11-03T06:01:49.566" v="1651" actId="1076"/>
          <ac:picMkLst>
            <pc:docMk/>
            <pc:sldMk cId="4068321830" sldId="1360"/>
            <ac:picMk id="10242" creationId="{6A07FEC1-CA61-2B55-A6F1-0080EDEC33A4}"/>
          </ac:picMkLst>
        </pc:picChg>
        <pc:picChg chg="add mod">
          <ac:chgData name="伊健 杜" userId="e69aded81da48593" providerId="LiveId" clId="{E3F85EF1-290B-4148-88B5-23DFFE72CE35}" dt="2022-11-03T06:01:56.583" v="1656" actId="1076"/>
          <ac:picMkLst>
            <pc:docMk/>
            <pc:sldMk cId="4068321830" sldId="1360"/>
            <ac:picMk id="10244" creationId="{B42C9586-3508-2701-8632-0494CE5C3446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934660800" sldId="1361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934660800" sldId="1361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934660800" sldId="1361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6:04:49.381" v="1766" actId="478"/>
          <ac:spMkLst>
            <pc:docMk/>
            <pc:sldMk cId="934660800" sldId="1361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4:22.224" v="1758" actId="478"/>
          <ac:picMkLst>
            <pc:docMk/>
            <pc:sldMk cId="934660800" sldId="1361"/>
            <ac:picMk id="10242" creationId="{6A07FEC1-CA61-2B55-A6F1-0080EDEC33A4}"/>
          </ac:picMkLst>
        </pc:picChg>
        <pc:picChg chg="del">
          <ac:chgData name="伊健 杜" userId="e69aded81da48593" providerId="LiveId" clId="{E3F85EF1-290B-4148-88B5-23DFFE72CE35}" dt="2022-11-03T06:04:22.224" v="1758" actId="478"/>
          <ac:picMkLst>
            <pc:docMk/>
            <pc:sldMk cId="934660800" sldId="1361"/>
            <ac:picMk id="10244" creationId="{B42C9586-3508-2701-8632-0494CE5C3446}"/>
          </ac:picMkLst>
        </pc:picChg>
        <pc:picChg chg="add mod">
          <ac:chgData name="伊健 杜" userId="e69aded81da48593" providerId="LiveId" clId="{E3F85EF1-290B-4148-88B5-23DFFE72CE35}" dt="2022-11-03T06:04:25.742" v="1761" actId="14100"/>
          <ac:picMkLst>
            <pc:docMk/>
            <pc:sldMk cId="934660800" sldId="1361"/>
            <ac:picMk id="11266" creationId="{EF2AEE13-F9AE-C94A-4DBB-EEA1AAD6D4D4}"/>
          </ac:picMkLst>
        </pc:picChg>
        <pc:picChg chg="add mod">
          <ac:chgData name="伊健 杜" userId="e69aded81da48593" providerId="LiveId" clId="{E3F85EF1-290B-4148-88B5-23DFFE72CE35}" dt="2022-11-03T06:04:43.600" v="1765" actId="14100"/>
          <ac:picMkLst>
            <pc:docMk/>
            <pc:sldMk cId="934660800" sldId="1361"/>
            <ac:picMk id="11268" creationId="{A1895F0D-26DD-9C68-04D7-A9B7C9747034}"/>
          </ac:picMkLst>
        </pc:pic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2269712307" sldId="1362"/>
        </pc:sldMkLst>
        <pc:spChg chg="mod">
          <ac:chgData name="伊健 杜" userId="e69aded81da48593" providerId="LiveId" clId="{E3F85EF1-290B-4148-88B5-23DFFE72CE35}" dt="2022-11-03T06:07:50.374" v="1921" actId="20577"/>
          <ac:spMkLst>
            <pc:docMk/>
            <pc:sldMk cId="2269712307" sldId="1362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2269712307" sldId="1362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6:07:38.237" v="1918"/>
          <ac:spMkLst>
            <pc:docMk/>
            <pc:sldMk cId="2269712307" sldId="1362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8:26.713" v="1922" actId="478"/>
          <ac:picMkLst>
            <pc:docMk/>
            <pc:sldMk cId="2269712307" sldId="1362"/>
            <ac:picMk id="10242" creationId="{6A07FEC1-CA61-2B55-A6F1-0080EDEC33A4}"/>
          </ac:picMkLst>
        </pc:picChg>
        <pc:picChg chg="del">
          <ac:chgData name="伊健 杜" userId="e69aded81da48593" providerId="LiveId" clId="{E3F85EF1-290B-4148-88B5-23DFFE72CE35}" dt="2022-11-03T06:08:26.713" v="1922" actId="478"/>
          <ac:picMkLst>
            <pc:docMk/>
            <pc:sldMk cId="2269712307" sldId="1362"/>
            <ac:picMk id="10244" creationId="{B42C9586-3508-2701-8632-0494CE5C3446}"/>
          </ac:picMkLst>
        </pc:picChg>
        <pc:picChg chg="add mod">
          <ac:chgData name="伊健 杜" userId="e69aded81da48593" providerId="LiveId" clId="{E3F85EF1-290B-4148-88B5-23DFFE72CE35}" dt="2022-11-03T06:08:31.171" v="1925" actId="1076"/>
          <ac:picMkLst>
            <pc:docMk/>
            <pc:sldMk cId="2269712307" sldId="1362"/>
            <ac:picMk id="12290" creationId="{3FA44E59-4435-353E-AD6F-627478113DE2}"/>
          </ac:picMkLst>
        </pc:picChg>
      </pc:sldChg>
      <pc:sldChg chg="modSp add del mod">
        <pc:chgData name="伊健 杜" userId="e69aded81da48593" providerId="LiveId" clId="{E3F85EF1-290B-4148-88B5-23DFFE72CE35}" dt="2022-11-03T06:06:01.241" v="1852" actId="47"/>
        <pc:sldMkLst>
          <pc:docMk/>
          <pc:sldMk cId="2420378799" sldId="1362"/>
        </pc:sldMkLst>
        <pc:spChg chg="mod">
          <ac:chgData name="伊健 杜" userId="e69aded81da48593" providerId="LiveId" clId="{E3F85EF1-290B-4148-88B5-23DFFE72CE35}" dt="2022-11-03T06:05:20.481" v="1802"/>
          <ac:spMkLst>
            <pc:docMk/>
            <pc:sldMk cId="2420378799" sldId="1362"/>
            <ac:spMk id="2" creationId="{9C74F706-AB23-7A24-27F9-BA8C6B6BFC20}"/>
          </ac:spMkLst>
        </pc:spChg>
      </pc:sldChg>
      <pc:sldChg chg="modSp add del mod">
        <pc:chgData name="伊健 杜" userId="e69aded81da48593" providerId="LiveId" clId="{E3F85EF1-290B-4148-88B5-23DFFE72CE35}" dt="2022-11-03T06:05:58.954" v="1851" actId="47"/>
        <pc:sldMkLst>
          <pc:docMk/>
          <pc:sldMk cId="1128937387" sldId="1363"/>
        </pc:sldMkLst>
        <pc:spChg chg="mod">
          <ac:chgData name="伊健 杜" userId="e69aded81da48593" providerId="LiveId" clId="{E3F85EF1-290B-4148-88B5-23DFFE72CE35}" dt="2022-11-03T06:05:36.407" v="1850"/>
          <ac:spMkLst>
            <pc:docMk/>
            <pc:sldMk cId="1128937387" sldId="1363"/>
            <ac:spMk id="3" creationId="{BF61C064-5051-1184-7A12-5B1F560F19AD}"/>
          </ac:spMkLst>
        </pc:sp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4136416547" sldId="1363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4136416547" sldId="1363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6:08:34.278" v="1927" actId="478"/>
          <ac:spMkLst>
            <pc:docMk/>
            <pc:sldMk cId="4136416547" sldId="1363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8:35.424" v="1928" actId="478"/>
          <ac:picMkLst>
            <pc:docMk/>
            <pc:sldMk cId="4136416547" sldId="1363"/>
            <ac:picMk id="12290" creationId="{3FA44E59-4435-353E-AD6F-627478113DE2}"/>
          </ac:picMkLst>
        </pc:picChg>
        <pc:picChg chg="add mod">
          <ac:chgData name="伊健 杜" userId="e69aded81da48593" providerId="LiveId" clId="{E3F85EF1-290B-4148-88B5-23DFFE72CE35}" dt="2022-11-03T06:09:20.025" v="2045" actId="1076"/>
          <ac:picMkLst>
            <pc:docMk/>
            <pc:sldMk cId="4136416547" sldId="1363"/>
            <ac:picMk id="14338" creationId="{73E47CBB-473E-69E4-6FA2-64134A4F6748}"/>
          </ac:picMkLst>
        </pc:picChg>
      </pc:sldChg>
      <pc:sldChg chg="addSp delSp modSp add mod">
        <pc:chgData name="伊健 杜" userId="e69aded81da48593" providerId="LiveId" clId="{E3F85EF1-290B-4148-88B5-23DFFE72CE35}" dt="2022-11-03T08:11:00.364" v="3954" actId="20577"/>
        <pc:sldMkLst>
          <pc:docMk/>
          <pc:sldMk cId="3030512498" sldId="1364"/>
        </pc:sldMkLst>
        <pc:spChg chg="mod">
          <ac:chgData name="伊健 杜" userId="e69aded81da48593" providerId="LiveId" clId="{E3F85EF1-290B-4148-88B5-23DFFE72CE35}" dt="2022-11-03T08:11:00.364" v="3954" actId="20577"/>
          <ac:spMkLst>
            <pc:docMk/>
            <pc:sldMk cId="3030512498" sldId="1364"/>
            <ac:spMk id="3" creationId="{BF61C064-5051-1184-7A12-5B1F560F19AD}"/>
          </ac:spMkLst>
        </pc:spChg>
        <pc:picChg chg="del">
          <ac:chgData name="伊健 杜" userId="e69aded81da48593" providerId="LiveId" clId="{E3F85EF1-290B-4148-88B5-23DFFE72CE35}" dt="2022-11-03T06:10:35.904" v="2116" actId="478"/>
          <ac:picMkLst>
            <pc:docMk/>
            <pc:sldMk cId="3030512498" sldId="1364"/>
            <ac:picMk id="14338" creationId="{73E47CBB-473E-69E4-6FA2-64134A4F6748}"/>
          </ac:picMkLst>
        </pc:picChg>
        <pc:picChg chg="add del mod">
          <ac:chgData name="伊健 杜" userId="e69aded81da48593" providerId="LiveId" clId="{E3F85EF1-290B-4148-88B5-23DFFE72CE35}" dt="2022-11-03T06:11:09.147" v="2120" actId="478"/>
          <ac:picMkLst>
            <pc:docMk/>
            <pc:sldMk cId="3030512498" sldId="1364"/>
            <ac:picMk id="15362" creationId="{E6016AD7-FA21-3498-03DB-25642D474A52}"/>
          </ac:picMkLst>
        </pc:picChg>
        <pc:picChg chg="add mod">
          <ac:chgData name="伊健 杜" userId="e69aded81da48593" providerId="LiveId" clId="{E3F85EF1-290B-4148-88B5-23DFFE72CE35}" dt="2022-11-03T06:11:20.356" v="2125" actId="1076"/>
          <ac:picMkLst>
            <pc:docMk/>
            <pc:sldMk cId="3030512498" sldId="1364"/>
            <ac:picMk id="15364" creationId="{255792A4-96B2-A8C6-6488-067E86255431}"/>
          </ac:picMkLst>
        </pc:picChg>
      </pc:sldChg>
      <pc:sldChg chg="modSp add mod">
        <pc:chgData name="伊健 杜" userId="e69aded81da48593" providerId="LiveId" clId="{E3F85EF1-290B-4148-88B5-23DFFE72CE35}" dt="2022-11-03T07:42:48.666" v="3881"/>
        <pc:sldMkLst>
          <pc:docMk/>
          <pc:sldMk cId="686505893" sldId="136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686505893" sldId="1365"/>
            <ac:spMk id="2" creationId="{9C74F706-AB23-7A24-27F9-BA8C6B6BFC20}"/>
          </ac:spMkLst>
        </pc:spChg>
      </pc:sldChg>
      <pc:sldChg chg="delSp modSp new mod">
        <pc:chgData name="伊健 杜" userId="e69aded81da48593" providerId="LiveId" clId="{E3F85EF1-290B-4148-88B5-23DFFE72CE35}" dt="2022-11-03T07:42:48.666" v="3881"/>
        <pc:sldMkLst>
          <pc:docMk/>
          <pc:sldMk cId="1327010284" sldId="1366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327010284" sldId="1366"/>
            <ac:spMk id="2" creationId="{70E35AE9-6F03-2094-AF2D-CBE9496A6225}"/>
          </ac:spMkLst>
        </pc:spChg>
        <pc:spChg chg="del">
          <ac:chgData name="伊健 杜" userId="e69aded81da48593" providerId="LiveId" clId="{E3F85EF1-290B-4148-88B5-23DFFE72CE35}" dt="2022-11-03T06:25:07.736" v="3051" actId="478"/>
          <ac:spMkLst>
            <pc:docMk/>
            <pc:sldMk cId="1327010284" sldId="1366"/>
            <ac:spMk id="3" creationId="{370E8D08-E1DA-73A4-ED61-008C2EA42D4B}"/>
          </ac:spMkLst>
        </pc:spChg>
      </pc:sldChg>
      <pc:sldChg chg="modSp add mod">
        <pc:chgData name="伊健 杜" userId="e69aded81da48593" providerId="LiveId" clId="{E3F85EF1-290B-4148-88B5-23DFFE72CE35}" dt="2022-11-03T07:42:48.666" v="3881"/>
        <pc:sldMkLst>
          <pc:docMk/>
          <pc:sldMk cId="1602721199" sldId="1367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602721199" sldId="1367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2469172313" sldId="1368"/>
        </pc:sldMkLst>
        <pc:spChg chg="mod">
          <ac:chgData name="伊健 杜" userId="e69aded81da48593" providerId="LiveId" clId="{E3F85EF1-290B-4148-88B5-23DFFE72CE35}" dt="2022-11-03T06:13:53.057" v="2422"/>
          <ac:spMkLst>
            <pc:docMk/>
            <pc:sldMk cId="2469172313" sldId="1368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2469172313" sldId="1368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6:14:04.856" v="2425"/>
          <ac:spMkLst>
            <pc:docMk/>
            <pc:sldMk cId="2469172313" sldId="1368"/>
            <ac:spMk id="5" creationId="{12133E31-EFD8-1428-E834-932512E03115}"/>
          </ac:spMkLst>
        </pc:spChg>
        <pc:picChg chg="add del mod">
          <ac:chgData name="伊健 杜" userId="e69aded81da48593" providerId="LiveId" clId="{E3F85EF1-290B-4148-88B5-23DFFE72CE35}" dt="2022-11-03T06:16:07.005" v="2513"/>
          <ac:picMkLst>
            <pc:docMk/>
            <pc:sldMk cId="2469172313" sldId="1368"/>
            <ac:picMk id="4" creationId="{E5487EB8-038C-BED4-E590-5FE9CAC3F8B0}"/>
          </ac:picMkLst>
        </pc:picChg>
        <pc:picChg chg="del">
          <ac:chgData name="伊健 杜" userId="e69aded81da48593" providerId="LiveId" clId="{E3F85EF1-290B-4148-88B5-23DFFE72CE35}" dt="2022-11-03T06:14:37.267" v="2508" actId="478"/>
          <ac:picMkLst>
            <pc:docMk/>
            <pc:sldMk cId="2469172313" sldId="1368"/>
            <ac:picMk id="10242" creationId="{6A07FEC1-CA61-2B55-A6F1-0080EDEC33A4}"/>
          </ac:picMkLst>
        </pc:picChg>
        <pc:picChg chg="del">
          <ac:chgData name="伊健 杜" userId="e69aded81da48593" providerId="LiveId" clId="{E3F85EF1-290B-4148-88B5-23DFFE72CE35}" dt="2022-11-03T06:14:37.267" v="2508" actId="478"/>
          <ac:picMkLst>
            <pc:docMk/>
            <pc:sldMk cId="2469172313" sldId="1368"/>
            <ac:picMk id="10244" creationId="{B42C9586-3508-2701-8632-0494CE5C3446}"/>
          </ac:picMkLst>
        </pc:picChg>
        <pc:picChg chg="add mod">
          <ac:chgData name="伊健 杜" userId="e69aded81da48593" providerId="LiveId" clId="{E3F85EF1-290B-4148-88B5-23DFFE72CE35}" dt="2022-11-03T06:15:08.330" v="2511" actId="14100"/>
          <ac:picMkLst>
            <pc:docMk/>
            <pc:sldMk cId="2469172313" sldId="1368"/>
            <ac:picMk id="16386" creationId="{3B5DFCD6-C5EF-EFAA-843A-73D116B0625E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3815497795" sldId="1369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815497795" sldId="1369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6:16:11.479" v="2515" actId="478"/>
          <ac:spMkLst>
            <pc:docMk/>
            <pc:sldMk cId="3815497795" sldId="1369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17:10.911" v="2600" actId="478"/>
          <ac:picMkLst>
            <pc:docMk/>
            <pc:sldMk cId="3815497795" sldId="1369"/>
            <ac:picMk id="16386" creationId="{3B5DFCD6-C5EF-EFAA-843A-73D116B0625E}"/>
          </ac:picMkLst>
        </pc:picChg>
        <pc:picChg chg="add mod">
          <ac:chgData name="伊健 杜" userId="e69aded81da48593" providerId="LiveId" clId="{E3F85EF1-290B-4148-88B5-23DFFE72CE35}" dt="2022-11-03T06:17:16.533" v="2603" actId="1076"/>
          <ac:picMkLst>
            <pc:docMk/>
            <pc:sldMk cId="3815497795" sldId="1369"/>
            <ac:picMk id="17410" creationId="{789B4400-87C9-E048-1D8C-1E458FC2842A}"/>
          </ac:picMkLst>
        </pc:pic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3244965207" sldId="1370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44965207" sldId="1370"/>
            <ac:spMk id="3" creationId="{BF61C064-5051-1184-7A12-5B1F560F19AD}"/>
          </ac:spMkLst>
        </pc:spChg>
        <pc:picChg chg="del">
          <ac:chgData name="伊健 杜" userId="e69aded81da48593" providerId="LiveId" clId="{E3F85EF1-290B-4148-88B5-23DFFE72CE35}" dt="2022-11-03T06:18:21" v="2703" actId="478"/>
          <ac:picMkLst>
            <pc:docMk/>
            <pc:sldMk cId="3244965207" sldId="1370"/>
            <ac:picMk id="17410" creationId="{789B4400-87C9-E048-1D8C-1E458FC2842A}"/>
          </ac:picMkLst>
        </pc:picChg>
        <pc:picChg chg="add mod">
          <ac:chgData name="伊健 杜" userId="e69aded81da48593" providerId="LiveId" clId="{E3F85EF1-290B-4148-88B5-23DFFE72CE35}" dt="2022-11-03T06:18:46.526" v="2705" actId="1076"/>
          <ac:picMkLst>
            <pc:docMk/>
            <pc:sldMk cId="3244965207" sldId="1370"/>
            <ac:picMk id="18434" creationId="{4D1A4506-764B-F941-1499-31B6FC3A772E}"/>
          </ac:picMkLst>
        </pc:picChg>
      </pc:sldChg>
      <pc:sldChg chg="add del">
        <pc:chgData name="伊健 杜" userId="e69aded81da48593" providerId="LiveId" clId="{E3F85EF1-290B-4148-88B5-23DFFE72CE35}" dt="2022-11-03T06:20:04.616" v="2709" actId="47"/>
        <pc:sldMkLst>
          <pc:docMk/>
          <pc:sldMk cId="2447755677" sldId="1371"/>
        </pc:sldMkLst>
      </pc:sldChg>
      <pc:sldChg chg="addSp delSp modSp add mod delAnim modAnim">
        <pc:chgData name="伊健 杜" userId="e69aded81da48593" providerId="LiveId" clId="{E3F85EF1-290B-4148-88B5-23DFFE72CE35}" dt="2022-11-03T07:42:48.666" v="3881"/>
        <pc:sldMkLst>
          <pc:docMk/>
          <pc:sldMk cId="3242087974" sldId="1371"/>
        </pc:sldMkLst>
        <pc:spChg chg="mod">
          <ac:chgData name="伊健 杜" userId="e69aded81da48593" providerId="LiveId" clId="{E3F85EF1-290B-4148-88B5-23DFFE72CE35}" dt="2022-11-03T06:34:37.220" v="3482" actId="1076"/>
          <ac:spMkLst>
            <pc:docMk/>
            <pc:sldMk cId="3242087974" sldId="1371"/>
            <ac:spMk id="2" creationId="{10304424-DB4A-36E7-9E0D-D32A5DD0F26C}"/>
          </ac:spMkLst>
        </pc:spChg>
        <pc:spChg chg="add mod">
          <ac:chgData name="伊健 杜" userId="e69aded81da48593" providerId="LiveId" clId="{E3F85EF1-290B-4148-88B5-23DFFE72CE35}" dt="2022-11-03T06:34:37.220" v="3482" actId="1076"/>
          <ac:spMkLst>
            <pc:docMk/>
            <pc:sldMk cId="3242087974" sldId="1371"/>
            <ac:spMk id="3" creationId="{F38ABC20-319B-E149-7C5E-E713DC369EE5}"/>
          </ac:spMkLst>
        </pc:spChg>
        <pc:spChg chg="del">
          <ac:chgData name="伊健 杜" userId="e69aded81da48593" providerId="LiveId" clId="{E3F85EF1-290B-4148-88B5-23DFFE72CE35}" dt="2022-11-03T06:21:01.442" v="2722" actId="478"/>
          <ac:spMkLst>
            <pc:docMk/>
            <pc:sldMk cId="3242087974" sldId="1371"/>
            <ac:spMk id="4" creationId="{45701113-2A52-29AB-3232-2CE38EC2C351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3242087974" sldId="1371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6:24:21.928" v="3039" actId="1076"/>
          <ac:picMkLst>
            <pc:docMk/>
            <pc:sldMk cId="3242087974" sldId="1371"/>
            <ac:picMk id="19458" creationId="{C9781AAC-DAC9-6168-D6F6-01AD9AEED0F2}"/>
          </ac:picMkLst>
        </pc:picChg>
        <pc:picChg chg="del mod">
          <ac:chgData name="伊健 杜" userId="e69aded81da48593" providerId="LiveId" clId="{E3F85EF1-290B-4148-88B5-23DFFE72CE35}" dt="2022-11-03T06:24:16.328" v="3036" actId="478"/>
          <ac:picMkLst>
            <pc:docMk/>
            <pc:sldMk cId="3242087974" sldId="1371"/>
            <ac:picMk id="20484" creationId="{1A28A3C3-244B-5FB8-1751-4688428B3717}"/>
          </ac:picMkLst>
        </pc:picChg>
      </pc:sldChg>
      <pc:sldChg chg="addSp delSp modSp add mod">
        <pc:chgData name="伊健 杜" userId="e69aded81da48593" providerId="LiveId" clId="{E3F85EF1-290B-4148-88B5-23DFFE72CE35}" dt="2022-11-03T18:34:00.690" v="4209"/>
        <pc:sldMkLst>
          <pc:docMk/>
          <pc:sldMk cId="2846275670" sldId="1372"/>
        </pc:sldMkLst>
        <pc:spChg chg="del">
          <ac:chgData name="伊健 杜" userId="e69aded81da48593" providerId="LiveId" clId="{E3F85EF1-290B-4148-88B5-23DFFE72CE35}" dt="2022-11-03T06:39:38.384" v="3711" actId="478"/>
          <ac:spMkLst>
            <pc:docMk/>
            <pc:sldMk cId="2846275670" sldId="1372"/>
            <ac:spMk id="2" creationId="{10304424-DB4A-36E7-9E0D-D32A5DD0F26C}"/>
          </ac:spMkLst>
        </pc:spChg>
        <pc:spChg chg="add del mod">
          <ac:chgData name="伊健 杜" userId="e69aded81da48593" providerId="LiveId" clId="{E3F85EF1-290B-4148-88B5-23DFFE72CE35}" dt="2022-11-03T06:39:42.838" v="3713" actId="21"/>
          <ac:spMkLst>
            <pc:docMk/>
            <pc:sldMk cId="2846275670" sldId="1372"/>
            <ac:spMk id="5" creationId="{42D613C0-3F0B-6556-18D8-46B5139523E3}"/>
          </ac:spMkLst>
        </pc:spChg>
        <pc:spChg chg="mod">
          <ac:chgData name="伊健 杜" userId="e69aded81da48593" providerId="LiveId" clId="{E3F85EF1-290B-4148-88B5-23DFFE72CE35}" dt="2022-11-03T18:34:00.690" v="4209"/>
          <ac:spMkLst>
            <pc:docMk/>
            <pc:sldMk cId="2846275670" sldId="1372"/>
            <ac:spMk id="6" creationId="{B98CD463-5476-FBB2-CBE9-F9671C1182E6}"/>
          </ac:spMkLst>
        </pc:spChg>
        <pc:spChg chg="add mod">
          <ac:chgData name="伊健 杜" userId="e69aded81da48593" providerId="LiveId" clId="{E3F85EF1-290B-4148-88B5-23DFFE72CE35}" dt="2022-11-03T06:39:38.535" v="3712"/>
          <ac:spMkLst>
            <pc:docMk/>
            <pc:sldMk cId="2846275670" sldId="1372"/>
            <ac:spMk id="7" creationId="{24171F6E-6553-C4FF-74E3-0CAFEB01C961}"/>
          </ac:spMkLst>
        </pc:spChg>
        <pc:spChg chg="add mod">
          <ac:chgData name="伊健 杜" userId="e69aded81da48593" providerId="LiveId" clId="{E3F85EF1-290B-4148-88B5-23DFFE72CE35}" dt="2022-11-03T06:39:38.535" v="3712"/>
          <ac:spMkLst>
            <pc:docMk/>
            <pc:sldMk cId="2846275670" sldId="1372"/>
            <ac:spMk id="8" creationId="{319EB967-EF6D-1243-F9FE-19BD3C48D50C}"/>
          </ac:spMkLst>
        </pc:spChg>
        <pc:picChg chg="add mod">
          <ac:chgData name="伊健 杜" userId="e69aded81da48593" providerId="LiveId" clId="{E3F85EF1-290B-4148-88B5-23DFFE72CE35}" dt="2022-11-03T06:24:53.471" v="3049" actId="14100"/>
          <ac:picMkLst>
            <pc:docMk/>
            <pc:sldMk cId="2846275670" sldId="1372"/>
            <ac:picMk id="3" creationId="{CEA83D39-E23E-9FB7-B5C4-DBCC314BA8DE}"/>
          </ac:picMkLst>
        </pc:picChg>
        <pc:picChg chg="add mod">
          <ac:chgData name="伊健 杜" userId="e69aded81da48593" providerId="LiveId" clId="{E3F85EF1-290B-4148-88B5-23DFFE72CE35}" dt="2022-11-03T06:24:54.821" v="3050" actId="1076"/>
          <ac:picMkLst>
            <pc:docMk/>
            <pc:sldMk cId="2846275670" sldId="1372"/>
            <ac:picMk id="20482" creationId="{B82DCFC2-3A9D-14C1-98CB-40CB91A3DE52}"/>
          </ac:picMkLst>
        </pc:picChg>
        <pc:picChg chg="del mod">
          <ac:chgData name="伊健 杜" userId="e69aded81da48593" providerId="LiveId" clId="{E3F85EF1-290B-4148-88B5-23DFFE72CE35}" dt="2022-11-03T06:24:36.470" v="3043" actId="478"/>
          <ac:picMkLst>
            <pc:docMk/>
            <pc:sldMk cId="2846275670" sldId="1372"/>
            <ac:picMk id="20484" creationId="{1A28A3C3-244B-5FB8-1751-4688428B3717}"/>
          </ac:picMkLst>
        </pc:picChg>
      </pc:sldChg>
      <pc:sldChg chg="add del">
        <pc:chgData name="伊健 杜" userId="e69aded81da48593" providerId="LiveId" clId="{E3F85EF1-290B-4148-88B5-23DFFE72CE35}" dt="2022-11-03T06:20:03.699" v="2708" actId="47"/>
        <pc:sldMkLst>
          <pc:docMk/>
          <pc:sldMk cId="3149357999" sldId="1372"/>
        </pc:sldMkLst>
      </pc:sldChg>
      <pc:sldChg chg="addSp delSp modSp add mod ord">
        <pc:chgData name="伊健 杜" userId="e69aded81da48593" providerId="LiveId" clId="{E3F85EF1-290B-4148-88B5-23DFFE72CE35}" dt="2022-11-03T06:39:58.851" v="3721" actId="478"/>
        <pc:sldMkLst>
          <pc:docMk/>
          <pc:sldMk cId="1342042978" sldId="1373"/>
        </pc:sldMkLst>
        <pc:spChg chg="del">
          <ac:chgData name="伊健 杜" userId="e69aded81da48593" providerId="LiveId" clId="{E3F85EF1-290B-4148-88B5-23DFFE72CE35}" dt="2022-11-03T06:39:56.063" v="3719" actId="478"/>
          <ac:spMkLst>
            <pc:docMk/>
            <pc:sldMk cId="1342042978" sldId="1373"/>
            <ac:spMk id="2" creationId="{10304424-DB4A-36E7-9E0D-D32A5DD0F26C}"/>
          </ac:spMkLst>
        </pc:spChg>
        <pc:spChg chg="add mod">
          <ac:chgData name="伊健 杜" userId="e69aded81da48593" providerId="LiveId" clId="{E3F85EF1-290B-4148-88B5-23DFFE72CE35}" dt="2022-11-03T06:27:59.503" v="3127" actId="1076"/>
          <ac:spMkLst>
            <pc:docMk/>
            <pc:sldMk cId="1342042978" sldId="1373"/>
            <ac:spMk id="5" creationId="{7CDA5067-7DAC-8128-4770-8FA69F5AA46E}"/>
          </ac:spMkLst>
        </pc:spChg>
        <pc:spChg chg="del">
          <ac:chgData name="伊健 杜" userId="e69aded81da48593" providerId="LiveId" clId="{E3F85EF1-290B-4148-88B5-23DFFE72CE35}" dt="2022-11-03T06:27:52.381" v="3125" actId="478"/>
          <ac:spMkLst>
            <pc:docMk/>
            <pc:sldMk cId="1342042978" sldId="1373"/>
            <ac:spMk id="6" creationId="{B98CD463-5476-FBB2-CBE9-F9671C1182E6}"/>
          </ac:spMkLst>
        </pc:spChg>
        <pc:spChg chg="add del mod">
          <ac:chgData name="伊健 杜" userId="e69aded81da48593" providerId="LiveId" clId="{E3F85EF1-290B-4148-88B5-23DFFE72CE35}" dt="2022-11-03T06:39:58.851" v="3721" actId="478"/>
          <ac:spMkLst>
            <pc:docMk/>
            <pc:sldMk cId="1342042978" sldId="1373"/>
            <ac:spMk id="8" creationId="{8C0DA47F-4238-4A1D-C33E-B4315FDC3806}"/>
          </ac:spMkLst>
        </pc:spChg>
        <pc:spChg chg="add mod">
          <ac:chgData name="伊健 杜" userId="e69aded81da48593" providerId="LiveId" clId="{E3F85EF1-290B-4148-88B5-23DFFE72CE35}" dt="2022-11-03T06:39:56.494" v="3720"/>
          <ac:spMkLst>
            <pc:docMk/>
            <pc:sldMk cId="1342042978" sldId="1373"/>
            <ac:spMk id="9" creationId="{9545370B-0F9D-F99B-58E0-EEA58FBC243B}"/>
          </ac:spMkLst>
        </pc:spChg>
        <pc:spChg chg="add mod">
          <ac:chgData name="伊健 杜" userId="e69aded81da48593" providerId="LiveId" clId="{E3F85EF1-290B-4148-88B5-23DFFE72CE35}" dt="2022-11-03T06:39:56.494" v="3720"/>
          <ac:spMkLst>
            <pc:docMk/>
            <pc:sldMk cId="1342042978" sldId="1373"/>
            <ac:spMk id="10" creationId="{522C47DB-D4FD-E780-6743-C472164A3D3F}"/>
          </ac:spMkLst>
        </pc:spChg>
        <pc:picChg chg="del">
          <ac:chgData name="伊健 杜" userId="e69aded81da48593" providerId="LiveId" clId="{E3F85EF1-290B-4148-88B5-23DFFE72CE35}" dt="2022-11-03T06:26:40.140" v="3106" actId="478"/>
          <ac:picMkLst>
            <pc:docMk/>
            <pc:sldMk cId="1342042978" sldId="1373"/>
            <ac:picMk id="3" creationId="{CEA83D39-E23E-9FB7-B5C4-DBCC314BA8DE}"/>
          </ac:picMkLst>
        </pc:picChg>
        <pc:picChg chg="add mod">
          <ac:chgData name="伊健 杜" userId="e69aded81da48593" providerId="LiveId" clId="{E3F85EF1-290B-4148-88B5-23DFFE72CE35}" dt="2022-11-03T06:27:55.795" v="3126" actId="1076"/>
          <ac:picMkLst>
            <pc:docMk/>
            <pc:sldMk cId="1342042978" sldId="1373"/>
            <ac:picMk id="4" creationId="{1C97665D-B928-2241-F69A-A43E2029AB05}"/>
          </ac:picMkLst>
        </pc:picChg>
        <pc:picChg chg="del">
          <ac:chgData name="伊健 杜" userId="e69aded81da48593" providerId="LiveId" clId="{E3F85EF1-290B-4148-88B5-23DFFE72CE35}" dt="2022-11-03T06:26:40.140" v="3106" actId="478"/>
          <ac:picMkLst>
            <pc:docMk/>
            <pc:sldMk cId="1342042978" sldId="1373"/>
            <ac:picMk id="20482" creationId="{B82DCFC2-3A9D-14C1-98CB-40CB91A3DE52}"/>
          </ac:picMkLst>
        </pc:picChg>
        <pc:picChg chg="add mod">
          <ac:chgData name="伊健 杜" userId="e69aded81da48593" providerId="LiveId" clId="{E3F85EF1-290B-4148-88B5-23DFFE72CE35}" dt="2022-11-03T06:27:55.795" v="3126" actId="1076"/>
          <ac:picMkLst>
            <pc:docMk/>
            <pc:sldMk cId="1342042978" sldId="1373"/>
            <ac:picMk id="21506" creationId="{413EA254-A600-CA26-9AAD-D14D86AB1525}"/>
          </ac:picMkLst>
        </pc:picChg>
      </pc:sldChg>
      <pc:sldChg chg="addSp modSp add mod ord">
        <pc:chgData name="伊健 杜" userId="e69aded81da48593" providerId="LiveId" clId="{E3F85EF1-290B-4148-88B5-23DFFE72CE35}" dt="2022-11-03T07:42:48.666" v="3881"/>
        <pc:sldMkLst>
          <pc:docMk/>
          <pc:sldMk cId="905977177" sldId="1374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905977177" sldId="1374"/>
            <ac:spMk id="2" creationId="{70E35AE9-6F03-2094-AF2D-CBE9496A6225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905977177" sldId="1374"/>
            <ac:spMk id="3" creationId="{07EF43E7-57D1-FBAE-6219-81971BF5A95A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905977177" sldId="1374"/>
            <ac:spMk id="4" creationId="{A6292147-A733-0C1A-5C01-C05E7E3847AA}"/>
          </ac:spMkLst>
        </pc:spChg>
      </pc:sldChg>
      <pc:sldChg chg="addSp modSp add mod ord">
        <pc:chgData name="伊健 杜" userId="e69aded81da48593" providerId="LiveId" clId="{E3F85EF1-290B-4148-88B5-23DFFE72CE35}" dt="2022-11-03T07:42:48.666" v="3881"/>
        <pc:sldMkLst>
          <pc:docMk/>
          <pc:sldMk cId="3257977909" sldId="137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57977909" sldId="1375"/>
            <ac:spMk id="2" creationId="{70E35AE9-6F03-2094-AF2D-CBE9496A6225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3257977909" sldId="1375"/>
            <ac:spMk id="3" creationId="{1DFE0695-1E51-11D7-48EA-7704BE103315}"/>
          </ac:spMkLst>
        </pc:spChg>
      </pc:sldChg>
      <pc:sldChg chg="addSp modSp add mod ord">
        <pc:chgData name="伊健 杜" userId="e69aded81da48593" providerId="LiveId" clId="{E3F85EF1-290B-4148-88B5-23DFFE72CE35}" dt="2022-11-03T07:42:48.666" v="3881"/>
        <pc:sldMkLst>
          <pc:docMk/>
          <pc:sldMk cId="3278084188" sldId="1376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78084188" sldId="1376"/>
            <ac:spMk id="2" creationId="{70E35AE9-6F03-2094-AF2D-CBE9496A6225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3278084188" sldId="1376"/>
            <ac:spMk id="3" creationId="{02D2B169-83DD-2856-B127-0BBDCC3801BA}"/>
          </ac:spMkLst>
        </pc:spChg>
      </pc:sldChg>
      <pc:sldChg chg="modSp add mod ord">
        <pc:chgData name="伊健 杜" userId="e69aded81da48593" providerId="LiveId" clId="{E3F85EF1-290B-4148-88B5-23DFFE72CE35}" dt="2022-11-03T07:42:48.666" v="3881"/>
        <pc:sldMkLst>
          <pc:docMk/>
          <pc:sldMk cId="2999367643" sldId="1377"/>
        </pc:sldMkLst>
        <pc:spChg chg="mod">
          <ac:chgData name="伊健 杜" userId="e69aded81da48593" providerId="LiveId" clId="{E3F85EF1-290B-4148-88B5-23DFFE72CE35}" dt="2022-11-03T06:35:04.359" v="3492"/>
          <ac:spMkLst>
            <pc:docMk/>
            <pc:sldMk cId="2999367643" sldId="1377"/>
            <ac:spMk id="3" creationId="{F38ABC20-319B-E149-7C5E-E713DC369EE5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2999367643" sldId="1377"/>
            <ac:spMk id="6" creationId="{B98CD463-5476-FBB2-CBE9-F9671C1182E6}"/>
          </ac:spMkLst>
        </pc:spChg>
      </pc:sldChg>
      <pc:sldChg chg="addSp delSp modSp add mod ord">
        <pc:chgData name="伊健 杜" userId="e69aded81da48593" providerId="LiveId" clId="{E3F85EF1-290B-4148-88B5-23DFFE72CE35}" dt="2022-11-03T07:42:48.666" v="3881"/>
        <pc:sldMkLst>
          <pc:docMk/>
          <pc:sldMk cId="873510166" sldId="1378"/>
        </pc:sldMkLst>
        <pc:spChg chg="del mod">
          <ac:chgData name="伊健 杜" userId="e69aded81da48593" providerId="LiveId" clId="{E3F85EF1-290B-4148-88B5-23DFFE72CE35}" dt="2022-11-03T06:39:45.824" v="3714" actId="478"/>
          <ac:spMkLst>
            <pc:docMk/>
            <pc:sldMk cId="873510166" sldId="1378"/>
            <ac:spMk id="2" creationId="{10304424-DB4A-36E7-9E0D-D32A5DD0F26C}"/>
          </ac:spMkLst>
        </pc:spChg>
        <pc:spChg chg="del">
          <ac:chgData name="伊健 杜" userId="e69aded81da48593" providerId="LiveId" clId="{E3F85EF1-290B-4148-88B5-23DFFE72CE35}" dt="2022-11-03T06:39:27.084" v="3708" actId="478"/>
          <ac:spMkLst>
            <pc:docMk/>
            <pc:sldMk cId="873510166" sldId="1378"/>
            <ac:spMk id="3" creationId="{F38ABC20-319B-E149-7C5E-E713DC369EE5}"/>
          </ac:spMkLst>
        </pc:spChg>
        <pc:spChg chg="add del mod">
          <ac:chgData name="伊健 杜" userId="e69aded81da48593" providerId="LiveId" clId="{E3F85EF1-290B-4148-88B5-23DFFE72CE35}" dt="2022-11-03T06:39:47.769" v="3715" actId="21"/>
          <ac:spMkLst>
            <pc:docMk/>
            <pc:sldMk cId="873510166" sldId="1378"/>
            <ac:spMk id="5" creationId="{186C4632-F59D-2A55-15B1-8970A454E61D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873510166" sldId="1378"/>
            <ac:spMk id="6" creationId="{B98CD463-5476-FBB2-CBE9-F9671C1182E6}"/>
          </ac:spMkLst>
        </pc:spChg>
        <pc:spChg chg="add del mod">
          <ac:chgData name="伊健 杜" userId="e69aded81da48593" providerId="LiveId" clId="{E3F85EF1-290B-4148-88B5-23DFFE72CE35}" dt="2022-11-03T06:39:53.317" v="3717" actId="478"/>
          <ac:spMkLst>
            <pc:docMk/>
            <pc:sldMk cId="873510166" sldId="1378"/>
            <ac:spMk id="7" creationId="{5BA92B12-4828-B09E-886E-F38085C8AE90}"/>
          </ac:spMkLst>
        </pc:spChg>
        <pc:spChg chg="add mod">
          <ac:chgData name="伊健 杜" userId="e69aded81da48593" providerId="LiveId" clId="{E3F85EF1-290B-4148-88B5-23DFFE72CE35}" dt="2022-11-03T06:39:53.546" v="3718"/>
          <ac:spMkLst>
            <pc:docMk/>
            <pc:sldMk cId="873510166" sldId="1378"/>
            <ac:spMk id="8" creationId="{6578A724-3DBD-9F34-266E-AE499DCE2D0D}"/>
          </ac:spMkLst>
        </pc:spChg>
        <pc:spChg chg="add mod">
          <ac:chgData name="伊健 杜" userId="e69aded81da48593" providerId="LiveId" clId="{E3F85EF1-290B-4148-88B5-23DFFE72CE35}" dt="2022-11-03T06:39:53.546" v="3718"/>
          <ac:spMkLst>
            <pc:docMk/>
            <pc:sldMk cId="873510166" sldId="1378"/>
            <ac:spMk id="9" creationId="{0EFB1847-738B-3DAD-3A3C-31D2445B79AC}"/>
          </ac:spMkLst>
        </pc:spChg>
      </pc:sldChg>
      <pc:sldChg chg="modSp add">
        <pc:chgData name="伊健 杜" userId="e69aded81da48593" providerId="LiveId" clId="{E3F85EF1-290B-4148-88B5-23DFFE72CE35}" dt="2022-11-03T07:42:48.666" v="3881"/>
        <pc:sldMkLst>
          <pc:docMk/>
          <pc:sldMk cId="101191209" sldId="1379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01191209" sldId="1379"/>
            <ac:spMk id="6" creationId="{B98CD463-5476-FBB2-CBE9-F9671C1182E6}"/>
          </ac:spMkLst>
        </pc:sp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3226579327" sldId="1380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26579327" sldId="1380"/>
            <ac:spMk id="2" creationId="{70E35AE9-6F03-2094-AF2D-CBE9496A6225}"/>
          </ac:spMkLst>
        </pc:spChg>
        <pc:spChg chg="del">
          <ac:chgData name="伊健 杜" userId="e69aded81da48593" providerId="LiveId" clId="{E3F85EF1-290B-4148-88B5-23DFFE72CE35}" dt="2022-11-03T06:41:43.209" v="3750" actId="478"/>
          <ac:spMkLst>
            <pc:docMk/>
            <pc:sldMk cId="3226579327" sldId="1380"/>
            <ac:spMk id="3" creationId="{1DFE0695-1E51-11D7-48EA-7704BE103315}"/>
          </ac:spMkLst>
        </pc:spChg>
        <pc:picChg chg="add mod">
          <ac:chgData name="伊健 杜" userId="e69aded81da48593" providerId="LiveId" clId="{E3F85EF1-290B-4148-88B5-23DFFE72CE35}" dt="2022-11-03T06:42:34.238" v="3793" actId="1076"/>
          <ac:picMkLst>
            <pc:docMk/>
            <pc:sldMk cId="3226579327" sldId="1380"/>
            <ac:picMk id="22530" creationId="{25CB6A51-6F6A-6595-4918-69B61A37A6FB}"/>
          </ac:picMkLst>
        </pc:picChg>
        <pc:picChg chg="add mod">
          <ac:chgData name="伊健 杜" userId="e69aded81da48593" providerId="LiveId" clId="{E3F85EF1-290B-4148-88B5-23DFFE72CE35}" dt="2022-11-03T06:42:48.871" v="3797" actId="1076"/>
          <ac:picMkLst>
            <pc:docMk/>
            <pc:sldMk cId="3226579327" sldId="1380"/>
            <ac:picMk id="22532" creationId="{BA2533FA-EC8B-D3B1-75CD-636CDBEB69F7}"/>
          </ac:picMkLst>
        </pc:picChg>
        <pc:picChg chg="add mod">
          <ac:chgData name="伊健 杜" userId="e69aded81da48593" providerId="LiveId" clId="{E3F85EF1-290B-4148-88B5-23DFFE72CE35}" dt="2022-11-03T06:43:06.204" v="3800" actId="1076"/>
          <ac:picMkLst>
            <pc:docMk/>
            <pc:sldMk cId="3226579327" sldId="1380"/>
            <ac:picMk id="22534" creationId="{ADBB3681-1FCE-6EFB-DB2B-06E2B594E017}"/>
          </ac:picMkLst>
        </pc:picChg>
        <pc:picChg chg="add mod">
          <ac:chgData name="伊健 杜" userId="e69aded81da48593" providerId="LiveId" clId="{E3F85EF1-290B-4148-88B5-23DFFE72CE35}" dt="2022-11-03T06:44:20.990" v="3803" actId="1076"/>
          <ac:picMkLst>
            <pc:docMk/>
            <pc:sldMk cId="3226579327" sldId="1380"/>
            <ac:picMk id="22536" creationId="{BC12E9B3-E882-C792-33C9-387A9AD54339}"/>
          </ac:picMkLst>
        </pc:picChg>
      </pc:sldChg>
    </pc:docChg>
  </pc:docChgLst>
  <pc:docChgLst>
    <pc:chgData name="伊健 杜" userId="e69aded81da48593" providerId="LiveId" clId="{6851D0F0-FC89-429E-98DA-8AF4F6C645F8}"/>
    <pc:docChg chg="undo custSel addSld delSld modSld sldOrd">
      <pc:chgData name="伊健 杜" userId="e69aded81da48593" providerId="LiveId" clId="{6851D0F0-FC89-429E-98DA-8AF4F6C645F8}" dt="2022-11-16T18:20:34.555" v="2393" actId="1076"/>
      <pc:docMkLst>
        <pc:docMk/>
      </pc:docMkLst>
      <pc:sldChg chg="addSp delSp modSp add mod">
        <pc:chgData name="伊健 杜" userId="e69aded81da48593" providerId="LiveId" clId="{6851D0F0-FC89-429E-98DA-8AF4F6C645F8}" dt="2022-11-16T12:06:33.633" v="2346"/>
        <pc:sldMkLst>
          <pc:docMk/>
          <pc:sldMk cId="0" sldId="273"/>
        </pc:sldMkLst>
        <pc:spChg chg="mod">
          <ac:chgData name="伊健 杜" userId="e69aded81da48593" providerId="LiveId" clId="{6851D0F0-FC89-429E-98DA-8AF4F6C645F8}" dt="2022-11-16T10:45:32.735" v="883" actId="1076"/>
          <ac:spMkLst>
            <pc:docMk/>
            <pc:sldMk cId="0" sldId="273"/>
            <ac:spMk id="2" creationId="{00000000-0000-0000-0000-000000000000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0" sldId="273"/>
            <ac:spMk id="3" creationId="{00000000-0000-0000-0000-000000000000}"/>
          </ac:spMkLst>
        </pc:spChg>
        <pc:spChg chg="add mod">
          <ac:chgData name="伊健 杜" userId="e69aded81da48593" providerId="LiveId" clId="{6851D0F0-FC89-429E-98DA-8AF4F6C645F8}" dt="2022-11-16T12:06:33.633" v="2346"/>
          <ac:spMkLst>
            <pc:docMk/>
            <pc:sldMk cId="0" sldId="273"/>
            <ac:spMk id="8" creationId="{2AFCA875-B52F-8016-FADD-DB90B3EB4B05}"/>
          </ac:spMkLst>
        </pc:spChg>
        <pc:spChg chg="add del mod">
          <ac:chgData name="伊健 杜" userId="e69aded81da48593" providerId="LiveId" clId="{6851D0F0-FC89-429E-98DA-8AF4F6C645F8}" dt="2022-11-16T10:43:21.087" v="829" actId="478"/>
          <ac:spMkLst>
            <pc:docMk/>
            <pc:sldMk cId="0" sldId="273"/>
            <ac:spMk id="9" creationId="{4033F1E9-9120-298A-9413-26A008213835}"/>
          </ac:spMkLst>
        </pc:spChg>
        <pc:spChg chg="add mod">
          <ac:chgData name="伊健 杜" userId="e69aded81da48593" providerId="LiveId" clId="{6851D0F0-FC89-429E-98DA-8AF4F6C645F8}" dt="2022-11-16T10:45:29.643" v="882" actId="1076"/>
          <ac:spMkLst>
            <pc:docMk/>
            <pc:sldMk cId="0" sldId="273"/>
            <ac:spMk id="10" creationId="{DEC1F14D-CCBB-36D2-6799-7D621528CA93}"/>
          </ac:spMkLst>
        </pc:spChg>
        <pc:spChg chg="add mod">
          <ac:chgData name="伊健 杜" userId="e69aded81da48593" providerId="LiveId" clId="{6851D0F0-FC89-429E-98DA-8AF4F6C645F8}" dt="2022-11-16T10:45:00.964" v="872" actId="20577"/>
          <ac:spMkLst>
            <pc:docMk/>
            <pc:sldMk cId="0" sldId="273"/>
            <ac:spMk id="11" creationId="{A6FCA533-12B5-9F70-B209-344631134461}"/>
          </ac:spMkLst>
        </pc:spChg>
        <pc:grpChg chg="del">
          <ac:chgData name="伊健 杜" userId="e69aded81da48593" providerId="LiveId" clId="{6851D0F0-FC89-429E-98DA-8AF4F6C645F8}" dt="2022-11-16T10:28:33.085" v="359" actId="478"/>
          <ac:grpSpMkLst>
            <pc:docMk/>
            <pc:sldMk cId="0" sldId="273"/>
            <ac:grpSpMk id="5" creationId="{00000000-0000-0000-0000-000000000000}"/>
          </ac:grpSpMkLst>
        </pc:grpChg>
        <pc:picChg chg="del">
          <ac:chgData name="伊健 杜" userId="e69aded81da48593" providerId="LiveId" clId="{6851D0F0-FC89-429E-98DA-8AF4F6C645F8}" dt="2022-11-16T10:28:33.085" v="359" actId="478"/>
          <ac:picMkLst>
            <pc:docMk/>
            <pc:sldMk cId="0" sldId="273"/>
            <ac:picMk id="4" creationId="{00000000-0000-0000-0000-000000000000}"/>
          </ac:picMkLst>
        </pc:picChg>
      </pc:sldChg>
      <pc:sldChg chg="add del">
        <pc:chgData name="伊健 杜" userId="e69aded81da48593" providerId="LiveId" clId="{6851D0F0-FC89-429E-98DA-8AF4F6C645F8}" dt="2022-11-16T10:45:37.668" v="884" actId="47"/>
        <pc:sldMkLst>
          <pc:docMk/>
          <pc:sldMk cId="0" sldId="274"/>
        </pc:sldMkLst>
      </pc:sldChg>
      <pc:sldChg chg="addSp delSp modSp add del mod">
        <pc:chgData name="伊健 杜" userId="e69aded81da48593" providerId="LiveId" clId="{6851D0F0-FC89-429E-98DA-8AF4F6C645F8}" dt="2022-11-16T10:45:37.668" v="884" actId="47"/>
        <pc:sldMkLst>
          <pc:docMk/>
          <pc:sldMk cId="0" sldId="275"/>
        </pc:sldMkLst>
        <pc:spChg chg="del">
          <ac:chgData name="伊健 杜" userId="e69aded81da48593" providerId="LiveId" clId="{6851D0F0-FC89-429E-98DA-8AF4F6C645F8}" dt="2022-11-16T10:43:49.444" v="833" actId="21"/>
          <ac:spMkLst>
            <pc:docMk/>
            <pc:sldMk cId="0" sldId="275"/>
            <ac:spMk id="2" creationId="{00000000-0000-0000-0000-000000000000}"/>
          </ac:spMkLst>
        </pc:spChg>
        <pc:spChg chg="add mod">
          <ac:chgData name="伊健 杜" userId="e69aded81da48593" providerId="LiveId" clId="{6851D0F0-FC89-429E-98DA-8AF4F6C645F8}" dt="2022-11-16T10:43:49.444" v="833" actId="21"/>
          <ac:spMkLst>
            <pc:docMk/>
            <pc:sldMk cId="0" sldId="275"/>
            <ac:spMk id="9" creationId="{F82D1896-01AC-4451-F30F-7C4156D0456D}"/>
          </ac:spMkLst>
        </pc:spChg>
      </pc:sldChg>
      <pc:sldChg chg="delSp modSp add mod">
        <pc:chgData name="伊健 杜" userId="e69aded81da48593" providerId="LiveId" clId="{6851D0F0-FC89-429E-98DA-8AF4F6C645F8}" dt="2022-11-16T12:06:33.633" v="2346"/>
        <pc:sldMkLst>
          <pc:docMk/>
          <pc:sldMk cId="1290859766" sldId="883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290859766" sldId="883"/>
            <ac:spMk id="4" creationId="{CFC1CF28-580E-2280-640A-ADB8853307E7}"/>
          </ac:spMkLst>
        </pc:spChg>
        <pc:inkChg chg="del mod">
          <ac:chgData name="伊健 杜" userId="e69aded81da48593" providerId="LiveId" clId="{6851D0F0-FC89-429E-98DA-8AF4F6C645F8}" dt="2022-11-16T11:46:04.055" v="1509" actId="478"/>
          <ac:inkMkLst>
            <pc:docMk/>
            <pc:sldMk cId="1290859766" sldId="883"/>
            <ac:inkMk id="3" creationId="{82E59DA3-BFF3-257B-7175-2F5753FC2192}"/>
          </ac:inkMkLst>
        </pc:inkChg>
      </pc:sldChg>
      <pc:sldChg chg="addSp delSp modSp add mod modAnim">
        <pc:chgData name="伊健 杜" userId="e69aded81da48593" providerId="LiveId" clId="{6851D0F0-FC89-429E-98DA-8AF4F6C645F8}" dt="2022-11-16T11:46:00.260" v="1507"/>
        <pc:sldMkLst>
          <pc:docMk/>
          <pc:sldMk cId="190415320" sldId="884"/>
        </pc:sldMkLst>
        <pc:spChg chg="mod">
          <ac:chgData name="伊健 杜" userId="e69aded81da48593" providerId="LiveId" clId="{6851D0F0-FC89-429E-98DA-8AF4F6C645F8}" dt="2022-11-16T11:45:41.243" v="1504" actId="20577"/>
          <ac:spMkLst>
            <pc:docMk/>
            <pc:sldMk cId="190415320" sldId="884"/>
            <ac:spMk id="2" creationId="{81F4B079-5182-7332-4978-966F1AEEF4D2}"/>
          </ac:spMkLst>
        </pc:spChg>
        <pc:spChg chg="mod">
          <ac:chgData name="伊健 杜" userId="e69aded81da48593" providerId="LiveId" clId="{6851D0F0-FC89-429E-98DA-8AF4F6C645F8}" dt="2022-11-16T11:45:56.824" v="1506" actId="1076"/>
          <ac:spMkLst>
            <pc:docMk/>
            <pc:sldMk cId="190415320" sldId="884"/>
            <ac:spMk id="4" creationId="{CFC1CF28-580E-2280-640A-ADB8853307E7}"/>
          </ac:spMkLst>
        </pc:spChg>
        <pc:spChg chg="add mod">
          <ac:chgData name="伊健 杜" userId="e69aded81da48593" providerId="LiveId" clId="{6851D0F0-FC89-429E-98DA-8AF4F6C645F8}" dt="2022-11-16T11:46:00.260" v="1507"/>
          <ac:spMkLst>
            <pc:docMk/>
            <pc:sldMk cId="190415320" sldId="884"/>
            <ac:spMk id="5" creationId="{FA4441B9-B4B9-1745-DB38-0FB88340DA55}"/>
          </ac:spMkLst>
        </pc:spChg>
        <pc:inkChg chg="del">
          <ac:chgData name="伊健 杜" userId="e69aded81da48593" providerId="LiveId" clId="{6851D0F0-FC89-429E-98DA-8AF4F6C645F8}" dt="2022-11-16T11:44:58.215" v="1493" actId="478"/>
          <ac:inkMkLst>
            <pc:docMk/>
            <pc:sldMk cId="190415320" sldId="884"/>
            <ac:inkMk id="3" creationId="{99134D8A-3E54-346C-17EA-2EBB0F683CA0}"/>
          </ac:inkMkLst>
        </pc:inkChg>
      </pc:sldChg>
      <pc:sldChg chg="delSp add mod">
        <pc:chgData name="伊健 杜" userId="e69aded81da48593" providerId="LiveId" clId="{6851D0F0-FC89-429E-98DA-8AF4F6C645F8}" dt="2022-11-16T11:46:21.782" v="1550" actId="478"/>
        <pc:sldMkLst>
          <pc:docMk/>
          <pc:sldMk cId="2948515686" sldId="887"/>
        </pc:sldMkLst>
        <pc:inkChg chg="del">
          <ac:chgData name="伊健 杜" userId="e69aded81da48593" providerId="LiveId" clId="{6851D0F0-FC89-429E-98DA-8AF4F6C645F8}" dt="2022-11-16T11:46:21.782" v="1550" actId="478"/>
          <ac:inkMkLst>
            <pc:docMk/>
            <pc:sldMk cId="2948515686" sldId="887"/>
            <ac:inkMk id="2" creationId="{CDE177BF-0453-3E20-EDD7-D0BAC506C284}"/>
          </ac:inkMkLst>
        </pc:inkChg>
      </pc:sldChg>
      <pc:sldChg chg="addSp delSp modSp add del mod">
        <pc:chgData name="伊健 杜" userId="e69aded81da48593" providerId="LiveId" clId="{6851D0F0-FC89-429E-98DA-8AF4F6C645F8}" dt="2022-11-16T11:47:27.212" v="1605" actId="47"/>
        <pc:sldMkLst>
          <pc:docMk/>
          <pc:sldMk cId="1560492512" sldId="888"/>
        </pc:sldMkLst>
        <pc:spChg chg="add del mod">
          <ac:chgData name="伊健 杜" userId="e69aded81da48593" providerId="LiveId" clId="{6851D0F0-FC89-429E-98DA-8AF4F6C645F8}" dt="2022-11-16T11:47:26.341" v="1604"/>
          <ac:spMkLst>
            <pc:docMk/>
            <pc:sldMk cId="1560492512" sldId="888"/>
            <ac:spMk id="4" creationId="{BD95F9A2-9D79-26DD-0E98-636A19FC1AB1}"/>
          </ac:spMkLst>
        </pc:spChg>
        <pc:inkChg chg="del">
          <ac:chgData name="伊健 杜" userId="e69aded81da48593" providerId="LiveId" clId="{6851D0F0-FC89-429E-98DA-8AF4F6C645F8}" dt="2022-11-16T11:46:28.325" v="1551" actId="478"/>
          <ac:inkMkLst>
            <pc:docMk/>
            <pc:sldMk cId="1560492512" sldId="888"/>
            <ac:inkMk id="2" creationId="{94C0A030-6E00-BCEA-D514-854B5421FAEF}"/>
          </ac:inkMkLst>
        </pc:inkChg>
      </pc:sldChg>
      <pc:sldChg chg="add del">
        <pc:chgData name="伊健 杜" userId="e69aded81da48593" providerId="LiveId" clId="{6851D0F0-FC89-429E-98DA-8AF4F6C645F8}" dt="2022-11-16T11:46:33.588" v="1553" actId="47"/>
        <pc:sldMkLst>
          <pc:docMk/>
          <pc:sldMk cId="2266835889" sldId="889"/>
        </pc:sldMkLst>
      </pc:sldChg>
      <pc:sldChg chg="add del">
        <pc:chgData name="伊健 杜" userId="e69aded81da48593" providerId="LiveId" clId="{6851D0F0-FC89-429E-98DA-8AF4F6C645F8}" dt="2022-11-16T11:46:31.921" v="1552" actId="47"/>
        <pc:sldMkLst>
          <pc:docMk/>
          <pc:sldMk cId="3593349981" sldId="899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294288172" sldId="1381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639608240" sldId="1503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860629457" sldId="1504"/>
        </pc:sldMkLst>
      </pc:sldChg>
      <pc:sldChg chg="addSp">
        <pc:chgData name="伊健 杜" userId="e69aded81da48593" providerId="LiveId" clId="{6851D0F0-FC89-429E-98DA-8AF4F6C645F8}" dt="2022-11-16T17:41:20.299" v="2350"/>
        <pc:sldMkLst>
          <pc:docMk/>
          <pc:sldMk cId="2184303327" sldId="1505"/>
        </pc:sldMkLst>
        <pc:inkChg chg="add">
          <ac:chgData name="伊健 杜" userId="e69aded81da48593" providerId="LiveId" clId="{6851D0F0-FC89-429E-98DA-8AF4F6C645F8}" dt="2022-11-16T17:41:20.299" v="2350"/>
          <ac:inkMkLst>
            <pc:docMk/>
            <pc:sldMk cId="2184303327" sldId="1505"/>
            <ac:inkMk id="3" creationId="{6F47118C-2A56-23F7-0B6E-C994B1043145}"/>
          </ac:inkMkLst>
        </pc:inkChg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614944018" sldId="1507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709038691" sldId="1510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062628319" sldId="1511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2230162073" sldId="1512"/>
        </pc:sldMkLst>
      </pc:sldChg>
      <pc:sldChg chg="addSp delSp modSp add del mod">
        <pc:chgData name="伊健 杜" userId="e69aded81da48593" providerId="LiveId" clId="{6851D0F0-FC89-429E-98DA-8AF4F6C645F8}" dt="2022-11-16T12:06:33.633" v="2346"/>
        <pc:sldMkLst>
          <pc:docMk/>
          <pc:sldMk cId="1314336077" sldId="1513"/>
        </pc:sldMkLst>
        <pc:spChg chg="add mod">
          <ac:chgData name="伊健 杜" userId="e69aded81da48593" providerId="LiveId" clId="{6851D0F0-FC89-429E-98DA-8AF4F6C645F8}" dt="2022-11-16T09:48:02.372" v="26" actId="1076"/>
          <ac:spMkLst>
            <pc:docMk/>
            <pc:sldMk cId="1314336077" sldId="1513"/>
            <ac:spMk id="2" creationId="{6753D74F-9B3B-CE94-3E88-0307E5C57404}"/>
          </ac:spMkLst>
        </pc:spChg>
        <pc:spChg chg="add mod">
          <ac:chgData name="伊健 杜" userId="e69aded81da48593" providerId="LiveId" clId="{6851D0F0-FC89-429E-98DA-8AF4F6C645F8}" dt="2022-11-16T09:48:10.768" v="33"/>
          <ac:spMkLst>
            <pc:docMk/>
            <pc:sldMk cId="1314336077" sldId="1513"/>
            <ac:spMk id="3" creationId="{17C20293-5371-F9D5-0192-2546F25AC25B}"/>
          </ac:spMkLst>
        </pc:spChg>
        <pc:spChg chg="mod">
          <ac:chgData name="伊健 杜" userId="e69aded81da48593" providerId="LiveId" clId="{6851D0F0-FC89-429E-98DA-8AF4F6C645F8}" dt="2022-11-16T09:47:56.052" v="17" actId="1076"/>
          <ac:spMkLst>
            <pc:docMk/>
            <pc:sldMk cId="1314336077" sldId="1513"/>
            <ac:spMk id="4" creationId="{767FBCC3-E590-DDD9-AC6E-390CBBE40FB6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1314336077" sldId="1513"/>
            <ac:spMk id="7" creationId="{56D821EC-BCD9-B230-0383-57A1A2AEB645}"/>
          </ac:spMkLst>
        </pc:spChg>
        <pc:picChg chg="add del mod">
          <ac:chgData name="伊健 杜" userId="e69aded81da48593" providerId="LiveId" clId="{6851D0F0-FC89-429E-98DA-8AF4F6C645F8}" dt="2022-11-16T09:51:04.553" v="101" actId="478"/>
          <ac:picMkLst>
            <pc:docMk/>
            <pc:sldMk cId="1314336077" sldId="1513"/>
            <ac:picMk id="5" creationId="{832B9309-7B2E-2CFC-AE52-840F86C98ADF}"/>
          </ac:picMkLst>
        </pc:picChg>
        <pc:picChg chg="add del mod">
          <ac:chgData name="伊健 杜" userId="e69aded81da48593" providerId="LiveId" clId="{6851D0F0-FC89-429E-98DA-8AF4F6C645F8}" dt="2022-11-16T09:51:04.553" v="101" actId="478"/>
          <ac:picMkLst>
            <pc:docMk/>
            <pc:sldMk cId="1314336077" sldId="1513"/>
            <ac:picMk id="6" creationId="{9F20D84E-2156-8FAC-3613-6F6047AC189B}"/>
          </ac:picMkLst>
        </pc:picChg>
        <pc:picChg chg="add mod">
          <ac:chgData name="伊健 杜" userId="e69aded81da48593" providerId="LiveId" clId="{6851D0F0-FC89-429E-98DA-8AF4F6C645F8}" dt="2022-11-16T09:51:07.484" v="102" actId="1076"/>
          <ac:picMkLst>
            <pc:docMk/>
            <pc:sldMk cId="1314336077" sldId="1513"/>
            <ac:picMk id="1026" creationId="{38697F63-E928-3749-832E-4404B9E4D895}"/>
          </ac:picMkLst>
        </pc:picChg>
        <pc:picChg chg="del mod">
          <ac:chgData name="伊健 杜" userId="e69aded81da48593" providerId="LiveId" clId="{6851D0F0-FC89-429E-98DA-8AF4F6C645F8}" dt="2022-11-16T09:48:15.852" v="35" actId="478"/>
          <ac:picMkLst>
            <pc:docMk/>
            <pc:sldMk cId="1314336077" sldId="1513"/>
            <ac:picMk id="16386" creationId="{0C84893D-CF9F-5A5B-A5B0-3291E6E8E8BC}"/>
          </ac:picMkLst>
        </pc:picChg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944419382" sldId="1514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2343578061" sldId="1515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4288222492" sldId="1516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78043868" sldId="1517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027257664" sldId="1518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2461842350" sldId="1519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913739618" sldId="1520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488194149" sldId="1521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346026357" sldId="1522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599426179" sldId="1524"/>
        </pc:sldMkLst>
      </pc:sldChg>
      <pc:sldChg chg="del">
        <pc:chgData name="伊健 杜" userId="e69aded81da48593" providerId="LiveId" clId="{6851D0F0-FC89-429E-98DA-8AF4F6C645F8}" dt="2022-11-16T09:45:25.281" v="0" actId="47"/>
        <pc:sldMkLst>
          <pc:docMk/>
          <pc:sldMk cId="1702774516" sldId="1525"/>
        </pc:sldMkLst>
      </pc:sldChg>
      <pc:sldChg chg="addSp delSp modSp">
        <pc:chgData name="伊健 杜" userId="e69aded81da48593" providerId="LiveId" clId="{6851D0F0-FC89-429E-98DA-8AF4F6C645F8}" dt="2022-11-16T16:59:04.101" v="2349"/>
        <pc:sldMkLst>
          <pc:docMk/>
          <pc:sldMk cId="4171538496" sldId="1526"/>
        </pc:sldMkLst>
        <pc:spChg chg="mod">
          <ac:chgData name="伊健 杜" userId="e69aded81da48593" providerId="LiveId" clId="{6851D0F0-FC89-429E-98DA-8AF4F6C645F8}" dt="2022-11-16T16:59:04.101" v="2349"/>
          <ac:spMkLst>
            <pc:docMk/>
            <pc:sldMk cId="4171538496" sldId="1526"/>
            <ac:spMk id="5" creationId="{12133E31-EFD8-1428-E834-932512E03115}"/>
          </ac:spMkLst>
        </pc:spChg>
        <pc:spChg chg="add del">
          <ac:chgData name="伊健 杜" userId="e69aded81da48593" providerId="LiveId" clId="{6851D0F0-FC89-429E-98DA-8AF4F6C645F8}" dt="2022-11-16T16:59:02.906" v="2348"/>
          <ac:spMkLst>
            <pc:docMk/>
            <pc:sldMk cId="4171538496" sldId="1526"/>
            <ac:spMk id="6" creationId="{D65EC161-A029-D0A6-2B3B-528EED79EBD1}"/>
          </ac:spMkLst>
        </pc:spChg>
      </pc:sldChg>
      <pc:sldChg chg="modSp mod">
        <pc:chgData name="伊健 杜" userId="e69aded81da48593" providerId="LiveId" clId="{6851D0F0-FC89-429E-98DA-8AF4F6C645F8}" dt="2022-11-16T10:45:58.247" v="895"/>
        <pc:sldMkLst>
          <pc:docMk/>
          <pc:sldMk cId="182430281" sldId="1531"/>
        </pc:sldMkLst>
        <pc:spChg chg="mod">
          <ac:chgData name="伊健 杜" userId="e69aded81da48593" providerId="LiveId" clId="{6851D0F0-FC89-429E-98DA-8AF4F6C645F8}" dt="2022-11-16T10:45:58.247" v="895"/>
          <ac:spMkLst>
            <pc:docMk/>
            <pc:sldMk cId="182430281" sldId="1531"/>
            <ac:spMk id="4" creationId="{2691090D-D035-2EE7-556B-29D21742E484}"/>
          </ac:spMkLst>
        </pc:spChg>
      </pc:sldChg>
      <pc:sldChg chg="addSp">
        <pc:chgData name="伊健 杜" userId="e69aded81da48593" providerId="LiveId" clId="{6851D0F0-FC89-429E-98DA-8AF4F6C645F8}" dt="2022-11-16T17:41:20.299" v="2350"/>
        <pc:sldMkLst>
          <pc:docMk/>
          <pc:sldMk cId="2631609926" sldId="1538"/>
        </pc:sldMkLst>
        <pc:inkChg chg="add">
          <ac:chgData name="伊健 杜" userId="e69aded81da48593" providerId="LiveId" clId="{6851D0F0-FC89-429E-98DA-8AF4F6C645F8}" dt="2022-11-16T17:41:20.299" v="2350"/>
          <ac:inkMkLst>
            <pc:docMk/>
            <pc:sldMk cId="2631609926" sldId="1538"/>
            <ac:inkMk id="5" creationId="{02279FBC-4A81-58D8-8DC4-D5901097D9D2}"/>
          </ac:inkMkLst>
        </pc:inkChg>
      </pc:sldChg>
      <pc:sldChg chg="addSp">
        <pc:chgData name="伊健 杜" userId="e69aded81da48593" providerId="LiveId" clId="{6851D0F0-FC89-429E-98DA-8AF4F6C645F8}" dt="2022-11-16T17:41:20.299" v="2350"/>
        <pc:sldMkLst>
          <pc:docMk/>
          <pc:sldMk cId="4043369588" sldId="1552"/>
        </pc:sldMkLst>
        <pc:inkChg chg="add">
          <ac:chgData name="伊健 杜" userId="e69aded81da48593" providerId="LiveId" clId="{6851D0F0-FC89-429E-98DA-8AF4F6C645F8}" dt="2022-11-16T17:41:20.299" v="2350"/>
          <ac:inkMkLst>
            <pc:docMk/>
            <pc:sldMk cId="4043369588" sldId="1552"/>
            <ac:inkMk id="3" creationId="{983C8B99-8FA1-EBA1-9FDE-88BA58A1A87B}"/>
          </ac:inkMkLst>
        </pc:inkChg>
      </pc:sldChg>
      <pc:sldChg chg="addSp">
        <pc:chgData name="伊健 杜" userId="e69aded81da48593" providerId="LiveId" clId="{6851D0F0-FC89-429E-98DA-8AF4F6C645F8}" dt="2022-11-16T17:41:20.299" v="2350"/>
        <pc:sldMkLst>
          <pc:docMk/>
          <pc:sldMk cId="1129333731" sldId="1556"/>
        </pc:sldMkLst>
        <pc:inkChg chg="add">
          <ac:chgData name="伊健 杜" userId="e69aded81da48593" providerId="LiveId" clId="{6851D0F0-FC89-429E-98DA-8AF4F6C645F8}" dt="2022-11-16T17:41:20.299" v="2350"/>
          <ac:inkMkLst>
            <pc:docMk/>
            <pc:sldMk cId="1129333731" sldId="1556"/>
            <ac:inkMk id="3" creationId="{066DF3EB-48F5-14BF-3223-5EC6FD38D7B6}"/>
          </ac:inkMkLst>
        </pc:inkChg>
      </pc:sldChg>
      <pc:sldChg chg="modSp mod">
        <pc:chgData name="伊健 杜" userId="e69aded81da48593" providerId="LiveId" clId="{6851D0F0-FC89-429E-98DA-8AF4F6C645F8}" dt="2022-11-16T11:45:29.267" v="1502" actId="20577"/>
        <pc:sldMkLst>
          <pc:docMk/>
          <pc:sldMk cId="3834457499" sldId="1557"/>
        </pc:sldMkLst>
        <pc:spChg chg="mod">
          <ac:chgData name="伊健 杜" userId="e69aded81da48593" providerId="LiveId" clId="{6851D0F0-FC89-429E-98DA-8AF4F6C645F8}" dt="2022-11-16T11:45:29.267" v="1502" actId="20577"/>
          <ac:spMkLst>
            <pc:docMk/>
            <pc:sldMk cId="3834457499" sldId="1557"/>
            <ac:spMk id="2" creationId="{10304424-DB4A-36E7-9E0D-D32A5DD0F26C}"/>
          </ac:spMkLst>
        </pc:spChg>
      </pc:sldChg>
      <pc:sldChg chg="add del ord">
        <pc:chgData name="伊健 杜" userId="e69aded81da48593" providerId="LiveId" clId="{6851D0F0-FC89-429E-98DA-8AF4F6C645F8}" dt="2022-11-16T10:45:44.604" v="887" actId="47"/>
        <pc:sldMkLst>
          <pc:docMk/>
          <pc:sldMk cId="1545384372" sldId="1560"/>
        </pc:sldMkLst>
      </pc:sldChg>
      <pc:sldChg chg="addSp delSp modSp add mod ord">
        <pc:chgData name="伊健 杜" userId="e69aded81da48593" providerId="LiveId" clId="{6851D0F0-FC89-429E-98DA-8AF4F6C645F8}" dt="2022-11-16T12:06:33.633" v="2346"/>
        <pc:sldMkLst>
          <pc:docMk/>
          <pc:sldMk cId="2807822024" sldId="1561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2807822024" sldId="1561"/>
            <ac:spMk id="7" creationId="{56D821EC-BCD9-B230-0383-57A1A2AEB645}"/>
          </ac:spMkLst>
        </pc:spChg>
        <pc:picChg chg="del">
          <ac:chgData name="伊健 杜" userId="e69aded81da48593" providerId="LiveId" clId="{6851D0F0-FC89-429E-98DA-8AF4F6C645F8}" dt="2022-11-16T10:11:10.780" v="107" actId="478"/>
          <ac:picMkLst>
            <pc:docMk/>
            <pc:sldMk cId="2807822024" sldId="1561"/>
            <ac:picMk id="1026" creationId="{38697F63-E928-3749-832E-4404B9E4D895}"/>
          </ac:picMkLst>
        </pc:picChg>
        <pc:picChg chg="add mod">
          <ac:chgData name="伊健 杜" userId="e69aded81da48593" providerId="LiveId" clId="{6851D0F0-FC89-429E-98DA-8AF4F6C645F8}" dt="2022-11-16T10:12:57.750" v="146" actId="1076"/>
          <ac:picMkLst>
            <pc:docMk/>
            <pc:sldMk cId="2807822024" sldId="1561"/>
            <ac:picMk id="2050" creationId="{87289C70-4EE3-8FEE-F2F6-382F304B0C5F}"/>
          </ac:picMkLst>
        </pc:picChg>
      </pc:sldChg>
      <pc:sldChg chg="addSp delSp modSp add mod">
        <pc:chgData name="伊健 杜" userId="e69aded81da48593" providerId="LiveId" clId="{6851D0F0-FC89-429E-98DA-8AF4F6C645F8}" dt="2022-11-16T12:06:33.633" v="2346"/>
        <pc:sldMkLst>
          <pc:docMk/>
          <pc:sldMk cId="3478710393" sldId="1562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3478710393" sldId="1562"/>
            <ac:spMk id="7" creationId="{56D821EC-BCD9-B230-0383-57A1A2AEB645}"/>
          </ac:spMkLst>
        </pc:spChg>
        <pc:picChg chg="del">
          <ac:chgData name="伊健 杜" userId="e69aded81da48593" providerId="LiveId" clId="{6851D0F0-FC89-429E-98DA-8AF4F6C645F8}" dt="2022-11-16T10:17:52.518" v="175" actId="478"/>
          <ac:picMkLst>
            <pc:docMk/>
            <pc:sldMk cId="3478710393" sldId="1562"/>
            <ac:picMk id="2050" creationId="{87289C70-4EE3-8FEE-F2F6-382F304B0C5F}"/>
          </ac:picMkLst>
        </pc:picChg>
        <pc:picChg chg="add mod">
          <ac:chgData name="伊健 杜" userId="e69aded81da48593" providerId="LiveId" clId="{6851D0F0-FC89-429E-98DA-8AF4F6C645F8}" dt="2022-11-16T10:26:26.932" v="180" actId="1076"/>
          <ac:picMkLst>
            <pc:docMk/>
            <pc:sldMk cId="3478710393" sldId="1562"/>
            <ac:picMk id="3074" creationId="{C0AAB88B-43A3-4BCD-F5E9-3D2F947E35A4}"/>
          </ac:picMkLst>
        </pc:picChg>
      </pc:sldChg>
      <pc:sldChg chg="modSp add mod">
        <pc:chgData name="伊健 杜" userId="e69aded81da48593" providerId="LiveId" clId="{6851D0F0-FC89-429E-98DA-8AF4F6C645F8}" dt="2022-11-16T12:06:33.633" v="2346"/>
        <pc:sldMkLst>
          <pc:docMk/>
          <pc:sldMk cId="3278524335" sldId="1563"/>
        </pc:sldMkLst>
        <pc:spChg chg="mod">
          <ac:chgData name="伊健 杜" userId="e69aded81da48593" providerId="LiveId" clId="{6851D0F0-FC89-429E-98DA-8AF4F6C645F8}" dt="2022-11-16T11:45:15.351" v="1497"/>
          <ac:spMkLst>
            <pc:docMk/>
            <pc:sldMk cId="3278524335" sldId="1563"/>
            <ac:spMk id="2" creationId="{10304424-DB4A-36E7-9E0D-D32A5DD0F26C}"/>
          </ac:spMkLst>
        </pc:spChg>
        <pc:spChg chg="mod">
          <ac:chgData name="伊健 杜" userId="e69aded81da48593" providerId="LiveId" clId="{6851D0F0-FC89-429E-98DA-8AF4F6C645F8}" dt="2022-11-16T10:54:40.898" v="913"/>
          <ac:spMkLst>
            <pc:docMk/>
            <pc:sldMk cId="3278524335" sldId="1563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3278524335" sldId="1563"/>
            <ac:spMk id="7" creationId="{0788E5C2-A9AB-1247-C09B-C5EF7FFE7991}"/>
          </ac:spMkLst>
        </pc:spChg>
      </pc:sldChg>
      <pc:sldChg chg="addSp delSp modSp add mod delAnim">
        <pc:chgData name="伊健 杜" userId="e69aded81da48593" providerId="LiveId" clId="{6851D0F0-FC89-429E-98DA-8AF4F6C645F8}" dt="2022-11-16T12:06:33.633" v="2346"/>
        <pc:sldMkLst>
          <pc:docMk/>
          <pc:sldMk cId="3837178426" sldId="1564"/>
        </pc:sldMkLst>
        <pc:spChg chg="del">
          <ac:chgData name="伊健 杜" userId="e69aded81da48593" providerId="LiveId" clId="{6851D0F0-FC89-429E-98DA-8AF4F6C645F8}" dt="2022-11-16T10:58:26.768" v="1023" actId="478"/>
          <ac:spMkLst>
            <pc:docMk/>
            <pc:sldMk cId="3837178426" sldId="1564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3837178426" sldId="1564"/>
            <ac:spMk id="7" creationId="{0788E5C2-A9AB-1247-C09B-C5EF7FFE7991}"/>
          </ac:spMkLst>
        </pc:spChg>
        <pc:picChg chg="add mod">
          <ac:chgData name="伊健 杜" userId="e69aded81da48593" providerId="LiveId" clId="{6851D0F0-FC89-429E-98DA-8AF4F6C645F8}" dt="2022-11-16T11:01:28.449" v="1197" actId="1076"/>
          <ac:picMkLst>
            <pc:docMk/>
            <pc:sldMk cId="3837178426" sldId="1564"/>
            <ac:picMk id="4098" creationId="{7B38ED46-3D6C-6E3F-F204-7668C5CACC59}"/>
          </ac:picMkLst>
        </pc:picChg>
        <pc:picChg chg="del">
          <ac:chgData name="伊健 杜" userId="e69aded81da48593" providerId="LiveId" clId="{6851D0F0-FC89-429E-98DA-8AF4F6C645F8}" dt="2022-11-16T10:59:54.350" v="1194" actId="478"/>
          <ac:picMkLst>
            <pc:docMk/>
            <pc:sldMk cId="3837178426" sldId="1564"/>
            <ac:picMk id="24578" creationId="{0264E28D-3820-B5C1-B74B-2718D432BC72}"/>
          </ac:picMkLst>
        </pc:picChg>
      </pc:sldChg>
      <pc:sldChg chg="addSp delSp modSp add mod ord">
        <pc:chgData name="伊健 杜" userId="e69aded81da48593" providerId="LiveId" clId="{6851D0F0-FC89-429E-98DA-8AF4F6C645F8}" dt="2022-11-16T18:20:05.352" v="2356" actId="21"/>
        <pc:sldMkLst>
          <pc:docMk/>
          <pc:sldMk cId="734188155" sldId="1565"/>
        </pc:sldMkLst>
        <pc:spChg chg="add del mod">
          <ac:chgData name="伊健 杜" userId="e69aded81da48593" providerId="LiveId" clId="{6851D0F0-FC89-429E-98DA-8AF4F6C645F8}" dt="2022-11-16T18:20:05.352" v="2356" actId="21"/>
          <ac:spMkLst>
            <pc:docMk/>
            <pc:sldMk cId="734188155" sldId="1565"/>
            <ac:spMk id="3" creationId="{33007010-BF7D-4BCB-7EF0-068CED4141BE}"/>
          </ac:spMkLst>
        </pc:spChg>
        <pc:spChg chg="mod">
          <ac:chgData name="伊健 杜" userId="e69aded81da48593" providerId="LiveId" clId="{6851D0F0-FC89-429E-98DA-8AF4F6C645F8}" dt="2022-11-16T18:15:00.089" v="2354" actId="14100"/>
          <ac:spMkLst>
            <pc:docMk/>
            <pc:sldMk cId="734188155" sldId="1565"/>
            <ac:spMk id="7" creationId="{0788E5C2-A9AB-1247-C09B-C5EF7FFE7991}"/>
          </ac:spMkLst>
        </pc:spChg>
        <pc:picChg chg="add mod">
          <ac:chgData name="伊健 杜" userId="e69aded81da48593" providerId="LiveId" clId="{6851D0F0-FC89-429E-98DA-8AF4F6C645F8}" dt="2022-11-16T11:03:17.132" v="1367" actId="732"/>
          <ac:picMkLst>
            <pc:docMk/>
            <pc:sldMk cId="734188155" sldId="1565"/>
            <ac:picMk id="5122" creationId="{3F5A70ED-4039-77D1-EA1C-3342B36477C2}"/>
          </ac:picMkLst>
        </pc:picChg>
        <pc:picChg chg="del mod">
          <ac:chgData name="伊健 杜" userId="e69aded81da48593" providerId="LiveId" clId="{6851D0F0-FC89-429E-98DA-8AF4F6C645F8}" dt="2022-11-16T11:02:45.125" v="1364" actId="478"/>
          <ac:picMkLst>
            <pc:docMk/>
            <pc:sldMk cId="734188155" sldId="1565"/>
            <ac:picMk id="24578" creationId="{0264E28D-3820-B5C1-B74B-2718D432BC72}"/>
          </ac:picMkLst>
        </pc:picChg>
      </pc:sldChg>
      <pc:sldChg chg="add del">
        <pc:chgData name="伊健 杜" userId="e69aded81da48593" providerId="LiveId" clId="{6851D0F0-FC89-429E-98DA-8AF4F6C645F8}" dt="2022-11-16T10:59:47.425" v="1191"/>
        <pc:sldMkLst>
          <pc:docMk/>
          <pc:sldMk cId="3695372480" sldId="1565"/>
        </pc:sldMkLst>
      </pc:sldChg>
      <pc:sldChg chg="addSp modSp add mod">
        <pc:chgData name="伊健 杜" userId="e69aded81da48593" providerId="LiveId" clId="{6851D0F0-FC89-429E-98DA-8AF4F6C645F8}" dt="2022-11-16T18:20:34.555" v="2393" actId="1076"/>
        <pc:sldMkLst>
          <pc:docMk/>
          <pc:sldMk cId="1097106493" sldId="1566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097106493" sldId="1566"/>
            <ac:spMk id="2" creationId="{B54E14D1-82CD-D39E-7058-3AF7BB1BB5E7}"/>
          </ac:spMkLst>
        </pc:spChg>
        <pc:spChg chg="add mod">
          <ac:chgData name="伊健 杜" userId="e69aded81da48593" providerId="LiveId" clId="{6851D0F0-FC89-429E-98DA-8AF4F6C645F8}" dt="2022-11-16T18:20:34.555" v="2393" actId="1076"/>
          <ac:spMkLst>
            <pc:docMk/>
            <pc:sldMk cId="1097106493" sldId="1566"/>
            <ac:spMk id="3" creationId="{F0F64142-3309-0577-7DB0-59987EF06C35}"/>
          </ac:spMkLst>
        </pc:spChg>
      </pc:sldChg>
      <pc:sldChg chg="modSp add mod">
        <pc:chgData name="伊健 杜" userId="e69aded81da48593" providerId="LiveId" clId="{6851D0F0-FC89-429E-98DA-8AF4F6C645F8}" dt="2022-11-16T12:06:33.633" v="2346"/>
        <pc:sldMkLst>
          <pc:docMk/>
          <pc:sldMk cId="1553102500" sldId="1567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553102500" sldId="1567"/>
            <ac:spMk id="4" creationId="{BD95F9A2-9D79-26DD-0E98-636A19FC1AB1}"/>
          </ac:spMkLst>
        </pc:spChg>
      </pc:sldChg>
      <pc:sldChg chg="add del">
        <pc:chgData name="伊健 杜" userId="e69aded81da48593" providerId="LiveId" clId="{6851D0F0-FC89-429E-98DA-8AF4F6C645F8}" dt="2022-11-16T11:44:45.213" v="1491" actId="47"/>
        <pc:sldMkLst>
          <pc:docMk/>
          <pc:sldMk cId="1761759053" sldId="1567"/>
        </pc:sldMkLst>
      </pc:sldChg>
      <pc:sldChg chg="add del ord">
        <pc:chgData name="伊健 杜" userId="e69aded81da48593" providerId="LiveId" clId="{6851D0F0-FC89-429E-98DA-8AF4F6C645F8}" dt="2022-11-16T11:26:59.121" v="1489" actId="47"/>
        <pc:sldMkLst>
          <pc:docMk/>
          <pc:sldMk cId="1966204430" sldId="1567"/>
        </pc:sldMkLst>
      </pc:sldChg>
      <pc:sldChg chg="add">
        <pc:chgData name="伊健 杜" userId="e69aded81da48593" providerId="LiveId" clId="{6851D0F0-FC89-429E-98DA-8AF4F6C645F8}" dt="2022-11-16T11:47:34.689" v="1606"/>
        <pc:sldMkLst>
          <pc:docMk/>
          <pc:sldMk cId="1939192676" sldId="1568"/>
        </pc:sldMkLst>
      </pc:sldChg>
      <pc:sldChg chg="addSp delSp modSp add mod">
        <pc:chgData name="伊健 杜" userId="e69aded81da48593" providerId="LiveId" clId="{6851D0F0-FC89-429E-98DA-8AF4F6C645F8}" dt="2022-11-16T12:06:33.633" v="2346"/>
        <pc:sldMkLst>
          <pc:docMk/>
          <pc:sldMk cId="2930578806" sldId="1569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2930578806" sldId="1569"/>
            <ac:spMk id="2" creationId="{10304424-DB4A-36E7-9E0D-D32A5DD0F26C}"/>
          </ac:spMkLst>
        </pc:spChg>
        <pc:spChg chg="mod">
          <ac:chgData name="伊健 杜" userId="e69aded81da48593" providerId="LiveId" clId="{6851D0F0-FC89-429E-98DA-8AF4F6C645F8}" dt="2022-11-16T11:48:25.515" v="1672"/>
          <ac:spMkLst>
            <pc:docMk/>
            <pc:sldMk cId="2930578806" sldId="1569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2930578806" sldId="1569"/>
            <ac:spMk id="7" creationId="{0788E5C2-A9AB-1247-C09B-C5EF7FFE7991}"/>
          </ac:spMkLst>
        </pc:spChg>
        <pc:picChg chg="add del mod">
          <ac:chgData name="伊健 杜" userId="e69aded81da48593" providerId="LiveId" clId="{6851D0F0-FC89-429E-98DA-8AF4F6C645F8}" dt="2022-11-16T11:52:08.179" v="1677" actId="478"/>
          <ac:picMkLst>
            <pc:docMk/>
            <pc:sldMk cId="2930578806" sldId="1569"/>
            <ac:picMk id="6146" creationId="{43E587E5-5716-B2DE-A584-DB2B8702B16B}"/>
          </ac:picMkLst>
        </pc:picChg>
        <pc:picChg chg="add del mod">
          <ac:chgData name="伊健 杜" userId="e69aded81da48593" providerId="LiveId" clId="{6851D0F0-FC89-429E-98DA-8AF4F6C645F8}" dt="2022-11-16T11:59:47.180" v="1791" actId="478"/>
          <ac:picMkLst>
            <pc:docMk/>
            <pc:sldMk cId="2930578806" sldId="1569"/>
            <ac:picMk id="6148" creationId="{9090C696-15B6-2133-34F8-64D167F308CB}"/>
          </ac:picMkLst>
        </pc:picChg>
        <pc:picChg chg="add mod">
          <ac:chgData name="伊健 杜" userId="e69aded81da48593" providerId="LiveId" clId="{6851D0F0-FC89-429E-98DA-8AF4F6C645F8}" dt="2022-11-16T11:58:44.556" v="1790" actId="14100"/>
          <ac:picMkLst>
            <pc:docMk/>
            <pc:sldMk cId="2930578806" sldId="1569"/>
            <ac:picMk id="6150" creationId="{5F4A76B9-FF2D-D89A-86D1-C71246B68012}"/>
          </ac:picMkLst>
        </pc:picChg>
        <pc:picChg chg="add mod">
          <ac:chgData name="伊健 杜" userId="e69aded81da48593" providerId="LiveId" clId="{6851D0F0-FC89-429E-98DA-8AF4F6C645F8}" dt="2022-11-16T11:59:50.906" v="1794" actId="14100"/>
          <ac:picMkLst>
            <pc:docMk/>
            <pc:sldMk cId="2930578806" sldId="1569"/>
            <ac:picMk id="6152" creationId="{1094928E-ED61-CA31-5BB0-3BC1D6FBF51B}"/>
          </ac:picMkLst>
        </pc:picChg>
        <pc:picChg chg="del">
          <ac:chgData name="伊健 杜" userId="e69aded81da48593" providerId="LiveId" clId="{6851D0F0-FC89-429E-98DA-8AF4F6C645F8}" dt="2022-11-16T11:48:27.375" v="1673" actId="478"/>
          <ac:picMkLst>
            <pc:docMk/>
            <pc:sldMk cId="2930578806" sldId="1569"/>
            <ac:picMk id="24578" creationId="{0264E28D-3820-B5C1-B74B-2718D432BC72}"/>
          </ac:picMkLst>
        </pc:picChg>
      </pc:sldChg>
      <pc:sldChg chg="delSp modSp add mod delAnim">
        <pc:chgData name="伊健 杜" userId="e69aded81da48593" providerId="LiveId" clId="{6851D0F0-FC89-429E-98DA-8AF4F6C645F8}" dt="2022-11-16T12:06:33.633" v="2346"/>
        <pc:sldMkLst>
          <pc:docMk/>
          <pc:sldMk cId="4138935040" sldId="1570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4138935040" sldId="1570"/>
            <ac:spMk id="2" creationId="{10304424-DB4A-36E7-9E0D-D32A5DD0F26C}"/>
          </ac:spMkLst>
        </pc:spChg>
        <pc:spChg chg="del">
          <ac:chgData name="伊健 杜" userId="e69aded81da48593" providerId="LiveId" clId="{6851D0F0-FC89-429E-98DA-8AF4F6C645F8}" dt="2022-11-16T12:06:02.577" v="2345" actId="478"/>
          <ac:spMkLst>
            <pc:docMk/>
            <pc:sldMk cId="4138935040" sldId="1570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4138935040" sldId="1570"/>
            <ac:spMk id="7" creationId="{0788E5C2-A9AB-1247-C09B-C5EF7FFE7991}"/>
          </ac:spMkLst>
        </pc:spChg>
        <pc:picChg chg="mod">
          <ac:chgData name="伊健 杜" userId="e69aded81da48593" providerId="LiveId" clId="{6851D0F0-FC89-429E-98DA-8AF4F6C645F8}" dt="2022-11-16T12:00:43.583" v="1893" actId="1076"/>
          <ac:picMkLst>
            <pc:docMk/>
            <pc:sldMk cId="4138935040" sldId="1570"/>
            <ac:picMk id="6146" creationId="{43E587E5-5716-B2DE-A584-DB2B8702B16B}"/>
          </ac:picMkLst>
        </pc:picChg>
      </pc:sldChg>
      <pc:sldChg chg="modSp add mod">
        <pc:chgData name="伊健 杜" userId="e69aded81da48593" providerId="LiveId" clId="{6851D0F0-FC89-429E-98DA-8AF4F6C645F8}" dt="2022-11-16T12:06:33.633" v="2346"/>
        <pc:sldMkLst>
          <pc:docMk/>
          <pc:sldMk cId="2230565867" sldId="1571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2230565867" sldId="1571"/>
            <ac:spMk id="4" creationId="{BD95F9A2-9D79-26DD-0E98-636A19FC1AB1}"/>
          </ac:spMkLst>
        </pc:spChg>
      </pc:sldChg>
      <pc:sldChg chg="addSp delSp modSp add mod">
        <pc:chgData name="伊健 杜" userId="e69aded81da48593" providerId="LiveId" clId="{6851D0F0-FC89-429E-98DA-8AF4F6C645F8}" dt="2022-11-16T12:06:33.633" v="2346"/>
        <pc:sldMkLst>
          <pc:docMk/>
          <pc:sldMk cId="3602726642" sldId="1572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3602726642" sldId="1572"/>
            <ac:spMk id="2" creationId="{10304424-DB4A-36E7-9E0D-D32A5DD0F26C}"/>
          </ac:spMkLst>
        </pc:spChg>
        <pc:spChg chg="add del">
          <ac:chgData name="伊健 杜" userId="e69aded81da48593" providerId="LiveId" clId="{6851D0F0-FC89-429E-98DA-8AF4F6C645F8}" dt="2022-11-16T12:03:16.811" v="2118"/>
          <ac:spMkLst>
            <pc:docMk/>
            <pc:sldMk cId="3602726642" sldId="1572"/>
            <ac:spMk id="3" creationId="{38AFA260-C5E2-867A-D0E8-EA9F63039712}"/>
          </ac:spMkLst>
        </pc:spChg>
        <pc:spChg chg="mod">
          <ac:chgData name="伊健 杜" userId="e69aded81da48593" providerId="LiveId" clId="{6851D0F0-FC89-429E-98DA-8AF4F6C645F8}" dt="2022-11-16T12:03:18.075" v="2119"/>
          <ac:spMkLst>
            <pc:docMk/>
            <pc:sldMk cId="3602726642" sldId="1572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3602726642" sldId="1572"/>
            <ac:spMk id="7" creationId="{0788E5C2-A9AB-1247-C09B-C5EF7FFE7991}"/>
          </ac:spMkLst>
        </pc:spChg>
        <pc:picChg chg="del">
          <ac:chgData name="伊健 杜" userId="e69aded81da48593" providerId="LiveId" clId="{6851D0F0-FC89-429E-98DA-8AF4F6C645F8}" dt="2022-11-16T12:03:37.410" v="2192" actId="478"/>
          <ac:picMkLst>
            <pc:docMk/>
            <pc:sldMk cId="3602726642" sldId="1572"/>
            <ac:picMk id="6150" creationId="{5F4A76B9-FF2D-D89A-86D1-C71246B68012}"/>
          </ac:picMkLst>
        </pc:picChg>
        <pc:picChg chg="del mod">
          <ac:chgData name="伊健 杜" userId="e69aded81da48593" providerId="LiveId" clId="{6851D0F0-FC89-429E-98DA-8AF4F6C645F8}" dt="2022-11-16T12:03:37.410" v="2192" actId="478"/>
          <ac:picMkLst>
            <pc:docMk/>
            <pc:sldMk cId="3602726642" sldId="1572"/>
            <ac:picMk id="6152" creationId="{1094928E-ED61-CA31-5BB0-3BC1D6FBF51B}"/>
          </ac:picMkLst>
        </pc:picChg>
        <pc:picChg chg="add mod">
          <ac:chgData name="伊健 杜" userId="e69aded81da48593" providerId="LiveId" clId="{6851D0F0-FC89-429E-98DA-8AF4F6C645F8}" dt="2022-11-16T12:05:28.905" v="2259" actId="1076"/>
          <ac:picMkLst>
            <pc:docMk/>
            <pc:sldMk cId="3602726642" sldId="1572"/>
            <ac:picMk id="8195" creationId="{DD03C696-85EE-65A4-EC3D-A65EE3A926C5}"/>
          </ac:picMkLst>
        </pc:picChg>
      </pc:sldChg>
      <pc:sldChg chg="addSp delSp modSp add mod delAnim">
        <pc:chgData name="伊健 杜" userId="e69aded81da48593" providerId="LiveId" clId="{6851D0F0-FC89-429E-98DA-8AF4F6C645F8}" dt="2022-11-16T12:06:33.633" v="2346"/>
        <pc:sldMkLst>
          <pc:docMk/>
          <pc:sldMk cId="1880191684" sldId="1573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880191684" sldId="1573"/>
            <ac:spMk id="2" creationId="{10304424-DB4A-36E7-9E0D-D32A5DD0F26C}"/>
          </ac:spMkLst>
        </pc:spChg>
        <pc:spChg chg="del">
          <ac:chgData name="伊健 杜" userId="e69aded81da48593" providerId="LiveId" clId="{6851D0F0-FC89-429E-98DA-8AF4F6C645F8}" dt="2022-11-16T12:04:56.663" v="2219" actId="478"/>
          <ac:spMkLst>
            <pc:docMk/>
            <pc:sldMk cId="1880191684" sldId="1573"/>
            <ac:spMk id="5" creationId="{12133E31-EFD8-1428-E834-932512E03115}"/>
          </ac:spMkLst>
        </pc:spChg>
        <pc:spChg chg="mod">
          <ac:chgData name="伊健 杜" userId="e69aded81da48593" providerId="LiveId" clId="{6851D0F0-FC89-429E-98DA-8AF4F6C645F8}" dt="2022-11-16T12:06:33.633" v="2346"/>
          <ac:spMkLst>
            <pc:docMk/>
            <pc:sldMk cId="1880191684" sldId="1573"/>
            <ac:spMk id="7" creationId="{0788E5C2-A9AB-1247-C09B-C5EF7FFE7991}"/>
          </ac:spMkLst>
        </pc:spChg>
        <pc:picChg chg="add mod">
          <ac:chgData name="伊健 杜" userId="e69aded81da48593" providerId="LiveId" clId="{6851D0F0-FC89-429E-98DA-8AF4F6C645F8}" dt="2022-11-16T12:05:05.447" v="2225" actId="1076"/>
          <ac:picMkLst>
            <pc:docMk/>
            <pc:sldMk cId="1880191684" sldId="1573"/>
            <ac:picMk id="9218" creationId="{23E8F6F1-9046-B57A-7D73-8D0F6016C130}"/>
          </ac:picMkLst>
        </pc:picChg>
      </pc:sldChg>
      <pc:sldChg chg="modSp add mod">
        <pc:chgData name="伊健 杜" userId="e69aded81da48593" providerId="LiveId" clId="{6851D0F0-FC89-429E-98DA-8AF4F6C645F8}" dt="2022-11-16T12:06:33.633" v="2346"/>
        <pc:sldMkLst>
          <pc:docMk/>
          <pc:sldMk cId="1885706911" sldId="1574"/>
        </pc:sldMkLst>
        <pc:spChg chg="mod">
          <ac:chgData name="伊健 杜" userId="e69aded81da48593" providerId="LiveId" clId="{6851D0F0-FC89-429E-98DA-8AF4F6C645F8}" dt="2022-11-16T12:06:33.633" v="2346"/>
          <ac:spMkLst>
            <pc:docMk/>
            <pc:sldMk cId="1885706911" sldId="1574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03C6AB18-DED7-46D2-B933-59CD32BD7394}"/>
    <pc:docChg chg="undo custSel addSld delSld modSld sldOrd">
      <pc:chgData name="伊健 杜" userId="e69aded81da48593" providerId="LiveId" clId="{03C6AB18-DED7-46D2-B933-59CD32BD7394}" dt="2022-11-30T18:11:18.740" v="2663" actId="20577"/>
      <pc:docMkLst>
        <pc:docMk/>
      </pc:docMkLst>
      <pc:sldChg chg="del">
        <pc:chgData name="伊健 杜" userId="e69aded81da48593" providerId="LiveId" clId="{03C6AB18-DED7-46D2-B933-59CD32BD7394}" dt="2022-11-30T09:24:30.195" v="0" actId="47"/>
        <pc:sldMkLst>
          <pc:docMk/>
          <pc:sldMk cId="3516264102" sldId="1686"/>
        </pc:sldMkLst>
      </pc:sldChg>
      <pc:sldChg chg="del">
        <pc:chgData name="伊健 杜" userId="e69aded81da48593" providerId="LiveId" clId="{03C6AB18-DED7-46D2-B933-59CD32BD7394}" dt="2022-11-30T14:11:10.047" v="1316" actId="47"/>
        <pc:sldMkLst>
          <pc:docMk/>
          <pc:sldMk cId="3705564212" sldId="1721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4247699554" sldId="1759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46368542" sldId="1760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927019099" sldId="1761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870040822" sldId="1762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4201160776" sldId="1763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460963209" sldId="1764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65884149" sldId="1765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764299211" sldId="1766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2564740774" sldId="1767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1389021220" sldId="1768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107659677" sldId="1769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724131573" sldId="1770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577190771" sldId="1771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172176771" sldId="1772"/>
        </pc:sldMkLst>
      </pc:sldChg>
      <pc:sldChg chg="del">
        <pc:chgData name="伊健 杜" userId="e69aded81da48593" providerId="LiveId" clId="{03C6AB18-DED7-46D2-B933-59CD32BD7394}" dt="2022-11-30T14:11:09.080" v="1315" actId="47"/>
        <pc:sldMkLst>
          <pc:docMk/>
          <pc:sldMk cId="3186032059" sldId="1773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2537608014" sldId="1774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1688766691" sldId="1775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670985878" sldId="1776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1507371459" sldId="1777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1934587504" sldId="1778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792540839" sldId="1779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1073241968" sldId="1780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4046973700" sldId="1781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021273311" sldId="1782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2389901494" sldId="1783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2720419610" sldId="1785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3700145461" sldId="1786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4126106858" sldId="1787"/>
        </pc:sldMkLst>
      </pc:sldChg>
      <pc:sldChg chg="del">
        <pc:chgData name="伊健 杜" userId="e69aded81da48593" providerId="LiveId" clId="{03C6AB18-DED7-46D2-B933-59CD32BD7394}" dt="2022-11-30T09:24:30.195" v="0" actId="47"/>
        <pc:sldMkLst>
          <pc:docMk/>
          <pc:sldMk cId="4240655092" sldId="1788"/>
        </pc:sldMkLst>
      </pc:sldChg>
      <pc:sldChg chg="delSp mod">
        <pc:chgData name="伊健 杜" userId="e69aded81da48593" providerId="LiveId" clId="{03C6AB18-DED7-46D2-B933-59CD32BD7394}" dt="2022-11-30T17:11:33.969" v="2655" actId="478"/>
        <pc:sldMkLst>
          <pc:docMk/>
          <pc:sldMk cId="2828160977" sldId="1800"/>
        </pc:sldMkLst>
        <pc:spChg chg="del">
          <ac:chgData name="伊健 杜" userId="e69aded81da48593" providerId="LiveId" clId="{03C6AB18-DED7-46D2-B933-59CD32BD7394}" dt="2022-11-30T17:11:33.969" v="2655" actId="478"/>
          <ac:spMkLst>
            <pc:docMk/>
            <pc:sldMk cId="2828160977" sldId="1800"/>
            <ac:spMk id="2" creationId="{87F89704-9545-DD60-B8DB-69EDDB0FEE36}"/>
          </ac:spMkLst>
        </pc:spChg>
      </pc:sldChg>
      <pc:sldChg chg="addSp delSp modSp add mod ord">
        <pc:chgData name="伊健 杜" userId="e69aded81da48593" providerId="LiveId" clId="{03C6AB18-DED7-46D2-B933-59CD32BD7394}" dt="2022-11-30T16:49:29.642" v="2654"/>
        <pc:sldMkLst>
          <pc:docMk/>
          <pc:sldMk cId="1042531073" sldId="1829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1042531073" sldId="1829"/>
            <ac:spMk id="2" creationId="{10304424-DB4A-36E7-9E0D-D32A5DD0F26C}"/>
          </ac:spMkLst>
        </pc:spChg>
        <pc:spChg chg="mod">
          <ac:chgData name="伊健 杜" userId="e69aded81da48593" providerId="LiveId" clId="{03C6AB18-DED7-46D2-B933-59CD32BD7394}" dt="2022-11-30T10:34:41.932" v="14" actId="1076"/>
          <ac:spMkLst>
            <pc:docMk/>
            <pc:sldMk cId="1042531073" sldId="1829"/>
            <ac:spMk id="5" creationId="{12133E31-EFD8-1428-E834-932512E03115}"/>
          </ac:spMkLst>
        </pc:spChg>
        <pc:spChg chg="del">
          <ac:chgData name="伊健 杜" userId="e69aded81da48593" providerId="LiveId" clId="{03C6AB18-DED7-46D2-B933-59CD32BD7394}" dt="2022-11-30T10:36:26.454" v="144" actId="478"/>
          <ac:spMkLst>
            <pc:docMk/>
            <pc:sldMk cId="1042531073" sldId="1829"/>
            <ac:spMk id="6" creationId="{FCF60491-E739-DB42-5DA9-C3A6F3C5776C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1042531073" sldId="1829"/>
            <ac:spMk id="10" creationId="{B839CA97-BE0D-8B7C-B769-3E145A81D451}"/>
          </ac:spMkLst>
        </pc:spChg>
        <pc:picChg chg="add mod">
          <ac:chgData name="伊健 杜" userId="e69aded81da48593" providerId="LiveId" clId="{03C6AB18-DED7-46D2-B933-59CD32BD7394}" dt="2022-11-30T10:37:07.639" v="147" actId="1076"/>
          <ac:picMkLst>
            <pc:docMk/>
            <pc:sldMk cId="1042531073" sldId="1829"/>
            <ac:picMk id="1026" creationId="{790C8FC1-2052-0BCE-5766-B7185225E6B8}"/>
          </ac:picMkLst>
        </pc:picChg>
        <pc:picChg chg="del">
          <ac:chgData name="伊健 杜" userId="e69aded81da48593" providerId="LiveId" clId="{03C6AB18-DED7-46D2-B933-59CD32BD7394}" dt="2022-11-30T10:36:16.825" v="143" actId="478"/>
          <ac:picMkLst>
            <pc:docMk/>
            <pc:sldMk cId="1042531073" sldId="1829"/>
            <ac:picMk id="35842" creationId="{3C909148-44B1-7E71-851A-CEB7D962EC80}"/>
          </ac:picMkLst>
        </pc:picChg>
      </pc:sldChg>
      <pc:sldChg chg="addSp delSp modSp add mod delAnim">
        <pc:chgData name="伊健 杜" userId="e69aded81da48593" providerId="LiveId" clId="{03C6AB18-DED7-46D2-B933-59CD32BD7394}" dt="2022-11-30T18:11:18.740" v="2663" actId="20577"/>
        <pc:sldMkLst>
          <pc:docMk/>
          <pc:sldMk cId="1555452203" sldId="1830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1555452203" sldId="1830"/>
            <ac:spMk id="2" creationId="{10304424-DB4A-36E7-9E0D-D32A5DD0F26C}"/>
          </ac:spMkLst>
        </pc:spChg>
        <pc:spChg chg="del">
          <ac:chgData name="伊健 杜" userId="e69aded81da48593" providerId="LiveId" clId="{03C6AB18-DED7-46D2-B933-59CD32BD7394}" dt="2022-11-30T10:37:14.940" v="149" actId="478"/>
          <ac:spMkLst>
            <pc:docMk/>
            <pc:sldMk cId="1555452203" sldId="1830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8:11:18.740" v="2663" actId="20577"/>
          <ac:spMkLst>
            <pc:docMk/>
            <pc:sldMk cId="1555452203" sldId="1830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0:38:23.027" v="374" actId="478"/>
          <ac:picMkLst>
            <pc:docMk/>
            <pc:sldMk cId="1555452203" sldId="1830"/>
            <ac:picMk id="1026" creationId="{790C8FC1-2052-0BCE-5766-B7185225E6B8}"/>
          </ac:picMkLst>
        </pc:picChg>
        <pc:picChg chg="add mod">
          <ac:chgData name="伊健 杜" userId="e69aded81da48593" providerId="LiveId" clId="{03C6AB18-DED7-46D2-B933-59CD32BD7394}" dt="2022-11-30T10:41:05.725" v="379" actId="14100"/>
          <ac:picMkLst>
            <pc:docMk/>
            <pc:sldMk cId="1555452203" sldId="1830"/>
            <ac:picMk id="2050" creationId="{53949513-6399-BFEC-D2B5-8E02F9F08087}"/>
          </ac:picMkLst>
        </pc:picChg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1134618637" sldId="1831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1134618637" sldId="1831"/>
            <ac:spMk id="2" creationId="{10304424-DB4A-36E7-9E0D-D32A5DD0F26C}"/>
          </ac:spMkLst>
        </pc:spChg>
        <pc:spChg chg="mod">
          <ac:chgData name="伊健 杜" userId="e69aded81da48593" providerId="LiveId" clId="{03C6AB18-DED7-46D2-B933-59CD32BD7394}" dt="2022-11-30T13:24:31.789" v="392"/>
          <ac:spMkLst>
            <pc:docMk/>
            <pc:sldMk cId="1134618637" sldId="1831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1134618637" sldId="1831"/>
            <ac:spMk id="10" creationId="{B839CA97-BE0D-8B7C-B769-3E145A81D451}"/>
          </ac:spMkLst>
        </pc:spChg>
        <pc:picChg chg="add mod">
          <ac:chgData name="伊健 杜" userId="e69aded81da48593" providerId="LiveId" clId="{03C6AB18-DED7-46D2-B933-59CD32BD7394}" dt="2022-11-30T13:45:30.021" v="653" actId="1076"/>
          <ac:picMkLst>
            <pc:docMk/>
            <pc:sldMk cId="1134618637" sldId="1831"/>
            <ac:picMk id="3" creationId="{2D9F5A6C-5366-B2A1-66B6-367FB2320140}"/>
          </ac:picMkLst>
        </pc:picChg>
        <pc:picChg chg="del mod">
          <ac:chgData name="伊健 杜" userId="e69aded81da48593" providerId="LiveId" clId="{03C6AB18-DED7-46D2-B933-59CD32BD7394}" dt="2022-11-30T13:41:51.217" v="648" actId="478"/>
          <ac:picMkLst>
            <pc:docMk/>
            <pc:sldMk cId="1134618637" sldId="1831"/>
            <ac:picMk id="1026" creationId="{790C8FC1-2052-0BCE-5766-B7185225E6B8}"/>
          </ac:picMkLst>
        </pc:picChg>
      </pc:sldChg>
      <pc:sldChg chg="addSp delSp modSp add mod delAnim">
        <pc:chgData name="伊健 杜" userId="e69aded81da48593" providerId="LiveId" clId="{03C6AB18-DED7-46D2-B933-59CD32BD7394}" dt="2022-11-30T16:49:29.642" v="2654"/>
        <pc:sldMkLst>
          <pc:docMk/>
          <pc:sldMk cId="2434116696" sldId="1832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2434116696" sldId="1832"/>
            <ac:spMk id="2" creationId="{10304424-DB4A-36E7-9E0D-D32A5DD0F26C}"/>
          </ac:spMkLst>
        </pc:spChg>
        <pc:spChg chg="del">
          <ac:chgData name="伊健 杜" userId="e69aded81da48593" providerId="LiveId" clId="{03C6AB18-DED7-46D2-B933-59CD32BD7394}" dt="2022-11-30T13:45:50.089" v="655" actId="478"/>
          <ac:spMkLst>
            <pc:docMk/>
            <pc:sldMk cId="2434116696" sldId="1832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2434116696" sldId="1832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3:50:14.874" v="780" actId="478"/>
          <ac:picMkLst>
            <pc:docMk/>
            <pc:sldMk cId="2434116696" sldId="1832"/>
            <ac:picMk id="3" creationId="{2D9F5A6C-5366-B2A1-66B6-367FB2320140}"/>
          </ac:picMkLst>
        </pc:picChg>
        <pc:picChg chg="add mod">
          <ac:chgData name="伊健 杜" userId="e69aded81da48593" providerId="LiveId" clId="{03C6AB18-DED7-46D2-B933-59CD32BD7394}" dt="2022-11-30T13:51:32.025" v="782" actId="1076"/>
          <ac:picMkLst>
            <pc:docMk/>
            <pc:sldMk cId="2434116696" sldId="1832"/>
            <ac:picMk id="2050" creationId="{437C9E34-362C-233A-43CA-FD9DB04DE6F4}"/>
          </ac:picMkLst>
        </pc:picChg>
        <pc:picChg chg="add del">
          <ac:chgData name="伊健 杜" userId="e69aded81da48593" providerId="LiveId" clId="{03C6AB18-DED7-46D2-B933-59CD32BD7394}" dt="2022-11-30T13:52:05.891" v="823"/>
          <ac:picMkLst>
            <pc:docMk/>
            <pc:sldMk cId="2434116696" sldId="1832"/>
            <ac:picMk id="2052" creationId="{F2B6FCDA-F988-5076-2757-18FF4CBA910E}"/>
          </ac:picMkLst>
        </pc:picChg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3142110157" sldId="1833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3142110157" sldId="1833"/>
            <ac:spMk id="2" creationId="{10304424-DB4A-36E7-9E0D-D32A5DD0F26C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3142110157" sldId="1833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3:56:53.855" v="1000" actId="478"/>
          <ac:picMkLst>
            <pc:docMk/>
            <pc:sldMk cId="3142110157" sldId="1833"/>
            <ac:picMk id="2050" creationId="{437C9E34-362C-233A-43CA-FD9DB04DE6F4}"/>
          </ac:picMkLst>
        </pc:picChg>
        <pc:picChg chg="add mod">
          <ac:chgData name="伊健 杜" userId="e69aded81da48593" providerId="LiveId" clId="{03C6AB18-DED7-46D2-B933-59CD32BD7394}" dt="2022-11-30T13:58:49.986" v="1004" actId="1076"/>
          <ac:picMkLst>
            <pc:docMk/>
            <pc:sldMk cId="3142110157" sldId="1833"/>
            <ac:picMk id="3074" creationId="{9A8F6EEA-E6A8-1856-3F39-BA24986C9421}"/>
          </ac:picMkLst>
        </pc:picChg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1336670452" sldId="1834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1336670452" sldId="1834"/>
            <ac:spMk id="2" creationId="{10304424-DB4A-36E7-9E0D-D32A5DD0F26C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1336670452" sldId="1834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4:02:12.328" v="1100" actId="478"/>
          <ac:picMkLst>
            <pc:docMk/>
            <pc:sldMk cId="1336670452" sldId="1834"/>
            <ac:picMk id="3074" creationId="{9A8F6EEA-E6A8-1856-3F39-BA24986C9421}"/>
          </ac:picMkLst>
        </pc:picChg>
        <pc:picChg chg="add mod">
          <ac:chgData name="伊健 杜" userId="e69aded81da48593" providerId="LiveId" clId="{03C6AB18-DED7-46D2-B933-59CD32BD7394}" dt="2022-11-30T14:02:46.163" v="1102" actId="1076"/>
          <ac:picMkLst>
            <pc:docMk/>
            <pc:sldMk cId="1336670452" sldId="1834"/>
            <ac:picMk id="4098" creationId="{43C1A3DB-C816-801C-365A-42F5F4300FB6}"/>
          </ac:picMkLst>
        </pc:picChg>
      </pc:sldChg>
      <pc:sldChg chg="modSp add mod">
        <pc:chgData name="伊健 杜" userId="e69aded81da48593" providerId="LiveId" clId="{03C6AB18-DED7-46D2-B933-59CD32BD7394}" dt="2022-11-30T16:49:29.642" v="2654"/>
        <pc:sldMkLst>
          <pc:docMk/>
          <pc:sldMk cId="2929662448" sldId="1835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2929662448" sldId="1835"/>
            <ac:spMk id="3" creationId="{9EDCD38E-F471-5FBB-3895-0BD45C0A03A2}"/>
          </ac:spMkLst>
        </pc:spChg>
      </pc:sldChg>
      <pc:sldChg chg="add del">
        <pc:chgData name="伊健 杜" userId="e69aded81da48593" providerId="LiveId" clId="{03C6AB18-DED7-46D2-B933-59CD32BD7394}" dt="2022-11-30T14:10:38.638" v="1311" actId="47"/>
        <pc:sldMkLst>
          <pc:docMk/>
          <pc:sldMk cId="217357154" sldId="1836"/>
        </pc:sldMkLst>
      </pc:sldChg>
      <pc:sldChg chg="add del">
        <pc:chgData name="伊健 杜" userId="e69aded81da48593" providerId="LiveId" clId="{03C6AB18-DED7-46D2-B933-59CD32BD7394}" dt="2022-11-30T14:10:56.926" v="1313" actId="47"/>
        <pc:sldMkLst>
          <pc:docMk/>
          <pc:sldMk cId="3692662642" sldId="1836"/>
        </pc:sldMkLst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4089667717" sldId="1836"/>
        </pc:sldMkLst>
        <pc:spChg chg="mod">
          <ac:chgData name="伊健 杜" userId="e69aded81da48593" providerId="LiveId" clId="{03C6AB18-DED7-46D2-B933-59CD32BD7394}" dt="2022-11-30T14:12:39.304" v="1366" actId="1037"/>
          <ac:spMkLst>
            <pc:docMk/>
            <pc:sldMk cId="4089667717" sldId="1836"/>
            <ac:spMk id="2" creationId="{355CCCFB-2EC1-9E78-95A5-6F521E2393E9}"/>
          </ac:spMkLst>
        </pc:spChg>
        <pc:spChg chg="add mod">
          <ac:chgData name="伊健 杜" userId="e69aded81da48593" providerId="LiveId" clId="{03C6AB18-DED7-46D2-B933-59CD32BD7394}" dt="2022-11-30T14:12:35.591" v="1363" actId="1038"/>
          <ac:spMkLst>
            <pc:docMk/>
            <pc:sldMk cId="4089667717" sldId="1836"/>
            <ac:spMk id="3" creationId="{9EDBFCC5-89D4-819E-02C3-8EAB87743A7F}"/>
          </ac:spMkLst>
        </pc:spChg>
        <pc:spChg chg="del">
          <ac:chgData name="伊健 杜" userId="e69aded81da48593" providerId="LiveId" clId="{03C6AB18-DED7-46D2-B933-59CD32BD7394}" dt="2022-11-30T14:11:12.815" v="1317" actId="478"/>
          <ac:spMkLst>
            <pc:docMk/>
            <pc:sldMk cId="4089667717" sldId="1836"/>
            <ac:spMk id="4" creationId="{767FBCC3-E590-DDD9-AC6E-390CBBE40FB6}"/>
          </ac:spMkLst>
        </pc:spChg>
        <pc:spChg chg="add mod">
          <ac:chgData name="伊健 杜" userId="e69aded81da48593" providerId="LiveId" clId="{03C6AB18-DED7-46D2-B933-59CD32BD7394}" dt="2022-11-30T14:12:35.591" v="1363" actId="1038"/>
          <ac:spMkLst>
            <pc:docMk/>
            <pc:sldMk cId="4089667717" sldId="1836"/>
            <ac:spMk id="5" creationId="{8660C838-5ADD-5421-13C1-B846F210A6ED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4089667717" sldId="1836"/>
            <ac:spMk id="6" creationId="{159B7E6B-21F0-E0FE-7ABA-4ADD738FA9C0}"/>
          </ac:spMkLst>
        </pc:spChg>
        <pc:picChg chg="add mod">
          <ac:chgData name="伊健 杜" userId="e69aded81da48593" providerId="LiveId" clId="{03C6AB18-DED7-46D2-B933-59CD32BD7394}" dt="2022-11-30T14:15:18.869" v="1467" actId="1076"/>
          <ac:picMkLst>
            <pc:docMk/>
            <pc:sldMk cId="4089667717" sldId="1836"/>
            <ac:picMk id="5122" creationId="{4B693079-E51B-AA66-A5EC-3F341C714D67}"/>
          </ac:picMkLst>
        </pc:picChg>
        <pc:picChg chg="del">
          <ac:chgData name="伊健 杜" userId="e69aded81da48593" providerId="LiveId" clId="{03C6AB18-DED7-46D2-B933-59CD32BD7394}" dt="2022-11-30T14:14:37.297" v="1464" actId="478"/>
          <ac:picMkLst>
            <pc:docMk/>
            <pc:sldMk cId="4089667717" sldId="1836"/>
            <ac:picMk id="29698" creationId="{D3B07829-8E5A-051D-5A68-FD5DFCE85C92}"/>
          </ac:picMkLst>
        </pc:picChg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410783116" sldId="1837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410783116" sldId="1837"/>
            <ac:spMk id="6" creationId="{159B7E6B-21F0-E0FE-7ABA-4ADD738FA9C0}"/>
          </ac:spMkLst>
        </pc:spChg>
        <pc:picChg chg="del">
          <ac:chgData name="伊健 杜" userId="e69aded81da48593" providerId="LiveId" clId="{03C6AB18-DED7-46D2-B933-59CD32BD7394}" dt="2022-11-30T14:22:25.468" v="1595" actId="478"/>
          <ac:picMkLst>
            <pc:docMk/>
            <pc:sldMk cId="410783116" sldId="1837"/>
            <ac:picMk id="5122" creationId="{4B693079-E51B-AA66-A5EC-3F341C714D67}"/>
          </ac:picMkLst>
        </pc:picChg>
        <pc:picChg chg="add mod">
          <ac:chgData name="伊健 杜" userId="e69aded81da48593" providerId="LiveId" clId="{03C6AB18-DED7-46D2-B933-59CD32BD7394}" dt="2022-11-30T14:23:17.486" v="1599" actId="14100"/>
          <ac:picMkLst>
            <pc:docMk/>
            <pc:sldMk cId="410783116" sldId="1837"/>
            <ac:picMk id="6146" creationId="{5D262501-9CA1-C453-9D12-F3DA8547E622}"/>
          </ac:picMkLst>
        </pc:picChg>
        <pc:picChg chg="add del">
          <ac:chgData name="伊健 杜" userId="e69aded81da48593" providerId="LiveId" clId="{03C6AB18-DED7-46D2-B933-59CD32BD7394}" dt="2022-11-30T14:23:23.296" v="1601"/>
          <ac:picMkLst>
            <pc:docMk/>
            <pc:sldMk cId="410783116" sldId="1837"/>
            <ac:picMk id="6148" creationId="{F3888157-D96B-2681-6608-12F2812CC404}"/>
          </ac:picMkLst>
        </pc:picChg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3040638790" sldId="1838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3040638790" sldId="1838"/>
            <ac:spMk id="6" creationId="{159B7E6B-21F0-E0FE-7ABA-4ADD738FA9C0}"/>
          </ac:spMkLst>
        </pc:spChg>
        <pc:picChg chg="del">
          <ac:chgData name="伊健 杜" userId="e69aded81da48593" providerId="LiveId" clId="{03C6AB18-DED7-46D2-B933-59CD32BD7394}" dt="2022-11-30T14:24:42.266" v="1719" actId="478"/>
          <ac:picMkLst>
            <pc:docMk/>
            <pc:sldMk cId="3040638790" sldId="1838"/>
            <ac:picMk id="6146" creationId="{5D262501-9CA1-C453-9D12-F3DA8547E622}"/>
          </ac:picMkLst>
        </pc:picChg>
        <pc:picChg chg="add mod">
          <ac:chgData name="伊健 杜" userId="e69aded81da48593" providerId="LiveId" clId="{03C6AB18-DED7-46D2-B933-59CD32BD7394}" dt="2022-11-30T14:25:35.238" v="1722" actId="1076"/>
          <ac:picMkLst>
            <pc:docMk/>
            <pc:sldMk cId="3040638790" sldId="1838"/>
            <ac:picMk id="7170" creationId="{8C5B0D0E-84C8-A379-A856-35A6E5BD3D39}"/>
          </ac:picMkLst>
        </pc:picChg>
      </pc:sldChg>
      <pc:sldChg chg="delSp modSp new mod">
        <pc:chgData name="伊健 杜" userId="e69aded81da48593" providerId="LiveId" clId="{03C6AB18-DED7-46D2-B933-59CD32BD7394}" dt="2022-11-30T16:49:29.642" v="2654"/>
        <pc:sldMkLst>
          <pc:docMk/>
          <pc:sldMk cId="796863696" sldId="1839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796863696" sldId="1839"/>
            <ac:spMk id="2" creationId="{CF093439-81E9-9130-8552-41053044C2EA}"/>
          </ac:spMkLst>
        </pc:spChg>
        <pc:spChg chg="del">
          <ac:chgData name="伊健 杜" userId="e69aded81da48593" providerId="LiveId" clId="{03C6AB18-DED7-46D2-B933-59CD32BD7394}" dt="2022-11-30T14:26:00.232" v="1767" actId="478"/>
          <ac:spMkLst>
            <pc:docMk/>
            <pc:sldMk cId="796863696" sldId="1839"/>
            <ac:spMk id="3" creationId="{856C6771-8C12-D8F9-AD6B-A591FF2B3719}"/>
          </ac:spMkLst>
        </pc:spChg>
      </pc:sldChg>
      <pc:sldChg chg="modSp add mod">
        <pc:chgData name="伊健 杜" userId="e69aded81da48593" providerId="LiveId" clId="{03C6AB18-DED7-46D2-B933-59CD32BD7394}" dt="2022-11-30T16:49:29.642" v="2654"/>
        <pc:sldMkLst>
          <pc:docMk/>
          <pc:sldMk cId="3618962259" sldId="1840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3618962259" sldId="1840"/>
            <ac:spMk id="2" creationId="{CF093439-81E9-9130-8552-41053044C2EA}"/>
          </ac:spMkLst>
        </pc:spChg>
      </pc:sldChg>
      <pc:sldChg chg="add del">
        <pc:chgData name="伊健 杜" userId="e69aded81da48593" providerId="LiveId" clId="{03C6AB18-DED7-46D2-B933-59CD32BD7394}" dt="2022-11-30T14:32:03.917" v="1979" actId="47"/>
        <pc:sldMkLst>
          <pc:docMk/>
          <pc:sldMk cId="1526678343" sldId="1841"/>
        </pc:sldMkLst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2627151741" sldId="1841"/>
        </pc:sldMkLst>
        <pc:spChg chg="mod">
          <ac:chgData name="伊健 杜" userId="e69aded81da48593" providerId="LiveId" clId="{03C6AB18-DED7-46D2-B933-59CD32BD7394}" dt="2022-11-30T14:43:50.822" v="1995"/>
          <ac:spMkLst>
            <pc:docMk/>
            <pc:sldMk cId="2627151741" sldId="1841"/>
            <ac:spMk id="2" creationId="{10304424-DB4A-36E7-9E0D-D32A5DD0F26C}"/>
          </ac:spMkLst>
        </pc:spChg>
        <pc:spChg chg="mod">
          <ac:chgData name="伊健 杜" userId="e69aded81da48593" providerId="LiveId" clId="{03C6AB18-DED7-46D2-B933-59CD32BD7394}" dt="2022-11-30T14:44:01.592" v="1996"/>
          <ac:spMkLst>
            <pc:docMk/>
            <pc:sldMk cId="2627151741" sldId="1841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2627151741" sldId="1841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4:45:20.646" v="2117" actId="478"/>
          <ac:picMkLst>
            <pc:docMk/>
            <pc:sldMk cId="2627151741" sldId="1841"/>
            <ac:picMk id="3" creationId="{2D9F5A6C-5366-B2A1-66B6-367FB2320140}"/>
          </ac:picMkLst>
        </pc:picChg>
        <pc:picChg chg="add mod">
          <ac:chgData name="伊健 杜" userId="e69aded81da48593" providerId="LiveId" clId="{03C6AB18-DED7-46D2-B933-59CD32BD7394}" dt="2022-11-30T14:45:39.431" v="2122" actId="1076"/>
          <ac:picMkLst>
            <pc:docMk/>
            <pc:sldMk cId="2627151741" sldId="1841"/>
            <ac:picMk id="8194" creationId="{D7B38374-2BCD-B374-453F-740D902CA440}"/>
          </ac:picMkLst>
        </pc:picChg>
        <pc:picChg chg="add del">
          <ac:chgData name="伊健 杜" userId="e69aded81da48593" providerId="LiveId" clId="{03C6AB18-DED7-46D2-B933-59CD32BD7394}" dt="2022-11-30T14:45:46.096" v="2124" actId="478"/>
          <ac:picMkLst>
            <pc:docMk/>
            <pc:sldMk cId="2627151741" sldId="1841"/>
            <ac:picMk id="8196" creationId="{009403FA-44C3-EA39-6D7F-38286C37848C}"/>
          </ac:picMkLst>
        </pc:picChg>
      </pc:sldChg>
      <pc:sldChg chg="addSp delSp modSp add mod delAnim">
        <pc:chgData name="伊健 杜" userId="e69aded81da48593" providerId="LiveId" clId="{03C6AB18-DED7-46D2-B933-59CD32BD7394}" dt="2022-11-30T16:49:29.642" v="2654"/>
        <pc:sldMkLst>
          <pc:docMk/>
          <pc:sldMk cId="1006891047" sldId="1842"/>
        </pc:sldMkLst>
        <pc:spChg chg="del">
          <ac:chgData name="伊健 杜" userId="e69aded81da48593" providerId="LiveId" clId="{03C6AB18-DED7-46D2-B933-59CD32BD7394}" dt="2022-11-30T14:46:12.415" v="2135" actId="478"/>
          <ac:spMkLst>
            <pc:docMk/>
            <pc:sldMk cId="1006891047" sldId="1842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1006891047" sldId="1842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4:46:29.743" v="2214" actId="478"/>
          <ac:picMkLst>
            <pc:docMk/>
            <pc:sldMk cId="1006891047" sldId="1842"/>
            <ac:picMk id="8194" creationId="{D7B38374-2BCD-B374-453F-740D902CA440}"/>
          </ac:picMkLst>
        </pc:picChg>
        <pc:picChg chg="add mod">
          <ac:chgData name="伊健 杜" userId="e69aded81da48593" providerId="LiveId" clId="{03C6AB18-DED7-46D2-B933-59CD32BD7394}" dt="2022-11-30T14:46:43.650" v="2217" actId="1076"/>
          <ac:picMkLst>
            <pc:docMk/>
            <pc:sldMk cId="1006891047" sldId="1842"/>
            <ac:picMk id="9218" creationId="{6BF2AA33-B6B8-8E7B-436E-786F6D6622F5}"/>
          </ac:picMkLst>
        </pc:picChg>
        <pc:picChg chg="add mod">
          <ac:chgData name="伊健 杜" userId="e69aded81da48593" providerId="LiveId" clId="{03C6AB18-DED7-46D2-B933-59CD32BD7394}" dt="2022-11-30T14:47:07.775" v="2221" actId="14100"/>
          <ac:picMkLst>
            <pc:docMk/>
            <pc:sldMk cId="1006891047" sldId="1842"/>
            <ac:picMk id="9220" creationId="{4F304F85-2B3A-778A-FF4C-CE6152249E9D}"/>
          </ac:picMkLst>
        </pc:picChg>
      </pc:sldChg>
      <pc:sldChg chg="addSp delSp modSp add mod">
        <pc:chgData name="伊健 杜" userId="e69aded81da48593" providerId="LiveId" clId="{03C6AB18-DED7-46D2-B933-59CD32BD7394}" dt="2022-11-30T16:49:29.642" v="2654"/>
        <pc:sldMkLst>
          <pc:docMk/>
          <pc:sldMk cId="3000178004" sldId="1843"/>
        </pc:sldMkLst>
        <pc:spChg chg="mod">
          <ac:chgData name="伊健 杜" userId="e69aded81da48593" providerId="LiveId" clId="{03C6AB18-DED7-46D2-B933-59CD32BD7394}" dt="2022-11-30T14:47:42.557" v="2238"/>
          <ac:spMkLst>
            <pc:docMk/>
            <pc:sldMk cId="3000178004" sldId="1843"/>
            <ac:spMk id="2" creationId="{10304424-DB4A-36E7-9E0D-D32A5DD0F26C}"/>
          </ac:spMkLst>
        </pc:spChg>
        <pc:spChg chg="add del">
          <ac:chgData name="伊健 杜" userId="e69aded81da48593" providerId="LiveId" clId="{03C6AB18-DED7-46D2-B933-59CD32BD7394}" dt="2022-11-30T14:50:47.519" v="2486"/>
          <ac:spMkLst>
            <pc:docMk/>
            <pc:sldMk cId="3000178004" sldId="1843"/>
            <ac:spMk id="3" creationId="{343DED91-DD26-36CE-47E8-6EEC56456BC1}"/>
          </ac:spMkLst>
        </pc:spChg>
        <pc:spChg chg="mod">
          <ac:chgData name="伊健 杜" userId="e69aded81da48593" providerId="LiveId" clId="{03C6AB18-DED7-46D2-B933-59CD32BD7394}" dt="2022-11-30T14:48:01.899" v="2239"/>
          <ac:spMkLst>
            <pc:docMk/>
            <pc:sldMk cId="3000178004" sldId="1843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3000178004" sldId="1843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4:48:19.768" v="2296" actId="478"/>
          <ac:picMkLst>
            <pc:docMk/>
            <pc:sldMk cId="3000178004" sldId="1843"/>
            <ac:picMk id="8194" creationId="{D7B38374-2BCD-B374-453F-740D902CA440}"/>
          </ac:picMkLst>
        </pc:picChg>
        <pc:picChg chg="add mod">
          <ac:chgData name="伊健 杜" userId="e69aded81da48593" providerId="LiveId" clId="{03C6AB18-DED7-46D2-B933-59CD32BD7394}" dt="2022-11-30T14:48:45.062" v="2300" actId="1076"/>
          <ac:picMkLst>
            <pc:docMk/>
            <pc:sldMk cId="3000178004" sldId="1843"/>
            <ac:picMk id="10242" creationId="{02506F31-4938-6DE4-0C3F-9174AE5EEABD}"/>
          </ac:picMkLst>
        </pc:picChg>
      </pc:sldChg>
      <pc:sldChg chg="addSp delSp modSp add mod addAnim delAnim">
        <pc:chgData name="伊健 杜" userId="e69aded81da48593" providerId="LiveId" clId="{03C6AB18-DED7-46D2-B933-59CD32BD7394}" dt="2022-11-30T16:49:29.642" v="2654"/>
        <pc:sldMkLst>
          <pc:docMk/>
          <pc:sldMk cId="1816966275" sldId="1844"/>
        </pc:sldMkLst>
        <pc:spChg chg="mod">
          <ac:chgData name="伊健 杜" userId="e69aded81da48593" providerId="LiveId" clId="{03C6AB18-DED7-46D2-B933-59CD32BD7394}" dt="2022-11-30T16:49:29.642" v="2654"/>
          <ac:spMkLst>
            <pc:docMk/>
            <pc:sldMk cId="1816966275" sldId="1844"/>
            <ac:spMk id="2" creationId="{10304424-DB4A-36E7-9E0D-D32A5DD0F26C}"/>
          </ac:spMkLst>
        </pc:spChg>
        <pc:spChg chg="add del mod">
          <ac:chgData name="伊健 杜" userId="e69aded81da48593" providerId="LiveId" clId="{03C6AB18-DED7-46D2-B933-59CD32BD7394}" dt="2022-11-30T14:49:21.422" v="2323" actId="20577"/>
          <ac:spMkLst>
            <pc:docMk/>
            <pc:sldMk cId="1816966275" sldId="1844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1816966275" sldId="1844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4:50:13.347" v="2477" actId="478"/>
          <ac:picMkLst>
            <pc:docMk/>
            <pc:sldMk cId="1816966275" sldId="1844"/>
            <ac:picMk id="10242" creationId="{02506F31-4938-6DE4-0C3F-9174AE5EEABD}"/>
          </ac:picMkLst>
        </pc:picChg>
        <pc:picChg chg="add mod">
          <ac:chgData name="伊健 杜" userId="e69aded81da48593" providerId="LiveId" clId="{03C6AB18-DED7-46D2-B933-59CD32BD7394}" dt="2022-11-30T14:53:14.939" v="2653" actId="1076"/>
          <ac:picMkLst>
            <pc:docMk/>
            <pc:sldMk cId="1816966275" sldId="1844"/>
            <ac:picMk id="11266" creationId="{2E0A8439-40F1-8D1F-36AE-1D8756D8AC2D}"/>
          </ac:picMkLst>
        </pc:picChg>
      </pc:sldChg>
      <pc:sldChg chg="addSp delSp modSp add mod delAnim">
        <pc:chgData name="伊健 杜" userId="e69aded81da48593" providerId="LiveId" clId="{03C6AB18-DED7-46D2-B933-59CD32BD7394}" dt="2022-11-30T16:49:29.642" v="2654"/>
        <pc:sldMkLst>
          <pc:docMk/>
          <pc:sldMk cId="1612908215" sldId="1845"/>
        </pc:sldMkLst>
        <pc:spChg chg="del">
          <ac:chgData name="伊健 杜" userId="e69aded81da48593" providerId="LiveId" clId="{03C6AB18-DED7-46D2-B933-59CD32BD7394}" dt="2022-11-30T14:50:53.028" v="2488" actId="478"/>
          <ac:spMkLst>
            <pc:docMk/>
            <pc:sldMk cId="1612908215" sldId="1845"/>
            <ac:spMk id="5" creationId="{12133E31-EFD8-1428-E834-932512E03115}"/>
          </ac:spMkLst>
        </pc:spChg>
        <pc:spChg chg="mod">
          <ac:chgData name="伊健 杜" userId="e69aded81da48593" providerId="LiveId" clId="{03C6AB18-DED7-46D2-B933-59CD32BD7394}" dt="2022-11-30T16:49:29.642" v="2654"/>
          <ac:spMkLst>
            <pc:docMk/>
            <pc:sldMk cId="1612908215" sldId="1845"/>
            <ac:spMk id="10" creationId="{B839CA97-BE0D-8B7C-B769-3E145A81D451}"/>
          </ac:spMkLst>
        </pc:spChg>
        <pc:picChg chg="del">
          <ac:chgData name="伊健 杜" userId="e69aded81da48593" providerId="LiveId" clId="{03C6AB18-DED7-46D2-B933-59CD32BD7394}" dt="2022-11-30T14:51:18.587" v="2564" actId="478"/>
          <ac:picMkLst>
            <pc:docMk/>
            <pc:sldMk cId="1612908215" sldId="1845"/>
            <ac:picMk id="10242" creationId="{02506F31-4938-6DE4-0C3F-9174AE5EEABD}"/>
          </ac:picMkLst>
        </pc:picChg>
        <pc:picChg chg="add mod">
          <ac:chgData name="伊健 杜" userId="e69aded81da48593" providerId="LiveId" clId="{03C6AB18-DED7-46D2-B933-59CD32BD7394}" dt="2022-11-30T14:52:38.315" v="2651" actId="1076"/>
          <ac:picMkLst>
            <pc:docMk/>
            <pc:sldMk cId="1612908215" sldId="1845"/>
            <ac:picMk id="12290" creationId="{C7F0694F-4DC2-0409-5DA2-CC68D74B4D42}"/>
          </ac:picMkLst>
        </pc:picChg>
      </pc:sldChg>
    </pc:docChg>
  </pc:docChgLst>
  <pc:docChgLst>
    <pc:chgData name="伊健 杜" userId="e69aded81da48593" providerId="LiveId" clId="{C7CE18D2-1084-4D29-B39A-B5CC4ABA390D}"/>
    <pc:docChg chg="undo custSel addSld delSld modSld sldOrd">
      <pc:chgData name="伊健 杜" userId="e69aded81da48593" providerId="LiveId" clId="{C7CE18D2-1084-4D29-B39A-B5CC4ABA390D}" dt="2022-10-31T14:30:58.694" v="5551" actId="20577"/>
      <pc:docMkLst>
        <pc:docMk/>
      </pc:docMkLst>
      <pc:sldChg chg="del">
        <pc:chgData name="伊健 杜" userId="e69aded81da48593" providerId="LiveId" clId="{C7CE18D2-1084-4D29-B39A-B5CC4ABA390D}" dt="2022-10-31T01:50:28.523" v="0" actId="47"/>
        <pc:sldMkLst>
          <pc:docMk/>
          <pc:sldMk cId="779196328" sldId="77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037386635" sldId="80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627291954" sldId="80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417980094" sldId="110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148409511" sldId="122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076361054" sldId="1223"/>
        </pc:sldMkLst>
      </pc:sldChg>
      <pc:sldChg chg="addSp delSp modSp add del mod modAnim">
        <pc:chgData name="伊健 杜" userId="e69aded81da48593" providerId="LiveId" clId="{C7CE18D2-1084-4D29-B39A-B5CC4ABA390D}" dt="2022-10-31T05:26:51.049" v="4627" actId="1076"/>
        <pc:sldMkLst>
          <pc:docMk/>
          <pc:sldMk cId="2191237938" sldId="1224"/>
        </pc:sldMkLst>
        <pc:spChg chg="mod">
          <ac:chgData name="伊健 杜" userId="e69aded81da48593" providerId="LiveId" clId="{C7CE18D2-1084-4D29-B39A-B5CC4ABA390D}" dt="2022-10-31T05:14:26.479" v="4351" actId="20577"/>
          <ac:spMkLst>
            <pc:docMk/>
            <pc:sldMk cId="2191237938" sldId="1224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5:20:43.908" v="4419" actId="1076"/>
          <ac:spMkLst>
            <pc:docMk/>
            <pc:sldMk cId="2191237938" sldId="1224"/>
            <ac:spMk id="3" creationId="{79ADD3F7-63F7-3582-F3B6-AE28FFE30988}"/>
          </ac:spMkLst>
        </pc:spChg>
        <pc:spChg chg="del">
          <ac:chgData name="伊健 杜" userId="e69aded81da48593" providerId="LiveId" clId="{C7CE18D2-1084-4D29-B39A-B5CC4ABA390D}" dt="2022-10-31T05:18:31.765" v="4402" actId="478"/>
          <ac:spMkLst>
            <pc:docMk/>
            <pc:sldMk cId="2191237938" sldId="1224"/>
            <ac:spMk id="4" creationId="{09E56E70-F6AB-7194-E0D1-4F13705A8672}"/>
          </ac:spMkLst>
        </pc:spChg>
        <pc:spChg chg="add mod">
          <ac:chgData name="伊健 杜" userId="e69aded81da48593" providerId="LiveId" clId="{C7CE18D2-1084-4D29-B39A-B5CC4ABA390D}" dt="2022-10-31T05:26:49.467" v="4626" actId="1076"/>
          <ac:spMkLst>
            <pc:docMk/>
            <pc:sldMk cId="2191237938" sldId="1224"/>
            <ac:spMk id="5" creationId="{98000F1A-9FFF-4B3A-2C00-4FC355446A37}"/>
          </ac:spMkLst>
        </pc:spChg>
        <pc:spChg chg="add mod">
          <ac:chgData name="伊健 杜" userId="e69aded81da48593" providerId="LiveId" clId="{C7CE18D2-1084-4D29-B39A-B5CC4ABA390D}" dt="2022-10-31T05:26:45.568" v="4624" actId="1076"/>
          <ac:spMkLst>
            <pc:docMk/>
            <pc:sldMk cId="2191237938" sldId="1224"/>
            <ac:spMk id="6" creationId="{B98CD463-5476-FBB2-CBE9-F9671C1182E6}"/>
          </ac:spMkLst>
        </pc:spChg>
        <pc:spChg chg="add mod">
          <ac:chgData name="伊健 杜" userId="e69aded81da48593" providerId="LiveId" clId="{C7CE18D2-1084-4D29-B39A-B5CC4ABA390D}" dt="2022-10-31T05:26:47.644" v="4625" actId="1076"/>
          <ac:spMkLst>
            <pc:docMk/>
            <pc:sldMk cId="2191237938" sldId="1224"/>
            <ac:spMk id="7" creationId="{9F263233-ADF0-B716-9D48-C32FF551A828}"/>
          </ac:spMkLst>
        </pc:spChg>
        <pc:picChg chg="add mod">
          <ac:chgData name="伊健 杜" userId="e69aded81da48593" providerId="LiveId" clId="{C7CE18D2-1084-4D29-B39A-B5CC4ABA390D}" dt="2022-10-31T05:26:43.216" v="4622" actId="1076"/>
          <ac:picMkLst>
            <pc:docMk/>
            <pc:sldMk cId="2191237938" sldId="1224"/>
            <ac:picMk id="23554" creationId="{013BE4EB-F961-91B3-E017-DFFF25041B09}"/>
          </ac:picMkLst>
        </pc:picChg>
        <pc:picChg chg="add mod">
          <ac:chgData name="伊健 杜" userId="e69aded81da48593" providerId="LiveId" clId="{C7CE18D2-1084-4D29-B39A-B5CC4ABA390D}" dt="2022-10-31T05:26:51.049" v="4627" actId="1076"/>
          <ac:picMkLst>
            <pc:docMk/>
            <pc:sldMk cId="2191237938" sldId="1224"/>
            <ac:picMk id="23556" creationId="{E072605F-E2D2-F6BB-8F92-7B8B13DCD39D}"/>
          </ac:picMkLst>
        </pc:picChg>
        <pc:picChg chg="del">
          <ac:chgData name="伊健 杜" userId="e69aded81da48593" providerId="LiveId" clId="{C7CE18D2-1084-4D29-B39A-B5CC4ABA390D}" dt="2022-10-31T05:17:00.283" v="4354" actId="478"/>
          <ac:picMkLst>
            <pc:docMk/>
            <pc:sldMk cId="2191237938" sldId="1224"/>
            <ac:picMk id="28674" creationId="{A40A8865-A165-2AB6-166A-1CADC0196258}"/>
          </ac:picMkLst>
        </pc:picChg>
        <pc:picChg chg="del">
          <ac:chgData name="伊健 杜" userId="e69aded81da48593" providerId="LiveId" clId="{C7CE18D2-1084-4D29-B39A-B5CC4ABA390D}" dt="2022-10-31T05:18:32.220" v="4403" actId="478"/>
          <ac:picMkLst>
            <pc:docMk/>
            <pc:sldMk cId="2191237938" sldId="1224"/>
            <ac:picMk id="28676" creationId="{20F42E22-F4B3-5531-F00C-FCF9314ECE7B}"/>
          </ac:picMkLst>
        </pc:picChg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445471504" sldId="122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489747112" sldId="122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67723273" sldId="122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780445705" sldId="123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346555008" sldId="123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13721485" sldId="123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19084626" sldId="123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334529074" sldId="123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919107729" sldId="123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40485138" sldId="123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885719720" sldId="123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087681956" sldId="123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539024017" sldId="124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7321728" sldId="124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425483163" sldId="124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089138086" sldId="124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616758888" sldId="124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430537256" sldId="124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770500061" sldId="124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181031037" sldId="124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322135688" sldId="124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288142045" sldId="125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558851808" sldId="125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739957134" sldId="125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209108550" sldId="125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60934878" sldId="1254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586954474" sldId="125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889584553" sldId="125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126681231" sldId="125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42729002" sldId="125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204848823" sldId="125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080193001" sldId="126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94199228" sldId="126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907809411" sldId="1262"/>
        </pc:sldMkLst>
      </pc:sldChg>
      <pc:sldChg chg="addSp delSp modSp mod">
        <pc:chgData name="伊健 杜" userId="e69aded81da48593" providerId="LiveId" clId="{C7CE18D2-1084-4D29-B39A-B5CC4ABA390D}" dt="2022-10-31T08:34:09.759" v="5536" actId="478"/>
        <pc:sldMkLst>
          <pc:docMk/>
          <pc:sldMk cId="231345836" sldId="1263"/>
        </pc:sldMkLst>
        <pc:spChg chg="mod">
          <ac:chgData name="伊健 杜" userId="e69aded81da48593" providerId="LiveId" clId="{C7CE18D2-1084-4D29-B39A-B5CC4ABA390D}" dt="2022-10-31T01:50:46.553" v="12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C7CE18D2-1084-4D29-B39A-B5CC4ABA390D}" dt="2022-10-31T01:52:12.631" v="88"/>
          <ac:spMkLst>
            <pc:docMk/>
            <pc:sldMk cId="231345836" sldId="1263"/>
            <ac:spMk id="5" creationId="{12133E31-EFD8-1428-E834-932512E03115}"/>
          </ac:spMkLst>
        </pc:spChg>
        <pc:picChg chg="add mod">
          <ac:chgData name="伊健 杜" userId="e69aded81da48593" providerId="LiveId" clId="{C7CE18D2-1084-4D29-B39A-B5CC4ABA390D}" dt="2022-10-31T01:53:13.089" v="94" actId="14100"/>
          <ac:picMkLst>
            <pc:docMk/>
            <pc:sldMk cId="231345836" sldId="1263"/>
            <ac:picMk id="1026" creationId="{B778539F-4A20-2783-37B2-C8DE20F5EEE4}"/>
          </ac:picMkLst>
        </pc:picChg>
        <pc:picChg chg="del">
          <ac:chgData name="伊健 杜" userId="e69aded81da48593" providerId="LiveId" clId="{C7CE18D2-1084-4D29-B39A-B5CC4ABA390D}" dt="2022-10-31T01:51:13.063" v="87" actId="478"/>
          <ac:picMkLst>
            <pc:docMk/>
            <pc:sldMk cId="231345836" sldId="1263"/>
            <ac:picMk id="24578" creationId="{6C02BF58-DBCB-9454-E145-314DB0BA9C6B}"/>
          </ac:picMkLst>
        </pc:picChg>
        <pc:inkChg chg="add del">
          <ac:chgData name="伊健 杜" userId="e69aded81da48593" providerId="LiveId" clId="{C7CE18D2-1084-4D29-B39A-B5CC4ABA390D}" dt="2022-10-31T08:34:09.759" v="5536" actId="478"/>
          <ac:inkMkLst>
            <pc:docMk/>
            <pc:sldMk cId="231345836" sldId="1263"/>
            <ac:inkMk id="4" creationId="{DE33EF13-8299-79E9-62C2-9608C2951604}"/>
          </ac:inkMkLst>
        </pc:inkChg>
        <pc:inkChg chg="add del">
          <ac:chgData name="伊健 杜" userId="e69aded81da48593" providerId="LiveId" clId="{C7CE18D2-1084-4D29-B39A-B5CC4ABA390D}" dt="2022-10-31T08:34:09.759" v="5536" actId="478"/>
          <ac:inkMkLst>
            <pc:docMk/>
            <pc:sldMk cId="231345836" sldId="1263"/>
            <ac:inkMk id="6" creationId="{B3F09155-CD2B-D092-8B1E-81C953A9AB07}"/>
          </ac:inkMkLst>
        </pc:inkChg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93532599" sldId="1264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17982712" sldId="1265"/>
        </pc:sldMkLst>
      </pc:sldChg>
      <pc:sldChg chg="del">
        <pc:chgData name="伊健 杜" userId="e69aded81da48593" providerId="LiveId" clId="{C7CE18D2-1084-4D29-B39A-B5CC4ABA390D}" dt="2022-10-31T01:53:29.231" v="95" actId="47"/>
        <pc:sldMkLst>
          <pc:docMk/>
          <pc:sldMk cId="631157930" sldId="1266"/>
        </pc:sldMkLst>
      </pc:sldChg>
      <pc:sldChg chg="del">
        <pc:chgData name="伊健 杜" userId="e69aded81da48593" providerId="LiveId" clId="{C7CE18D2-1084-4D29-B39A-B5CC4ABA390D}" dt="2022-10-31T01:53:29.231" v="95" actId="47"/>
        <pc:sldMkLst>
          <pc:docMk/>
          <pc:sldMk cId="1163166653" sldId="1267"/>
        </pc:sldMkLst>
      </pc:sldChg>
      <pc:sldChg chg="modSp del mod ord">
        <pc:chgData name="伊健 杜" userId="e69aded81da48593" providerId="LiveId" clId="{C7CE18D2-1084-4D29-B39A-B5CC4ABA390D}" dt="2022-10-31T03:24:26.305" v="980" actId="47"/>
        <pc:sldMkLst>
          <pc:docMk/>
          <pc:sldMk cId="1193100960" sldId="1268"/>
        </pc:sldMkLst>
        <pc:spChg chg="mod">
          <ac:chgData name="伊健 杜" userId="e69aded81da48593" providerId="LiveId" clId="{C7CE18D2-1084-4D29-B39A-B5CC4ABA390D}" dt="2022-10-31T01:57:43.989" v="299" actId="20577"/>
          <ac:spMkLst>
            <pc:docMk/>
            <pc:sldMk cId="1193100960" sldId="1268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081789254" sldId="126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081789254" sldId="1269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1:53:34.057" v="98" actId="478"/>
          <ac:spMkLst>
            <pc:docMk/>
            <pc:sldMk cId="3081789254" sldId="1269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1:53:36.333" v="99" actId="478"/>
          <ac:picMkLst>
            <pc:docMk/>
            <pc:sldMk cId="3081789254" sldId="1269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1:54:12.110" v="148" actId="1076"/>
          <ac:picMkLst>
            <pc:docMk/>
            <pc:sldMk cId="3081789254" sldId="1269"/>
            <ac:picMk id="3074" creationId="{27038C83-C66E-FFB9-3FB9-583BC58C1D74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638982244" sldId="127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638982244" sldId="1270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2:13:06.311" v="303" actId="478"/>
          <ac:spMkLst>
            <pc:docMk/>
            <pc:sldMk cId="2638982244" sldId="1270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1:55:49.490" v="204" actId="478"/>
          <ac:picMkLst>
            <pc:docMk/>
            <pc:sldMk cId="2638982244" sldId="1270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1:57:02.702" v="208" actId="1076"/>
          <ac:picMkLst>
            <pc:docMk/>
            <pc:sldMk cId="2638982244" sldId="1270"/>
            <ac:picMk id="2050" creationId="{7CE35C51-7EA0-7C2E-56FC-57D553C50E1F}"/>
          </ac:picMkLst>
        </pc:picChg>
      </pc:sldChg>
      <pc:sldChg chg="modSp add del mod">
        <pc:chgData name="伊健 杜" userId="e69aded81da48593" providerId="LiveId" clId="{C7CE18D2-1084-4D29-B39A-B5CC4ABA390D}" dt="2022-10-31T06:12:14.677" v="5075" actId="47"/>
        <pc:sldMkLst>
          <pc:docMk/>
          <pc:sldMk cId="3502924633" sldId="1271"/>
        </pc:sldMkLst>
        <pc:spChg chg="mod">
          <ac:chgData name="伊健 杜" userId="e69aded81da48593" providerId="LiveId" clId="{C7CE18D2-1084-4D29-B39A-B5CC4ABA390D}" dt="2022-10-31T02:12:55.355" v="302" actId="20577"/>
          <ac:spMkLst>
            <pc:docMk/>
            <pc:sldMk cId="3502924633" sldId="1271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435332" sldId="127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35332" sldId="1272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3:14:52.284" v="459" actId="20577"/>
          <ac:spMkLst>
            <pc:docMk/>
            <pc:sldMk cId="435332" sldId="1272"/>
            <ac:spMk id="3" creationId="{BF61C064-5051-1184-7A12-5B1F560F19AD}"/>
          </ac:spMkLst>
        </pc:spChg>
        <pc:spChg chg="mod">
          <ac:chgData name="伊健 杜" userId="e69aded81da48593" providerId="LiveId" clId="{C7CE18D2-1084-4D29-B39A-B5CC4ABA390D}" dt="2022-10-31T03:10:37.864" v="316"/>
          <ac:spMkLst>
            <pc:docMk/>
            <pc:sldMk cId="435332" sldId="1272"/>
            <ac:spMk id="5" creationId="{12133E31-EFD8-1428-E834-932512E03115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435332" sldId="1272"/>
            <ac:spMk id="7" creationId="{3AFD834D-3803-F6E5-F35E-650910E3E788}"/>
          </ac:spMkLst>
        </pc:spChg>
        <pc:picChg chg="add del">
          <ac:chgData name="伊健 杜" userId="e69aded81da48593" providerId="LiveId" clId="{C7CE18D2-1084-4D29-B39A-B5CC4ABA390D}" dt="2022-10-31T03:13:57.739" v="397" actId="478"/>
          <ac:picMkLst>
            <pc:docMk/>
            <pc:sldMk cId="435332" sldId="1272"/>
            <ac:picMk id="6" creationId="{FEF06512-EC9A-565B-6C62-FF661B5670A1}"/>
          </ac:picMkLst>
        </pc:picChg>
        <pc:picChg chg="del">
          <ac:chgData name="伊健 杜" userId="e69aded81da48593" providerId="LiveId" clId="{C7CE18D2-1084-4D29-B39A-B5CC4ABA390D}" dt="2022-10-31T03:13:53.913" v="395" actId="478"/>
          <ac:picMkLst>
            <pc:docMk/>
            <pc:sldMk cId="435332" sldId="1272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3:28:38.786" v="1083" actId="1076"/>
          <ac:picMkLst>
            <pc:docMk/>
            <pc:sldMk cId="435332" sldId="1272"/>
            <ac:picMk id="4098" creationId="{18F751D0-483E-1832-A479-F9F74F2A795A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527463538" sldId="127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7463538" sldId="127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7463538" sldId="1273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3:14:33.282" v="404" actId="478"/>
          <ac:spMkLst>
            <pc:docMk/>
            <pc:sldMk cId="2527463538" sldId="1273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3:15:57.325" v="557" actId="478"/>
          <ac:picMkLst>
            <pc:docMk/>
            <pc:sldMk cId="2527463538" sldId="1273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16:29.900" v="559" actId="1076"/>
          <ac:picMkLst>
            <pc:docMk/>
            <pc:sldMk cId="2527463538" sldId="1273"/>
            <ac:picMk id="5122" creationId="{29B81296-E6CF-21EF-0879-72D2C07EC852}"/>
          </ac:picMkLst>
        </pc:picChg>
      </pc:sldChg>
      <pc:sldChg chg="modSp add del mod">
        <pc:chgData name="伊健 杜" userId="e69aded81da48593" providerId="LiveId" clId="{C7CE18D2-1084-4D29-B39A-B5CC4ABA390D}" dt="2022-10-31T03:24:29.047" v="981" actId="47"/>
        <pc:sldMkLst>
          <pc:docMk/>
          <pc:sldMk cId="3304733542" sldId="1274"/>
        </pc:sldMkLst>
        <pc:spChg chg="mod">
          <ac:chgData name="伊健 杜" userId="e69aded81da48593" providerId="LiveId" clId="{C7CE18D2-1084-4D29-B39A-B5CC4ABA390D}" dt="2022-10-31T03:22:13.463" v="976" actId="20577"/>
          <ac:spMkLst>
            <pc:docMk/>
            <pc:sldMk cId="3304733542" sldId="1274"/>
            <ac:spMk id="3" creationId="{BF61C064-5051-1184-7A12-5B1F560F19AD}"/>
          </ac:spMkLst>
        </pc:spChg>
        <pc:picChg chg="mod">
          <ac:chgData name="伊健 杜" userId="e69aded81da48593" providerId="LiveId" clId="{C7CE18D2-1084-4D29-B39A-B5CC4ABA390D}" dt="2022-10-31T03:19:22" v="776" actId="1076"/>
          <ac:picMkLst>
            <pc:docMk/>
            <pc:sldMk cId="3304733542" sldId="1274"/>
            <ac:picMk id="5122" creationId="{29B81296-E6CF-21EF-0879-72D2C07EC852}"/>
          </ac:picMkLst>
        </pc:picChg>
      </pc:sldChg>
      <pc:sldChg chg="modSp add">
        <pc:chgData name="伊健 杜" userId="e69aded81da48593" providerId="LiveId" clId="{C7CE18D2-1084-4D29-B39A-B5CC4ABA390D}" dt="2022-10-31T06:25:08.888" v="5442"/>
        <pc:sldMkLst>
          <pc:docMk/>
          <pc:sldMk cId="506974058" sldId="127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506974058" sldId="1275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3490309790" sldId="1276"/>
        </pc:sldMkLst>
        <pc:spChg chg="mod">
          <ac:chgData name="伊健 杜" userId="e69aded81da48593" providerId="LiveId" clId="{C7CE18D2-1084-4D29-B39A-B5CC4ABA390D}" dt="2022-10-31T03:27:01.824" v="987"/>
          <ac:spMkLst>
            <pc:docMk/>
            <pc:sldMk cId="3490309790" sldId="1276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3:27:05.333" v="989"/>
          <ac:spMkLst>
            <pc:docMk/>
            <pc:sldMk cId="3490309790" sldId="1276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490309790" sldId="1276"/>
            <ac:spMk id="7" creationId="{3AFD834D-3803-F6E5-F35E-650910E3E788}"/>
          </ac:spMkLst>
        </pc:spChg>
        <pc:picChg chg="add del mod">
          <ac:chgData name="伊健 杜" userId="e69aded81da48593" providerId="LiveId" clId="{C7CE18D2-1084-4D29-B39A-B5CC4ABA390D}" dt="2022-10-31T03:28:36.694" v="1082" actId="478"/>
          <ac:picMkLst>
            <pc:docMk/>
            <pc:sldMk cId="3490309790" sldId="1276"/>
            <ac:picMk id="4" creationId="{F514818E-1531-CF7A-9E41-EB5474A055DF}"/>
          </ac:picMkLst>
        </pc:picChg>
        <pc:picChg chg="add mod">
          <ac:chgData name="伊健 杜" userId="e69aded81da48593" providerId="LiveId" clId="{C7CE18D2-1084-4D29-B39A-B5CC4ABA390D}" dt="2022-10-31T03:28:35.085" v="1080" actId="1076"/>
          <ac:picMkLst>
            <pc:docMk/>
            <pc:sldMk cId="3490309790" sldId="1276"/>
            <ac:picMk id="6" creationId="{EB4D476D-F76A-5728-432D-EDEB3C9F3E74}"/>
          </ac:picMkLst>
        </pc:picChg>
        <pc:picChg chg="add mod">
          <ac:chgData name="伊健 杜" userId="e69aded81da48593" providerId="LiveId" clId="{C7CE18D2-1084-4D29-B39A-B5CC4ABA390D}" dt="2022-10-31T03:28:47.827" v="1090" actId="1076"/>
          <ac:picMkLst>
            <pc:docMk/>
            <pc:sldMk cId="3490309790" sldId="1276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3:27:38.046" v="1065" actId="478"/>
          <ac:picMkLst>
            <pc:docMk/>
            <pc:sldMk cId="3490309790" sldId="1276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28:14.268" v="1071" actId="1076"/>
          <ac:picMkLst>
            <pc:docMk/>
            <pc:sldMk cId="3490309790" sldId="1276"/>
            <ac:picMk id="6146" creationId="{77CDDE4A-5E96-9764-61BF-A2741A59E366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939450385" sldId="1277"/>
        </pc:sldMkLst>
        <pc:spChg chg="del">
          <ac:chgData name="伊健 杜" userId="e69aded81da48593" providerId="LiveId" clId="{C7CE18D2-1084-4D29-B39A-B5CC4ABA390D}" dt="2022-10-31T03:28:55.667" v="1092" actId="478"/>
          <ac:spMkLst>
            <pc:docMk/>
            <pc:sldMk cId="3939450385" sldId="1277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939450385" sldId="127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6" creationId="{EB4D476D-F76A-5728-432D-EDEB3C9F3E74}"/>
          </ac:picMkLst>
        </pc:picChg>
        <pc:picChg chg="del mod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6146" creationId="{77CDDE4A-5E96-9764-61BF-A2741A59E366}"/>
          </ac:picMkLst>
        </pc:picChg>
        <pc:picChg chg="add mod">
          <ac:chgData name="伊健 杜" userId="e69aded81da48593" providerId="LiveId" clId="{C7CE18D2-1084-4D29-B39A-B5CC4ABA390D}" dt="2022-10-31T03:30:23.090" v="1218" actId="1076"/>
          <ac:picMkLst>
            <pc:docMk/>
            <pc:sldMk cId="3939450385" sldId="1277"/>
            <ac:picMk id="8194" creationId="{4AF4B657-6611-9795-9511-98906C126CE7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402244236" sldId="127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02244236" sldId="1278"/>
            <ac:spMk id="2" creationId="{9C74F706-AB23-7A24-27F9-BA8C6B6BFC20}"/>
          </ac:spMkLst>
        </pc:spChg>
      </pc:sldChg>
      <pc:sldChg chg="addSp delSp modSp add mod ord">
        <pc:chgData name="伊健 杜" userId="e69aded81da48593" providerId="LiveId" clId="{C7CE18D2-1084-4D29-B39A-B5CC4ABA390D}" dt="2022-10-31T08:33:30.713" v="5510" actId="478"/>
        <pc:sldMkLst>
          <pc:docMk/>
          <pc:sldMk cId="869596173" sldId="127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869596173" sldId="1279"/>
            <ac:spMk id="2" creationId="{9C74F706-AB23-7A24-27F9-BA8C6B6BFC20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869596173" sldId="1279"/>
            <ac:spMk id="3" creationId="{934ED7B4-3010-A3EB-2543-DF25BBB5BF1D}"/>
          </ac:spMkLst>
        </pc:spChg>
        <pc:inkChg chg="add del">
          <ac:chgData name="伊健 杜" userId="e69aded81da48593" providerId="LiveId" clId="{C7CE18D2-1084-4D29-B39A-B5CC4ABA390D}" dt="2022-10-31T08:33:30.713" v="5510" actId="478"/>
          <ac:inkMkLst>
            <pc:docMk/>
            <pc:sldMk cId="869596173" sldId="1279"/>
            <ac:inkMk id="4" creationId="{F1F84AFC-4B3A-719A-57A9-DF8BF107A295}"/>
          </ac:inkMkLst>
        </pc:ink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63216909" sldId="128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63216909" sldId="1280"/>
            <ac:spMk id="2" creationId="{10304424-DB4A-36E7-9E0D-D32A5DD0F26C}"/>
          </ac:spMkLst>
        </pc:spChg>
        <pc:spChg chg="add del">
          <ac:chgData name="伊健 杜" userId="e69aded81da48593" providerId="LiveId" clId="{C7CE18D2-1084-4D29-B39A-B5CC4ABA390D}" dt="2022-10-31T03:32:22.729" v="1334"/>
          <ac:spMkLst>
            <pc:docMk/>
            <pc:sldMk cId="63216909" sldId="1280"/>
            <ac:spMk id="4" creationId="{68866883-5BBE-F34C-B79D-996EAAC53603}"/>
          </ac:spMkLst>
        </pc:spChg>
        <pc:spChg chg="mod">
          <ac:chgData name="伊健 杜" userId="e69aded81da48593" providerId="LiveId" clId="{C7CE18D2-1084-4D29-B39A-B5CC4ABA390D}" dt="2022-10-31T03:32:26.784" v="1336" actId="20577"/>
          <ac:spMkLst>
            <pc:docMk/>
            <pc:sldMk cId="63216909" sldId="1280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63216909" sldId="1280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3:32:51.916" v="1425" actId="478"/>
          <ac:picMkLst>
            <pc:docMk/>
            <pc:sldMk cId="63216909" sldId="1280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33:11.766" v="1429" actId="1076"/>
          <ac:picMkLst>
            <pc:docMk/>
            <pc:sldMk cId="63216909" sldId="1280"/>
            <ac:picMk id="9219" creationId="{A21CF330-C437-73FD-3333-627B5B142406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191830168" sldId="128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91830168" sldId="1281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3:33:39.270" v="1431" actId="478"/>
          <ac:spMkLst>
            <pc:docMk/>
            <pc:sldMk cId="2191830168" sldId="1281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191830168" sldId="1281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3:34:06.444" v="1524" actId="478"/>
          <ac:picMkLst>
            <pc:docMk/>
            <pc:sldMk cId="2191830168" sldId="1281"/>
            <ac:picMk id="9219" creationId="{A21CF330-C437-73FD-3333-627B5B142406}"/>
          </ac:picMkLst>
        </pc:picChg>
        <pc:picChg chg="add mod">
          <ac:chgData name="伊健 杜" userId="e69aded81da48593" providerId="LiveId" clId="{C7CE18D2-1084-4D29-B39A-B5CC4ABA390D}" dt="2022-10-31T03:34:32.675" v="1528" actId="1076"/>
          <ac:picMkLst>
            <pc:docMk/>
            <pc:sldMk cId="2191830168" sldId="1281"/>
            <ac:picMk id="10242" creationId="{29952CAE-78D3-9A59-00B3-91E9F3404AD3}"/>
          </ac:picMkLst>
        </pc:picChg>
      </pc:sldChg>
      <pc:sldChg chg="addSp delSp modSp add mod">
        <pc:chgData name="伊健 杜" userId="e69aded81da48593" providerId="LiveId" clId="{C7CE18D2-1084-4D29-B39A-B5CC4ABA390D}" dt="2022-10-31T13:22:24.113" v="5537" actId="20577"/>
        <pc:sldMkLst>
          <pc:docMk/>
          <pc:sldMk cId="157671835" sldId="128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57671835" sldId="1282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13:22:24.113" v="5537" actId="20577"/>
          <ac:spMkLst>
            <pc:docMk/>
            <pc:sldMk cId="157671835" sldId="1282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57671835" sldId="1282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4:20:29.575" v="1740" actId="478"/>
          <ac:picMkLst>
            <pc:docMk/>
            <pc:sldMk cId="157671835" sldId="1282"/>
            <ac:picMk id="9219" creationId="{A21CF330-C437-73FD-3333-627B5B142406}"/>
          </ac:picMkLst>
        </pc:picChg>
        <pc:picChg chg="add mod">
          <ac:chgData name="伊健 杜" userId="e69aded81da48593" providerId="LiveId" clId="{C7CE18D2-1084-4D29-B39A-B5CC4ABA390D}" dt="2022-10-31T04:20:59.267" v="1744" actId="1076"/>
          <ac:picMkLst>
            <pc:docMk/>
            <pc:sldMk cId="157671835" sldId="1282"/>
            <ac:picMk id="11266" creationId="{7D90EBE3-B36D-BE3D-2F8E-B36B15085397}"/>
          </ac:picMkLst>
        </pc:picChg>
        <pc:inkChg chg="add del">
          <ac:chgData name="伊健 杜" userId="e69aded81da48593" providerId="LiveId" clId="{C7CE18D2-1084-4D29-B39A-B5CC4ABA390D}" dt="2022-10-31T08:34:01.563" v="5534" actId="478"/>
          <ac:inkMkLst>
            <pc:docMk/>
            <pc:sldMk cId="157671835" sldId="1282"/>
            <ac:inkMk id="4" creationId="{CCC9D466-11F7-BDC9-228E-D2BA122F5B81}"/>
          </ac:inkMkLst>
        </pc:ink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319990706" sldId="128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319990706" sldId="1283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21:09.247" v="1746" actId="478"/>
          <ac:spMkLst>
            <pc:docMk/>
            <pc:sldMk cId="3319990706" sldId="1283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319990706" sldId="1283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21:37.659" v="1846" actId="478"/>
          <ac:picMkLst>
            <pc:docMk/>
            <pc:sldMk cId="3319990706" sldId="1283"/>
            <ac:picMk id="11266" creationId="{7D90EBE3-B36D-BE3D-2F8E-B36B15085397}"/>
          </ac:picMkLst>
        </pc:picChg>
        <pc:picChg chg="add mod">
          <ac:chgData name="伊健 杜" userId="e69aded81da48593" providerId="LiveId" clId="{C7CE18D2-1084-4D29-B39A-B5CC4ABA390D}" dt="2022-10-31T04:23:19.915" v="1850" actId="1076"/>
          <ac:picMkLst>
            <pc:docMk/>
            <pc:sldMk cId="3319990706" sldId="1283"/>
            <ac:picMk id="12290" creationId="{FA1E4DD0-714E-444D-1AFD-CE0161D8D2E8}"/>
          </ac:picMkLst>
        </pc:picChg>
      </pc:sldChg>
      <pc:sldChg chg="addSp delSp modSp add mod">
        <pc:chgData name="伊健 杜" userId="e69aded81da48593" providerId="LiveId" clId="{C7CE18D2-1084-4D29-B39A-B5CC4ABA390D}" dt="2022-10-31T08:34:03.951" v="5535" actId="478"/>
        <pc:sldMkLst>
          <pc:docMk/>
          <pc:sldMk cId="780733278" sldId="1284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780733278" sldId="1284"/>
            <ac:spMk id="2" creationId="{9C74F706-AB23-7A24-27F9-BA8C6B6BFC20}"/>
          </ac:spMkLst>
        </pc:spChg>
        <pc:inkChg chg="add del">
          <ac:chgData name="伊健 杜" userId="e69aded81da48593" providerId="LiveId" clId="{C7CE18D2-1084-4D29-B39A-B5CC4ABA390D}" dt="2022-10-31T08:34:03.951" v="5535" actId="478"/>
          <ac:inkMkLst>
            <pc:docMk/>
            <pc:sldMk cId="780733278" sldId="1284"/>
            <ac:inkMk id="3" creationId="{FCFB363A-108E-A1E6-A76C-F4B9CCA82774}"/>
          </ac:inkMkLst>
        </pc:ink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730074842" sldId="128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730074842" sldId="1285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13:27:10.993" v="5538"/>
        <pc:sldMkLst>
          <pc:docMk/>
          <pc:sldMk cId="2745918873" sldId="1286"/>
        </pc:sldMkLst>
        <pc:spChg chg="mod">
          <ac:chgData name="伊健 杜" userId="e69aded81da48593" providerId="LiveId" clId="{C7CE18D2-1084-4D29-B39A-B5CC4ABA390D}" dt="2022-10-31T13:27:10.993" v="5538"/>
          <ac:spMkLst>
            <pc:docMk/>
            <pc:sldMk cId="2745918873" sldId="1286"/>
            <ac:spMk id="2" creationId="{9C74F706-AB23-7A24-27F9-BA8C6B6BFC20}"/>
          </ac:spMkLst>
        </pc:spChg>
        <pc:inkChg chg="add del">
          <ac:chgData name="伊健 杜" userId="e69aded81da48593" providerId="LiveId" clId="{C7CE18D2-1084-4D29-B39A-B5CC4ABA390D}" dt="2022-10-31T08:33:59.668" v="5533" actId="478"/>
          <ac:inkMkLst>
            <pc:docMk/>
            <pc:sldMk cId="2745918873" sldId="1286"/>
            <ac:inkMk id="3" creationId="{0956CE97-A7F3-D9C0-06E4-A3789C3EAA58}"/>
          </ac:inkMkLst>
        </pc:ink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2425531657" sldId="1287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425531657" sldId="1287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4:46:20.937" v="2072"/>
          <ac:spMkLst>
            <pc:docMk/>
            <pc:sldMk cId="2425531657" sldId="1287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425531657" sldId="128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6" creationId="{EB4D476D-F76A-5728-432D-EDEB3C9F3E74}"/>
          </ac:picMkLst>
        </pc:pic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6146" creationId="{77CDDE4A-5E96-9764-61BF-A2741A59E366}"/>
          </ac:picMkLst>
        </pc:picChg>
        <pc:picChg chg="add mod">
          <ac:chgData name="伊健 杜" userId="e69aded81da48593" providerId="LiveId" clId="{C7CE18D2-1084-4D29-B39A-B5CC4ABA390D}" dt="2022-10-31T04:48:41.267" v="2226" actId="1076"/>
          <ac:picMkLst>
            <pc:docMk/>
            <pc:sldMk cId="2425531657" sldId="1287"/>
            <ac:picMk id="13314" creationId="{D8C1870D-B647-81AA-996B-BFCBED402D28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770712489" sldId="128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770712489" sldId="1288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48:45.397" v="2228" actId="478"/>
          <ac:spMkLst>
            <pc:docMk/>
            <pc:sldMk cId="2770712489" sldId="1288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770712489" sldId="1288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49:56.738" v="2358" actId="478"/>
          <ac:picMkLst>
            <pc:docMk/>
            <pc:sldMk cId="2770712489" sldId="1288"/>
            <ac:picMk id="13314" creationId="{D8C1870D-B647-81AA-996B-BFCBED402D28}"/>
          </ac:picMkLst>
        </pc:picChg>
        <pc:picChg chg="add mod">
          <ac:chgData name="伊健 杜" userId="e69aded81da48593" providerId="LiveId" clId="{C7CE18D2-1084-4D29-B39A-B5CC4ABA390D}" dt="2022-10-31T04:50:27.911" v="2362" actId="1076"/>
          <ac:picMkLst>
            <pc:docMk/>
            <pc:sldMk cId="2770712489" sldId="1288"/>
            <ac:picMk id="15362" creationId="{C0F620E4-2F01-9A12-A474-CC65A1433A77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442981392" sldId="128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442981392" sldId="1289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21447932" sldId="129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21447932" sldId="1290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667774540" sldId="129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667774540" sldId="1291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4:52:36.836" v="2570"/>
          <ac:spMkLst>
            <pc:docMk/>
            <pc:sldMk cId="667774540" sldId="1291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667774540" sldId="1291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4:53:25.066" v="2663" actId="478"/>
          <ac:picMkLst>
            <pc:docMk/>
            <pc:sldMk cId="667774540" sldId="1291"/>
            <ac:picMk id="13314" creationId="{D8C1870D-B647-81AA-996B-BFCBED402D28}"/>
          </ac:picMkLst>
        </pc:picChg>
        <pc:picChg chg="add mod">
          <ac:chgData name="伊健 杜" userId="e69aded81da48593" providerId="LiveId" clId="{C7CE18D2-1084-4D29-B39A-B5CC4ABA390D}" dt="2022-10-31T04:53:53.066" v="2668" actId="1076"/>
          <ac:picMkLst>
            <pc:docMk/>
            <pc:sldMk cId="667774540" sldId="1291"/>
            <ac:picMk id="16386" creationId="{45963156-F6F5-68E9-A80E-493F2FA4D14E}"/>
          </ac:picMkLst>
        </pc:picChg>
      </pc:sldChg>
      <pc:sldChg chg="addSp delSp modSp add mod ord delAnim">
        <pc:chgData name="伊健 杜" userId="e69aded81da48593" providerId="LiveId" clId="{C7CE18D2-1084-4D29-B39A-B5CC4ABA390D}" dt="2022-10-31T06:25:08.888" v="5442"/>
        <pc:sldMkLst>
          <pc:docMk/>
          <pc:sldMk cId="4121958565" sldId="129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121958565" sldId="1292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53:59.660" v="2670" actId="478"/>
          <ac:spMkLst>
            <pc:docMk/>
            <pc:sldMk cId="4121958565" sldId="1292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121958565" sldId="1292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54:21.986" v="2747" actId="478"/>
          <ac:picMkLst>
            <pc:docMk/>
            <pc:sldMk cId="4121958565" sldId="1292"/>
            <ac:picMk id="16386" creationId="{45963156-F6F5-68E9-A80E-493F2FA4D14E}"/>
          </ac:picMkLst>
        </pc:picChg>
        <pc:picChg chg="add mod">
          <ac:chgData name="伊健 杜" userId="e69aded81da48593" providerId="LiveId" clId="{C7CE18D2-1084-4D29-B39A-B5CC4ABA390D}" dt="2022-10-31T04:54:44.559" v="2752" actId="1076"/>
          <ac:picMkLst>
            <pc:docMk/>
            <pc:sldMk cId="4121958565" sldId="1292"/>
            <ac:picMk id="17410" creationId="{4311F74B-13D2-536E-D68E-D19A2C1A990D}"/>
          </ac:picMkLst>
        </pc:picChg>
      </pc:sldChg>
      <pc:sldChg chg="addSp delSp modSp add mod">
        <pc:chgData name="伊健 杜" userId="e69aded81da48593" providerId="LiveId" clId="{C7CE18D2-1084-4D29-B39A-B5CC4ABA390D}" dt="2022-10-31T13:48:31.423" v="5541" actId="20577"/>
        <pc:sldMkLst>
          <pc:docMk/>
          <pc:sldMk cId="3909874450" sldId="129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909874450" sldId="129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13:48:31.423" v="5541" actId="20577"/>
          <ac:spMkLst>
            <pc:docMk/>
            <pc:sldMk cId="3909874450" sldId="1293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56:14.420" v="2863" actId="478"/>
          <ac:picMkLst>
            <pc:docMk/>
            <pc:sldMk cId="3909874450" sldId="1293"/>
            <ac:picMk id="17410" creationId="{4311F74B-13D2-536E-D68E-D19A2C1A990D}"/>
          </ac:picMkLst>
        </pc:picChg>
        <pc:picChg chg="add mod">
          <ac:chgData name="伊健 杜" userId="e69aded81da48593" providerId="LiveId" clId="{C7CE18D2-1084-4D29-B39A-B5CC4ABA390D}" dt="2022-10-31T04:56:45.176" v="2867" actId="1076"/>
          <ac:picMkLst>
            <pc:docMk/>
            <pc:sldMk cId="3909874450" sldId="1293"/>
            <ac:picMk id="18434" creationId="{A60D05AE-99E8-4ECE-CA64-775E012ABC0F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127954322" sldId="1294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27954322" sldId="1294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559853023" sldId="129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59853023" sldId="1295"/>
            <ac:spMk id="2" creationId="{9C74F706-AB23-7A24-27F9-BA8C6B6BFC20}"/>
          </ac:spMkLst>
        </pc:spChg>
      </pc:sldChg>
      <pc:sldChg chg="delSp modSp add mod delAnim">
        <pc:chgData name="伊健 杜" userId="e69aded81da48593" providerId="LiveId" clId="{C7CE18D2-1084-4D29-B39A-B5CC4ABA390D}" dt="2022-10-31T06:25:08.888" v="5442"/>
        <pc:sldMkLst>
          <pc:docMk/>
          <pc:sldMk cId="1320756021" sldId="1296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320756021" sldId="1296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59:27.112" v="3036" actId="478"/>
          <ac:spMkLst>
            <pc:docMk/>
            <pc:sldMk cId="1320756021" sldId="1296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320756021" sldId="1296"/>
            <ac:spMk id="7" creationId="{3AFD834D-3803-F6E5-F35E-650910E3E788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261557416" sldId="1297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261557416" sldId="1297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261557416" sldId="129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1:02.030" v="3227" actId="478"/>
          <ac:picMkLst>
            <pc:docMk/>
            <pc:sldMk cId="1261557416" sldId="1297"/>
            <ac:picMk id="18434" creationId="{A60D05AE-99E8-4ECE-CA64-775E012ABC0F}"/>
          </ac:picMkLst>
        </pc:picChg>
        <pc:picChg chg="add mod">
          <ac:chgData name="伊健 杜" userId="e69aded81da48593" providerId="LiveId" clId="{C7CE18D2-1084-4D29-B39A-B5CC4ABA390D}" dt="2022-10-31T05:01:07.673" v="3232" actId="1076"/>
          <ac:picMkLst>
            <pc:docMk/>
            <pc:sldMk cId="1261557416" sldId="1297"/>
            <ac:picMk id="19458" creationId="{49B6F2EB-20E2-B76D-BF04-CCA6490022A1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127831529" sldId="129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27831529" sldId="1298"/>
            <ac:spMk id="2" creationId="{9C74F706-AB23-7A24-27F9-BA8C6B6BFC20}"/>
          </ac:spMkLst>
        </pc:spChg>
      </pc:sldChg>
      <pc:sldChg chg="modSp add del mod">
        <pc:chgData name="伊健 杜" userId="e69aded81da48593" providerId="LiveId" clId="{C7CE18D2-1084-4D29-B39A-B5CC4ABA390D}" dt="2022-10-31T05:02:10.702" v="3364" actId="47"/>
        <pc:sldMkLst>
          <pc:docMk/>
          <pc:sldMk cId="2355826726" sldId="1298"/>
        </pc:sldMkLst>
        <pc:spChg chg="mod">
          <ac:chgData name="伊健 杜" userId="e69aded81da48593" providerId="LiveId" clId="{C7CE18D2-1084-4D29-B39A-B5CC4ABA390D}" dt="2022-10-31T05:01:56.253" v="3363" actId="20577"/>
          <ac:spMkLst>
            <pc:docMk/>
            <pc:sldMk cId="2355826726" sldId="1298"/>
            <ac:spMk id="7" creationId="{3AFD834D-3803-F6E5-F35E-650910E3E788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636849896" sldId="129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636849896" sldId="1299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5:06:48.603" v="3687"/>
          <ac:spMkLst>
            <pc:docMk/>
            <pc:sldMk cId="1636849896" sldId="1299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636849896" sldId="1299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7:23.107" v="3783" actId="478"/>
          <ac:picMkLst>
            <pc:docMk/>
            <pc:sldMk cId="1636849896" sldId="1299"/>
            <ac:picMk id="16386" creationId="{45963156-F6F5-68E9-A80E-493F2FA4D14E}"/>
          </ac:picMkLst>
        </pc:picChg>
        <pc:picChg chg="add mod">
          <ac:chgData name="伊健 杜" userId="e69aded81da48593" providerId="LiveId" clId="{C7CE18D2-1084-4D29-B39A-B5CC4ABA390D}" dt="2022-10-31T05:07:37.404" v="3786" actId="1076"/>
          <ac:picMkLst>
            <pc:docMk/>
            <pc:sldMk cId="1636849896" sldId="1299"/>
            <ac:picMk id="21506" creationId="{2934FDB7-6354-D3CB-43A6-E43B95B681C7}"/>
          </ac:picMkLst>
        </pc:picChg>
      </pc:sldChg>
      <pc:sldChg chg="new del">
        <pc:chgData name="伊健 杜" userId="e69aded81da48593" providerId="LiveId" clId="{C7CE18D2-1084-4D29-B39A-B5CC4ABA390D}" dt="2022-10-31T05:01:44.161" v="3315" actId="680"/>
        <pc:sldMkLst>
          <pc:docMk/>
          <pc:sldMk cId="3657275645" sldId="1299"/>
        </pc:sldMkLst>
      </pc:sldChg>
      <pc:sldChg chg="addSp delSp modSp add mod delAnim">
        <pc:chgData name="伊健 杜" userId="e69aded81da48593" providerId="LiveId" clId="{C7CE18D2-1084-4D29-B39A-B5CC4ABA390D}" dt="2022-10-31T14:04:09.130" v="5549"/>
        <pc:sldMkLst>
          <pc:docMk/>
          <pc:sldMk cId="1908596898" sldId="130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908596898" sldId="1300"/>
            <ac:spMk id="2" creationId="{10304424-DB4A-36E7-9E0D-D32A5DD0F26C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1908596898" sldId="1300"/>
            <ac:spMk id="4" creationId="{6D15FC25-1B99-0048-292D-532F53222D6C}"/>
          </ac:spMkLst>
        </pc:spChg>
        <pc:spChg chg="del">
          <ac:chgData name="伊健 杜" userId="e69aded81da48593" providerId="LiveId" clId="{C7CE18D2-1084-4D29-B39A-B5CC4ABA390D}" dt="2022-10-31T05:08:01.990" v="3798" actId="478"/>
          <ac:spMkLst>
            <pc:docMk/>
            <pc:sldMk cId="1908596898" sldId="1300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14:04:09.130" v="5549"/>
          <ac:spMkLst>
            <pc:docMk/>
            <pc:sldMk cId="1908596898" sldId="1300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9:59.711" v="3988" actId="478"/>
          <ac:picMkLst>
            <pc:docMk/>
            <pc:sldMk cId="1908596898" sldId="1300"/>
            <ac:picMk id="21506" creationId="{2934FDB7-6354-D3CB-43A6-E43B95B681C7}"/>
          </ac:picMkLst>
        </pc:picChg>
        <pc:picChg chg="add mod">
          <ac:chgData name="伊健 杜" userId="e69aded81da48593" providerId="LiveId" clId="{C7CE18D2-1084-4D29-B39A-B5CC4ABA390D}" dt="2022-10-31T05:10:14.399" v="3990" actId="1076"/>
          <ac:picMkLst>
            <pc:docMk/>
            <pc:sldMk cId="1908596898" sldId="1300"/>
            <ac:picMk id="22530" creationId="{3B6303E0-178B-515C-F93A-ED1AD04A5AFA}"/>
          </ac:picMkLst>
        </pc:picChg>
      </pc:sldChg>
      <pc:sldChg chg="delSp modSp add del mod">
        <pc:chgData name="伊健 杜" userId="e69aded81da48593" providerId="LiveId" clId="{C7CE18D2-1084-4D29-B39A-B5CC4ABA390D}" dt="2022-10-31T05:10:49.198" v="4040" actId="47"/>
        <pc:sldMkLst>
          <pc:docMk/>
          <pc:sldMk cId="2801521011" sldId="1301"/>
        </pc:sldMkLst>
        <pc:spChg chg="del">
          <ac:chgData name="伊健 杜" userId="e69aded81da48593" providerId="LiveId" clId="{C7CE18D2-1084-4D29-B39A-B5CC4ABA390D}" dt="2022-10-31T05:10:23.849" v="3992" actId="478"/>
          <ac:spMkLst>
            <pc:docMk/>
            <pc:sldMk cId="2801521011" sldId="1301"/>
            <ac:spMk id="4" creationId="{6D15FC25-1B99-0048-292D-532F53222D6C}"/>
          </ac:spMkLst>
        </pc:spChg>
        <pc:spChg chg="mod">
          <ac:chgData name="伊健 杜" userId="e69aded81da48593" providerId="LiveId" clId="{C7CE18D2-1084-4D29-B39A-B5CC4ABA390D}" dt="2022-10-31T05:10:47.035" v="4039" actId="20577"/>
          <ac:spMkLst>
            <pc:docMk/>
            <pc:sldMk cId="2801521011" sldId="1301"/>
            <ac:spMk id="7" creationId="{3AFD834D-3803-F6E5-F35E-650910E3E788}"/>
          </ac:spMkLst>
        </pc:spChg>
      </pc:sldChg>
      <pc:sldChg chg="addSp modSp add mod">
        <pc:chgData name="伊健 杜" userId="e69aded81da48593" providerId="LiveId" clId="{C7CE18D2-1084-4D29-B39A-B5CC4ABA390D}" dt="2022-10-31T14:30:54.337" v="5550"/>
        <pc:sldMkLst>
          <pc:docMk/>
          <pc:sldMk cId="3603892820" sldId="130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603892820" sldId="1301"/>
            <ac:spMk id="2" creationId="{9C74F706-AB23-7A24-27F9-BA8C6B6BFC20}"/>
          </ac:spMkLst>
        </pc:spChg>
        <pc:inkChg chg="add">
          <ac:chgData name="伊健 杜" userId="e69aded81da48593" providerId="LiveId" clId="{C7CE18D2-1084-4D29-B39A-B5CC4ABA390D}" dt="2022-10-31T14:30:54.337" v="5550"/>
          <ac:inkMkLst>
            <pc:docMk/>
            <pc:sldMk cId="3603892820" sldId="1301"/>
            <ac:inkMk id="3" creationId="{6C2AF4BD-AD6B-A8FA-807B-BE6D1AFC4C6C}"/>
          </ac:inkMkLst>
        </pc:ink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09897874" sldId="130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09897874" sldId="1302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757923126" sldId="130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757923126" sldId="1303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289139157" sldId="1304"/>
        </pc:sldMkLst>
        <pc:spChg chg="del">
          <ac:chgData name="伊健 杜" userId="e69aded81da48593" providerId="LiveId" clId="{C7CE18D2-1084-4D29-B39A-B5CC4ABA390D}" dt="2022-10-31T05:22:40.209" v="4481" actId="478"/>
          <ac:spMkLst>
            <pc:docMk/>
            <pc:sldMk cId="2289139157" sldId="1304"/>
            <ac:spMk id="3" creationId="{79ADD3F7-63F7-3582-F3B6-AE28FFE30988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289139157" sldId="1304"/>
            <ac:spMk id="6" creationId="{B98CD463-5476-FBB2-CBE9-F9671C1182E6}"/>
          </ac:spMkLst>
        </pc:spChg>
        <pc:spChg chg="del">
          <ac:chgData name="伊健 杜" userId="e69aded81da48593" providerId="LiveId" clId="{C7CE18D2-1084-4D29-B39A-B5CC4ABA390D}" dt="2022-10-31T05:25:21.961" v="4516" actId="478"/>
          <ac:spMkLst>
            <pc:docMk/>
            <pc:sldMk cId="2289139157" sldId="1304"/>
            <ac:spMk id="7" creationId="{9F263233-ADF0-B716-9D48-C32FF551A828}"/>
          </ac:spMkLst>
        </pc:spChg>
        <pc:picChg chg="del mod">
          <ac:chgData name="伊健 杜" userId="e69aded81da48593" providerId="LiveId" clId="{C7CE18D2-1084-4D29-B39A-B5CC4ABA390D}" dt="2022-10-31T05:22:44.096" v="4484" actId="478"/>
          <ac:picMkLst>
            <pc:docMk/>
            <pc:sldMk cId="2289139157" sldId="1304"/>
            <ac:picMk id="23554" creationId="{013BE4EB-F961-91B3-E017-DFFF25041B09}"/>
          </ac:picMkLst>
        </pc:picChg>
        <pc:picChg chg="del">
          <ac:chgData name="伊健 杜" userId="e69aded81da48593" providerId="LiveId" clId="{C7CE18D2-1084-4D29-B39A-B5CC4ABA390D}" dt="2022-10-31T05:22:44.442" v="4485" actId="478"/>
          <ac:picMkLst>
            <pc:docMk/>
            <pc:sldMk cId="2289139157" sldId="1304"/>
            <ac:picMk id="23556" creationId="{E072605F-E2D2-F6BB-8F92-7B8B13DCD39D}"/>
          </ac:picMkLst>
        </pc:picChg>
        <pc:picChg chg="add mod">
          <ac:chgData name="伊健 杜" userId="e69aded81da48593" providerId="LiveId" clId="{C7CE18D2-1084-4D29-B39A-B5CC4ABA390D}" dt="2022-10-31T05:24:25.767" v="4489" actId="1076"/>
          <ac:picMkLst>
            <pc:docMk/>
            <pc:sldMk cId="2289139157" sldId="1304"/>
            <ac:picMk id="24578" creationId="{01122103-048E-E73C-B4F5-9810C5AFBBFC}"/>
          </ac:picMkLst>
        </pc:picChg>
        <pc:picChg chg="add mod">
          <ac:chgData name="伊健 杜" userId="e69aded81da48593" providerId="LiveId" clId="{C7CE18D2-1084-4D29-B39A-B5CC4ABA390D}" dt="2022-10-31T05:25:08.761" v="4493" actId="1076"/>
          <ac:picMkLst>
            <pc:docMk/>
            <pc:sldMk cId="2289139157" sldId="1304"/>
            <ac:picMk id="24580" creationId="{95D2D08A-0F33-3651-CB62-282218CCD2D6}"/>
          </ac:picMkLst>
        </pc:picChg>
      </pc:sldChg>
      <pc:sldChg chg="delSp modSp add mod ord">
        <pc:chgData name="伊健 杜" userId="e69aded81da48593" providerId="LiveId" clId="{C7CE18D2-1084-4D29-B39A-B5CC4ABA390D}" dt="2022-10-31T06:25:08.888" v="5442"/>
        <pc:sldMkLst>
          <pc:docMk/>
          <pc:sldMk cId="2348482222" sldId="1305"/>
        </pc:sldMkLst>
        <pc:spChg chg="del mod">
          <ac:chgData name="伊健 杜" userId="e69aded81da48593" providerId="LiveId" clId="{C7CE18D2-1084-4D29-B39A-B5CC4ABA390D}" dt="2022-10-31T05:26:10.630" v="4550" actId="478"/>
          <ac:spMkLst>
            <pc:docMk/>
            <pc:sldMk cId="2348482222" sldId="1305"/>
            <ac:spMk id="5" creationId="{98000F1A-9FFF-4B3A-2C00-4FC355446A37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348482222" sldId="1305"/>
            <ac:spMk id="6" creationId="{B98CD463-5476-FBB2-CBE9-F9671C1182E6}"/>
          </ac:spMkLst>
        </pc:spChg>
        <pc:picChg chg="del mod">
          <ac:chgData name="伊健 杜" userId="e69aded81da48593" providerId="LiveId" clId="{C7CE18D2-1084-4D29-B39A-B5CC4ABA390D}" dt="2022-10-31T05:26:10.630" v="4550" actId="478"/>
          <ac:picMkLst>
            <pc:docMk/>
            <pc:sldMk cId="2348482222" sldId="1305"/>
            <ac:picMk id="24578" creationId="{01122103-048E-E73C-B4F5-9810C5AFBBFC}"/>
          </ac:picMkLst>
        </pc:picChg>
        <pc:picChg chg="del mod">
          <ac:chgData name="伊健 杜" userId="e69aded81da48593" providerId="LiveId" clId="{C7CE18D2-1084-4D29-B39A-B5CC4ABA390D}" dt="2022-10-31T05:26:10.630" v="4550" actId="478"/>
          <ac:picMkLst>
            <pc:docMk/>
            <pc:sldMk cId="2348482222" sldId="1305"/>
            <ac:picMk id="24580" creationId="{95D2D08A-0F33-3651-CB62-282218CCD2D6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575300161" sldId="1306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575300161" sldId="1306"/>
            <ac:spMk id="6" creationId="{B98CD463-5476-FBB2-CBE9-F9671C1182E6}"/>
          </ac:spMkLst>
        </pc:spChg>
      </pc:sldChg>
      <pc:sldChg chg="addSp modSp add mod modAnim">
        <pc:chgData name="伊健 杜" userId="e69aded81da48593" providerId="LiveId" clId="{C7CE18D2-1084-4D29-B39A-B5CC4ABA390D}" dt="2022-10-31T06:25:08.888" v="5442"/>
        <pc:sldMkLst>
          <pc:docMk/>
          <pc:sldMk cId="4272694972" sldId="1307"/>
        </pc:sldMkLst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4272694972" sldId="1307"/>
            <ac:spMk id="3" creationId="{006AF459-B9E1-EF76-5096-9131B855349F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272694972" sldId="1307"/>
            <ac:spMk id="6" creationId="{B98CD463-5476-FBB2-CBE9-F9671C1182E6}"/>
          </ac:spMkLst>
        </pc:spChg>
      </pc:sldChg>
      <pc:sldChg chg="delSp modSp add mod delAnim">
        <pc:chgData name="伊健 杜" userId="e69aded81da48593" providerId="LiveId" clId="{C7CE18D2-1084-4D29-B39A-B5CC4ABA390D}" dt="2022-10-31T06:25:08.888" v="5442"/>
        <pc:sldMkLst>
          <pc:docMk/>
          <pc:sldMk cId="3004238023" sldId="1308"/>
        </pc:sldMkLst>
        <pc:spChg chg="del">
          <ac:chgData name="伊健 杜" userId="e69aded81da48593" providerId="LiveId" clId="{C7CE18D2-1084-4D29-B39A-B5CC4ABA390D}" dt="2022-10-31T05:29:21.442" v="4824" actId="478"/>
          <ac:spMkLst>
            <pc:docMk/>
            <pc:sldMk cId="3004238023" sldId="1308"/>
            <ac:spMk id="3" creationId="{006AF459-B9E1-EF76-5096-9131B855349F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004238023" sldId="1308"/>
            <ac:spMk id="6" creationId="{B98CD463-5476-FBB2-CBE9-F9671C1182E6}"/>
          </ac:spMkLst>
        </pc:spChg>
      </pc:sldChg>
      <pc:sldChg chg="addSp modSp add mod modAnim">
        <pc:chgData name="伊健 杜" userId="e69aded81da48593" providerId="LiveId" clId="{C7CE18D2-1084-4D29-B39A-B5CC4ABA390D}" dt="2022-10-31T06:25:08.888" v="5442"/>
        <pc:sldMkLst>
          <pc:docMk/>
          <pc:sldMk cId="4176945365" sldId="1309"/>
        </pc:sldMkLst>
        <pc:spChg chg="add mod">
          <ac:chgData name="伊健 杜" userId="e69aded81da48593" providerId="LiveId" clId="{C7CE18D2-1084-4D29-B39A-B5CC4ABA390D}" dt="2022-10-31T06:21:51.902" v="5441" actId="207"/>
          <ac:spMkLst>
            <pc:docMk/>
            <pc:sldMk cId="4176945365" sldId="1309"/>
            <ac:spMk id="3" creationId="{DFE36949-4457-E46B-A77D-A91C4CA54CE9}"/>
          </ac:spMkLst>
        </pc:spChg>
        <pc:spChg chg="add mod">
          <ac:chgData name="伊健 杜" userId="e69aded81da48593" providerId="LiveId" clId="{C7CE18D2-1084-4D29-B39A-B5CC4ABA390D}" dt="2022-10-31T06:04:22.926" v="4864" actId="1076"/>
          <ac:spMkLst>
            <pc:docMk/>
            <pc:sldMk cId="4176945365" sldId="1309"/>
            <ac:spMk id="4" creationId="{64C35CC3-FB4C-CB99-3B61-9FB07A0AF91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176945365" sldId="1309"/>
            <ac:spMk id="6" creationId="{B98CD463-5476-FBB2-CBE9-F9671C1182E6}"/>
          </ac:spMkLst>
        </pc:spChg>
        <pc:picChg chg="add mod">
          <ac:chgData name="伊健 杜" userId="e69aded81da48593" providerId="LiveId" clId="{C7CE18D2-1084-4D29-B39A-B5CC4ABA390D}" dt="2022-10-31T06:03:05.487" v="4857" actId="1076"/>
          <ac:picMkLst>
            <pc:docMk/>
            <pc:sldMk cId="4176945365" sldId="1309"/>
            <ac:picMk id="25602" creationId="{B3CE3D4E-DE1E-4032-81BC-A79786EDF4DD}"/>
          </ac:picMkLst>
        </pc:picChg>
        <pc:picChg chg="add mod">
          <ac:chgData name="伊健 杜" userId="e69aded81da48593" providerId="LiveId" clId="{C7CE18D2-1084-4D29-B39A-B5CC4ABA390D}" dt="2022-10-31T06:04:16.325" v="4862" actId="14100"/>
          <ac:picMkLst>
            <pc:docMk/>
            <pc:sldMk cId="4176945365" sldId="1309"/>
            <ac:picMk id="25604" creationId="{B53D956D-3363-F8DC-B73C-EDD11135486C}"/>
          </ac:picMkLst>
        </pc:picChg>
      </pc:sldChg>
      <pc:sldChg chg="addSp delSp modSp add">
        <pc:chgData name="伊健 杜" userId="e69aded81da48593" providerId="LiveId" clId="{C7CE18D2-1084-4D29-B39A-B5CC4ABA390D}" dt="2022-10-31T06:25:08.888" v="5442"/>
        <pc:sldMkLst>
          <pc:docMk/>
          <pc:sldMk cId="4146648081" sldId="131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146648081" sldId="1310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05:48.580" v="4885" actId="478"/>
          <ac:picMkLst>
            <pc:docMk/>
            <pc:sldMk cId="4146648081" sldId="1310"/>
            <ac:picMk id="24578" creationId="{01122103-048E-E73C-B4F5-9810C5AFBBFC}"/>
          </ac:picMkLst>
        </pc:picChg>
        <pc:picChg chg="del mod">
          <ac:chgData name="伊健 杜" userId="e69aded81da48593" providerId="LiveId" clId="{C7CE18D2-1084-4D29-B39A-B5CC4ABA390D}" dt="2022-10-31T06:05:48.580" v="4885" actId="478"/>
          <ac:picMkLst>
            <pc:docMk/>
            <pc:sldMk cId="4146648081" sldId="1310"/>
            <ac:picMk id="24580" creationId="{95D2D08A-0F33-3651-CB62-282218CCD2D6}"/>
          </ac:picMkLst>
        </pc:picChg>
        <pc:picChg chg="add mod">
          <ac:chgData name="伊健 杜" userId="e69aded81da48593" providerId="LiveId" clId="{C7CE18D2-1084-4D29-B39A-B5CC4ABA390D}" dt="2022-10-31T06:06:45.689" v="4894" actId="1076"/>
          <ac:picMkLst>
            <pc:docMk/>
            <pc:sldMk cId="4146648081" sldId="1310"/>
            <ac:picMk id="30722" creationId="{BBAFF35F-93E9-CF2D-E3FF-4F5A87F4CB6A}"/>
          </ac:picMkLst>
        </pc:picChg>
        <pc:picChg chg="add mod">
          <ac:chgData name="伊健 杜" userId="e69aded81da48593" providerId="LiveId" clId="{C7CE18D2-1084-4D29-B39A-B5CC4ABA390D}" dt="2022-10-31T06:06:43.125" v="4892" actId="1076"/>
          <ac:picMkLst>
            <pc:docMk/>
            <pc:sldMk cId="4146648081" sldId="1310"/>
            <ac:picMk id="30724" creationId="{6AB12FE8-FCE4-F06C-442F-2FAA8BC52369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3551861204" sldId="1311"/>
        </pc:sldMkLst>
        <pc:spChg chg="mod">
          <ac:chgData name="伊健 杜" userId="e69aded81da48593" providerId="LiveId" clId="{C7CE18D2-1084-4D29-B39A-B5CC4ABA390D}" dt="2022-10-31T06:09:48.676" v="4951" actId="1076"/>
          <ac:spMkLst>
            <pc:docMk/>
            <pc:sldMk cId="3551861204" sldId="1311"/>
            <ac:spMk id="4" creationId="{64C35CC3-FB4C-CB99-3B61-9FB07A0AF91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551861204" sldId="1311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09:36.266" v="4940" actId="478"/>
          <ac:picMkLst>
            <pc:docMk/>
            <pc:sldMk cId="3551861204" sldId="1311"/>
            <ac:picMk id="25602" creationId="{B3CE3D4E-DE1E-4032-81BC-A79786EDF4DD}"/>
          </ac:picMkLst>
        </pc:picChg>
        <pc:picChg chg="del">
          <ac:chgData name="伊健 杜" userId="e69aded81da48593" providerId="LiveId" clId="{C7CE18D2-1084-4D29-B39A-B5CC4ABA390D}" dt="2022-10-31T06:09:11.446" v="4937" actId="478"/>
          <ac:picMkLst>
            <pc:docMk/>
            <pc:sldMk cId="3551861204" sldId="1311"/>
            <ac:picMk id="25604" creationId="{B53D956D-3363-F8DC-B73C-EDD11135486C}"/>
          </ac:picMkLst>
        </pc:picChg>
        <pc:picChg chg="add mod">
          <ac:chgData name="伊健 杜" userId="e69aded81da48593" providerId="LiveId" clId="{C7CE18D2-1084-4D29-B39A-B5CC4ABA390D}" dt="2022-10-31T06:09:52.680" v="4954" actId="1076"/>
          <ac:picMkLst>
            <pc:docMk/>
            <pc:sldMk cId="3551861204" sldId="1311"/>
            <ac:picMk id="31746" creationId="{8743AA6B-E9D4-8286-47EC-D09B59288934}"/>
          </ac:picMkLst>
        </pc:picChg>
        <pc:picChg chg="add mod">
          <ac:chgData name="伊健 杜" userId="e69aded81da48593" providerId="LiveId" clId="{C7CE18D2-1084-4D29-B39A-B5CC4ABA390D}" dt="2022-10-31T06:09:50.814" v="4953" actId="1076"/>
          <ac:picMkLst>
            <pc:docMk/>
            <pc:sldMk cId="3551861204" sldId="1311"/>
            <ac:picMk id="31748" creationId="{F4BFBE4A-135D-D899-DD7E-5214426855E8}"/>
          </ac:picMkLst>
        </pc:picChg>
      </pc:sldChg>
      <pc:sldChg chg="addSp delSp modSp add">
        <pc:chgData name="伊健 杜" userId="e69aded81da48593" providerId="LiveId" clId="{C7CE18D2-1084-4D29-B39A-B5CC4ABA390D}" dt="2022-10-31T06:25:08.888" v="5442"/>
        <pc:sldMkLst>
          <pc:docMk/>
          <pc:sldMk cId="3859354121" sldId="131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859354121" sldId="1312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1:22.012" v="5050" actId="478"/>
          <ac:picMkLst>
            <pc:docMk/>
            <pc:sldMk cId="3859354121" sldId="1312"/>
            <ac:picMk id="31746" creationId="{8743AA6B-E9D4-8286-47EC-D09B59288934}"/>
          </ac:picMkLst>
        </pc:picChg>
        <pc:picChg chg="del">
          <ac:chgData name="伊健 杜" userId="e69aded81da48593" providerId="LiveId" clId="{C7CE18D2-1084-4D29-B39A-B5CC4ABA390D}" dt="2022-10-31T06:11:50.446" v="5056" actId="478"/>
          <ac:picMkLst>
            <pc:docMk/>
            <pc:sldMk cId="3859354121" sldId="1312"/>
            <ac:picMk id="31748" creationId="{F4BFBE4A-135D-D899-DD7E-5214426855E8}"/>
          </ac:picMkLst>
        </pc:picChg>
        <pc:picChg chg="add mod">
          <ac:chgData name="伊健 杜" userId="e69aded81da48593" providerId="LiveId" clId="{C7CE18D2-1084-4D29-B39A-B5CC4ABA390D}" dt="2022-10-31T06:11:32.276" v="5055" actId="1076"/>
          <ac:picMkLst>
            <pc:docMk/>
            <pc:sldMk cId="3859354121" sldId="1312"/>
            <ac:picMk id="32770" creationId="{B167517D-A38E-0A5F-1298-1BA0F9FE7544}"/>
          </ac:picMkLst>
        </pc:picChg>
        <pc:picChg chg="add mod">
          <ac:chgData name="伊健 杜" userId="e69aded81da48593" providerId="LiveId" clId="{C7CE18D2-1084-4D29-B39A-B5CC4ABA390D}" dt="2022-10-31T06:11:56.277" v="5059" actId="1076"/>
          <ac:picMkLst>
            <pc:docMk/>
            <pc:sldMk cId="3859354121" sldId="1312"/>
            <ac:picMk id="32772" creationId="{5C98A238-F2F9-9A1A-EC39-F959F1D56D9D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500026983" sldId="1313"/>
        </pc:sldMkLst>
        <pc:spChg chg="mod ord">
          <ac:chgData name="伊健 杜" userId="e69aded81da48593" providerId="LiveId" clId="{C7CE18D2-1084-4D29-B39A-B5CC4ABA390D}" dt="2022-10-31T06:13:47.815" v="5140" actId="1076"/>
          <ac:spMkLst>
            <pc:docMk/>
            <pc:sldMk cId="1500026983" sldId="1313"/>
            <ac:spMk id="4" creationId="{64C35CC3-FB4C-CB99-3B61-9FB07A0AF911}"/>
          </ac:spMkLst>
        </pc:spChg>
        <pc:spChg chg="add mod">
          <ac:chgData name="伊健 杜" userId="e69aded81da48593" providerId="LiveId" clId="{C7CE18D2-1084-4D29-B39A-B5CC4ABA390D}" dt="2022-10-31T06:13:49.589" v="5142" actId="1076"/>
          <ac:spMkLst>
            <pc:docMk/>
            <pc:sldMk cId="1500026983" sldId="1313"/>
            <ac:spMk id="5" creationId="{73A84218-54E7-57D5-44CD-69A47386C65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500026983" sldId="1313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2:31.865" v="5112" actId="478"/>
          <ac:picMkLst>
            <pc:docMk/>
            <pc:sldMk cId="1500026983" sldId="1313"/>
            <ac:picMk id="31746" creationId="{8743AA6B-E9D4-8286-47EC-D09B59288934}"/>
          </ac:picMkLst>
        </pc:picChg>
        <pc:picChg chg="del">
          <ac:chgData name="伊健 杜" userId="e69aded81da48593" providerId="LiveId" clId="{C7CE18D2-1084-4D29-B39A-B5CC4ABA390D}" dt="2022-10-31T06:12:31.865" v="5112" actId="478"/>
          <ac:picMkLst>
            <pc:docMk/>
            <pc:sldMk cId="1500026983" sldId="1313"/>
            <ac:picMk id="31748" creationId="{F4BFBE4A-135D-D899-DD7E-5214426855E8}"/>
          </ac:picMkLst>
        </pc:picChg>
        <pc:picChg chg="add mod">
          <ac:chgData name="伊健 杜" userId="e69aded81da48593" providerId="LiveId" clId="{C7CE18D2-1084-4D29-B39A-B5CC4ABA390D}" dt="2022-10-31T06:13:32.244" v="5127" actId="1076"/>
          <ac:picMkLst>
            <pc:docMk/>
            <pc:sldMk cId="1500026983" sldId="1313"/>
            <ac:picMk id="33794" creationId="{801EF863-77A1-2AB3-2665-DC103A1B36D0}"/>
          </ac:picMkLst>
        </pc:picChg>
        <pc:picChg chg="add mod">
          <ac:chgData name="伊健 杜" userId="e69aded81da48593" providerId="LiveId" clId="{C7CE18D2-1084-4D29-B39A-B5CC4ABA390D}" dt="2022-10-31T06:13:23.025" v="5120" actId="1076"/>
          <ac:picMkLst>
            <pc:docMk/>
            <pc:sldMk cId="1500026983" sldId="1313"/>
            <ac:picMk id="33796" creationId="{0A63D339-0010-4B57-6B96-50F1FCF78897}"/>
          </ac:picMkLst>
        </pc:picChg>
        <pc:picChg chg="add mod">
          <ac:chgData name="伊健 杜" userId="e69aded81da48593" providerId="LiveId" clId="{C7CE18D2-1084-4D29-B39A-B5CC4ABA390D}" dt="2022-10-31T06:13:34.950" v="5131" actId="1076"/>
          <ac:picMkLst>
            <pc:docMk/>
            <pc:sldMk cId="1500026983" sldId="1313"/>
            <ac:picMk id="33798" creationId="{CDAC17C9-0F11-67BF-3639-5331AB8E9C5A}"/>
          </ac:picMkLst>
        </pc:picChg>
      </pc:sldChg>
      <pc:sldChg chg="new del">
        <pc:chgData name="伊健 杜" userId="e69aded81da48593" providerId="LiveId" clId="{C7CE18D2-1084-4D29-B39A-B5CC4ABA390D}" dt="2022-10-31T06:14:17.145" v="5183" actId="47"/>
        <pc:sldMkLst>
          <pc:docMk/>
          <pc:sldMk cId="2620397497" sldId="1314"/>
        </pc:sldMkLst>
      </pc:sldChg>
      <pc:sldChg chg="addSp delSp modSp add mod modAnim">
        <pc:chgData name="伊健 杜" userId="e69aded81da48593" providerId="LiveId" clId="{C7CE18D2-1084-4D29-B39A-B5CC4ABA390D}" dt="2022-10-31T06:20:55.693" v="5367"/>
        <pc:sldMkLst>
          <pc:docMk/>
          <pc:sldMk cId="4217310943" sldId="1315"/>
        </pc:sldMkLst>
        <pc:spChg chg="mod">
          <ac:chgData name="伊健 杜" userId="e69aded81da48593" providerId="LiveId" clId="{C7CE18D2-1084-4D29-B39A-B5CC4ABA390D}" dt="2022-10-31T06:20:55.693" v="5367"/>
          <ac:spMkLst>
            <pc:docMk/>
            <pc:sldMk cId="4217310943" sldId="1315"/>
            <ac:spMk id="3" creationId="{DFE36949-4457-E46B-A77D-A91C4CA54CE9}"/>
          </ac:spMkLst>
        </pc:spChg>
        <pc:spChg chg="del">
          <ac:chgData name="伊健 杜" userId="e69aded81da48593" providerId="LiveId" clId="{C7CE18D2-1084-4D29-B39A-B5CC4ABA390D}" dt="2022-10-31T06:14:27.095" v="5186" actId="478"/>
          <ac:spMkLst>
            <pc:docMk/>
            <pc:sldMk cId="4217310943" sldId="1315"/>
            <ac:spMk id="4" creationId="{64C35CC3-FB4C-CB99-3B61-9FB07A0AF911}"/>
          </ac:spMkLst>
        </pc:spChg>
        <pc:spChg chg="add mod">
          <ac:chgData name="伊健 杜" userId="e69aded81da48593" providerId="LiveId" clId="{C7CE18D2-1084-4D29-B39A-B5CC4ABA390D}" dt="2022-10-31T06:16:31.541" v="5244" actId="1076"/>
          <ac:spMkLst>
            <pc:docMk/>
            <pc:sldMk cId="4217310943" sldId="1315"/>
            <ac:spMk id="5" creationId="{A1DEBC2B-01E1-AD1A-0C60-A66892F8D6B6}"/>
          </ac:spMkLst>
        </pc:spChg>
        <pc:spChg chg="mod">
          <ac:chgData name="伊健 杜" userId="e69aded81da48593" providerId="LiveId" clId="{C7CE18D2-1084-4D29-B39A-B5CC4ABA390D}" dt="2022-10-31T06:16:35.313" v="5256" actId="20577"/>
          <ac:spMkLst>
            <pc:docMk/>
            <pc:sldMk cId="4217310943" sldId="1315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4:27.095" v="5186" actId="478"/>
          <ac:picMkLst>
            <pc:docMk/>
            <pc:sldMk cId="4217310943" sldId="1315"/>
            <ac:picMk id="32770" creationId="{B167517D-A38E-0A5F-1298-1BA0F9FE7544}"/>
          </ac:picMkLst>
        </pc:picChg>
        <pc:picChg chg="del">
          <ac:chgData name="伊健 杜" userId="e69aded81da48593" providerId="LiveId" clId="{C7CE18D2-1084-4D29-B39A-B5CC4ABA390D}" dt="2022-10-31T06:14:27.095" v="5186" actId="478"/>
          <ac:picMkLst>
            <pc:docMk/>
            <pc:sldMk cId="4217310943" sldId="1315"/>
            <ac:picMk id="32772" creationId="{5C98A238-F2F9-9A1A-EC39-F959F1D56D9D}"/>
          </ac:picMkLst>
        </pc:picChg>
        <pc:picChg chg="add mod">
          <ac:chgData name="伊健 杜" userId="e69aded81da48593" providerId="LiveId" clId="{C7CE18D2-1084-4D29-B39A-B5CC4ABA390D}" dt="2022-10-31T06:16:13.384" v="5240" actId="1076"/>
          <ac:picMkLst>
            <pc:docMk/>
            <pc:sldMk cId="4217310943" sldId="1315"/>
            <ac:picMk id="34818" creationId="{4F17213B-FD08-55FD-BF3B-285E04AE54FD}"/>
          </ac:picMkLst>
        </pc:picChg>
        <pc:picChg chg="add mod">
          <ac:chgData name="伊健 杜" userId="e69aded81da48593" providerId="LiveId" clId="{C7CE18D2-1084-4D29-B39A-B5CC4ABA390D}" dt="2022-10-31T06:16:25.482" v="5242" actId="1076"/>
          <ac:picMkLst>
            <pc:docMk/>
            <pc:sldMk cId="4217310943" sldId="1315"/>
            <ac:picMk id="34820" creationId="{A67CF7B3-A736-E0B0-E955-1F20C6F66B44}"/>
          </ac:picMkLst>
        </pc:picChg>
      </pc:sldChg>
      <pc:sldChg chg="addSp delSp modSp add mod modNotesTx">
        <pc:chgData name="伊健 杜" userId="e69aded81da48593" providerId="LiveId" clId="{C7CE18D2-1084-4D29-B39A-B5CC4ABA390D}" dt="2022-10-31T14:30:58.694" v="5551" actId="20577"/>
        <pc:sldMkLst>
          <pc:docMk/>
          <pc:sldMk cId="866694763" sldId="1316"/>
        </pc:sldMkLst>
        <pc:spChg chg="add mod">
          <ac:chgData name="伊健 杜" userId="e69aded81da48593" providerId="LiveId" clId="{C7CE18D2-1084-4D29-B39A-B5CC4ABA390D}" dt="2022-10-31T06:18:05.556" v="5286" actId="1076"/>
          <ac:spMkLst>
            <pc:docMk/>
            <pc:sldMk cId="866694763" sldId="1316"/>
            <ac:spMk id="4" creationId="{D3ADDBEC-F907-42BF-9AF4-1D79CDCDD256}"/>
          </ac:spMkLst>
        </pc:spChg>
        <pc:spChg chg="del">
          <ac:chgData name="伊健 杜" userId="e69aded81da48593" providerId="LiveId" clId="{C7CE18D2-1084-4D29-B39A-B5CC4ABA390D}" dt="2022-10-31T06:16:40.906" v="5259" actId="478"/>
          <ac:spMkLst>
            <pc:docMk/>
            <pc:sldMk cId="866694763" sldId="1316"/>
            <ac:spMk id="5" creationId="{A1DEBC2B-01E1-AD1A-0C60-A66892F8D6B6}"/>
          </ac:spMkLst>
        </pc:spChg>
        <pc:spChg chg="mod">
          <ac:chgData name="伊健 杜" userId="e69aded81da48593" providerId="LiveId" clId="{C7CE18D2-1084-4D29-B39A-B5CC4ABA390D}" dt="2022-10-31T06:17:24.561" v="5284"/>
          <ac:spMkLst>
            <pc:docMk/>
            <pc:sldMk cId="866694763" sldId="1316"/>
            <ac:spMk id="6" creationId="{B98CD463-5476-FBB2-CBE9-F9671C1182E6}"/>
          </ac:spMkLst>
        </pc:spChg>
        <pc:picChg chg="del mod">
          <ac:chgData name="伊健 杜" userId="e69aded81da48593" providerId="LiveId" clId="{C7CE18D2-1084-4D29-B39A-B5CC4ABA390D}" dt="2022-10-31T06:16:40.906" v="5259" actId="478"/>
          <ac:picMkLst>
            <pc:docMk/>
            <pc:sldMk cId="866694763" sldId="1316"/>
            <ac:picMk id="34818" creationId="{4F17213B-FD08-55FD-BF3B-285E04AE54FD}"/>
          </ac:picMkLst>
        </pc:picChg>
        <pc:picChg chg="del">
          <ac:chgData name="伊健 杜" userId="e69aded81da48593" providerId="LiveId" clId="{C7CE18D2-1084-4D29-B39A-B5CC4ABA390D}" dt="2022-10-31T06:16:40.906" v="5259" actId="478"/>
          <ac:picMkLst>
            <pc:docMk/>
            <pc:sldMk cId="866694763" sldId="1316"/>
            <ac:picMk id="34820" creationId="{A67CF7B3-A736-E0B0-E955-1F20C6F66B44}"/>
          </ac:picMkLst>
        </pc:picChg>
        <pc:picChg chg="add mod">
          <ac:chgData name="伊健 杜" userId="e69aded81da48593" providerId="LiveId" clId="{C7CE18D2-1084-4D29-B39A-B5CC4ABA390D}" dt="2022-10-31T06:17:09.034" v="5264" actId="1076"/>
          <ac:picMkLst>
            <pc:docMk/>
            <pc:sldMk cId="866694763" sldId="1316"/>
            <ac:picMk id="35842" creationId="{9F3214C6-5E29-8F36-8BE3-C4239BFEE8CA}"/>
          </ac:picMkLst>
        </pc:picChg>
        <pc:picChg chg="add mod">
          <ac:chgData name="伊健 杜" userId="e69aded81da48593" providerId="LiveId" clId="{C7CE18D2-1084-4D29-B39A-B5CC4ABA390D}" dt="2022-10-31T06:17:08.175" v="5263" actId="1076"/>
          <ac:picMkLst>
            <pc:docMk/>
            <pc:sldMk cId="866694763" sldId="1316"/>
            <ac:picMk id="35844" creationId="{102D9B1F-7113-0454-3591-54A0DA2641EB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705454762" sldId="1317"/>
        </pc:sldMkLst>
        <pc:spChg chg="mod">
          <ac:chgData name="伊健 杜" userId="e69aded81da48593" providerId="LiveId" clId="{C7CE18D2-1084-4D29-B39A-B5CC4ABA390D}" dt="2022-10-31T06:19:35.355" v="5296" actId="1076"/>
          <ac:spMkLst>
            <pc:docMk/>
            <pc:sldMk cId="705454762" sldId="1317"/>
            <ac:spMk id="3" creationId="{DFE36949-4457-E46B-A77D-A91C4CA54CE9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705454762" sldId="1317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9:11.972" v="5288" actId="478"/>
          <ac:picMkLst>
            <pc:docMk/>
            <pc:sldMk cId="705454762" sldId="1317"/>
            <ac:picMk id="35842" creationId="{9F3214C6-5E29-8F36-8BE3-C4239BFEE8CA}"/>
          </ac:picMkLst>
        </pc:picChg>
        <pc:picChg chg="del">
          <ac:chgData name="伊健 杜" userId="e69aded81da48593" providerId="LiveId" clId="{C7CE18D2-1084-4D29-B39A-B5CC4ABA390D}" dt="2022-10-31T06:19:29.426" v="5292" actId="478"/>
          <ac:picMkLst>
            <pc:docMk/>
            <pc:sldMk cId="705454762" sldId="1317"/>
            <ac:picMk id="35844" creationId="{102D9B1F-7113-0454-3591-54A0DA2641EB}"/>
          </ac:picMkLst>
        </pc:picChg>
        <pc:picChg chg="add mod">
          <ac:chgData name="伊健 杜" userId="e69aded81da48593" providerId="LiveId" clId="{C7CE18D2-1084-4D29-B39A-B5CC4ABA390D}" dt="2022-10-31T06:19:16.229" v="5291" actId="1076"/>
          <ac:picMkLst>
            <pc:docMk/>
            <pc:sldMk cId="705454762" sldId="1317"/>
            <ac:picMk id="36866" creationId="{30CB1FCB-1A5C-6FDA-2A2D-FC0012677C46}"/>
          </ac:picMkLst>
        </pc:picChg>
        <pc:picChg chg="add mod">
          <ac:chgData name="伊健 杜" userId="e69aded81da48593" providerId="LiveId" clId="{C7CE18D2-1084-4D29-B39A-B5CC4ABA390D}" dt="2022-10-31T06:19:32.830" v="5295" actId="1076"/>
          <ac:picMkLst>
            <pc:docMk/>
            <pc:sldMk cId="705454762" sldId="1317"/>
            <ac:picMk id="36868" creationId="{35FAEAC5-BE9A-37FD-63A9-1ED1BAAF57F9}"/>
          </ac:picMkLst>
        </pc:picChg>
      </pc:sldChg>
      <pc:sldChg chg="new del">
        <pc:chgData name="伊健 杜" userId="e69aded81da48593" providerId="LiveId" clId="{C7CE18D2-1084-4D29-B39A-B5CC4ABA390D}" dt="2022-10-31T06:20:04.007" v="5328" actId="47"/>
        <pc:sldMkLst>
          <pc:docMk/>
          <pc:sldMk cId="2191989755" sldId="1318"/>
        </pc:sldMkLst>
      </pc:sldChg>
      <pc:sldChg chg="modSp add">
        <pc:chgData name="伊健 杜" userId="e69aded81da48593" providerId="LiveId" clId="{C7CE18D2-1084-4D29-B39A-B5CC4ABA390D}" dt="2022-10-31T06:25:08.888" v="5442"/>
        <pc:sldMkLst>
          <pc:docMk/>
          <pc:sldMk cId="2526001274" sldId="131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6001274" sldId="1319"/>
            <ac:spMk id="6" creationId="{B98CD463-5476-FBB2-CBE9-F9671C1182E6}"/>
          </ac:spMkLst>
        </pc:spChg>
      </pc:sldChg>
      <pc:sldChg chg="addSp delSp modSp new mod">
        <pc:chgData name="伊健 杜" userId="e69aded81da48593" providerId="LiveId" clId="{C7CE18D2-1084-4D29-B39A-B5CC4ABA390D}" dt="2022-10-31T06:30:06.701" v="5449" actId="478"/>
        <pc:sldMkLst>
          <pc:docMk/>
          <pc:sldMk cId="1678021334" sldId="1320"/>
        </pc:sldMkLst>
        <pc:spChg chg="del">
          <ac:chgData name="伊健 杜" userId="e69aded81da48593" providerId="LiveId" clId="{C7CE18D2-1084-4D29-B39A-B5CC4ABA390D}" dt="2022-10-31T06:28:47.383" v="5444" actId="478"/>
          <ac:spMkLst>
            <pc:docMk/>
            <pc:sldMk cId="1678021334" sldId="1320"/>
            <ac:spMk id="2" creationId="{8CA4B8AA-7B08-1529-A652-95B50A3B0879}"/>
          </ac:spMkLst>
        </pc:spChg>
        <pc:spChg chg="del">
          <ac:chgData name="伊健 杜" userId="e69aded81da48593" providerId="LiveId" clId="{C7CE18D2-1084-4D29-B39A-B5CC4ABA390D}" dt="2022-10-31T06:28:47.383" v="5444" actId="478"/>
          <ac:spMkLst>
            <pc:docMk/>
            <pc:sldMk cId="1678021334" sldId="1320"/>
            <ac:spMk id="3" creationId="{C1B4B0D0-2BD9-DC69-8632-51302F06C8DA}"/>
          </ac:spMkLst>
        </pc:spChg>
        <pc:picChg chg="add del mod">
          <ac:chgData name="伊健 杜" userId="e69aded81da48593" providerId="LiveId" clId="{C7CE18D2-1084-4D29-B39A-B5CC4ABA390D}" dt="2022-10-31T06:30:06.701" v="5449" actId="478"/>
          <ac:picMkLst>
            <pc:docMk/>
            <pc:sldMk cId="1678021334" sldId="1320"/>
            <ac:picMk id="37890" creationId="{732834AE-01A7-A5D0-E19C-6E869F9BD818}"/>
          </ac:picMkLst>
        </pc:picChg>
      </pc:sldChg>
      <pc:sldChg chg="addSp delSp modSp add mod">
        <pc:chgData name="伊健 杜" userId="e69aded81da48593" providerId="LiveId" clId="{C7CE18D2-1084-4D29-B39A-B5CC4ABA390D}" dt="2022-10-31T13:27:10.993" v="5538"/>
        <pc:sldMkLst>
          <pc:docMk/>
          <pc:sldMk cId="687159467" sldId="1321"/>
        </pc:sldMkLst>
        <pc:spChg chg="del">
          <ac:chgData name="伊健 杜" userId="e69aded81da48593" providerId="LiveId" clId="{C7CE18D2-1084-4D29-B39A-B5CC4ABA390D}" dt="2022-10-31T06:30:49.510" v="5456" actId="478"/>
          <ac:spMkLst>
            <pc:docMk/>
            <pc:sldMk cId="687159467" sldId="1321"/>
            <ac:spMk id="4" creationId="{D3ADDBEC-F907-42BF-9AF4-1D79CDCDD256}"/>
          </ac:spMkLst>
        </pc:spChg>
        <pc:spChg chg="add mod">
          <ac:chgData name="伊健 杜" userId="e69aded81da48593" providerId="LiveId" clId="{C7CE18D2-1084-4D29-B39A-B5CC4ABA390D}" dt="2022-10-31T06:32:26.420" v="5471"/>
          <ac:spMkLst>
            <pc:docMk/>
            <pc:sldMk cId="687159467" sldId="1321"/>
            <ac:spMk id="5" creationId="{C843E1B4-4F3D-F620-6E91-250547A5DACC}"/>
          </ac:spMkLst>
        </pc:spChg>
        <pc:spChg chg="mod">
          <ac:chgData name="伊健 杜" userId="e69aded81da48593" providerId="LiveId" clId="{C7CE18D2-1084-4D29-B39A-B5CC4ABA390D}" dt="2022-10-31T13:27:10.993" v="5538"/>
          <ac:spMkLst>
            <pc:docMk/>
            <pc:sldMk cId="687159467" sldId="1321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30:10.797" v="5451" actId="478"/>
          <ac:picMkLst>
            <pc:docMk/>
            <pc:sldMk cId="687159467" sldId="1321"/>
            <ac:picMk id="36866" creationId="{30CB1FCB-1A5C-6FDA-2A2D-FC0012677C46}"/>
          </ac:picMkLst>
        </pc:picChg>
        <pc:picChg chg="del">
          <ac:chgData name="伊健 杜" userId="e69aded81da48593" providerId="LiveId" clId="{C7CE18D2-1084-4D29-B39A-B5CC4ABA390D}" dt="2022-10-31T06:30:10.797" v="5451" actId="478"/>
          <ac:picMkLst>
            <pc:docMk/>
            <pc:sldMk cId="687159467" sldId="1321"/>
            <ac:picMk id="36868" creationId="{35FAEAC5-BE9A-37FD-63A9-1ED1BAAF57F9}"/>
          </ac:picMkLst>
        </pc:picChg>
        <pc:picChg chg="add del mod">
          <ac:chgData name="伊健 杜" userId="e69aded81da48593" providerId="LiveId" clId="{C7CE18D2-1084-4D29-B39A-B5CC4ABA390D}" dt="2022-10-31T06:30:49.510" v="5456" actId="478"/>
          <ac:picMkLst>
            <pc:docMk/>
            <pc:sldMk cId="687159467" sldId="1321"/>
            <ac:picMk id="39938" creationId="{2531F6BF-DF5C-7319-7D70-A8987ADBB818}"/>
          </ac:picMkLst>
        </pc:picChg>
        <pc:picChg chg="add del mod">
          <ac:chgData name="伊健 杜" userId="e69aded81da48593" providerId="LiveId" clId="{C7CE18D2-1084-4D29-B39A-B5CC4ABA390D}" dt="2022-10-31T06:30:49.510" v="5456" actId="478"/>
          <ac:picMkLst>
            <pc:docMk/>
            <pc:sldMk cId="687159467" sldId="1321"/>
            <ac:picMk id="39940" creationId="{B6289445-C0BA-1488-035E-3009139D4787}"/>
          </ac:picMkLst>
        </pc:picChg>
        <pc:picChg chg="add mod">
          <ac:chgData name="伊健 杜" userId="e69aded81da48593" providerId="LiveId" clId="{C7CE18D2-1084-4D29-B39A-B5CC4ABA390D}" dt="2022-10-31T06:31:10.727" v="5466" actId="1076"/>
          <ac:picMkLst>
            <pc:docMk/>
            <pc:sldMk cId="687159467" sldId="1321"/>
            <ac:picMk id="39942" creationId="{B77227A0-D410-8560-3CC7-E716CF80E424}"/>
          </ac:picMkLst>
        </pc:picChg>
        <pc:picChg chg="add mod">
          <ac:chgData name="伊健 杜" userId="e69aded81da48593" providerId="LiveId" clId="{C7CE18D2-1084-4D29-B39A-B5CC4ABA390D}" dt="2022-10-31T06:31:09.842" v="5465" actId="1076"/>
          <ac:picMkLst>
            <pc:docMk/>
            <pc:sldMk cId="687159467" sldId="1321"/>
            <ac:picMk id="39944" creationId="{E24EE2C1-D5FB-023C-470C-6BA9C87EAEF2}"/>
          </ac:picMkLst>
        </pc:picChg>
      </pc:sldChg>
      <pc:sldChg chg="addSp delSp modSp add mod delAnim">
        <pc:chgData name="伊健 杜" userId="e69aded81da48593" providerId="LiveId" clId="{C7CE18D2-1084-4D29-B39A-B5CC4ABA390D}" dt="2022-10-31T06:33:37.176" v="5507" actId="1076"/>
        <pc:sldMkLst>
          <pc:docMk/>
          <pc:sldMk cId="2765582665" sldId="1322"/>
        </pc:sldMkLst>
        <pc:spChg chg="del">
          <ac:chgData name="伊健 杜" userId="e69aded81da48593" providerId="LiveId" clId="{C7CE18D2-1084-4D29-B39A-B5CC4ABA390D}" dt="2022-10-31T06:33:31.309" v="5503" actId="478"/>
          <ac:spMkLst>
            <pc:docMk/>
            <pc:sldMk cId="2765582665" sldId="1322"/>
            <ac:spMk id="5" creationId="{C843E1B4-4F3D-F620-6E91-250547A5DACC}"/>
          </ac:spMkLst>
        </pc:spChg>
        <pc:spChg chg="del">
          <ac:chgData name="伊健 杜" userId="e69aded81da48593" providerId="LiveId" clId="{C7CE18D2-1084-4D29-B39A-B5CC4ABA390D}" dt="2022-10-31T06:33:36.234" v="5506" actId="478"/>
          <ac:spMkLst>
            <pc:docMk/>
            <pc:sldMk cId="2765582665" sldId="1322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33:31.309" v="5503" actId="478"/>
          <ac:picMkLst>
            <pc:docMk/>
            <pc:sldMk cId="2765582665" sldId="1322"/>
            <ac:picMk id="39942" creationId="{B77227A0-D410-8560-3CC7-E716CF80E424}"/>
          </ac:picMkLst>
        </pc:picChg>
        <pc:picChg chg="del">
          <ac:chgData name="伊健 杜" userId="e69aded81da48593" providerId="LiveId" clId="{C7CE18D2-1084-4D29-B39A-B5CC4ABA390D}" dt="2022-10-31T06:33:31.309" v="5503" actId="478"/>
          <ac:picMkLst>
            <pc:docMk/>
            <pc:sldMk cId="2765582665" sldId="1322"/>
            <ac:picMk id="39944" creationId="{E24EE2C1-D5FB-023C-470C-6BA9C87EAEF2}"/>
          </ac:picMkLst>
        </pc:picChg>
        <pc:picChg chg="add mod">
          <ac:chgData name="伊健 杜" userId="e69aded81da48593" providerId="LiveId" clId="{C7CE18D2-1084-4D29-B39A-B5CC4ABA390D}" dt="2022-10-31T06:33:37.176" v="5507" actId="1076"/>
          <ac:picMkLst>
            <pc:docMk/>
            <pc:sldMk cId="2765582665" sldId="1322"/>
            <ac:picMk id="40962" creationId="{39EB705D-8374-4D8A-19C5-513967A70EBE}"/>
          </ac:picMkLst>
        </pc:picChg>
      </pc:sldChg>
    </pc:docChg>
  </pc:docChgLst>
  <pc:docChgLst>
    <pc:chgData name="伊健 杜" userId="e69aded81da48593" providerId="LiveId" clId="{6FBE7D33-88E5-46BB-B3B8-C75049B9D8CF}"/>
    <pc:docChg chg="undo custSel addSld delSld modSld">
      <pc:chgData name="伊健 杜" userId="e69aded81da48593" providerId="LiveId" clId="{6FBE7D33-88E5-46BB-B3B8-C75049B9D8CF}" dt="2022-11-16T08:06:29.051" v="3359"/>
      <pc:docMkLst>
        <pc:docMk/>
      </pc:docMkLst>
      <pc:sldChg chg="del">
        <pc:chgData name="伊健 杜" userId="e69aded81da48593" providerId="LiveId" clId="{6FBE7D33-88E5-46BB-B3B8-C75049B9D8CF}" dt="2022-11-16T04:18:03.266" v="1" actId="47"/>
        <pc:sldMkLst>
          <pc:docMk/>
          <pc:sldMk cId="3428114764" sldId="1481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638466634" sldId="1483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3206502" sldId="1484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2539798659" sldId="1486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999749704" sldId="1487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3158373548" sldId="1488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775996364" sldId="1489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4089435537" sldId="1490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2154007388" sldId="1491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3967100007" sldId="1492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3865179364" sldId="1493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3149248250" sldId="1495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4062881160" sldId="1496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4219333758" sldId="1497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305849950" sldId="1498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383610793" sldId="1499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2163062232" sldId="1500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419426131" sldId="1501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1668650788" sldId="1502"/>
        </pc:sldMkLst>
      </pc:sldChg>
      <pc:sldChg chg="add del">
        <pc:chgData name="伊健 杜" userId="e69aded81da48593" providerId="LiveId" clId="{6FBE7D33-88E5-46BB-B3B8-C75049B9D8CF}" dt="2022-11-16T07:10:29.190" v="3323"/>
        <pc:sldMkLst>
          <pc:docMk/>
          <pc:sldMk cId="3639608240" sldId="1503"/>
        </pc:sldMkLst>
      </pc:sldChg>
      <pc:sldChg chg="del">
        <pc:chgData name="伊健 杜" userId="e69aded81da48593" providerId="LiveId" clId="{6FBE7D33-88E5-46BB-B3B8-C75049B9D8CF}" dt="2022-11-16T04:17:09.437" v="0" actId="47"/>
        <pc:sldMkLst>
          <pc:docMk/>
          <pc:sldMk cId="3867782353" sldId="1506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777418212" sldId="1508"/>
        </pc:sldMkLst>
      </pc:sldChg>
      <pc:sldChg chg="del">
        <pc:chgData name="伊健 杜" userId="e69aded81da48593" providerId="LiveId" clId="{6FBE7D33-88E5-46BB-B3B8-C75049B9D8CF}" dt="2022-11-16T04:18:03.266" v="1" actId="47"/>
        <pc:sldMkLst>
          <pc:docMk/>
          <pc:sldMk cId="69709591" sldId="1509"/>
        </pc:sldMkLst>
      </pc:sldChg>
      <pc:sldChg chg="addSp delSp modSp mod">
        <pc:chgData name="伊健 杜" userId="e69aded81da48593" providerId="LiveId" clId="{6FBE7D33-88E5-46BB-B3B8-C75049B9D8CF}" dt="2022-11-16T07:29:15.751" v="3330" actId="478"/>
        <pc:sldMkLst>
          <pc:docMk/>
          <pc:sldMk cId="1913739618" sldId="1520"/>
        </pc:sldMkLst>
        <pc:spChg chg="add del mod">
          <ac:chgData name="伊健 杜" userId="e69aded81da48593" providerId="LiveId" clId="{6FBE7D33-88E5-46BB-B3B8-C75049B9D8CF}" dt="2022-11-16T07:29:15.751" v="3330" actId="478"/>
          <ac:spMkLst>
            <pc:docMk/>
            <pc:sldMk cId="1913739618" sldId="1520"/>
            <ac:spMk id="6" creationId="{9BFCE970-E26E-13AB-9830-77D705949FBE}"/>
          </ac:spMkLst>
        </pc:spChg>
      </pc:sldChg>
      <pc:sldChg chg="addSp delSp modSp mod">
        <pc:chgData name="伊健 杜" userId="e69aded81da48593" providerId="LiveId" clId="{6FBE7D33-88E5-46BB-B3B8-C75049B9D8CF}" dt="2022-11-16T06:36:29.841" v="3322"/>
        <pc:sldMkLst>
          <pc:docMk/>
          <pc:sldMk cId="4078756059" sldId="1530"/>
        </pc:sldMkLst>
        <pc:spChg chg="mod">
          <ac:chgData name="伊健 杜" userId="e69aded81da48593" providerId="LiveId" clId="{6FBE7D33-88E5-46BB-B3B8-C75049B9D8CF}" dt="2022-11-16T04:20:46.613" v="22"/>
          <ac:spMkLst>
            <pc:docMk/>
            <pc:sldMk cId="4078756059" sldId="1530"/>
            <ac:spMk id="2" creationId="{10304424-DB4A-36E7-9E0D-D32A5DD0F26C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4078756059" sldId="1530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4:28:02.305" v="23"/>
          <ac:spMkLst>
            <pc:docMk/>
            <pc:sldMk cId="4078756059" sldId="1530"/>
            <ac:spMk id="5" creationId="{12133E31-EFD8-1428-E834-932512E03115}"/>
          </ac:spMkLst>
        </pc:spChg>
        <pc:picChg chg="add mod">
          <ac:chgData name="伊健 杜" userId="e69aded81da48593" providerId="LiveId" clId="{6FBE7D33-88E5-46BB-B3B8-C75049B9D8CF}" dt="2022-11-16T04:31:35.836" v="96" actId="14100"/>
          <ac:picMkLst>
            <pc:docMk/>
            <pc:sldMk cId="4078756059" sldId="1530"/>
            <ac:picMk id="6" creationId="{2DBC961E-4711-E96D-8148-BA3A1417CEBC}"/>
          </ac:picMkLst>
        </pc:picChg>
        <pc:picChg chg="del mod">
          <ac:chgData name="伊健 杜" userId="e69aded81da48593" providerId="LiveId" clId="{6FBE7D33-88E5-46BB-B3B8-C75049B9D8CF}" dt="2022-11-16T04:30:32.465" v="93" actId="478"/>
          <ac:picMkLst>
            <pc:docMk/>
            <pc:sldMk cId="4078756059" sldId="1530"/>
            <ac:picMk id="1026" creationId="{31CBB3AD-09BA-FCE0-1F13-1F0215A8485E}"/>
          </ac:picMkLst>
        </pc:pic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182430281" sldId="1531"/>
        </pc:sldMkLst>
        <pc:spChg chg="mod">
          <ac:chgData name="伊健 杜" userId="e69aded81da48593" providerId="LiveId" clId="{6FBE7D33-88E5-46BB-B3B8-C75049B9D8CF}" dt="2022-11-16T04:35:05.012" v="206" actId="14100"/>
          <ac:spMkLst>
            <pc:docMk/>
            <pc:sldMk cId="182430281" sldId="1531"/>
            <ac:spMk id="3" creationId="{BF61C064-5051-1184-7A12-5B1F560F19AD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182430281" sldId="1531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4:31:42.382" v="98" actId="478"/>
          <ac:spMkLst>
            <pc:docMk/>
            <pc:sldMk cId="182430281" sldId="1531"/>
            <ac:spMk id="5" creationId="{12133E31-EFD8-1428-E834-932512E03115}"/>
          </ac:spMkLst>
        </pc:spChg>
        <pc:picChg chg="del">
          <ac:chgData name="伊健 杜" userId="e69aded81da48593" providerId="LiveId" clId="{6FBE7D33-88E5-46BB-B3B8-C75049B9D8CF}" dt="2022-11-16T04:32:29.540" v="203" actId="478"/>
          <ac:picMkLst>
            <pc:docMk/>
            <pc:sldMk cId="182430281" sldId="1531"/>
            <ac:picMk id="6" creationId="{2DBC961E-4711-E96D-8148-BA3A1417CEBC}"/>
          </ac:picMkLst>
        </pc:picChg>
        <pc:picChg chg="add mod">
          <ac:chgData name="伊健 杜" userId="e69aded81da48593" providerId="LiveId" clId="{6FBE7D33-88E5-46BB-B3B8-C75049B9D8CF}" dt="2022-11-16T04:35:05.012" v="206" actId="14100"/>
          <ac:picMkLst>
            <pc:docMk/>
            <pc:sldMk cId="182430281" sldId="1531"/>
            <ac:picMk id="2050" creationId="{C9F60F91-9BBD-29E7-7D36-A583A5168266}"/>
          </ac:picMkLst>
        </pc:picChg>
        <pc:picChg chg="add mod">
          <ac:chgData name="伊健 杜" userId="e69aded81da48593" providerId="LiveId" clId="{6FBE7D33-88E5-46BB-B3B8-C75049B9D8CF}" dt="2022-11-16T04:36:16.278" v="220" actId="1076"/>
          <ac:picMkLst>
            <pc:docMk/>
            <pc:sldMk cId="182430281" sldId="1531"/>
            <ac:picMk id="2052" creationId="{082E1FEC-6C5E-3B13-2114-8715CE367664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4273419492" sldId="1532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4273419492" sldId="1532"/>
            <ac:spMk id="4" creationId="{2691090D-D035-2EE7-556B-29D21742E484}"/>
          </ac:spMkLst>
        </pc:spChg>
        <pc:picChg chg="del mod">
          <ac:chgData name="伊健 杜" userId="e69aded81da48593" providerId="LiveId" clId="{6FBE7D33-88E5-46BB-B3B8-C75049B9D8CF}" dt="2022-11-16T04:37:41.392" v="246" actId="478"/>
          <ac:picMkLst>
            <pc:docMk/>
            <pc:sldMk cId="4273419492" sldId="1532"/>
            <ac:picMk id="2050" creationId="{C9F60F91-9BBD-29E7-7D36-A583A5168266}"/>
          </ac:picMkLst>
        </pc:picChg>
        <pc:picChg chg="del">
          <ac:chgData name="伊健 杜" userId="e69aded81da48593" providerId="LiveId" clId="{6FBE7D33-88E5-46BB-B3B8-C75049B9D8CF}" dt="2022-11-16T04:37:42.942" v="247" actId="478"/>
          <ac:picMkLst>
            <pc:docMk/>
            <pc:sldMk cId="4273419492" sldId="1532"/>
            <ac:picMk id="2052" creationId="{082E1FEC-6C5E-3B13-2114-8715CE367664}"/>
          </ac:picMkLst>
        </pc:picChg>
        <pc:picChg chg="add mod">
          <ac:chgData name="伊健 杜" userId="e69aded81da48593" providerId="LiveId" clId="{6FBE7D33-88E5-46BB-B3B8-C75049B9D8CF}" dt="2022-11-16T04:37:49.978" v="249" actId="1076"/>
          <ac:picMkLst>
            <pc:docMk/>
            <pc:sldMk cId="4273419492" sldId="1532"/>
            <ac:picMk id="3074" creationId="{E9006001-CA3F-9BF8-D015-E63AE5B7F6CC}"/>
          </ac:picMkLst>
        </pc:picChg>
      </pc:sldChg>
      <pc:sldChg chg="delSp modSp new mod">
        <pc:chgData name="伊健 杜" userId="e69aded81da48593" providerId="LiveId" clId="{6FBE7D33-88E5-46BB-B3B8-C75049B9D8CF}" dt="2022-11-16T06:36:29.841" v="3322"/>
        <pc:sldMkLst>
          <pc:docMk/>
          <pc:sldMk cId="518944863" sldId="1533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518944863" sldId="1533"/>
            <ac:spMk id="2" creationId="{FE622876-797B-2942-104C-EDD9064B55F3}"/>
          </ac:spMkLst>
        </pc:spChg>
        <pc:spChg chg="del">
          <ac:chgData name="伊健 杜" userId="e69aded81da48593" providerId="LiveId" clId="{6FBE7D33-88E5-46BB-B3B8-C75049B9D8CF}" dt="2022-11-16T04:54:50.635" v="1024" actId="478"/>
          <ac:spMkLst>
            <pc:docMk/>
            <pc:sldMk cId="518944863" sldId="1533"/>
            <ac:spMk id="3" creationId="{46BB6D1B-C6DC-E351-793E-AC9EC25524F1}"/>
          </ac:spMkLst>
        </pc:spChg>
      </pc:sldChg>
      <pc:sldChg chg="addSp delSp modSp add del mod">
        <pc:chgData name="伊健 杜" userId="e69aded81da48593" providerId="LiveId" clId="{6FBE7D33-88E5-46BB-B3B8-C75049B9D8CF}" dt="2022-11-16T04:40:07.915" v="379" actId="47"/>
        <pc:sldMkLst>
          <pc:docMk/>
          <pc:sldMk cId="2533633245" sldId="1533"/>
        </pc:sldMkLst>
        <pc:spChg chg="mod">
          <ac:chgData name="伊健 杜" userId="e69aded81da48593" providerId="LiveId" clId="{6FBE7D33-88E5-46BB-B3B8-C75049B9D8CF}" dt="2022-11-16T04:39:43.230" v="371" actId="1076"/>
          <ac:spMkLst>
            <pc:docMk/>
            <pc:sldMk cId="2533633245" sldId="1533"/>
            <ac:spMk id="4" creationId="{2691090D-D035-2EE7-556B-29D21742E484}"/>
          </ac:spMkLst>
        </pc:spChg>
        <pc:picChg chg="del">
          <ac:chgData name="伊健 杜" userId="e69aded81da48593" providerId="LiveId" clId="{6FBE7D33-88E5-46BB-B3B8-C75049B9D8CF}" dt="2022-11-16T04:39:35.793" v="368" actId="478"/>
          <ac:picMkLst>
            <pc:docMk/>
            <pc:sldMk cId="2533633245" sldId="1533"/>
            <ac:picMk id="2050" creationId="{C9F60F91-9BBD-29E7-7D36-A583A5168266}"/>
          </ac:picMkLst>
        </pc:picChg>
        <pc:picChg chg="del">
          <ac:chgData name="伊健 杜" userId="e69aded81da48593" providerId="LiveId" clId="{6FBE7D33-88E5-46BB-B3B8-C75049B9D8CF}" dt="2022-11-16T04:39:35.793" v="368" actId="478"/>
          <ac:picMkLst>
            <pc:docMk/>
            <pc:sldMk cId="2533633245" sldId="1533"/>
            <ac:picMk id="2052" creationId="{082E1FEC-6C5E-3B13-2114-8715CE367664}"/>
          </ac:picMkLst>
        </pc:picChg>
        <pc:picChg chg="add del mod">
          <ac:chgData name="伊健 杜" userId="e69aded81da48593" providerId="LiveId" clId="{6FBE7D33-88E5-46BB-B3B8-C75049B9D8CF}" dt="2022-11-16T04:40:05.499" v="378" actId="478"/>
          <ac:picMkLst>
            <pc:docMk/>
            <pc:sldMk cId="2533633245" sldId="1533"/>
            <ac:picMk id="4098" creationId="{64B89A6B-2E8F-695B-9C69-7427D40DCF09}"/>
          </ac:picMkLst>
        </pc:picChg>
        <pc:picChg chg="add del mod">
          <ac:chgData name="伊健 杜" userId="e69aded81da48593" providerId="LiveId" clId="{6FBE7D33-88E5-46BB-B3B8-C75049B9D8CF}" dt="2022-11-16T04:40:05.499" v="378" actId="478"/>
          <ac:picMkLst>
            <pc:docMk/>
            <pc:sldMk cId="2533633245" sldId="1533"/>
            <ac:picMk id="4100" creationId="{6BDD5EC2-919A-FA1D-2800-7090F0DA1190}"/>
          </ac:picMkLst>
        </pc:picChg>
      </pc:sldChg>
      <pc:sldChg chg="new del">
        <pc:chgData name="伊健 杜" userId="e69aded81da48593" providerId="LiveId" clId="{6FBE7D33-88E5-46BB-B3B8-C75049B9D8CF}" dt="2022-11-16T04:38:39.284" v="366" actId="47"/>
        <pc:sldMkLst>
          <pc:docMk/>
          <pc:sldMk cId="4210759632" sldId="1533"/>
        </pc:sldMkLst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3014697758" sldId="1534"/>
        </pc:sldMkLst>
        <pc:spChg chg="mod">
          <ac:chgData name="伊健 杜" userId="e69aded81da48593" providerId="LiveId" clId="{6FBE7D33-88E5-46BB-B3B8-C75049B9D8CF}" dt="2022-11-16T04:41:04.985" v="426"/>
          <ac:spMkLst>
            <pc:docMk/>
            <pc:sldMk cId="3014697758" sldId="1534"/>
            <ac:spMk id="2" creationId="{10304424-DB4A-36E7-9E0D-D32A5DD0F26C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3014697758" sldId="1534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4:44:23.750" v="566"/>
          <ac:spMkLst>
            <pc:docMk/>
            <pc:sldMk cId="3014697758" sldId="1534"/>
            <ac:spMk id="5" creationId="{12133E31-EFD8-1428-E834-932512E03115}"/>
          </ac:spMkLst>
        </pc:spChg>
        <pc:picChg chg="del">
          <ac:chgData name="伊健 杜" userId="e69aded81da48593" providerId="LiveId" clId="{6FBE7D33-88E5-46BB-B3B8-C75049B9D8CF}" dt="2022-11-16T04:44:56.459" v="640" actId="478"/>
          <ac:picMkLst>
            <pc:docMk/>
            <pc:sldMk cId="3014697758" sldId="1534"/>
            <ac:picMk id="6" creationId="{2DBC961E-4711-E96D-8148-BA3A1417CEBC}"/>
          </ac:picMkLst>
        </pc:picChg>
        <pc:picChg chg="add mod">
          <ac:chgData name="伊健 杜" userId="e69aded81da48593" providerId="LiveId" clId="{6FBE7D33-88E5-46BB-B3B8-C75049B9D8CF}" dt="2022-11-16T04:46:25.737" v="689" actId="1076"/>
          <ac:picMkLst>
            <pc:docMk/>
            <pc:sldMk cId="3014697758" sldId="1534"/>
            <ac:picMk id="5122" creationId="{88594F5A-1FD3-9067-5D99-2E9E75ABAEBE}"/>
          </ac:picMkLst>
        </pc:picChg>
      </pc:sldChg>
      <pc:sldChg chg="modSp add mod">
        <pc:chgData name="伊健 杜" userId="e69aded81da48593" providerId="LiveId" clId="{6FBE7D33-88E5-46BB-B3B8-C75049B9D8CF}" dt="2022-11-16T07:45:28.254" v="3343" actId="20577"/>
        <pc:sldMkLst>
          <pc:docMk/>
          <pc:sldMk cId="2917423076" sldId="1535"/>
        </pc:sldMkLst>
        <pc:spChg chg="mod">
          <ac:chgData name="伊健 杜" userId="e69aded81da48593" providerId="LiveId" clId="{6FBE7D33-88E5-46BB-B3B8-C75049B9D8CF}" dt="2022-11-16T07:45:28.254" v="3343" actId="20577"/>
          <ac:spMkLst>
            <pc:docMk/>
            <pc:sldMk cId="2917423076" sldId="1535"/>
            <ac:spMk id="2" creationId="{DB2A3806-678A-70C2-0A80-D508BE929239}"/>
          </ac:spMkLst>
        </pc:sp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3720078105" sldId="1536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720078105" sldId="1536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4:46:31.426" v="691" actId="478"/>
          <ac:spMkLst>
            <pc:docMk/>
            <pc:sldMk cId="3720078105" sldId="1536"/>
            <ac:spMk id="5" creationId="{12133E31-EFD8-1428-E834-932512E03115}"/>
          </ac:spMkLst>
        </pc:spChg>
        <pc:picChg chg="del">
          <ac:chgData name="伊健 杜" userId="e69aded81da48593" providerId="LiveId" clId="{6FBE7D33-88E5-46BB-B3B8-C75049B9D8CF}" dt="2022-11-16T04:47:05.338" v="693" actId="478"/>
          <ac:picMkLst>
            <pc:docMk/>
            <pc:sldMk cId="3720078105" sldId="1536"/>
            <ac:picMk id="5122" creationId="{88594F5A-1FD3-9067-5D99-2E9E75ABAEBE}"/>
          </ac:picMkLst>
        </pc:picChg>
        <pc:picChg chg="add mod">
          <ac:chgData name="伊健 杜" userId="e69aded81da48593" providerId="LiveId" clId="{6FBE7D33-88E5-46BB-B3B8-C75049B9D8CF}" dt="2022-11-16T04:47:12.520" v="697" actId="1076"/>
          <ac:picMkLst>
            <pc:docMk/>
            <pc:sldMk cId="3720078105" sldId="1536"/>
            <ac:picMk id="6146" creationId="{20F66E23-14C8-3047-B982-A93BFB77E101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1773074398" sldId="1537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773074398" sldId="1537"/>
            <ac:spMk id="4" creationId="{2691090D-D035-2EE7-556B-29D21742E484}"/>
          </ac:spMkLst>
        </pc:spChg>
        <pc:picChg chg="del">
          <ac:chgData name="伊健 杜" userId="e69aded81da48593" providerId="LiveId" clId="{6FBE7D33-88E5-46BB-B3B8-C75049B9D8CF}" dt="2022-11-16T04:48:28.757" v="874" actId="478"/>
          <ac:picMkLst>
            <pc:docMk/>
            <pc:sldMk cId="1773074398" sldId="1537"/>
            <ac:picMk id="6146" creationId="{20F66E23-14C8-3047-B982-A93BFB77E101}"/>
          </ac:picMkLst>
        </pc:picChg>
        <pc:picChg chg="add mod">
          <ac:chgData name="伊健 杜" userId="e69aded81da48593" providerId="LiveId" clId="{6FBE7D33-88E5-46BB-B3B8-C75049B9D8CF}" dt="2022-11-16T04:53:17.992" v="876" actId="1076"/>
          <ac:picMkLst>
            <pc:docMk/>
            <pc:sldMk cId="1773074398" sldId="1537"/>
            <ac:picMk id="7170" creationId="{5AF44F91-8E9B-0C80-AC64-9F706A2FCD80}"/>
          </ac:picMkLst>
        </pc:picChg>
      </pc:sldChg>
      <pc:sldChg chg="modSp add del mod">
        <pc:chgData name="伊健 杜" userId="e69aded81da48593" providerId="LiveId" clId="{6FBE7D33-88E5-46BB-B3B8-C75049B9D8CF}" dt="2022-11-16T04:54:47.079" v="1023" actId="47"/>
        <pc:sldMkLst>
          <pc:docMk/>
          <pc:sldMk cId="1234686039" sldId="1538"/>
        </pc:sldMkLst>
        <pc:spChg chg="mod">
          <ac:chgData name="伊健 杜" userId="e69aded81da48593" providerId="LiveId" clId="{6FBE7D33-88E5-46BB-B3B8-C75049B9D8CF}" dt="2022-11-16T04:54:44.951" v="1022"/>
          <ac:spMkLst>
            <pc:docMk/>
            <pc:sldMk cId="1234686039" sldId="1538"/>
            <ac:spMk id="4" creationId="{2691090D-D035-2EE7-556B-29D21742E484}"/>
          </ac:spMkLst>
        </pc:sp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2631609926" sldId="1538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2631609926" sldId="1538"/>
            <ac:spMk id="4" creationId="{2691090D-D035-2EE7-556B-29D21742E484}"/>
          </ac:spMkLst>
        </pc:spChg>
        <pc:picChg chg="del">
          <ac:chgData name="伊健 杜" userId="e69aded81da48593" providerId="LiveId" clId="{6FBE7D33-88E5-46BB-B3B8-C75049B9D8CF}" dt="2022-11-16T04:55:29.701" v="1095" actId="478"/>
          <ac:picMkLst>
            <pc:docMk/>
            <pc:sldMk cId="2631609926" sldId="1538"/>
            <ac:picMk id="6146" creationId="{20F66E23-14C8-3047-B982-A93BFB77E101}"/>
          </ac:picMkLst>
        </pc:picChg>
        <pc:picChg chg="add mod">
          <ac:chgData name="伊健 杜" userId="e69aded81da48593" providerId="LiveId" clId="{6FBE7D33-88E5-46BB-B3B8-C75049B9D8CF}" dt="2022-11-16T04:57:15.369" v="1105" actId="1076"/>
          <ac:picMkLst>
            <pc:docMk/>
            <pc:sldMk cId="2631609926" sldId="1538"/>
            <ac:picMk id="8194" creationId="{C568DEF2-BD44-E480-8007-43D337059A0B}"/>
          </ac:picMkLst>
        </pc:picChg>
        <pc:picChg chg="add mod">
          <ac:chgData name="伊健 杜" userId="e69aded81da48593" providerId="LiveId" clId="{6FBE7D33-88E5-46BB-B3B8-C75049B9D8CF}" dt="2022-11-16T04:57:22.116" v="1107" actId="1076"/>
          <ac:picMkLst>
            <pc:docMk/>
            <pc:sldMk cId="2631609926" sldId="1538"/>
            <ac:picMk id="8196" creationId="{39A4BC0D-5793-D743-C74C-BA0F6086BAF1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3111261195" sldId="1539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111261195" sldId="1539"/>
            <ac:spMk id="4" creationId="{2691090D-D035-2EE7-556B-29D21742E484}"/>
          </ac:spMkLst>
        </pc:spChg>
        <pc:spChg chg="add del">
          <ac:chgData name="伊健 杜" userId="e69aded81da48593" providerId="LiveId" clId="{6FBE7D33-88E5-46BB-B3B8-C75049B9D8CF}" dt="2022-11-16T04:59:03.974" v="1256" actId="478"/>
          <ac:spMkLst>
            <pc:docMk/>
            <pc:sldMk cId="3111261195" sldId="1539"/>
            <ac:spMk id="5" creationId="{40FED831-E754-E7AF-0D35-CF360DFEE207}"/>
          </ac:spMkLst>
        </pc:spChg>
        <pc:picChg chg="add mod">
          <ac:chgData name="伊健 杜" userId="e69aded81da48593" providerId="LiveId" clId="{6FBE7D33-88E5-46BB-B3B8-C75049B9D8CF}" dt="2022-11-16T04:59:17.154" v="1258" actId="1076"/>
          <ac:picMkLst>
            <pc:docMk/>
            <pc:sldMk cId="3111261195" sldId="1539"/>
            <ac:picMk id="7" creationId="{90C8F372-BFFD-D321-5529-8B60F92A20F4}"/>
          </ac:picMkLst>
        </pc:picChg>
        <pc:picChg chg="del">
          <ac:chgData name="伊健 杜" userId="e69aded81da48593" providerId="LiveId" clId="{6FBE7D33-88E5-46BB-B3B8-C75049B9D8CF}" dt="2022-11-16T04:58:34.008" v="1254" actId="478"/>
          <ac:picMkLst>
            <pc:docMk/>
            <pc:sldMk cId="3111261195" sldId="1539"/>
            <ac:picMk id="7170" creationId="{5AF44F91-8E9B-0C80-AC64-9F706A2FCD80}"/>
          </ac:picMkLst>
        </pc:picChg>
      </pc:sldChg>
      <pc:sldChg chg="modSp add mod">
        <pc:chgData name="伊健 杜" userId="e69aded81da48593" providerId="LiveId" clId="{6FBE7D33-88E5-46BB-B3B8-C75049B9D8CF}" dt="2022-11-16T06:36:29.841" v="3322"/>
        <pc:sldMkLst>
          <pc:docMk/>
          <pc:sldMk cId="1933896623" sldId="1540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933896623" sldId="1540"/>
            <ac:spMk id="2" creationId="{FE622876-797B-2942-104C-EDD9064B55F3}"/>
          </ac:spMkLst>
        </pc:sp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1545856504" sldId="1541"/>
        </pc:sldMkLst>
        <pc:spChg chg="mod">
          <ac:chgData name="伊健 杜" userId="e69aded81da48593" providerId="LiveId" clId="{6FBE7D33-88E5-46BB-B3B8-C75049B9D8CF}" dt="2022-11-16T05:20:31.129" v="1462"/>
          <ac:spMkLst>
            <pc:docMk/>
            <pc:sldMk cId="1545856504" sldId="1541"/>
            <ac:spMk id="2" creationId="{10304424-DB4A-36E7-9E0D-D32A5DD0F26C}"/>
          </ac:spMkLst>
        </pc:spChg>
        <pc:spChg chg="del">
          <ac:chgData name="伊健 杜" userId="e69aded81da48593" providerId="LiveId" clId="{6FBE7D33-88E5-46BB-B3B8-C75049B9D8CF}" dt="2022-11-16T05:43:35.376" v="1529" actId="21"/>
          <ac:spMkLst>
            <pc:docMk/>
            <pc:sldMk cId="1545856504" sldId="1541"/>
            <ac:spMk id="3" creationId="{BF61C064-5051-1184-7A12-5B1F560F19AD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1545856504" sldId="1541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5:44:29.130" v="1597"/>
          <ac:spMkLst>
            <pc:docMk/>
            <pc:sldMk cId="1545856504" sldId="1541"/>
            <ac:spMk id="5" creationId="{12133E31-EFD8-1428-E834-932512E03115}"/>
          </ac:spMkLst>
        </pc:spChg>
        <pc:spChg chg="add mod">
          <ac:chgData name="伊健 杜" userId="e69aded81da48593" providerId="LiveId" clId="{6FBE7D33-88E5-46BB-B3B8-C75049B9D8CF}" dt="2022-11-16T05:43:37.823" v="1531" actId="1076"/>
          <ac:spMkLst>
            <pc:docMk/>
            <pc:sldMk cId="1545856504" sldId="1541"/>
            <ac:spMk id="6" creationId="{FCF60491-E739-DB42-5DA9-C3A6F3C5776C}"/>
          </ac:spMkLst>
        </pc:spChg>
        <pc:spChg chg="add mod">
          <ac:chgData name="伊健 杜" userId="e69aded81da48593" providerId="LiveId" clId="{6FBE7D33-88E5-46BB-B3B8-C75049B9D8CF}" dt="2022-11-16T06:36:29.841" v="3322"/>
          <ac:spMkLst>
            <pc:docMk/>
            <pc:sldMk cId="1545856504" sldId="1541"/>
            <ac:spMk id="7" creationId="{0788E5C2-A9AB-1247-C09B-C5EF7FFE7991}"/>
          </ac:spMkLst>
        </pc:spChg>
        <pc:picChg chg="del mod">
          <ac:chgData name="伊健 杜" userId="e69aded81da48593" providerId="LiveId" clId="{6FBE7D33-88E5-46BB-B3B8-C75049B9D8CF}" dt="2022-11-16T05:42:14.087" v="1511" actId="478"/>
          <ac:picMkLst>
            <pc:docMk/>
            <pc:sldMk cId="1545856504" sldId="1541"/>
            <ac:picMk id="5122" creationId="{88594F5A-1FD3-9067-5D99-2E9E75ABAEBE}"/>
          </ac:picMkLst>
        </pc:picChg>
        <pc:picChg chg="add mod">
          <ac:chgData name="伊健 杜" userId="e69aded81da48593" providerId="LiveId" clId="{6FBE7D33-88E5-46BB-B3B8-C75049B9D8CF}" dt="2022-11-16T05:42:18.250" v="1514" actId="14100"/>
          <ac:picMkLst>
            <pc:docMk/>
            <pc:sldMk cId="1545856504" sldId="1541"/>
            <ac:picMk id="11266" creationId="{589B7CDE-C3FF-38B8-8236-CE0C5476AEA2}"/>
          </ac:picMkLst>
        </pc:picChg>
        <pc:picChg chg="add mod">
          <ac:chgData name="伊健 杜" userId="e69aded81da48593" providerId="LiveId" clId="{6FBE7D33-88E5-46BB-B3B8-C75049B9D8CF}" dt="2022-11-16T05:43:31.378" v="1528" actId="1076"/>
          <ac:picMkLst>
            <pc:docMk/>
            <pc:sldMk cId="1545856504" sldId="1541"/>
            <ac:picMk id="11268" creationId="{6E8A467C-26E4-B2C1-752A-3FA8F4F699CF}"/>
          </ac:picMkLst>
        </pc:pic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109839669" sldId="1542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09839669" sldId="1542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5:44:33.804" v="1598" actId="478"/>
          <ac:spMkLst>
            <pc:docMk/>
            <pc:sldMk cId="109839669" sldId="1542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109839669" sldId="1542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5:45:57.928" v="1678" actId="478"/>
          <ac:picMkLst>
            <pc:docMk/>
            <pc:sldMk cId="109839669" sldId="1542"/>
            <ac:picMk id="11266" creationId="{589B7CDE-C3FF-38B8-8236-CE0C5476AEA2}"/>
          </ac:picMkLst>
        </pc:picChg>
        <pc:picChg chg="del mod">
          <ac:chgData name="伊健 杜" userId="e69aded81da48593" providerId="LiveId" clId="{6FBE7D33-88E5-46BB-B3B8-C75049B9D8CF}" dt="2022-11-16T05:45:31.937" v="1668" actId="478"/>
          <ac:picMkLst>
            <pc:docMk/>
            <pc:sldMk cId="109839669" sldId="1542"/>
            <ac:picMk id="11268" creationId="{6E8A467C-26E4-B2C1-752A-3FA8F4F699CF}"/>
          </ac:picMkLst>
        </pc:picChg>
        <pc:picChg chg="add del mod">
          <ac:chgData name="伊健 杜" userId="e69aded81da48593" providerId="LiveId" clId="{6FBE7D33-88E5-46BB-B3B8-C75049B9D8CF}" dt="2022-11-16T05:45:43.181" v="1673" actId="478"/>
          <ac:picMkLst>
            <pc:docMk/>
            <pc:sldMk cId="109839669" sldId="1542"/>
            <ac:picMk id="12290" creationId="{31C96757-FE4E-588A-BCA6-7078073E8618}"/>
          </ac:picMkLst>
        </pc:picChg>
        <pc:picChg chg="add mod">
          <ac:chgData name="伊健 杜" userId="e69aded81da48593" providerId="LiveId" clId="{6FBE7D33-88E5-46BB-B3B8-C75049B9D8CF}" dt="2022-11-16T05:45:47.219" v="1677" actId="1076"/>
          <ac:picMkLst>
            <pc:docMk/>
            <pc:sldMk cId="109839669" sldId="1542"/>
            <ac:picMk id="12292" creationId="{7A132541-19C7-06DA-0D37-AD18D0A601EF}"/>
          </ac:picMkLst>
        </pc:picChg>
        <pc:picChg chg="add mod">
          <ac:chgData name="伊健 杜" userId="e69aded81da48593" providerId="LiveId" clId="{6FBE7D33-88E5-46BB-B3B8-C75049B9D8CF}" dt="2022-11-16T05:45:59.453" v="1680" actId="1076"/>
          <ac:picMkLst>
            <pc:docMk/>
            <pc:sldMk cId="109839669" sldId="1542"/>
            <ac:picMk id="12294" creationId="{3D52C735-12C2-2B1F-C07C-86A192555509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1786757342" sldId="1543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786757342" sldId="1543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1786757342" sldId="1543"/>
            <ac:spMk id="7" creationId="{0788E5C2-A9AB-1247-C09B-C5EF7FFE7991}"/>
          </ac:spMkLst>
        </pc:spChg>
        <pc:picChg chg="del mod">
          <ac:chgData name="伊健 杜" userId="e69aded81da48593" providerId="LiveId" clId="{6FBE7D33-88E5-46BB-B3B8-C75049B9D8CF}" dt="2022-11-16T05:47:22.306" v="1794" actId="478"/>
          <ac:picMkLst>
            <pc:docMk/>
            <pc:sldMk cId="1786757342" sldId="1543"/>
            <ac:picMk id="12292" creationId="{7A132541-19C7-06DA-0D37-AD18D0A601EF}"/>
          </ac:picMkLst>
        </pc:picChg>
        <pc:picChg chg="del">
          <ac:chgData name="伊健 杜" userId="e69aded81da48593" providerId="LiveId" clId="{6FBE7D33-88E5-46BB-B3B8-C75049B9D8CF}" dt="2022-11-16T05:46:58.959" v="1730" actId="478"/>
          <ac:picMkLst>
            <pc:docMk/>
            <pc:sldMk cId="1786757342" sldId="1543"/>
            <ac:picMk id="12294" creationId="{3D52C735-12C2-2B1F-C07C-86A192555509}"/>
          </ac:picMkLst>
        </pc:picChg>
        <pc:picChg chg="add mod">
          <ac:chgData name="伊健 杜" userId="e69aded81da48593" providerId="LiveId" clId="{6FBE7D33-88E5-46BB-B3B8-C75049B9D8CF}" dt="2022-11-16T05:47:02.430" v="1733" actId="1076"/>
          <ac:picMkLst>
            <pc:docMk/>
            <pc:sldMk cId="1786757342" sldId="1543"/>
            <ac:picMk id="13314" creationId="{CAB41F5F-6A9F-2AA2-F8E7-B3CE2CFF8F06}"/>
          </ac:picMkLst>
        </pc:picChg>
        <pc:picChg chg="add mod">
          <ac:chgData name="伊健 杜" userId="e69aded81da48593" providerId="LiveId" clId="{6FBE7D33-88E5-46BB-B3B8-C75049B9D8CF}" dt="2022-11-16T05:49:07.044" v="1954" actId="1076"/>
          <ac:picMkLst>
            <pc:docMk/>
            <pc:sldMk cId="1786757342" sldId="1543"/>
            <ac:picMk id="13316" creationId="{E0623D45-6A46-DC05-3AC1-C0187C85E428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644063548" sldId="1544"/>
        </pc:sldMkLst>
        <pc:spChg chg="del mod">
          <ac:chgData name="伊健 杜" userId="e69aded81da48593" providerId="LiveId" clId="{6FBE7D33-88E5-46BB-B3B8-C75049B9D8CF}" dt="2022-11-16T06:07:41.592" v="2395" actId="478"/>
          <ac:spMkLst>
            <pc:docMk/>
            <pc:sldMk cId="644063548" sldId="1544"/>
            <ac:spMk id="2" creationId="{FE622876-797B-2942-104C-EDD9064B55F3}"/>
          </ac:spMkLst>
        </pc:spChg>
        <pc:spChg chg="add del mod">
          <ac:chgData name="伊健 杜" userId="e69aded81da48593" providerId="LiveId" clId="{6FBE7D33-88E5-46BB-B3B8-C75049B9D8CF}" dt="2022-11-16T06:07:43.766" v="2396" actId="478"/>
          <ac:spMkLst>
            <pc:docMk/>
            <pc:sldMk cId="644063548" sldId="1544"/>
            <ac:spMk id="4" creationId="{A48B533F-BBF3-A514-1551-EAB8003BDC0D}"/>
          </ac:spMkLst>
        </pc:spChg>
        <pc:spChg chg="add mod">
          <ac:chgData name="伊健 杜" userId="e69aded81da48593" providerId="LiveId" clId="{6FBE7D33-88E5-46BB-B3B8-C75049B9D8CF}" dt="2022-11-16T06:36:29.841" v="3322"/>
          <ac:spMkLst>
            <pc:docMk/>
            <pc:sldMk cId="644063548" sldId="1544"/>
            <ac:spMk id="5" creationId="{B9D07141-D6FF-01E2-9438-9956D1844FE4}"/>
          </ac:spMkLst>
        </pc:spChg>
        <pc:picChg chg="add del mod">
          <ac:chgData name="伊健 杜" userId="e69aded81da48593" providerId="LiveId" clId="{6FBE7D33-88E5-46BB-B3B8-C75049B9D8CF}" dt="2022-11-16T06:09:27.297" v="2426" actId="478"/>
          <ac:picMkLst>
            <pc:docMk/>
            <pc:sldMk cId="644063548" sldId="1544"/>
            <ac:picMk id="18434" creationId="{2E09A1C1-BCE5-7809-973F-1CE0C734104D}"/>
          </ac:picMkLst>
        </pc:picChg>
        <pc:picChg chg="add mod">
          <ac:chgData name="伊健 杜" userId="e69aded81da48593" providerId="LiveId" clId="{6FBE7D33-88E5-46BB-B3B8-C75049B9D8CF}" dt="2022-11-16T06:09:30.619" v="2430" actId="1076"/>
          <ac:picMkLst>
            <pc:docMk/>
            <pc:sldMk cId="644063548" sldId="1544"/>
            <ac:picMk id="18436" creationId="{E2B9ECAC-F190-9783-1744-4F1D5B19A6DD}"/>
          </ac:picMkLst>
        </pc:picChg>
      </pc:sldChg>
      <pc:sldChg chg="addSp delSp modSp add mod">
        <pc:chgData name="伊健 杜" userId="e69aded81da48593" providerId="LiveId" clId="{6FBE7D33-88E5-46BB-B3B8-C75049B9D8CF}" dt="2022-11-16T05:59:51.391" v="2009"/>
        <pc:sldMkLst>
          <pc:docMk/>
          <pc:sldMk cId="3343832470" sldId="1545"/>
        </pc:sldMkLst>
        <pc:spChg chg="del">
          <ac:chgData name="伊健 杜" userId="e69aded81da48593" providerId="LiveId" clId="{6FBE7D33-88E5-46BB-B3B8-C75049B9D8CF}" dt="2022-11-16T05:59:09.265" v="1987" actId="478"/>
          <ac:spMkLst>
            <pc:docMk/>
            <pc:sldMk cId="3343832470" sldId="1545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5:59:09.265" v="1987" actId="478"/>
          <ac:spMkLst>
            <pc:docMk/>
            <pc:sldMk cId="3343832470" sldId="1545"/>
            <ac:spMk id="7" creationId="{0788E5C2-A9AB-1247-C09B-C5EF7FFE7991}"/>
          </ac:spMkLst>
        </pc:spChg>
        <pc:grpChg chg="add del mod">
          <ac:chgData name="伊健 杜" userId="e69aded81da48593" providerId="LiveId" clId="{6FBE7D33-88E5-46BB-B3B8-C75049B9D8CF}" dt="2022-11-16T05:59:40.195" v="2002"/>
          <ac:grpSpMkLst>
            <pc:docMk/>
            <pc:sldMk cId="3343832470" sldId="1545"/>
            <ac:grpSpMk id="10" creationId="{AC3C21D0-D682-5A14-EB91-02CC2C9A6811}"/>
          </ac:grpSpMkLst>
        </pc:grpChg>
        <pc:grpChg chg="mod">
          <ac:chgData name="伊健 杜" userId="e69aded81da48593" providerId="LiveId" clId="{6FBE7D33-88E5-46BB-B3B8-C75049B9D8CF}" dt="2022-11-16T05:59:34.177" v="2000"/>
          <ac:grpSpMkLst>
            <pc:docMk/>
            <pc:sldMk cId="3343832470" sldId="1545"/>
            <ac:grpSpMk id="16" creationId="{22DD4C08-DFC5-3315-0F32-7C3FDADAD37E}"/>
          </ac:grpSpMkLst>
        </pc:grpChg>
        <pc:grpChg chg="del mod">
          <ac:chgData name="伊健 杜" userId="e69aded81da48593" providerId="LiveId" clId="{6FBE7D33-88E5-46BB-B3B8-C75049B9D8CF}" dt="2022-11-16T05:59:51.391" v="2009"/>
          <ac:grpSpMkLst>
            <pc:docMk/>
            <pc:sldMk cId="3343832470" sldId="1545"/>
            <ac:grpSpMk id="18" creationId="{0046B20E-C6FC-BAD3-86A7-3647451EEFCC}"/>
          </ac:grpSpMkLst>
        </pc:grpChg>
        <pc:grpChg chg="del mod">
          <ac:chgData name="伊健 杜" userId="e69aded81da48593" providerId="LiveId" clId="{6FBE7D33-88E5-46BB-B3B8-C75049B9D8CF}" dt="2022-11-16T05:59:51.391" v="2009"/>
          <ac:grpSpMkLst>
            <pc:docMk/>
            <pc:sldMk cId="3343832470" sldId="1545"/>
            <ac:grpSpMk id="24" creationId="{137F5A2D-7C70-C1BE-95B2-EFCA2E9E29F4}"/>
          </ac:grpSpMkLst>
        </pc:grpChg>
        <pc:grpChg chg="del mod">
          <ac:chgData name="伊健 杜" userId="e69aded81da48593" providerId="LiveId" clId="{6FBE7D33-88E5-46BB-B3B8-C75049B9D8CF}" dt="2022-11-16T05:59:51.391" v="2009"/>
          <ac:grpSpMkLst>
            <pc:docMk/>
            <pc:sldMk cId="3343832470" sldId="1545"/>
            <ac:grpSpMk id="25" creationId="{D63F268B-9D33-ED41-790D-52E63F7DD26D}"/>
          </ac:grpSpMkLst>
        </pc:grpChg>
        <pc:grpChg chg="mod">
          <ac:chgData name="伊健 杜" userId="e69aded81da48593" providerId="LiveId" clId="{6FBE7D33-88E5-46BB-B3B8-C75049B9D8CF}" dt="2022-11-16T05:59:51.391" v="2009"/>
          <ac:grpSpMkLst>
            <pc:docMk/>
            <pc:sldMk cId="3343832470" sldId="1545"/>
            <ac:grpSpMk id="26" creationId="{C26AB8F2-E2E6-2E29-3C52-F5441B8FD931}"/>
          </ac:grpSpMkLst>
        </pc:grpChg>
        <pc:picChg chg="del">
          <ac:chgData name="伊健 杜" userId="e69aded81da48593" providerId="LiveId" clId="{6FBE7D33-88E5-46BB-B3B8-C75049B9D8CF}" dt="2022-11-16T05:59:09.265" v="1987" actId="478"/>
          <ac:picMkLst>
            <pc:docMk/>
            <pc:sldMk cId="3343832470" sldId="1545"/>
            <ac:picMk id="13314" creationId="{CAB41F5F-6A9F-2AA2-F8E7-B3CE2CFF8F06}"/>
          </ac:picMkLst>
        </pc:picChg>
        <pc:picChg chg="del">
          <ac:chgData name="伊健 杜" userId="e69aded81da48593" providerId="LiveId" clId="{6FBE7D33-88E5-46BB-B3B8-C75049B9D8CF}" dt="2022-11-16T05:59:09.265" v="1987" actId="478"/>
          <ac:picMkLst>
            <pc:docMk/>
            <pc:sldMk cId="3343832470" sldId="1545"/>
            <ac:picMk id="13316" creationId="{E0623D45-6A46-DC05-3AC1-C0187C85E428}"/>
          </ac:picMkLst>
        </pc:pic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3" creationId="{8852C53D-E64B-C375-687C-0D0904E572CF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5" creationId="{5EC94053-4371-EEA6-E07E-343ABD2ADDC9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8" creationId="{8A7DA68A-BCEF-E0FD-DDC4-23C6D6BEA323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9" creationId="{C8BC707D-0632-4358-8A92-19806F310ECB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1" creationId="{A678F1DD-81C4-731C-7D18-B11B541C30C2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2" creationId="{262F9FE5-CFF2-89C2-1507-6DF04D15248F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3" creationId="{C6184786-BADF-5D77-86F3-246B426123E5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4" creationId="{FEAECFC0-59DD-6F04-1B78-07486CAA20F2}"/>
          </ac:inkMkLst>
        </pc:inkChg>
        <pc:inkChg chg="add del mod">
          <ac:chgData name="伊健 杜" userId="e69aded81da48593" providerId="LiveId" clId="{6FBE7D33-88E5-46BB-B3B8-C75049B9D8CF}" dt="2022-11-16T05:59:34.177" v="2000"/>
          <ac:inkMkLst>
            <pc:docMk/>
            <pc:sldMk cId="3343832470" sldId="1545"/>
            <ac:inkMk id="15" creationId="{1AB41A3B-559A-4DCB-5693-437158C2E9C1}"/>
          </ac:inkMkLst>
        </pc:inkChg>
        <pc:inkChg chg="add del mod">
          <ac:chgData name="伊健 杜" userId="e69aded81da48593" providerId="LiveId" clId="{6FBE7D33-88E5-46BB-B3B8-C75049B9D8CF}" dt="2022-11-16T05:59:44.534" v="2003"/>
          <ac:inkMkLst>
            <pc:docMk/>
            <pc:sldMk cId="3343832470" sldId="1545"/>
            <ac:inkMk id="17" creationId="{FF2CFE4D-1DA7-8885-E259-3D82A9CFFF1C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19" creationId="{BEA8DDFC-1036-C676-1676-DE4356C15B65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20" creationId="{5DAE957B-E908-0F3A-20B3-6AD65392E810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21" creationId="{D8EA20DD-4284-E2FE-FA66-67906401B152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22" creationId="{0D91DDF0-A00A-4F1C-089C-EA3994B450A5}"/>
          </ac:inkMkLst>
        </pc:inkChg>
        <pc:inkChg chg="add mod">
          <ac:chgData name="伊健 杜" userId="e69aded81da48593" providerId="LiveId" clId="{6FBE7D33-88E5-46BB-B3B8-C75049B9D8CF}" dt="2022-11-16T05:59:51.391" v="2009"/>
          <ac:inkMkLst>
            <pc:docMk/>
            <pc:sldMk cId="3343832470" sldId="1545"/>
            <ac:inkMk id="23" creationId="{62F024CC-6DC4-0A6C-E92B-B677B5AA08DE}"/>
          </ac:inkMkLst>
        </pc:ink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3547476331" sldId="1546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547476331" sldId="1546"/>
            <ac:spMk id="4" creationId="{2691090D-D035-2EE7-556B-29D21742E484}"/>
          </ac:spMkLst>
        </pc:spChg>
        <pc:spChg chg="del">
          <ac:chgData name="伊健 杜" userId="e69aded81da48593" providerId="LiveId" clId="{6FBE7D33-88E5-46BB-B3B8-C75049B9D8CF}" dt="2022-11-16T06:01:58.954" v="2091" actId="478"/>
          <ac:spMkLst>
            <pc:docMk/>
            <pc:sldMk cId="3547476331" sldId="1546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6:00:33.241" v="2015" actId="1076"/>
          <ac:spMkLst>
            <pc:docMk/>
            <pc:sldMk cId="3547476331" sldId="1546"/>
            <ac:spMk id="6" creationId="{FCF60491-E739-DB42-5DA9-C3A6F3C5776C}"/>
          </ac:spMkLst>
        </pc:spChg>
        <pc:spChg chg="del">
          <ac:chgData name="伊健 杜" userId="e69aded81da48593" providerId="LiveId" clId="{6FBE7D33-88E5-46BB-B3B8-C75049B9D8CF}" dt="2022-11-16T06:00:31.312" v="2013" actId="478"/>
          <ac:spMkLst>
            <pc:docMk/>
            <pc:sldMk cId="3547476331" sldId="1546"/>
            <ac:spMk id="7" creationId="{0788E5C2-A9AB-1247-C09B-C5EF7FFE7991}"/>
          </ac:spMkLst>
        </pc:spChg>
        <pc:picChg chg="del mod">
          <ac:chgData name="伊健 杜" userId="e69aded81da48593" providerId="LiveId" clId="{6FBE7D33-88E5-46BB-B3B8-C75049B9D8CF}" dt="2022-11-16T06:00:30.136" v="2012" actId="478"/>
          <ac:picMkLst>
            <pc:docMk/>
            <pc:sldMk cId="3547476331" sldId="1546"/>
            <ac:picMk id="11266" creationId="{589B7CDE-C3FF-38B8-8236-CE0C5476AEA2}"/>
          </ac:picMkLst>
        </pc:picChg>
        <pc:picChg chg="del">
          <ac:chgData name="伊健 杜" userId="e69aded81da48593" providerId="LiveId" clId="{6FBE7D33-88E5-46BB-B3B8-C75049B9D8CF}" dt="2022-11-16T06:00:30.136" v="2012" actId="478"/>
          <ac:picMkLst>
            <pc:docMk/>
            <pc:sldMk cId="3547476331" sldId="1546"/>
            <ac:picMk id="11268" creationId="{6E8A467C-26E4-B2C1-752A-3FA8F4F699CF}"/>
          </ac:picMkLst>
        </pc:picChg>
        <pc:picChg chg="add mod">
          <ac:chgData name="伊健 杜" userId="e69aded81da48593" providerId="LiveId" clId="{6FBE7D33-88E5-46BB-B3B8-C75049B9D8CF}" dt="2022-11-16T06:01:50.399" v="2090" actId="1076"/>
          <ac:picMkLst>
            <pc:docMk/>
            <pc:sldMk cId="3547476331" sldId="1546"/>
            <ac:picMk id="14338" creationId="{CA6B382A-39E3-3B18-E9AC-87B9FEEA2C42}"/>
          </ac:picMkLst>
        </pc:picChg>
        <pc:picChg chg="add del">
          <ac:chgData name="伊健 杜" userId="e69aded81da48593" providerId="LiveId" clId="{6FBE7D33-88E5-46BB-B3B8-C75049B9D8CF}" dt="2022-11-16T06:02:06.033" v="2093" actId="478"/>
          <ac:picMkLst>
            <pc:docMk/>
            <pc:sldMk cId="3547476331" sldId="1546"/>
            <ac:picMk id="14340" creationId="{E06D90A4-5D57-D7F6-4260-4B6C6671F90B}"/>
          </ac:picMkLst>
        </pc:picChg>
      </pc:sldChg>
      <pc:sldChg chg="addSp delSp modSp add mod">
        <pc:chgData name="伊健 杜" userId="e69aded81da48593" providerId="LiveId" clId="{6FBE7D33-88E5-46BB-B3B8-C75049B9D8CF}" dt="2022-11-16T06:36:29.841" v="3322"/>
        <pc:sldMkLst>
          <pc:docMk/>
          <pc:sldMk cId="2491326640" sldId="1547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2491326640" sldId="1547"/>
            <ac:spMk id="4" creationId="{2691090D-D035-2EE7-556B-29D21742E484}"/>
          </ac:spMkLst>
        </pc:spChg>
        <pc:picChg chg="del">
          <ac:chgData name="伊健 杜" userId="e69aded81da48593" providerId="LiveId" clId="{6FBE7D33-88E5-46BB-B3B8-C75049B9D8CF}" dt="2022-11-16T06:02:51.085" v="2207" actId="478"/>
          <ac:picMkLst>
            <pc:docMk/>
            <pc:sldMk cId="2491326640" sldId="1547"/>
            <ac:picMk id="14338" creationId="{CA6B382A-39E3-3B18-E9AC-87B9FEEA2C42}"/>
          </ac:picMkLst>
        </pc:picChg>
        <pc:picChg chg="add mod">
          <ac:chgData name="伊健 杜" userId="e69aded81da48593" providerId="LiveId" clId="{6FBE7D33-88E5-46BB-B3B8-C75049B9D8CF}" dt="2022-11-16T06:03:35.671" v="2211" actId="1076"/>
          <ac:picMkLst>
            <pc:docMk/>
            <pc:sldMk cId="2491326640" sldId="1547"/>
            <ac:picMk id="16386" creationId="{1E0EFCED-0977-4F34-32E1-E0CB61DAFDB4}"/>
          </ac:picMkLst>
        </pc:picChg>
      </pc:sldChg>
      <pc:sldChg chg="addSp delSp modSp new mod">
        <pc:chgData name="伊健 杜" userId="e69aded81da48593" providerId="LiveId" clId="{6FBE7D33-88E5-46BB-B3B8-C75049B9D8CF}" dt="2022-11-16T06:36:29.841" v="3322"/>
        <pc:sldMkLst>
          <pc:docMk/>
          <pc:sldMk cId="214810403" sldId="1548"/>
        </pc:sldMkLst>
        <pc:spChg chg="del">
          <ac:chgData name="伊健 杜" userId="e69aded81da48593" providerId="LiveId" clId="{6FBE7D33-88E5-46BB-B3B8-C75049B9D8CF}" dt="2022-11-16T06:06:08.416" v="2213" actId="478"/>
          <ac:spMkLst>
            <pc:docMk/>
            <pc:sldMk cId="214810403" sldId="1548"/>
            <ac:spMk id="2" creationId="{48A76E67-BC38-75A6-09DE-4A367B5AFA11}"/>
          </ac:spMkLst>
        </pc:spChg>
        <pc:spChg chg="del">
          <ac:chgData name="伊健 杜" userId="e69aded81da48593" providerId="LiveId" clId="{6FBE7D33-88E5-46BB-B3B8-C75049B9D8CF}" dt="2022-11-16T06:06:08.416" v="2213" actId="478"/>
          <ac:spMkLst>
            <pc:docMk/>
            <pc:sldMk cId="214810403" sldId="1548"/>
            <ac:spMk id="3" creationId="{B51FE1FE-EF4E-1880-353D-BEE9F40269D6}"/>
          </ac:spMkLst>
        </pc:spChg>
        <pc:spChg chg="add mod">
          <ac:chgData name="伊健 杜" userId="e69aded81da48593" providerId="LiveId" clId="{6FBE7D33-88E5-46BB-B3B8-C75049B9D8CF}" dt="2022-11-16T06:06:20.488" v="2218"/>
          <ac:spMkLst>
            <pc:docMk/>
            <pc:sldMk cId="214810403" sldId="1548"/>
            <ac:spMk id="4" creationId="{69A58008-D5F8-DB3C-E1F2-D7BA0318AD64}"/>
          </ac:spMkLst>
        </pc:spChg>
        <pc:spChg chg="add mod">
          <ac:chgData name="伊健 杜" userId="e69aded81da48593" providerId="LiveId" clId="{6FBE7D33-88E5-46BB-B3B8-C75049B9D8CF}" dt="2022-11-16T06:36:29.841" v="3322"/>
          <ac:spMkLst>
            <pc:docMk/>
            <pc:sldMk cId="214810403" sldId="1548"/>
            <ac:spMk id="5" creationId="{DBF65F22-B21E-7E88-DAB1-CBA7B3603DA0}"/>
          </ac:spMkLst>
        </pc:spChg>
        <pc:picChg chg="add mod">
          <ac:chgData name="伊健 杜" userId="e69aded81da48593" providerId="LiveId" clId="{6FBE7D33-88E5-46BB-B3B8-C75049B9D8CF}" dt="2022-11-16T06:06:16.681" v="2217" actId="1076"/>
          <ac:picMkLst>
            <pc:docMk/>
            <pc:sldMk cId="214810403" sldId="1548"/>
            <ac:picMk id="17410" creationId="{990D3A15-E6C8-D73C-7433-0D8BC3EA7133}"/>
          </ac:picMkLst>
        </pc:picChg>
      </pc:sldChg>
      <pc:sldChg chg="delSp modSp new mod">
        <pc:chgData name="伊健 杜" userId="e69aded81da48593" providerId="LiveId" clId="{6FBE7D33-88E5-46BB-B3B8-C75049B9D8CF}" dt="2022-11-16T07:59:19.047" v="3350" actId="20577"/>
        <pc:sldMkLst>
          <pc:docMk/>
          <pc:sldMk cId="1490564631" sldId="1549"/>
        </pc:sldMkLst>
        <pc:spChg chg="mod">
          <ac:chgData name="伊健 杜" userId="e69aded81da48593" providerId="LiveId" clId="{6FBE7D33-88E5-46BB-B3B8-C75049B9D8CF}" dt="2022-11-16T07:59:19.047" v="3350" actId="20577"/>
          <ac:spMkLst>
            <pc:docMk/>
            <pc:sldMk cId="1490564631" sldId="1549"/>
            <ac:spMk id="2" creationId="{1AD0BDC9-8841-177C-41A0-C06EE9522500}"/>
          </ac:spMkLst>
        </pc:spChg>
        <pc:spChg chg="del">
          <ac:chgData name="伊健 杜" userId="e69aded81da48593" providerId="LiveId" clId="{6FBE7D33-88E5-46BB-B3B8-C75049B9D8CF}" dt="2022-11-16T06:06:50.145" v="2252" actId="478"/>
          <ac:spMkLst>
            <pc:docMk/>
            <pc:sldMk cId="1490564631" sldId="1549"/>
            <ac:spMk id="3" creationId="{9995FB69-7AC8-6C68-6768-7FB7E01EE78B}"/>
          </ac:spMkLst>
        </pc:spChg>
      </pc:sldChg>
      <pc:sldChg chg="modSp add">
        <pc:chgData name="伊健 杜" userId="e69aded81da48593" providerId="LiveId" clId="{6FBE7D33-88E5-46BB-B3B8-C75049B9D8CF}" dt="2022-11-16T06:36:29.841" v="3322"/>
        <pc:sldMkLst>
          <pc:docMk/>
          <pc:sldMk cId="1880519788" sldId="1550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880519788" sldId="1550"/>
            <ac:spMk id="5" creationId="{B9D07141-D6FF-01E2-9438-9956D1844FE4}"/>
          </ac:spMkLst>
        </pc:spChg>
      </pc:sldChg>
      <pc:sldChg chg="delSp modSp new mod">
        <pc:chgData name="伊健 杜" userId="e69aded81da48593" providerId="LiveId" clId="{6FBE7D33-88E5-46BB-B3B8-C75049B9D8CF}" dt="2022-11-16T06:16:44.293" v="2450" actId="1076"/>
        <pc:sldMkLst>
          <pc:docMk/>
          <pc:sldMk cId="2309037483" sldId="1551"/>
        </pc:sldMkLst>
        <pc:spChg chg="mod">
          <ac:chgData name="伊健 杜" userId="e69aded81da48593" providerId="LiveId" clId="{6FBE7D33-88E5-46BB-B3B8-C75049B9D8CF}" dt="2022-11-16T06:16:44.293" v="2450" actId="1076"/>
          <ac:spMkLst>
            <pc:docMk/>
            <pc:sldMk cId="2309037483" sldId="1551"/>
            <ac:spMk id="2" creationId="{1FC538FF-F667-E68A-2767-E0156FEA9055}"/>
          </ac:spMkLst>
        </pc:spChg>
        <pc:spChg chg="del">
          <ac:chgData name="伊健 杜" userId="e69aded81da48593" providerId="LiveId" clId="{6FBE7D33-88E5-46BB-B3B8-C75049B9D8CF}" dt="2022-11-16T06:16:42.473" v="2449" actId="478"/>
          <ac:spMkLst>
            <pc:docMk/>
            <pc:sldMk cId="2309037483" sldId="1551"/>
            <ac:spMk id="3" creationId="{B881C2BB-ACED-FA4C-FA9D-67811AAE9D1B}"/>
          </ac:spMkLst>
        </pc:spChg>
      </pc:sldChg>
      <pc:sldChg chg="delSp modSp new mod">
        <pc:chgData name="伊健 杜" userId="e69aded81da48593" providerId="LiveId" clId="{6FBE7D33-88E5-46BB-B3B8-C75049B9D8CF}" dt="2022-11-16T08:06:29.051" v="3359"/>
        <pc:sldMkLst>
          <pc:docMk/>
          <pc:sldMk cId="4043369588" sldId="1552"/>
        </pc:sldMkLst>
        <pc:spChg chg="mod">
          <ac:chgData name="伊健 杜" userId="e69aded81da48593" providerId="LiveId" clId="{6FBE7D33-88E5-46BB-B3B8-C75049B9D8CF}" dt="2022-11-16T08:06:29.051" v="3359"/>
          <ac:spMkLst>
            <pc:docMk/>
            <pc:sldMk cId="4043369588" sldId="1552"/>
            <ac:spMk id="2" creationId="{B54E14D1-82CD-D39E-7058-3AF7BB1BB5E7}"/>
          </ac:spMkLst>
        </pc:spChg>
        <pc:spChg chg="del">
          <ac:chgData name="伊健 杜" userId="e69aded81da48593" providerId="LiveId" clId="{6FBE7D33-88E5-46BB-B3B8-C75049B9D8CF}" dt="2022-11-16T06:27:43.284" v="2727" actId="478"/>
          <ac:spMkLst>
            <pc:docMk/>
            <pc:sldMk cId="4043369588" sldId="1552"/>
            <ac:spMk id="3" creationId="{9B70955B-4618-8574-23DA-6492BBB79BD4}"/>
          </ac:spMkLst>
        </pc:spChg>
      </pc:sldChg>
      <pc:sldChg chg="addSp delSp modSp add mod">
        <pc:chgData name="伊健 杜" userId="e69aded81da48593" providerId="LiveId" clId="{6FBE7D33-88E5-46BB-B3B8-C75049B9D8CF}" dt="2022-11-16T08:06:26.009" v="3358"/>
        <pc:sldMkLst>
          <pc:docMk/>
          <pc:sldMk cId="1999001867" sldId="1553"/>
        </pc:sldMkLst>
        <pc:spChg chg="mod">
          <ac:chgData name="伊健 杜" userId="e69aded81da48593" providerId="LiveId" clId="{6FBE7D33-88E5-46BB-B3B8-C75049B9D8CF}" dt="2022-11-16T08:06:18.988" v="3357" actId="20577"/>
          <ac:spMkLst>
            <pc:docMk/>
            <pc:sldMk cId="1999001867" sldId="1553"/>
            <ac:spMk id="2" creationId="{10304424-DB4A-36E7-9E0D-D32A5DD0F26C}"/>
          </ac:spMkLst>
        </pc:spChg>
        <pc:spChg chg="del">
          <ac:chgData name="伊健 杜" userId="e69aded81da48593" providerId="LiveId" clId="{6FBE7D33-88E5-46BB-B3B8-C75049B9D8CF}" dt="2022-11-16T06:22:44.839" v="2478" actId="478"/>
          <ac:spMkLst>
            <pc:docMk/>
            <pc:sldMk cId="1999001867" sldId="1553"/>
            <ac:spMk id="4" creationId="{2691090D-D035-2EE7-556B-29D21742E484}"/>
          </ac:spMkLst>
        </pc:spChg>
        <pc:spChg chg="mod">
          <ac:chgData name="伊健 杜" userId="e69aded81da48593" providerId="LiveId" clId="{6FBE7D33-88E5-46BB-B3B8-C75049B9D8CF}" dt="2022-11-16T06:22:32.782" v="2477"/>
          <ac:spMkLst>
            <pc:docMk/>
            <pc:sldMk cId="1999001867" sldId="1553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8:06:26.009" v="3358"/>
          <ac:spMkLst>
            <pc:docMk/>
            <pc:sldMk cId="1999001867" sldId="1553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22:44.839" v="2478" actId="478"/>
          <ac:picMkLst>
            <pc:docMk/>
            <pc:sldMk cId="1999001867" sldId="1553"/>
            <ac:picMk id="11266" creationId="{589B7CDE-C3FF-38B8-8236-CE0C5476AEA2}"/>
          </ac:picMkLst>
        </pc:picChg>
        <pc:picChg chg="del">
          <ac:chgData name="伊健 杜" userId="e69aded81da48593" providerId="LiveId" clId="{6FBE7D33-88E5-46BB-B3B8-C75049B9D8CF}" dt="2022-11-16T06:22:44.839" v="2478" actId="478"/>
          <ac:picMkLst>
            <pc:docMk/>
            <pc:sldMk cId="1999001867" sldId="1553"/>
            <ac:picMk id="11268" creationId="{6E8A467C-26E4-B2C1-752A-3FA8F4F699CF}"/>
          </ac:picMkLst>
        </pc:picChg>
        <pc:picChg chg="add mod">
          <ac:chgData name="伊健 杜" userId="e69aded81da48593" providerId="LiveId" clId="{6FBE7D33-88E5-46BB-B3B8-C75049B9D8CF}" dt="2022-11-16T06:24:14.868" v="2568" actId="1076"/>
          <ac:picMkLst>
            <pc:docMk/>
            <pc:sldMk cId="1999001867" sldId="1553"/>
            <ac:picMk id="20482" creationId="{F0968AB0-2C5A-04AB-16F7-16988CCA0CC0}"/>
          </ac:picMkLst>
        </pc:picChg>
        <pc:picChg chg="add mod">
          <ac:chgData name="伊健 杜" userId="e69aded81da48593" providerId="LiveId" clId="{6FBE7D33-88E5-46BB-B3B8-C75049B9D8CF}" dt="2022-11-16T06:25:07.661" v="2572" actId="1076"/>
          <ac:picMkLst>
            <pc:docMk/>
            <pc:sldMk cId="1999001867" sldId="1553"/>
            <ac:picMk id="20484" creationId="{0852E128-8D86-BA21-65F8-E24D8966004A}"/>
          </ac:picMkLst>
        </pc:picChg>
      </pc:sldChg>
      <pc:sldChg chg="addSp delSp modSp add mod delAnim">
        <pc:chgData name="伊健 杜" userId="e69aded81da48593" providerId="LiveId" clId="{6FBE7D33-88E5-46BB-B3B8-C75049B9D8CF}" dt="2022-11-16T08:06:29.051" v="3359"/>
        <pc:sldMkLst>
          <pc:docMk/>
          <pc:sldMk cId="1050345652" sldId="1554"/>
        </pc:sldMkLst>
        <pc:spChg chg="mod">
          <ac:chgData name="伊健 杜" userId="e69aded81da48593" providerId="LiveId" clId="{6FBE7D33-88E5-46BB-B3B8-C75049B9D8CF}" dt="2022-11-16T08:06:29.051" v="3359"/>
          <ac:spMkLst>
            <pc:docMk/>
            <pc:sldMk cId="1050345652" sldId="1554"/>
            <ac:spMk id="2" creationId="{10304424-DB4A-36E7-9E0D-D32A5DD0F26C}"/>
          </ac:spMkLst>
        </pc:spChg>
        <pc:spChg chg="del">
          <ac:chgData name="伊健 杜" userId="e69aded81da48593" providerId="LiveId" clId="{6FBE7D33-88E5-46BB-B3B8-C75049B9D8CF}" dt="2022-11-16T06:25:11.157" v="2574" actId="478"/>
          <ac:spMkLst>
            <pc:docMk/>
            <pc:sldMk cId="1050345652" sldId="1554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8:06:29.051" v="3359"/>
          <ac:spMkLst>
            <pc:docMk/>
            <pc:sldMk cId="1050345652" sldId="1554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26:00.919" v="2629" actId="478"/>
          <ac:picMkLst>
            <pc:docMk/>
            <pc:sldMk cId="1050345652" sldId="1554"/>
            <ac:picMk id="20482" creationId="{F0968AB0-2C5A-04AB-16F7-16988CCA0CC0}"/>
          </ac:picMkLst>
        </pc:picChg>
        <pc:picChg chg="del">
          <ac:chgData name="伊健 杜" userId="e69aded81da48593" providerId="LiveId" clId="{6FBE7D33-88E5-46BB-B3B8-C75049B9D8CF}" dt="2022-11-16T06:26:00.919" v="2629" actId="478"/>
          <ac:picMkLst>
            <pc:docMk/>
            <pc:sldMk cId="1050345652" sldId="1554"/>
            <ac:picMk id="20484" creationId="{0852E128-8D86-BA21-65F8-E24D8966004A}"/>
          </ac:picMkLst>
        </pc:picChg>
        <pc:picChg chg="add mod">
          <ac:chgData name="伊健 杜" userId="e69aded81da48593" providerId="LiveId" clId="{6FBE7D33-88E5-46BB-B3B8-C75049B9D8CF}" dt="2022-11-16T06:26:36.520" v="2633" actId="1076"/>
          <ac:picMkLst>
            <pc:docMk/>
            <pc:sldMk cId="1050345652" sldId="1554"/>
            <ac:picMk id="21506" creationId="{C4CF375A-C13E-21A3-6BCA-83B42B3B2A9F}"/>
          </ac:picMkLst>
        </pc:picChg>
      </pc:sldChg>
      <pc:sldChg chg="addSp delSp modSp add mod">
        <pc:chgData name="伊健 杜" userId="e69aded81da48593" providerId="LiveId" clId="{6FBE7D33-88E5-46BB-B3B8-C75049B9D8CF}" dt="2022-11-16T08:06:29.051" v="3359"/>
        <pc:sldMkLst>
          <pc:docMk/>
          <pc:sldMk cId="4113437931" sldId="1555"/>
        </pc:sldMkLst>
        <pc:spChg chg="mod">
          <ac:chgData name="伊健 杜" userId="e69aded81da48593" providerId="LiveId" clId="{6FBE7D33-88E5-46BB-B3B8-C75049B9D8CF}" dt="2022-11-16T08:06:29.051" v="3359"/>
          <ac:spMkLst>
            <pc:docMk/>
            <pc:sldMk cId="4113437931" sldId="1555"/>
            <ac:spMk id="2" creationId="{10304424-DB4A-36E7-9E0D-D32A5DD0F26C}"/>
          </ac:spMkLst>
        </pc:spChg>
        <pc:spChg chg="mod">
          <ac:chgData name="伊健 杜" userId="e69aded81da48593" providerId="LiveId" clId="{6FBE7D33-88E5-46BB-B3B8-C75049B9D8CF}" dt="2022-11-16T08:06:29.051" v="3359"/>
          <ac:spMkLst>
            <pc:docMk/>
            <pc:sldMk cId="4113437931" sldId="1555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27:03.406" v="2724" actId="478"/>
          <ac:picMkLst>
            <pc:docMk/>
            <pc:sldMk cId="4113437931" sldId="1555"/>
            <ac:picMk id="21506" creationId="{C4CF375A-C13E-21A3-6BCA-83B42B3B2A9F}"/>
          </ac:picMkLst>
        </pc:picChg>
        <pc:picChg chg="add mod">
          <ac:chgData name="伊健 杜" userId="e69aded81da48593" providerId="LiveId" clId="{6FBE7D33-88E5-46BB-B3B8-C75049B9D8CF}" dt="2022-11-16T06:27:39.259" v="2726" actId="1076"/>
          <ac:picMkLst>
            <pc:docMk/>
            <pc:sldMk cId="4113437931" sldId="1555"/>
            <ac:picMk id="22530" creationId="{557BAC8F-2910-4CE5-E551-E043E6BDE719}"/>
          </ac:picMkLst>
        </pc:picChg>
      </pc:sldChg>
      <pc:sldChg chg="modSp add mod">
        <pc:chgData name="伊健 杜" userId="e69aded81da48593" providerId="LiveId" clId="{6FBE7D33-88E5-46BB-B3B8-C75049B9D8CF}" dt="2022-11-16T08:06:29.051" v="3359"/>
        <pc:sldMkLst>
          <pc:docMk/>
          <pc:sldMk cId="1129333731" sldId="1556"/>
        </pc:sldMkLst>
        <pc:spChg chg="mod">
          <ac:chgData name="伊健 杜" userId="e69aded81da48593" providerId="LiveId" clId="{6FBE7D33-88E5-46BB-B3B8-C75049B9D8CF}" dt="2022-11-16T08:06:29.051" v="3359"/>
          <ac:spMkLst>
            <pc:docMk/>
            <pc:sldMk cId="1129333731" sldId="1556"/>
            <ac:spMk id="2" creationId="{B54E14D1-82CD-D39E-7058-3AF7BB1BB5E7}"/>
          </ac:spMkLst>
        </pc:spChg>
      </pc:sldChg>
      <pc:sldChg chg="addSp delSp modSp add mod">
        <pc:chgData name="伊健 杜" userId="e69aded81da48593" providerId="LiveId" clId="{6FBE7D33-88E5-46BB-B3B8-C75049B9D8CF}" dt="2022-11-16T08:06:29.051" v="3359"/>
        <pc:sldMkLst>
          <pc:docMk/>
          <pc:sldMk cId="3834457499" sldId="1557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834457499" sldId="1557"/>
            <ac:spMk id="2" creationId="{10304424-DB4A-36E7-9E0D-D32A5DD0F26C}"/>
          </ac:spMkLst>
        </pc:spChg>
        <pc:spChg chg="mod">
          <ac:chgData name="伊健 杜" userId="e69aded81da48593" providerId="LiveId" clId="{6FBE7D33-88E5-46BB-B3B8-C75049B9D8CF}" dt="2022-11-16T06:31:04.408" v="2819"/>
          <ac:spMkLst>
            <pc:docMk/>
            <pc:sldMk cId="3834457499" sldId="1557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8:06:29.051" v="3359"/>
          <ac:spMkLst>
            <pc:docMk/>
            <pc:sldMk cId="3834457499" sldId="1557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32:31.823" v="2854" actId="478"/>
          <ac:picMkLst>
            <pc:docMk/>
            <pc:sldMk cId="3834457499" sldId="1557"/>
            <ac:picMk id="20482" creationId="{F0968AB0-2C5A-04AB-16F7-16988CCA0CC0}"/>
          </ac:picMkLst>
        </pc:picChg>
        <pc:picChg chg="del">
          <ac:chgData name="伊健 杜" userId="e69aded81da48593" providerId="LiveId" clId="{6FBE7D33-88E5-46BB-B3B8-C75049B9D8CF}" dt="2022-11-16T06:32:31.823" v="2854" actId="478"/>
          <ac:picMkLst>
            <pc:docMk/>
            <pc:sldMk cId="3834457499" sldId="1557"/>
            <ac:picMk id="20484" creationId="{0852E128-8D86-BA21-65F8-E24D8966004A}"/>
          </ac:picMkLst>
        </pc:picChg>
        <pc:picChg chg="add mod">
          <ac:chgData name="伊健 杜" userId="e69aded81da48593" providerId="LiveId" clId="{6FBE7D33-88E5-46BB-B3B8-C75049B9D8CF}" dt="2022-11-16T06:32:37.959" v="2858" actId="1076"/>
          <ac:picMkLst>
            <pc:docMk/>
            <pc:sldMk cId="3834457499" sldId="1557"/>
            <ac:picMk id="24578" creationId="{0264E28D-3820-B5C1-B74B-2718D432BC72}"/>
          </ac:picMkLst>
        </pc:picChg>
      </pc:sldChg>
      <pc:sldChg chg="addSp delSp modSp add mod delAnim">
        <pc:chgData name="伊健 杜" userId="e69aded81da48593" providerId="LiveId" clId="{6FBE7D33-88E5-46BB-B3B8-C75049B9D8CF}" dt="2022-11-16T06:36:29.841" v="3322"/>
        <pc:sldMkLst>
          <pc:docMk/>
          <pc:sldMk cId="3187715427" sldId="1558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3187715427" sldId="1558"/>
            <ac:spMk id="2" creationId="{10304424-DB4A-36E7-9E0D-D32A5DD0F26C}"/>
          </ac:spMkLst>
        </pc:spChg>
        <pc:spChg chg="del">
          <ac:chgData name="伊健 杜" userId="e69aded81da48593" providerId="LiveId" clId="{6FBE7D33-88E5-46BB-B3B8-C75049B9D8CF}" dt="2022-11-16T06:34:37.810" v="3061" actId="478"/>
          <ac:spMkLst>
            <pc:docMk/>
            <pc:sldMk cId="3187715427" sldId="1558"/>
            <ac:spMk id="5" creationId="{12133E31-EFD8-1428-E834-932512E03115}"/>
          </ac:spMkLst>
        </pc:spChg>
        <pc:spChg chg="mod">
          <ac:chgData name="伊健 杜" userId="e69aded81da48593" providerId="LiveId" clId="{6FBE7D33-88E5-46BB-B3B8-C75049B9D8CF}" dt="2022-11-16T06:36:29.841" v="3322"/>
          <ac:spMkLst>
            <pc:docMk/>
            <pc:sldMk cId="3187715427" sldId="1558"/>
            <ac:spMk id="7" creationId="{0788E5C2-A9AB-1247-C09B-C5EF7FFE7991}"/>
          </ac:spMkLst>
        </pc:spChg>
        <pc:picChg chg="del">
          <ac:chgData name="伊健 杜" userId="e69aded81da48593" providerId="LiveId" clId="{6FBE7D33-88E5-46BB-B3B8-C75049B9D8CF}" dt="2022-11-16T06:32:14.676" v="2850" actId="478"/>
          <ac:picMkLst>
            <pc:docMk/>
            <pc:sldMk cId="3187715427" sldId="1558"/>
            <ac:picMk id="20482" creationId="{F0968AB0-2C5A-04AB-16F7-16988CCA0CC0}"/>
          </ac:picMkLst>
        </pc:picChg>
        <pc:picChg chg="del">
          <ac:chgData name="伊健 杜" userId="e69aded81da48593" providerId="LiveId" clId="{6FBE7D33-88E5-46BB-B3B8-C75049B9D8CF}" dt="2022-11-16T06:32:14.676" v="2850" actId="478"/>
          <ac:picMkLst>
            <pc:docMk/>
            <pc:sldMk cId="3187715427" sldId="1558"/>
            <ac:picMk id="20484" creationId="{0852E128-8D86-BA21-65F8-E24D8966004A}"/>
          </ac:picMkLst>
        </pc:picChg>
        <pc:picChg chg="add mod">
          <ac:chgData name="伊健 杜" userId="e69aded81da48593" providerId="LiveId" clId="{6FBE7D33-88E5-46BB-B3B8-C75049B9D8CF}" dt="2022-11-16T06:35:42.593" v="3273" actId="1076"/>
          <ac:picMkLst>
            <pc:docMk/>
            <pc:sldMk cId="3187715427" sldId="1558"/>
            <ac:picMk id="23554" creationId="{90357E92-41EE-E038-2686-933209226540}"/>
          </ac:picMkLst>
        </pc:picChg>
      </pc:sldChg>
      <pc:sldChg chg="modSp add mod">
        <pc:chgData name="伊健 杜" userId="e69aded81da48593" providerId="LiveId" clId="{6FBE7D33-88E5-46BB-B3B8-C75049B9D8CF}" dt="2022-11-16T06:36:29.841" v="3322"/>
        <pc:sldMkLst>
          <pc:docMk/>
          <pc:sldMk cId="1880405582" sldId="1559"/>
        </pc:sldMkLst>
        <pc:spChg chg="mod">
          <ac:chgData name="伊健 杜" userId="e69aded81da48593" providerId="LiveId" clId="{6FBE7D33-88E5-46BB-B3B8-C75049B9D8CF}" dt="2022-11-16T06:36:29.841" v="3322"/>
          <ac:spMkLst>
            <pc:docMk/>
            <pc:sldMk cId="1880405582" sldId="1559"/>
            <ac:spMk id="2" creationId="{B54E14D1-82CD-D39E-7058-3AF7BB1BB5E7}"/>
          </ac:spMkLst>
        </pc:spChg>
      </pc:sldChg>
    </pc:docChg>
  </pc:docChgLst>
  <pc:docChgLst>
    <pc:chgData name="伊健 杜" userId="e69aded81da48593" providerId="LiveId" clId="{1EEA2183-E768-45D7-9A87-BDD4A18B5F6B}"/>
    <pc:docChg chg="undo redo custSel addSld delSld modSld">
      <pc:chgData name="伊健 杜" userId="e69aded81da48593" providerId="LiveId" clId="{1EEA2183-E768-45D7-9A87-BDD4A18B5F6B}" dt="2022-11-28T10:21:33.661" v="3378" actId="20577"/>
      <pc:docMkLst>
        <pc:docMk/>
      </pc:docMkLst>
      <pc:sldChg chg="del">
        <pc:chgData name="伊健 杜" userId="e69aded81da48593" providerId="LiveId" clId="{1EEA2183-E768-45D7-9A87-BDD4A18B5F6B}" dt="2022-11-28T05:17:44.058" v="0" actId="47"/>
        <pc:sldMkLst>
          <pc:docMk/>
          <pc:sldMk cId="1516926263" sldId="927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437777661" sldId="98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593390809" sldId="1659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319429720" sldId="166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489103660" sldId="1661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785739899" sldId="1662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258380561" sldId="1663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65448847" sldId="1664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987339040" sldId="1665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715491956" sldId="1666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213109179" sldId="1667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077697962" sldId="1668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617506448" sldId="1669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437016750" sldId="167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266224568" sldId="1671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968166757" sldId="1672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990525619" sldId="1673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89799131" sldId="1674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266695415" sldId="1675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459071839" sldId="1676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213257211" sldId="1677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513347395" sldId="1678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736861444" sldId="1679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469542342" sldId="168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811712248" sldId="1681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018233866" sldId="1682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139667421" sldId="1683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472870933" sldId="1685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516264102" sldId="1686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679818359" sldId="1687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736484068" sldId="1688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984688660" sldId="1689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807796359" sldId="169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579874963" sldId="1691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025467954" sldId="1692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639474268" sldId="1693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930561668" sldId="1694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333653233" sldId="1695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295105116" sldId="1696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2980697421" sldId="1697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348298618" sldId="1698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624976008" sldId="1699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832267590" sldId="1700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392875072" sldId="1701"/>
        </pc:sldMkLst>
      </pc:sldChg>
      <pc:sldChg chg="del">
        <pc:chgData name="伊健 杜" userId="e69aded81da48593" providerId="LiveId" clId="{1EEA2183-E768-45D7-9A87-BDD4A18B5F6B}" dt="2022-11-28T05:17:44.058" v="0" actId="47"/>
        <pc:sldMkLst>
          <pc:docMk/>
          <pc:sldMk cId="145064862" sldId="1702"/>
        </pc:sldMkLst>
      </pc:sldChg>
      <pc:sldChg chg="modSp mod">
        <pc:chgData name="伊健 杜" userId="e69aded81da48593" providerId="LiveId" clId="{1EEA2183-E768-45D7-9A87-BDD4A18B5F6B}" dt="2022-11-28T07:10:29.760" v="3251" actId="20577"/>
        <pc:sldMkLst>
          <pc:docMk/>
          <pc:sldMk cId="2635680326" sldId="1704"/>
        </pc:sldMkLst>
        <pc:spChg chg="mod">
          <ac:chgData name="伊健 杜" userId="e69aded81da48593" providerId="LiveId" clId="{1EEA2183-E768-45D7-9A87-BDD4A18B5F6B}" dt="2022-11-28T07:10:29.760" v="3251" actId="20577"/>
          <ac:spMkLst>
            <pc:docMk/>
            <pc:sldMk cId="2635680326" sldId="1704"/>
            <ac:spMk id="10" creationId="{B839CA97-BE0D-8B7C-B769-3E145A81D451}"/>
          </ac:spMkLst>
        </pc:spChg>
      </pc:sldChg>
      <pc:sldChg chg="modSp mod">
        <pc:chgData name="伊健 杜" userId="e69aded81da48593" providerId="LiveId" clId="{1EEA2183-E768-45D7-9A87-BDD4A18B5F6B}" dt="2022-11-28T07:11:50.539" v="3269" actId="20577"/>
        <pc:sldMkLst>
          <pc:docMk/>
          <pc:sldMk cId="3782280875" sldId="1706"/>
        </pc:sldMkLst>
        <pc:spChg chg="mod">
          <ac:chgData name="伊健 杜" userId="e69aded81da48593" providerId="LiveId" clId="{1EEA2183-E768-45D7-9A87-BDD4A18B5F6B}" dt="2022-11-28T07:11:50.539" v="3269" actId="20577"/>
          <ac:spMkLst>
            <pc:docMk/>
            <pc:sldMk cId="3782280875" sldId="1706"/>
            <ac:spMk id="3" creationId="{9EDCD38E-F471-5FBB-3895-0BD45C0A03A2}"/>
          </ac:spMkLst>
        </pc:spChg>
      </pc:sldChg>
      <pc:sldChg chg="addSp modSp mod modAnim">
        <pc:chgData name="伊健 杜" userId="e69aded81da48593" providerId="LiveId" clId="{1EEA2183-E768-45D7-9A87-BDD4A18B5F6B}" dt="2022-11-28T07:30:32.475" v="3290"/>
        <pc:sldMkLst>
          <pc:docMk/>
          <pc:sldMk cId="599260752" sldId="1717"/>
        </pc:sldMkLst>
        <pc:spChg chg="add mod">
          <ac:chgData name="伊健 杜" userId="e69aded81da48593" providerId="LiveId" clId="{1EEA2183-E768-45D7-9A87-BDD4A18B5F6B}" dt="2022-11-28T07:30:29.398" v="3289" actId="20577"/>
          <ac:spMkLst>
            <pc:docMk/>
            <pc:sldMk cId="599260752" sldId="1717"/>
            <ac:spMk id="7" creationId="{B8DB72CE-58C3-40EE-7C86-06D8A0AEA846}"/>
          </ac:spMkLst>
        </pc:spChg>
      </pc:sldChg>
      <pc:sldChg chg="addSp modSp modAnim">
        <pc:chgData name="伊健 杜" userId="e69aded81da48593" providerId="LiveId" clId="{1EEA2183-E768-45D7-9A87-BDD4A18B5F6B}" dt="2022-11-28T07:32:19.226" v="3308" actId="20577"/>
        <pc:sldMkLst>
          <pc:docMk/>
          <pc:sldMk cId="554889428" sldId="1718"/>
        </pc:sldMkLst>
        <pc:spChg chg="add mod">
          <ac:chgData name="伊健 杜" userId="e69aded81da48593" providerId="LiveId" clId="{1EEA2183-E768-45D7-9A87-BDD4A18B5F6B}" dt="2022-11-28T07:32:19.226" v="3308" actId="20577"/>
          <ac:spMkLst>
            <pc:docMk/>
            <pc:sldMk cId="554889428" sldId="1718"/>
            <ac:spMk id="7" creationId="{F651259E-48B5-9F04-3E61-70B65CB4C141}"/>
          </ac:spMkLst>
        </pc:spChg>
      </pc:sldChg>
      <pc:sldChg chg="add del">
        <pc:chgData name="伊健 杜" userId="e69aded81da48593" providerId="LiveId" clId="{1EEA2183-E768-45D7-9A87-BDD4A18B5F6B}" dt="2022-11-28T07:07:28.924" v="3242"/>
        <pc:sldMkLst>
          <pc:docMk/>
          <pc:sldMk cId="2528534030" sldId="1723"/>
        </pc:sldMkLst>
      </pc:sldChg>
      <pc:sldChg chg="del">
        <pc:chgData name="伊健 杜" userId="e69aded81da48593" providerId="LiveId" clId="{1EEA2183-E768-45D7-9A87-BDD4A18B5F6B}" dt="2022-11-28T05:19:17.951" v="4" actId="47"/>
        <pc:sldMkLst>
          <pc:docMk/>
          <pc:sldMk cId="4253589280" sldId="1724"/>
        </pc:sldMkLst>
      </pc:sldChg>
      <pc:sldChg chg="del">
        <pc:chgData name="伊健 杜" userId="e69aded81da48593" providerId="LiveId" clId="{1EEA2183-E768-45D7-9A87-BDD4A18B5F6B}" dt="2022-11-28T05:19:16.517" v="3" actId="47"/>
        <pc:sldMkLst>
          <pc:docMk/>
          <pc:sldMk cId="314837595" sldId="1725"/>
        </pc:sldMkLst>
      </pc:sldChg>
      <pc:sldChg chg="del">
        <pc:chgData name="伊健 杜" userId="e69aded81da48593" providerId="LiveId" clId="{1EEA2183-E768-45D7-9A87-BDD4A18B5F6B}" dt="2022-11-28T05:19:13.036" v="2" actId="47"/>
        <pc:sldMkLst>
          <pc:docMk/>
          <pc:sldMk cId="2657600605" sldId="1726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3128562800" sldId="1727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1584012272" sldId="1728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924919507" sldId="1729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3325533892" sldId="1730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2997188065" sldId="1731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605641321" sldId="1732"/>
        </pc:sldMkLst>
      </pc:sldChg>
      <pc:sldChg chg="add">
        <pc:chgData name="伊健 杜" userId="e69aded81da48593" providerId="LiveId" clId="{1EEA2183-E768-45D7-9A87-BDD4A18B5F6B}" dt="2022-11-28T05:19:10.845" v="1"/>
        <pc:sldMkLst>
          <pc:docMk/>
          <pc:sldMk cId="2362401236" sldId="1733"/>
        </pc:sldMkLst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1918842734" sldId="1734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1918842734" sldId="1734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20:41.998" v="19"/>
          <ac:spMkLst>
            <pc:docMk/>
            <pc:sldMk cId="1918842734" sldId="1734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1918842734" sldId="1734"/>
            <ac:spMk id="10" creationId="{B839CA97-BE0D-8B7C-B769-3E145A81D451}"/>
          </ac:spMkLst>
        </pc:spChg>
        <pc:picChg chg="add mod">
          <ac:chgData name="伊健 杜" userId="e69aded81da48593" providerId="LiveId" clId="{1EEA2183-E768-45D7-9A87-BDD4A18B5F6B}" dt="2022-11-28T05:21:15.107" v="25" actId="1076"/>
          <ac:picMkLst>
            <pc:docMk/>
            <pc:sldMk cId="1918842734" sldId="1734"/>
            <ac:picMk id="1026" creationId="{92C750C9-46A4-8CA7-B9DF-0673207DFF2C}"/>
          </ac:picMkLst>
        </pc:picChg>
        <pc:picChg chg="del">
          <ac:chgData name="伊健 杜" userId="e69aded81da48593" providerId="LiveId" clId="{1EEA2183-E768-45D7-9A87-BDD4A18B5F6B}" dt="2022-11-28T05:21:10.790" v="20" actId="478"/>
          <ac:picMkLst>
            <pc:docMk/>
            <pc:sldMk cId="1918842734" sldId="1734"/>
            <ac:picMk id="3074" creationId="{DCAC800A-A490-ED88-0F0D-231463C557C3}"/>
          </ac:picMkLst>
        </pc:pic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2471595446" sldId="1735"/>
        </pc:sldMkLst>
        <pc:spChg chg="mod">
          <ac:chgData name="伊健 杜" userId="e69aded81da48593" providerId="LiveId" clId="{1EEA2183-E768-45D7-9A87-BDD4A18B5F6B}" dt="2022-11-28T05:24:58.888" v="180" actId="20577"/>
          <ac:spMkLst>
            <pc:docMk/>
            <pc:sldMk cId="2471595446" sldId="1735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23:15.095" v="173" actId="20577"/>
          <ac:spMkLst>
            <pc:docMk/>
            <pc:sldMk cId="2471595446" sldId="1735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2471595446" sldId="1735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22:56.136" v="170" actId="478"/>
          <ac:picMkLst>
            <pc:docMk/>
            <pc:sldMk cId="2471595446" sldId="1735"/>
            <ac:picMk id="1026" creationId="{92C750C9-46A4-8CA7-B9DF-0673207DFF2C}"/>
          </ac:picMkLst>
        </pc:picChg>
        <pc:picChg chg="add mod">
          <ac:chgData name="伊健 杜" userId="e69aded81da48593" providerId="LiveId" clId="{1EEA2183-E768-45D7-9A87-BDD4A18B5F6B}" dt="2022-11-28T05:23:07.977" v="172" actId="1076"/>
          <ac:picMkLst>
            <pc:docMk/>
            <pc:sldMk cId="2471595446" sldId="1735"/>
            <ac:picMk id="2050" creationId="{DB9D8C78-5F5C-5D61-0599-C7F27B2CAEFE}"/>
          </ac:picMkLst>
        </pc:picChg>
      </pc:sldChg>
      <pc:sldChg chg="addSp delSp modSp add mod delAnim">
        <pc:chgData name="伊健 杜" userId="e69aded81da48593" providerId="LiveId" clId="{1EEA2183-E768-45D7-9A87-BDD4A18B5F6B}" dt="2022-11-28T06:49:10.010" v="3240"/>
        <pc:sldMkLst>
          <pc:docMk/>
          <pc:sldMk cId="3580361435" sldId="1736"/>
        </pc:sldMkLst>
        <pc:spChg chg="mod">
          <ac:chgData name="伊健 杜" userId="e69aded81da48593" providerId="LiveId" clId="{1EEA2183-E768-45D7-9A87-BDD4A18B5F6B}" dt="2022-11-28T05:25:02.528" v="181"/>
          <ac:spMkLst>
            <pc:docMk/>
            <pc:sldMk cId="3580361435" sldId="1736"/>
            <ac:spMk id="2" creationId="{10304424-DB4A-36E7-9E0D-D32A5DD0F26C}"/>
          </ac:spMkLst>
        </pc:spChg>
        <pc:spChg chg="del">
          <ac:chgData name="伊健 杜" userId="e69aded81da48593" providerId="LiveId" clId="{1EEA2183-E768-45D7-9A87-BDD4A18B5F6B}" dt="2022-11-28T05:23:24.745" v="175" actId="478"/>
          <ac:spMkLst>
            <pc:docMk/>
            <pc:sldMk cId="3580361435" sldId="1736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3580361435" sldId="1736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27:50.399" v="363" actId="478"/>
          <ac:picMkLst>
            <pc:docMk/>
            <pc:sldMk cId="3580361435" sldId="1736"/>
            <ac:picMk id="2050" creationId="{DB9D8C78-5F5C-5D61-0599-C7F27B2CAEFE}"/>
          </ac:picMkLst>
        </pc:picChg>
        <pc:picChg chg="add mod">
          <ac:chgData name="伊健 杜" userId="e69aded81da48593" providerId="LiveId" clId="{1EEA2183-E768-45D7-9A87-BDD4A18B5F6B}" dt="2022-11-28T05:30:06.537" v="371" actId="1076"/>
          <ac:picMkLst>
            <pc:docMk/>
            <pc:sldMk cId="3580361435" sldId="1736"/>
            <ac:picMk id="3074" creationId="{D5C4E127-5A42-15E2-3669-11CEE309D131}"/>
          </ac:picMkLst>
        </pc:picChg>
        <pc:picChg chg="add mod">
          <ac:chgData name="伊健 杜" userId="e69aded81da48593" providerId="LiveId" clId="{1EEA2183-E768-45D7-9A87-BDD4A18B5F6B}" dt="2022-11-28T05:30:07.095" v="372" actId="1076"/>
          <ac:picMkLst>
            <pc:docMk/>
            <pc:sldMk cId="3580361435" sldId="1736"/>
            <ac:picMk id="3076" creationId="{4005B4AB-3F4C-B092-8F7C-71855F729955}"/>
          </ac:picMkLst>
        </pc:picChg>
      </pc:sldChg>
      <pc:sldChg chg="modSp add mod">
        <pc:chgData name="伊健 杜" userId="e69aded81da48593" providerId="LiveId" clId="{1EEA2183-E768-45D7-9A87-BDD4A18B5F6B}" dt="2022-11-28T06:49:10.010" v="3240"/>
        <pc:sldMkLst>
          <pc:docMk/>
          <pc:sldMk cId="471591401" sldId="1737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471591401" sldId="1737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402002922" sldId="1738"/>
        </pc:sldMkLst>
        <pc:spChg chg="mod">
          <ac:chgData name="伊健 杜" userId="e69aded81da48593" providerId="LiveId" clId="{1EEA2183-E768-45D7-9A87-BDD4A18B5F6B}" dt="2022-11-28T05:31:30.846" v="437" actId="20577"/>
          <ac:spMkLst>
            <pc:docMk/>
            <pc:sldMk cId="402002922" sldId="1738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31:41.472" v="438"/>
          <ac:spMkLst>
            <pc:docMk/>
            <pc:sldMk cId="402002922" sldId="1738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402002922" sldId="1738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32:37.563" v="527" actId="478"/>
          <ac:picMkLst>
            <pc:docMk/>
            <pc:sldMk cId="402002922" sldId="1738"/>
            <ac:picMk id="2050" creationId="{DB9D8C78-5F5C-5D61-0599-C7F27B2CAEFE}"/>
          </ac:picMkLst>
        </pc:picChg>
        <pc:picChg chg="add mod">
          <ac:chgData name="伊健 杜" userId="e69aded81da48593" providerId="LiveId" clId="{1EEA2183-E768-45D7-9A87-BDD4A18B5F6B}" dt="2022-11-28T05:34:03.132" v="543" actId="1076"/>
          <ac:picMkLst>
            <pc:docMk/>
            <pc:sldMk cId="402002922" sldId="1738"/>
            <ac:picMk id="4098" creationId="{A1758030-E50A-8DA8-1B72-14C2527AC375}"/>
          </ac:picMkLst>
        </pc:picChg>
        <pc:picChg chg="add del mod">
          <ac:chgData name="伊健 杜" userId="e69aded81da48593" providerId="LiveId" clId="{1EEA2183-E768-45D7-9A87-BDD4A18B5F6B}" dt="2022-11-28T05:34:01.466" v="542" actId="478"/>
          <ac:picMkLst>
            <pc:docMk/>
            <pc:sldMk cId="402002922" sldId="1738"/>
            <ac:picMk id="4100" creationId="{4CFC3642-41E6-5826-3751-D9B1B8C5699A}"/>
          </ac:picMkLst>
        </pc:picChg>
      </pc:sldChg>
      <pc:sldChg chg="addSp delSp modSp add mod delAnim">
        <pc:chgData name="伊健 杜" userId="e69aded81da48593" providerId="LiveId" clId="{1EEA2183-E768-45D7-9A87-BDD4A18B5F6B}" dt="2022-11-28T07:55:32.271" v="3327" actId="20577"/>
        <pc:sldMkLst>
          <pc:docMk/>
          <pc:sldMk cId="3494692397" sldId="1739"/>
        </pc:sldMkLst>
        <pc:spChg chg="del">
          <ac:chgData name="伊健 杜" userId="e69aded81da48593" providerId="LiveId" clId="{1EEA2183-E768-45D7-9A87-BDD4A18B5F6B}" dt="2022-11-28T05:34:09.178" v="545" actId="478"/>
          <ac:spMkLst>
            <pc:docMk/>
            <pc:sldMk cId="3494692397" sldId="1739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7:55:32.271" v="3327" actId="20577"/>
          <ac:spMkLst>
            <pc:docMk/>
            <pc:sldMk cId="3494692397" sldId="1739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34:10.727" v="546" actId="478"/>
          <ac:picMkLst>
            <pc:docMk/>
            <pc:sldMk cId="3494692397" sldId="1739"/>
            <ac:picMk id="4098" creationId="{A1758030-E50A-8DA8-1B72-14C2527AC375}"/>
          </ac:picMkLst>
        </pc:picChg>
        <pc:picChg chg="add mod">
          <ac:chgData name="伊健 杜" userId="e69aded81da48593" providerId="LiveId" clId="{1EEA2183-E768-45D7-9A87-BDD4A18B5F6B}" dt="2022-11-28T05:35:27.892" v="585" actId="1076"/>
          <ac:picMkLst>
            <pc:docMk/>
            <pc:sldMk cId="3494692397" sldId="1739"/>
            <ac:picMk id="5122" creationId="{DDFF2B3F-A691-CEC3-E46A-ED2007DEFD52}"/>
          </ac:picMkLst>
        </pc:picChg>
        <pc:picChg chg="add del">
          <ac:chgData name="伊健 杜" userId="e69aded81da48593" providerId="LiveId" clId="{1EEA2183-E768-45D7-9A87-BDD4A18B5F6B}" dt="2022-11-28T05:36:22.031" v="674"/>
          <ac:picMkLst>
            <pc:docMk/>
            <pc:sldMk cId="3494692397" sldId="1739"/>
            <ac:picMk id="5124" creationId="{5BF85408-72C8-4551-2BDF-DF485B8089A6}"/>
          </ac:picMkLst>
        </pc:pic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3016613762" sldId="1740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016613762" sldId="1740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38:41.565" v="813" actId="478"/>
          <ac:picMkLst>
            <pc:docMk/>
            <pc:sldMk cId="3016613762" sldId="1740"/>
            <ac:picMk id="5122" creationId="{DDFF2B3F-A691-CEC3-E46A-ED2007DEFD52}"/>
          </ac:picMkLst>
        </pc:picChg>
        <pc:picChg chg="add mod">
          <ac:chgData name="伊健 杜" userId="e69aded81da48593" providerId="LiveId" clId="{1EEA2183-E768-45D7-9A87-BDD4A18B5F6B}" dt="2022-11-28T05:38:47.382" v="817" actId="1076"/>
          <ac:picMkLst>
            <pc:docMk/>
            <pc:sldMk cId="3016613762" sldId="1740"/>
            <ac:picMk id="6146" creationId="{9953EDC1-B884-30CF-62B8-735CE7B22140}"/>
          </ac:picMkLst>
        </pc:picChg>
      </pc:sldChg>
      <pc:sldChg chg="modSp add mod">
        <pc:chgData name="伊健 杜" userId="e69aded81da48593" providerId="LiveId" clId="{1EEA2183-E768-45D7-9A87-BDD4A18B5F6B}" dt="2022-11-28T06:49:10.010" v="3240"/>
        <pc:sldMkLst>
          <pc:docMk/>
          <pc:sldMk cId="992470286" sldId="1741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992470286" sldId="1741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1660877687" sldId="1742"/>
        </pc:sldMkLst>
        <pc:spChg chg="mod">
          <ac:chgData name="伊健 杜" userId="e69aded81da48593" providerId="LiveId" clId="{1EEA2183-E768-45D7-9A87-BDD4A18B5F6B}" dt="2022-11-28T05:41:13.066" v="1042"/>
          <ac:spMkLst>
            <pc:docMk/>
            <pc:sldMk cId="1660877687" sldId="1742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41:22.289" v="1043"/>
          <ac:spMkLst>
            <pc:docMk/>
            <pc:sldMk cId="1660877687" sldId="1742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1660877687" sldId="1742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41:44.397" v="1117" actId="478"/>
          <ac:picMkLst>
            <pc:docMk/>
            <pc:sldMk cId="1660877687" sldId="1742"/>
            <ac:picMk id="1026" creationId="{92C750C9-46A4-8CA7-B9DF-0673207DFF2C}"/>
          </ac:picMkLst>
        </pc:picChg>
        <pc:picChg chg="add mod">
          <ac:chgData name="伊健 杜" userId="e69aded81da48593" providerId="LiveId" clId="{1EEA2183-E768-45D7-9A87-BDD4A18B5F6B}" dt="2022-11-28T05:42:51.144" v="1128" actId="14100"/>
          <ac:picMkLst>
            <pc:docMk/>
            <pc:sldMk cId="1660877687" sldId="1742"/>
            <ac:picMk id="7170" creationId="{9E315E1F-9D6D-6E80-CDBE-8E72F737CBD1}"/>
          </ac:picMkLst>
        </pc:picChg>
        <pc:picChg chg="add mod">
          <ac:chgData name="伊健 杜" userId="e69aded81da48593" providerId="LiveId" clId="{1EEA2183-E768-45D7-9A87-BDD4A18B5F6B}" dt="2022-11-28T05:42:48.744" v="1127" actId="14100"/>
          <ac:picMkLst>
            <pc:docMk/>
            <pc:sldMk cId="1660877687" sldId="1742"/>
            <ac:picMk id="7172" creationId="{3AAA04EB-F618-73CB-7463-AF81FD90373F}"/>
          </ac:picMkLst>
        </pc:picChg>
      </pc:sldChg>
      <pc:sldChg chg="addSp delSp modSp add mod delAnim">
        <pc:chgData name="伊健 杜" userId="e69aded81da48593" providerId="LiveId" clId="{1EEA2183-E768-45D7-9A87-BDD4A18B5F6B}" dt="2022-11-28T08:06:54.148" v="3355" actId="20577"/>
        <pc:sldMkLst>
          <pc:docMk/>
          <pc:sldMk cId="879393254" sldId="1743"/>
        </pc:sldMkLst>
        <pc:spChg chg="del">
          <ac:chgData name="伊健 杜" userId="e69aded81da48593" providerId="LiveId" clId="{1EEA2183-E768-45D7-9A87-BDD4A18B5F6B}" dt="2022-11-28T05:43:03.730" v="1132" actId="478"/>
          <ac:spMkLst>
            <pc:docMk/>
            <pc:sldMk cId="879393254" sldId="1743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8:06:54.148" v="3355" actId="20577"/>
          <ac:spMkLst>
            <pc:docMk/>
            <pc:sldMk cId="879393254" sldId="1743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46:35.285" v="1397" actId="478"/>
          <ac:picMkLst>
            <pc:docMk/>
            <pc:sldMk cId="879393254" sldId="1743"/>
            <ac:picMk id="7170" creationId="{9E315E1F-9D6D-6E80-CDBE-8E72F737CBD1}"/>
          </ac:picMkLst>
        </pc:picChg>
        <pc:picChg chg="del">
          <ac:chgData name="伊健 杜" userId="e69aded81da48593" providerId="LiveId" clId="{1EEA2183-E768-45D7-9A87-BDD4A18B5F6B}" dt="2022-11-28T05:46:34.876" v="1396" actId="478"/>
          <ac:picMkLst>
            <pc:docMk/>
            <pc:sldMk cId="879393254" sldId="1743"/>
            <ac:picMk id="7172" creationId="{3AAA04EB-F618-73CB-7463-AF81FD90373F}"/>
          </ac:picMkLst>
        </pc:picChg>
        <pc:picChg chg="add mod">
          <ac:chgData name="伊健 杜" userId="e69aded81da48593" providerId="LiveId" clId="{1EEA2183-E768-45D7-9A87-BDD4A18B5F6B}" dt="2022-11-28T05:48:17.640" v="1540" actId="1076"/>
          <ac:picMkLst>
            <pc:docMk/>
            <pc:sldMk cId="879393254" sldId="1743"/>
            <ac:picMk id="8194" creationId="{D0454D30-2100-F3A8-A6BA-EE06C78056CF}"/>
          </ac:picMkLst>
        </pc:picChg>
        <pc:picChg chg="add mod">
          <ac:chgData name="伊健 杜" userId="e69aded81da48593" providerId="LiveId" clId="{1EEA2183-E768-45D7-9A87-BDD4A18B5F6B}" dt="2022-11-28T05:48:38.013" v="1545" actId="14100"/>
          <ac:picMkLst>
            <pc:docMk/>
            <pc:sldMk cId="879393254" sldId="1743"/>
            <ac:picMk id="8196" creationId="{0944C34E-FBB8-E9AA-72AC-32D8DF382F51}"/>
          </ac:picMkLst>
        </pc:picChg>
      </pc:sldChg>
      <pc:sldChg chg="addSp delSp modSp add mod">
        <pc:chgData name="伊健 杜" userId="e69aded81da48593" providerId="LiveId" clId="{1EEA2183-E768-45D7-9A87-BDD4A18B5F6B}" dt="2022-11-28T08:12:58.858" v="3368"/>
        <pc:sldMkLst>
          <pc:docMk/>
          <pc:sldMk cId="2611453633" sldId="1744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2611453633" sldId="1744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49:12.301" v="1565"/>
          <ac:spMkLst>
            <pc:docMk/>
            <pc:sldMk cId="2611453633" sldId="1744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8:12:58.858" v="3368"/>
          <ac:spMkLst>
            <pc:docMk/>
            <pc:sldMk cId="2611453633" sldId="1744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50:35.542" v="1656" actId="478"/>
          <ac:picMkLst>
            <pc:docMk/>
            <pc:sldMk cId="2611453633" sldId="1744"/>
            <ac:picMk id="7170" creationId="{9E315E1F-9D6D-6E80-CDBE-8E72F737CBD1}"/>
          </ac:picMkLst>
        </pc:picChg>
        <pc:picChg chg="del mod">
          <ac:chgData name="伊健 杜" userId="e69aded81da48593" providerId="LiveId" clId="{1EEA2183-E768-45D7-9A87-BDD4A18B5F6B}" dt="2022-11-28T05:50:35.542" v="1656" actId="478"/>
          <ac:picMkLst>
            <pc:docMk/>
            <pc:sldMk cId="2611453633" sldId="1744"/>
            <ac:picMk id="7172" creationId="{3AAA04EB-F618-73CB-7463-AF81FD90373F}"/>
          </ac:picMkLst>
        </pc:picChg>
        <pc:picChg chg="add mod">
          <ac:chgData name="伊健 杜" userId="e69aded81da48593" providerId="LiveId" clId="{1EEA2183-E768-45D7-9A87-BDD4A18B5F6B}" dt="2022-11-28T05:52:39.007" v="1659" actId="1076"/>
          <ac:picMkLst>
            <pc:docMk/>
            <pc:sldMk cId="2611453633" sldId="1744"/>
            <ac:picMk id="9218" creationId="{4943B7C5-F537-5EE3-00A2-8B113019A0B5}"/>
          </ac:picMkLst>
        </pc:picChg>
      </pc:sldChg>
      <pc:sldChg chg="addSp delSp modSp add mod delAnim">
        <pc:chgData name="伊健 杜" userId="e69aded81da48593" providerId="LiveId" clId="{1EEA2183-E768-45D7-9A87-BDD4A18B5F6B}" dt="2022-11-28T06:49:10.010" v="3240"/>
        <pc:sldMkLst>
          <pc:docMk/>
          <pc:sldMk cId="3093648699" sldId="1745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093648699" sldId="1745"/>
            <ac:spMk id="2" creationId="{10304424-DB4A-36E7-9E0D-D32A5DD0F26C}"/>
          </ac:spMkLst>
        </pc:spChg>
        <pc:spChg chg="del">
          <ac:chgData name="伊健 杜" userId="e69aded81da48593" providerId="LiveId" clId="{1EEA2183-E768-45D7-9A87-BDD4A18B5F6B}" dt="2022-11-28T05:52:48.941" v="1662" actId="478"/>
          <ac:spMkLst>
            <pc:docMk/>
            <pc:sldMk cId="3093648699" sldId="1745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3093648699" sldId="1745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52:46.614" v="1661" actId="478"/>
          <ac:picMkLst>
            <pc:docMk/>
            <pc:sldMk cId="3093648699" sldId="1745"/>
            <ac:picMk id="9218" creationId="{4943B7C5-F537-5EE3-00A2-8B113019A0B5}"/>
          </ac:picMkLst>
        </pc:picChg>
        <pc:picChg chg="add mod">
          <ac:chgData name="伊健 杜" userId="e69aded81da48593" providerId="LiveId" clId="{1EEA2183-E768-45D7-9A87-BDD4A18B5F6B}" dt="2022-11-28T05:54:02.603" v="1846" actId="1076"/>
          <ac:picMkLst>
            <pc:docMk/>
            <pc:sldMk cId="3093648699" sldId="1745"/>
            <ac:picMk id="10242" creationId="{F1E9978B-A3F7-2CB7-B919-B76713FD70F5}"/>
          </ac:picMkLst>
        </pc:picChg>
      </pc:sldChg>
      <pc:sldChg chg="addSp modSp add mod">
        <pc:chgData name="伊健 杜" userId="e69aded81da48593" providerId="LiveId" clId="{1EEA2183-E768-45D7-9A87-BDD4A18B5F6B}" dt="2022-11-28T08:34:25.759" v="3369"/>
        <pc:sldMkLst>
          <pc:docMk/>
          <pc:sldMk cId="3558063717" sldId="1746"/>
        </pc:sldMkLst>
        <pc:spChg chg="mod">
          <ac:chgData name="伊健 杜" userId="e69aded81da48593" providerId="LiveId" clId="{1EEA2183-E768-45D7-9A87-BDD4A18B5F6B}" dt="2022-11-28T05:54:52.865" v="1861" actId="1076"/>
          <ac:spMkLst>
            <pc:docMk/>
            <pc:sldMk cId="3558063717" sldId="1746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55:16.646" v="1862"/>
          <ac:spMkLst>
            <pc:docMk/>
            <pc:sldMk cId="3558063717" sldId="1746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8:12:58.858" v="3368"/>
          <ac:spMkLst>
            <pc:docMk/>
            <pc:sldMk cId="3558063717" sldId="1746"/>
            <ac:spMk id="10" creationId="{B839CA97-BE0D-8B7C-B769-3E145A81D451}"/>
          </ac:spMkLst>
        </pc:spChg>
        <pc:inkChg chg="add">
          <ac:chgData name="伊健 杜" userId="e69aded81da48593" providerId="LiveId" clId="{1EEA2183-E768-45D7-9A87-BDD4A18B5F6B}" dt="2022-11-28T08:34:25.759" v="3369"/>
          <ac:inkMkLst>
            <pc:docMk/>
            <pc:sldMk cId="3558063717" sldId="1746"/>
            <ac:inkMk id="3" creationId="{41FEE125-62A2-727D-5ED2-6145C6697E57}"/>
          </ac:inkMkLst>
        </pc:inkChg>
      </pc:sldChg>
      <pc:sldChg chg="delSp add del mod delAnim">
        <pc:chgData name="伊健 杜" userId="e69aded81da48593" providerId="LiveId" clId="{1EEA2183-E768-45D7-9A87-BDD4A18B5F6B}" dt="2022-11-28T05:57:39.115" v="1958" actId="47"/>
        <pc:sldMkLst>
          <pc:docMk/>
          <pc:sldMk cId="3226760291" sldId="1747"/>
        </pc:sldMkLst>
        <pc:spChg chg="del">
          <ac:chgData name="伊健 杜" userId="e69aded81da48593" providerId="LiveId" clId="{1EEA2183-E768-45D7-9A87-BDD4A18B5F6B}" dt="2022-11-28T05:56:01.905" v="1878" actId="478"/>
          <ac:spMkLst>
            <pc:docMk/>
            <pc:sldMk cId="3226760291" sldId="1747"/>
            <ac:spMk id="5" creationId="{12133E31-EFD8-1428-E834-932512E03115}"/>
          </ac:spMkLst>
        </pc:sp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3295366311" sldId="1748"/>
        </pc:sldMkLst>
        <pc:spChg chg="mod">
          <ac:chgData name="伊健 杜" userId="e69aded81da48593" providerId="LiveId" clId="{1EEA2183-E768-45D7-9A87-BDD4A18B5F6B}" dt="2022-11-28T05:57:31.462" v="1957" actId="20577"/>
          <ac:spMkLst>
            <pc:docMk/>
            <pc:sldMk cId="3295366311" sldId="1748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3295366311" sldId="1748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5:56:49.741" v="1933" actId="478"/>
          <ac:picMkLst>
            <pc:docMk/>
            <pc:sldMk cId="3295366311" sldId="1748"/>
            <ac:picMk id="10242" creationId="{F1E9978B-A3F7-2CB7-B919-B76713FD70F5}"/>
          </ac:picMkLst>
        </pc:picChg>
        <pc:picChg chg="add mod">
          <ac:chgData name="伊健 杜" userId="e69aded81da48593" providerId="LiveId" clId="{1EEA2183-E768-45D7-9A87-BDD4A18B5F6B}" dt="2022-11-28T05:57:19.521" v="1944" actId="1076"/>
          <ac:picMkLst>
            <pc:docMk/>
            <pc:sldMk cId="3295366311" sldId="1748"/>
            <ac:picMk id="11266" creationId="{0221412D-E878-6011-6BAF-D52B708D4730}"/>
          </ac:picMkLst>
        </pc:pic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2362797084" sldId="1749"/>
        </pc:sldMkLst>
        <pc:spChg chg="mod">
          <ac:chgData name="伊健 杜" userId="e69aded81da48593" providerId="LiveId" clId="{1EEA2183-E768-45D7-9A87-BDD4A18B5F6B}" dt="2022-11-28T05:57:58.709" v="1976"/>
          <ac:spMkLst>
            <pc:docMk/>
            <pc:sldMk cId="2362797084" sldId="1749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5:58:14.918" v="1982" actId="20577"/>
          <ac:spMkLst>
            <pc:docMk/>
            <pc:sldMk cId="2362797084" sldId="1749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2362797084" sldId="1749"/>
            <ac:spMk id="10" creationId="{B839CA97-BE0D-8B7C-B769-3E145A81D451}"/>
          </ac:spMkLst>
        </pc:spChg>
        <pc:picChg chg="add del">
          <ac:chgData name="伊健 杜" userId="e69aded81da48593" providerId="LiveId" clId="{1EEA2183-E768-45D7-9A87-BDD4A18B5F6B}" dt="2022-11-28T05:59:57.618" v="2100" actId="478"/>
          <ac:picMkLst>
            <pc:docMk/>
            <pc:sldMk cId="2362797084" sldId="1749"/>
            <ac:picMk id="4" creationId="{2C82BC19-B7D7-D7C6-CE1E-ED4D76709E64}"/>
          </ac:picMkLst>
        </pc:picChg>
        <pc:picChg chg="del">
          <ac:chgData name="伊健 杜" userId="e69aded81da48593" providerId="LiveId" clId="{1EEA2183-E768-45D7-9A87-BDD4A18B5F6B}" dt="2022-11-28T05:59:55.451" v="2098" actId="478"/>
          <ac:picMkLst>
            <pc:docMk/>
            <pc:sldMk cId="2362797084" sldId="1749"/>
            <ac:picMk id="9218" creationId="{4943B7C5-F537-5EE3-00A2-8B113019A0B5}"/>
          </ac:picMkLst>
        </pc:picChg>
        <pc:picChg chg="add mod">
          <ac:chgData name="伊健 杜" userId="e69aded81da48593" providerId="LiveId" clId="{1EEA2183-E768-45D7-9A87-BDD4A18B5F6B}" dt="2022-11-28T06:02:06.937" v="2114" actId="1076"/>
          <ac:picMkLst>
            <pc:docMk/>
            <pc:sldMk cId="2362797084" sldId="1749"/>
            <ac:picMk id="14338" creationId="{276DA940-FED4-10D2-4ECA-4A44031B4C2D}"/>
          </ac:picMkLst>
        </pc:picChg>
      </pc:sldChg>
      <pc:sldChg chg="addSp delSp modSp add mod delAnim">
        <pc:chgData name="伊健 杜" userId="e69aded81da48593" providerId="LiveId" clId="{1EEA2183-E768-45D7-9A87-BDD4A18B5F6B}" dt="2022-11-28T06:49:10.010" v="3240"/>
        <pc:sldMkLst>
          <pc:docMk/>
          <pc:sldMk cId="2774166310" sldId="1750"/>
        </pc:sldMkLst>
        <pc:spChg chg="del">
          <ac:chgData name="伊健 杜" userId="e69aded81da48593" providerId="LiveId" clId="{1EEA2183-E768-45D7-9A87-BDD4A18B5F6B}" dt="2022-11-28T06:02:12.832" v="2116" actId="478"/>
          <ac:spMkLst>
            <pc:docMk/>
            <pc:sldMk cId="2774166310" sldId="1750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2774166310" sldId="1750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03:19.989" v="2117" actId="478"/>
          <ac:picMkLst>
            <pc:docMk/>
            <pc:sldMk cId="2774166310" sldId="1750"/>
            <ac:picMk id="14338" creationId="{276DA940-FED4-10D2-4ECA-4A44031B4C2D}"/>
          </ac:picMkLst>
        </pc:picChg>
        <pc:picChg chg="add mod">
          <ac:chgData name="伊健 杜" userId="e69aded81da48593" providerId="LiveId" clId="{1EEA2183-E768-45D7-9A87-BDD4A18B5F6B}" dt="2022-11-28T06:03:23.842" v="2121" actId="1076"/>
          <ac:picMkLst>
            <pc:docMk/>
            <pc:sldMk cId="2774166310" sldId="1750"/>
            <ac:picMk id="15362" creationId="{9C6DD4FF-451D-A389-2120-E15612FA25E7}"/>
          </ac:picMkLst>
        </pc:picChg>
      </pc:sldChg>
      <pc:sldChg chg="modSp add mod">
        <pc:chgData name="伊健 杜" userId="e69aded81da48593" providerId="LiveId" clId="{1EEA2183-E768-45D7-9A87-BDD4A18B5F6B}" dt="2022-11-28T06:49:10.010" v="3240"/>
        <pc:sldMkLst>
          <pc:docMk/>
          <pc:sldMk cId="457241667" sldId="1751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457241667" sldId="1751"/>
            <ac:spMk id="3" creationId="{9EDCD38E-F471-5FBB-3895-0BD45C0A03A2}"/>
          </ac:spMkLst>
        </pc:spChg>
      </pc:sldChg>
      <pc:sldChg chg="modSp add mod">
        <pc:chgData name="伊健 杜" userId="e69aded81da48593" providerId="LiveId" clId="{1EEA2183-E768-45D7-9A87-BDD4A18B5F6B}" dt="2022-11-28T06:49:10.010" v="3240"/>
        <pc:sldMkLst>
          <pc:docMk/>
          <pc:sldMk cId="1200961264" sldId="1752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1200961264" sldId="1752"/>
            <ac:spMk id="3" creationId="{9EDCD38E-F471-5FBB-3895-0BD45C0A03A2}"/>
          </ac:spMkLst>
        </pc:spChg>
      </pc:sldChg>
      <pc:sldChg chg="add del">
        <pc:chgData name="伊健 杜" userId="e69aded81da48593" providerId="LiveId" clId="{1EEA2183-E768-45D7-9A87-BDD4A18B5F6B}" dt="2022-11-28T06:28:46.320" v="2304" actId="47"/>
        <pc:sldMkLst>
          <pc:docMk/>
          <pc:sldMk cId="2881849195" sldId="1752"/>
        </pc:sldMkLst>
      </pc:sldChg>
      <pc:sldChg chg="addSp delSp modSp add mod">
        <pc:chgData name="伊健 杜" userId="e69aded81da48593" providerId="LiveId" clId="{1EEA2183-E768-45D7-9A87-BDD4A18B5F6B}" dt="2022-11-28T08:12:58.858" v="3368"/>
        <pc:sldMkLst>
          <pc:docMk/>
          <pc:sldMk cId="3406062434" sldId="1753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406062434" sldId="1753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6:29:39.353" v="2356"/>
          <ac:spMkLst>
            <pc:docMk/>
            <pc:sldMk cId="3406062434" sldId="1753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8:12:58.858" v="3368"/>
          <ac:spMkLst>
            <pc:docMk/>
            <pc:sldMk cId="3406062434" sldId="1753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30:20.208" v="2474" actId="478"/>
          <ac:picMkLst>
            <pc:docMk/>
            <pc:sldMk cId="3406062434" sldId="1753"/>
            <ac:picMk id="14338" creationId="{276DA940-FED4-10D2-4ECA-4A44031B4C2D}"/>
          </ac:picMkLst>
        </pc:picChg>
        <pc:picChg chg="add mod">
          <ac:chgData name="伊健 杜" userId="e69aded81da48593" providerId="LiveId" clId="{1EEA2183-E768-45D7-9A87-BDD4A18B5F6B}" dt="2022-11-28T06:30:57.505" v="2479" actId="1076"/>
          <ac:picMkLst>
            <pc:docMk/>
            <pc:sldMk cId="3406062434" sldId="1753"/>
            <ac:picMk id="16386" creationId="{BDFBBA53-1AFF-BC45-5B60-9CBF9185A45E}"/>
          </ac:picMkLst>
        </pc:picChg>
      </pc:sldChg>
      <pc:sldChg chg="addSp delSp modSp add mod delAnim">
        <pc:chgData name="伊健 杜" userId="e69aded81da48593" providerId="LiveId" clId="{1EEA2183-E768-45D7-9A87-BDD4A18B5F6B}" dt="2022-11-28T06:49:10.010" v="3240"/>
        <pc:sldMkLst>
          <pc:docMk/>
          <pc:sldMk cId="1359648133" sldId="1754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1359648133" sldId="1754"/>
            <ac:spMk id="2" creationId="{10304424-DB4A-36E7-9E0D-D32A5DD0F26C}"/>
          </ac:spMkLst>
        </pc:spChg>
        <pc:spChg chg="del">
          <ac:chgData name="伊健 杜" userId="e69aded81da48593" providerId="LiveId" clId="{1EEA2183-E768-45D7-9A87-BDD4A18B5F6B}" dt="2022-11-28T06:31:03.626" v="2481" actId="478"/>
          <ac:spMkLst>
            <pc:docMk/>
            <pc:sldMk cId="1359648133" sldId="1754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1359648133" sldId="1754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31:51.815" v="2576" actId="478"/>
          <ac:picMkLst>
            <pc:docMk/>
            <pc:sldMk cId="1359648133" sldId="1754"/>
            <ac:picMk id="16386" creationId="{BDFBBA53-1AFF-BC45-5B60-9CBF9185A45E}"/>
          </ac:picMkLst>
        </pc:picChg>
        <pc:picChg chg="add mod">
          <ac:chgData name="伊健 杜" userId="e69aded81da48593" providerId="LiveId" clId="{1EEA2183-E768-45D7-9A87-BDD4A18B5F6B}" dt="2022-11-28T06:32:09.425" v="2580" actId="1076"/>
          <ac:picMkLst>
            <pc:docMk/>
            <pc:sldMk cId="1359648133" sldId="1754"/>
            <ac:picMk id="17410" creationId="{2CDF3A52-C396-6383-F3DA-6796E4EE14EB}"/>
          </ac:picMkLst>
        </pc:picChg>
      </pc:sldChg>
      <pc:sldChg chg="addSp delSp modSp add mod">
        <pc:chgData name="伊健 杜" userId="e69aded81da48593" providerId="LiveId" clId="{1EEA2183-E768-45D7-9A87-BDD4A18B5F6B}" dt="2022-11-28T08:12:58.858" v="3368"/>
        <pc:sldMkLst>
          <pc:docMk/>
          <pc:sldMk cId="3253476947" sldId="1755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253476947" sldId="1755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8:12:58.858" v="3368"/>
          <ac:spMkLst>
            <pc:docMk/>
            <pc:sldMk cId="3253476947" sldId="1755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39:03.289" v="2674" actId="478"/>
          <ac:picMkLst>
            <pc:docMk/>
            <pc:sldMk cId="3253476947" sldId="1755"/>
            <ac:picMk id="16386" creationId="{BDFBBA53-1AFF-BC45-5B60-9CBF9185A45E}"/>
          </ac:picMkLst>
        </pc:picChg>
        <pc:picChg chg="add mod">
          <ac:chgData name="伊健 杜" userId="e69aded81da48593" providerId="LiveId" clId="{1EEA2183-E768-45D7-9A87-BDD4A18B5F6B}" dt="2022-11-28T06:39:24.226" v="2678" actId="1076"/>
          <ac:picMkLst>
            <pc:docMk/>
            <pc:sldMk cId="3253476947" sldId="1755"/>
            <ac:picMk id="18434" creationId="{4A5A5CE0-CB7A-E801-3F5B-50B57E18F103}"/>
          </ac:picMkLst>
        </pc:picChg>
      </pc:sldChg>
      <pc:sldChg chg="addSp delSp modSp add mod delAnim">
        <pc:chgData name="伊健 杜" userId="e69aded81da48593" providerId="LiveId" clId="{1EEA2183-E768-45D7-9A87-BDD4A18B5F6B}" dt="2022-11-28T08:12:58.858" v="3368"/>
        <pc:sldMkLst>
          <pc:docMk/>
          <pc:sldMk cId="674254714" sldId="1756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674254714" sldId="1756"/>
            <ac:spMk id="2" creationId="{10304424-DB4A-36E7-9E0D-D32A5DD0F26C}"/>
          </ac:spMkLst>
        </pc:spChg>
        <pc:spChg chg="del">
          <ac:chgData name="伊健 杜" userId="e69aded81da48593" providerId="LiveId" clId="{1EEA2183-E768-45D7-9A87-BDD4A18B5F6B}" dt="2022-11-28T06:39:42.366" v="2680" actId="478"/>
          <ac:spMkLst>
            <pc:docMk/>
            <pc:sldMk cId="674254714" sldId="1756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8:12:58.858" v="3368"/>
          <ac:spMkLst>
            <pc:docMk/>
            <pc:sldMk cId="674254714" sldId="1756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41:17.507" v="2822" actId="478"/>
          <ac:picMkLst>
            <pc:docMk/>
            <pc:sldMk cId="674254714" sldId="1756"/>
            <ac:picMk id="18434" creationId="{4A5A5CE0-CB7A-E801-3F5B-50B57E18F103}"/>
          </ac:picMkLst>
        </pc:picChg>
        <pc:picChg chg="add mod">
          <ac:chgData name="伊健 杜" userId="e69aded81da48593" providerId="LiveId" clId="{1EEA2183-E768-45D7-9A87-BDD4A18B5F6B}" dt="2022-11-28T06:41:57.632" v="2827" actId="1076"/>
          <ac:picMkLst>
            <pc:docMk/>
            <pc:sldMk cId="674254714" sldId="1756"/>
            <ac:picMk id="19458" creationId="{3565F86F-5976-66F1-AAF4-6E82030BEFC2}"/>
          </ac:picMkLst>
        </pc:picChg>
      </pc:sldChg>
      <pc:sldChg chg="modSp add mod">
        <pc:chgData name="伊健 杜" userId="e69aded81da48593" providerId="LiveId" clId="{1EEA2183-E768-45D7-9A87-BDD4A18B5F6B}" dt="2022-11-28T06:49:10.010" v="3240"/>
        <pc:sldMkLst>
          <pc:docMk/>
          <pc:sldMk cId="880561118" sldId="1757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880561118" sldId="1757"/>
            <ac:spMk id="3" creationId="{9EDCD38E-F471-5FBB-3895-0BD45C0A03A2}"/>
          </ac:spMkLst>
        </pc:spChg>
      </pc:sldChg>
      <pc:sldChg chg="modSp add mod modNotesTx">
        <pc:chgData name="伊健 杜" userId="e69aded81da48593" providerId="LiveId" clId="{1EEA2183-E768-45D7-9A87-BDD4A18B5F6B}" dt="2022-11-28T10:21:33.661" v="3378" actId="20577"/>
        <pc:sldMkLst>
          <pc:docMk/>
          <pc:sldMk cId="3678853001" sldId="1758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678853001" sldId="1758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1EEA2183-E768-45D7-9A87-BDD4A18B5F6B}" dt="2022-11-28T06:49:10.010" v="3240"/>
        <pc:sldMkLst>
          <pc:docMk/>
          <pc:sldMk cId="4247699554" sldId="1759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4247699554" sldId="1759"/>
            <ac:spMk id="2" creationId="{10304424-DB4A-36E7-9E0D-D32A5DD0F26C}"/>
          </ac:spMkLst>
        </pc:spChg>
        <pc:spChg chg="mod">
          <ac:chgData name="伊健 杜" userId="e69aded81da48593" providerId="LiveId" clId="{1EEA2183-E768-45D7-9A87-BDD4A18B5F6B}" dt="2022-11-28T06:44:42.640" v="3060"/>
          <ac:spMkLst>
            <pc:docMk/>
            <pc:sldMk cId="4247699554" sldId="1759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4247699554" sldId="1759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45:05.431" v="3152" actId="478"/>
          <ac:picMkLst>
            <pc:docMk/>
            <pc:sldMk cId="4247699554" sldId="1759"/>
            <ac:picMk id="18434" creationId="{4A5A5CE0-CB7A-E801-3F5B-50B57E18F103}"/>
          </ac:picMkLst>
        </pc:picChg>
        <pc:picChg chg="add mod">
          <ac:chgData name="伊健 杜" userId="e69aded81da48593" providerId="LiveId" clId="{1EEA2183-E768-45D7-9A87-BDD4A18B5F6B}" dt="2022-11-28T06:45:21.848" v="3157" actId="1076"/>
          <ac:picMkLst>
            <pc:docMk/>
            <pc:sldMk cId="4247699554" sldId="1759"/>
            <ac:picMk id="20482" creationId="{D92A90D8-9730-6B5F-DC7D-BC0480CA105B}"/>
          </ac:picMkLst>
        </pc:picChg>
      </pc:sldChg>
      <pc:sldChg chg="addSp delSp modSp add mod delAnim">
        <pc:chgData name="伊健 杜" userId="e69aded81da48593" providerId="LiveId" clId="{1EEA2183-E768-45D7-9A87-BDD4A18B5F6B}" dt="2022-11-28T06:49:10.030" v="3241" actId="27636"/>
        <pc:sldMkLst>
          <pc:docMk/>
          <pc:sldMk cId="346368542" sldId="1760"/>
        </pc:sldMkLst>
        <pc:spChg chg="mod">
          <ac:chgData name="伊健 杜" userId="e69aded81da48593" providerId="LiveId" clId="{1EEA2183-E768-45D7-9A87-BDD4A18B5F6B}" dt="2022-11-28T06:49:10.010" v="3240"/>
          <ac:spMkLst>
            <pc:docMk/>
            <pc:sldMk cId="346368542" sldId="1760"/>
            <ac:spMk id="2" creationId="{10304424-DB4A-36E7-9E0D-D32A5DD0F26C}"/>
          </ac:spMkLst>
        </pc:spChg>
        <pc:spChg chg="del">
          <ac:chgData name="伊健 杜" userId="e69aded81da48593" providerId="LiveId" clId="{1EEA2183-E768-45D7-9A87-BDD4A18B5F6B}" dt="2022-11-28T06:45:29.094" v="3159" actId="478"/>
          <ac:spMkLst>
            <pc:docMk/>
            <pc:sldMk cId="346368542" sldId="1760"/>
            <ac:spMk id="5" creationId="{12133E31-EFD8-1428-E834-932512E03115}"/>
          </ac:spMkLst>
        </pc:spChg>
        <pc:spChg chg="mod">
          <ac:chgData name="伊健 杜" userId="e69aded81da48593" providerId="LiveId" clId="{1EEA2183-E768-45D7-9A87-BDD4A18B5F6B}" dt="2022-11-28T06:49:10.010" v="3240"/>
          <ac:spMkLst>
            <pc:docMk/>
            <pc:sldMk cId="346368542" sldId="1760"/>
            <ac:spMk id="10" creationId="{B839CA97-BE0D-8B7C-B769-3E145A81D451}"/>
          </ac:spMkLst>
        </pc:spChg>
        <pc:picChg chg="del">
          <ac:chgData name="伊健 杜" userId="e69aded81da48593" providerId="LiveId" clId="{1EEA2183-E768-45D7-9A87-BDD4A18B5F6B}" dt="2022-11-28T06:45:49.099" v="3233" actId="478"/>
          <ac:picMkLst>
            <pc:docMk/>
            <pc:sldMk cId="346368542" sldId="1760"/>
            <ac:picMk id="20482" creationId="{D92A90D8-9730-6B5F-DC7D-BC0480CA105B}"/>
          </ac:picMkLst>
        </pc:picChg>
        <pc:picChg chg="add mod">
          <ac:chgData name="伊健 杜" userId="e69aded81da48593" providerId="LiveId" clId="{1EEA2183-E768-45D7-9A87-BDD4A18B5F6B}" dt="2022-11-28T06:49:10.030" v="3241" actId="27636"/>
          <ac:picMkLst>
            <pc:docMk/>
            <pc:sldMk cId="346368542" sldId="1760"/>
            <ac:picMk id="21506" creationId="{7623CB0A-C718-5580-3656-A7A9B3B4094F}"/>
          </ac:picMkLst>
        </pc:picChg>
      </pc:sldChg>
    </pc:docChg>
  </pc:docChgLst>
  <pc:docChgLst>
    <pc:chgData name="伊健 杜" userId="e69aded81da48593" providerId="LiveId" clId="{522AEE9E-FCC6-4D60-A75A-DD2D56B07D59}"/>
    <pc:docChg chg="undo redo custSel addSld delSld modSld sldOrd addSection delSection">
      <pc:chgData name="伊健 杜" userId="e69aded81da48593" providerId="LiveId" clId="{522AEE9E-FCC6-4D60-A75A-DD2D56B07D59}" dt="2022-11-21T10:28:06.357" v="4163" actId="20577"/>
      <pc:docMkLst>
        <pc:docMk/>
      </pc:docMkLst>
      <pc:sldChg chg="del">
        <pc:chgData name="伊健 杜" userId="e69aded81da48593" providerId="LiveId" clId="{522AEE9E-FCC6-4D60-A75A-DD2D56B07D59}" dt="2022-11-21T03:29:15.191" v="0" actId="47"/>
        <pc:sldMkLst>
          <pc:docMk/>
          <pc:sldMk cId="2184303327" sldId="1505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171538496" sldId="1526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36630263" sldId="1527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826549699" sldId="1528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467009471" sldId="1529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078756059" sldId="1530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82430281" sldId="1531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273419492" sldId="1532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518944863" sldId="1533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014697758" sldId="1534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917423076" sldId="1535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720078105" sldId="1536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773074398" sldId="1537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631609926" sldId="1538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111261195" sldId="1539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933896623" sldId="1540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545856504" sldId="1541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09839669" sldId="1542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786757342" sldId="1543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644063548" sldId="1544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343832470" sldId="1545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547476331" sldId="1546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491326640" sldId="1547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14810403" sldId="1548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490564631" sldId="1549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880519788" sldId="1550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2309037483" sldId="1551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043369588" sldId="1552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999001867" sldId="1553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050345652" sldId="1554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4113437931" sldId="1555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129333731" sldId="1556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834457499" sldId="1557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3187715427" sldId="1558"/>
        </pc:sldMkLst>
      </pc:sldChg>
      <pc:sldChg chg="del">
        <pc:chgData name="伊健 杜" userId="e69aded81da48593" providerId="LiveId" clId="{522AEE9E-FCC6-4D60-A75A-DD2D56B07D59}" dt="2022-11-21T03:29:15.191" v="0" actId="47"/>
        <pc:sldMkLst>
          <pc:docMk/>
          <pc:sldMk cId="1880405582" sldId="1559"/>
        </pc:sldMkLst>
      </pc:sldChg>
      <pc:sldChg chg="delSp mod">
        <pc:chgData name="伊健 杜" userId="e69aded81da48593" providerId="LiveId" clId="{522AEE9E-FCC6-4D60-A75A-DD2D56B07D59}" dt="2022-11-21T07:22:05.768" v="4145" actId="478"/>
        <pc:sldMkLst>
          <pc:docMk/>
          <pc:sldMk cId="1097106493" sldId="1566"/>
        </pc:sldMkLst>
        <pc:spChg chg="del">
          <ac:chgData name="伊健 杜" userId="e69aded81da48593" providerId="LiveId" clId="{522AEE9E-FCC6-4D60-A75A-DD2D56B07D59}" dt="2022-11-21T07:22:05.768" v="4145" actId="478"/>
          <ac:spMkLst>
            <pc:docMk/>
            <pc:sldMk cId="1097106493" sldId="1566"/>
            <ac:spMk id="3" creationId="{F0F64142-3309-0577-7DB0-59987EF06C35}"/>
          </ac:spMkLst>
        </pc:spChg>
      </pc:sldChg>
      <pc:sldChg chg="addSp modNotesTx">
        <pc:chgData name="伊健 杜" userId="e69aded81da48593" providerId="LiveId" clId="{522AEE9E-FCC6-4D60-A75A-DD2D56B07D59}" dt="2022-11-21T08:32:35.825" v="4162"/>
        <pc:sldMkLst>
          <pc:docMk/>
          <pc:sldMk cId="2930578806" sldId="1569"/>
        </pc:sldMkLst>
        <pc:inkChg chg="add">
          <ac:chgData name="伊健 杜" userId="e69aded81da48593" providerId="LiveId" clId="{522AEE9E-FCC6-4D60-A75A-DD2D56B07D59}" dt="2022-11-21T08:32:35.825" v="4162"/>
          <ac:inkMkLst>
            <pc:docMk/>
            <pc:sldMk cId="2930578806" sldId="1569"/>
            <ac:inkMk id="3" creationId="{D8DD9DB7-9BE1-4269-5BE4-286F1F5D4AE6}"/>
          </ac:inkMkLst>
        </pc:inkChg>
      </pc:sldChg>
      <pc:sldChg chg="delSp modSp mod modNotesTx">
        <pc:chgData name="伊健 杜" userId="e69aded81da48593" providerId="LiveId" clId="{522AEE9E-FCC6-4D60-A75A-DD2D56B07D59}" dt="2022-11-21T04:00:07.557" v="588" actId="1076"/>
        <pc:sldMkLst>
          <pc:docMk/>
          <pc:sldMk cId="4138935040" sldId="1570"/>
        </pc:sldMkLst>
        <pc:spChg chg="del mod">
          <ac:chgData name="伊健 杜" userId="e69aded81da48593" providerId="LiveId" clId="{522AEE9E-FCC6-4D60-A75A-DD2D56B07D59}" dt="2022-11-21T04:00:05.870" v="587" actId="478"/>
          <ac:spMkLst>
            <pc:docMk/>
            <pc:sldMk cId="4138935040" sldId="1570"/>
            <ac:spMk id="7" creationId="{0788E5C2-A9AB-1247-C09B-C5EF7FFE7991}"/>
          </ac:spMkLst>
        </pc:spChg>
        <pc:picChg chg="mod">
          <ac:chgData name="伊健 杜" userId="e69aded81da48593" providerId="LiveId" clId="{522AEE9E-FCC6-4D60-A75A-DD2D56B07D59}" dt="2022-11-21T04:00:07.557" v="588" actId="1076"/>
          <ac:picMkLst>
            <pc:docMk/>
            <pc:sldMk cId="4138935040" sldId="1570"/>
            <ac:picMk id="6146" creationId="{43E587E5-5716-B2DE-A584-DB2B8702B16B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077881807" sldId="1575"/>
        </pc:sldMkLst>
        <pc:spChg chg="mod">
          <ac:chgData name="伊健 杜" userId="e69aded81da48593" providerId="LiveId" clId="{522AEE9E-FCC6-4D60-A75A-DD2D56B07D59}" dt="2022-11-21T03:40:08.037" v="67"/>
          <ac:spMkLst>
            <pc:docMk/>
            <pc:sldMk cId="2077881807" sldId="1575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3:40:24.584" v="68"/>
          <ac:spMkLst>
            <pc:docMk/>
            <pc:sldMk cId="2077881807" sldId="1575"/>
            <ac:spMk id="5" creationId="{12133E31-EFD8-1428-E834-932512E03115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077881807" sldId="1575"/>
            <ac:spMk id="7" creationId="{0788E5C2-A9AB-1247-C09B-C5EF7FFE7991}"/>
          </ac:spMkLst>
        </pc:spChg>
        <pc:picChg chg="add mod">
          <ac:chgData name="伊健 杜" userId="e69aded81da48593" providerId="LiveId" clId="{522AEE9E-FCC6-4D60-A75A-DD2D56B07D59}" dt="2022-11-21T03:44:53.721" v="132" actId="1076"/>
          <ac:picMkLst>
            <pc:docMk/>
            <pc:sldMk cId="2077881807" sldId="1575"/>
            <ac:picMk id="1026" creationId="{D6F84959-C87E-3345-54B2-4F831BD9D461}"/>
          </ac:picMkLst>
        </pc:picChg>
        <pc:picChg chg="del">
          <ac:chgData name="伊健 杜" userId="e69aded81da48593" providerId="LiveId" clId="{522AEE9E-FCC6-4D60-A75A-DD2D56B07D59}" dt="2022-11-21T03:44:48.516" v="128" actId="478"/>
          <ac:picMkLst>
            <pc:docMk/>
            <pc:sldMk cId="2077881807" sldId="1575"/>
            <ac:picMk id="8195" creationId="{DD03C696-85EE-65A4-EC3D-A65EE3A926C5}"/>
          </ac:picMkLst>
        </pc:pic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1692969969" sldId="1576"/>
        </pc:sldMkLst>
        <pc:spChg chg="add del">
          <ac:chgData name="伊健 杜" userId="e69aded81da48593" providerId="LiveId" clId="{522AEE9E-FCC6-4D60-A75A-DD2D56B07D59}" dt="2022-11-21T03:48:48.715" v="289" actId="478"/>
          <ac:spMkLst>
            <pc:docMk/>
            <pc:sldMk cId="1692969969" sldId="1576"/>
            <ac:spMk id="3" creationId="{E9FADD1A-ED69-F9B9-9E89-E65B9843BE38}"/>
          </ac:spMkLst>
        </pc:spChg>
        <pc:spChg chg="del">
          <ac:chgData name="伊健 杜" userId="e69aded81da48593" providerId="LiveId" clId="{522AEE9E-FCC6-4D60-A75A-DD2D56B07D59}" dt="2022-11-21T03:46:40.291" v="161" actId="478"/>
          <ac:spMkLst>
            <pc:docMk/>
            <pc:sldMk cId="1692969969" sldId="1576"/>
            <ac:spMk id="5" creationId="{12133E31-EFD8-1428-E834-932512E03115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692969969" sldId="1576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3:48:45.726" v="287" actId="478"/>
          <ac:picMkLst>
            <pc:docMk/>
            <pc:sldMk cId="1692969969" sldId="1576"/>
            <ac:picMk id="1026" creationId="{D6F84959-C87E-3345-54B2-4F831BD9D461}"/>
          </ac:picMkLst>
        </pc:picChg>
        <pc:picChg chg="add del mod">
          <ac:chgData name="伊健 杜" userId="e69aded81da48593" providerId="LiveId" clId="{522AEE9E-FCC6-4D60-A75A-DD2D56B07D59}" dt="2022-11-21T03:50:03.609" v="414" actId="478"/>
          <ac:picMkLst>
            <pc:docMk/>
            <pc:sldMk cId="1692969969" sldId="1576"/>
            <ac:picMk id="2052" creationId="{D7FE380B-4198-B7EE-6287-17E563DCDBD6}"/>
          </ac:picMkLst>
        </pc:picChg>
        <pc:picChg chg="add mod">
          <ac:chgData name="伊健 杜" userId="e69aded81da48593" providerId="LiveId" clId="{522AEE9E-FCC6-4D60-A75A-DD2D56B07D59}" dt="2022-11-21T03:50:19.053" v="420" actId="1076"/>
          <ac:picMkLst>
            <pc:docMk/>
            <pc:sldMk cId="1692969969" sldId="1576"/>
            <ac:picMk id="2054" creationId="{86B5A708-9FFA-4041-777C-DD8E3146EDE7}"/>
          </ac:picMkLst>
        </pc:picChg>
      </pc:sldChg>
      <pc:sldChg chg="addSp delSp modSp add mod">
        <pc:chgData name="伊健 杜" userId="e69aded81da48593" providerId="LiveId" clId="{522AEE9E-FCC6-4D60-A75A-DD2D56B07D59}" dt="2022-11-21T03:58:41.163" v="582"/>
        <pc:sldMkLst>
          <pc:docMk/>
          <pc:sldMk cId="3290510378" sldId="1577"/>
        </pc:sldMkLst>
        <pc:spChg chg="del">
          <ac:chgData name="伊健 杜" userId="e69aded81da48593" providerId="LiveId" clId="{522AEE9E-FCC6-4D60-A75A-DD2D56B07D59}" dt="2022-11-21T03:51:28.021" v="423" actId="478"/>
          <ac:spMkLst>
            <pc:docMk/>
            <pc:sldMk cId="3290510378" sldId="1577"/>
            <ac:spMk id="2" creationId="{10304424-DB4A-36E7-9E0D-D32A5DD0F26C}"/>
          </ac:spMkLst>
        </pc:spChg>
        <pc:spChg chg="add del mod">
          <ac:chgData name="伊健 杜" userId="e69aded81da48593" providerId="LiveId" clId="{522AEE9E-FCC6-4D60-A75A-DD2D56B07D59}" dt="2022-11-21T03:51:36.358" v="424" actId="478"/>
          <ac:spMkLst>
            <pc:docMk/>
            <pc:sldMk cId="3290510378" sldId="1577"/>
            <ac:spMk id="4" creationId="{BB34F354-EB04-712A-E4A9-8246BF70B598}"/>
          </ac:spMkLst>
        </pc:spChg>
        <pc:spChg chg="del">
          <ac:chgData name="伊健 杜" userId="e69aded81da48593" providerId="LiveId" clId="{522AEE9E-FCC6-4D60-A75A-DD2D56B07D59}" dt="2022-11-21T03:58:01.798" v="581" actId="478"/>
          <ac:spMkLst>
            <pc:docMk/>
            <pc:sldMk cId="3290510378" sldId="1577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3:50:34.390" v="422" actId="478"/>
          <ac:picMkLst>
            <pc:docMk/>
            <pc:sldMk cId="3290510378" sldId="1577"/>
            <ac:picMk id="2054" creationId="{86B5A708-9FFA-4041-777C-DD8E3146EDE7}"/>
          </ac:picMkLst>
        </pc:picChg>
        <pc:picChg chg="add">
          <ac:chgData name="伊健 杜" userId="e69aded81da48593" providerId="LiveId" clId="{522AEE9E-FCC6-4D60-A75A-DD2D56B07D59}" dt="2022-11-21T03:58:41.163" v="582"/>
          <ac:picMkLst>
            <pc:docMk/>
            <pc:sldMk cId="3290510378" sldId="1577"/>
            <ac:picMk id="4098" creationId="{C5928FB7-65DE-E426-29AC-1DD66F43F3A9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743280203" sldId="1578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743280203" sldId="1578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3:57:41.403" v="576" actId="478"/>
          <ac:picMkLst>
            <pc:docMk/>
            <pc:sldMk cId="2743280203" sldId="1578"/>
            <ac:picMk id="2054" creationId="{86B5A708-9FFA-4041-777C-DD8E3146EDE7}"/>
          </ac:picMkLst>
        </pc:picChg>
        <pc:picChg chg="add mod">
          <ac:chgData name="伊健 杜" userId="e69aded81da48593" providerId="LiveId" clId="{522AEE9E-FCC6-4D60-A75A-DD2D56B07D59}" dt="2022-11-21T03:57:57.464" v="580" actId="1076"/>
          <ac:picMkLst>
            <pc:docMk/>
            <pc:sldMk cId="2743280203" sldId="1578"/>
            <ac:picMk id="3074" creationId="{BA5594FD-23B2-6156-D42E-E582435A3731}"/>
          </ac:picMkLst>
        </pc:picChg>
      </pc:sldChg>
      <pc:sldChg chg="addSp delSp add">
        <pc:chgData name="伊健 杜" userId="e69aded81da48593" providerId="LiveId" clId="{522AEE9E-FCC6-4D60-A75A-DD2D56B07D59}" dt="2022-11-21T03:59:34.585" v="585"/>
        <pc:sldMkLst>
          <pc:docMk/>
          <pc:sldMk cId="3100113883" sldId="1579"/>
        </pc:sldMkLst>
        <pc:picChg chg="del">
          <ac:chgData name="伊健 杜" userId="e69aded81da48593" providerId="LiveId" clId="{522AEE9E-FCC6-4D60-A75A-DD2D56B07D59}" dt="2022-11-21T03:58:44.604" v="584" actId="478"/>
          <ac:picMkLst>
            <pc:docMk/>
            <pc:sldMk cId="3100113883" sldId="1579"/>
            <ac:picMk id="4098" creationId="{C5928FB7-65DE-E426-29AC-1DD66F43F3A9}"/>
          </ac:picMkLst>
        </pc:picChg>
        <pc:picChg chg="add">
          <ac:chgData name="伊健 杜" userId="e69aded81da48593" providerId="LiveId" clId="{522AEE9E-FCC6-4D60-A75A-DD2D56B07D59}" dt="2022-11-21T03:59:34.585" v="585"/>
          <ac:picMkLst>
            <pc:docMk/>
            <pc:sldMk cId="3100113883" sldId="1579"/>
            <ac:picMk id="5122" creationId="{E67D79E0-911E-A80F-6EF0-A53F8C565AB9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670046135" sldId="1580"/>
        </pc:sldMkLst>
        <pc:spChg chg="mod">
          <ac:chgData name="伊健 杜" userId="e69aded81da48593" providerId="LiveId" clId="{522AEE9E-FCC6-4D60-A75A-DD2D56B07D59}" dt="2022-11-21T04:02:01.816" v="606" actId="20577"/>
          <ac:spMkLst>
            <pc:docMk/>
            <pc:sldMk cId="1670046135" sldId="1580"/>
            <ac:spMk id="2" creationId="{10304424-DB4A-36E7-9E0D-D32A5DD0F26C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670046135" sldId="1580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4:02:20.507" v="608" actId="20577"/>
          <ac:spMkLst>
            <pc:docMk/>
            <pc:sldMk cId="1670046135" sldId="1580"/>
            <ac:spMk id="5" creationId="{12133E31-EFD8-1428-E834-932512E03115}"/>
          </ac:spMkLst>
        </pc:spChg>
        <pc:spChg chg="mod">
          <ac:chgData name="伊健 杜" userId="e69aded81da48593" providerId="LiveId" clId="{522AEE9E-FCC6-4D60-A75A-DD2D56B07D59}" dt="2022-11-21T04:03:41.096" v="644" actId="1076"/>
          <ac:spMkLst>
            <pc:docMk/>
            <pc:sldMk cId="1670046135" sldId="1580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4:02:55.949" v="639" actId="478"/>
          <ac:picMkLst>
            <pc:docMk/>
            <pc:sldMk cId="1670046135" sldId="1580"/>
            <ac:picMk id="1026" creationId="{D6F84959-C87E-3345-54B2-4F831BD9D461}"/>
          </ac:picMkLst>
        </pc:picChg>
        <pc:picChg chg="add mod">
          <ac:chgData name="伊健 杜" userId="e69aded81da48593" providerId="LiveId" clId="{522AEE9E-FCC6-4D60-A75A-DD2D56B07D59}" dt="2022-11-21T04:03:39.410" v="643" actId="1076"/>
          <ac:picMkLst>
            <pc:docMk/>
            <pc:sldMk cId="1670046135" sldId="1580"/>
            <ac:picMk id="7170" creationId="{6C6140F4-1D65-EB21-EA7D-416B87932BED}"/>
          </ac:picMkLst>
        </pc:picChg>
        <pc:picChg chg="add mod">
          <ac:chgData name="伊健 杜" userId="e69aded81da48593" providerId="LiveId" clId="{522AEE9E-FCC6-4D60-A75A-DD2D56B07D59}" dt="2022-11-21T04:09:54.190" v="673" actId="14100"/>
          <ac:picMkLst>
            <pc:docMk/>
            <pc:sldMk cId="1670046135" sldId="1580"/>
            <ac:picMk id="7172" creationId="{F30BB8E5-A87D-C9C1-5355-31267CAB0C83}"/>
          </ac:picMkLst>
        </pc:picChg>
      </pc:sldChg>
      <pc:sldChg chg="delSp add del mod delAnim">
        <pc:chgData name="伊健 杜" userId="e69aded81da48593" providerId="LiveId" clId="{522AEE9E-FCC6-4D60-A75A-DD2D56B07D59}" dt="2022-11-21T04:10:03.561" v="675" actId="47"/>
        <pc:sldMkLst>
          <pc:docMk/>
          <pc:sldMk cId="3302710911" sldId="1581"/>
        </pc:sldMkLst>
        <pc:spChg chg="del">
          <ac:chgData name="伊健 杜" userId="e69aded81da48593" providerId="LiveId" clId="{522AEE9E-FCC6-4D60-A75A-DD2D56B07D59}" dt="2022-11-21T04:00:27.007" v="590" actId="478"/>
          <ac:spMkLst>
            <pc:docMk/>
            <pc:sldMk cId="3302710911" sldId="1581"/>
            <ac:spMk id="5" creationId="{12133E31-EFD8-1428-E834-932512E03115}"/>
          </ac:spMkLst>
        </pc:sp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4008737269" sldId="1582"/>
        </pc:sldMkLst>
        <pc:spChg chg="del">
          <ac:chgData name="伊健 杜" userId="e69aded81da48593" providerId="LiveId" clId="{522AEE9E-FCC6-4D60-A75A-DD2D56B07D59}" dt="2022-11-21T04:17:53.513" v="1209" actId="478"/>
          <ac:spMkLst>
            <pc:docMk/>
            <pc:sldMk cId="4008737269" sldId="1582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4008737269" sldId="1582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4:11:36.393" v="755" actId="478"/>
          <ac:spMkLst>
            <pc:docMk/>
            <pc:sldMk cId="4008737269" sldId="1582"/>
            <ac:spMk id="5" creationId="{12133E31-EFD8-1428-E834-932512E03115}"/>
          </ac:spMkLst>
        </pc:spChg>
        <pc:spChg chg="mod">
          <ac:chgData name="伊健 杜" userId="e69aded81da48593" providerId="LiveId" clId="{522AEE9E-FCC6-4D60-A75A-DD2D56B07D59}" dt="2022-11-21T04:11:27.951" v="754" actId="1076"/>
          <ac:spMkLst>
            <pc:docMk/>
            <pc:sldMk cId="4008737269" sldId="1582"/>
            <ac:spMk id="7" creationId="{0788E5C2-A9AB-1247-C09B-C5EF7FFE7991}"/>
          </ac:spMkLst>
        </pc:spChg>
        <pc:spChg chg="add del mod">
          <ac:chgData name="伊健 杜" userId="e69aded81da48593" providerId="LiveId" clId="{522AEE9E-FCC6-4D60-A75A-DD2D56B07D59}" dt="2022-11-21T04:17:54.847" v="1210" actId="478"/>
          <ac:spMkLst>
            <pc:docMk/>
            <pc:sldMk cId="4008737269" sldId="1582"/>
            <ac:spMk id="8" creationId="{D178FBFE-7E3F-2D04-1AD0-E0E121795BBE}"/>
          </ac:spMkLst>
        </pc:spChg>
        <pc:picChg chg="del">
          <ac:chgData name="伊健 杜" userId="e69aded81da48593" providerId="LiveId" clId="{522AEE9E-FCC6-4D60-A75A-DD2D56B07D59}" dt="2022-11-21T04:11:14.767" v="747" actId="478"/>
          <ac:picMkLst>
            <pc:docMk/>
            <pc:sldMk cId="4008737269" sldId="1582"/>
            <ac:picMk id="7170" creationId="{6C6140F4-1D65-EB21-EA7D-416B87932BED}"/>
          </ac:picMkLst>
        </pc:picChg>
        <pc:picChg chg="del">
          <ac:chgData name="伊健 杜" userId="e69aded81da48593" providerId="LiveId" clId="{522AEE9E-FCC6-4D60-A75A-DD2D56B07D59}" dt="2022-11-21T04:10:22.079" v="743" actId="478"/>
          <ac:picMkLst>
            <pc:docMk/>
            <pc:sldMk cId="4008737269" sldId="1582"/>
            <ac:picMk id="7172" creationId="{F30BB8E5-A87D-C9C1-5355-31267CAB0C83}"/>
          </ac:picMkLst>
        </pc:picChg>
        <pc:picChg chg="add mod">
          <ac:chgData name="伊健 杜" userId="e69aded81da48593" providerId="LiveId" clId="{522AEE9E-FCC6-4D60-A75A-DD2D56B07D59}" dt="2022-11-21T04:11:06.062" v="746" actId="1076"/>
          <ac:picMkLst>
            <pc:docMk/>
            <pc:sldMk cId="4008737269" sldId="1582"/>
            <ac:picMk id="8194" creationId="{59BEFF9F-C1A2-BE96-2E0A-90C9026B5FB2}"/>
          </ac:picMkLst>
        </pc:picChg>
        <pc:picChg chg="add mod">
          <ac:chgData name="伊健 杜" userId="e69aded81da48593" providerId="LiveId" clId="{522AEE9E-FCC6-4D60-A75A-DD2D56B07D59}" dt="2022-11-21T04:11:23.848" v="751" actId="1076"/>
          <ac:picMkLst>
            <pc:docMk/>
            <pc:sldMk cId="4008737269" sldId="1582"/>
            <ac:picMk id="8196" creationId="{702D62CB-D52E-C9DE-E5FE-25F1EFB9AA6A}"/>
          </ac:picMkLst>
        </pc:picChg>
      </pc:sldChg>
      <pc:sldChg chg="addSp delSp modSp add mod ord">
        <pc:chgData name="伊健 杜" userId="e69aded81da48593" providerId="LiveId" clId="{522AEE9E-FCC6-4D60-A75A-DD2D56B07D59}" dt="2022-11-21T06:44:36.242" v="4144"/>
        <pc:sldMkLst>
          <pc:docMk/>
          <pc:sldMk cId="3388033253" sldId="1583"/>
        </pc:sldMkLst>
        <pc:spChg chg="add del">
          <ac:chgData name="伊健 杜" userId="e69aded81da48593" providerId="LiveId" clId="{522AEE9E-FCC6-4D60-A75A-DD2D56B07D59}" dt="2022-11-21T04:18:02.587" v="1214" actId="478"/>
          <ac:spMkLst>
            <pc:docMk/>
            <pc:sldMk cId="3388033253" sldId="1583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388033253" sldId="1583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18:02.587" v="1214" actId="478"/>
          <ac:spMkLst>
            <pc:docMk/>
            <pc:sldMk cId="3388033253" sldId="1583"/>
            <ac:spMk id="5" creationId="{5106AB8A-B6EA-080B-3CE2-971865DCC8E6}"/>
          </ac:spMkLst>
        </pc:spChg>
        <pc:spChg chg="mod">
          <ac:chgData name="伊健 杜" userId="e69aded81da48593" providerId="LiveId" clId="{522AEE9E-FCC6-4D60-A75A-DD2D56B07D59}" dt="2022-11-21T04:12:54.981" v="849"/>
          <ac:spMkLst>
            <pc:docMk/>
            <pc:sldMk cId="3388033253" sldId="1583"/>
            <ac:spMk id="7" creationId="{0788E5C2-A9AB-1247-C09B-C5EF7FFE7991}"/>
          </ac:spMkLst>
        </pc:spChg>
        <pc:picChg chg="mod">
          <ac:chgData name="伊健 杜" userId="e69aded81da48593" providerId="LiveId" clId="{522AEE9E-FCC6-4D60-A75A-DD2D56B07D59}" dt="2022-11-21T04:12:20.522" v="809" actId="1076"/>
          <ac:picMkLst>
            <pc:docMk/>
            <pc:sldMk cId="3388033253" sldId="1583"/>
            <ac:picMk id="8194" creationId="{59BEFF9F-C1A2-BE96-2E0A-90C9026B5FB2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118335550" sldId="1584"/>
        </pc:sldMkLst>
        <pc:spChg chg="del">
          <ac:chgData name="伊健 杜" userId="e69aded81da48593" providerId="LiveId" clId="{522AEE9E-FCC6-4D60-A75A-DD2D56B07D59}" dt="2022-11-21T04:17:50.303" v="1207" actId="478"/>
          <ac:spMkLst>
            <pc:docMk/>
            <pc:sldMk cId="1118335550" sldId="1584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118335550" sldId="1584"/>
            <ac:spMk id="3" creationId="{AFFC30AB-96DB-D2FC-A0FB-A94C43351DF5}"/>
          </ac:spMkLst>
        </pc:spChg>
        <pc:spChg chg="add mod">
          <ac:chgData name="伊健 杜" userId="e69aded81da48593" providerId="LiveId" clId="{522AEE9E-FCC6-4D60-A75A-DD2D56B07D59}" dt="2022-11-21T04:13:01.202" v="859"/>
          <ac:spMkLst>
            <pc:docMk/>
            <pc:sldMk cId="1118335550" sldId="1584"/>
            <ac:spMk id="4" creationId="{A3F9DC8F-771E-6EEE-FD14-163F0813DB6D}"/>
          </ac:spMkLst>
        </pc:spChg>
        <pc:spChg chg="del">
          <ac:chgData name="伊健 杜" userId="e69aded81da48593" providerId="LiveId" clId="{522AEE9E-FCC6-4D60-A75A-DD2D56B07D59}" dt="2022-11-21T04:12:37.965" v="832" actId="478"/>
          <ac:spMkLst>
            <pc:docMk/>
            <pc:sldMk cId="1118335550" sldId="1584"/>
            <ac:spMk id="7" creationId="{0788E5C2-A9AB-1247-C09B-C5EF7FFE7991}"/>
          </ac:spMkLst>
        </pc:spChg>
        <pc:spChg chg="add del mod">
          <ac:chgData name="伊健 杜" userId="e69aded81da48593" providerId="LiveId" clId="{522AEE9E-FCC6-4D60-A75A-DD2D56B07D59}" dt="2022-11-21T04:17:51.489" v="1208" actId="478"/>
          <ac:spMkLst>
            <pc:docMk/>
            <pc:sldMk cId="1118335550" sldId="1584"/>
            <ac:spMk id="8" creationId="{83CB501E-DAA0-7933-9000-DE1ED8E8316D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020744902" sldId="1585"/>
        </pc:sldMkLst>
        <pc:spChg chg="del">
          <ac:chgData name="伊健 杜" userId="e69aded81da48593" providerId="LiveId" clId="{522AEE9E-FCC6-4D60-A75A-DD2D56B07D59}" dt="2022-11-21T04:17:47.163" v="1205" actId="478"/>
          <ac:spMkLst>
            <pc:docMk/>
            <pc:sldMk cId="2020744902" sldId="1585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020744902" sldId="1585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17:48.425" v="1206" actId="478"/>
          <ac:spMkLst>
            <pc:docMk/>
            <pc:sldMk cId="2020744902" sldId="1585"/>
            <ac:spMk id="7" creationId="{42893EC7-7DA9-B81A-F740-068FDC23B531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741335016" sldId="1586"/>
        </pc:sldMkLst>
        <pc:spChg chg="del">
          <ac:chgData name="伊健 杜" userId="e69aded81da48593" providerId="LiveId" clId="{522AEE9E-FCC6-4D60-A75A-DD2D56B07D59}" dt="2022-11-21T04:17:41.752" v="1203" actId="478"/>
          <ac:spMkLst>
            <pc:docMk/>
            <pc:sldMk cId="1741335016" sldId="1586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741335016" sldId="1586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17:42.944" v="1204" actId="478"/>
          <ac:spMkLst>
            <pc:docMk/>
            <pc:sldMk cId="1741335016" sldId="1586"/>
            <ac:spMk id="7" creationId="{09D93D94-52FD-E0F5-6E13-8420DCED80B2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3815593008" sldId="1587"/>
        </pc:sldMkLst>
        <pc:spChg chg="del">
          <ac:chgData name="伊健 杜" userId="e69aded81da48593" providerId="LiveId" clId="{522AEE9E-FCC6-4D60-A75A-DD2D56B07D59}" dt="2022-11-21T04:17:33.672" v="1201" actId="478"/>
          <ac:spMkLst>
            <pc:docMk/>
            <pc:sldMk cId="3815593008" sldId="1587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815593008" sldId="1587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17:39.369" v="1202" actId="478"/>
          <ac:spMkLst>
            <pc:docMk/>
            <pc:sldMk cId="3815593008" sldId="1587"/>
            <ac:spMk id="7" creationId="{8D01BCF0-DDA8-23C5-0A13-3CF930254A28}"/>
          </ac:spMkLst>
        </pc:spChg>
      </pc:sldChg>
      <pc:sldChg chg="addSp delSp modSp add del mod ord">
        <pc:chgData name="伊健 杜" userId="e69aded81da48593" providerId="LiveId" clId="{522AEE9E-FCC6-4D60-A75A-DD2D56B07D59}" dt="2022-11-21T04:51:22.705" v="2345" actId="47"/>
        <pc:sldMkLst>
          <pc:docMk/>
          <pc:sldMk cId="903839506" sldId="1588"/>
        </pc:sldMkLst>
        <pc:spChg chg="mod">
          <ac:chgData name="伊健 杜" userId="e69aded81da48593" providerId="LiveId" clId="{522AEE9E-FCC6-4D60-A75A-DD2D56B07D59}" dt="2022-11-21T04:23:13.546" v="1224"/>
          <ac:spMkLst>
            <pc:docMk/>
            <pc:sldMk cId="903839506" sldId="1588"/>
            <ac:spMk id="2" creationId="{10304424-DB4A-36E7-9E0D-D32A5DD0F26C}"/>
          </ac:spMkLst>
        </pc:spChg>
        <pc:spChg chg="del mod">
          <ac:chgData name="伊健 杜" userId="e69aded81da48593" providerId="LiveId" clId="{522AEE9E-FCC6-4D60-A75A-DD2D56B07D59}" dt="2022-11-21T04:51:18.157" v="2343" actId="21"/>
          <ac:spMkLst>
            <pc:docMk/>
            <pc:sldMk cId="903839506" sldId="1588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4:23:25.760" v="1225"/>
          <ac:spMkLst>
            <pc:docMk/>
            <pc:sldMk cId="903839506" sldId="1588"/>
            <ac:spMk id="5" creationId="{12133E31-EFD8-1428-E834-932512E03115}"/>
          </ac:spMkLst>
        </pc:spChg>
        <pc:spChg chg="del mod">
          <ac:chgData name="伊健 杜" userId="e69aded81da48593" providerId="LiveId" clId="{522AEE9E-FCC6-4D60-A75A-DD2D56B07D59}" dt="2022-11-21T04:51:18.157" v="2343" actId="21"/>
          <ac:spMkLst>
            <pc:docMk/>
            <pc:sldMk cId="903839506" sldId="1588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4:24:55.023" v="1326" actId="478"/>
          <ac:picMkLst>
            <pc:docMk/>
            <pc:sldMk cId="903839506" sldId="1588"/>
            <ac:picMk id="7170" creationId="{6C6140F4-1D65-EB21-EA7D-416B87932BED}"/>
          </ac:picMkLst>
        </pc:picChg>
        <pc:picChg chg="del mod">
          <ac:chgData name="伊健 杜" userId="e69aded81da48593" providerId="LiveId" clId="{522AEE9E-FCC6-4D60-A75A-DD2D56B07D59}" dt="2022-11-21T04:23:49.037" v="1286" actId="478"/>
          <ac:picMkLst>
            <pc:docMk/>
            <pc:sldMk cId="903839506" sldId="1588"/>
            <ac:picMk id="7172" creationId="{F30BB8E5-A87D-C9C1-5355-31267CAB0C83}"/>
          </ac:picMkLst>
        </pc:picChg>
        <pc:picChg chg="add del mod">
          <ac:chgData name="伊健 杜" userId="e69aded81da48593" providerId="LiveId" clId="{522AEE9E-FCC6-4D60-A75A-DD2D56B07D59}" dt="2022-11-21T04:51:18.157" v="2343" actId="21"/>
          <ac:picMkLst>
            <pc:docMk/>
            <pc:sldMk cId="903839506" sldId="1588"/>
            <ac:picMk id="9218" creationId="{91BD8B9B-A98C-D1BB-88BA-E24E1737584D}"/>
          </ac:picMkLst>
        </pc:picChg>
        <pc:picChg chg="add del mod">
          <ac:chgData name="伊健 杜" userId="e69aded81da48593" providerId="LiveId" clId="{522AEE9E-FCC6-4D60-A75A-DD2D56B07D59}" dt="2022-11-21T04:51:18.157" v="2343" actId="21"/>
          <ac:picMkLst>
            <pc:docMk/>
            <pc:sldMk cId="903839506" sldId="1588"/>
            <ac:picMk id="9220" creationId="{91DE60DB-2E6E-4A08-6AA9-BAAF250C2742}"/>
          </ac:picMkLst>
        </pc:picChg>
      </pc:sldChg>
      <pc:sldChg chg="add del">
        <pc:chgData name="伊健 杜" userId="e69aded81da48593" providerId="LiveId" clId="{522AEE9E-FCC6-4D60-A75A-DD2D56B07D59}" dt="2022-11-21T04:17:07.506" v="1158"/>
        <pc:sldMkLst>
          <pc:docMk/>
          <pc:sldMk cId="1722126972" sldId="1588"/>
        </pc:sldMkLst>
      </pc:sldChg>
      <pc:sldChg chg="addSp delSp modSp add mod ord delAnim">
        <pc:chgData name="伊健 杜" userId="e69aded81da48593" providerId="LiveId" clId="{522AEE9E-FCC6-4D60-A75A-DD2D56B07D59}" dt="2022-11-21T08:32:35.825" v="4162"/>
        <pc:sldMkLst>
          <pc:docMk/>
          <pc:sldMk cId="780815688" sldId="1589"/>
        </pc:sldMkLst>
        <pc:spChg chg="del mod">
          <ac:chgData name="伊健 杜" userId="e69aded81da48593" providerId="LiveId" clId="{522AEE9E-FCC6-4D60-A75A-DD2D56B07D59}" dt="2022-11-21T04:51:27.874" v="2346" actId="478"/>
          <ac:spMkLst>
            <pc:docMk/>
            <pc:sldMk cId="780815688" sldId="1589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780815688" sldId="1589"/>
            <ac:spMk id="3" creationId="{AFFC30AB-96DB-D2FC-A0FB-A94C43351DF5}"/>
          </ac:spMkLst>
        </pc:spChg>
        <pc:spChg chg="add del">
          <ac:chgData name="伊健 杜" userId="e69aded81da48593" providerId="LiveId" clId="{522AEE9E-FCC6-4D60-A75A-DD2D56B07D59}" dt="2022-11-21T04:29:18.976" v="1427" actId="478"/>
          <ac:spMkLst>
            <pc:docMk/>
            <pc:sldMk cId="780815688" sldId="1589"/>
            <ac:spMk id="4" creationId="{22843525-9BC2-BCA6-8177-16A4D3C5081E}"/>
          </ac:spMkLst>
        </pc:spChg>
        <pc:spChg chg="del">
          <ac:chgData name="伊健 杜" userId="e69aded81da48593" providerId="LiveId" clId="{522AEE9E-FCC6-4D60-A75A-DD2D56B07D59}" dt="2022-11-21T04:29:16.781" v="1425" actId="478"/>
          <ac:spMkLst>
            <pc:docMk/>
            <pc:sldMk cId="780815688" sldId="1589"/>
            <ac:spMk id="5" creationId="{12133E31-EFD8-1428-E834-932512E03115}"/>
          </ac:spMkLst>
        </pc:spChg>
        <pc:spChg chg="del mod">
          <ac:chgData name="伊健 杜" userId="e69aded81da48593" providerId="LiveId" clId="{522AEE9E-FCC6-4D60-A75A-DD2D56B07D59}" dt="2022-11-21T04:53:05.686" v="2374" actId="478"/>
          <ac:spMkLst>
            <pc:docMk/>
            <pc:sldMk cId="780815688" sldId="1589"/>
            <ac:spMk id="7" creationId="{0788E5C2-A9AB-1247-C09B-C5EF7FFE7991}"/>
          </ac:spMkLst>
        </pc:spChg>
        <pc:spChg chg="add del">
          <ac:chgData name="伊健 杜" userId="e69aded81da48593" providerId="LiveId" clId="{522AEE9E-FCC6-4D60-A75A-DD2D56B07D59}" dt="2022-11-21T04:29:23.538" v="1429" actId="478"/>
          <ac:spMkLst>
            <pc:docMk/>
            <pc:sldMk cId="780815688" sldId="1589"/>
            <ac:spMk id="8" creationId="{E94039A1-F9BC-5525-6D92-A6F8A6B83CE6}"/>
          </ac:spMkLst>
        </pc:spChg>
        <pc:spChg chg="add del mod">
          <ac:chgData name="伊健 杜" userId="e69aded81da48593" providerId="LiveId" clId="{522AEE9E-FCC6-4D60-A75A-DD2D56B07D59}" dt="2022-11-21T04:51:29.787" v="2347" actId="478"/>
          <ac:spMkLst>
            <pc:docMk/>
            <pc:sldMk cId="780815688" sldId="1589"/>
            <ac:spMk id="13" creationId="{B5FFB8B0-5776-DA98-E454-037CD1FA39BC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780815688" sldId="1589"/>
            <ac:spMk id="14" creationId="{944E7D27-C0E4-32C8-0E28-7828B2B021CE}"/>
          </ac:spMkLst>
        </pc:spChg>
        <pc:picChg chg="add mod">
          <ac:chgData name="伊健 杜" userId="e69aded81da48593" providerId="LiveId" clId="{522AEE9E-FCC6-4D60-A75A-DD2D56B07D59}" dt="2022-11-21T04:54:30.731" v="2426" actId="1076"/>
          <ac:picMkLst>
            <pc:docMk/>
            <pc:sldMk cId="780815688" sldId="1589"/>
            <ac:picMk id="10" creationId="{23A4042F-C08F-E7E5-D2BF-DFFC7A55E19E}"/>
          </ac:picMkLst>
        </pc:picChg>
        <pc:picChg chg="add del mod">
          <ac:chgData name="伊健 杜" userId="e69aded81da48593" providerId="LiveId" clId="{522AEE9E-FCC6-4D60-A75A-DD2D56B07D59}" dt="2022-11-21T04:53:05.686" v="2374" actId="478"/>
          <ac:picMkLst>
            <pc:docMk/>
            <pc:sldMk cId="780815688" sldId="1589"/>
            <ac:picMk id="11" creationId="{5B7769F3-E47E-99CA-F54F-A9E8A9E15364}"/>
          </ac:picMkLst>
        </pc:picChg>
        <pc:picChg chg="del">
          <ac:chgData name="伊健 杜" userId="e69aded81da48593" providerId="LiveId" clId="{522AEE9E-FCC6-4D60-A75A-DD2D56B07D59}" dt="2022-11-21T04:27:44.830" v="1419" actId="478"/>
          <ac:picMkLst>
            <pc:docMk/>
            <pc:sldMk cId="780815688" sldId="1589"/>
            <ac:picMk id="9218" creationId="{91BD8B9B-A98C-D1BB-88BA-E24E1737584D}"/>
          </ac:picMkLst>
        </pc:picChg>
        <pc:picChg chg="add del mod">
          <ac:chgData name="伊健 杜" userId="e69aded81da48593" providerId="LiveId" clId="{522AEE9E-FCC6-4D60-A75A-DD2D56B07D59}" dt="2022-11-21T04:30:09.930" v="1499" actId="478"/>
          <ac:picMkLst>
            <pc:docMk/>
            <pc:sldMk cId="780815688" sldId="1589"/>
            <ac:picMk id="15362" creationId="{6F8412D2-AF77-7C26-A504-FD10E4448C6D}"/>
          </ac:picMkLst>
        </pc:picChg>
        <pc:picChg chg="add del mod">
          <ac:chgData name="伊健 杜" userId="e69aded81da48593" providerId="LiveId" clId="{522AEE9E-FCC6-4D60-A75A-DD2D56B07D59}" dt="2022-11-21T04:29:11.133" v="1423" actId="478"/>
          <ac:picMkLst>
            <pc:docMk/>
            <pc:sldMk cId="780815688" sldId="1589"/>
            <ac:picMk id="15364" creationId="{767C6E39-1907-6276-B81B-0C6EB8A80139}"/>
          </ac:picMkLst>
        </pc:picChg>
        <pc:inkChg chg="add">
          <ac:chgData name="伊健 杜" userId="e69aded81da48593" providerId="LiveId" clId="{522AEE9E-FCC6-4D60-A75A-DD2D56B07D59}" dt="2022-11-21T08:32:35.825" v="4162"/>
          <ac:inkMkLst>
            <pc:docMk/>
            <pc:sldMk cId="780815688" sldId="1589"/>
            <ac:inkMk id="2" creationId="{A2B781A1-F025-0A2F-5407-57F8F0074AE0}"/>
          </ac:inkMkLst>
        </pc:inkChg>
      </pc:sldChg>
      <pc:sldChg chg="addSp delSp modSp add del mod ord">
        <pc:chgData name="伊健 杜" userId="e69aded81da48593" providerId="LiveId" clId="{522AEE9E-FCC6-4D60-A75A-DD2D56B07D59}" dt="2022-11-21T04:52:34.261" v="2372" actId="47"/>
        <pc:sldMkLst>
          <pc:docMk/>
          <pc:sldMk cId="1288594065" sldId="1590"/>
        </pc:sldMkLst>
        <pc:spChg chg="del">
          <ac:chgData name="伊健 杜" userId="e69aded81da48593" providerId="LiveId" clId="{522AEE9E-FCC6-4D60-A75A-DD2D56B07D59}" dt="2022-11-21T04:32:16.046" v="1610" actId="478"/>
          <ac:spMkLst>
            <pc:docMk/>
            <pc:sldMk cId="1288594065" sldId="1590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4:31:18.126" v="1568" actId="14100"/>
          <ac:spMkLst>
            <pc:docMk/>
            <pc:sldMk cId="1288594065" sldId="1590"/>
            <ac:spMk id="3" creationId="{AFFC30AB-96DB-D2FC-A0FB-A94C43351DF5}"/>
          </ac:spMkLst>
        </pc:spChg>
        <pc:spChg chg="add del">
          <ac:chgData name="伊健 杜" userId="e69aded81da48593" providerId="LiveId" clId="{522AEE9E-FCC6-4D60-A75A-DD2D56B07D59}" dt="2022-11-21T04:30:35.810" v="1504" actId="478"/>
          <ac:spMkLst>
            <pc:docMk/>
            <pc:sldMk cId="1288594065" sldId="1590"/>
            <ac:spMk id="4" creationId="{A4BA15FA-9A7D-81E0-B724-1920CED94909}"/>
          </ac:spMkLst>
        </pc:spChg>
        <pc:spChg chg="mod">
          <ac:chgData name="伊健 杜" userId="e69aded81da48593" providerId="LiveId" clId="{522AEE9E-FCC6-4D60-A75A-DD2D56B07D59}" dt="2022-11-21T04:32:13.082" v="1609"/>
          <ac:spMkLst>
            <pc:docMk/>
            <pc:sldMk cId="1288594065" sldId="1590"/>
            <ac:spMk id="7" creationId="{0788E5C2-A9AB-1247-C09B-C5EF7FFE7991}"/>
          </ac:spMkLst>
        </pc:spChg>
        <pc:spChg chg="add del mod">
          <ac:chgData name="伊健 杜" userId="e69aded81da48593" providerId="LiveId" clId="{522AEE9E-FCC6-4D60-A75A-DD2D56B07D59}" dt="2022-11-21T04:32:17.895" v="1611" actId="478"/>
          <ac:spMkLst>
            <pc:docMk/>
            <pc:sldMk cId="1288594065" sldId="1590"/>
            <ac:spMk id="14" creationId="{0B6AFF8A-EBB7-BF1B-7564-843D6BE1A630}"/>
          </ac:spMkLst>
        </pc:spChg>
        <pc:picChg chg="add mod">
          <ac:chgData name="伊健 杜" userId="e69aded81da48593" providerId="LiveId" clId="{522AEE9E-FCC6-4D60-A75A-DD2D56B07D59}" dt="2022-11-21T04:31:24.773" v="1573" actId="1076"/>
          <ac:picMkLst>
            <pc:docMk/>
            <pc:sldMk cId="1288594065" sldId="1590"/>
            <ac:picMk id="8" creationId="{6390DD91-CD00-F168-2B4D-76B05373DAD5}"/>
          </ac:picMkLst>
        </pc:picChg>
        <pc:picChg chg="add mod">
          <ac:chgData name="伊健 杜" userId="e69aded81da48593" providerId="LiveId" clId="{522AEE9E-FCC6-4D60-A75A-DD2D56B07D59}" dt="2022-11-21T04:31:27.406" v="1575" actId="1076"/>
          <ac:picMkLst>
            <pc:docMk/>
            <pc:sldMk cId="1288594065" sldId="1590"/>
            <ac:picMk id="9" creationId="{601669FB-4310-057F-E4BE-B16BD302C7EF}"/>
          </ac:picMkLst>
        </pc:picChg>
        <pc:picChg chg="del">
          <ac:chgData name="伊健 杜" userId="e69aded81da48593" providerId="LiveId" clId="{522AEE9E-FCC6-4D60-A75A-DD2D56B07D59}" dt="2022-11-21T04:30:32.595" v="1502" actId="478"/>
          <ac:picMkLst>
            <pc:docMk/>
            <pc:sldMk cId="1288594065" sldId="1590"/>
            <ac:picMk id="10" creationId="{23A4042F-C08F-E7E5-D2BF-DFFC7A55E19E}"/>
          </ac:picMkLst>
        </pc:picChg>
        <pc:picChg chg="add del mod">
          <ac:chgData name="伊健 杜" userId="e69aded81da48593" providerId="LiveId" clId="{522AEE9E-FCC6-4D60-A75A-DD2D56B07D59}" dt="2022-11-21T04:32:05.924" v="1600" actId="732"/>
          <ac:picMkLst>
            <pc:docMk/>
            <pc:sldMk cId="1288594065" sldId="1590"/>
            <ac:picMk id="11" creationId="{5B7769F3-E47E-99CA-F54F-A9E8A9E15364}"/>
          </ac:picMkLst>
        </pc:picChg>
        <pc:picChg chg="add del mod">
          <ac:chgData name="伊健 杜" userId="e69aded81da48593" providerId="LiveId" clId="{522AEE9E-FCC6-4D60-A75A-DD2D56B07D59}" dt="2022-11-21T04:32:00.022" v="1598"/>
          <ac:picMkLst>
            <pc:docMk/>
            <pc:sldMk cId="1288594065" sldId="1590"/>
            <ac:picMk id="12" creationId="{E95E8E88-C5E5-3543-3E81-43811A2723C2}"/>
          </ac:picMkLst>
        </pc:picChg>
      </pc:sldChg>
      <pc:sldChg chg="add del">
        <pc:chgData name="伊健 杜" userId="e69aded81da48593" providerId="LiveId" clId="{522AEE9E-FCC6-4D60-A75A-DD2D56B07D59}" dt="2022-11-21T04:32:28.943" v="1615" actId="47"/>
        <pc:sldMkLst>
          <pc:docMk/>
          <pc:sldMk cId="3313400663" sldId="1591"/>
        </pc:sldMkLst>
      </pc:sldChg>
      <pc:sldChg chg="addSp delSp modSp add mod ord delAnim">
        <pc:chgData name="伊健 杜" userId="e69aded81da48593" providerId="LiveId" clId="{522AEE9E-FCC6-4D60-A75A-DD2D56B07D59}" dt="2022-11-21T06:44:36.242" v="4144"/>
        <pc:sldMkLst>
          <pc:docMk/>
          <pc:sldMk cId="1223943835" sldId="1592"/>
        </pc:sldMkLst>
        <pc:spChg chg="del">
          <ac:chgData name="伊健 杜" userId="e69aded81da48593" providerId="LiveId" clId="{522AEE9E-FCC6-4D60-A75A-DD2D56B07D59}" dt="2022-11-21T04:51:48.435" v="2355" actId="478"/>
          <ac:spMkLst>
            <pc:docMk/>
            <pc:sldMk cId="1223943835" sldId="1592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223943835" sldId="1592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4:32:26.610" v="1614" actId="478"/>
          <ac:spMkLst>
            <pc:docMk/>
            <pc:sldMk cId="1223943835" sldId="1592"/>
            <ac:spMk id="5" creationId="{12133E31-EFD8-1428-E834-932512E03115}"/>
          </ac:spMkLst>
        </pc:spChg>
        <pc:spChg chg="del">
          <ac:chgData name="伊健 杜" userId="e69aded81da48593" providerId="LiveId" clId="{522AEE9E-FCC6-4D60-A75A-DD2D56B07D59}" dt="2022-11-21T04:32:55.618" v="1705" actId="478"/>
          <ac:spMkLst>
            <pc:docMk/>
            <pc:sldMk cId="1223943835" sldId="1592"/>
            <ac:spMk id="7" creationId="{0788E5C2-A9AB-1247-C09B-C5EF7FFE7991}"/>
          </ac:spMkLst>
        </pc:spChg>
        <pc:spChg chg="add del mod">
          <ac:chgData name="伊健 杜" userId="e69aded81da48593" providerId="LiveId" clId="{522AEE9E-FCC6-4D60-A75A-DD2D56B07D59}" dt="2022-11-21T04:51:49.166" v="2356" actId="478"/>
          <ac:spMkLst>
            <pc:docMk/>
            <pc:sldMk cId="1223943835" sldId="1592"/>
            <ac:spMk id="10" creationId="{232BEE51-3320-94F1-4AE1-E7D37EF340E6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223943835" sldId="1592"/>
            <ac:spMk id="11" creationId="{2F519783-019B-7EE4-A163-71785A3112A3}"/>
          </ac:spMkLst>
        </pc:spChg>
        <pc:picChg chg="add mod">
          <ac:chgData name="伊健 杜" userId="e69aded81da48593" providerId="LiveId" clId="{522AEE9E-FCC6-4D60-A75A-DD2D56B07D59}" dt="2022-11-21T04:33:11.023" v="1708"/>
          <ac:picMkLst>
            <pc:docMk/>
            <pc:sldMk cId="1223943835" sldId="1592"/>
            <ac:picMk id="4" creationId="{7708BB72-DEE1-6337-7B68-84EF4B9946BD}"/>
          </ac:picMkLst>
        </pc:picChg>
        <pc:picChg chg="add del mod">
          <ac:chgData name="伊健 杜" userId="e69aded81da48593" providerId="LiveId" clId="{522AEE9E-FCC6-4D60-A75A-DD2D56B07D59}" dt="2022-11-21T04:33:19.684" v="1710" actId="478"/>
          <ac:picMkLst>
            <pc:docMk/>
            <pc:sldMk cId="1223943835" sldId="1592"/>
            <ac:picMk id="8" creationId="{C620C57D-8AEC-B133-E20A-B8A57108C9F5}"/>
          </ac:picMkLst>
        </pc:picChg>
        <pc:picChg chg="del">
          <ac:chgData name="伊健 杜" userId="e69aded81da48593" providerId="LiveId" clId="{522AEE9E-FCC6-4D60-A75A-DD2D56B07D59}" dt="2022-11-21T04:32:55.618" v="1705" actId="478"/>
          <ac:picMkLst>
            <pc:docMk/>
            <pc:sldMk cId="1223943835" sldId="1592"/>
            <ac:picMk id="9218" creationId="{91BD8B9B-A98C-D1BB-88BA-E24E1737584D}"/>
          </ac:picMkLst>
        </pc:picChg>
        <pc:picChg chg="del">
          <ac:chgData name="伊健 杜" userId="e69aded81da48593" providerId="LiveId" clId="{522AEE9E-FCC6-4D60-A75A-DD2D56B07D59}" dt="2022-11-21T04:32:55.618" v="1705" actId="478"/>
          <ac:picMkLst>
            <pc:docMk/>
            <pc:sldMk cId="1223943835" sldId="1592"/>
            <ac:picMk id="9220" creationId="{91DE60DB-2E6E-4A08-6AA9-BAAF250C2742}"/>
          </ac:picMkLst>
        </pc:picChg>
      </pc:sldChg>
      <pc:sldChg chg="add del">
        <pc:chgData name="伊健 杜" userId="e69aded81da48593" providerId="LiveId" clId="{522AEE9E-FCC6-4D60-A75A-DD2D56B07D59}" dt="2022-11-21T04:33:06.053" v="1707"/>
        <pc:sldMkLst>
          <pc:docMk/>
          <pc:sldMk cId="675545115" sldId="1593"/>
        </pc:sldMkLst>
      </pc:sldChg>
      <pc:sldChg chg="addSp delSp modSp add mod ord">
        <pc:chgData name="伊健 杜" userId="e69aded81da48593" providerId="LiveId" clId="{522AEE9E-FCC6-4D60-A75A-DD2D56B07D59}" dt="2022-11-21T08:32:35.825" v="4162"/>
        <pc:sldMkLst>
          <pc:docMk/>
          <pc:sldMk cId="1751504289" sldId="1593"/>
        </pc:sldMkLst>
        <pc:spChg chg="del">
          <ac:chgData name="伊健 杜" userId="e69aded81da48593" providerId="LiveId" clId="{522AEE9E-FCC6-4D60-A75A-DD2D56B07D59}" dt="2022-11-21T04:52:06.739" v="2358" actId="478"/>
          <ac:spMkLst>
            <pc:docMk/>
            <pc:sldMk cId="1751504289" sldId="1593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751504289" sldId="1593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4:52:09.401" v="2359" actId="478"/>
          <ac:spMkLst>
            <pc:docMk/>
            <pc:sldMk cId="1751504289" sldId="1593"/>
            <ac:spMk id="7" creationId="{C366002C-16C3-F029-9387-E567CAF391BA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751504289" sldId="1593"/>
            <ac:spMk id="8" creationId="{89D21232-CB05-910B-BCB9-5E21FE65E532}"/>
          </ac:spMkLst>
        </pc:spChg>
        <pc:picChg chg="del">
          <ac:chgData name="伊健 杜" userId="e69aded81da48593" providerId="LiveId" clId="{522AEE9E-FCC6-4D60-A75A-DD2D56B07D59}" dt="2022-11-21T04:33:55.810" v="1812" actId="478"/>
          <ac:picMkLst>
            <pc:docMk/>
            <pc:sldMk cId="1751504289" sldId="1593"/>
            <ac:picMk id="4" creationId="{7708BB72-DEE1-6337-7B68-84EF4B9946BD}"/>
          </ac:picMkLst>
        </pc:picChg>
        <pc:picChg chg="add del mod">
          <ac:chgData name="伊健 杜" userId="e69aded81da48593" providerId="LiveId" clId="{522AEE9E-FCC6-4D60-A75A-DD2D56B07D59}" dt="2022-11-21T04:34:53.752" v="1815" actId="478"/>
          <ac:picMkLst>
            <pc:docMk/>
            <pc:sldMk cId="1751504289" sldId="1593"/>
            <ac:picMk id="17410" creationId="{15157666-A7B0-FE1B-E0F2-761A1A610420}"/>
          </ac:picMkLst>
        </pc:picChg>
        <pc:picChg chg="add mod">
          <ac:chgData name="伊健 杜" userId="e69aded81da48593" providerId="LiveId" clId="{522AEE9E-FCC6-4D60-A75A-DD2D56B07D59}" dt="2022-11-21T04:35:03.372" v="1818" actId="1076"/>
          <ac:picMkLst>
            <pc:docMk/>
            <pc:sldMk cId="1751504289" sldId="1593"/>
            <ac:picMk id="17412" creationId="{03FC4C6A-740D-8039-A367-CCE81FBD9D0E}"/>
          </ac:picMkLst>
        </pc:picChg>
        <pc:inkChg chg="add">
          <ac:chgData name="伊健 杜" userId="e69aded81da48593" providerId="LiveId" clId="{522AEE9E-FCC6-4D60-A75A-DD2D56B07D59}" dt="2022-11-21T08:32:35.825" v="4162"/>
          <ac:inkMkLst>
            <pc:docMk/>
            <pc:sldMk cId="1751504289" sldId="1593"/>
            <ac:inkMk id="2" creationId="{46663C9E-C122-023B-29F8-5F05D5E59407}"/>
          </ac:inkMkLst>
        </pc:inkChg>
      </pc:sldChg>
      <pc:sldChg chg="addSp delSp modSp new mod">
        <pc:chgData name="伊健 杜" userId="e69aded81da48593" providerId="LiveId" clId="{522AEE9E-FCC6-4D60-A75A-DD2D56B07D59}" dt="2022-11-21T06:44:36.242" v="4144"/>
        <pc:sldMkLst>
          <pc:docMk/>
          <pc:sldMk cId="1799640489" sldId="1594"/>
        </pc:sldMkLst>
        <pc:spChg chg="del">
          <ac:chgData name="伊健 杜" userId="e69aded81da48593" providerId="LiveId" clId="{522AEE9E-FCC6-4D60-A75A-DD2D56B07D59}" dt="2022-11-21T04:35:33.189" v="1821" actId="478"/>
          <ac:spMkLst>
            <pc:docMk/>
            <pc:sldMk cId="1799640489" sldId="1594"/>
            <ac:spMk id="2" creationId="{B3581F14-309E-3841-EB0F-45520C2A6BED}"/>
          </ac:spMkLst>
        </pc:spChg>
        <pc:spChg chg="del">
          <ac:chgData name="伊健 杜" userId="e69aded81da48593" providerId="LiveId" clId="{522AEE9E-FCC6-4D60-A75A-DD2D56B07D59}" dt="2022-11-21T04:35:12.594" v="1820" actId="478"/>
          <ac:spMkLst>
            <pc:docMk/>
            <pc:sldMk cId="1799640489" sldId="1594"/>
            <ac:spMk id="3" creationId="{6CB4E548-ECA1-BFC1-B1D4-73131A286A7E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799640489" sldId="1594"/>
            <ac:spMk id="5" creationId="{076A4E68-96CD-56D7-E412-D3103E15BE50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799640489" sldId="1594"/>
            <ac:spMk id="6" creationId="{8CBAF693-9D69-1E0A-3C96-8D66C8918A1E}"/>
          </ac:spMkLst>
        </pc:spChg>
        <pc:picChg chg="add del mod">
          <ac:chgData name="伊健 杜" userId="e69aded81da48593" providerId="LiveId" clId="{522AEE9E-FCC6-4D60-A75A-DD2D56B07D59}" dt="2022-11-21T04:46:32.790" v="2131" actId="1076"/>
          <ac:picMkLst>
            <pc:docMk/>
            <pc:sldMk cId="1799640489" sldId="1594"/>
            <ac:picMk id="4" creationId="{EEB8F68E-199B-2A46-FF7D-B09204CF670D}"/>
          </ac:picMkLst>
        </pc:picChg>
        <pc:picChg chg="add del mod">
          <ac:chgData name="伊健 杜" userId="e69aded81da48593" providerId="LiveId" clId="{522AEE9E-FCC6-4D60-A75A-DD2D56B07D59}" dt="2022-11-21T04:46:27.056" v="2122" actId="22"/>
          <ac:picMkLst>
            <pc:docMk/>
            <pc:sldMk cId="1799640489" sldId="1594"/>
            <ac:picMk id="8" creationId="{C2C9DCEE-38C6-A89B-6D11-34946B9F3014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584545916" sldId="1595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584545916" sldId="1595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584545916" sldId="1595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4:39:54.222" v="1838" actId="20577"/>
          <ac:spMkLst>
            <pc:docMk/>
            <pc:sldMk cId="1584545916" sldId="1595"/>
            <ac:spMk id="5" creationId="{12133E31-EFD8-1428-E834-932512E03115}"/>
          </ac:spMkLst>
        </pc:spChg>
        <pc:spChg chg="del">
          <ac:chgData name="伊健 杜" userId="e69aded81da48593" providerId="LiveId" clId="{522AEE9E-FCC6-4D60-A75A-DD2D56B07D59}" dt="2022-11-21T04:40:04.767" v="1842" actId="478"/>
          <ac:spMkLst>
            <pc:docMk/>
            <pc:sldMk cId="1584545916" sldId="1595"/>
            <ac:spMk id="7" creationId="{0788E5C2-A9AB-1247-C09B-C5EF7FFE7991}"/>
          </ac:spMkLst>
        </pc:spChg>
        <pc:picChg chg="del">
          <ac:chgData name="伊健 杜" userId="e69aded81da48593" providerId="LiveId" clId="{522AEE9E-FCC6-4D60-A75A-DD2D56B07D59}" dt="2022-11-21T04:40:03.663" v="1841" actId="478"/>
          <ac:picMkLst>
            <pc:docMk/>
            <pc:sldMk cId="1584545916" sldId="1595"/>
            <ac:picMk id="9218" creationId="{91BD8B9B-A98C-D1BB-88BA-E24E1737584D}"/>
          </ac:picMkLst>
        </pc:picChg>
        <pc:picChg chg="del mod">
          <ac:chgData name="伊健 杜" userId="e69aded81da48593" providerId="LiveId" clId="{522AEE9E-FCC6-4D60-A75A-DD2D56B07D59}" dt="2022-11-21T04:40:03.202" v="1840" actId="478"/>
          <ac:picMkLst>
            <pc:docMk/>
            <pc:sldMk cId="1584545916" sldId="1595"/>
            <ac:picMk id="9220" creationId="{91DE60DB-2E6E-4A08-6AA9-BAAF250C2742}"/>
          </ac:picMkLst>
        </pc:picChg>
        <pc:picChg chg="add del">
          <ac:chgData name="伊健 杜" userId="e69aded81da48593" providerId="LiveId" clId="{522AEE9E-FCC6-4D60-A75A-DD2D56B07D59}" dt="2022-11-21T04:42:56.565" v="1946" actId="478"/>
          <ac:picMkLst>
            <pc:docMk/>
            <pc:sldMk cId="1584545916" sldId="1595"/>
            <ac:picMk id="20482" creationId="{25679AC5-CAD7-6047-1FDE-E86314434A63}"/>
          </ac:picMkLst>
        </pc:picChg>
        <pc:picChg chg="add mod">
          <ac:chgData name="伊健 杜" userId="e69aded81da48593" providerId="LiveId" clId="{522AEE9E-FCC6-4D60-A75A-DD2D56B07D59}" dt="2022-11-21T04:46:33.978" v="2135" actId="1076"/>
          <ac:picMkLst>
            <pc:docMk/>
            <pc:sldMk cId="1584545916" sldId="1595"/>
            <ac:picMk id="20484" creationId="{6E6CE28B-1702-DB1B-B05F-295EB8E899A8}"/>
          </ac:picMkLst>
        </pc:picChg>
      </pc:sldChg>
      <pc:sldChg chg="modSp add mod">
        <pc:chgData name="伊健 杜" userId="e69aded81da48593" providerId="LiveId" clId="{522AEE9E-FCC6-4D60-A75A-DD2D56B07D59}" dt="2022-11-21T06:44:36.242" v="4144"/>
        <pc:sldMkLst>
          <pc:docMk/>
          <pc:sldMk cId="918302797" sldId="1596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918302797" sldId="1596"/>
            <ac:spMk id="5" creationId="{076A4E68-96CD-56D7-E412-D3103E15BE50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918302797" sldId="1596"/>
            <ac:spMk id="6" creationId="{8CBAF693-9D69-1E0A-3C96-8D66C8918A1E}"/>
          </ac:spMkLst>
        </pc:spChg>
      </pc:sldChg>
      <pc:sldChg chg="modSp add del mod">
        <pc:chgData name="伊健 杜" userId="e69aded81da48593" providerId="LiveId" clId="{522AEE9E-FCC6-4D60-A75A-DD2D56B07D59}" dt="2022-11-21T06:44:36.242" v="4144"/>
        <pc:sldMkLst>
          <pc:docMk/>
          <pc:sldMk cId="1316739913" sldId="1597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316739913" sldId="1597"/>
            <ac:spMk id="4" creationId="{BD95F9A2-9D79-26DD-0E98-636A19FC1AB1}"/>
          </ac:spMkLst>
        </pc:spChg>
      </pc:sldChg>
      <pc:sldChg chg="modSp add mod">
        <pc:chgData name="伊健 杜" userId="e69aded81da48593" providerId="LiveId" clId="{522AEE9E-FCC6-4D60-A75A-DD2D56B07D59}" dt="2022-11-21T06:44:36.242" v="4144"/>
        <pc:sldMkLst>
          <pc:docMk/>
          <pc:sldMk cId="125221639" sldId="1598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25221639" sldId="1598"/>
            <ac:spMk id="4" creationId="{BD95F9A2-9D79-26DD-0E98-636A19FC1AB1}"/>
          </ac:spMkLst>
        </pc:spChg>
      </pc:sldChg>
      <pc:sldChg chg="add del">
        <pc:chgData name="伊健 杜" userId="e69aded81da48593" providerId="LiveId" clId="{522AEE9E-FCC6-4D60-A75A-DD2D56B07D59}" dt="2022-11-21T04:47:58.167" v="2278" actId="47"/>
        <pc:sldMkLst>
          <pc:docMk/>
          <pc:sldMk cId="2393549592" sldId="1598"/>
        </pc:sldMkLst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3513292850" sldId="1599"/>
        </pc:sldMkLst>
        <pc:spChg chg="del">
          <ac:chgData name="伊健 杜" userId="e69aded81da48593" providerId="LiveId" clId="{522AEE9E-FCC6-4D60-A75A-DD2D56B07D59}" dt="2022-11-21T04:50:08.961" v="2330" actId="478"/>
          <ac:spMkLst>
            <pc:docMk/>
            <pc:sldMk cId="3513292850" sldId="1599"/>
            <ac:spMk id="2" creationId="{6753D74F-9B3B-CE94-3E88-0307E5C57404}"/>
          </ac:spMkLst>
        </pc:spChg>
        <pc:spChg chg="del">
          <ac:chgData name="伊健 杜" userId="e69aded81da48593" providerId="LiveId" clId="{522AEE9E-FCC6-4D60-A75A-DD2D56B07D59}" dt="2022-11-21T04:50:09.699" v="2331" actId="478"/>
          <ac:spMkLst>
            <pc:docMk/>
            <pc:sldMk cId="3513292850" sldId="1599"/>
            <ac:spMk id="3" creationId="{17C20293-5371-F9D5-0192-2546F25AC25B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513292850" sldId="1599"/>
            <ac:spMk id="4" creationId="{767FBCC3-E590-DDD9-AC6E-390CBBE40FB6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3513292850" sldId="1599"/>
            <ac:spMk id="5" creationId="{1BB63C24-62EE-61C0-4033-CE44E51996E7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3513292850" sldId="1599"/>
            <ac:spMk id="6" creationId="{159B7E6B-21F0-E0FE-7ABA-4ADD738FA9C0}"/>
          </ac:spMkLst>
        </pc:spChg>
        <pc:spChg chg="del mod">
          <ac:chgData name="伊健 杜" userId="e69aded81da48593" providerId="LiveId" clId="{522AEE9E-FCC6-4D60-A75A-DD2D56B07D59}" dt="2022-11-21T04:50:17.016" v="2342" actId="478"/>
          <ac:spMkLst>
            <pc:docMk/>
            <pc:sldMk cId="3513292850" sldId="1599"/>
            <ac:spMk id="7" creationId="{56D821EC-BCD9-B230-0383-57A1A2AEB645}"/>
          </ac:spMkLst>
        </pc:spChg>
        <pc:picChg chg="add mod">
          <ac:chgData name="伊健 杜" userId="e69aded81da48593" providerId="LiveId" clId="{522AEE9E-FCC6-4D60-A75A-DD2D56B07D59}" dt="2022-11-21T04:51:18.965" v="2344"/>
          <ac:picMkLst>
            <pc:docMk/>
            <pc:sldMk cId="3513292850" sldId="1599"/>
            <ac:picMk id="8" creationId="{21F52FA5-FDEE-609B-79BA-4A634564A6D8}"/>
          </ac:picMkLst>
        </pc:picChg>
        <pc:picChg chg="add mod">
          <ac:chgData name="伊健 杜" userId="e69aded81da48593" providerId="LiveId" clId="{522AEE9E-FCC6-4D60-A75A-DD2D56B07D59}" dt="2022-11-21T04:51:18.965" v="2344"/>
          <ac:picMkLst>
            <pc:docMk/>
            <pc:sldMk cId="3513292850" sldId="1599"/>
            <ac:picMk id="9" creationId="{27B2EBA5-96B8-7458-AAAC-4799A1F03247}"/>
          </ac:picMkLst>
        </pc:picChg>
        <pc:picChg chg="del mod">
          <ac:chgData name="伊健 杜" userId="e69aded81da48593" providerId="LiveId" clId="{522AEE9E-FCC6-4D60-A75A-DD2D56B07D59}" dt="2022-11-21T04:50:17.016" v="2342" actId="478"/>
          <ac:picMkLst>
            <pc:docMk/>
            <pc:sldMk cId="3513292850" sldId="1599"/>
            <ac:picMk id="1026" creationId="{38697F63-E928-3749-832E-4404B9E4D895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621244283" sldId="1600"/>
        </pc:sldMkLst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621244283" sldId="1600"/>
            <ac:spMk id="2" creationId="{CC0B01F3-646C-C605-87E0-C786349C4629}"/>
          </ac:spMkLst>
        </pc:spChg>
        <pc:spChg chg="del">
          <ac:chgData name="伊健 杜" userId="e69aded81da48593" providerId="LiveId" clId="{522AEE9E-FCC6-4D60-A75A-DD2D56B07D59}" dt="2022-11-21T04:54:47.013" v="2427" actId="478"/>
          <ac:spMkLst>
            <pc:docMk/>
            <pc:sldMk cId="621244283" sldId="1600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621244283" sldId="1600"/>
            <ac:spMk id="8" creationId="{89D21232-CB05-910B-BCB9-5E21FE65E532}"/>
          </ac:spMkLst>
        </pc:spChg>
        <pc:picChg chg="del">
          <ac:chgData name="伊健 杜" userId="e69aded81da48593" providerId="LiveId" clId="{522AEE9E-FCC6-4D60-A75A-DD2D56B07D59}" dt="2022-11-21T04:54:47.013" v="2427" actId="478"/>
          <ac:picMkLst>
            <pc:docMk/>
            <pc:sldMk cId="621244283" sldId="1600"/>
            <ac:picMk id="17412" creationId="{03FC4C6A-740D-8039-A367-CCE81FBD9D0E}"/>
          </ac:picMkLst>
        </pc:picChg>
        <pc:picChg chg="add mod">
          <ac:chgData name="伊健 杜" userId="e69aded81da48593" providerId="LiveId" clId="{522AEE9E-FCC6-4D60-A75A-DD2D56B07D59}" dt="2022-11-21T04:58:10.575" v="2475" actId="1076"/>
          <ac:picMkLst>
            <pc:docMk/>
            <pc:sldMk cId="621244283" sldId="1600"/>
            <ac:picMk id="22530" creationId="{D202FA69-7018-B1C4-AF34-11571F0A7DB6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520018882" sldId="1601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520018882" sldId="1601"/>
            <ac:spMk id="2" creationId="{CC0B01F3-646C-C605-87E0-C786349C4629}"/>
          </ac:spMkLst>
        </pc:spChg>
        <pc:spChg chg="del">
          <ac:chgData name="伊健 杜" userId="e69aded81da48593" providerId="LiveId" clId="{522AEE9E-FCC6-4D60-A75A-DD2D56B07D59}" dt="2022-11-21T05:05:55.269" v="2543" actId="478"/>
          <ac:spMkLst>
            <pc:docMk/>
            <pc:sldMk cId="2520018882" sldId="1601"/>
            <ac:spMk id="8" creationId="{89D21232-CB05-910B-BCB9-5E21FE65E532}"/>
          </ac:spMkLst>
        </pc:spChg>
        <pc:picChg chg="add mod">
          <ac:chgData name="伊健 杜" userId="e69aded81da48593" providerId="LiveId" clId="{522AEE9E-FCC6-4D60-A75A-DD2D56B07D59}" dt="2022-11-21T04:59:13.972" v="2494" actId="1076"/>
          <ac:picMkLst>
            <pc:docMk/>
            <pc:sldMk cId="2520018882" sldId="1601"/>
            <ac:picMk id="4" creationId="{FF5556D5-3116-3C45-B971-867D57341F84}"/>
          </ac:picMkLst>
        </pc:picChg>
        <pc:picChg chg="del">
          <ac:chgData name="伊健 杜" userId="e69aded81da48593" providerId="LiveId" clId="{522AEE9E-FCC6-4D60-A75A-DD2D56B07D59}" dt="2022-11-21T04:58:59.271" v="2492" actId="478"/>
          <ac:picMkLst>
            <pc:docMk/>
            <pc:sldMk cId="2520018882" sldId="1601"/>
            <ac:picMk id="22530" creationId="{D202FA69-7018-B1C4-AF34-11571F0A7DB6}"/>
          </ac:picMkLst>
        </pc:picChg>
        <pc:picChg chg="add mod">
          <ac:chgData name="伊健 杜" userId="e69aded81da48593" providerId="LiveId" clId="{522AEE9E-FCC6-4D60-A75A-DD2D56B07D59}" dt="2022-11-21T04:59:46.958" v="2497" actId="1076"/>
          <ac:picMkLst>
            <pc:docMk/>
            <pc:sldMk cId="2520018882" sldId="1601"/>
            <ac:picMk id="25602" creationId="{077DD0BD-1D57-2268-5A89-FB957B3A838A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854314560" sldId="1602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854314560" sldId="1602"/>
            <ac:spMk id="2" creationId="{CC0B01F3-646C-C605-87E0-C786349C4629}"/>
          </ac:spMkLst>
        </pc:spChg>
        <pc:spChg chg="del">
          <ac:chgData name="伊健 杜" userId="e69aded81da48593" providerId="LiveId" clId="{522AEE9E-FCC6-4D60-A75A-DD2D56B07D59}" dt="2022-11-21T05:05:53.160" v="2542" actId="478"/>
          <ac:spMkLst>
            <pc:docMk/>
            <pc:sldMk cId="854314560" sldId="1602"/>
            <ac:spMk id="8" creationId="{89D21232-CB05-910B-BCB9-5E21FE65E532}"/>
          </ac:spMkLst>
        </pc:spChg>
        <pc:picChg chg="add mod">
          <ac:chgData name="伊健 杜" userId="e69aded81da48593" providerId="LiveId" clId="{522AEE9E-FCC6-4D60-A75A-DD2D56B07D59}" dt="2022-11-21T05:02:00.844" v="2517" actId="1076"/>
          <ac:picMkLst>
            <pc:docMk/>
            <pc:sldMk cId="854314560" sldId="1602"/>
            <ac:picMk id="3" creationId="{88137AC2-C793-D3EE-D2FF-1AE90E9467DF}"/>
          </ac:picMkLst>
        </pc:picChg>
        <pc:picChg chg="del">
          <ac:chgData name="伊健 杜" userId="e69aded81da48593" providerId="LiveId" clId="{522AEE9E-FCC6-4D60-A75A-DD2D56B07D59}" dt="2022-11-21T05:01:56.948" v="2514" actId="478"/>
          <ac:picMkLst>
            <pc:docMk/>
            <pc:sldMk cId="854314560" sldId="1602"/>
            <ac:picMk id="4" creationId="{FF5556D5-3116-3C45-B971-867D57341F84}"/>
          </ac:picMkLst>
        </pc:picChg>
        <pc:picChg chg="add mod">
          <ac:chgData name="伊健 杜" userId="e69aded81da48593" providerId="LiveId" clId="{522AEE9E-FCC6-4D60-A75A-DD2D56B07D59}" dt="2022-11-21T05:02:11.264" v="2521" actId="1076"/>
          <ac:picMkLst>
            <pc:docMk/>
            <pc:sldMk cId="854314560" sldId="1602"/>
            <ac:picMk id="5" creationId="{3BC72261-7FD0-45D3-73BB-807393EE873E}"/>
          </ac:picMkLst>
        </pc:picChg>
        <pc:picChg chg="del">
          <ac:chgData name="伊健 杜" userId="e69aded81da48593" providerId="LiveId" clId="{522AEE9E-FCC6-4D60-A75A-DD2D56B07D59}" dt="2022-11-21T05:01:58.855" v="2515" actId="478"/>
          <ac:picMkLst>
            <pc:docMk/>
            <pc:sldMk cId="854314560" sldId="1602"/>
            <ac:picMk id="25602" creationId="{077DD0BD-1D57-2268-5A89-FB957B3A838A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003616700" sldId="1603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003616700" sldId="1603"/>
            <ac:spMk id="2" creationId="{CC0B01F3-646C-C605-87E0-C786349C4629}"/>
          </ac:spMkLst>
        </pc:spChg>
        <pc:spChg chg="del">
          <ac:chgData name="伊健 杜" userId="e69aded81da48593" providerId="LiveId" clId="{522AEE9E-FCC6-4D60-A75A-DD2D56B07D59}" dt="2022-11-21T05:05:51.032" v="2541" actId="478"/>
          <ac:spMkLst>
            <pc:docMk/>
            <pc:sldMk cId="2003616700" sldId="1603"/>
            <ac:spMk id="8" creationId="{89D21232-CB05-910B-BCB9-5E21FE65E532}"/>
          </ac:spMkLst>
        </pc:spChg>
        <pc:picChg chg="del">
          <ac:chgData name="伊健 杜" userId="e69aded81da48593" providerId="LiveId" clId="{522AEE9E-FCC6-4D60-A75A-DD2D56B07D59}" dt="2022-11-21T05:04:48.758" v="2536" actId="478"/>
          <ac:picMkLst>
            <pc:docMk/>
            <pc:sldMk cId="2003616700" sldId="1603"/>
            <ac:picMk id="3" creationId="{88137AC2-C793-D3EE-D2FF-1AE90E9467DF}"/>
          </ac:picMkLst>
        </pc:picChg>
        <pc:picChg chg="del">
          <ac:chgData name="伊健 杜" userId="e69aded81da48593" providerId="LiveId" clId="{522AEE9E-FCC6-4D60-A75A-DD2D56B07D59}" dt="2022-11-21T05:04:48.758" v="2536" actId="478"/>
          <ac:picMkLst>
            <pc:docMk/>
            <pc:sldMk cId="2003616700" sldId="1603"/>
            <ac:picMk id="5" creationId="{3BC72261-7FD0-45D3-73BB-807393EE873E}"/>
          </ac:picMkLst>
        </pc:picChg>
        <pc:picChg chg="add mod">
          <ac:chgData name="伊健 杜" userId="e69aded81da48593" providerId="LiveId" clId="{522AEE9E-FCC6-4D60-A75A-DD2D56B07D59}" dt="2022-11-21T05:05:09.935" v="2540" actId="1076"/>
          <ac:picMkLst>
            <pc:docMk/>
            <pc:sldMk cId="2003616700" sldId="1603"/>
            <ac:picMk id="26626" creationId="{9F7947C1-BD4F-3EF8-327C-F371275FC756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03755365" sldId="1604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03755365" sldId="1604"/>
            <ac:spMk id="4" creationId="{767FBCC3-E590-DDD9-AC6E-390CBBE40FB6}"/>
          </ac:spMkLst>
        </pc:spChg>
        <pc:spChg chg="del">
          <ac:chgData name="伊健 杜" userId="e69aded81da48593" providerId="LiveId" clId="{522AEE9E-FCC6-4D60-A75A-DD2D56B07D59}" dt="2022-11-21T05:06:47.772" v="2562" actId="478"/>
          <ac:spMkLst>
            <pc:docMk/>
            <pc:sldMk cId="203755365" sldId="1604"/>
            <ac:spMk id="5" creationId="{1BB63C24-62EE-61C0-4033-CE44E51996E7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03755365" sldId="1604"/>
            <ac:spMk id="6" creationId="{159B7E6B-21F0-E0FE-7ABA-4ADD738FA9C0}"/>
          </ac:spMkLst>
        </pc:spChg>
        <pc:picChg chg="del">
          <ac:chgData name="伊健 杜" userId="e69aded81da48593" providerId="LiveId" clId="{522AEE9E-FCC6-4D60-A75A-DD2D56B07D59}" dt="2022-11-21T05:06:46.902" v="2561" actId="478"/>
          <ac:picMkLst>
            <pc:docMk/>
            <pc:sldMk cId="203755365" sldId="1604"/>
            <ac:picMk id="8" creationId="{21F52FA5-FDEE-609B-79BA-4A634564A6D8}"/>
          </ac:picMkLst>
        </pc:picChg>
        <pc:picChg chg="del mod">
          <ac:chgData name="伊健 杜" userId="e69aded81da48593" providerId="LiveId" clId="{522AEE9E-FCC6-4D60-A75A-DD2D56B07D59}" dt="2022-11-21T05:06:43.743" v="2560" actId="478"/>
          <ac:picMkLst>
            <pc:docMk/>
            <pc:sldMk cId="203755365" sldId="1604"/>
            <ac:picMk id="9" creationId="{27B2EBA5-96B8-7458-AAAC-4799A1F03247}"/>
          </ac:picMkLst>
        </pc:picChg>
        <pc:picChg chg="add mod">
          <ac:chgData name="伊健 杜" userId="e69aded81da48593" providerId="LiveId" clId="{522AEE9E-FCC6-4D60-A75A-DD2D56B07D59}" dt="2022-11-21T05:08:26.730" v="2653" actId="14100"/>
          <ac:picMkLst>
            <pc:docMk/>
            <pc:sldMk cId="203755365" sldId="1604"/>
            <ac:picMk id="28674" creationId="{85A28AD0-6781-4829-6104-B2D433B39E5E}"/>
          </ac:picMkLst>
        </pc:picChg>
        <pc:picChg chg="add mod">
          <ac:chgData name="伊健 杜" userId="e69aded81da48593" providerId="LiveId" clId="{522AEE9E-FCC6-4D60-A75A-DD2D56B07D59}" dt="2022-11-21T05:08:46.476" v="2681" actId="1076"/>
          <ac:picMkLst>
            <pc:docMk/>
            <pc:sldMk cId="203755365" sldId="1604"/>
            <ac:picMk id="28676" creationId="{D0AA3562-7BDB-A90B-E43B-E38F63399E3D}"/>
          </ac:picMkLst>
        </pc:picChg>
      </pc:sldChg>
      <pc:sldChg chg="add del">
        <pc:chgData name="伊健 杜" userId="e69aded81da48593" providerId="LiveId" clId="{522AEE9E-FCC6-4D60-A75A-DD2D56B07D59}" dt="2022-11-21T05:06:26.924" v="2545" actId="47"/>
        <pc:sldMkLst>
          <pc:docMk/>
          <pc:sldMk cId="3091696000" sldId="1604"/>
        </pc:sldMkLst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198599830" sldId="1605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198599830" sldId="1605"/>
            <ac:spMk id="4" creationId="{767FBCC3-E590-DDD9-AC6E-390CBBE40FB6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198599830" sldId="1605"/>
            <ac:spMk id="6" creationId="{159B7E6B-21F0-E0FE-7ABA-4ADD738FA9C0}"/>
          </ac:spMkLst>
        </pc:spChg>
        <pc:picChg chg="del">
          <ac:chgData name="伊健 杜" userId="e69aded81da48593" providerId="LiveId" clId="{522AEE9E-FCC6-4D60-A75A-DD2D56B07D59}" dt="2022-11-21T05:14:26.546" v="2683" actId="478"/>
          <ac:picMkLst>
            <pc:docMk/>
            <pc:sldMk cId="1198599830" sldId="1605"/>
            <ac:picMk id="28674" creationId="{85A28AD0-6781-4829-6104-B2D433B39E5E}"/>
          </ac:picMkLst>
        </pc:picChg>
        <pc:picChg chg="del">
          <ac:chgData name="伊健 杜" userId="e69aded81da48593" providerId="LiveId" clId="{522AEE9E-FCC6-4D60-A75A-DD2D56B07D59}" dt="2022-11-21T05:14:26.546" v="2683" actId="478"/>
          <ac:picMkLst>
            <pc:docMk/>
            <pc:sldMk cId="1198599830" sldId="1605"/>
            <ac:picMk id="28676" creationId="{D0AA3562-7BDB-A90B-E43B-E38F63399E3D}"/>
          </ac:picMkLst>
        </pc:picChg>
        <pc:picChg chg="add mod">
          <ac:chgData name="伊健 杜" userId="e69aded81da48593" providerId="LiveId" clId="{522AEE9E-FCC6-4D60-A75A-DD2D56B07D59}" dt="2022-11-21T05:14:58.986" v="2694" actId="1076"/>
          <ac:picMkLst>
            <pc:docMk/>
            <pc:sldMk cId="1198599830" sldId="1605"/>
            <ac:picMk id="29698" creationId="{872C48B3-6292-9F43-A952-4717C7E226CF}"/>
          </ac:picMkLst>
        </pc:picChg>
        <pc:picChg chg="add mod">
          <ac:chgData name="伊健 杜" userId="e69aded81da48593" providerId="LiveId" clId="{522AEE9E-FCC6-4D60-A75A-DD2D56B07D59}" dt="2022-11-21T05:14:43.811" v="2688" actId="1076"/>
          <ac:picMkLst>
            <pc:docMk/>
            <pc:sldMk cId="1198599830" sldId="1605"/>
            <ac:picMk id="29700" creationId="{681EA9A6-F441-C2F8-962F-373C1DDECC0E}"/>
          </ac:picMkLst>
        </pc:picChg>
      </pc:sldChg>
      <pc:sldChg chg="addSp modSp add mod">
        <pc:chgData name="伊健 杜" userId="e69aded81da48593" providerId="LiveId" clId="{522AEE9E-FCC6-4D60-A75A-DD2D56B07D59}" dt="2022-11-21T08:19:06.302" v="4161" actId="20577"/>
        <pc:sldMkLst>
          <pc:docMk/>
          <pc:sldMk cId="2853838959" sldId="1606"/>
        </pc:sldMkLst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2853838959" sldId="1606"/>
            <ac:spMk id="2" creationId="{5962B7C3-2912-AFB1-A54B-5E3920924A5F}"/>
          </ac:spMkLst>
        </pc:spChg>
        <pc:spChg chg="add mod">
          <ac:chgData name="伊健 杜" userId="e69aded81da48593" providerId="LiveId" clId="{522AEE9E-FCC6-4D60-A75A-DD2D56B07D59}" dt="2022-11-21T08:19:06.302" v="4161" actId="20577"/>
          <ac:spMkLst>
            <pc:docMk/>
            <pc:sldMk cId="2853838959" sldId="1606"/>
            <ac:spMk id="3" creationId="{2915B87F-74C8-ED2F-2095-EE560D11533B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853838959" sldId="1606"/>
            <ac:spMk id="4" creationId="{BD95F9A2-9D79-26DD-0E98-636A19FC1AB1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512745327" sldId="1607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512745327" sldId="1607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512745327" sldId="1607"/>
            <ac:spMk id="3" creationId="{AFFC30AB-96DB-D2FC-A0FB-A94C43351DF5}"/>
          </ac:spMkLst>
        </pc:spChg>
        <pc:spChg chg="add del">
          <ac:chgData name="伊健 杜" userId="e69aded81da48593" providerId="LiveId" clId="{522AEE9E-FCC6-4D60-A75A-DD2D56B07D59}" dt="2022-11-21T05:39:05.526" v="2838"/>
          <ac:spMkLst>
            <pc:docMk/>
            <pc:sldMk cId="2512745327" sldId="1607"/>
            <ac:spMk id="4" creationId="{EA5271E2-C58C-9CF6-7092-999BC0AB6568}"/>
          </ac:spMkLst>
        </pc:spChg>
        <pc:spChg chg="mod">
          <ac:chgData name="伊健 杜" userId="e69aded81da48593" providerId="LiveId" clId="{522AEE9E-FCC6-4D60-A75A-DD2D56B07D59}" dt="2022-11-21T05:39:06.705" v="2839"/>
          <ac:spMkLst>
            <pc:docMk/>
            <pc:sldMk cId="2512745327" sldId="1607"/>
            <ac:spMk id="5" creationId="{12133E31-EFD8-1428-E834-932512E03115}"/>
          </ac:spMkLst>
        </pc:spChg>
        <pc:picChg chg="mod">
          <ac:chgData name="伊健 杜" userId="e69aded81da48593" providerId="LiveId" clId="{522AEE9E-FCC6-4D60-A75A-DD2D56B07D59}" dt="2022-11-21T05:41:10.386" v="2891" actId="1076"/>
          <ac:picMkLst>
            <pc:docMk/>
            <pc:sldMk cId="2512745327" sldId="1607"/>
            <ac:picMk id="20484" creationId="{6E6CE28B-1702-DB1B-B05F-295EB8E899A8}"/>
          </ac:picMkLst>
        </pc:pic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3453204913" sldId="1608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3453204913" sldId="1608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453204913" sldId="1608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5:41:49.762" v="2893" actId="478"/>
          <ac:spMkLst>
            <pc:docMk/>
            <pc:sldMk cId="3453204913" sldId="1608"/>
            <ac:spMk id="5" creationId="{12133E31-EFD8-1428-E834-932512E03115}"/>
          </ac:spMkLst>
        </pc:spChg>
        <pc:picChg chg="del">
          <ac:chgData name="伊健 杜" userId="e69aded81da48593" providerId="LiveId" clId="{522AEE9E-FCC6-4D60-A75A-DD2D56B07D59}" dt="2022-11-21T05:54:10.251" v="2968" actId="478"/>
          <ac:picMkLst>
            <pc:docMk/>
            <pc:sldMk cId="3453204913" sldId="1608"/>
            <ac:picMk id="20484" creationId="{6E6CE28B-1702-DB1B-B05F-295EB8E899A8}"/>
          </ac:picMkLst>
        </pc:picChg>
        <pc:picChg chg="add mod">
          <ac:chgData name="伊健 杜" userId="e69aded81da48593" providerId="LiveId" clId="{522AEE9E-FCC6-4D60-A75A-DD2D56B07D59}" dt="2022-11-21T05:54:46.856" v="2972" actId="1076"/>
          <ac:picMkLst>
            <pc:docMk/>
            <pc:sldMk cId="3453204913" sldId="1608"/>
            <ac:picMk id="31746" creationId="{C7C66D8C-D151-F3A7-B416-481BA294ADC3}"/>
          </ac:picMkLst>
        </pc:picChg>
      </pc:sldChg>
      <pc:sldChg chg="delSp add del mod">
        <pc:chgData name="伊健 杜" userId="e69aded81da48593" providerId="LiveId" clId="{522AEE9E-FCC6-4D60-A75A-DD2D56B07D59}" dt="2022-11-21T05:58:01.050" v="3035" actId="47"/>
        <pc:sldMkLst>
          <pc:docMk/>
          <pc:sldMk cId="3474519702" sldId="1609"/>
        </pc:sldMkLst>
        <pc:spChg chg="del">
          <ac:chgData name="伊健 杜" userId="e69aded81da48593" providerId="LiveId" clId="{522AEE9E-FCC6-4D60-A75A-DD2D56B07D59}" dt="2022-11-21T05:57:45.630" v="3034" actId="478"/>
          <ac:spMkLst>
            <pc:docMk/>
            <pc:sldMk cId="3474519702" sldId="1609"/>
            <ac:spMk id="2" creationId="{5962B7C3-2912-AFB1-A54B-5E3920924A5F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2806317114" sldId="1610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806317114" sldId="1610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2806317114" sldId="1610"/>
            <ac:spMk id="3" creationId="{AFFC30AB-96DB-D2FC-A0FB-A94C43351DF5}"/>
          </ac:spMkLst>
        </pc:spChg>
        <pc:picChg chg="add mod">
          <ac:chgData name="伊健 杜" userId="e69aded81da48593" providerId="LiveId" clId="{522AEE9E-FCC6-4D60-A75A-DD2D56B07D59}" dt="2022-11-21T05:57:39.621" v="3033" actId="1076"/>
          <ac:picMkLst>
            <pc:docMk/>
            <pc:sldMk cId="2806317114" sldId="1610"/>
            <ac:picMk id="5" creationId="{13E8D7A7-85E9-54FD-98C2-24ACDBCCFFCE}"/>
          </ac:picMkLst>
        </pc:picChg>
        <pc:picChg chg="del">
          <ac:chgData name="伊健 杜" userId="e69aded81da48593" providerId="LiveId" clId="{522AEE9E-FCC6-4D60-A75A-DD2D56B07D59}" dt="2022-11-21T05:57:11.230" v="3031" actId="478"/>
          <ac:picMkLst>
            <pc:docMk/>
            <pc:sldMk cId="2806317114" sldId="1610"/>
            <ac:picMk id="31746" creationId="{C7C66D8C-D151-F3A7-B416-481BA294ADC3}"/>
          </ac:picMkLst>
        </pc:picChg>
      </pc:sldChg>
      <pc:sldChg chg="delSp modSp add del mod">
        <pc:chgData name="伊健 杜" userId="e69aded81da48593" providerId="LiveId" clId="{522AEE9E-FCC6-4D60-A75A-DD2D56B07D59}" dt="2022-11-21T05:59:50.999" v="3116" actId="47"/>
        <pc:sldMkLst>
          <pc:docMk/>
          <pc:sldMk cId="196622459" sldId="1611"/>
        </pc:sldMkLst>
        <pc:spChg chg="del">
          <ac:chgData name="伊健 杜" userId="e69aded81da48593" providerId="LiveId" clId="{522AEE9E-FCC6-4D60-A75A-DD2D56B07D59}" dt="2022-11-21T05:58:24.565" v="3037" actId="478"/>
          <ac:spMkLst>
            <pc:docMk/>
            <pc:sldMk cId="196622459" sldId="1611"/>
            <ac:spMk id="2" creationId="{5962B7C3-2912-AFB1-A54B-5E3920924A5F}"/>
          </ac:spMkLst>
        </pc:spChg>
        <pc:spChg chg="del mod">
          <ac:chgData name="伊健 杜" userId="e69aded81da48593" providerId="LiveId" clId="{522AEE9E-FCC6-4D60-A75A-DD2D56B07D59}" dt="2022-11-21T05:59:49.905" v="3115"/>
          <ac:spMkLst>
            <pc:docMk/>
            <pc:sldMk cId="196622459" sldId="1611"/>
            <ac:spMk id="4" creationId="{BD95F9A2-9D79-26DD-0E98-636A19FC1AB1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252237717" sldId="1611"/>
        </pc:sldMkLst>
        <pc:spChg chg="del mod">
          <ac:chgData name="伊健 杜" userId="e69aded81da48593" providerId="LiveId" clId="{522AEE9E-FCC6-4D60-A75A-DD2D56B07D59}" dt="2022-11-21T06:01:47.908" v="3259" actId="478"/>
          <ac:spMkLst>
            <pc:docMk/>
            <pc:sldMk cId="1252237717" sldId="1611"/>
            <ac:spMk id="2" creationId="{5962B7C3-2912-AFB1-A54B-5E3920924A5F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252237717" sldId="1611"/>
            <ac:spMk id="4" creationId="{BD95F9A2-9D79-26DD-0E98-636A19FC1AB1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252237717" sldId="1611"/>
            <ac:spMk id="5" creationId="{E108BB9B-3539-2760-5566-C7F6DB809F8A}"/>
          </ac:spMkLst>
        </pc:spChg>
        <pc:spChg chg="add mod">
          <ac:chgData name="伊健 杜" userId="e69aded81da48593" providerId="LiveId" clId="{522AEE9E-FCC6-4D60-A75A-DD2D56B07D59}" dt="2022-11-21T06:44:36.242" v="4144"/>
          <ac:spMkLst>
            <pc:docMk/>
            <pc:sldMk cId="1252237717" sldId="1611"/>
            <ac:spMk id="6" creationId="{8253F377-BAFB-D67C-DC3B-E2B3121B26E2}"/>
          </ac:spMkLst>
        </pc:spChg>
        <pc:picChg chg="add mod">
          <ac:chgData name="伊健 杜" userId="e69aded81da48593" providerId="LiveId" clId="{522AEE9E-FCC6-4D60-A75A-DD2D56B07D59}" dt="2022-11-21T06:02:15.653" v="3287"/>
          <ac:picMkLst>
            <pc:docMk/>
            <pc:sldMk cId="1252237717" sldId="1611"/>
            <ac:picMk id="3" creationId="{2B93EA7F-64EA-0922-6134-023B7670CE1E}"/>
          </ac:picMkLst>
        </pc:picChg>
      </pc:sldChg>
      <pc:sldChg chg="addSp delSp modSp add mod">
        <pc:chgData name="伊健 杜" userId="e69aded81da48593" providerId="LiveId" clId="{522AEE9E-FCC6-4D60-A75A-DD2D56B07D59}" dt="2022-11-21T06:07:08.942" v="3482" actId="122"/>
        <pc:sldMkLst>
          <pc:docMk/>
          <pc:sldMk cId="3079509020" sldId="1612"/>
        </pc:sldMkLst>
        <pc:spChg chg="mod">
          <ac:chgData name="伊健 杜" userId="e69aded81da48593" providerId="LiveId" clId="{522AEE9E-FCC6-4D60-A75A-DD2D56B07D59}" dt="2022-11-21T06:05:51.443" v="3411"/>
          <ac:spMkLst>
            <pc:docMk/>
            <pc:sldMk cId="3079509020" sldId="1612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07:08.942" v="3482" actId="122"/>
          <ac:spMkLst>
            <pc:docMk/>
            <pc:sldMk cId="3079509020" sldId="1612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6:06:00.724" v="3412"/>
          <ac:spMkLst>
            <pc:docMk/>
            <pc:sldMk cId="3079509020" sldId="1612"/>
            <ac:spMk id="5" creationId="{12133E31-EFD8-1428-E834-932512E03115}"/>
          </ac:spMkLst>
        </pc:spChg>
        <pc:picChg chg="add mod">
          <ac:chgData name="伊健 杜" userId="e69aded81da48593" providerId="LiveId" clId="{522AEE9E-FCC6-4D60-A75A-DD2D56B07D59}" dt="2022-11-21T06:06:46.972" v="3416" actId="1076"/>
          <ac:picMkLst>
            <pc:docMk/>
            <pc:sldMk cId="3079509020" sldId="1612"/>
            <ac:picMk id="7" creationId="{826D3B7B-67C6-EADB-FE4B-552B7F660C3B}"/>
          </ac:picMkLst>
        </pc:picChg>
        <pc:picChg chg="del">
          <ac:chgData name="伊健 杜" userId="e69aded81da48593" providerId="LiveId" clId="{522AEE9E-FCC6-4D60-A75A-DD2D56B07D59}" dt="2022-11-21T06:06:44.331" v="3413" actId="478"/>
          <ac:picMkLst>
            <pc:docMk/>
            <pc:sldMk cId="3079509020" sldId="1612"/>
            <ac:picMk id="20484" creationId="{6E6CE28B-1702-DB1B-B05F-295EB8E899A8}"/>
          </ac:picMkLst>
        </pc:pic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1007936587" sldId="1613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007936587" sldId="1613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6:07:12.508" v="3484" actId="478"/>
          <ac:spMkLst>
            <pc:docMk/>
            <pc:sldMk cId="1007936587" sldId="1613"/>
            <ac:spMk id="5" creationId="{12133E31-EFD8-1428-E834-932512E03115}"/>
          </ac:spMkLst>
        </pc:spChg>
        <pc:picChg chg="del">
          <ac:chgData name="伊健 杜" userId="e69aded81da48593" providerId="LiveId" clId="{522AEE9E-FCC6-4D60-A75A-DD2D56B07D59}" dt="2022-11-21T06:07:52.149" v="3552" actId="478"/>
          <ac:picMkLst>
            <pc:docMk/>
            <pc:sldMk cId="1007936587" sldId="1613"/>
            <ac:picMk id="7" creationId="{826D3B7B-67C6-EADB-FE4B-552B7F660C3B}"/>
          </ac:picMkLst>
        </pc:picChg>
        <pc:picChg chg="add mod">
          <ac:chgData name="伊健 杜" userId="e69aded81da48593" providerId="LiveId" clId="{522AEE9E-FCC6-4D60-A75A-DD2D56B07D59}" dt="2022-11-21T06:07:57.674" v="3558" actId="1076"/>
          <ac:picMkLst>
            <pc:docMk/>
            <pc:sldMk cId="1007936587" sldId="1613"/>
            <ac:picMk id="32770" creationId="{7BB9106E-08B3-EB7D-730D-4D6E9D0D35C6}"/>
          </ac:picMkLst>
        </pc:picChg>
      </pc:sldChg>
      <pc:sldChg chg="addSp delSp modSp add mod">
        <pc:chgData name="伊健 杜" userId="e69aded81da48593" providerId="LiveId" clId="{522AEE9E-FCC6-4D60-A75A-DD2D56B07D59}" dt="2022-11-21T06:11:06.625" v="3634" actId="14100"/>
        <pc:sldMkLst>
          <pc:docMk/>
          <pc:sldMk cId="341383867" sldId="1614"/>
        </pc:sldMkLst>
        <pc:spChg chg="del mod ord">
          <ac:chgData name="伊健 杜" userId="e69aded81da48593" providerId="LiveId" clId="{522AEE9E-FCC6-4D60-A75A-DD2D56B07D59}" dt="2022-11-21T06:10:59.660" v="3631" actId="478"/>
          <ac:spMkLst>
            <pc:docMk/>
            <pc:sldMk cId="341383867" sldId="1614"/>
            <ac:spMk id="3" creationId="{AFFC30AB-96DB-D2FC-A0FB-A94C43351DF5}"/>
          </ac:spMkLst>
        </pc:spChg>
        <pc:picChg chg="del">
          <ac:chgData name="伊健 杜" userId="e69aded81da48593" providerId="LiveId" clId="{522AEE9E-FCC6-4D60-A75A-DD2D56B07D59}" dt="2022-11-21T06:09:15.668" v="3562" actId="478"/>
          <ac:picMkLst>
            <pc:docMk/>
            <pc:sldMk cId="341383867" sldId="1614"/>
            <ac:picMk id="32770" creationId="{7BB9106E-08B3-EB7D-730D-4D6E9D0D35C6}"/>
          </ac:picMkLst>
        </pc:picChg>
        <pc:picChg chg="add del mod">
          <ac:chgData name="伊健 杜" userId="e69aded81da48593" providerId="LiveId" clId="{522AEE9E-FCC6-4D60-A75A-DD2D56B07D59}" dt="2022-11-21T06:10:59.660" v="3631" actId="478"/>
          <ac:picMkLst>
            <pc:docMk/>
            <pc:sldMk cId="341383867" sldId="1614"/>
            <ac:picMk id="36866" creationId="{E1537241-9F89-21CC-5E83-FB4F515D3F6F}"/>
          </ac:picMkLst>
        </pc:picChg>
        <pc:picChg chg="add mod">
          <ac:chgData name="伊健 杜" userId="e69aded81da48593" providerId="LiveId" clId="{522AEE9E-FCC6-4D60-A75A-DD2D56B07D59}" dt="2022-11-21T06:11:06.625" v="3634" actId="14100"/>
          <ac:picMkLst>
            <pc:docMk/>
            <pc:sldMk cId="341383867" sldId="1614"/>
            <ac:picMk id="36868" creationId="{D12938A4-52B1-6BD4-19B7-FB1F2BC5BD64}"/>
          </ac:picMkLst>
        </pc:picChg>
      </pc:sldChg>
      <pc:sldChg chg="delSp modSp add mod modNotesTx">
        <pc:chgData name="伊健 杜" userId="e69aded81da48593" providerId="LiveId" clId="{522AEE9E-FCC6-4D60-A75A-DD2D56B07D59}" dt="2022-11-21T10:28:06.357" v="4163" actId="20577"/>
        <pc:sldMkLst>
          <pc:docMk/>
          <pc:sldMk cId="1023481345" sldId="1615"/>
        </pc:sldMkLst>
        <pc:spChg chg="del">
          <ac:chgData name="伊健 杜" userId="e69aded81da48593" providerId="LiveId" clId="{522AEE9E-FCC6-4D60-A75A-DD2D56B07D59}" dt="2022-11-21T06:11:14.411" v="3636" actId="478"/>
          <ac:spMkLst>
            <pc:docMk/>
            <pc:sldMk cId="1023481345" sldId="1615"/>
            <ac:spMk id="2" creationId="{5962B7C3-2912-AFB1-A54B-5E3920924A5F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023481345" sldId="1615"/>
            <ac:spMk id="4" creationId="{BD95F9A2-9D79-26DD-0E98-636A19FC1AB1}"/>
          </ac:spMkLst>
        </pc:spChg>
      </pc:sldChg>
      <pc:sldChg chg="modSp add mod ord">
        <pc:chgData name="伊健 杜" userId="e69aded81da48593" providerId="LiveId" clId="{522AEE9E-FCC6-4D60-A75A-DD2D56B07D59}" dt="2022-11-21T06:44:36.242" v="4144"/>
        <pc:sldMkLst>
          <pc:docMk/>
          <pc:sldMk cId="1294941309" sldId="1616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1294941309" sldId="1616"/>
            <ac:spMk id="4" creationId="{BD95F9A2-9D79-26DD-0E98-636A19FC1AB1}"/>
          </ac:spMkLst>
        </pc:sp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1766824160" sldId="1617"/>
        </pc:sldMkLst>
        <pc:spChg chg="mod">
          <ac:chgData name="伊健 杜" userId="e69aded81da48593" providerId="LiveId" clId="{522AEE9E-FCC6-4D60-A75A-DD2D56B07D59}" dt="2022-11-21T06:12:42.291" v="3843" actId="20577"/>
          <ac:spMkLst>
            <pc:docMk/>
            <pc:sldMk cId="1766824160" sldId="1617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1766824160" sldId="1617"/>
            <ac:spMk id="3" creationId="{AFFC30AB-96DB-D2FC-A0FB-A94C43351DF5}"/>
          </ac:spMkLst>
        </pc:spChg>
        <pc:spChg chg="mod">
          <ac:chgData name="伊健 杜" userId="e69aded81da48593" providerId="LiveId" clId="{522AEE9E-FCC6-4D60-A75A-DD2D56B07D59}" dt="2022-11-21T06:13:02.021" v="3845" actId="20577"/>
          <ac:spMkLst>
            <pc:docMk/>
            <pc:sldMk cId="1766824160" sldId="1617"/>
            <ac:spMk id="5" creationId="{12133E31-EFD8-1428-E834-932512E03115}"/>
          </ac:spMkLst>
        </pc:spChg>
        <pc:picChg chg="add mod">
          <ac:chgData name="伊健 杜" userId="e69aded81da48593" providerId="LiveId" clId="{522AEE9E-FCC6-4D60-A75A-DD2D56B07D59}" dt="2022-11-21T06:13:31.156" v="3847"/>
          <ac:picMkLst>
            <pc:docMk/>
            <pc:sldMk cId="1766824160" sldId="1617"/>
            <ac:picMk id="4" creationId="{E164F582-DB26-6CC4-3084-9064A3757076}"/>
          </ac:picMkLst>
        </pc:picChg>
        <pc:picChg chg="del">
          <ac:chgData name="伊健 杜" userId="e69aded81da48593" providerId="LiveId" clId="{522AEE9E-FCC6-4D60-A75A-DD2D56B07D59}" dt="2022-11-21T06:13:21.612" v="3846" actId="478"/>
          <ac:picMkLst>
            <pc:docMk/>
            <pc:sldMk cId="1766824160" sldId="1617"/>
            <ac:picMk id="7" creationId="{826D3B7B-67C6-EADB-FE4B-552B7F660C3B}"/>
          </ac:picMkLst>
        </pc:picChg>
      </pc:sldChg>
      <pc:sldChg chg="addSp delSp modSp add mod delAnim">
        <pc:chgData name="伊健 杜" userId="e69aded81da48593" providerId="LiveId" clId="{522AEE9E-FCC6-4D60-A75A-DD2D56B07D59}" dt="2022-11-21T06:44:36.242" v="4144"/>
        <pc:sldMkLst>
          <pc:docMk/>
          <pc:sldMk cId="2199367363" sldId="1618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2199367363" sldId="1618"/>
            <ac:spMk id="3" creationId="{AFFC30AB-96DB-D2FC-A0FB-A94C43351DF5}"/>
          </ac:spMkLst>
        </pc:spChg>
        <pc:spChg chg="del">
          <ac:chgData name="伊健 杜" userId="e69aded81da48593" providerId="LiveId" clId="{522AEE9E-FCC6-4D60-A75A-DD2D56B07D59}" dt="2022-11-21T06:13:59.438" v="3915" actId="478"/>
          <ac:spMkLst>
            <pc:docMk/>
            <pc:sldMk cId="2199367363" sldId="1618"/>
            <ac:spMk id="5" creationId="{12133E31-EFD8-1428-E834-932512E03115}"/>
          </ac:spMkLst>
        </pc:spChg>
        <pc:picChg chg="del">
          <ac:chgData name="伊健 杜" userId="e69aded81da48593" providerId="LiveId" clId="{522AEE9E-FCC6-4D60-A75A-DD2D56B07D59}" dt="2022-11-21T06:16:09.141" v="3916" actId="478"/>
          <ac:picMkLst>
            <pc:docMk/>
            <pc:sldMk cId="2199367363" sldId="1618"/>
            <ac:picMk id="4" creationId="{E164F582-DB26-6CC4-3084-9064A3757076}"/>
          </ac:picMkLst>
        </pc:picChg>
        <pc:picChg chg="add mod">
          <ac:chgData name="伊健 杜" userId="e69aded81da48593" providerId="LiveId" clId="{522AEE9E-FCC6-4D60-A75A-DD2D56B07D59}" dt="2022-11-21T06:16:13.312" v="3919" actId="1076"/>
          <ac:picMkLst>
            <pc:docMk/>
            <pc:sldMk cId="2199367363" sldId="1618"/>
            <ac:picMk id="37890" creationId="{7F94C16C-A6A5-C4F3-7C32-3BBEB94BC204}"/>
          </ac:picMkLst>
        </pc:picChg>
      </pc:sldChg>
      <pc:sldChg chg="addSp delSp modSp add mod">
        <pc:chgData name="伊健 杜" userId="e69aded81da48593" providerId="LiveId" clId="{522AEE9E-FCC6-4D60-A75A-DD2D56B07D59}" dt="2022-11-21T06:44:36.242" v="4144"/>
        <pc:sldMkLst>
          <pc:docMk/>
          <pc:sldMk cId="392395669" sldId="1619"/>
        </pc:sldMkLst>
        <pc:spChg chg="del">
          <ac:chgData name="伊健 杜" userId="e69aded81da48593" providerId="LiveId" clId="{522AEE9E-FCC6-4D60-A75A-DD2D56B07D59}" dt="2022-11-21T06:20:47.731" v="3965" actId="478"/>
          <ac:spMkLst>
            <pc:docMk/>
            <pc:sldMk cId="392395669" sldId="1619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392395669" sldId="1619"/>
            <ac:spMk id="3" creationId="{AFFC30AB-96DB-D2FC-A0FB-A94C43351DF5}"/>
          </ac:spMkLst>
        </pc:spChg>
        <pc:spChg chg="add del mod">
          <ac:chgData name="伊健 杜" userId="e69aded81da48593" providerId="LiveId" clId="{522AEE9E-FCC6-4D60-A75A-DD2D56B07D59}" dt="2022-11-21T06:20:50.272" v="3966" actId="478"/>
          <ac:spMkLst>
            <pc:docMk/>
            <pc:sldMk cId="392395669" sldId="1619"/>
            <ac:spMk id="5" creationId="{DF77B240-5D29-2F73-B173-DEE3B782E206}"/>
          </ac:spMkLst>
        </pc:spChg>
        <pc:spChg chg="add mod">
          <ac:chgData name="伊健 杜" userId="e69aded81da48593" providerId="LiveId" clId="{522AEE9E-FCC6-4D60-A75A-DD2D56B07D59}" dt="2022-11-21T06:21:19.913" v="4027"/>
          <ac:spMkLst>
            <pc:docMk/>
            <pc:sldMk cId="392395669" sldId="1619"/>
            <ac:spMk id="7" creationId="{AA7CB6AB-89D0-0C0A-EE2E-D8B26D20600A}"/>
          </ac:spMkLst>
        </pc:spChg>
        <pc:picChg chg="del">
          <ac:chgData name="伊健 杜" userId="e69aded81da48593" providerId="LiveId" clId="{522AEE9E-FCC6-4D60-A75A-DD2D56B07D59}" dt="2022-11-21T06:20:36.576" v="3961" actId="478"/>
          <ac:picMkLst>
            <pc:docMk/>
            <pc:sldMk cId="392395669" sldId="1619"/>
            <ac:picMk id="37890" creationId="{7F94C16C-A6A5-C4F3-7C32-3BBEB94BC204}"/>
          </ac:picMkLst>
        </pc:picChg>
        <pc:picChg chg="add mod">
          <ac:chgData name="伊健 杜" userId="e69aded81da48593" providerId="LiveId" clId="{522AEE9E-FCC6-4D60-A75A-DD2D56B07D59}" dt="2022-11-21T06:20:55.228" v="3970" actId="1076"/>
          <ac:picMkLst>
            <pc:docMk/>
            <pc:sldMk cId="392395669" sldId="1619"/>
            <ac:picMk id="39938" creationId="{B888754D-A4B0-963C-331E-234C80440FCB}"/>
          </ac:picMkLst>
        </pc:picChg>
      </pc:sldChg>
      <pc:sldChg chg="addSp delSp modSp new mod">
        <pc:chgData name="伊健 杜" userId="e69aded81da48593" providerId="LiveId" clId="{522AEE9E-FCC6-4D60-A75A-DD2D56B07D59}" dt="2022-11-21T06:22:12.153" v="4032" actId="1076"/>
        <pc:sldMkLst>
          <pc:docMk/>
          <pc:sldMk cId="1764933360" sldId="1620"/>
        </pc:sldMkLst>
        <pc:spChg chg="del">
          <ac:chgData name="伊健 杜" userId="e69aded81da48593" providerId="LiveId" clId="{522AEE9E-FCC6-4D60-A75A-DD2D56B07D59}" dt="2022-11-21T06:22:04.142" v="4029" actId="478"/>
          <ac:spMkLst>
            <pc:docMk/>
            <pc:sldMk cId="1764933360" sldId="1620"/>
            <ac:spMk id="2" creationId="{D7860BC7-A008-E1C6-E556-1773910693FD}"/>
          </ac:spMkLst>
        </pc:spChg>
        <pc:spChg chg="del">
          <ac:chgData name="伊健 杜" userId="e69aded81da48593" providerId="LiveId" clId="{522AEE9E-FCC6-4D60-A75A-DD2D56B07D59}" dt="2022-11-21T06:22:04.142" v="4029" actId="478"/>
          <ac:spMkLst>
            <pc:docMk/>
            <pc:sldMk cId="1764933360" sldId="1620"/>
            <ac:spMk id="3" creationId="{DAAC687A-F16B-A2A1-6D43-B622A1ABF5ED}"/>
          </ac:spMkLst>
        </pc:spChg>
        <pc:picChg chg="add mod">
          <ac:chgData name="伊健 杜" userId="e69aded81da48593" providerId="LiveId" clId="{522AEE9E-FCC6-4D60-A75A-DD2D56B07D59}" dt="2022-11-21T06:22:12.153" v="4032" actId="1076"/>
          <ac:picMkLst>
            <pc:docMk/>
            <pc:sldMk cId="1764933360" sldId="1620"/>
            <ac:picMk id="40962" creationId="{75BCB029-820E-B0A8-2864-DB80A01C8EDE}"/>
          </ac:picMkLst>
        </pc:picChg>
      </pc:sldChg>
      <pc:sldChg chg="addSp delSp new mod">
        <pc:chgData name="伊健 杜" userId="e69aded81da48593" providerId="LiveId" clId="{522AEE9E-FCC6-4D60-A75A-DD2D56B07D59}" dt="2022-11-21T06:23:51.261" v="4035"/>
        <pc:sldMkLst>
          <pc:docMk/>
          <pc:sldMk cId="1451192333" sldId="1621"/>
        </pc:sldMkLst>
        <pc:spChg chg="del">
          <ac:chgData name="伊健 杜" userId="e69aded81da48593" providerId="LiveId" clId="{522AEE9E-FCC6-4D60-A75A-DD2D56B07D59}" dt="2022-11-21T06:23:50.592" v="4034" actId="478"/>
          <ac:spMkLst>
            <pc:docMk/>
            <pc:sldMk cId="1451192333" sldId="1621"/>
            <ac:spMk id="2" creationId="{D892B773-B54A-A8B6-434F-9482CF81FA5E}"/>
          </ac:spMkLst>
        </pc:spChg>
        <pc:spChg chg="del">
          <ac:chgData name="伊健 杜" userId="e69aded81da48593" providerId="LiveId" clId="{522AEE9E-FCC6-4D60-A75A-DD2D56B07D59}" dt="2022-11-21T06:23:50.592" v="4034" actId="478"/>
          <ac:spMkLst>
            <pc:docMk/>
            <pc:sldMk cId="1451192333" sldId="1621"/>
            <ac:spMk id="3" creationId="{2FE570EF-8AB5-E315-7A7C-391923F0ED9B}"/>
          </ac:spMkLst>
        </pc:spChg>
        <pc:picChg chg="add">
          <ac:chgData name="伊健 杜" userId="e69aded81da48593" providerId="LiveId" clId="{522AEE9E-FCC6-4D60-A75A-DD2D56B07D59}" dt="2022-11-21T06:23:51.261" v="4035"/>
          <ac:picMkLst>
            <pc:docMk/>
            <pc:sldMk cId="1451192333" sldId="1621"/>
            <ac:picMk id="41986" creationId="{EE6FEC7D-A73C-A1BB-200C-683FE65ED187}"/>
          </ac:picMkLst>
        </pc:picChg>
      </pc:sldChg>
      <pc:sldChg chg="addSp delSp modSp new mod">
        <pc:chgData name="伊健 杜" userId="e69aded81da48593" providerId="LiveId" clId="{522AEE9E-FCC6-4D60-A75A-DD2D56B07D59}" dt="2022-11-21T06:24:32.577" v="4041" actId="1076"/>
        <pc:sldMkLst>
          <pc:docMk/>
          <pc:sldMk cId="3038021833" sldId="1622"/>
        </pc:sldMkLst>
        <pc:spChg chg="del">
          <ac:chgData name="伊健 杜" userId="e69aded81da48593" providerId="LiveId" clId="{522AEE9E-FCC6-4D60-A75A-DD2D56B07D59}" dt="2022-11-21T06:24:23.862" v="4037" actId="478"/>
          <ac:spMkLst>
            <pc:docMk/>
            <pc:sldMk cId="3038021833" sldId="1622"/>
            <ac:spMk id="2" creationId="{EE0884FC-3A64-3B37-4FF3-B2705FCA5057}"/>
          </ac:spMkLst>
        </pc:spChg>
        <pc:spChg chg="del">
          <ac:chgData name="伊健 杜" userId="e69aded81da48593" providerId="LiveId" clId="{522AEE9E-FCC6-4D60-A75A-DD2D56B07D59}" dt="2022-11-21T06:24:23.862" v="4037" actId="478"/>
          <ac:spMkLst>
            <pc:docMk/>
            <pc:sldMk cId="3038021833" sldId="1622"/>
            <ac:spMk id="3" creationId="{219797EB-95A4-4A0C-3AA5-F640B32704D5}"/>
          </ac:spMkLst>
        </pc:spChg>
        <pc:picChg chg="add mod">
          <ac:chgData name="伊健 杜" userId="e69aded81da48593" providerId="LiveId" clId="{522AEE9E-FCC6-4D60-A75A-DD2D56B07D59}" dt="2022-11-21T06:24:32.577" v="4041" actId="1076"/>
          <ac:picMkLst>
            <pc:docMk/>
            <pc:sldMk cId="3038021833" sldId="1622"/>
            <ac:picMk id="43010" creationId="{AF4E5964-B153-D34D-1D0A-F08F94E9C5DB}"/>
          </ac:picMkLst>
        </pc:picChg>
      </pc:sldChg>
      <pc:sldChg chg="delSp modSp new mod">
        <pc:chgData name="伊健 杜" userId="e69aded81da48593" providerId="LiveId" clId="{522AEE9E-FCC6-4D60-A75A-DD2D56B07D59}" dt="2022-11-21T06:44:36.242" v="4144"/>
        <pc:sldMkLst>
          <pc:docMk/>
          <pc:sldMk cId="4128864493" sldId="1623"/>
        </pc:sldMkLst>
        <pc:spChg chg="mod">
          <ac:chgData name="伊健 杜" userId="e69aded81da48593" providerId="LiveId" clId="{522AEE9E-FCC6-4D60-A75A-DD2D56B07D59}" dt="2022-11-21T06:44:36.242" v="4144"/>
          <ac:spMkLst>
            <pc:docMk/>
            <pc:sldMk cId="4128864493" sldId="1623"/>
            <ac:spMk id="2" creationId="{B604DC10-7A7A-3629-95DC-DFB88F6DA7A9}"/>
          </ac:spMkLst>
        </pc:spChg>
        <pc:spChg chg="del">
          <ac:chgData name="伊健 杜" userId="e69aded81da48593" providerId="LiveId" clId="{522AEE9E-FCC6-4D60-A75A-DD2D56B07D59}" dt="2022-11-21T06:25:07.167" v="4045" actId="478"/>
          <ac:spMkLst>
            <pc:docMk/>
            <pc:sldMk cId="4128864493" sldId="1623"/>
            <ac:spMk id="3" creationId="{A6F305A9-CDCB-C790-DAD2-E3639A16CD4E}"/>
          </ac:spMkLst>
        </pc:spChg>
      </pc:sldChg>
      <pc:sldChg chg="modSp add mod">
        <pc:chgData name="伊健 杜" userId="e69aded81da48593" providerId="LiveId" clId="{522AEE9E-FCC6-4D60-A75A-DD2D56B07D59}" dt="2022-11-21T06:44:36.242" v="4144"/>
        <pc:sldMkLst>
          <pc:docMk/>
          <pc:sldMk cId="940666817" sldId="1624"/>
        </pc:sldMkLst>
        <pc:spChg chg="mod">
          <ac:chgData name="伊健 杜" userId="e69aded81da48593" providerId="LiveId" clId="{522AEE9E-FCC6-4D60-A75A-DD2D56B07D59}" dt="2022-11-21T06:26:16.649" v="4136" actId="20577"/>
          <ac:spMkLst>
            <pc:docMk/>
            <pc:sldMk cId="940666817" sldId="1624"/>
            <ac:spMk id="2" creationId="{10304424-DB4A-36E7-9E0D-D32A5DD0F26C}"/>
          </ac:spMkLst>
        </pc:spChg>
        <pc:spChg chg="mod">
          <ac:chgData name="伊健 杜" userId="e69aded81da48593" providerId="LiveId" clId="{522AEE9E-FCC6-4D60-A75A-DD2D56B07D59}" dt="2022-11-21T06:44:36.242" v="4144"/>
          <ac:spMkLst>
            <pc:docMk/>
            <pc:sldMk cId="940666817" sldId="1624"/>
            <ac:spMk id="3" creationId="{AFFC30AB-96DB-D2FC-A0FB-A94C43351DF5}"/>
          </ac:spMkLst>
        </pc:spChg>
      </pc:sldChg>
      <pc:sldChg chg="addSp delSp modSp new del">
        <pc:chgData name="伊健 杜" userId="e69aded81da48593" providerId="LiveId" clId="{522AEE9E-FCC6-4D60-A75A-DD2D56B07D59}" dt="2022-11-21T06:42:50.326" v="4143" actId="47"/>
        <pc:sldMkLst>
          <pc:docMk/>
          <pc:sldMk cId="2900695197" sldId="1625"/>
        </pc:sldMkLst>
        <pc:spChg chg="del">
          <ac:chgData name="伊健 杜" userId="e69aded81da48593" providerId="LiveId" clId="{522AEE9E-FCC6-4D60-A75A-DD2D56B07D59}" dt="2022-11-21T06:40:33.963" v="4139" actId="478"/>
          <ac:spMkLst>
            <pc:docMk/>
            <pc:sldMk cId="2900695197" sldId="1625"/>
            <ac:spMk id="2" creationId="{A5A232E4-BC5D-6967-D8B1-7ACA45FFFE04}"/>
          </ac:spMkLst>
        </pc:spChg>
        <pc:spChg chg="del">
          <ac:chgData name="伊健 杜" userId="e69aded81da48593" providerId="LiveId" clId="{522AEE9E-FCC6-4D60-A75A-DD2D56B07D59}" dt="2022-11-21T06:40:33.963" v="4139" actId="478"/>
          <ac:spMkLst>
            <pc:docMk/>
            <pc:sldMk cId="2900695197" sldId="1625"/>
            <ac:spMk id="3" creationId="{9BE9ACAE-4E78-1442-0ECA-394C0DAA6F0B}"/>
          </ac:spMkLst>
        </pc:spChg>
        <pc:picChg chg="add del">
          <ac:chgData name="伊健 杜" userId="e69aded81da48593" providerId="LiveId" clId="{522AEE9E-FCC6-4D60-A75A-DD2D56B07D59}" dt="2022-11-21T06:40:33.963" v="4139" actId="478"/>
          <ac:picMkLst>
            <pc:docMk/>
            <pc:sldMk cId="2900695197" sldId="1625"/>
            <ac:picMk id="44034" creationId="{5693FBE9-0FD7-E2E1-BDFD-C50F596482B3}"/>
          </ac:picMkLst>
        </pc:picChg>
        <pc:picChg chg="add mod">
          <ac:chgData name="伊健 杜" userId="e69aded81da48593" providerId="LiveId" clId="{522AEE9E-FCC6-4D60-A75A-DD2D56B07D59}" dt="2022-11-21T06:40:38.308" v="4142" actId="1076"/>
          <ac:picMkLst>
            <pc:docMk/>
            <pc:sldMk cId="2900695197" sldId="1625"/>
            <ac:picMk id="44036" creationId="{7DD6F665-F7D1-6D30-7BB2-2E1E8E7C6BCF}"/>
          </ac:picMkLst>
        </pc:picChg>
      </pc:sldChg>
    </pc:docChg>
  </pc:docChgLst>
  <pc:docChgLst>
    <pc:chgData name="伊健 杜" userId="e69aded81da48593" providerId="LiveId" clId="{AEDDF0B3-5939-4E1F-A2D5-83622944CFAE}"/>
    <pc:docChg chg="undo custSel addSld delSld modSld sldOrd">
      <pc:chgData name="伊健 杜" userId="e69aded81da48593" providerId="LiveId" clId="{AEDDF0B3-5939-4E1F-A2D5-83622944CFAE}" dt="2022-11-23T13:02:19.784" v="3916" actId="20577"/>
      <pc:docMkLst>
        <pc:docMk/>
      </pc:docMkLst>
      <pc:sldChg chg="del">
        <pc:chgData name="伊健 杜" userId="e69aded81da48593" providerId="LiveId" clId="{AEDDF0B3-5939-4E1F-A2D5-83622944CFAE}" dt="2022-11-23T03:58:46.279" v="0" actId="47"/>
        <pc:sldMkLst>
          <pc:docMk/>
          <pc:sldMk cId="0" sldId="27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90859766" sldId="88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90415320" sldId="88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948515686" sldId="88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314336077" sldId="151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807822024" sldId="1561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478710393" sldId="156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278524335" sldId="156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837178426" sldId="156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734188155" sldId="156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097106493" sldId="156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553102500" sldId="156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939192676" sldId="1568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930578806" sldId="1569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4138935040" sldId="1570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230565867" sldId="1571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602726642" sldId="157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880191684" sldId="157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885706911" sldId="157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077881807" sldId="157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692969969" sldId="157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290510378" sldId="157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743280203" sldId="1578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100113883" sldId="1579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670046135" sldId="1580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4008737269" sldId="158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388033253" sldId="158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118335550" sldId="158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020744902" sldId="158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741335016" sldId="158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815593008" sldId="158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780815688" sldId="1589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23943835" sldId="159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751504289" sldId="159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799640489" sldId="159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584545916" sldId="159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918302797" sldId="159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316739913" sldId="159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5221639" sldId="1598"/>
        </pc:sldMkLst>
      </pc:sldChg>
      <pc:sldChg chg="addSp delSp modSp add del mod">
        <pc:chgData name="伊健 杜" userId="e69aded81da48593" providerId="LiveId" clId="{AEDDF0B3-5939-4E1F-A2D5-83622944CFAE}" dt="2022-11-23T06:34:34.095" v="3741"/>
        <pc:sldMkLst>
          <pc:docMk/>
          <pc:sldMk cId="3513292850" sldId="1599"/>
        </pc:sldMkLst>
        <pc:spChg chg="add mod">
          <ac:chgData name="伊健 杜" userId="e69aded81da48593" providerId="LiveId" clId="{AEDDF0B3-5939-4E1F-A2D5-83622944CFAE}" dt="2022-11-23T06:26:10.103" v="3541" actId="207"/>
          <ac:spMkLst>
            <pc:docMk/>
            <pc:sldMk cId="3513292850" sldId="1599"/>
            <ac:spMk id="2" creationId="{F858B6EF-EA23-25C0-DCF1-96F5AA31E5F4}"/>
          </ac:spMkLst>
        </pc:spChg>
        <pc:spChg chg="mod">
          <ac:chgData name="伊健 杜" userId="e69aded81da48593" providerId="LiveId" clId="{AEDDF0B3-5939-4E1F-A2D5-83622944CFAE}" dt="2022-11-23T06:24:40.698" v="3477" actId="1076"/>
          <ac:spMkLst>
            <pc:docMk/>
            <pc:sldMk cId="3513292850" sldId="1599"/>
            <ac:spMk id="4" creationId="{767FBCC3-E590-DDD9-AC6E-390CBBE40FB6}"/>
          </ac:spMkLst>
        </pc:spChg>
        <pc:spChg chg="del">
          <ac:chgData name="伊健 杜" userId="e69aded81da48593" providerId="LiveId" clId="{AEDDF0B3-5939-4E1F-A2D5-83622944CFAE}" dt="2022-11-23T06:25:01.495" v="3534" actId="478"/>
          <ac:spMkLst>
            <pc:docMk/>
            <pc:sldMk cId="3513292850" sldId="1599"/>
            <ac:spMk id="5" creationId="{1BB63C24-62EE-61C0-4033-CE44E51996E7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513292850" sldId="1599"/>
            <ac:spMk id="6" creationId="{159B7E6B-21F0-E0FE-7ABA-4ADD738FA9C0}"/>
          </ac:spMkLst>
        </pc:spChg>
        <pc:picChg chg="add mod">
          <ac:chgData name="伊健 杜" userId="e69aded81da48593" providerId="LiveId" clId="{AEDDF0B3-5939-4E1F-A2D5-83622944CFAE}" dt="2022-11-23T06:25:58.522" v="3536" actId="1076"/>
          <ac:picMkLst>
            <pc:docMk/>
            <pc:sldMk cId="3513292850" sldId="1599"/>
            <ac:picMk id="3" creationId="{BB8C0F16-2C5B-EC98-C2C2-6B044F3BD846}"/>
          </ac:picMkLst>
        </pc:picChg>
        <pc:picChg chg="del">
          <ac:chgData name="伊健 杜" userId="e69aded81da48593" providerId="LiveId" clId="{AEDDF0B3-5939-4E1F-A2D5-83622944CFAE}" dt="2022-11-23T06:25:00.666" v="3533" actId="478"/>
          <ac:picMkLst>
            <pc:docMk/>
            <pc:sldMk cId="3513292850" sldId="1599"/>
            <ac:picMk id="8" creationId="{21F52FA5-FDEE-609B-79BA-4A634564A6D8}"/>
          </ac:picMkLst>
        </pc:picChg>
        <pc:picChg chg="del">
          <ac:chgData name="伊健 杜" userId="e69aded81da48593" providerId="LiveId" clId="{AEDDF0B3-5939-4E1F-A2D5-83622944CFAE}" dt="2022-11-23T06:24:59.992" v="3532" actId="478"/>
          <ac:picMkLst>
            <pc:docMk/>
            <pc:sldMk cId="3513292850" sldId="1599"/>
            <ac:picMk id="9" creationId="{27B2EBA5-96B8-7458-AAAC-4799A1F03247}"/>
          </ac:picMkLst>
        </pc:picChg>
        <pc:picChg chg="add mod">
          <ac:chgData name="伊健 杜" userId="e69aded81da48593" providerId="LiveId" clId="{AEDDF0B3-5939-4E1F-A2D5-83622944CFAE}" dt="2022-11-23T06:26:32.674" v="3550" actId="1076"/>
          <ac:picMkLst>
            <pc:docMk/>
            <pc:sldMk cId="3513292850" sldId="1599"/>
            <ac:picMk id="31746" creationId="{FE8636E0-8696-AB99-40BD-ED92B49B59EB}"/>
          </ac:picMkLst>
        </pc:picChg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621244283" sldId="1600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520018882" sldId="1601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854314560" sldId="160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003616700" sldId="160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03755365" sldId="160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198599830" sldId="160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853838959" sldId="1606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512745327" sldId="1607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453204913" sldId="1608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2806317114" sldId="1610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52237717" sldId="1611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079509020" sldId="1612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007936587" sldId="1613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341383867" sldId="1614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023481345" sldId="1615"/>
        </pc:sldMkLst>
      </pc:sldChg>
      <pc:sldChg chg="del">
        <pc:chgData name="伊健 杜" userId="e69aded81da48593" providerId="LiveId" clId="{AEDDF0B3-5939-4E1F-A2D5-83622944CFAE}" dt="2022-11-23T03:58:46.279" v="0" actId="47"/>
        <pc:sldMkLst>
          <pc:docMk/>
          <pc:sldMk cId="1294941309" sldId="1616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1766824160" sldId="1617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2199367363" sldId="1618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392395669" sldId="1619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1764933360" sldId="1620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1451192333" sldId="1621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3038021833" sldId="1622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4128864493" sldId="1623"/>
        </pc:sldMkLst>
      </pc:sldChg>
      <pc:sldChg chg="add del">
        <pc:chgData name="伊健 杜" userId="e69aded81da48593" providerId="LiveId" clId="{AEDDF0B3-5939-4E1F-A2D5-83622944CFAE}" dt="2022-11-23T03:59:34.926" v="1"/>
        <pc:sldMkLst>
          <pc:docMk/>
          <pc:sldMk cId="940666817" sldId="1624"/>
        </pc:sldMkLst>
      </pc:sldChg>
      <pc:sldChg chg="add">
        <pc:chgData name="伊健 杜" userId="e69aded81da48593" providerId="LiveId" clId="{AEDDF0B3-5939-4E1F-A2D5-83622944CFAE}" dt="2022-11-23T03:59:34.926" v="1"/>
        <pc:sldMkLst>
          <pc:docMk/>
          <pc:sldMk cId="3632150386" sldId="1625"/>
        </pc:sldMkLst>
      </pc:sldChg>
      <pc:sldChg chg="add">
        <pc:chgData name="伊健 杜" userId="e69aded81da48593" providerId="LiveId" clId="{AEDDF0B3-5939-4E1F-A2D5-83622944CFAE}" dt="2022-11-23T03:59:34.926" v="1"/>
        <pc:sldMkLst>
          <pc:docMk/>
          <pc:sldMk cId="567296839" sldId="1626"/>
        </pc:sldMkLst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2760598585" sldId="1627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2760598585" sldId="1627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2760598585" sldId="1627"/>
            <ac:spMk id="3" creationId="{AFFC30AB-96DB-D2FC-A0FB-A94C43351DF5}"/>
          </ac:spMkLst>
        </pc:spChg>
        <pc:spChg chg="mod">
          <ac:chgData name="伊健 杜" userId="e69aded81da48593" providerId="LiveId" clId="{AEDDF0B3-5939-4E1F-A2D5-83622944CFAE}" dt="2022-11-23T04:17:27.377" v="28"/>
          <ac:spMkLst>
            <pc:docMk/>
            <pc:sldMk cId="2760598585" sldId="1627"/>
            <ac:spMk id="5" creationId="{12133E31-EFD8-1428-E834-932512E03115}"/>
          </ac:spMkLst>
        </pc:spChg>
        <pc:picChg chg="add mod">
          <ac:chgData name="伊健 杜" userId="e69aded81da48593" providerId="LiveId" clId="{AEDDF0B3-5939-4E1F-A2D5-83622944CFAE}" dt="2022-11-23T04:22:48.610" v="108" actId="1076"/>
          <ac:picMkLst>
            <pc:docMk/>
            <pc:sldMk cId="2760598585" sldId="1627"/>
            <ac:picMk id="4" creationId="{768FC760-B1D3-AAE2-2AD4-79A5FE471BF0}"/>
          </ac:picMkLst>
        </pc:picChg>
        <pc:picChg chg="del">
          <ac:chgData name="伊健 杜" userId="e69aded81da48593" providerId="LiveId" clId="{AEDDF0B3-5939-4E1F-A2D5-83622944CFAE}" dt="2022-11-23T04:18:03.616" v="104" actId="478"/>
          <ac:picMkLst>
            <pc:docMk/>
            <pc:sldMk cId="2760598585" sldId="1627"/>
            <ac:picMk id="1026" creationId="{B6824DFD-F1C9-E9C5-4BEE-FF7E8D3D86B6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1137325404" sldId="1628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137325404" sldId="1628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137325404" sldId="1628"/>
            <ac:spMk id="3" creationId="{AFFC30AB-96DB-D2FC-A0FB-A94C43351DF5}"/>
          </ac:spMkLst>
        </pc:spChg>
        <pc:spChg chg="del">
          <ac:chgData name="伊健 杜" userId="e69aded81da48593" providerId="LiveId" clId="{AEDDF0B3-5939-4E1F-A2D5-83622944CFAE}" dt="2022-11-23T04:23:34.749" v="110" actId="478"/>
          <ac:spMkLst>
            <pc:docMk/>
            <pc:sldMk cId="1137325404" sldId="1628"/>
            <ac:spMk id="5" creationId="{12133E31-EFD8-1428-E834-932512E03115}"/>
          </ac:spMkLst>
        </pc:spChg>
        <pc:picChg chg="del">
          <ac:chgData name="伊健 杜" userId="e69aded81da48593" providerId="LiveId" clId="{AEDDF0B3-5939-4E1F-A2D5-83622944CFAE}" dt="2022-11-23T04:24:21.512" v="260" actId="478"/>
          <ac:picMkLst>
            <pc:docMk/>
            <pc:sldMk cId="1137325404" sldId="1628"/>
            <ac:picMk id="4" creationId="{768FC760-B1D3-AAE2-2AD4-79A5FE471BF0}"/>
          </ac:picMkLst>
        </pc:picChg>
        <pc:picChg chg="add del mod">
          <ac:chgData name="伊健 杜" userId="e69aded81da48593" providerId="LiveId" clId="{AEDDF0B3-5939-4E1F-A2D5-83622944CFAE}" dt="2022-11-23T04:26:37.989" v="263" actId="478"/>
          <ac:picMkLst>
            <pc:docMk/>
            <pc:sldMk cId="1137325404" sldId="1628"/>
            <ac:picMk id="2050" creationId="{FE83872C-CBAF-F2F2-E6F5-B8EA1B60667F}"/>
          </ac:picMkLst>
        </pc:picChg>
        <pc:picChg chg="add mod">
          <ac:chgData name="伊健 杜" userId="e69aded81da48593" providerId="LiveId" clId="{AEDDF0B3-5939-4E1F-A2D5-83622944CFAE}" dt="2022-11-23T04:27:50.861" v="305" actId="1076"/>
          <ac:picMkLst>
            <pc:docMk/>
            <pc:sldMk cId="1137325404" sldId="1628"/>
            <ac:picMk id="2052" creationId="{841D0DB3-7831-3136-D4CA-794F28615440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014823040" sldId="1629"/>
        </pc:sldMkLst>
        <pc:spChg chg="mod">
          <ac:chgData name="伊健 杜" userId="e69aded81da48593" providerId="LiveId" clId="{AEDDF0B3-5939-4E1F-A2D5-83622944CFAE}" dt="2022-11-23T04:28:06.369" v="317"/>
          <ac:spMkLst>
            <pc:docMk/>
            <pc:sldMk cId="3014823040" sldId="1629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014823040" sldId="1629"/>
            <ac:spMk id="3" creationId="{AFFC30AB-96DB-D2FC-A0FB-A94C43351DF5}"/>
          </ac:spMkLst>
        </pc:spChg>
        <pc:spChg chg="mod">
          <ac:chgData name="伊健 杜" userId="e69aded81da48593" providerId="LiveId" clId="{AEDDF0B3-5939-4E1F-A2D5-83622944CFAE}" dt="2022-11-23T04:28:26.645" v="320"/>
          <ac:spMkLst>
            <pc:docMk/>
            <pc:sldMk cId="3014823040" sldId="1629"/>
            <ac:spMk id="5" creationId="{12133E31-EFD8-1428-E834-932512E03115}"/>
          </ac:spMkLst>
        </pc:spChg>
        <pc:spChg chg="add del">
          <ac:chgData name="伊健 杜" userId="e69aded81da48593" providerId="LiveId" clId="{AEDDF0B3-5939-4E1F-A2D5-83622944CFAE}" dt="2022-11-23T04:28:23.490" v="319"/>
          <ac:spMkLst>
            <pc:docMk/>
            <pc:sldMk cId="3014823040" sldId="1629"/>
            <ac:spMk id="7" creationId="{7F3F3D46-99DB-C74D-6232-8306902B8856}"/>
          </ac:spMkLst>
        </pc:spChg>
        <pc:picChg chg="del">
          <ac:chgData name="伊健 杜" userId="e69aded81da48593" providerId="LiveId" clId="{AEDDF0B3-5939-4E1F-A2D5-83622944CFAE}" dt="2022-11-23T04:28:59.894" v="369" actId="478"/>
          <ac:picMkLst>
            <pc:docMk/>
            <pc:sldMk cId="3014823040" sldId="1629"/>
            <ac:picMk id="4" creationId="{768FC760-B1D3-AAE2-2AD4-79A5FE471BF0}"/>
          </ac:picMkLst>
        </pc:picChg>
        <pc:picChg chg="add mod">
          <ac:chgData name="伊健 杜" userId="e69aded81da48593" providerId="LiveId" clId="{AEDDF0B3-5939-4E1F-A2D5-83622944CFAE}" dt="2022-11-23T04:30:34.253" v="422" actId="1076"/>
          <ac:picMkLst>
            <pc:docMk/>
            <pc:sldMk cId="3014823040" sldId="1629"/>
            <ac:picMk id="9" creationId="{9733F435-B5A7-6BDB-3760-0C4511ED44D2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3680404341" sldId="1630"/>
        </pc:sldMkLst>
        <pc:spChg chg="mod">
          <ac:chgData name="伊健 杜" userId="e69aded81da48593" providerId="LiveId" clId="{AEDDF0B3-5939-4E1F-A2D5-83622944CFAE}" dt="2022-11-23T04:30:38.501" v="425" actId="20577"/>
          <ac:spMkLst>
            <pc:docMk/>
            <pc:sldMk cId="3680404341" sldId="1630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680404341" sldId="1630"/>
            <ac:spMk id="3" creationId="{AFFC30AB-96DB-D2FC-A0FB-A94C43351DF5}"/>
          </ac:spMkLst>
        </pc:spChg>
        <pc:spChg chg="del">
          <ac:chgData name="伊健 杜" userId="e69aded81da48593" providerId="LiveId" clId="{AEDDF0B3-5939-4E1F-A2D5-83622944CFAE}" dt="2022-11-23T04:30:41.088" v="426" actId="478"/>
          <ac:spMkLst>
            <pc:docMk/>
            <pc:sldMk cId="3680404341" sldId="1630"/>
            <ac:spMk id="5" creationId="{12133E31-EFD8-1428-E834-932512E03115}"/>
          </ac:spMkLst>
        </pc:spChg>
        <pc:picChg chg="del">
          <ac:chgData name="伊健 杜" userId="e69aded81da48593" providerId="LiveId" clId="{AEDDF0B3-5939-4E1F-A2D5-83622944CFAE}" dt="2022-11-23T04:30:43.530" v="427" actId="478"/>
          <ac:picMkLst>
            <pc:docMk/>
            <pc:sldMk cId="3680404341" sldId="1630"/>
            <ac:picMk id="9" creationId="{9733F435-B5A7-6BDB-3760-0C4511ED44D2}"/>
          </ac:picMkLst>
        </pc:picChg>
        <pc:picChg chg="add mod">
          <ac:chgData name="伊健 杜" userId="e69aded81da48593" providerId="LiveId" clId="{AEDDF0B3-5939-4E1F-A2D5-83622944CFAE}" dt="2022-11-23T04:31:32.831" v="479" actId="1076"/>
          <ac:picMkLst>
            <pc:docMk/>
            <pc:sldMk cId="3680404341" sldId="1630"/>
            <ac:picMk id="4098" creationId="{27A25D65-CF5E-9C8A-E2E9-089F83F70AA9}"/>
          </ac:picMkLst>
        </pc:picChg>
      </pc:sldChg>
      <pc:sldChg chg="modSp add mod">
        <pc:chgData name="伊健 杜" userId="e69aded81da48593" providerId="LiveId" clId="{AEDDF0B3-5939-4E1F-A2D5-83622944CFAE}" dt="2022-11-23T06:34:34.095" v="3741"/>
        <pc:sldMkLst>
          <pc:docMk/>
          <pc:sldMk cId="2859145584" sldId="1631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2859145584" sldId="1631"/>
            <ac:spMk id="2" creationId="{B604DC10-7A7A-3629-95DC-DFB88F6DA7A9}"/>
          </ac:spMkLst>
        </pc:sp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1904758339" sldId="1632"/>
        </pc:sldMkLst>
        <pc:spChg chg="mod">
          <ac:chgData name="伊健 杜" userId="e69aded81da48593" providerId="LiveId" clId="{AEDDF0B3-5939-4E1F-A2D5-83622944CFAE}" dt="2022-11-23T04:39:13.620" v="638"/>
          <ac:spMkLst>
            <pc:docMk/>
            <pc:sldMk cId="1904758339" sldId="1632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4:34:06.216" v="612" actId="478"/>
          <ac:spMkLst>
            <pc:docMk/>
            <pc:sldMk cId="1904758339" sldId="1632"/>
            <ac:spMk id="3" creationId="{AFFC30AB-96DB-D2FC-A0FB-A94C43351DF5}"/>
          </ac:spMkLst>
        </pc:spChg>
        <pc:spChg chg="mod">
          <ac:chgData name="伊健 杜" userId="e69aded81da48593" providerId="LiveId" clId="{AEDDF0B3-5939-4E1F-A2D5-83622944CFAE}" dt="2022-11-23T04:34:42.904" v="613"/>
          <ac:spMkLst>
            <pc:docMk/>
            <pc:sldMk cId="1904758339" sldId="1632"/>
            <ac:spMk id="5" creationId="{12133E31-EFD8-1428-E834-932512E03115}"/>
          </ac:spMkLst>
        </pc:spChg>
        <pc:spChg chg="add mod">
          <ac:chgData name="伊健 杜" userId="e69aded81da48593" providerId="LiveId" clId="{AEDDF0B3-5939-4E1F-A2D5-83622944CFAE}" dt="2022-11-23T06:34:34.095" v="3741"/>
          <ac:spMkLst>
            <pc:docMk/>
            <pc:sldMk cId="1904758339" sldId="1632"/>
            <ac:spMk id="10" creationId="{B839CA97-BE0D-8B7C-B769-3E145A81D451}"/>
          </ac:spMkLst>
        </pc:spChg>
        <pc:picChg chg="del mod">
          <ac:chgData name="伊健 杜" userId="e69aded81da48593" providerId="LiveId" clId="{AEDDF0B3-5939-4E1F-A2D5-83622944CFAE}" dt="2022-11-23T04:33:36.141" v="610" actId="478"/>
          <ac:picMkLst>
            <pc:docMk/>
            <pc:sldMk cId="1904758339" sldId="1632"/>
            <ac:picMk id="4" creationId="{768FC760-B1D3-AAE2-2AD4-79A5FE471BF0}"/>
          </ac:picMkLst>
        </pc:picChg>
        <pc:picChg chg="add del mod">
          <ac:chgData name="伊健 杜" userId="e69aded81da48593" providerId="LiveId" clId="{AEDDF0B3-5939-4E1F-A2D5-83622944CFAE}" dt="2022-11-23T04:34:06.216" v="612" actId="478"/>
          <ac:picMkLst>
            <pc:docMk/>
            <pc:sldMk cId="1904758339" sldId="1632"/>
            <ac:picMk id="7" creationId="{1126336D-16B1-1091-95F5-419D50055AEF}"/>
          </ac:picMkLst>
        </pc:picChg>
        <pc:picChg chg="add mod">
          <ac:chgData name="伊健 杜" userId="e69aded81da48593" providerId="LiveId" clId="{AEDDF0B3-5939-4E1F-A2D5-83622944CFAE}" dt="2022-11-23T04:39:01.959" v="616" actId="1076"/>
          <ac:picMkLst>
            <pc:docMk/>
            <pc:sldMk cId="1904758339" sldId="1632"/>
            <ac:picMk id="9" creationId="{8BEE2A54-0B46-64ED-36DA-9F89D33DA1E2}"/>
          </ac:picMkLst>
        </pc:picChg>
      </pc:sldChg>
      <pc:sldChg chg="addSp delSp modSp new mod ord">
        <pc:chgData name="伊健 杜" userId="e69aded81da48593" providerId="LiveId" clId="{AEDDF0B3-5939-4E1F-A2D5-83622944CFAE}" dt="2022-11-23T04:52:01.534" v="780"/>
        <pc:sldMkLst>
          <pc:docMk/>
          <pc:sldMk cId="2846763738" sldId="1633"/>
        </pc:sldMkLst>
        <pc:spChg chg="del">
          <ac:chgData name="伊健 杜" userId="e69aded81da48593" providerId="LiveId" clId="{AEDDF0B3-5939-4E1F-A2D5-83622944CFAE}" dt="2022-11-23T04:39:19.898" v="640" actId="478"/>
          <ac:spMkLst>
            <pc:docMk/>
            <pc:sldMk cId="2846763738" sldId="1633"/>
            <ac:spMk id="2" creationId="{B1454976-1DBF-84D0-4FEF-BEDDBCCBAEB1}"/>
          </ac:spMkLst>
        </pc:spChg>
        <pc:spChg chg="del">
          <ac:chgData name="伊健 杜" userId="e69aded81da48593" providerId="LiveId" clId="{AEDDF0B3-5939-4E1F-A2D5-83622944CFAE}" dt="2022-11-23T04:39:19.898" v="640" actId="478"/>
          <ac:spMkLst>
            <pc:docMk/>
            <pc:sldMk cId="2846763738" sldId="1633"/>
            <ac:spMk id="3" creationId="{00B2AD29-D514-AC75-D5CB-0E069AEC0CE6}"/>
          </ac:spMkLst>
        </pc:spChg>
        <pc:spChg chg="add mod">
          <ac:chgData name="伊健 杜" userId="e69aded81da48593" providerId="LiveId" clId="{AEDDF0B3-5939-4E1F-A2D5-83622944CFAE}" dt="2022-11-23T04:52:00.424" v="778" actId="1076"/>
          <ac:spMkLst>
            <pc:docMk/>
            <pc:sldMk cId="2846763738" sldId="1633"/>
            <ac:spMk id="4" creationId="{AE5C7DF7-538D-F9A6-E5FE-F5561C4EF733}"/>
          </ac:spMkLst>
        </pc:spChg>
        <pc:picChg chg="add mod">
          <ac:chgData name="伊健 杜" userId="e69aded81da48593" providerId="LiveId" clId="{AEDDF0B3-5939-4E1F-A2D5-83622944CFAE}" dt="2022-11-23T04:51:24.447" v="726" actId="1076"/>
          <ac:picMkLst>
            <pc:docMk/>
            <pc:sldMk cId="2846763738" sldId="1633"/>
            <ac:picMk id="7170" creationId="{67DF03F5-7915-0B3D-D916-41427FC16182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3983550071" sldId="1634"/>
        </pc:sldMkLst>
        <pc:spChg chg="del">
          <ac:chgData name="伊健 杜" userId="e69aded81da48593" providerId="LiveId" clId="{AEDDF0B3-5939-4E1F-A2D5-83622944CFAE}" dt="2022-11-23T04:52:04.962" v="781" actId="478"/>
          <ac:spMkLst>
            <pc:docMk/>
            <pc:sldMk cId="3983550071" sldId="1634"/>
            <ac:spMk id="2" creationId="{10304424-DB4A-36E7-9E0D-D32A5DD0F26C}"/>
          </ac:spMkLst>
        </pc:spChg>
        <pc:spChg chg="add mod">
          <ac:chgData name="伊健 杜" userId="e69aded81da48593" providerId="LiveId" clId="{AEDDF0B3-5939-4E1F-A2D5-83622944CFAE}" dt="2022-11-23T06:34:34.095" v="3741"/>
          <ac:spMkLst>
            <pc:docMk/>
            <pc:sldMk cId="3983550071" sldId="1634"/>
            <ac:spMk id="3" creationId="{997AE88A-F252-30F8-BE5D-1DB23B58725D}"/>
          </ac:spMkLst>
        </pc:spChg>
        <pc:spChg chg="del">
          <ac:chgData name="伊健 杜" userId="e69aded81da48593" providerId="LiveId" clId="{AEDDF0B3-5939-4E1F-A2D5-83622944CFAE}" dt="2022-11-23T04:49:16.674" v="642" actId="478"/>
          <ac:spMkLst>
            <pc:docMk/>
            <pc:sldMk cId="3983550071" sldId="1634"/>
            <ac:spMk id="5" creationId="{12133E31-EFD8-1428-E834-932512E03115}"/>
          </ac:spMkLst>
        </pc:spChg>
        <pc:spChg chg="add del mod">
          <ac:chgData name="伊健 杜" userId="e69aded81da48593" providerId="LiveId" clId="{AEDDF0B3-5939-4E1F-A2D5-83622944CFAE}" dt="2022-11-23T04:52:07.393" v="782" actId="478"/>
          <ac:spMkLst>
            <pc:docMk/>
            <pc:sldMk cId="3983550071" sldId="1634"/>
            <ac:spMk id="7" creationId="{1543DE14-A762-182D-4FAE-C9755822F8AC}"/>
          </ac:spMkLst>
        </pc:spChg>
        <pc:spChg chg="add del mod">
          <ac:chgData name="伊健 杜" userId="e69aded81da48593" providerId="LiveId" clId="{AEDDF0B3-5939-4E1F-A2D5-83622944CFAE}" dt="2022-11-23T04:52:11.967" v="784"/>
          <ac:spMkLst>
            <pc:docMk/>
            <pc:sldMk cId="3983550071" sldId="1634"/>
            <ac:spMk id="8" creationId="{798FD8B3-126B-F90D-E87C-A8B2E73ACF23}"/>
          </ac:spMkLst>
        </pc:spChg>
        <pc:spChg chg="del">
          <ac:chgData name="伊健 杜" userId="e69aded81da48593" providerId="LiveId" clId="{AEDDF0B3-5939-4E1F-A2D5-83622944CFAE}" dt="2022-11-23T04:50:00.559" v="643" actId="478"/>
          <ac:spMkLst>
            <pc:docMk/>
            <pc:sldMk cId="3983550071" sldId="1634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4:50:02.131" v="644" actId="478"/>
          <ac:picMkLst>
            <pc:docMk/>
            <pc:sldMk cId="3983550071" sldId="1634"/>
            <ac:picMk id="9" creationId="{8BEE2A54-0B46-64ED-36DA-9F89D33DA1E2}"/>
          </ac:picMkLst>
        </pc:picChg>
        <pc:picChg chg="add mod">
          <ac:chgData name="伊健 杜" userId="e69aded81da48593" providerId="LiveId" clId="{AEDDF0B3-5939-4E1F-A2D5-83622944CFAE}" dt="2022-11-23T04:50:47.313" v="722" actId="1076"/>
          <ac:picMkLst>
            <pc:docMk/>
            <pc:sldMk cId="3983550071" sldId="1634"/>
            <ac:picMk id="5122" creationId="{01E85F0B-B02B-B2AC-CEA9-C3FC241FEA94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2577782748" sldId="1635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2577782748" sldId="1635"/>
            <ac:spMk id="3" creationId="{997AE88A-F252-30F8-BE5D-1DB23B58725D}"/>
          </ac:spMkLst>
        </pc:spChg>
        <pc:picChg chg="del">
          <ac:chgData name="伊健 杜" userId="e69aded81da48593" providerId="LiveId" clId="{AEDDF0B3-5939-4E1F-A2D5-83622944CFAE}" dt="2022-11-23T04:52:24.111" v="786" actId="478"/>
          <ac:picMkLst>
            <pc:docMk/>
            <pc:sldMk cId="2577782748" sldId="1635"/>
            <ac:picMk id="5122" creationId="{01E85F0B-B02B-B2AC-CEA9-C3FC241FEA94}"/>
          </ac:picMkLst>
        </pc:picChg>
        <pc:picChg chg="add mod">
          <ac:chgData name="伊健 杜" userId="e69aded81da48593" providerId="LiveId" clId="{AEDDF0B3-5939-4E1F-A2D5-83622944CFAE}" dt="2022-11-23T04:54:03.537" v="1125" actId="1076"/>
          <ac:picMkLst>
            <pc:docMk/>
            <pc:sldMk cId="2577782748" sldId="1635"/>
            <ac:picMk id="8194" creationId="{61DEC96F-3A80-3FD8-1A59-9616007CCDBD}"/>
          </ac:picMkLst>
        </pc:picChg>
      </pc:sldChg>
      <pc:sldChg chg="addSp delSp modSp add mod ord modAnim">
        <pc:chgData name="伊健 杜" userId="e69aded81da48593" providerId="LiveId" clId="{AEDDF0B3-5939-4E1F-A2D5-83622944CFAE}" dt="2022-11-23T04:56:01.631" v="1165"/>
        <pc:sldMkLst>
          <pc:docMk/>
          <pc:sldMk cId="2502909853" sldId="1636"/>
        </pc:sldMkLst>
        <pc:spChg chg="add mod">
          <ac:chgData name="伊健 杜" userId="e69aded81da48593" providerId="LiveId" clId="{AEDDF0B3-5939-4E1F-A2D5-83622944CFAE}" dt="2022-11-23T04:55:54.795" v="1162" actId="13822"/>
          <ac:spMkLst>
            <pc:docMk/>
            <pc:sldMk cId="2502909853" sldId="1636"/>
            <ac:spMk id="2" creationId="{DDF4C3F4-6446-5B8D-5127-CBC3351EB077}"/>
          </ac:spMkLst>
        </pc:spChg>
        <pc:spChg chg="mod">
          <ac:chgData name="伊健 杜" userId="e69aded81da48593" providerId="LiveId" clId="{AEDDF0B3-5939-4E1F-A2D5-83622944CFAE}" dt="2022-11-23T04:55:31.916" v="1155" actId="1076"/>
          <ac:spMkLst>
            <pc:docMk/>
            <pc:sldMk cId="2502909853" sldId="1636"/>
            <ac:spMk id="4" creationId="{AE5C7DF7-538D-F9A6-E5FE-F5561C4EF733}"/>
          </ac:spMkLst>
        </pc:spChg>
        <pc:picChg chg="del">
          <ac:chgData name="伊健 杜" userId="e69aded81da48593" providerId="LiveId" clId="{AEDDF0B3-5939-4E1F-A2D5-83622944CFAE}" dt="2022-11-23T04:55:08.993" v="1136" actId="478"/>
          <ac:picMkLst>
            <pc:docMk/>
            <pc:sldMk cId="2502909853" sldId="1636"/>
            <ac:picMk id="7170" creationId="{67DF03F5-7915-0B3D-D916-41427FC16182}"/>
          </ac:picMkLst>
        </pc:picChg>
        <pc:picChg chg="add mod">
          <ac:chgData name="伊健 杜" userId="e69aded81da48593" providerId="LiveId" clId="{AEDDF0B3-5939-4E1F-A2D5-83622944CFAE}" dt="2022-11-23T04:55:32.714" v="1156" actId="1076"/>
          <ac:picMkLst>
            <pc:docMk/>
            <pc:sldMk cId="2502909853" sldId="1636"/>
            <ac:picMk id="9218" creationId="{EE79D965-EF8F-99C8-AD9F-0A636A82AD09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49472431" sldId="1637"/>
        </pc:sldMkLst>
        <pc:spChg chg="mod">
          <ac:chgData name="伊健 杜" userId="e69aded81da48593" providerId="LiveId" clId="{AEDDF0B3-5939-4E1F-A2D5-83622944CFAE}" dt="2022-11-23T04:56:26.986" v="1181"/>
          <ac:spMkLst>
            <pc:docMk/>
            <pc:sldMk cId="349472431" sldId="1637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4:58:03.997" v="1299"/>
          <ac:spMkLst>
            <pc:docMk/>
            <pc:sldMk cId="349472431" sldId="1637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49472431" sldId="1637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4:58:00.549" v="1297" actId="478"/>
          <ac:picMkLst>
            <pc:docMk/>
            <pc:sldMk cId="349472431" sldId="1637"/>
            <ac:picMk id="9" creationId="{8BEE2A54-0B46-64ED-36DA-9F89D33DA1E2}"/>
          </ac:picMkLst>
        </pc:picChg>
        <pc:picChg chg="add mod">
          <ac:chgData name="伊健 杜" userId="e69aded81da48593" providerId="LiveId" clId="{AEDDF0B3-5939-4E1F-A2D5-83622944CFAE}" dt="2022-11-23T04:58:28.488" v="1302" actId="1076"/>
          <ac:picMkLst>
            <pc:docMk/>
            <pc:sldMk cId="349472431" sldId="1637"/>
            <ac:picMk id="10242" creationId="{BF4CB2FA-DE97-7770-A9D4-C63706CC15BC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1279099023" sldId="1638"/>
        </pc:sldMkLst>
        <pc:spChg chg="mod">
          <ac:chgData name="伊健 杜" userId="e69aded81da48593" providerId="LiveId" clId="{AEDDF0B3-5939-4E1F-A2D5-83622944CFAE}" dt="2022-11-23T04:58:33.377" v="1304" actId="14100"/>
          <ac:spMkLst>
            <pc:docMk/>
            <pc:sldMk cId="1279099023" sldId="1638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4:58:35.743" v="1305" actId="478"/>
          <ac:spMkLst>
            <pc:docMk/>
            <pc:sldMk cId="1279099023" sldId="1638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279099023" sldId="1638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4:59:54.917" v="1489" actId="478"/>
          <ac:picMkLst>
            <pc:docMk/>
            <pc:sldMk cId="1279099023" sldId="1638"/>
            <ac:picMk id="10242" creationId="{BF4CB2FA-DE97-7770-A9D4-C63706CC15BC}"/>
          </ac:picMkLst>
        </pc:picChg>
        <pc:picChg chg="add mod">
          <ac:chgData name="伊健 杜" userId="e69aded81da48593" providerId="LiveId" clId="{AEDDF0B3-5939-4E1F-A2D5-83622944CFAE}" dt="2022-11-23T04:59:58.986" v="1493" actId="1076"/>
          <ac:picMkLst>
            <pc:docMk/>
            <pc:sldMk cId="1279099023" sldId="1638"/>
            <ac:picMk id="11266" creationId="{4A445A3C-9505-D7E9-36E7-AD41FB279FB8}"/>
          </ac:picMkLst>
        </pc:picChg>
      </pc:sldChg>
      <pc:sldChg chg="addSp delSp modSp add mod">
        <pc:chgData name="伊健 杜" userId="e69aded81da48593" providerId="LiveId" clId="{AEDDF0B3-5939-4E1F-A2D5-83622944CFAE}" dt="2022-11-23T07:36:28.889" v="3745" actId="20577"/>
        <pc:sldMkLst>
          <pc:docMk/>
          <pc:sldMk cId="1830110377" sldId="1639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830110377" sldId="1639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01:17.408" v="1521"/>
          <ac:spMkLst>
            <pc:docMk/>
            <pc:sldMk cId="1830110377" sldId="1639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7:36:28.889" v="3745" actId="20577"/>
          <ac:spMkLst>
            <pc:docMk/>
            <pc:sldMk cId="1830110377" sldId="1639"/>
            <ac:spMk id="10" creationId="{B839CA97-BE0D-8B7C-B769-3E145A81D451}"/>
          </ac:spMkLst>
        </pc:spChg>
        <pc:picChg chg="del mod">
          <ac:chgData name="伊健 杜" userId="e69aded81da48593" providerId="LiveId" clId="{AEDDF0B3-5939-4E1F-A2D5-83622944CFAE}" dt="2022-11-23T05:01:47.280" v="1627" actId="478"/>
          <ac:picMkLst>
            <pc:docMk/>
            <pc:sldMk cId="1830110377" sldId="1639"/>
            <ac:picMk id="10242" creationId="{BF4CB2FA-DE97-7770-A9D4-C63706CC15BC}"/>
          </ac:picMkLst>
        </pc:picChg>
        <pc:picChg chg="add mod">
          <ac:chgData name="伊健 杜" userId="e69aded81da48593" providerId="LiveId" clId="{AEDDF0B3-5939-4E1F-A2D5-83622944CFAE}" dt="2022-11-23T05:03:12.741" v="1631" actId="1076"/>
          <ac:picMkLst>
            <pc:docMk/>
            <pc:sldMk cId="1830110377" sldId="1639"/>
            <ac:picMk id="12290" creationId="{ACF06D71-4FFF-720B-0702-EA9DFDF04415}"/>
          </ac:picMkLst>
        </pc:picChg>
      </pc:sldChg>
      <pc:sldChg chg="addSp delSp modSp add mod modAnim">
        <pc:chgData name="伊健 杜" userId="e69aded81da48593" providerId="LiveId" clId="{AEDDF0B3-5939-4E1F-A2D5-83622944CFAE}" dt="2022-11-23T06:34:34.095" v="3741"/>
        <pc:sldMkLst>
          <pc:docMk/>
          <pc:sldMk cId="3265415130" sldId="1640"/>
        </pc:sldMkLst>
        <pc:spChg chg="add del mod">
          <ac:chgData name="伊健 杜" userId="e69aded81da48593" providerId="LiveId" clId="{AEDDF0B3-5939-4E1F-A2D5-83622944CFAE}" dt="2022-11-23T05:13:14.451" v="1695" actId="478"/>
          <ac:spMkLst>
            <pc:docMk/>
            <pc:sldMk cId="3265415130" sldId="1640"/>
            <ac:spMk id="2" creationId="{10304424-DB4A-36E7-9E0D-D32A5DD0F26C}"/>
          </ac:spMkLst>
        </pc:spChg>
        <pc:spChg chg="add del mod">
          <ac:chgData name="伊健 杜" userId="e69aded81da48593" providerId="LiveId" clId="{AEDDF0B3-5939-4E1F-A2D5-83622944CFAE}" dt="2022-11-23T05:12:45.260" v="1660" actId="478"/>
          <ac:spMkLst>
            <pc:docMk/>
            <pc:sldMk cId="3265415130" sldId="1640"/>
            <ac:spMk id="4" creationId="{6B0A7777-B4C3-75F2-2BCD-56909C88C432}"/>
          </ac:spMkLst>
        </pc:spChg>
        <pc:spChg chg="mod">
          <ac:chgData name="伊健 杜" userId="e69aded81da48593" providerId="LiveId" clId="{AEDDF0B3-5939-4E1F-A2D5-83622944CFAE}" dt="2022-11-23T05:12:26.839" v="1655" actId="20577"/>
          <ac:spMkLst>
            <pc:docMk/>
            <pc:sldMk cId="3265415130" sldId="1640"/>
            <ac:spMk id="5" creationId="{12133E31-EFD8-1428-E834-932512E03115}"/>
          </ac:spMkLst>
        </pc:spChg>
        <pc:spChg chg="add del mod">
          <ac:chgData name="伊健 杜" userId="e69aded81da48593" providerId="LiveId" clId="{AEDDF0B3-5939-4E1F-A2D5-83622944CFAE}" dt="2022-11-23T05:13:16.033" v="1696" actId="478"/>
          <ac:spMkLst>
            <pc:docMk/>
            <pc:sldMk cId="3265415130" sldId="1640"/>
            <ac:spMk id="8" creationId="{1B040144-3641-9445-29D1-D09CBA17E5FC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265415130" sldId="1640"/>
            <ac:spMk id="10" creationId="{B839CA97-BE0D-8B7C-B769-3E145A81D451}"/>
          </ac:spMkLst>
        </pc:spChg>
        <pc:picChg chg="add del">
          <ac:chgData name="伊健 杜" userId="e69aded81da48593" providerId="LiveId" clId="{AEDDF0B3-5939-4E1F-A2D5-83622944CFAE}" dt="2022-11-23T05:13:12.570" v="1694" actId="478"/>
          <ac:picMkLst>
            <pc:docMk/>
            <pc:sldMk cId="3265415130" sldId="1640"/>
            <ac:picMk id="12290" creationId="{ACF06D71-4FFF-720B-0702-EA9DFDF04415}"/>
          </ac:picMkLst>
        </pc:picChg>
      </pc:sldChg>
      <pc:sldChg chg="modSp add mod">
        <pc:chgData name="伊健 杜" userId="e69aded81da48593" providerId="LiveId" clId="{AEDDF0B3-5939-4E1F-A2D5-83622944CFAE}" dt="2022-11-23T06:34:34.095" v="3741"/>
        <pc:sldMkLst>
          <pc:docMk/>
          <pc:sldMk cId="4189248964" sldId="1641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4189248964" sldId="1641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1199996972" sldId="1642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199996972" sldId="1642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17:01.756" v="1801"/>
          <ac:spMkLst>
            <pc:docMk/>
            <pc:sldMk cId="1199996972" sldId="1642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199996972" sldId="1642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30:40.034" v="2022" actId="478"/>
          <ac:picMkLst>
            <pc:docMk/>
            <pc:sldMk cId="1199996972" sldId="1642"/>
            <ac:picMk id="10242" creationId="{BF4CB2FA-DE97-7770-A9D4-C63706CC15BC}"/>
          </ac:picMkLst>
        </pc:picChg>
        <pc:picChg chg="add mod">
          <ac:chgData name="伊健 杜" userId="e69aded81da48593" providerId="LiveId" clId="{AEDDF0B3-5939-4E1F-A2D5-83622944CFAE}" dt="2022-11-23T05:32:16.353" v="2024" actId="1076"/>
          <ac:picMkLst>
            <pc:docMk/>
            <pc:sldMk cId="1199996972" sldId="1642"/>
            <ac:picMk id="14338" creationId="{DC26D03E-DA78-C44F-0004-0715AB64D7BD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3513669589" sldId="1643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3513669589" sldId="1643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5:26:49.729" v="1892" actId="478"/>
          <ac:spMkLst>
            <pc:docMk/>
            <pc:sldMk cId="3513669589" sldId="1643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513669589" sldId="1643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30:36.891" v="2021" actId="478"/>
          <ac:picMkLst>
            <pc:docMk/>
            <pc:sldMk cId="3513669589" sldId="1643"/>
            <ac:picMk id="10242" creationId="{BF4CB2FA-DE97-7770-A9D4-C63706CC15BC}"/>
          </ac:picMkLst>
        </pc:picChg>
        <pc:picChg chg="add mod">
          <ac:chgData name="伊健 杜" userId="e69aded81da48593" providerId="LiveId" clId="{AEDDF0B3-5939-4E1F-A2D5-83622944CFAE}" dt="2022-11-23T05:36:48.043" v="2034" actId="1076"/>
          <ac:picMkLst>
            <pc:docMk/>
            <pc:sldMk cId="3513669589" sldId="1643"/>
            <ac:picMk id="13314" creationId="{18994BCF-323F-FD16-CAE1-922C02500380}"/>
          </ac:picMkLst>
        </pc:picChg>
        <pc:picChg chg="add mod">
          <ac:chgData name="伊健 杜" userId="e69aded81da48593" providerId="LiveId" clId="{AEDDF0B3-5939-4E1F-A2D5-83622944CFAE}" dt="2022-11-23T05:36:43.952" v="2031" actId="1076"/>
          <ac:picMkLst>
            <pc:docMk/>
            <pc:sldMk cId="3513669589" sldId="1643"/>
            <ac:picMk id="13316" creationId="{9C94A396-924A-C3C3-168A-E6EFE0C45335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392795353" sldId="1644"/>
        </pc:sldMkLst>
        <pc:spChg chg="mod">
          <ac:chgData name="伊健 杜" userId="e69aded81da48593" providerId="LiveId" clId="{AEDDF0B3-5939-4E1F-A2D5-83622944CFAE}" dt="2022-11-23T05:37:14.223" v="2047"/>
          <ac:spMkLst>
            <pc:docMk/>
            <pc:sldMk cId="3392795353" sldId="1644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37:27.934" v="2048"/>
          <ac:spMkLst>
            <pc:docMk/>
            <pc:sldMk cId="3392795353" sldId="1644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392795353" sldId="1644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37:45.840" v="2100" actId="478"/>
          <ac:picMkLst>
            <pc:docMk/>
            <pc:sldMk cId="3392795353" sldId="1644"/>
            <ac:picMk id="14338" creationId="{DC26D03E-DA78-C44F-0004-0715AB64D7BD}"/>
          </ac:picMkLst>
        </pc:picChg>
        <pc:picChg chg="add mod">
          <ac:chgData name="伊健 杜" userId="e69aded81da48593" providerId="LiveId" clId="{AEDDF0B3-5939-4E1F-A2D5-83622944CFAE}" dt="2022-11-23T05:38:20.258" v="2103" actId="1076"/>
          <ac:picMkLst>
            <pc:docMk/>
            <pc:sldMk cId="3392795353" sldId="1644"/>
            <ac:picMk id="17410" creationId="{55A4D19C-1B9C-C56C-B167-D6A02C24D92E}"/>
          </ac:picMkLst>
        </pc:picChg>
      </pc:sldChg>
      <pc:sldChg chg="addSp delSp modSp add mod delAnim">
        <pc:chgData name="伊健 杜" userId="e69aded81da48593" providerId="LiveId" clId="{AEDDF0B3-5939-4E1F-A2D5-83622944CFAE}" dt="2022-11-23T05:39:29.083" v="2213" actId="1076"/>
        <pc:sldMkLst>
          <pc:docMk/>
          <pc:sldMk cId="1754357709" sldId="1645"/>
        </pc:sldMkLst>
        <pc:spChg chg="del">
          <ac:chgData name="伊健 杜" userId="e69aded81da48593" providerId="LiveId" clId="{AEDDF0B3-5939-4E1F-A2D5-83622944CFAE}" dt="2022-11-23T05:38:27.185" v="2105" actId="478"/>
          <ac:spMkLst>
            <pc:docMk/>
            <pc:sldMk cId="1754357709" sldId="1645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5:39:05.074" v="2209"/>
          <ac:spMkLst>
            <pc:docMk/>
            <pc:sldMk cId="1754357709" sldId="1645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39:26.332" v="2210" actId="478"/>
          <ac:picMkLst>
            <pc:docMk/>
            <pc:sldMk cId="1754357709" sldId="1645"/>
            <ac:picMk id="17410" creationId="{55A4D19C-1B9C-C56C-B167-D6A02C24D92E}"/>
          </ac:picMkLst>
        </pc:picChg>
        <pc:picChg chg="add mod">
          <ac:chgData name="伊健 杜" userId="e69aded81da48593" providerId="LiveId" clId="{AEDDF0B3-5939-4E1F-A2D5-83622944CFAE}" dt="2022-11-23T05:39:29.083" v="2213" actId="1076"/>
          <ac:picMkLst>
            <pc:docMk/>
            <pc:sldMk cId="1754357709" sldId="1645"/>
            <ac:picMk id="18434" creationId="{2D36B66C-BC6C-BEAD-8694-FD4A1D746CF9}"/>
          </ac:picMkLst>
        </pc:picChg>
      </pc:sldChg>
      <pc:sldChg chg="addSp modSp add mod ord">
        <pc:chgData name="伊健 杜" userId="e69aded81da48593" providerId="LiveId" clId="{AEDDF0B3-5939-4E1F-A2D5-83622944CFAE}" dt="2022-11-23T06:34:34.095" v="3741"/>
        <pc:sldMkLst>
          <pc:docMk/>
          <pc:sldMk cId="3596936580" sldId="1646"/>
        </pc:sldMkLst>
        <pc:spChg chg="add mod">
          <ac:chgData name="伊健 杜" userId="e69aded81da48593" providerId="LiveId" clId="{AEDDF0B3-5939-4E1F-A2D5-83622944CFAE}" dt="2022-11-23T06:34:34.095" v="3741"/>
          <ac:spMkLst>
            <pc:docMk/>
            <pc:sldMk cId="3596936580" sldId="1646"/>
            <ac:spMk id="2" creationId="{1FEAD16D-52BA-B8E1-F6C5-AB82F8E8DC61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596936580" sldId="1646"/>
            <ac:spMk id="10" creationId="{B839CA97-BE0D-8B7C-B769-3E145A81D451}"/>
          </ac:spMkLst>
        </pc:spChg>
      </pc:sldChg>
      <pc:sldChg chg="add del">
        <pc:chgData name="伊健 杜" userId="e69aded81da48593" providerId="LiveId" clId="{AEDDF0B3-5939-4E1F-A2D5-83622944CFAE}" dt="2022-11-23T05:40:57.336" v="2360" actId="47"/>
        <pc:sldMkLst>
          <pc:docMk/>
          <pc:sldMk cId="4034759273" sldId="1647"/>
        </pc:sldMkLst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4099540116" sldId="1647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4099540116" sldId="1647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43:14.204" v="2403" actId="20577"/>
          <ac:spMkLst>
            <pc:docMk/>
            <pc:sldMk cId="4099540116" sldId="1647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4099540116" sldId="1647"/>
            <ac:spMk id="10" creationId="{B839CA97-BE0D-8B7C-B769-3E145A81D451}"/>
          </ac:spMkLst>
        </pc:spChg>
        <pc:picChg chg="add mod">
          <ac:chgData name="伊健 杜" userId="e69aded81da48593" providerId="LiveId" clId="{AEDDF0B3-5939-4E1F-A2D5-83622944CFAE}" dt="2022-11-23T05:46:33.551" v="2506" actId="1076"/>
          <ac:picMkLst>
            <pc:docMk/>
            <pc:sldMk cId="4099540116" sldId="1647"/>
            <ac:picMk id="4" creationId="{24D31EB5-DC07-C73A-72F0-E680D01F6CFD}"/>
          </ac:picMkLst>
        </pc:picChg>
        <pc:picChg chg="del">
          <ac:chgData name="伊健 杜" userId="e69aded81da48593" providerId="LiveId" clId="{AEDDF0B3-5939-4E1F-A2D5-83622944CFAE}" dt="2022-11-23T05:43:42.252" v="2498" actId="478"/>
          <ac:picMkLst>
            <pc:docMk/>
            <pc:sldMk cId="4099540116" sldId="1647"/>
            <ac:picMk id="17410" creationId="{55A4D19C-1B9C-C56C-B167-D6A02C24D92E}"/>
          </ac:picMkLst>
        </pc:picChg>
        <pc:picChg chg="add del mod">
          <ac:chgData name="伊健 杜" userId="e69aded81da48593" providerId="LiveId" clId="{AEDDF0B3-5939-4E1F-A2D5-83622944CFAE}" dt="2022-11-23T05:46:28.815" v="2501" actId="478"/>
          <ac:picMkLst>
            <pc:docMk/>
            <pc:sldMk cId="4099540116" sldId="1647"/>
            <ac:picMk id="19458" creationId="{9B0D85A6-E7BE-27F4-EDFE-B89235139549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394081783" sldId="1648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394081783" sldId="1648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5:46:38.584" v="2508" actId="478"/>
          <ac:spMkLst>
            <pc:docMk/>
            <pc:sldMk cId="394081783" sldId="1648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94081783" sldId="1648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46:40.251" v="2509" actId="478"/>
          <ac:picMkLst>
            <pc:docMk/>
            <pc:sldMk cId="394081783" sldId="1648"/>
            <ac:picMk id="4" creationId="{24D31EB5-DC07-C73A-72F0-E680D01F6CFD}"/>
          </ac:picMkLst>
        </pc:picChg>
        <pc:picChg chg="add mod">
          <ac:chgData name="伊健 杜" userId="e69aded81da48593" providerId="LiveId" clId="{AEDDF0B3-5939-4E1F-A2D5-83622944CFAE}" dt="2022-11-23T05:47:42.536" v="2578" actId="14100"/>
          <ac:picMkLst>
            <pc:docMk/>
            <pc:sldMk cId="394081783" sldId="1648"/>
            <ac:picMk id="21506" creationId="{5FA70569-C102-8400-F437-1BF2F7CD3DBC}"/>
          </ac:picMkLst>
        </pc:picChg>
        <pc:picChg chg="add del">
          <ac:chgData name="伊健 杜" userId="e69aded81da48593" providerId="LiveId" clId="{AEDDF0B3-5939-4E1F-A2D5-83622944CFAE}" dt="2022-11-23T05:48:05.870" v="2580" actId="478"/>
          <ac:picMkLst>
            <pc:docMk/>
            <pc:sldMk cId="394081783" sldId="1648"/>
            <ac:picMk id="21508" creationId="{B1EE2EDD-2D9B-E9CA-5903-0AD2BCC888D7}"/>
          </ac:picMkLst>
        </pc:picChg>
        <pc:picChg chg="add mod">
          <ac:chgData name="伊健 杜" userId="e69aded81da48593" providerId="LiveId" clId="{AEDDF0B3-5939-4E1F-A2D5-83622944CFAE}" dt="2022-11-23T05:48:10.267" v="2583" actId="1076"/>
          <ac:picMkLst>
            <pc:docMk/>
            <pc:sldMk cId="394081783" sldId="1648"/>
            <ac:picMk id="21510" creationId="{2D9BDE34-BA63-E179-AF2E-4F0AAB743310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329579601" sldId="1649"/>
        </pc:sldMkLst>
        <pc:spChg chg="mod">
          <ac:chgData name="伊健 杜" userId="e69aded81da48593" providerId="LiveId" clId="{AEDDF0B3-5939-4E1F-A2D5-83622944CFAE}" dt="2022-11-23T05:49:38.098" v="2627" actId="20577"/>
          <ac:spMkLst>
            <pc:docMk/>
            <pc:sldMk cId="3329579601" sldId="1649"/>
            <ac:spMk id="2" creationId="{10304424-DB4A-36E7-9E0D-D32A5DD0F26C}"/>
          </ac:spMkLst>
        </pc:spChg>
        <pc:spChg chg="add del">
          <ac:chgData name="伊健 杜" userId="e69aded81da48593" providerId="LiveId" clId="{AEDDF0B3-5939-4E1F-A2D5-83622944CFAE}" dt="2022-11-23T05:49:53.140" v="2629"/>
          <ac:spMkLst>
            <pc:docMk/>
            <pc:sldMk cId="3329579601" sldId="1649"/>
            <ac:spMk id="3" creationId="{66C9372B-11E3-40B2-E7AB-BE9EFF7DEF26}"/>
          </ac:spMkLst>
        </pc:spChg>
        <pc:spChg chg="mod">
          <ac:chgData name="伊健 杜" userId="e69aded81da48593" providerId="LiveId" clId="{AEDDF0B3-5939-4E1F-A2D5-83622944CFAE}" dt="2022-11-23T05:49:54.137" v="2630"/>
          <ac:spMkLst>
            <pc:docMk/>
            <pc:sldMk cId="3329579601" sldId="1649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329579601" sldId="1649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50:30.705" v="2631" actId="478"/>
          <ac:picMkLst>
            <pc:docMk/>
            <pc:sldMk cId="3329579601" sldId="1649"/>
            <ac:picMk id="4" creationId="{24D31EB5-DC07-C73A-72F0-E680D01F6CFD}"/>
          </ac:picMkLst>
        </pc:picChg>
        <pc:picChg chg="add mod">
          <ac:chgData name="伊健 杜" userId="e69aded81da48593" providerId="LiveId" clId="{AEDDF0B3-5939-4E1F-A2D5-83622944CFAE}" dt="2022-11-23T05:50:32.310" v="2633" actId="1076"/>
          <ac:picMkLst>
            <pc:docMk/>
            <pc:sldMk cId="3329579601" sldId="1649"/>
            <ac:picMk id="22531" creationId="{CC64E801-3357-52DA-F2E1-FDCB1406CE88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1842686373" sldId="1650"/>
        </pc:sldMkLst>
        <pc:spChg chg="del">
          <ac:chgData name="伊健 杜" userId="e69aded81da48593" providerId="LiveId" clId="{AEDDF0B3-5939-4E1F-A2D5-83622944CFAE}" dt="2022-11-23T05:52:00.167" v="2681" actId="478"/>
          <ac:spMkLst>
            <pc:docMk/>
            <pc:sldMk cId="1842686373" sldId="1650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842686373" sldId="1650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52:22.613" v="2682" actId="478"/>
          <ac:picMkLst>
            <pc:docMk/>
            <pc:sldMk cId="1842686373" sldId="1650"/>
            <ac:picMk id="22531" creationId="{CC64E801-3357-52DA-F2E1-FDCB1406CE88}"/>
          </ac:picMkLst>
        </pc:picChg>
        <pc:picChg chg="add mod">
          <ac:chgData name="伊健 杜" userId="e69aded81da48593" providerId="LiveId" clId="{AEDDF0B3-5939-4E1F-A2D5-83622944CFAE}" dt="2022-11-23T05:52:25.040" v="2684" actId="1076"/>
          <ac:picMkLst>
            <pc:docMk/>
            <pc:sldMk cId="1842686373" sldId="1650"/>
            <ac:picMk id="23554" creationId="{50FEA6C1-759B-87FB-19A8-19997E877CDB}"/>
          </ac:picMkLst>
        </pc:picChg>
      </pc:sldChg>
      <pc:sldChg chg="addSp delSp modSp add mod ord">
        <pc:chgData name="伊健 杜" userId="e69aded81da48593" providerId="LiveId" clId="{AEDDF0B3-5939-4E1F-A2D5-83622944CFAE}" dt="2022-11-23T06:34:34.095" v="3741"/>
        <pc:sldMkLst>
          <pc:docMk/>
          <pc:sldMk cId="1777188923" sldId="1651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777188923" sldId="1651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5:53:58.383" v="2775"/>
          <ac:spMkLst>
            <pc:docMk/>
            <pc:sldMk cId="1777188923" sldId="1651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777188923" sldId="1651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54:27.901" v="2881" actId="478"/>
          <ac:picMkLst>
            <pc:docMk/>
            <pc:sldMk cId="1777188923" sldId="1651"/>
            <ac:picMk id="22531" creationId="{CC64E801-3357-52DA-F2E1-FDCB1406CE88}"/>
          </ac:picMkLst>
        </pc:picChg>
        <pc:picChg chg="add mod">
          <ac:chgData name="伊健 杜" userId="e69aded81da48593" providerId="LiveId" clId="{AEDDF0B3-5939-4E1F-A2D5-83622944CFAE}" dt="2022-11-23T05:55:25.472" v="2883" actId="1076"/>
          <ac:picMkLst>
            <pc:docMk/>
            <pc:sldMk cId="1777188923" sldId="1651"/>
            <ac:picMk id="24578" creationId="{0B081B09-EBBA-B51F-069A-358EC285AC99}"/>
          </ac:picMkLst>
        </pc:picChg>
      </pc:sldChg>
      <pc:sldChg chg="addSp delSp modSp add mod ord delAnim">
        <pc:chgData name="伊健 杜" userId="e69aded81da48593" providerId="LiveId" clId="{AEDDF0B3-5939-4E1F-A2D5-83622944CFAE}" dt="2022-11-23T06:34:34.095" v="3741"/>
        <pc:sldMkLst>
          <pc:docMk/>
          <pc:sldMk cId="1176738950" sldId="1652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176738950" sldId="1652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6:11:02.592" v="3070" actId="478"/>
          <ac:spMkLst>
            <pc:docMk/>
            <pc:sldMk cId="1176738950" sldId="1652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176738950" sldId="1652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5:56:07.585" v="2950" actId="478"/>
          <ac:picMkLst>
            <pc:docMk/>
            <pc:sldMk cId="1176738950" sldId="1652"/>
            <ac:picMk id="24578" creationId="{0B081B09-EBBA-B51F-069A-358EC285AC99}"/>
          </ac:picMkLst>
        </pc:picChg>
        <pc:picChg chg="add mod">
          <ac:chgData name="伊健 杜" userId="e69aded81da48593" providerId="LiveId" clId="{AEDDF0B3-5939-4E1F-A2D5-83622944CFAE}" dt="2022-11-23T05:56:14.320" v="2953" actId="1076"/>
          <ac:picMkLst>
            <pc:docMk/>
            <pc:sldMk cId="1176738950" sldId="1652"/>
            <ac:picMk id="25602" creationId="{1C029C4B-DD01-8DE8-6D34-649792B6AC1B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1667355704" sldId="1653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1667355704" sldId="1653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11:36.507" v="3092"/>
          <ac:spMkLst>
            <pc:docMk/>
            <pc:sldMk cId="1667355704" sldId="1653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1667355704" sldId="1653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6:12:20.894" v="3133" actId="478"/>
          <ac:picMkLst>
            <pc:docMk/>
            <pc:sldMk cId="1667355704" sldId="1653"/>
            <ac:picMk id="22531" creationId="{CC64E801-3357-52DA-F2E1-FDCB1406CE88}"/>
          </ac:picMkLst>
        </pc:picChg>
        <pc:picChg chg="add mod">
          <ac:chgData name="伊健 杜" userId="e69aded81da48593" providerId="LiveId" clId="{AEDDF0B3-5939-4E1F-A2D5-83622944CFAE}" dt="2022-11-23T06:12:22.571" v="3135" actId="1076"/>
          <ac:picMkLst>
            <pc:docMk/>
            <pc:sldMk cId="1667355704" sldId="1653"/>
            <ac:picMk id="26626" creationId="{DFE61877-42D8-E115-2E43-D326173133D1}"/>
          </ac:picMkLst>
        </pc:picChg>
      </pc:sldChg>
      <pc:sldChg chg="addSp delSp modSp add mod delAnim">
        <pc:chgData name="伊健 杜" userId="e69aded81da48593" providerId="LiveId" clId="{AEDDF0B3-5939-4E1F-A2D5-83622944CFAE}" dt="2022-11-23T06:34:34.095" v="3741"/>
        <pc:sldMkLst>
          <pc:docMk/>
          <pc:sldMk cId="2125809122" sldId="1654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2125809122" sldId="1654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06:12:29.566" v="3137" actId="478"/>
          <ac:spMkLst>
            <pc:docMk/>
            <pc:sldMk cId="2125809122" sldId="1654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2125809122" sldId="1654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6:13:05.226" v="3140" actId="478"/>
          <ac:picMkLst>
            <pc:docMk/>
            <pc:sldMk cId="2125809122" sldId="1654"/>
            <ac:picMk id="26626" creationId="{DFE61877-42D8-E115-2E43-D326173133D1}"/>
          </ac:picMkLst>
        </pc:picChg>
        <pc:picChg chg="add mod">
          <ac:chgData name="伊健 杜" userId="e69aded81da48593" providerId="LiveId" clId="{AEDDF0B3-5939-4E1F-A2D5-83622944CFAE}" dt="2022-11-23T06:13:14.399" v="3154" actId="1076"/>
          <ac:picMkLst>
            <pc:docMk/>
            <pc:sldMk cId="2125809122" sldId="1654"/>
            <ac:picMk id="27650" creationId="{E055D846-3296-385D-B2F1-FFB71A97F31C}"/>
          </ac:picMkLst>
        </pc:picChg>
      </pc:sldChg>
      <pc:sldChg chg="addSp delSp modSp add del mod">
        <pc:chgData name="伊健 杜" userId="e69aded81da48593" providerId="LiveId" clId="{AEDDF0B3-5939-4E1F-A2D5-83622944CFAE}" dt="2022-11-23T06:14:34.612" v="3194" actId="47"/>
        <pc:sldMkLst>
          <pc:docMk/>
          <pc:sldMk cId="728579764" sldId="1655"/>
        </pc:sldMkLst>
        <pc:spChg chg="del">
          <ac:chgData name="伊健 杜" userId="e69aded81da48593" providerId="LiveId" clId="{AEDDF0B3-5939-4E1F-A2D5-83622944CFAE}" dt="2022-11-23T06:14:04.704" v="3191" actId="478"/>
          <ac:spMkLst>
            <pc:docMk/>
            <pc:sldMk cId="728579764" sldId="1655"/>
            <ac:spMk id="2" creationId="{10304424-DB4A-36E7-9E0D-D32A5DD0F26C}"/>
          </ac:spMkLst>
        </pc:spChg>
        <pc:spChg chg="add mod">
          <ac:chgData name="伊健 杜" userId="e69aded81da48593" providerId="LiveId" clId="{AEDDF0B3-5939-4E1F-A2D5-83622944CFAE}" dt="2022-11-23T06:14:09.619" v="3193" actId="1076"/>
          <ac:spMkLst>
            <pc:docMk/>
            <pc:sldMk cId="728579764" sldId="1655"/>
            <ac:spMk id="4" creationId="{CABD4D39-BB6F-E4D4-5A17-0163FAA06A69}"/>
          </ac:spMkLst>
        </pc:spChg>
        <pc:spChg chg="del">
          <ac:chgData name="伊健 杜" userId="e69aded81da48593" providerId="LiveId" clId="{AEDDF0B3-5939-4E1F-A2D5-83622944CFAE}" dt="2022-11-23T06:14:04.704" v="3191" actId="478"/>
          <ac:spMkLst>
            <pc:docMk/>
            <pc:sldMk cId="728579764" sldId="1655"/>
            <ac:spMk id="10" creationId="{B839CA97-BE0D-8B7C-B769-3E145A81D451}"/>
          </ac:spMkLst>
        </pc:spChg>
        <pc:picChg chg="del">
          <ac:chgData name="伊健 杜" userId="e69aded81da48593" providerId="LiveId" clId="{AEDDF0B3-5939-4E1F-A2D5-83622944CFAE}" dt="2022-11-23T06:14:06.368" v="3192" actId="478"/>
          <ac:picMkLst>
            <pc:docMk/>
            <pc:sldMk cId="728579764" sldId="1655"/>
            <ac:picMk id="25602" creationId="{1C029C4B-DD01-8DE8-6D34-649792B6AC1B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4088610884" sldId="1655"/>
        </pc:sldMkLst>
        <pc:spChg chg="mod">
          <ac:chgData name="伊健 杜" userId="e69aded81da48593" providerId="LiveId" clId="{AEDDF0B3-5939-4E1F-A2D5-83622944CFAE}" dt="2022-11-23T06:15:46.288" v="3214" actId="20577"/>
          <ac:spMkLst>
            <pc:docMk/>
            <pc:sldMk cId="4088610884" sldId="1655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06:17:32.212" v="3368" actId="20577"/>
          <ac:spMkLst>
            <pc:docMk/>
            <pc:sldMk cId="4088610884" sldId="1655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4088610884" sldId="1655"/>
            <ac:spMk id="10" creationId="{B839CA97-BE0D-8B7C-B769-3E145A81D451}"/>
          </ac:spMkLst>
        </pc:spChg>
        <pc:picChg chg="add mod">
          <ac:chgData name="伊健 杜" userId="e69aded81da48593" providerId="LiveId" clId="{AEDDF0B3-5939-4E1F-A2D5-83622944CFAE}" dt="2022-11-23T06:17:07.149" v="3363" actId="1076"/>
          <ac:picMkLst>
            <pc:docMk/>
            <pc:sldMk cId="4088610884" sldId="1655"/>
            <ac:picMk id="4" creationId="{2158476D-1F06-E936-77B6-0AA8EAFC9D20}"/>
          </ac:picMkLst>
        </pc:picChg>
        <pc:picChg chg="del">
          <ac:chgData name="伊健 杜" userId="e69aded81da48593" providerId="LiveId" clId="{AEDDF0B3-5939-4E1F-A2D5-83622944CFAE}" dt="2022-11-23T06:16:25.240" v="3355" actId="478"/>
          <ac:picMkLst>
            <pc:docMk/>
            <pc:sldMk cId="4088610884" sldId="1655"/>
            <ac:picMk id="24578" creationId="{0B081B09-EBBA-B51F-069A-358EC285AC99}"/>
          </ac:picMkLst>
        </pc:picChg>
        <pc:picChg chg="add del">
          <ac:chgData name="伊健 杜" userId="e69aded81da48593" providerId="LiveId" clId="{AEDDF0B3-5939-4E1F-A2D5-83622944CFAE}" dt="2022-11-23T06:16:40.720" v="3359" actId="478"/>
          <ac:picMkLst>
            <pc:docMk/>
            <pc:sldMk cId="4088610884" sldId="1655"/>
            <ac:picMk id="28674" creationId="{993CF522-6EDB-7295-96D4-570807C4C1EA}"/>
          </ac:picMkLst>
        </pc:picChg>
      </pc:sldChg>
      <pc:sldChg chg="addSp delSp modSp add mod delAnim">
        <pc:chgData name="伊健 杜" userId="e69aded81da48593" providerId="LiveId" clId="{AEDDF0B3-5939-4E1F-A2D5-83622944CFAE}" dt="2022-11-23T06:19:05.328" v="3444" actId="207"/>
        <pc:sldMkLst>
          <pc:docMk/>
          <pc:sldMk cId="4042666854" sldId="1656"/>
        </pc:sldMkLst>
        <pc:spChg chg="del">
          <ac:chgData name="伊健 杜" userId="e69aded81da48593" providerId="LiveId" clId="{AEDDF0B3-5939-4E1F-A2D5-83622944CFAE}" dt="2022-11-23T06:17:41.379" v="3370" actId="478"/>
          <ac:spMkLst>
            <pc:docMk/>
            <pc:sldMk cId="4042666854" sldId="1656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06:19:05.328" v="3444" actId="207"/>
          <ac:spMkLst>
            <pc:docMk/>
            <pc:sldMk cId="4042666854" sldId="1656"/>
            <ac:spMk id="10" creationId="{B839CA97-BE0D-8B7C-B769-3E145A81D451}"/>
          </ac:spMkLst>
        </pc:spChg>
        <pc:picChg chg="del mod">
          <ac:chgData name="伊健 杜" userId="e69aded81da48593" providerId="LiveId" clId="{AEDDF0B3-5939-4E1F-A2D5-83622944CFAE}" dt="2022-11-23T06:18:07.045" v="3436" actId="478"/>
          <ac:picMkLst>
            <pc:docMk/>
            <pc:sldMk cId="4042666854" sldId="1656"/>
            <ac:picMk id="4" creationId="{2158476D-1F06-E936-77B6-0AA8EAFC9D20}"/>
          </ac:picMkLst>
        </pc:picChg>
        <pc:picChg chg="add mod">
          <ac:chgData name="伊健 杜" userId="e69aded81da48593" providerId="LiveId" clId="{AEDDF0B3-5939-4E1F-A2D5-83622944CFAE}" dt="2022-11-23T06:18:51.508" v="3442" actId="1076"/>
          <ac:picMkLst>
            <pc:docMk/>
            <pc:sldMk cId="4042666854" sldId="1656"/>
            <ac:picMk id="30722" creationId="{17434B89-B202-9673-2346-8C904E9AAD17}"/>
          </ac:picMkLst>
        </pc:picChg>
      </pc:sldChg>
      <pc:sldChg chg="addSp delSp modSp add mod">
        <pc:chgData name="伊健 杜" userId="e69aded81da48593" providerId="LiveId" clId="{AEDDF0B3-5939-4E1F-A2D5-83622944CFAE}" dt="2022-11-23T06:34:34.095" v="3741"/>
        <pc:sldMkLst>
          <pc:docMk/>
          <pc:sldMk cId="3517967680" sldId="1657"/>
        </pc:sldMkLst>
        <pc:spChg chg="mod">
          <ac:chgData name="伊健 杜" userId="e69aded81da48593" providerId="LiveId" clId="{AEDDF0B3-5939-4E1F-A2D5-83622944CFAE}" dt="2022-11-23T06:34:34.095" v="3741"/>
          <ac:spMkLst>
            <pc:docMk/>
            <pc:sldMk cId="3517967680" sldId="1657"/>
            <ac:spMk id="2" creationId="{F858B6EF-EA23-25C0-DCF1-96F5AA31E5F4}"/>
          </ac:spMkLst>
        </pc:spChg>
        <pc:spChg chg="add del">
          <ac:chgData name="伊健 杜" userId="e69aded81da48593" providerId="LiveId" clId="{AEDDF0B3-5939-4E1F-A2D5-83622944CFAE}" dt="2022-11-23T06:29:58.823" v="3655" actId="478"/>
          <ac:spMkLst>
            <pc:docMk/>
            <pc:sldMk cId="3517967680" sldId="1657"/>
            <ac:spMk id="5" creationId="{30FB8145-637A-B16D-847B-39132494CFF8}"/>
          </ac:spMkLst>
        </pc:spChg>
        <pc:spChg chg="del">
          <ac:chgData name="伊健 杜" userId="e69aded81da48593" providerId="LiveId" clId="{AEDDF0B3-5939-4E1F-A2D5-83622944CFAE}" dt="2022-11-23T06:26:47.563" v="3552" actId="478"/>
          <ac:spMkLst>
            <pc:docMk/>
            <pc:sldMk cId="3517967680" sldId="1657"/>
            <ac:spMk id="6" creationId="{159B7E6B-21F0-E0FE-7ABA-4ADD738FA9C0}"/>
          </ac:spMkLst>
        </pc:spChg>
        <pc:picChg chg="del">
          <ac:chgData name="伊健 杜" userId="e69aded81da48593" providerId="LiveId" clId="{AEDDF0B3-5939-4E1F-A2D5-83622944CFAE}" dt="2022-11-23T06:28:26.939" v="3651" actId="478"/>
          <ac:picMkLst>
            <pc:docMk/>
            <pc:sldMk cId="3517967680" sldId="1657"/>
            <ac:picMk id="3" creationId="{BB8C0F16-2C5B-EC98-C2C2-6B044F3BD846}"/>
          </ac:picMkLst>
        </pc:picChg>
        <pc:picChg chg="add mod">
          <ac:chgData name="伊健 杜" userId="e69aded81da48593" providerId="LiveId" clId="{AEDDF0B3-5939-4E1F-A2D5-83622944CFAE}" dt="2022-11-23T06:30:05.077" v="3658" actId="1076"/>
          <ac:picMkLst>
            <pc:docMk/>
            <pc:sldMk cId="3517967680" sldId="1657"/>
            <ac:picMk id="8" creationId="{38FF1839-3F5D-CB0D-9AE6-74F88BC96860}"/>
          </ac:picMkLst>
        </pc:picChg>
        <pc:picChg chg="del">
          <ac:chgData name="伊健 杜" userId="e69aded81da48593" providerId="LiveId" clId="{AEDDF0B3-5939-4E1F-A2D5-83622944CFAE}" dt="2022-11-23T06:26:47.563" v="3552" actId="478"/>
          <ac:picMkLst>
            <pc:docMk/>
            <pc:sldMk cId="3517967680" sldId="1657"/>
            <ac:picMk id="31746" creationId="{FE8636E0-8696-AB99-40BD-ED92B49B59EB}"/>
          </ac:picMkLst>
        </pc:picChg>
        <pc:picChg chg="add del mod">
          <ac:chgData name="伊健 杜" userId="e69aded81da48593" providerId="LiveId" clId="{AEDDF0B3-5939-4E1F-A2D5-83622944CFAE}" dt="2022-11-23T06:29:58.823" v="3655" actId="478"/>
          <ac:picMkLst>
            <pc:docMk/>
            <pc:sldMk cId="3517967680" sldId="1657"/>
            <ac:picMk id="32770" creationId="{08FB2629-7E8C-A676-AE33-356516DDD3AB}"/>
          </ac:picMkLst>
        </pc:picChg>
        <pc:picChg chg="add mod">
          <ac:chgData name="伊健 杜" userId="e69aded81da48593" providerId="LiveId" clId="{AEDDF0B3-5939-4E1F-A2D5-83622944CFAE}" dt="2022-11-23T06:30:09.793" v="3660" actId="1076"/>
          <ac:picMkLst>
            <pc:docMk/>
            <pc:sldMk cId="3517967680" sldId="1657"/>
            <ac:picMk id="32774" creationId="{BE9CBA4A-0498-5EA7-9836-1E65E90EE3DA}"/>
          </ac:picMkLst>
        </pc:picChg>
      </pc:sldChg>
      <pc:sldChg chg="addSp delSp modSp new mod">
        <pc:chgData name="伊健 杜" userId="e69aded81da48593" providerId="LiveId" clId="{AEDDF0B3-5939-4E1F-A2D5-83622944CFAE}" dt="2022-11-23T06:34:34.095" v="3741"/>
        <pc:sldMkLst>
          <pc:docMk/>
          <pc:sldMk cId="2919146368" sldId="1658"/>
        </pc:sldMkLst>
        <pc:spChg chg="del">
          <ac:chgData name="伊健 杜" userId="e69aded81da48593" providerId="LiveId" clId="{AEDDF0B3-5939-4E1F-A2D5-83622944CFAE}" dt="2022-11-23T06:30:20.470" v="3662" actId="478"/>
          <ac:spMkLst>
            <pc:docMk/>
            <pc:sldMk cId="2919146368" sldId="1658"/>
            <ac:spMk id="2" creationId="{E8E40F6A-F9D0-CF11-250D-C9CC109A66EB}"/>
          </ac:spMkLst>
        </pc:spChg>
        <pc:spChg chg="del">
          <ac:chgData name="伊健 杜" userId="e69aded81da48593" providerId="LiveId" clId="{AEDDF0B3-5939-4E1F-A2D5-83622944CFAE}" dt="2022-11-23T06:30:20.470" v="3662" actId="478"/>
          <ac:spMkLst>
            <pc:docMk/>
            <pc:sldMk cId="2919146368" sldId="1658"/>
            <ac:spMk id="3" creationId="{341E4C9C-4310-ABBD-32BE-94E439F6BAD6}"/>
          </ac:spMkLst>
        </pc:spChg>
        <pc:spChg chg="add mod">
          <ac:chgData name="伊健 杜" userId="e69aded81da48593" providerId="LiveId" clId="{AEDDF0B3-5939-4E1F-A2D5-83622944CFAE}" dt="2022-11-23T06:34:34.095" v="3741"/>
          <ac:spMkLst>
            <pc:docMk/>
            <pc:sldMk cId="2919146368" sldId="1658"/>
            <ac:spMk id="4" creationId="{3835C774-922A-C4EA-DDC0-A3A7A9B60ADD}"/>
          </ac:spMkLst>
        </pc:spChg>
        <pc:spChg chg="add mod">
          <ac:chgData name="伊健 杜" userId="e69aded81da48593" providerId="LiveId" clId="{AEDDF0B3-5939-4E1F-A2D5-83622944CFAE}" dt="2022-11-23T06:33:04.916" v="3687" actId="1076"/>
          <ac:spMkLst>
            <pc:docMk/>
            <pc:sldMk cId="2919146368" sldId="1658"/>
            <ac:spMk id="6" creationId="{6E1A23F8-AC20-87E1-EC79-59786437E28B}"/>
          </ac:spMkLst>
        </pc:spChg>
      </pc:sldChg>
      <pc:sldChg chg="delSp modSp add mod">
        <pc:chgData name="伊健 杜" userId="e69aded81da48593" providerId="LiveId" clId="{AEDDF0B3-5939-4E1F-A2D5-83622944CFAE}" dt="2022-11-23T06:34:34.095" v="3741"/>
        <pc:sldMkLst>
          <pc:docMk/>
          <pc:sldMk cId="3593390809" sldId="1659"/>
        </pc:sldMkLst>
        <pc:spChg chg="del">
          <ac:chgData name="伊健 杜" userId="e69aded81da48593" providerId="LiveId" clId="{AEDDF0B3-5939-4E1F-A2D5-83622944CFAE}" dt="2022-11-23T06:34:16.424" v="3732" actId="478"/>
          <ac:spMkLst>
            <pc:docMk/>
            <pc:sldMk cId="3593390809" sldId="1659"/>
            <ac:spMk id="2" creationId="{1FEAD16D-52BA-B8E1-F6C5-AB82F8E8DC61}"/>
          </ac:spMkLst>
        </pc:spChg>
        <pc:spChg chg="mod">
          <ac:chgData name="伊健 杜" userId="e69aded81da48593" providerId="LiveId" clId="{AEDDF0B3-5939-4E1F-A2D5-83622944CFAE}" dt="2022-11-23T06:34:34.095" v="3741"/>
          <ac:spMkLst>
            <pc:docMk/>
            <pc:sldMk cId="3593390809" sldId="1659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AEDDF0B3-5939-4E1F-A2D5-83622944CFAE}" dt="2022-11-23T13:02:12.430" v="3912" actId="20577"/>
        <pc:sldMkLst>
          <pc:docMk/>
          <pc:sldMk cId="2319429720" sldId="1660"/>
        </pc:sldMkLst>
        <pc:spChg chg="mod">
          <ac:chgData name="伊健 杜" userId="e69aded81da48593" providerId="LiveId" clId="{AEDDF0B3-5939-4E1F-A2D5-83622944CFAE}" dt="2022-11-23T12:58:26.580" v="3767" actId="20577"/>
          <ac:spMkLst>
            <pc:docMk/>
            <pc:sldMk cId="2319429720" sldId="1660"/>
            <ac:spMk id="2" creationId="{10304424-DB4A-36E7-9E0D-D32A5DD0F26C}"/>
          </ac:spMkLst>
        </pc:spChg>
        <pc:spChg chg="mod">
          <ac:chgData name="伊健 杜" userId="e69aded81da48593" providerId="LiveId" clId="{AEDDF0B3-5939-4E1F-A2D5-83622944CFAE}" dt="2022-11-23T12:58:00.695" v="3763"/>
          <ac:spMkLst>
            <pc:docMk/>
            <pc:sldMk cId="2319429720" sldId="1660"/>
            <ac:spMk id="5" creationId="{12133E31-EFD8-1428-E834-932512E03115}"/>
          </ac:spMkLst>
        </pc:spChg>
        <pc:spChg chg="mod">
          <ac:chgData name="伊健 杜" userId="e69aded81da48593" providerId="LiveId" clId="{AEDDF0B3-5939-4E1F-A2D5-83622944CFAE}" dt="2022-11-23T13:02:12.430" v="3912" actId="20577"/>
          <ac:spMkLst>
            <pc:docMk/>
            <pc:sldMk cId="2319429720" sldId="1660"/>
            <ac:spMk id="10" creationId="{B839CA97-BE0D-8B7C-B769-3E145A81D451}"/>
          </ac:spMkLst>
        </pc:spChg>
        <pc:picChg chg="add mod">
          <ac:chgData name="伊健 杜" userId="e69aded81da48593" providerId="LiveId" clId="{AEDDF0B3-5939-4E1F-A2D5-83622944CFAE}" dt="2022-11-23T13:02:09.649" v="3911" actId="1076"/>
          <ac:picMkLst>
            <pc:docMk/>
            <pc:sldMk cId="2319429720" sldId="1660"/>
            <ac:picMk id="1026" creationId="{3173ED89-C98C-A402-EDE1-6D5AD7930B6B}"/>
          </ac:picMkLst>
        </pc:picChg>
        <pc:picChg chg="del">
          <ac:chgData name="伊健 杜" userId="e69aded81da48593" providerId="LiveId" clId="{AEDDF0B3-5939-4E1F-A2D5-83622944CFAE}" dt="2022-11-23T13:01:01.371" v="3907" actId="478"/>
          <ac:picMkLst>
            <pc:docMk/>
            <pc:sldMk cId="2319429720" sldId="1660"/>
            <ac:picMk id="24578" creationId="{0B081B09-EBBA-B51F-069A-358EC285AC99}"/>
          </ac:picMkLst>
        </pc:picChg>
      </pc:sldChg>
      <pc:sldChg chg="delSp modSp add mod delAnim">
        <pc:chgData name="伊健 杜" userId="e69aded81da48593" providerId="LiveId" clId="{AEDDF0B3-5939-4E1F-A2D5-83622944CFAE}" dt="2022-11-23T13:02:19.784" v="3916" actId="20577"/>
        <pc:sldMkLst>
          <pc:docMk/>
          <pc:sldMk cId="2489103660" sldId="1661"/>
        </pc:sldMkLst>
        <pc:spChg chg="mod">
          <ac:chgData name="伊健 杜" userId="e69aded81da48593" providerId="LiveId" clId="{AEDDF0B3-5939-4E1F-A2D5-83622944CFAE}" dt="2022-11-23T13:02:19.784" v="3916" actId="20577"/>
          <ac:spMkLst>
            <pc:docMk/>
            <pc:sldMk cId="2489103660" sldId="1661"/>
            <ac:spMk id="2" creationId="{10304424-DB4A-36E7-9E0D-D32A5DD0F26C}"/>
          </ac:spMkLst>
        </pc:spChg>
        <pc:spChg chg="del">
          <ac:chgData name="伊健 杜" userId="e69aded81da48593" providerId="LiveId" clId="{AEDDF0B3-5939-4E1F-A2D5-83622944CFAE}" dt="2022-11-23T13:02:18.085" v="3914" actId="478"/>
          <ac:spMkLst>
            <pc:docMk/>
            <pc:sldMk cId="2489103660" sldId="1661"/>
            <ac:spMk id="5" creationId="{12133E31-EFD8-1428-E834-932512E03115}"/>
          </ac:spMkLst>
        </pc:spChg>
      </pc:sldChg>
    </pc:docChg>
  </pc:docChgLst>
  <pc:docChgLst>
    <pc:chgData name="伊健 杜" userId="e69aded81da48593" providerId="LiveId" clId="{95D7FB42-CA58-4705-8E7F-D8BE2904693A}"/>
    <pc:docChg chg="undo redo custSel addSld delSld modSld sldOrd">
      <pc:chgData name="伊健 杜" userId="e69aded81da48593" providerId="LiveId" clId="{95D7FB42-CA58-4705-8E7F-D8BE2904693A}" dt="2022-11-02T17:59:43.762" v="4804"/>
      <pc:docMkLst>
        <pc:docMk/>
      </pc:docMkLst>
      <pc:sldChg chg="delSp modSp mod delAnim">
        <pc:chgData name="伊健 杜" userId="e69aded81da48593" providerId="LiveId" clId="{95D7FB42-CA58-4705-8E7F-D8BE2904693A}" dt="2022-11-02T16:49:12.707" v="4699" actId="1076"/>
        <pc:sldMkLst>
          <pc:docMk/>
          <pc:sldMk cId="2191237938" sldId="1224"/>
        </pc:sldMkLst>
        <pc:spChg chg="mod">
          <ac:chgData name="伊健 杜" userId="e69aded81da48593" providerId="LiveId" clId="{95D7FB42-CA58-4705-8E7F-D8BE2904693A}" dt="2022-11-02T16:49:05.147" v="4697" actId="1076"/>
          <ac:spMkLst>
            <pc:docMk/>
            <pc:sldMk cId="2191237938" sldId="1224"/>
            <ac:spMk id="3" creationId="{79ADD3F7-63F7-3582-F3B6-AE28FFE30988}"/>
          </ac:spMkLst>
        </pc:spChg>
        <pc:spChg chg="del">
          <ac:chgData name="伊健 杜" userId="e69aded81da48593" providerId="LiveId" clId="{95D7FB42-CA58-4705-8E7F-D8BE2904693A}" dt="2022-11-02T16:49:11.031" v="4698" actId="478"/>
          <ac:spMkLst>
            <pc:docMk/>
            <pc:sldMk cId="2191237938" sldId="1224"/>
            <ac:spMk id="6" creationId="{B98CD463-5476-FBB2-CBE9-F9671C1182E6}"/>
          </ac:spMkLst>
        </pc:spChg>
        <pc:spChg chg="mod">
          <ac:chgData name="伊健 杜" userId="e69aded81da48593" providerId="LiveId" clId="{95D7FB42-CA58-4705-8E7F-D8BE2904693A}" dt="2022-11-02T16:49:12.707" v="4699" actId="1076"/>
          <ac:spMkLst>
            <pc:docMk/>
            <pc:sldMk cId="2191237938" sldId="1224"/>
            <ac:spMk id="7" creationId="{9F263233-ADF0-B716-9D48-C32FF551A828}"/>
          </ac:spMkLst>
        </pc:spChg>
      </pc:sldChg>
      <pc:sldChg chg="addSp delSp modSp mod ord">
        <pc:chgData name="伊健 杜" userId="e69aded81da48593" providerId="LiveId" clId="{95D7FB42-CA58-4705-8E7F-D8BE2904693A}" dt="2022-11-02T06:30:00.082" v="4655"/>
        <pc:sldMkLst>
          <pc:docMk/>
          <pc:sldMk cId="231345836" sldId="1263"/>
        </pc:sldMkLst>
        <pc:spChg chg="mod">
          <ac:chgData name="伊健 杜" userId="e69aded81da48593" providerId="LiveId" clId="{95D7FB42-CA58-4705-8E7F-D8BE2904693A}" dt="2022-11-02T06:21:41.986" v="3853" actId="21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6:21:48.108" v="3856" actId="1076"/>
          <ac:spMkLst>
            <pc:docMk/>
            <pc:sldMk cId="231345836" sldId="1263"/>
            <ac:spMk id="5" creationId="{12133E31-EFD8-1428-E834-932512E03115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31345836" sldId="1263"/>
            <ac:spMk id="6" creationId="{08D5D02D-6169-9FE1-5A4D-AC1BE24597CB}"/>
          </ac:spMkLst>
        </pc:spChg>
        <pc:picChg chg="add mod">
          <ac:chgData name="伊健 杜" userId="e69aded81da48593" providerId="LiveId" clId="{95D7FB42-CA58-4705-8E7F-D8BE2904693A}" dt="2022-11-02T05:01:02.006" v="238" actId="1076"/>
          <ac:picMkLst>
            <pc:docMk/>
            <pc:sldMk cId="231345836" sldId="1263"/>
            <ac:picMk id="4" creationId="{3126CF67-541F-EB36-BB3F-27BAB89EA7E5}"/>
          </ac:picMkLst>
        </pc:picChg>
        <pc:picChg chg="del">
          <ac:chgData name="伊健 杜" userId="e69aded81da48593" providerId="LiveId" clId="{95D7FB42-CA58-4705-8E7F-D8BE2904693A}" dt="2022-11-02T05:00:18.920" v="234" actId="478"/>
          <ac:picMkLst>
            <pc:docMk/>
            <pc:sldMk cId="231345836" sldId="1263"/>
            <ac:picMk id="1026" creationId="{B778539F-4A20-2783-37B2-C8DE20F5EEE4}"/>
          </ac:picMkLst>
        </pc:picChg>
      </pc:sldChg>
      <pc:sldChg chg="addSp delSp modSp mod ord delAnim modAnim">
        <pc:chgData name="伊健 杜" userId="e69aded81da48593" providerId="LiveId" clId="{95D7FB42-CA58-4705-8E7F-D8BE2904693A}" dt="2022-11-02T06:30:00.082" v="4655"/>
        <pc:sldMkLst>
          <pc:docMk/>
          <pc:sldMk cId="3081789254" sldId="1269"/>
        </pc:sldMkLst>
        <pc:spChg chg="del mod">
          <ac:chgData name="伊健 杜" userId="e69aded81da48593" providerId="LiveId" clId="{95D7FB42-CA58-4705-8E7F-D8BE2904693A}" dt="2022-11-02T06:21:51.572" v="3857" actId="478"/>
          <ac:spMkLst>
            <pc:docMk/>
            <pc:sldMk cId="3081789254" sldId="1269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081789254" sldId="1269"/>
            <ac:spMk id="3" creationId="{BF61C064-5051-1184-7A12-5B1F560F19AD}"/>
          </ac:spMkLst>
        </pc:spChg>
        <pc:spChg chg="add del mod">
          <ac:chgData name="伊健 杜" userId="e69aded81da48593" providerId="LiveId" clId="{95D7FB42-CA58-4705-8E7F-D8BE2904693A}" dt="2022-11-02T06:21:57.193" v="3859" actId="478"/>
          <ac:spMkLst>
            <pc:docMk/>
            <pc:sldMk cId="3081789254" sldId="1269"/>
            <ac:spMk id="5" creationId="{D6DE3C35-E306-345B-5E90-3A24EECF019A}"/>
          </ac:spMkLst>
        </pc:spChg>
        <pc:spChg chg="add del mod">
          <ac:chgData name="伊健 杜" userId="e69aded81da48593" providerId="LiveId" clId="{95D7FB42-CA58-4705-8E7F-D8BE2904693A}" dt="2022-11-02T06:22:51.421" v="3874" actId="478"/>
          <ac:spMkLst>
            <pc:docMk/>
            <pc:sldMk cId="3081789254" sldId="1269"/>
            <ac:spMk id="6" creationId="{23938129-8677-4F47-E77C-BB9ADE93C48D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3081789254" sldId="1269"/>
            <ac:spMk id="7" creationId="{18265B72-DA61-382A-12B3-243B82361928}"/>
          </ac:spMkLst>
        </pc:spChg>
        <pc:picChg chg="add mod">
          <ac:chgData name="伊健 杜" userId="e69aded81da48593" providerId="LiveId" clId="{95D7FB42-CA58-4705-8E7F-D8BE2904693A}" dt="2022-11-02T06:22:54.044" v="3875" actId="1076"/>
          <ac:picMkLst>
            <pc:docMk/>
            <pc:sldMk cId="3081789254" sldId="1269"/>
            <ac:picMk id="2050" creationId="{98B6D88E-9877-3AA8-ADF4-C22D1EDDA00A}"/>
          </ac:picMkLst>
        </pc:picChg>
        <pc:picChg chg="del">
          <ac:chgData name="伊健 杜" userId="e69aded81da48593" providerId="LiveId" clId="{95D7FB42-CA58-4705-8E7F-D8BE2904693A}" dt="2022-11-02T05:03:09.959" v="501" actId="478"/>
          <ac:picMkLst>
            <pc:docMk/>
            <pc:sldMk cId="3081789254" sldId="1269"/>
            <ac:picMk id="3074" creationId="{27038C83-C66E-FFB9-3FB9-583BC58C1D74}"/>
          </ac:picMkLst>
        </pc:picChg>
      </pc:sldChg>
      <pc:sldChg chg="addSp delSp modSp mod ord delAnim modAnim">
        <pc:chgData name="伊健 杜" userId="e69aded81da48593" providerId="LiveId" clId="{95D7FB42-CA58-4705-8E7F-D8BE2904693A}" dt="2022-11-02T06:30:00.082" v="4655"/>
        <pc:sldMkLst>
          <pc:docMk/>
          <pc:sldMk cId="2638982244" sldId="1270"/>
        </pc:sldMkLst>
        <pc:spChg chg="del mod">
          <ac:chgData name="伊健 杜" userId="e69aded81da48593" providerId="LiveId" clId="{95D7FB42-CA58-4705-8E7F-D8BE2904693A}" dt="2022-11-02T06:22:11.201" v="3862" actId="478"/>
          <ac:spMkLst>
            <pc:docMk/>
            <pc:sldMk cId="2638982244" sldId="1270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2638982244" sldId="1270"/>
            <ac:spMk id="3" creationId="{BF61C064-5051-1184-7A12-5B1F560F19AD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638982244" sldId="1270"/>
            <ac:spMk id="4" creationId="{D81B3769-14C8-DAC2-91AE-FFB9BC642D8C}"/>
          </ac:spMkLst>
        </pc:spChg>
        <pc:spChg chg="add del mod">
          <ac:chgData name="伊健 杜" userId="e69aded81da48593" providerId="LiveId" clId="{95D7FB42-CA58-4705-8E7F-D8BE2904693A}" dt="2022-11-02T06:22:13.768" v="3863" actId="478"/>
          <ac:spMkLst>
            <pc:docMk/>
            <pc:sldMk cId="2638982244" sldId="1270"/>
            <ac:spMk id="6" creationId="{F8D8DDBB-C482-1951-C3A7-DAED815FF6CF}"/>
          </ac:spMkLst>
        </pc:spChg>
        <pc:spChg chg="add del mod">
          <ac:chgData name="伊健 杜" userId="e69aded81da48593" providerId="LiveId" clId="{95D7FB42-CA58-4705-8E7F-D8BE2904693A}" dt="2022-11-02T06:22:44.179" v="3871" actId="478"/>
          <ac:spMkLst>
            <pc:docMk/>
            <pc:sldMk cId="2638982244" sldId="1270"/>
            <ac:spMk id="7" creationId="{987D4A50-9377-A631-0B00-63BC6664981A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638982244" sldId="1270"/>
            <ac:spMk id="8" creationId="{D899C904-1601-9970-E180-D7AA63C415E7}"/>
          </ac:spMkLst>
        </pc:spChg>
        <pc:picChg chg="del mod">
          <ac:chgData name="伊健 杜" userId="e69aded81da48593" providerId="LiveId" clId="{95D7FB42-CA58-4705-8E7F-D8BE2904693A}" dt="2022-11-02T06:22:25.652" v="3867" actId="478"/>
          <ac:picMkLst>
            <pc:docMk/>
            <pc:sldMk cId="2638982244" sldId="1270"/>
            <ac:picMk id="2050" creationId="{7CE35C51-7EA0-7C2E-56FC-57D553C50E1F}"/>
          </ac:picMkLst>
        </pc:picChg>
        <pc:picChg chg="add mod">
          <ac:chgData name="伊健 杜" userId="e69aded81da48593" providerId="LiveId" clId="{95D7FB42-CA58-4705-8E7F-D8BE2904693A}" dt="2022-11-02T06:22:48.581" v="3873" actId="1076"/>
          <ac:picMkLst>
            <pc:docMk/>
            <pc:sldMk cId="2638982244" sldId="1270"/>
            <ac:picMk id="21506" creationId="{C77490A5-5145-EFEF-B789-E3F28836BE00}"/>
          </ac:picMkLst>
        </pc:picChg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435332" sldId="127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527463538" sldId="1273"/>
        </pc:sldMkLst>
      </pc:sldChg>
      <pc:sldChg chg="addSp modSp mod ord">
        <pc:chgData name="伊健 杜" userId="e69aded81da48593" providerId="LiveId" clId="{95D7FB42-CA58-4705-8E7F-D8BE2904693A}" dt="2022-11-02T07:37:07.840" v="4665" actId="1076"/>
        <pc:sldMkLst>
          <pc:docMk/>
          <pc:sldMk cId="506974058" sldId="1275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506974058" sldId="1275"/>
            <ac:spMk id="2" creationId="{9C74F706-AB23-7A24-27F9-BA8C6B6BFC20}"/>
          </ac:spMkLst>
        </pc:spChg>
        <pc:spChg chg="add mod">
          <ac:chgData name="伊健 杜" userId="e69aded81da48593" providerId="LiveId" clId="{95D7FB42-CA58-4705-8E7F-D8BE2904693A}" dt="2022-11-02T07:36:59.520" v="4660" actId="20577"/>
          <ac:spMkLst>
            <pc:docMk/>
            <pc:sldMk cId="506974058" sldId="1275"/>
            <ac:spMk id="3" creationId="{D22A154C-CC74-CEB0-A317-E7BC35E942DB}"/>
          </ac:spMkLst>
        </pc:spChg>
        <pc:spChg chg="add mod">
          <ac:chgData name="伊健 杜" userId="e69aded81da48593" providerId="LiveId" clId="{95D7FB42-CA58-4705-8E7F-D8BE2904693A}" dt="2022-11-02T07:37:07.840" v="4665" actId="1076"/>
          <ac:spMkLst>
            <pc:docMk/>
            <pc:sldMk cId="506974058" sldId="1275"/>
            <ac:spMk id="4" creationId="{57233A83-689A-9663-0A2F-B6233B440401}"/>
          </ac:spMkLst>
        </pc:spChg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490309790" sldId="1276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939450385" sldId="1277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402244236" sldId="1278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869596173" sldId="1279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63216909" sldId="1280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191830168" sldId="1281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57671835" sldId="128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319990706" sldId="1283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780733278" sldId="1284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730074842" sldId="1285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745918873" sldId="1286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425531657" sldId="1287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770712489" sldId="1288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442981392" sldId="1289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21447932" sldId="1290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667774540" sldId="1291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4121958565" sldId="129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909874450" sldId="1293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127954322" sldId="1294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559853023" sldId="1295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320756021" sldId="1296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261557416" sldId="1297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127831529" sldId="1298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636849896" sldId="1299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908596898" sldId="1300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603892820" sldId="1301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09897874" sldId="130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757923126" sldId="1303"/>
        </pc:sldMkLst>
      </pc:sldChg>
      <pc:sldChg chg="del">
        <pc:chgData name="伊健 杜" userId="e69aded81da48593" providerId="LiveId" clId="{95D7FB42-CA58-4705-8E7F-D8BE2904693A}" dt="2022-11-02T16:49:23.855" v="4702" actId="47"/>
        <pc:sldMkLst>
          <pc:docMk/>
          <pc:sldMk cId="2348482222" sldId="1305"/>
        </pc:sldMkLst>
      </pc:sldChg>
      <pc:sldChg chg="del">
        <pc:chgData name="伊健 杜" userId="e69aded81da48593" providerId="LiveId" clId="{95D7FB42-CA58-4705-8E7F-D8BE2904693A}" dt="2022-11-02T16:49:21.401" v="4701" actId="47"/>
        <pc:sldMkLst>
          <pc:docMk/>
          <pc:sldMk cId="3575300161" sldId="1306"/>
        </pc:sldMkLst>
      </pc:sldChg>
      <pc:sldChg chg="del">
        <pc:chgData name="伊健 杜" userId="e69aded81da48593" providerId="LiveId" clId="{95D7FB42-CA58-4705-8E7F-D8BE2904693A}" dt="2022-11-02T16:49:18.847" v="4700" actId="47"/>
        <pc:sldMkLst>
          <pc:docMk/>
          <pc:sldMk cId="4272694972" sldId="1307"/>
        </pc:sldMkLst>
      </pc:sldChg>
      <pc:sldChg chg="modSp add del">
        <pc:chgData name="伊健 杜" userId="e69aded81da48593" providerId="LiveId" clId="{95D7FB42-CA58-4705-8E7F-D8BE2904693A}" dt="2022-11-02T16:50:43.040" v="4766"/>
        <pc:sldMkLst>
          <pc:docMk/>
          <pc:sldMk cId="3004238023" sldId="1308"/>
        </pc:sldMkLst>
        <pc:spChg chg="mod">
          <ac:chgData name="伊健 杜" userId="e69aded81da48593" providerId="LiveId" clId="{95D7FB42-CA58-4705-8E7F-D8BE2904693A}" dt="2022-11-02T16:50:43.040" v="4766"/>
          <ac:spMkLst>
            <pc:docMk/>
            <pc:sldMk cId="3004238023" sldId="1308"/>
            <ac:spMk id="6" creationId="{B98CD463-5476-FBB2-CBE9-F9671C1182E6}"/>
          </ac:spMkLst>
        </pc:spChg>
      </pc:sldChg>
      <pc:sldChg chg="del">
        <pc:chgData name="伊健 杜" userId="e69aded81da48593" providerId="LiveId" clId="{95D7FB42-CA58-4705-8E7F-D8BE2904693A}" dt="2022-11-02T16:49:40.872" v="4735" actId="47"/>
        <pc:sldMkLst>
          <pc:docMk/>
          <pc:sldMk cId="4146648081" sldId="1310"/>
        </pc:sldMkLst>
      </pc:sldChg>
      <pc:sldChg chg="ord">
        <pc:chgData name="伊健 杜" userId="e69aded81da48593" providerId="LiveId" clId="{95D7FB42-CA58-4705-8E7F-D8BE2904693A}" dt="2022-11-02T16:49:49.034" v="4737"/>
        <pc:sldMkLst>
          <pc:docMk/>
          <pc:sldMk cId="3859354121" sldId="1312"/>
        </pc:sldMkLst>
      </pc:sldChg>
      <pc:sldChg chg="del ord">
        <pc:chgData name="伊健 杜" userId="e69aded81da48593" providerId="LiveId" clId="{95D7FB42-CA58-4705-8E7F-D8BE2904693A}" dt="2022-11-02T16:49:52.009" v="4740" actId="47"/>
        <pc:sldMkLst>
          <pc:docMk/>
          <pc:sldMk cId="1500026983" sldId="1313"/>
        </pc:sldMkLst>
      </pc:sldChg>
      <pc:sldChg chg="modAnim">
        <pc:chgData name="伊健 杜" userId="e69aded81da48593" providerId="LiveId" clId="{95D7FB42-CA58-4705-8E7F-D8BE2904693A}" dt="2022-11-02T16:49:57.699" v="4741"/>
        <pc:sldMkLst>
          <pc:docMk/>
          <pc:sldMk cId="4217310943" sldId="1315"/>
        </pc:sldMkLst>
      </pc:sldChg>
      <pc:sldChg chg="modSp">
        <pc:chgData name="伊健 杜" userId="e69aded81da48593" providerId="LiveId" clId="{95D7FB42-CA58-4705-8E7F-D8BE2904693A}" dt="2022-11-02T16:50:43.040" v="4766"/>
        <pc:sldMkLst>
          <pc:docMk/>
          <pc:sldMk cId="866694763" sldId="1316"/>
        </pc:sldMkLst>
        <pc:spChg chg="mod">
          <ac:chgData name="伊健 杜" userId="e69aded81da48593" providerId="LiveId" clId="{95D7FB42-CA58-4705-8E7F-D8BE2904693A}" dt="2022-11-02T16:50:43.040" v="4766"/>
          <ac:spMkLst>
            <pc:docMk/>
            <pc:sldMk cId="866694763" sldId="1316"/>
            <ac:spMk id="6" creationId="{B98CD463-5476-FBB2-CBE9-F9671C1182E6}"/>
          </ac:spMkLst>
        </pc:spChg>
        <pc:picChg chg="mod">
          <ac:chgData name="伊健 杜" userId="e69aded81da48593" providerId="LiveId" clId="{95D7FB42-CA58-4705-8E7F-D8BE2904693A}" dt="2022-11-02T16:50:05.792" v="4743" actId="1076"/>
          <ac:picMkLst>
            <pc:docMk/>
            <pc:sldMk cId="866694763" sldId="1316"/>
            <ac:picMk id="35842" creationId="{9F3214C6-5E29-8F36-8BE3-C4239BFEE8CA}"/>
          </ac:picMkLst>
        </pc:picChg>
        <pc:picChg chg="mod">
          <ac:chgData name="伊健 杜" userId="e69aded81da48593" providerId="LiveId" clId="{95D7FB42-CA58-4705-8E7F-D8BE2904693A}" dt="2022-11-02T16:50:07.119" v="4744" actId="1076"/>
          <ac:picMkLst>
            <pc:docMk/>
            <pc:sldMk cId="866694763" sldId="1316"/>
            <ac:picMk id="35844" creationId="{102D9B1F-7113-0454-3591-54A0DA2641EB}"/>
          </ac:picMkLst>
        </pc:picChg>
      </pc:sldChg>
      <pc:sldChg chg="add del">
        <pc:chgData name="伊健 杜" userId="e69aded81da48593" providerId="LiveId" clId="{95D7FB42-CA58-4705-8E7F-D8BE2904693A}" dt="2022-11-02T05:01:11.143" v="240" actId="47"/>
        <pc:sldMkLst>
          <pc:docMk/>
          <pc:sldMk cId="3983922274" sldId="1323"/>
        </pc:sldMkLst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4196840282" sldId="1323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4196840282" sldId="1323"/>
            <ac:spMk id="2" creationId="{9C74F706-AB23-7A24-27F9-BA8C6B6BFC20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4196840282" sldId="1323"/>
            <ac:spMk id="3" creationId="{D22A154C-CC74-CEB0-A317-E7BC35E942DB}"/>
          </ac:spMkLst>
        </pc:spChg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3733128586" sldId="1324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733128586" sldId="1324"/>
            <ac:spMk id="2" creationId="{9C74F706-AB23-7A24-27F9-BA8C6B6BFC20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733128586" sldId="1324"/>
            <ac:spMk id="3" creationId="{D22A154C-CC74-CEB0-A317-E7BC35E942DB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1056985637" sldId="1325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056985637" sldId="1325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056985637" sldId="1325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5:07:24.687" v="856"/>
          <ac:spMkLst>
            <pc:docMk/>
            <pc:sldMk cId="1056985637" sldId="1325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5:07:28.071" v="857" actId="478"/>
          <ac:picMkLst>
            <pc:docMk/>
            <pc:sldMk cId="1056985637" sldId="1325"/>
            <ac:picMk id="4" creationId="{3126CF67-541F-EB36-BB3F-27BAB89EA7E5}"/>
          </ac:picMkLst>
        </pc:picChg>
        <pc:picChg chg="add del mod">
          <ac:chgData name="伊健 杜" userId="e69aded81da48593" providerId="LiveId" clId="{95D7FB42-CA58-4705-8E7F-D8BE2904693A}" dt="2022-11-02T05:13:02.391" v="1068"/>
          <ac:picMkLst>
            <pc:docMk/>
            <pc:sldMk cId="1056985637" sldId="1325"/>
            <ac:picMk id="6" creationId="{7F21661E-F10D-789A-1F94-6F53B6BA4660}"/>
          </ac:picMkLst>
        </pc:picChg>
        <pc:picChg chg="add mod">
          <ac:chgData name="伊健 杜" userId="e69aded81da48593" providerId="LiveId" clId="{95D7FB42-CA58-4705-8E7F-D8BE2904693A}" dt="2022-11-02T05:13:24.222" v="1079" actId="1076"/>
          <ac:picMkLst>
            <pc:docMk/>
            <pc:sldMk cId="1056985637" sldId="1325"/>
            <ac:picMk id="7" creationId="{F60C47E9-28AB-2ED7-CAEB-880BCF5E07AF}"/>
          </ac:picMkLst>
        </pc:picChg>
        <pc:picChg chg="add del mod">
          <ac:chgData name="伊健 杜" userId="e69aded81da48593" providerId="LiveId" clId="{95D7FB42-CA58-4705-8E7F-D8BE2904693A}" dt="2022-11-02T05:13:16.036" v="1075" actId="21"/>
          <ac:picMkLst>
            <pc:docMk/>
            <pc:sldMk cId="1056985637" sldId="1325"/>
            <ac:picMk id="3074" creationId="{5AA2FEDC-E7D3-856C-FA90-6F44ADF58568}"/>
          </ac:picMkLst>
        </pc:pic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3705418012" sldId="1326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705418012" sldId="1326"/>
            <ac:spMk id="2" creationId="{10304424-DB4A-36E7-9E0D-D32A5DD0F26C}"/>
          </ac:spMkLst>
        </pc:spChg>
        <pc:spChg chg="add del mod">
          <ac:chgData name="伊健 杜" userId="e69aded81da48593" providerId="LiveId" clId="{95D7FB42-CA58-4705-8E7F-D8BE2904693A}" dt="2022-11-02T05:13:12.898" v="1072" actId="478"/>
          <ac:spMkLst>
            <pc:docMk/>
            <pc:sldMk cId="3705418012" sldId="1326"/>
            <ac:spMk id="3" creationId="{BF61C064-5051-1184-7A12-5B1F560F19AD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3705418012" sldId="1326"/>
            <ac:spMk id="4" creationId="{47EACAF6-6B95-2452-AAA2-5C14424B0344}"/>
          </ac:spMkLst>
        </pc:spChg>
        <pc:spChg chg="del">
          <ac:chgData name="伊健 杜" userId="e69aded81da48593" providerId="LiveId" clId="{95D7FB42-CA58-4705-8E7F-D8BE2904693A}" dt="2022-11-02T05:11:49.210" v="977" actId="478"/>
          <ac:spMkLst>
            <pc:docMk/>
            <pc:sldMk cId="3705418012" sldId="1326"/>
            <ac:spMk id="5" creationId="{12133E31-EFD8-1428-E834-932512E03115}"/>
          </ac:spMkLst>
        </pc:spChg>
        <pc:picChg chg="add mod">
          <ac:chgData name="伊健 杜" userId="e69aded81da48593" providerId="LiveId" clId="{95D7FB42-CA58-4705-8E7F-D8BE2904693A}" dt="2022-11-02T05:13:16.959" v="1076"/>
          <ac:picMkLst>
            <pc:docMk/>
            <pc:sldMk cId="3705418012" sldId="1326"/>
            <ac:picMk id="6" creationId="{1DEA944A-43B1-F021-B1E4-84A0826A4A78}"/>
          </ac:picMkLst>
        </pc:picChg>
        <pc:picChg chg="del">
          <ac:chgData name="伊健 杜" userId="e69aded81da48593" providerId="LiveId" clId="{95D7FB42-CA58-4705-8E7F-D8BE2904693A}" dt="2022-11-02T05:12:16.524" v="978" actId="478"/>
          <ac:picMkLst>
            <pc:docMk/>
            <pc:sldMk cId="3705418012" sldId="1326"/>
            <ac:picMk id="3074" creationId="{5AA2FEDC-E7D3-856C-FA90-6F44ADF58568}"/>
          </ac:picMkLst>
        </pc:picChg>
        <pc:picChg chg="add del">
          <ac:chgData name="伊健 杜" userId="e69aded81da48593" providerId="LiveId" clId="{95D7FB42-CA58-4705-8E7F-D8BE2904693A}" dt="2022-11-02T05:13:14.262" v="1073" actId="21"/>
          <ac:picMkLst>
            <pc:docMk/>
            <pc:sldMk cId="3705418012" sldId="1326"/>
            <ac:picMk id="4098" creationId="{D9329E3A-F26D-BD60-21BA-8DCF8E79C35B}"/>
          </ac:picMkLst>
        </pc:picChg>
      </pc:sldChg>
      <pc:sldChg chg="delSp modSp add mod">
        <pc:chgData name="伊健 杜" userId="e69aded81da48593" providerId="LiveId" clId="{95D7FB42-CA58-4705-8E7F-D8BE2904693A}" dt="2022-11-02T06:30:00.082" v="4655"/>
        <pc:sldMkLst>
          <pc:docMk/>
          <pc:sldMk cId="3465334289" sldId="1327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465334289" sldId="1327"/>
            <ac:spMk id="2" creationId="{9C74F706-AB23-7A24-27F9-BA8C6B6BFC20}"/>
          </ac:spMkLst>
        </pc:spChg>
        <pc:spChg chg="del">
          <ac:chgData name="伊健 杜" userId="e69aded81da48593" providerId="LiveId" clId="{95D7FB42-CA58-4705-8E7F-D8BE2904693A}" dt="2022-11-02T05:13:32.441" v="1081" actId="478"/>
          <ac:spMkLst>
            <pc:docMk/>
            <pc:sldMk cId="3465334289" sldId="1327"/>
            <ac:spMk id="3" creationId="{D22A154C-CC74-CEB0-A317-E7BC35E942DB}"/>
          </ac:spMkLst>
        </pc:spChg>
      </pc:sldChg>
      <pc:sldChg chg="modSp add">
        <pc:chgData name="伊健 杜" userId="e69aded81da48593" providerId="LiveId" clId="{95D7FB42-CA58-4705-8E7F-D8BE2904693A}" dt="2022-11-02T06:30:00.082" v="4655"/>
        <pc:sldMkLst>
          <pc:docMk/>
          <pc:sldMk cId="421640080" sldId="1328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421640080" sldId="132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132675466" sldId="1329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32675466" sldId="1329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32675466" sldId="1329"/>
            <ac:spMk id="3" creationId="{BF61C064-5051-1184-7A12-5B1F560F19AD}"/>
          </ac:spMkLst>
        </pc:spChg>
        <pc:picChg chg="del">
          <ac:chgData name="伊健 杜" userId="e69aded81da48593" providerId="LiveId" clId="{95D7FB42-CA58-4705-8E7F-D8BE2904693A}" dt="2022-11-02T05:27:45.161" v="1228" actId="478"/>
          <ac:picMkLst>
            <pc:docMk/>
            <pc:sldMk cId="132675466" sldId="1329"/>
            <ac:picMk id="7" creationId="{F60C47E9-28AB-2ED7-CAEB-880BCF5E07AF}"/>
          </ac:picMkLst>
        </pc:picChg>
        <pc:picChg chg="add mod">
          <ac:chgData name="伊健 杜" userId="e69aded81da48593" providerId="LiveId" clId="{95D7FB42-CA58-4705-8E7F-D8BE2904693A}" dt="2022-11-02T05:27:49.005" v="1232" actId="1076"/>
          <ac:picMkLst>
            <pc:docMk/>
            <pc:sldMk cId="132675466" sldId="1329"/>
            <ac:picMk id="5122" creationId="{AC97A310-B86E-D253-276B-501D8A38B82B}"/>
          </ac:picMkLst>
        </pc:picChg>
      </pc:sldChg>
      <pc:sldChg chg="add del">
        <pc:chgData name="伊健 杜" userId="e69aded81da48593" providerId="LiveId" clId="{95D7FB42-CA58-4705-8E7F-D8BE2904693A}" dt="2022-11-02T05:29:18.902" v="1326" actId="47"/>
        <pc:sldMkLst>
          <pc:docMk/>
          <pc:sldMk cId="577393900" sldId="1330"/>
        </pc:sldMkLst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1558982168" sldId="1330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558982168" sldId="1330"/>
            <ac:spMk id="2" creationId="{9C74F706-AB23-7A24-27F9-BA8C6B6BFC20}"/>
          </ac:spMkLst>
        </pc:spChg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2314888362" sldId="1331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2314888362" sldId="1331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3962851548" sldId="1332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962851548" sldId="1332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962851548" sldId="1332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5:31:48.663" v="1477"/>
          <ac:spMkLst>
            <pc:docMk/>
            <pc:sldMk cId="3962851548" sldId="1332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5:40:22.234" v="1554" actId="478"/>
          <ac:picMkLst>
            <pc:docMk/>
            <pc:sldMk cId="3962851548" sldId="1332"/>
            <ac:picMk id="5122" creationId="{AC97A310-B86E-D253-276B-501D8A38B82B}"/>
          </ac:picMkLst>
        </pc:picChg>
        <pc:picChg chg="add mod">
          <ac:chgData name="伊健 杜" userId="e69aded81da48593" providerId="LiveId" clId="{95D7FB42-CA58-4705-8E7F-D8BE2904693A}" dt="2022-11-02T05:40:52.880" v="1559" actId="14100"/>
          <ac:picMkLst>
            <pc:docMk/>
            <pc:sldMk cId="3962851548" sldId="1332"/>
            <ac:picMk id="6146" creationId="{0438961E-4A45-E3A1-86A2-72DE5116E62D}"/>
          </ac:picMkLst>
        </pc:picChg>
      </pc:sldChg>
      <pc:sldChg chg="modSp add mod ord">
        <pc:chgData name="伊健 杜" userId="e69aded81da48593" providerId="LiveId" clId="{95D7FB42-CA58-4705-8E7F-D8BE2904693A}" dt="2022-11-02T06:30:00.082" v="4655"/>
        <pc:sldMkLst>
          <pc:docMk/>
          <pc:sldMk cId="1985394919" sldId="1333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985394919" sldId="1333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95D7FB42-CA58-4705-8E7F-D8BE2904693A}" dt="2022-11-02T08:40:16.892" v="4692" actId="478"/>
        <pc:sldMkLst>
          <pc:docMk/>
          <pc:sldMk cId="3298261443" sldId="1334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298261443" sldId="1334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8:40:13.988" v="4691" actId="20577"/>
          <ac:spMkLst>
            <pc:docMk/>
            <pc:sldMk cId="3298261443" sldId="1334"/>
            <ac:spMk id="3" creationId="{BF61C064-5051-1184-7A12-5B1F560F19AD}"/>
          </ac:spMkLst>
        </pc:spChg>
        <pc:spChg chg="add del mod">
          <ac:chgData name="伊健 杜" userId="e69aded81da48593" providerId="LiveId" clId="{95D7FB42-CA58-4705-8E7F-D8BE2904693A}" dt="2022-11-02T08:40:16.892" v="4692" actId="478"/>
          <ac:spMkLst>
            <pc:docMk/>
            <pc:sldMk cId="3298261443" sldId="1334"/>
            <ac:spMk id="4" creationId="{D59D708D-F18A-F664-17B4-17C5C1C8EB27}"/>
          </ac:spMkLst>
        </pc:spChg>
        <pc:spChg chg="del">
          <ac:chgData name="伊健 杜" userId="e69aded81da48593" providerId="LiveId" clId="{95D7FB42-CA58-4705-8E7F-D8BE2904693A}" dt="2022-11-02T05:40:57.386" v="1561" actId="478"/>
          <ac:spMkLst>
            <pc:docMk/>
            <pc:sldMk cId="3298261443" sldId="1334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5:41:46.610" v="1752" actId="478"/>
          <ac:picMkLst>
            <pc:docMk/>
            <pc:sldMk cId="3298261443" sldId="1334"/>
            <ac:picMk id="6146" creationId="{0438961E-4A45-E3A1-86A2-72DE5116E62D}"/>
          </ac:picMkLst>
        </pc:picChg>
        <pc:picChg chg="add mod">
          <ac:chgData name="伊健 杜" userId="e69aded81da48593" providerId="LiveId" clId="{95D7FB42-CA58-4705-8E7F-D8BE2904693A}" dt="2022-11-02T05:42:13.800" v="1754" actId="1076"/>
          <ac:picMkLst>
            <pc:docMk/>
            <pc:sldMk cId="3298261443" sldId="1334"/>
            <ac:picMk id="8194" creationId="{222F0DF2-F703-DCF2-9560-92903917BDC6}"/>
          </ac:picMkLst>
        </pc:picChg>
      </pc:sldChg>
      <pc:sldChg chg="addSp delSp modSp add mod ord">
        <pc:chgData name="伊健 杜" userId="e69aded81da48593" providerId="LiveId" clId="{95D7FB42-CA58-4705-8E7F-D8BE2904693A}" dt="2022-11-02T06:30:00.082" v="4655"/>
        <pc:sldMkLst>
          <pc:docMk/>
          <pc:sldMk cId="648752925" sldId="1335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648752925" sldId="1335"/>
            <ac:spMk id="2" creationId="{9C74F706-AB23-7A24-27F9-BA8C6B6BFC20}"/>
          </ac:spMkLst>
        </pc:spChg>
        <pc:spChg chg="add del mod">
          <ac:chgData name="伊健 杜" userId="e69aded81da48593" providerId="LiveId" clId="{95D7FB42-CA58-4705-8E7F-D8BE2904693A}" dt="2022-11-02T06:25:26.077" v="4098" actId="478"/>
          <ac:spMkLst>
            <pc:docMk/>
            <pc:sldMk cId="648752925" sldId="1335"/>
            <ac:spMk id="3" creationId="{DB78194C-4C76-B368-BCC5-DFABC5D5BDE4}"/>
          </ac:spMkLst>
        </pc:spChg>
        <pc:spChg chg="add del mod">
          <ac:chgData name="伊健 杜" userId="e69aded81da48593" providerId="LiveId" clId="{95D7FB42-CA58-4705-8E7F-D8BE2904693A}" dt="2022-11-02T06:25:38.517" v="4112" actId="478"/>
          <ac:spMkLst>
            <pc:docMk/>
            <pc:sldMk cId="648752925" sldId="1335"/>
            <ac:spMk id="4" creationId="{374DBABA-1579-65C2-79B9-CD5F0CD761F3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5" creationId="{1857E20E-F506-F38C-6146-C8B8A9F555C1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6" creationId="{97D4A3F8-5382-C0F2-8030-8FFEC97A588B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7" creationId="{1A88A18D-9388-9BD5-8A09-2A67329D0768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8" creationId="{AA992F9F-BE47-21B2-2118-4F5F14F98C7B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9" creationId="{2FF0D7D9-283E-93DA-5907-5A0625E74008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0" creationId="{4CB0E758-186D-F444-323E-C8D0CD50FFF8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1" creationId="{3EB9D4B7-14C0-373F-92CA-5B5BE5E8E1EF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2" creationId="{8AC6C4F0-1100-BFB1-22C4-65AE51A13BCC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3" creationId="{18B0E85B-0033-B558-424C-5E6134704B37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648752925" sldId="1335"/>
            <ac:spMk id="14" creationId="{72DDD2B9-D03F-567E-3F26-B53BEE53A1A5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1446813328" sldId="1336"/>
        </pc:sldMkLst>
        <pc:spChg chg="mod">
          <ac:chgData name="伊健 杜" userId="e69aded81da48593" providerId="LiveId" clId="{95D7FB42-CA58-4705-8E7F-D8BE2904693A}" dt="2022-11-02T06:01:17.046" v="2058"/>
          <ac:spMkLst>
            <pc:docMk/>
            <pc:sldMk cId="1446813328" sldId="1336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446813328" sldId="1336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6:01:26.065" v="2063"/>
          <ac:spMkLst>
            <pc:docMk/>
            <pc:sldMk cId="1446813328" sldId="1336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01:27.274" v="2064" actId="478"/>
          <ac:picMkLst>
            <pc:docMk/>
            <pc:sldMk cId="1446813328" sldId="1336"/>
            <ac:picMk id="6146" creationId="{0438961E-4A45-E3A1-86A2-72DE5116E62D}"/>
          </ac:picMkLst>
        </pc:picChg>
        <pc:picChg chg="add mod">
          <ac:chgData name="伊健 杜" userId="e69aded81da48593" providerId="LiveId" clId="{95D7FB42-CA58-4705-8E7F-D8BE2904693A}" dt="2022-11-02T06:03:24.080" v="2260" actId="1076"/>
          <ac:picMkLst>
            <pc:docMk/>
            <pc:sldMk cId="1446813328" sldId="1336"/>
            <ac:picMk id="10242" creationId="{3E7D7914-CD76-6DF0-2F57-B68D3FC315C6}"/>
          </ac:picMkLst>
        </pc:pic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989016679" sldId="1337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989016679" sldId="1337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989016679" sldId="1337"/>
            <ac:spMk id="3" creationId="{BF61C064-5051-1184-7A12-5B1F560F19AD}"/>
          </ac:spMkLst>
        </pc:spChg>
        <pc:spChg chg="del">
          <ac:chgData name="伊健 杜" userId="e69aded81da48593" providerId="LiveId" clId="{95D7FB42-CA58-4705-8E7F-D8BE2904693A}" dt="2022-11-02T05:58:21.927" v="1910" actId="478"/>
          <ac:spMkLst>
            <pc:docMk/>
            <pc:sldMk cId="989016679" sldId="1337"/>
            <ac:spMk id="5" creationId="{12133E31-EFD8-1428-E834-932512E03115}"/>
          </ac:spMkLst>
        </pc:spChg>
        <pc:picChg chg="add mod">
          <ac:chgData name="伊健 杜" userId="e69aded81da48593" providerId="LiveId" clId="{95D7FB42-CA58-4705-8E7F-D8BE2904693A}" dt="2022-11-02T05:58:49.964" v="1982"/>
          <ac:picMkLst>
            <pc:docMk/>
            <pc:sldMk cId="989016679" sldId="1337"/>
            <ac:picMk id="4" creationId="{089D651C-9DFE-568A-0397-9403EC00EC21}"/>
          </ac:picMkLst>
        </pc:picChg>
        <pc:picChg chg="del">
          <ac:chgData name="伊健 杜" userId="e69aded81da48593" providerId="LiveId" clId="{95D7FB42-CA58-4705-8E7F-D8BE2904693A}" dt="2022-11-02T05:58:39.880" v="1981" actId="478"/>
          <ac:picMkLst>
            <pc:docMk/>
            <pc:sldMk cId="989016679" sldId="1337"/>
            <ac:picMk id="6146" creationId="{0438961E-4A45-E3A1-86A2-72DE5116E62D}"/>
          </ac:picMkLst>
        </pc:picChg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1245199294" sldId="1338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245199294" sldId="1338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822967702" sldId="1339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822967702" sldId="1339"/>
            <ac:spMk id="3" creationId="{BF61C064-5051-1184-7A12-5B1F560F19AD}"/>
          </ac:spMkLst>
        </pc:spChg>
        <pc:spChg chg="del">
          <ac:chgData name="伊健 杜" userId="e69aded81da48593" providerId="LiveId" clId="{95D7FB42-CA58-4705-8E7F-D8BE2904693A}" dt="2022-11-02T06:03:28.003" v="2262" actId="478"/>
          <ac:spMkLst>
            <pc:docMk/>
            <pc:sldMk cId="822967702" sldId="1339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04:55.624" v="2517" actId="478"/>
          <ac:picMkLst>
            <pc:docMk/>
            <pc:sldMk cId="822967702" sldId="1339"/>
            <ac:picMk id="10242" creationId="{3E7D7914-CD76-6DF0-2F57-B68D3FC315C6}"/>
          </ac:picMkLst>
        </pc:picChg>
        <pc:picChg chg="add mod">
          <ac:chgData name="伊健 杜" userId="e69aded81da48593" providerId="LiveId" clId="{95D7FB42-CA58-4705-8E7F-D8BE2904693A}" dt="2022-11-02T06:05:21.473" v="2523" actId="1076"/>
          <ac:picMkLst>
            <pc:docMk/>
            <pc:sldMk cId="822967702" sldId="1339"/>
            <ac:picMk id="11266" creationId="{A009D25B-87F5-22F5-EADC-B3E906FC3CF1}"/>
          </ac:picMkLst>
        </pc:picChg>
      </pc:sldChg>
      <pc:sldChg chg="addSp modSp add mod">
        <pc:chgData name="伊健 杜" userId="e69aded81da48593" providerId="LiveId" clId="{95D7FB42-CA58-4705-8E7F-D8BE2904693A}" dt="2022-11-02T06:30:00.082" v="4655"/>
        <pc:sldMkLst>
          <pc:docMk/>
          <pc:sldMk cId="1546716110" sldId="1340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546716110" sldId="1340"/>
            <ac:spMk id="2" creationId="{9C74F706-AB23-7A24-27F9-BA8C6B6BFC20}"/>
          </ac:spMkLst>
        </pc:spChg>
        <pc:picChg chg="add mod">
          <ac:chgData name="伊健 杜" userId="e69aded81da48593" providerId="LiveId" clId="{95D7FB42-CA58-4705-8E7F-D8BE2904693A}" dt="2022-11-02T06:06:25.257" v="2588" actId="1076"/>
          <ac:picMkLst>
            <pc:docMk/>
            <pc:sldMk cId="1546716110" sldId="1340"/>
            <ac:picMk id="3" creationId="{78A5F88A-9BCB-6797-8BC9-270D085411C7}"/>
          </ac:picMkLst>
        </pc:pic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2918614799" sldId="1341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2918614799" sldId="1341"/>
            <ac:spMk id="2" creationId="{9C74F706-AB23-7A24-27F9-BA8C6B6BFC20}"/>
          </ac:spMkLst>
        </pc:spChg>
        <pc:picChg chg="del">
          <ac:chgData name="伊健 杜" userId="e69aded81da48593" providerId="LiveId" clId="{95D7FB42-CA58-4705-8E7F-D8BE2904693A}" dt="2022-11-02T06:06:31.118" v="2591" actId="478"/>
          <ac:picMkLst>
            <pc:docMk/>
            <pc:sldMk cId="2918614799" sldId="1341"/>
            <ac:picMk id="3" creationId="{78A5F88A-9BCB-6797-8BC9-270D085411C7}"/>
          </ac:picMkLst>
        </pc:picChg>
        <pc:picChg chg="add mod">
          <ac:chgData name="伊健 杜" userId="e69aded81da48593" providerId="LiveId" clId="{95D7FB42-CA58-4705-8E7F-D8BE2904693A}" dt="2022-11-02T06:06:53.760" v="2667"/>
          <ac:picMkLst>
            <pc:docMk/>
            <pc:sldMk cId="2918614799" sldId="1341"/>
            <ac:picMk id="4" creationId="{09083F10-5D9D-DB15-CC0C-9FC7D65D8F44}"/>
          </ac:picMkLst>
        </pc:picChg>
      </pc:sldChg>
      <pc:sldChg chg="delSp modSp add mod">
        <pc:chgData name="伊健 杜" userId="e69aded81da48593" providerId="LiveId" clId="{95D7FB42-CA58-4705-8E7F-D8BE2904693A}" dt="2022-11-02T06:30:00.082" v="4655"/>
        <pc:sldMkLst>
          <pc:docMk/>
          <pc:sldMk cId="3183429978" sldId="1342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183429978" sldId="1342"/>
            <ac:spMk id="2" creationId="{9C74F706-AB23-7A24-27F9-BA8C6B6BFC20}"/>
          </ac:spMkLst>
        </pc:spChg>
        <pc:picChg chg="del">
          <ac:chgData name="伊健 杜" userId="e69aded81da48593" providerId="LiveId" clId="{95D7FB42-CA58-4705-8E7F-D8BE2904693A}" dt="2022-11-02T06:07:06.145" v="2669" actId="478"/>
          <ac:picMkLst>
            <pc:docMk/>
            <pc:sldMk cId="3183429978" sldId="1342"/>
            <ac:picMk id="4" creationId="{09083F10-5D9D-DB15-CC0C-9FC7D65D8F44}"/>
          </ac:picMkLst>
        </pc:picChg>
      </pc:sldChg>
      <pc:sldChg chg="addSp delSp modSp add mod modNotesTx">
        <pc:chgData name="伊健 杜" userId="e69aded81da48593" providerId="LiveId" clId="{95D7FB42-CA58-4705-8E7F-D8BE2904693A}" dt="2022-11-02T08:39:53.661" v="4689" actId="20577"/>
        <pc:sldMkLst>
          <pc:docMk/>
          <pc:sldMk cId="1946223399" sldId="1343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946223399" sldId="1343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946223399" sldId="1343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6:08:06.415" v="2721"/>
          <ac:spMkLst>
            <pc:docMk/>
            <pc:sldMk cId="1946223399" sldId="1343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08:38.908" v="2845" actId="478"/>
          <ac:picMkLst>
            <pc:docMk/>
            <pc:sldMk cId="1946223399" sldId="1343"/>
            <ac:picMk id="10242" creationId="{3E7D7914-CD76-6DF0-2F57-B68D3FC315C6}"/>
          </ac:picMkLst>
        </pc:picChg>
        <pc:picChg chg="add mod">
          <ac:chgData name="伊健 杜" userId="e69aded81da48593" providerId="LiveId" clId="{95D7FB42-CA58-4705-8E7F-D8BE2904693A}" dt="2022-11-02T06:09:05.518" v="2848" actId="1076"/>
          <ac:picMkLst>
            <pc:docMk/>
            <pc:sldMk cId="1946223399" sldId="1343"/>
            <ac:picMk id="12290" creationId="{5C8FFD6A-F15A-3ACC-A555-5C7A2CA01978}"/>
          </ac:picMkLst>
        </pc:pic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3697570535" sldId="1344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697570535" sldId="1344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697570535" sldId="1344"/>
            <ac:spMk id="3" creationId="{BF61C064-5051-1184-7A12-5B1F560F19AD}"/>
          </ac:spMkLst>
        </pc:spChg>
        <pc:spChg chg="del">
          <ac:chgData name="伊健 杜" userId="e69aded81da48593" providerId="LiveId" clId="{95D7FB42-CA58-4705-8E7F-D8BE2904693A}" dt="2022-11-02T06:09:48.985" v="2850" actId="478"/>
          <ac:spMkLst>
            <pc:docMk/>
            <pc:sldMk cId="3697570535" sldId="1344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10:34.436" v="3029" actId="478"/>
          <ac:picMkLst>
            <pc:docMk/>
            <pc:sldMk cId="3697570535" sldId="1344"/>
            <ac:picMk id="12290" creationId="{5C8FFD6A-F15A-3ACC-A555-5C7A2CA01978}"/>
          </ac:picMkLst>
        </pc:picChg>
        <pc:picChg chg="add mod">
          <ac:chgData name="伊健 杜" userId="e69aded81da48593" providerId="LiveId" clId="{95D7FB42-CA58-4705-8E7F-D8BE2904693A}" dt="2022-11-02T06:10:49.544" v="3032" actId="1076"/>
          <ac:picMkLst>
            <pc:docMk/>
            <pc:sldMk cId="3697570535" sldId="1344"/>
            <ac:picMk id="16386" creationId="{F6E34604-2F8A-E3FE-C8DB-8D92BC94A52E}"/>
          </ac:picMkLst>
        </pc:picChg>
      </pc:sldChg>
      <pc:sldChg chg="modSp add mod">
        <pc:chgData name="伊健 杜" userId="e69aded81da48593" providerId="LiveId" clId="{95D7FB42-CA58-4705-8E7F-D8BE2904693A}" dt="2022-11-02T17:53:03.524" v="4796"/>
        <pc:sldMkLst>
          <pc:docMk/>
          <pc:sldMk cId="4158349176" sldId="1345"/>
        </pc:sldMkLst>
        <pc:spChg chg="mod">
          <ac:chgData name="伊健 杜" userId="e69aded81da48593" providerId="LiveId" clId="{95D7FB42-CA58-4705-8E7F-D8BE2904693A}" dt="2022-11-02T17:53:03.524" v="4796"/>
          <ac:spMkLst>
            <pc:docMk/>
            <pc:sldMk cId="4158349176" sldId="1345"/>
            <ac:spMk id="2" creationId="{9C74F706-AB23-7A24-27F9-BA8C6B6BFC20}"/>
          </ac:spMkLst>
        </pc:spChg>
      </pc:sldChg>
      <pc:sldChg chg="add del">
        <pc:chgData name="伊健 杜" userId="e69aded81da48593" providerId="LiveId" clId="{95D7FB42-CA58-4705-8E7F-D8BE2904693A}" dt="2022-11-02T06:11:33.546" v="3128" actId="47"/>
        <pc:sldMkLst>
          <pc:docMk/>
          <pc:sldMk cId="1408347231" sldId="1346"/>
        </pc:sldMkLst>
      </pc:sldChg>
      <pc:sldChg chg="addSp delSp modSp add mod delAnim modAnim">
        <pc:chgData name="伊健 杜" userId="e69aded81da48593" providerId="LiveId" clId="{95D7FB42-CA58-4705-8E7F-D8BE2904693A}" dt="2022-11-02T06:30:00.082" v="4655"/>
        <pc:sldMkLst>
          <pc:docMk/>
          <pc:sldMk cId="2540030139" sldId="1346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2540030139" sldId="1346"/>
            <ac:spMk id="2" creationId="{10304424-DB4A-36E7-9E0D-D32A5DD0F26C}"/>
          </ac:spMkLst>
        </pc:spChg>
        <pc:spChg chg="del">
          <ac:chgData name="伊健 杜" userId="e69aded81da48593" providerId="LiveId" clId="{95D7FB42-CA58-4705-8E7F-D8BE2904693A}" dt="2022-11-02T06:12:08.344" v="3136" actId="478"/>
          <ac:spMkLst>
            <pc:docMk/>
            <pc:sldMk cId="2540030139" sldId="1346"/>
            <ac:spMk id="3" creationId="{79ADD3F7-63F7-3582-F3B6-AE28FFE30988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540030139" sldId="1346"/>
            <ac:spMk id="4" creationId="{45701113-2A52-29AB-3232-2CE38EC2C351}"/>
          </ac:spMkLst>
        </pc:spChg>
        <pc:spChg chg="del">
          <ac:chgData name="伊健 杜" userId="e69aded81da48593" providerId="LiveId" clId="{95D7FB42-CA58-4705-8E7F-D8BE2904693A}" dt="2022-11-02T06:13:01.317" v="3275" actId="478"/>
          <ac:spMkLst>
            <pc:docMk/>
            <pc:sldMk cId="2540030139" sldId="1346"/>
            <ac:spMk id="5" creationId="{98000F1A-9FFF-4B3A-2C00-4FC355446A37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2540030139" sldId="1346"/>
            <ac:spMk id="6" creationId="{B98CD463-5476-FBB2-CBE9-F9671C1182E6}"/>
          </ac:spMkLst>
        </pc:spChg>
        <pc:spChg chg="del">
          <ac:chgData name="伊健 杜" userId="e69aded81da48593" providerId="LiveId" clId="{95D7FB42-CA58-4705-8E7F-D8BE2904693A}" dt="2022-11-02T06:12:19.577" v="3137" actId="478"/>
          <ac:spMkLst>
            <pc:docMk/>
            <pc:sldMk cId="2540030139" sldId="1346"/>
            <ac:spMk id="7" creationId="{9F263233-ADF0-B716-9D48-C32FF551A828}"/>
          </ac:spMkLst>
        </pc:spChg>
        <pc:picChg chg="add del mod">
          <ac:chgData name="伊健 杜" userId="e69aded81da48593" providerId="LiveId" clId="{95D7FB42-CA58-4705-8E7F-D8BE2904693A}" dt="2022-11-02T06:14:04.411" v="3281" actId="478"/>
          <ac:picMkLst>
            <pc:docMk/>
            <pc:sldMk cId="2540030139" sldId="1346"/>
            <ac:picMk id="17410" creationId="{2609B990-CCFD-8CDF-E86B-A159A9D88FB9}"/>
          </ac:picMkLst>
        </pc:picChg>
        <pc:picChg chg="add del mod">
          <ac:chgData name="伊健 杜" userId="e69aded81da48593" providerId="LiveId" clId="{95D7FB42-CA58-4705-8E7F-D8BE2904693A}" dt="2022-11-02T06:14:15.394" v="3286" actId="478"/>
          <ac:picMkLst>
            <pc:docMk/>
            <pc:sldMk cId="2540030139" sldId="1346"/>
            <ac:picMk id="17412" creationId="{EAE48264-726D-6C5D-2FA8-D27A8E86DDC4}"/>
          </ac:picMkLst>
        </pc:picChg>
        <pc:picChg chg="add mod">
          <ac:chgData name="伊健 杜" userId="e69aded81da48593" providerId="LiveId" clId="{95D7FB42-CA58-4705-8E7F-D8BE2904693A}" dt="2022-11-02T06:18:53.741" v="3597" actId="1076"/>
          <ac:picMkLst>
            <pc:docMk/>
            <pc:sldMk cId="2540030139" sldId="1346"/>
            <ac:picMk id="17414" creationId="{120F844C-6C17-FDB3-0B15-DD82358A3C71}"/>
          </ac:picMkLst>
        </pc:picChg>
        <pc:picChg chg="del">
          <ac:chgData name="伊健 杜" userId="e69aded81da48593" providerId="LiveId" clId="{95D7FB42-CA58-4705-8E7F-D8BE2904693A}" dt="2022-11-02T06:13:01.317" v="3275" actId="478"/>
          <ac:picMkLst>
            <pc:docMk/>
            <pc:sldMk cId="2540030139" sldId="1346"/>
            <ac:picMk id="23554" creationId="{013BE4EB-F961-91B3-E017-DFFF25041B09}"/>
          </ac:picMkLst>
        </pc:picChg>
        <pc:picChg chg="del">
          <ac:chgData name="伊健 杜" userId="e69aded81da48593" providerId="LiveId" clId="{95D7FB42-CA58-4705-8E7F-D8BE2904693A}" dt="2022-11-02T06:13:01.317" v="3275" actId="478"/>
          <ac:picMkLst>
            <pc:docMk/>
            <pc:sldMk cId="2540030139" sldId="1346"/>
            <ac:picMk id="23556" creationId="{E072605F-E2D2-F6BB-8F92-7B8B13DCD39D}"/>
          </ac:picMkLst>
        </pc:picChg>
      </pc:sldChg>
      <pc:sldChg chg="addSp modSp add mod ord modAnim">
        <pc:chgData name="伊健 杜" userId="e69aded81da48593" providerId="LiveId" clId="{95D7FB42-CA58-4705-8E7F-D8BE2904693A}" dt="2022-11-02T06:30:00.082" v="4655"/>
        <pc:sldMkLst>
          <pc:docMk/>
          <pc:sldMk cId="3208074802" sldId="1347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208074802" sldId="1347"/>
            <ac:spMk id="2" creationId="{10304424-DB4A-36E7-9E0D-D32A5DD0F26C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3208074802" sldId="1347"/>
            <ac:spMk id="3" creationId="{C57D426F-F0AF-15A8-164B-B84F98651872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08074802" sldId="1347"/>
            <ac:spMk id="6" creationId="{B98CD463-5476-FBB2-CBE9-F9671C1182E6}"/>
          </ac:spMkLst>
        </pc:spChg>
        <pc:picChg chg="mod">
          <ac:chgData name="伊健 杜" userId="e69aded81da48593" providerId="LiveId" clId="{95D7FB42-CA58-4705-8E7F-D8BE2904693A}" dt="2022-11-02T06:18:59.025" v="3599" actId="1076"/>
          <ac:picMkLst>
            <pc:docMk/>
            <pc:sldMk cId="3208074802" sldId="1347"/>
            <ac:picMk id="17412" creationId="{EAE48264-726D-6C5D-2FA8-D27A8E86DDC4}"/>
          </ac:picMkLst>
        </pc:picChg>
      </pc:sldChg>
      <pc:sldChg chg="addSp delSp modSp add mod ord">
        <pc:chgData name="伊健 杜" userId="e69aded81da48593" providerId="LiveId" clId="{95D7FB42-CA58-4705-8E7F-D8BE2904693A}" dt="2022-11-02T06:30:00.082" v="4655"/>
        <pc:sldMkLst>
          <pc:docMk/>
          <pc:sldMk cId="367432593" sldId="1348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67432593" sldId="1348"/>
            <ac:spMk id="2" creationId="{10304424-DB4A-36E7-9E0D-D32A5DD0F26C}"/>
          </ac:spMkLst>
        </pc:spChg>
        <pc:spChg chg="add del">
          <ac:chgData name="伊健 杜" userId="e69aded81da48593" providerId="LiveId" clId="{95D7FB42-CA58-4705-8E7F-D8BE2904693A}" dt="2022-11-02T06:20:51.369" v="3844" actId="478"/>
          <ac:spMkLst>
            <pc:docMk/>
            <pc:sldMk cId="367432593" sldId="1348"/>
            <ac:spMk id="3" creationId="{2248E9FB-8F2C-F1AD-DB0C-556F00DC012F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67432593" sldId="1348"/>
            <ac:spMk id="4" creationId="{45701113-2A52-29AB-3232-2CE38EC2C351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67432593" sldId="1348"/>
            <ac:spMk id="6" creationId="{B98CD463-5476-FBB2-CBE9-F9671C1182E6}"/>
          </ac:spMkLst>
        </pc:spChg>
        <pc:picChg chg="del">
          <ac:chgData name="伊健 杜" userId="e69aded81da48593" providerId="LiveId" clId="{95D7FB42-CA58-4705-8E7F-D8BE2904693A}" dt="2022-11-02T06:20:35.368" v="3842" actId="478"/>
          <ac:picMkLst>
            <pc:docMk/>
            <pc:sldMk cId="367432593" sldId="1348"/>
            <ac:picMk id="17414" creationId="{120F844C-6C17-FDB3-0B15-DD82358A3C71}"/>
          </ac:picMkLst>
        </pc:picChg>
        <pc:picChg chg="add mod">
          <ac:chgData name="伊健 杜" userId="e69aded81da48593" providerId="LiveId" clId="{95D7FB42-CA58-4705-8E7F-D8BE2904693A}" dt="2022-11-02T06:21:05.706" v="3850" actId="14100"/>
          <ac:picMkLst>
            <pc:docMk/>
            <pc:sldMk cId="367432593" sldId="1348"/>
            <ac:picMk id="20484" creationId="{1A28A3C3-244B-5FB8-1751-4688428B3717}"/>
          </ac:picMkLst>
        </pc:picChg>
      </pc:sldChg>
      <pc:sldChg chg="modSp add mod ord">
        <pc:chgData name="伊健 杜" userId="e69aded81da48593" providerId="LiveId" clId="{95D7FB42-CA58-4705-8E7F-D8BE2904693A}" dt="2022-11-02T17:59:43.762" v="4804"/>
        <pc:sldMkLst>
          <pc:docMk/>
          <pc:sldMk cId="3766527611" sldId="1349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766527611" sldId="1349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766527611" sldId="1349"/>
            <ac:spMk id="4" creationId="{45701113-2A52-29AB-3232-2CE38EC2C351}"/>
          </ac:spMkLst>
        </pc:spChg>
        <pc:spChg chg="mod">
          <ac:chgData name="伊健 杜" userId="e69aded81da48593" providerId="LiveId" clId="{95D7FB42-CA58-4705-8E7F-D8BE2904693A}" dt="2022-11-02T17:59:43.762" v="4804"/>
          <ac:spMkLst>
            <pc:docMk/>
            <pc:sldMk cId="3766527611" sldId="1349"/>
            <ac:spMk id="6" creationId="{B98CD463-5476-FBB2-CBE9-F9671C1182E6}"/>
          </ac:spMkLst>
        </pc:spChg>
        <pc:picChg chg="mod">
          <ac:chgData name="伊健 杜" userId="e69aded81da48593" providerId="LiveId" clId="{95D7FB42-CA58-4705-8E7F-D8BE2904693A}" dt="2022-11-02T06:28:28.962" v="4486" actId="1076"/>
          <ac:picMkLst>
            <pc:docMk/>
            <pc:sldMk cId="3766527611" sldId="1349"/>
            <ac:picMk id="20484" creationId="{1A28A3C3-244B-5FB8-1751-4688428B3717}"/>
          </ac:picMkLst>
        </pc:pic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3240948227" sldId="1350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2" creationId="{9C74F706-AB23-7A24-27F9-BA8C6B6BFC20}"/>
          </ac:spMkLst>
        </pc:spChg>
        <pc:spChg chg="add del mod">
          <ac:chgData name="伊健 杜" userId="e69aded81da48593" providerId="LiveId" clId="{95D7FB42-CA58-4705-8E7F-D8BE2904693A}" dt="2022-11-02T06:29:40.297" v="4654" actId="478"/>
          <ac:spMkLst>
            <pc:docMk/>
            <pc:sldMk cId="3240948227" sldId="1350"/>
            <ac:spMk id="3" creationId="{006B363D-F356-E688-79A2-1607082C44A7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5" creationId="{1857E20E-F506-F38C-6146-C8B8A9F555C1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6" creationId="{97D4A3F8-5382-C0F2-8030-8FFEC97A588B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7" creationId="{1A88A18D-9388-9BD5-8A09-2A67329D0768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8" creationId="{AA992F9F-BE47-21B2-2118-4F5F14F98C7B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9" creationId="{2FF0D7D9-283E-93DA-5907-5A0625E74008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12" creationId="{8AC6C4F0-1100-BFB1-22C4-65AE51A13BC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13" creationId="{18B0E85B-0033-B558-424C-5E6134704B37}"/>
          </ac:spMkLst>
        </pc:spChg>
      </pc:sldChg>
      <pc:sldChg chg="addSp delSp modSp new mod">
        <pc:chgData name="伊健 杜" userId="e69aded81da48593" providerId="LiveId" clId="{95D7FB42-CA58-4705-8E7F-D8BE2904693A}" dt="2022-11-02T17:46:01.812" v="4785" actId="1076"/>
        <pc:sldMkLst>
          <pc:docMk/>
          <pc:sldMk cId="204427608" sldId="1351"/>
        </pc:sldMkLst>
        <pc:spChg chg="del">
          <ac:chgData name="伊健 杜" userId="e69aded81da48593" providerId="LiveId" clId="{95D7FB42-CA58-4705-8E7F-D8BE2904693A}" dt="2022-11-02T17:45:22.135" v="4768" actId="478"/>
          <ac:spMkLst>
            <pc:docMk/>
            <pc:sldMk cId="204427608" sldId="1351"/>
            <ac:spMk id="2" creationId="{4D6BC708-A9AC-C48F-BC2F-C1EEEC62D322}"/>
          </ac:spMkLst>
        </pc:spChg>
        <pc:spChg chg="del">
          <ac:chgData name="伊健 杜" userId="e69aded81da48593" providerId="LiveId" clId="{95D7FB42-CA58-4705-8E7F-D8BE2904693A}" dt="2022-11-02T17:45:22.135" v="4768" actId="478"/>
          <ac:spMkLst>
            <pc:docMk/>
            <pc:sldMk cId="204427608" sldId="1351"/>
            <ac:spMk id="3" creationId="{318F366D-4ED1-53C1-9B56-01081A7D04E5}"/>
          </ac:spMkLst>
        </pc:spChg>
        <pc:spChg chg="add mod">
          <ac:chgData name="伊健 杜" userId="e69aded81da48593" providerId="LiveId" clId="{95D7FB42-CA58-4705-8E7F-D8BE2904693A}" dt="2022-11-02T17:45:37.959" v="4773" actId="1076"/>
          <ac:spMkLst>
            <pc:docMk/>
            <pc:sldMk cId="204427608" sldId="1351"/>
            <ac:spMk id="4" creationId="{F700E435-D49D-FBD4-9FD7-389A1EAEB5AC}"/>
          </ac:spMkLst>
        </pc:spChg>
        <pc:spChg chg="add">
          <ac:chgData name="伊健 杜" userId="e69aded81da48593" providerId="LiveId" clId="{95D7FB42-CA58-4705-8E7F-D8BE2904693A}" dt="2022-11-02T17:45:36.134" v="4772" actId="11529"/>
          <ac:spMkLst>
            <pc:docMk/>
            <pc:sldMk cId="204427608" sldId="1351"/>
            <ac:spMk id="5" creationId="{24F163EE-CEDF-479A-9FDC-913AD291F037}"/>
          </ac:spMkLst>
        </pc:spChg>
        <pc:spChg chg="add mod">
          <ac:chgData name="伊健 杜" userId="e69aded81da48593" providerId="LiveId" clId="{95D7FB42-CA58-4705-8E7F-D8BE2904693A}" dt="2022-11-02T17:45:40.730" v="4775" actId="1076"/>
          <ac:spMkLst>
            <pc:docMk/>
            <pc:sldMk cId="204427608" sldId="1351"/>
            <ac:spMk id="6" creationId="{420AE113-D5B1-F1DA-CA11-490364B58616}"/>
          </ac:spMkLst>
        </pc:spChg>
        <pc:spChg chg="add mod">
          <ac:chgData name="伊健 杜" userId="e69aded81da48593" providerId="LiveId" clId="{95D7FB42-CA58-4705-8E7F-D8BE2904693A}" dt="2022-11-02T17:45:42.834" v="4777" actId="1076"/>
          <ac:spMkLst>
            <pc:docMk/>
            <pc:sldMk cId="204427608" sldId="1351"/>
            <ac:spMk id="7" creationId="{41AD1060-9775-69B2-6195-92379CDF3A98}"/>
          </ac:spMkLst>
        </pc:spChg>
        <pc:spChg chg="add mod">
          <ac:chgData name="伊健 杜" userId="e69aded81da48593" providerId="LiveId" clId="{95D7FB42-CA58-4705-8E7F-D8BE2904693A}" dt="2022-11-02T17:45:45.499" v="4779" actId="1076"/>
          <ac:spMkLst>
            <pc:docMk/>
            <pc:sldMk cId="204427608" sldId="1351"/>
            <ac:spMk id="8" creationId="{9E2733B3-17A3-298C-A949-814C2BA5AD39}"/>
          </ac:spMkLst>
        </pc:spChg>
        <pc:spChg chg="add mod">
          <ac:chgData name="伊健 杜" userId="e69aded81da48593" providerId="LiveId" clId="{95D7FB42-CA58-4705-8E7F-D8BE2904693A}" dt="2022-11-02T17:45:55.989" v="4781" actId="13822"/>
          <ac:spMkLst>
            <pc:docMk/>
            <pc:sldMk cId="204427608" sldId="1351"/>
            <ac:spMk id="9" creationId="{3F7E4337-9B64-2088-7674-2F077E33CC51}"/>
          </ac:spMkLst>
        </pc:spChg>
        <pc:spChg chg="add mod">
          <ac:chgData name="伊健 杜" userId="e69aded81da48593" providerId="LiveId" clId="{95D7FB42-CA58-4705-8E7F-D8BE2904693A}" dt="2022-11-02T17:45:58.994" v="4783" actId="1076"/>
          <ac:spMkLst>
            <pc:docMk/>
            <pc:sldMk cId="204427608" sldId="1351"/>
            <ac:spMk id="10" creationId="{5A30912B-D430-A291-5560-3C1559B7D33F}"/>
          </ac:spMkLst>
        </pc:spChg>
        <pc:spChg chg="add mod">
          <ac:chgData name="伊健 杜" userId="e69aded81da48593" providerId="LiveId" clId="{95D7FB42-CA58-4705-8E7F-D8BE2904693A}" dt="2022-11-02T17:46:01.812" v="4785" actId="1076"/>
          <ac:spMkLst>
            <pc:docMk/>
            <pc:sldMk cId="204427608" sldId="1351"/>
            <ac:spMk id="11" creationId="{66D60B78-6DAA-48D8-D937-6F9A4304CFB3}"/>
          </ac:spMkLst>
        </pc:spChg>
      </pc:sldChg>
    </pc:docChg>
  </pc:docChgLst>
  <pc:docChgLst>
    <pc:chgData name="伊健 杜" userId="e69aded81da48593" providerId="LiveId" clId="{B0D7DC44-D5ED-4270-9AD9-0FAB85A003C5}"/>
    <pc:docChg chg="undo custSel addSld delSld modSld sldOrd">
      <pc:chgData name="伊健 杜" userId="e69aded81da48593" providerId="LiveId" clId="{B0D7DC44-D5ED-4270-9AD9-0FAB85A003C5}" dt="2022-11-10T14:30:05.206" v="3948" actId="478"/>
      <pc:docMkLst>
        <pc:docMk/>
      </pc:docMkLst>
      <pc:sldChg chg="addSp delSp modSp add del mod">
        <pc:chgData name="伊健 杜" userId="e69aded81da48593" providerId="LiveId" clId="{B0D7DC44-D5ED-4270-9AD9-0FAB85A003C5}" dt="2022-11-10T06:47:36.314" v="3940"/>
        <pc:sldMkLst>
          <pc:docMk/>
          <pc:sldMk cId="294288172" sldId="1381"/>
        </pc:sldMkLst>
        <pc:spChg chg="add del mod">
          <ac:chgData name="伊健 杜" userId="e69aded81da48593" providerId="LiveId" clId="{B0D7DC44-D5ED-4270-9AD9-0FAB85A003C5}" dt="2022-11-10T05:52:14.608" v="2080" actId="478"/>
          <ac:spMkLst>
            <pc:docMk/>
            <pc:sldMk cId="294288172" sldId="1381"/>
            <ac:spMk id="3" creationId="{A6D8A8E9-BEE2-2383-B1FF-46FB6406EE36}"/>
          </ac:spMkLst>
        </pc:spChg>
        <pc:spChg chg="mod">
          <ac:chgData name="伊健 杜" userId="e69aded81da48593" providerId="LiveId" clId="{B0D7DC44-D5ED-4270-9AD9-0FAB85A003C5}" dt="2022-11-10T05:42:43.576" v="2078" actId="5793"/>
          <ac:spMkLst>
            <pc:docMk/>
            <pc:sldMk cId="294288172" sldId="1381"/>
            <ac:spMk id="4" creationId="{767FBCC3-E590-DDD9-AC6E-390CBBE40FB6}"/>
          </ac:spMkLst>
        </pc:spChg>
        <pc:spChg chg="del">
          <ac:chgData name="伊健 杜" userId="e69aded81da48593" providerId="LiveId" clId="{B0D7DC44-D5ED-4270-9AD9-0FAB85A003C5}" dt="2022-11-10T05:52:12.479" v="2079" actId="478"/>
          <ac:spMkLst>
            <pc:docMk/>
            <pc:sldMk cId="294288172" sldId="1381"/>
            <ac:spMk id="6" creationId="{6E78AFC2-A6D1-6D8D-19BC-D04833663EB2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294288172" sldId="1381"/>
            <ac:spMk id="7" creationId="{56D821EC-BCD9-B230-0383-57A1A2AEB645}"/>
          </ac:spMkLst>
        </pc:spChg>
        <pc:spChg chg="del">
          <ac:chgData name="伊健 杜" userId="e69aded81da48593" providerId="LiveId" clId="{B0D7DC44-D5ED-4270-9AD9-0FAB85A003C5}" dt="2022-11-10T05:52:12.479" v="2079" actId="478"/>
          <ac:spMkLst>
            <pc:docMk/>
            <pc:sldMk cId="294288172" sldId="1381"/>
            <ac:spMk id="9" creationId="{B79AC1D3-F707-5BC9-5416-FB6AFBD17522}"/>
          </ac:spMkLst>
        </pc:spChg>
        <pc:picChg chg="add mod">
          <ac:chgData name="伊健 杜" userId="e69aded81da48593" providerId="LiveId" clId="{B0D7DC44-D5ED-4270-9AD9-0FAB85A003C5}" dt="2022-11-10T05:54:04.307" v="2208" actId="1076"/>
          <ac:picMkLst>
            <pc:docMk/>
            <pc:sldMk cId="294288172" sldId="1381"/>
            <ac:picMk id="1026" creationId="{1C10E53D-853A-7C63-7E33-3AE4BE3CF8DF}"/>
          </ac:picMkLst>
        </pc:picChg>
        <pc:picChg chg="add mod">
          <ac:chgData name="伊健 杜" userId="e69aded81da48593" providerId="LiveId" clId="{B0D7DC44-D5ED-4270-9AD9-0FAB85A003C5}" dt="2022-11-10T05:54:57.031" v="2212" actId="1076"/>
          <ac:picMkLst>
            <pc:docMk/>
            <pc:sldMk cId="294288172" sldId="1381"/>
            <ac:picMk id="1028" creationId="{7FFE106F-ABE2-FCC7-D7C8-3BA157D909F5}"/>
          </ac:picMkLst>
        </pc:picChg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970391449" sldId="1419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810053395" sldId="1420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351993904" sldId="1421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4078498991" sldId="1422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942731093" sldId="1423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729525006" sldId="1424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785728662" sldId="1425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64027112" sldId="1426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672919059" sldId="1427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56209871" sldId="1429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159243786" sldId="1430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269173313" sldId="1431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4030080968" sldId="1432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346583848" sldId="1433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175524254" sldId="1434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439924124" sldId="1435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691953513" sldId="1436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151421389" sldId="1437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50437629" sldId="1438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764529976" sldId="1439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92945686" sldId="1440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35991790" sldId="1441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496280559" sldId="1442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923063049" sldId="1443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911985890" sldId="1444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162248287" sldId="1445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928688457" sldId="1446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431316633" sldId="1447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656425758" sldId="1448"/>
        </pc:sldMkLst>
      </pc:sldChg>
      <pc:sldChg chg="addSp delSp mod">
        <pc:chgData name="伊健 杜" userId="e69aded81da48593" providerId="LiveId" clId="{B0D7DC44-D5ED-4270-9AD9-0FAB85A003C5}" dt="2022-11-10T14:30:02.236" v="3947" actId="478"/>
        <pc:sldMkLst>
          <pc:docMk/>
          <pc:sldMk cId="4267300696" sldId="1449"/>
        </pc:sldMkLst>
        <pc:inkChg chg="add del">
          <ac:chgData name="伊健 杜" userId="e69aded81da48593" providerId="LiveId" clId="{B0D7DC44-D5ED-4270-9AD9-0FAB85A003C5}" dt="2022-11-10T14:30:02.236" v="3947" actId="478"/>
          <ac:inkMkLst>
            <pc:docMk/>
            <pc:sldMk cId="4267300696" sldId="1449"/>
            <ac:inkMk id="3" creationId="{DFC896A7-2DC6-87E7-F0BC-122F6EE517E0}"/>
          </ac:inkMkLst>
        </pc:inkChg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111685882" sldId="1450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217770176" sldId="1451"/>
        </pc:sldMkLst>
      </pc:sldChg>
      <pc:sldChg chg="addSp">
        <pc:chgData name="伊健 杜" userId="e69aded81da48593" providerId="LiveId" clId="{B0D7DC44-D5ED-4270-9AD9-0FAB85A003C5}" dt="2022-11-10T08:20:49.157" v="3943"/>
        <pc:sldMkLst>
          <pc:docMk/>
          <pc:sldMk cId="670725614" sldId="1455"/>
        </pc:sldMkLst>
        <pc:inkChg chg="add">
          <ac:chgData name="伊健 杜" userId="e69aded81da48593" providerId="LiveId" clId="{B0D7DC44-D5ED-4270-9AD9-0FAB85A003C5}" dt="2022-11-10T08:20:49.157" v="3943"/>
          <ac:inkMkLst>
            <pc:docMk/>
            <pc:sldMk cId="670725614" sldId="1455"/>
            <ac:inkMk id="6" creationId="{02C89A9D-0C1A-C587-E73F-1893E694308B}"/>
          </ac:inkMkLst>
        </pc:inkChg>
      </pc:sldChg>
      <pc:sldChg chg="addSp delSp mod">
        <pc:chgData name="伊健 杜" userId="e69aded81da48593" providerId="LiveId" clId="{B0D7DC44-D5ED-4270-9AD9-0FAB85A003C5}" dt="2022-11-10T14:30:05.206" v="3948" actId="478"/>
        <pc:sldMkLst>
          <pc:docMk/>
          <pc:sldMk cId="3423403746" sldId="1457"/>
        </pc:sldMkLst>
        <pc:inkChg chg="add del">
          <ac:chgData name="伊健 杜" userId="e69aded81da48593" providerId="LiveId" clId="{B0D7DC44-D5ED-4270-9AD9-0FAB85A003C5}" dt="2022-11-10T14:30:05.206" v="3948" actId="478"/>
          <ac:inkMkLst>
            <pc:docMk/>
            <pc:sldMk cId="3423403746" sldId="1457"/>
            <ac:inkMk id="6" creationId="{EEB7F586-2C32-4952-6E4B-CEE5F2BC2974}"/>
          </ac:inkMkLst>
        </pc:inkChg>
      </pc:sldChg>
      <pc:sldChg chg="addSp delSp modSp add mod">
        <pc:chgData name="伊健 杜" userId="e69aded81da48593" providerId="LiveId" clId="{B0D7DC44-D5ED-4270-9AD9-0FAB85A003C5}" dt="2022-11-10T08:20:49.157" v="3943"/>
        <pc:sldMkLst>
          <pc:docMk/>
          <pc:sldMk cId="1431194953" sldId="1461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431194953" sldId="1461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431194953" sldId="1461"/>
            <ac:spMk id="4" creationId="{2691090D-D035-2EE7-556B-29D21742E484}"/>
          </ac:spMkLst>
        </pc:spChg>
        <pc:spChg chg="mod">
          <ac:chgData name="伊健 杜" userId="e69aded81da48593" providerId="LiveId" clId="{B0D7DC44-D5ED-4270-9AD9-0FAB85A003C5}" dt="2022-11-10T04:44:47.691" v="180"/>
          <ac:spMkLst>
            <pc:docMk/>
            <pc:sldMk cId="1431194953" sldId="1461"/>
            <ac:spMk id="5" creationId="{12133E31-EFD8-1428-E834-932512E03115}"/>
          </ac:spMkLst>
        </pc:spChg>
        <pc:picChg chg="add mod">
          <ac:chgData name="伊健 杜" userId="e69aded81da48593" providerId="LiveId" clId="{B0D7DC44-D5ED-4270-9AD9-0FAB85A003C5}" dt="2022-11-10T04:47:03.363" v="363" actId="1076"/>
          <ac:picMkLst>
            <pc:docMk/>
            <pc:sldMk cId="1431194953" sldId="1461"/>
            <ac:picMk id="1026" creationId="{E326AE45-F156-7E91-3B5B-7C32BCDA2A5E}"/>
          </ac:picMkLst>
        </pc:picChg>
        <pc:picChg chg="del">
          <ac:chgData name="伊健 杜" userId="e69aded81da48593" providerId="LiveId" clId="{B0D7DC44-D5ED-4270-9AD9-0FAB85A003C5}" dt="2022-11-10T04:45:59.121" v="182" actId="478"/>
          <ac:picMkLst>
            <pc:docMk/>
            <pc:sldMk cId="1431194953" sldId="1461"/>
            <ac:picMk id="9218" creationId="{ACBD576C-4464-4F61-9E61-FDE744E88A84}"/>
          </ac:picMkLst>
        </pc:picChg>
        <pc:inkChg chg="add">
          <ac:chgData name="伊健 杜" userId="e69aded81da48593" providerId="LiveId" clId="{B0D7DC44-D5ED-4270-9AD9-0FAB85A003C5}" dt="2022-11-10T08:20:49.157" v="3943"/>
          <ac:inkMkLst>
            <pc:docMk/>
            <pc:sldMk cId="1431194953" sldId="1461"/>
            <ac:inkMk id="6" creationId="{79F7E9ED-3001-3C1A-89B7-58CEC72B1BBB}"/>
          </ac:inkMkLst>
        </pc:inkChg>
      </pc:sldChg>
      <pc:sldChg chg="delSp modSp new mod">
        <pc:chgData name="伊健 杜" userId="e69aded81da48593" providerId="LiveId" clId="{B0D7DC44-D5ED-4270-9AD9-0FAB85A003C5}" dt="2022-11-10T06:47:36.314" v="3940"/>
        <pc:sldMkLst>
          <pc:docMk/>
          <pc:sldMk cId="371216994" sldId="1462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71216994" sldId="1462"/>
            <ac:spMk id="2" creationId="{E8BEA2AA-8AED-B586-5B48-3D3F15A05FC7}"/>
          </ac:spMkLst>
        </pc:spChg>
        <pc:spChg chg="del">
          <ac:chgData name="伊健 杜" userId="e69aded81da48593" providerId="LiveId" clId="{B0D7DC44-D5ED-4270-9AD9-0FAB85A003C5}" dt="2022-11-10T04:13:13.789" v="3" actId="478"/>
          <ac:spMkLst>
            <pc:docMk/>
            <pc:sldMk cId="371216994" sldId="1462"/>
            <ac:spMk id="3" creationId="{24734867-538A-CBF6-37BF-FAEA1CA2089C}"/>
          </ac:spMkLst>
        </pc:spChg>
      </pc:sldChg>
      <pc:sldChg chg="modSp add mod">
        <pc:chgData name="伊健 杜" userId="e69aded81da48593" providerId="LiveId" clId="{B0D7DC44-D5ED-4270-9AD9-0FAB85A003C5}" dt="2022-11-10T06:47:36.314" v="3940"/>
        <pc:sldMkLst>
          <pc:docMk/>
          <pc:sldMk cId="2370013421" sldId="1463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2370013421" sldId="1463"/>
            <ac:spMk id="2" creationId="{E8BEA2AA-8AED-B586-5B48-3D3F15A05FC7}"/>
          </ac:spMkLst>
        </pc:spChg>
      </pc:sldChg>
      <pc:sldChg chg="addSp delSp modSp add mod delAnim">
        <pc:chgData name="伊健 杜" userId="e69aded81da48593" providerId="LiveId" clId="{B0D7DC44-D5ED-4270-9AD9-0FAB85A003C5}" dt="2022-11-10T06:47:36.314" v="3940"/>
        <pc:sldMkLst>
          <pc:docMk/>
          <pc:sldMk cId="3874138281" sldId="1464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874138281" sldId="1464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3874138281" sldId="1464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4:48:55.921" v="564" actId="478"/>
          <ac:spMkLst>
            <pc:docMk/>
            <pc:sldMk cId="3874138281" sldId="1464"/>
            <ac:spMk id="5" creationId="{12133E31-EFD8-1428-E834-932512E03115}"/>
          </ac:spMkLst>
        </pc:spChg>
        <pc:spChg chg="add del">
          <ac:chgData name="伊健 杜" userId="e69aded81da48593" providerId="LiveId" clId="{B0D7DC44-D5ED-4270-9AD9-0FAB85A003C5}" dt="2022-11-10T04:52:06.301" v="570" actId="478"/>
          <ac:spMkLst>
            <pc:docMk/>
            <pc:sldMk cId="3874138281" sldId="1464"/>
            <ac:spMk id="6" creationId="{D4C79B64-7813-36F9-DC25-501D2DF2D3EB}"/>
          </ac:spMkLst>
        </pc:spChg>
        <pc:picChg chg="del mod">
          <ac:chgData name="伊健 杜" userId="e69aded81da48593" providerId="LiveId" clId="{B0D7DC44-D5ED-4270-9AD9-0FAB85A003C5}" dt="2022-11-10T04:52:01.488" v="568" actId="478"/>
          <ac:picMkLst>
            <pc:docMk/>
            <pc:sldMk cId="3874138281" sldId="1464"/>
            <ac:picMk id="1026" creationId="{E326AE45-F156-7E91-3B5B-7C32BCDA2A5E}"/>
          </ac:picMkLst>
        </pc:picChg>
        <pc:picChg chg="add mod">
          <ac:chgData name="伊健 杜" userId="e69aded81da48593" providerId="LiveId" clId="{B0D7DC44-D5ED-4270-9AD9-0FAB85A003C5}" dt="2022-11-10T04:52:24.740" v="575" actId="14100"/>
          <ac:picMkLst>
            <pc:docMk/>
            <pc:sldMk cId="3874138281" sldId="1464"/>
            <ac:picMk id="2052" creationId="{56C7EE9B-F217-49E5-7491-10187C1FEE60}"/>
          </ac:picMkLst>
        </pc:picChg>
      </pc:sldChg>
      <pc:sldChg chg="delSp modSp new mod">
        <pc:chgData name="伊健 杜" userId="e69aded81da48593" providerId="LiveId" clId="{B0D7DC44-D5ED-4270-9AD9-0FAB85A003C5}" dt="2022-11-10T06:47:36.314" v="3940"/>
        <pc:sldMkLst>
          <pc:docMk/>
          <pc:sldMk cId="4125116478" sldId="1465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4125116478" sldId="1465"/>
            <ac:spMk id="2" creationId="{8FE4F1E2-F6CF-1D2C-8382-65D524BCF9AB}"/>
          </ac:spMkLst>
        </pc:spChg>
        <pc:spChg chg="del">
          <ac:chgData name="伊健 杜" userId="e69aded81da48593" providerId="LiveId" clId="{B0D7DC44-D5ED-4270-9AD9-0FAB85A003C5}" dt="2022-11-10T04:55:10.481" v="777" actId="478"/>
          <ac:spMkLst>
            <pc:docMk/>
            <pc:sldMk cId="4125116478" sldId="1465"/>
            <ac:spMk id="3" creationId="{2D579B64-E346-1538-5D06-DA3C68C21C86}"/>
          </ac:spMkLst>
        </pc:spChg>
      </pc:sldChg>
      <pc:sldChg chg="addSp delSp modSp add mod">
        <pc:chgData name="伊健 杜" userId="e69aded81da48593" providerId="LiveId" clId="{B0D7DC44-D5ED-4270-9AD9-0FAB85A003C5}" dt="2022-11-10T08:20:49.157" v="3943"/>
        <pc:sldMkLst>
          <pc:docMk/>
          <pc:sldMk cId="3985115302" sldId="1466"/>
        </pc:sldMkLst>
        <pc:spChg chg="mod">
          <ac:chgData name="伊健 杜" userId="e69aded81da48593" providerId="LiveId" clId="{B0D7DC44-D5ED-4270-9AD9-0FAB85A003C5}" dt="2022-11-10T05:02:52.036" v="932"/>
          <ac:spMkLst>
            <pc:docMk/>
            <pc:sldMk cId="3985115302" sldId="1466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3985115302" sldId="1466"/>
            <ac:spMk id="4" creationId="{2691090D-D035-2EE7-556B-29D21742E484}"/>
          </ac:spMkLst>
        </pc:spChg>
        <pc:spChg chg="mod">
          <ac:chgData name="伊健 杜" userId="e69aded81da48593" providerId="LiveId" clId="{B0D7DC44-D5ED-4270-9AD9-0FAB85A003C5}" dt="2022-11-10T05:03:02.029" v="933"/>
          <ac:spMkLst>
            <pc:docMk/>
            <pc:sldMk cId="3985115302" sldId="1466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5:03:27.116" v="1003" actId="478"/>
          <ac:picMkLst>
            <pc:docMk/>
            <pc:sldMk cId="3985115302" sldId="1466"/>
            <ac:picMk id="1026" creationId="{E326AE45-F156-7E91-3B5B-7C32BCDA2A5E}"/>
          </ac:picMkLst>
        </pc:picChg>
        <pc:picChg chg="add mod">
          <ac:chgData name="伊健 杜" userId="e69aded81da48593" providerId="LiveId" clId="{B0D7DC44-D5ED-4270-9AD9-0FAB85A003C5}" dt="2022-11-10T05:03:56.025" v="1007" actId="1076"/>
          <ac:picMkLst>
            <pc:docMk/>
            <pc:sldMk cId="3985115302" sldId="1466"/>
            <ac:picMk id="3074" creationId="{65819E6C-0FA8-14E8-233C-EE2DAA164507}"/>
          </ac:picMkLst>
        </pc:picChg>
        <pc:inkChg chg="add">
          <ac:chgData name="伊健 杜" userId="e69aded81da48593" providerId="LiveId" clId="{B0D7DC44-D5ED-4270-9AD9-0FAB85A003C5}" dt="2022-11-10T08:20:49.157" v="3943"/>
          <ac:inkMkLst>
            <pc:docMk/>
            <pc:sldMk cId="3985115302" sldId="1466"/>
            <ac:inkMk id="6" creationId="{D7222A44-0FA7-C4DB-310A-65D502551CEA}"/>
          </ac:inkMkLst>
        </pc:inkChg>
      </pc:sldChg>
      <pc:sldChg chg="addSp delSp modSp add mod delAnim">
        <pc:chgData name="伊健 杜" userId="e69aded81da48593" providerId="LiveId" clId="{B0D7DC44-D5ED-4270-9AD9-0FAB85A003C5}" dt="2022-11-10T06:47:36.314" v="3940"/>
        <pc:sldMkLst>
          <pc:docMk/>
          <pc:sldMk cId="159145991" sldId="1467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59145991" sldId="1467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5:04:08.903" v="1010" actId="478"/>
          <ac:spMkLst>
            <pc:docMk/>
            <pc:sldMk cId="159145991" sldId="1467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5:04:50.494" v="1085" actId="478"/>
          <ac:picMkLst>
            <pc:docMk/>
            <pc:sldMk cId="159145991" sldId="1467"/>
            <ac:picMk id="3074" creationId="{65819E6C-0FA8-14E8-233C-EE2DAA164507}"/>
          </ac:picMkLst>
        </pc:picChg>
        <pc:picChg chg="add del mod">
          <ac:chgData name="伊健 杜" userId="e69aded81da48593" providerId="LiveId" clId="{B0D7DC44-D5ED-4270-9AD9-0FAB85A003C5}" dt="2022-11-10T05:08:50.167" v="1229" actId="478"/>
          <ac:picMkLst>
            <pc:docMk/>
            <pc:sldMk cId="159145991" sldId="1467"/>
            <ac:picMk id="4098" creationId="{82D5CC4C-59D7-E2A7-5FDD-046CE782CDB0}"/>
          </ac:picMkLst>
        </pc:picChg>
        <pc:picChg chg="add mod">
          <ac:chgData name="伊健 杜" userId="e69aded81da48593" providerId="LiveId" clId="{B0D7DC44-D5ED-4270-9AD9-0FAB85A003C5}" dt="2022-11-10T05:09:31.369" v="1334" actId="1076"/>
          <ac:picMkLst>
            <pc:docMk/>
            <pc:sldMk cId="159145991" sldId="1467"/>
            <ac:picMk id="4100" creationId="{9E2DE05B-61A2-577E-5E3A-5B17492F4F9A}"/>
          </ac:picMkLst>
        </pc:picChg>
      </pc:sldChg>
      <pc:sldChg chg="addSp delSp modSp new mod modAnim">
        <pc:chgData name="伊健 杜" userId="e69aded81da48593" providerId="LiveId" clId="{B0D7DC44-D5ED-4270-9AD9-0FAB85A003C5}" dt="2022-11-10T05:15:17.777" v="1476" actId="1076"/>
        <pc:sldMkLst>
          <pc:docMk/>
          <pc:sldMk cId="761569582" sldId="1468"/>
        </pc:sldMkLst>
        <pc:spChg chg="del">
          <ac:chgData name="伊健 杜" userId="e69aded81da48593" providerId="LiveId" clId="{B0D7DC44-D5ED-4270-9AD9-0FAB85A003C5}" dt="2022-11-10T05:07:23.489" v="1197" actId="478"/>
          <ac:spMkLst>
            <pc:docMk/>
            <pc:sldMk cId="761569582" sldId="1468"/>
            <ac:spMk id="2" creationId="{34E9BCC5-9DA2-FF6A-794E-49308AADF568}"/>
          </ac:spMkLst>
        </pc:spChg>
        <pc:spChg chg="del">
          <ac:chgData name="伊健 杜" userId="e69aded81da48593" providerId="LiveId" clId="{B0D7DC44-D5ED-4270-9AD9-0FAB85A003C5}" dt="2022-11-10T05:07:23.489" v="1197" actId="478"/>
          <ac:spMkLst>
            <pc:docMk/>
            <pc:sldMk cId="761569582" sldId="1468"/>
            <ac:spMk id="3" creationId="{4496A970-91DA-0C50-4045-DD84B1308A67}"/>
          </ac:spMkLst>
        </pc:spChg>
        <pc:spChg chg="add mod">
          <ac:chgData name="伊健 杜" userId="e69aded81da48593" providerId="LiveId" clId="{B0D7DC44-D5ED-4270-9AD9-0FAB85A003C5}" dt="2022-11-10T05:15:17.777" v="1476" actId="1076"/>
          <ac:spMkLst>
            <pc:docMk/>
            <pc:sldMk cId="761569582" sldId="1468"/>
            <ac:spMk id="4" creationId="{986313F1-811F-BC56-7F64-821CFFE4B0A1}"/>
          </ac:spMkLst>
        </pc:spChg>
        <pc:picChg chg="add">
          <ac:chgData name="伊健 杜" userId="e69aded81da48593" providerId="LiveId" clId="{B0D7DC44-D5ED-4270-9AD9-0FAB85A003C5}" dt="2022-11-10T05:07:25.203" v="1198"/>
          <ac:picMkLst>
            <pc:docMk/>
            <pc:sldMk cId="761569582" sldId="1468"/>
            <ac:picMk id="5122" creationId="{EC03F858-9A00-C288-809B-E9917961A6C7}"/>
          </ac:picMkLst>
        </pc:picChg>
      </pc:sldChg>
      <pc:sldChg chg="modSp add del mod">
        <pc:chgData name="伊健 杜" userId="e69aded81da48593" providerId="LiveId" clId="{B0D7DC44-D5ED-4270-9AD9-0FAB85A003C5}" dt="2022-11-10T05:06:58.769" v="1196" actId="47"/>
        <pc:sldMkLst>
          <pc:docMk/>
          <pc:sldMk cId="1133983298" sldId="1469"/>
        </pc:sldMkLst>
        <pc:spChg chg="mod">
          <ac:chgData name="伊健 杜" userId="e69aded81da48593" providerId="LiveId" clId="{B0D7DC44-D5ED-4270-9AD9-0FAB85A003C5}" dt="2022-11-10T05:06:07.607" v="1193" actId="122"/>
          <ac:spMkLst>
            <pc:docMk/>
            <pc:sldMk cId="1133983298" sldId="1469"/>
            <ac:spMk id="2" creationId="{8FE4F1E2-F6CF-1D2C-8382-65D524BCF9AB}"/>
          </ac:spMkLst>
        </pc:spChg>
      </pc:sldChg>
      <pc:sldChg chg="addSp delSp modSp add mod modAnim">
        <pc:chgData name="伊健 杜" userId="e69aded81da48593" providerId="LiveId" clId="{B0D7DC44-D5ED-4270-9AD9-0FAB85A003C5}" dt="2022-11-10T06:47:36.314" v="3940"/>
        <pc:sldMkLst>
          <pc:docMk/>
          <pc:sldMk cId="1597814909" sldId="1469"/>
        </pc:sldMkLst>
        <pc:spChg chg="add mod">
          <ac:chgData name="伊健 杜" userId="e69aded81da48593" providerId="LiveId" clId="{B0D7DC44-D5ED-4270-9AD9-0FAB85A003C5}" dt="2022-11-10T05:15:41.523" v="1517" actId="20577"/>
          <ac:spMkLst>
            <pc:docMk/>
            <pc:sldMk cId="1597814909" sldId="1469"/>
            <ac:spMk id="2" creationId="{5B9FA5CE-C363-524E-3A61-AEEB5039AD00}"/>
          </ac:spMkLst>
        </pc:spChg>
        <pc:spChg chg="add mod">
          <ac:chgData name="伊健 杜" userId="e69aded81da48593" providerId="LiveId" clId="{B0D7DC44-D5ED-4270-9AD9-0FAB85A003C5}" dt="2022-11-10T05:15:50.951" v="1527"/>
          <ac:spMkLst>
            <pc:docMk/>
            <pc:sldMk cId="1597814909" sldId="1469"/>
            <ac:spMk id="3" creationId="{CABB9E58-B9AB-97E4-9049-F58A3D7CAA03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1597814909" sldId="1469"/>
            <ac:spMk id="4" creationId="{4A284112-4381-146D-949E-BE731500B42A}"/>
          </ac:spMkLst>
        </pc:spChg>
        <pc:picChg chg="del">
          <ac:chgData name="伊健 杜" userId="e69aded81da48593" providerId="LiveId" clId="{B0D7DC44-D5ED-4270-9AD9-0FAB85A003C5}" dt="2022-11-10T05:09:46.398" v="1340" actId="478"/>
          <ac:picMkLst>
            <pc:docMk/>
            <pc:sldMk cId="1597814909" sldId="1469"/>
            <ac:picMk id="5122" creationId="{EC03F858-9A00-C288-809B-E9917961A6C7}"/>
          </ac:picMkLst>
        </pc:picChg>
        <pc:picChg chg="add mod">
          <ac:chgData name="伊健 杜" userId="e69aded81da48593" providerId="LiveId" clId="{B0D7DC44-D5ED-4270-9AD9-0FAB85A003C5}" dt="2022-11-10T05:16:02.502" v="1550" actId="1076"/>
          <ac:picMkLst>
            <pc:docMk/>
            <pc:sldMk cId="1597814909" sldId="1469"/>
            <ac:picMk id="6146" creationId="{F8E09DA7-F382-3DDD-3FF5-9EA9895E1059}"/>
          </ac:picMkLst>
        </pc:picChg>
      </pc:sldChg>
      <pc:sldChg chg="addSp delSp modSp add mod modAnim">
        <pc:chgData name="伊健 杜" userId="e69aded81da48593" providerId="LiveId" clId="{B0D7DC44-D5ED-4270-9AD9-0FAB85A003C5}" dt="2022-11-10T14:29:53.970" v="3946" actId="478"/>
        <pc:sldMkLst>
          <pc:docMk/>
          <pc:sldMk cId="4000166668" sldId="1470"/>
        </pc:sldMkLst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4000166668" sldId="1470"/>
            <ac:spMk id="2" creationId="{484BFC50-4CC9-3C0E-51AC-3B63F14E2CDB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4000166668" sldId="1470"/>
            <ac:spMk id="3" creationId="{34C6720E-5040-DDCA-1DF3-AB3C310B0271}"/>
          </ac:spMkLst>
        </pc:spChg>
        <pc:picChg chg="del">
          <ac:chgData name="伊健 杜" userId="e69aded81da48593" providerId="LiveId" clId="{B0D7DC44-D5ED-4270-9AD9-0FAB85A003C5}" dt="2022-11-10T05:10:11.592" v="1345" actId="478"/>
          <ac:picMkLst>
            <pc:docMk/>
            <pc:sldMk cId="4000166668" sldId="1470"/>
            <ac:picMk id="6146" creationId="{F8E09DA7-F382-3DDD-3FF5-9EA9895E1059}"/>
          </ac:picMkLst>
        </pc:picChg>
        <pc:picChg chg="add mod">
          <ac:chgData name="伊健 杜" userId="e69aded81da48593" providerId="LiveId" clId="{B0D7DC44-D5ED-4270-9AD9-0FAB85A003C5}" dt="2022-11-10T05:16:16.277" v="1564" actId="1076"/>
          <ac:picMkLst>
            <pc:docMk/>
            <pc:sldMk cId="4000166668" sldId="1470"/>
            <ac:picMk id="7170" creationId="{6F799F95-A0D2-5178-6044-838974E454F8}"/>
          </ac:picMkLst>
        </pc:picChg>
        <pc:inkChg chg="add del">
          <ac:chgData name="伊健 杜" userId="e69aded81da48593" providerId="LiveId" clId="{B0D7DC44-D5ED-4270-9AD9-0FAB85A003C5}" dt="2022-11-10T14:29:53.970" v="3946" actId="478"/>
          <ac:inkMkLst>
            <pc:docMk/>
            <pc:sldMk cId="4000166668" sldId="1470"/>
            <ac:inkMk id="4" creationId="{DA15F038-149C-F439-E277-7C10E6FF78FD}"/>
          </ac:inkMkLst>
        </pc:inkChg>
      </pc:sldChg>
      <pc:sldChg chg="addSp delSp modSp add mod modAnim">
        <pc:chgData name="伊健 杜" userId="e69aded81da48593" providerId="LiveId" clId="{B0D7DC44-D5ED-4270-9AD9-0FAB85A003C5}" dt="2022-11-10T06:47:36.314" v="3940"/>
        <pc:sldMkLst>
          <pc:docMk/>
          <pc:sldMk cId="2573173427" sldId="1471"/>
        </pc:sldMkLst>
        <pc:spChg chg="add del">
          <ac:chgData name="伊健 杜" userId="e69aded81da48593" providerId="LiveId" clId="{B0D7DC44-D5ED-4270-9AD9-0FAB85A003C5}" dt="2022-11-10T05:13:13.240" v="1424" actId="478"/>
          <ac:spMkLst>
            <pc:docMk/>
            <pc:sldMk cId="2573173427" sldId="1471"/>
            <ac:spMk id="2" creationId="{72249F1D-324B-045A-FB2E-1B47A4E94924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2573173427" sldId="1471"/>
            <ac:spMk id="5" creationId="{05DF654D-A5E3-1B36-B5FA-23EFDEBB49F6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2573173427" sldId="1471"/>
            <ac:spMk id="6" creationId="{E0B8026A-B8B2-A695-A38D-7267192073E5}"/>
          </ac:spMkLst>
        </pc:spChg>
        <pc:picChg chg="add mod">
          <ac:chgData name="伊健 杜" userId="e69aded81da48593" providerId="LiveId" clId="{B0D7DC44-D5ED-4270-9AD9-0FAB85A003C5}" dt="2022-11-10T05:14:55.414" v="1434" actId="1076"/>
          <ac:picMkLst>
            <pc:docMk/>
            <pc:sldMk cId="2573173427" sldId="1471"/>
            <ac:picMk id="4" creationId="{A973F66E-1100-78EA-3E78-128C64E08015}"/>
          </ac:picMkLst>
        </pc:picChg>
        <pc:picChg chg="del">
          <ac:chgData name="伊健 杜" userId="e69aded81da48593" providerId="LiveId" clId="{B0D7DC44-D5ED-4270-9AD9-0FAB85A003C5}" dt="2022-11-10T05:13:10.186" v="1422" actId="478"/>
          <ac:picMkLst>
            <pc:docMk/>
            <pc:sldMk cId="2573173427" sldId="1471"/>
            <ac:picMk id="6146" creationId="{F8E09DA7-F382-3DDD-3FF5-9EA9895E1059}"/>
          </ac:picMkLst>
        </pc:picChg>
        <pc:picChg chg="add mod">
          <ac:chgData name="伊健 杜" userId="e69aded81da48593" providerId="LiveId" clId="{B0D7DC44-D5ED-4270-9AD9-0FAB85A003C5}" dt="2022-11-10T05:14:42.797" v="1428" actId="1076"/>
          <ac:picMkLst>
            <pc:docMk/>
            <pc:sldMk cId="2573173427" sldId="1471"/>
            <ac:picMk id="8196" creationId="{448DB5D9-D726-CEBF-408C-EF90A2252216}"/>
          </ac:picMkLst>
        </pc:picChg>
        <pc:picChg chg="add mod">
          <ac:chgData name="伊健 杜" userId="e69aded81da48593" providerId="LiveId" clId="{B0D7DC44-D5ED-4270-9AD9-0FAB85A003C5}" dt="2022-11-10T05:14:53.916" v="1433" actId="14100"/>
          <ac:picMkLst>
            <pc:docMk/>
            <pc:sldMk cId="2573173427" sldId="1471"/>
            <ac:picMk id="8198" creationId="{17283646-C0D7-8B33-6E0B-E8D8378E7CF1}"/>
          </ac:picMkLst>
        </pc:picChg>
      </pc:sldChg>
      <pc:sldChg chg="addSp delSp modSp new mod">
        <pc:chgData name="伊健 杜" userId="e69aded81da48593" providerId="LiveId" clId="{B0D7DC44-D5ED-4270-9AD9-0FAB85A003C5}" dt="2022-11-10T06:47:36.314" v="3940"/>
        <pc:sldMkLst>
          <pc:docMk/>
          <pc:sldMk cId="675966493" sldId="1472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675966493" sldId="1472"/>
            <ac:spMk id="2" creationId="{41965EE3-0EDD-5805-15D3-07D154C2590F}"/>
          </ac:spMkLst>
        </pc:spChg>
        <pc:spChg chg="del">
          <ac:chgData name="伊健 杜" userId="e69aded81da48593" providerId="LiveId" clId="{B0D7DC44-D5ED-4270-9AD9-0FAB85A003C5}" dt="2022-11-10T05:17:05.705" v="1609" actId="478"/>
          <ac:spMkLst>
            <pc:docMk/>
            <pc:sldMk cId="675966493" sldId="1472"/>
            <ac:spMk id="3" creationId="{FBEAA08E-7DBC-25C6-7C11-57CED398BD08}"/>
          </ac:spMkLst>
        </pc:spChg>
        <pc:spChg chg="add mod">
          <ac:chgData name="伊健 杜" userId="e69aded81da48593" providerId="LiveId" clId="{B0D7DC44-D5ED-4270-9AD9-0FAB85A003C5}" dt="2022-11-10T05:23:03.857" v="1986"/>
          <ac:spMkLst>
            <pc:docMk/>
            <pc:sldMk cId="675966493" sldId="1472"/>
            <ac:spMk id="4" creationId="{5597DB0E-6A51-AA74-B034-2599555C1844}"/>
          </ac:spMkLst>
        </pc:spChg>
        <pc:spChg chg="add del mod">
          <ac:chgData name="伊健 杜" userId="e69aded81da48593" providerId="LiveId" clId="{B0D7DC44-D5ED-4270-9AD9-0FAB85A003C5}" dt="2022-11-10T05:23:36.008" v="2058" actId="478"/>
          <ac:spMkLst>
            <pc:docMk/>
            <pc:sldMk cId="675966493" sldId="1472"/>
            <ac:spMk id="5" creationId="{77F0351E-F27E-F78A-F35F-58A633DF1EBE}"/>
          </ac:spMkLst>
        </pc:spChg>
      </pc:sldChg>
      <pc:sldChg chg="delSp modSp add mod delAnim">
        <pc:chgData name="伊健 杜" userId="e69aded81da48593" providerId="LiveId" clId="{B0D7DC44-D5ED-4270-9AD9-0FAB85A003C5}" dt="2022-11-10T06:47:36.314" v="3940"/>
        <pc:sldMkLst>
          <pc:docMk/>
          <pc:sldMk cId="1931050750" sldId="1473"/>
        </pc:sldMkLst>
        <pc:spChg chg="mod">
          <ac:chgData name="伊健 杜" userId="e69aded81da48593" providerId="LiveId" clId="{B0D7DC44-D5ED-4270-9AD9-0FAB85A003C5}" dt="2022-11-10T05:17:32.982" v="1649"/>
          <ac:spMkLst>
            <pc:docMk/>
            <pc:sldMk cId="1931050750" sldId="1473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931050750" sldId="1473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5:20:11.870" v="1740" actId="478"/>
          <ac:spMkLst>
            <pc:docMk/>
            <pc:sldMk cId="1931050750" sldId="1473"/>
            <ac:spMk id="5" creationId="{12133E31-EFD8-1428-E834-932512E03115}"/>
          </ac:spMkLst>
        </pc:sp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1640212114" sldId="1474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640212114" sldId="1474"/>
            <ac:spMk id="4" creationId="{2691090D-D035-2EE7-556B-29D21742E484}"/>
          </ac:spMkLst>
        </pc:spChg>
        <pc:picChg chg="del">
          <ac:chgData name="伊健 杜" userId="e69aded81da48593" providerId="LiveId" clId="{B0D7DC44-D5ED-4270-9AD9-0FAB85A003C5}" dt="2022-11-10T05:20:41.790" v="1821" actId="478"/>
          <ac:picMkLst>
            <pc:docMk/>
            <pc:sldMk cId="1640212114" sldId="1474"/>
            <ac:picMk id="3074" creationId="{65819E6C-0FA8-14E8-233C-EE2DAA164507}"/>
          </ac:picMkLst>
        </pc:picChg>
        <pc:picChg chg="add mod">
          <ac:chgData name="伊健 杜" userId="e69aded81da48593" providerId="LiveId" clId="{B0D7DC44-D5ED-4270-9AD9-0FAB85A003C5}" dt="2022-11-10T05:22:06.123" v="1897" actId="1076"/>
          <ac:picMkLst>
            <pc:docMk/>
            <pc:sldMk cId="1640212114" sldId="1474"/>
            <ac:picMk id="9218" creationId="{C56585A9-07CD-1A47-587C-D38F3284323E}"/>
          </ac:picMkLst>
        </pc:picChg>
        <pc:picChg chg="add mod">
          <ac:chgData name="伊健 杜" userId="e69aded81da48593" providerId="LiveId" clId="{B0D7DC44-D5ED-4270-9AD9-0FAB85A003C5}" dt="2022-11-10T05:22:03.304" v="1894" actId="1076"/>
          <ac:picMkLst>
            <pc:docMk/>
            <pc:sldMk cId="1640212114" sldId="1474"/>
            <ac:picMk id="9220" creationId="{C6A4A289-AF61-B603-E52B-3026BFB528F4}"/>
          </ac:picMkLst>
        </pc:picChg>
      </pc:sldChg>
      <pc:sldChg chg="addSp delSp modSp new mod">
        <pc:chgData name="伊健 杜" userId="e69aded81da48593" providerId="LiveId" clId="{B0D7DC44-D5ED-4270-9AD9-0FAB85A003C5}" dt="2022-11-10T14:29:49.888" v="3945" actId="478"/>
        <pc:sldMkLst>
          <pc:docMk/>
          <pc:sldMk cId="3782381404" sldId="1475"/>
        </pc:sldMkLst>
        <pc:spChg chg="del">
          <ac:chgData name="伊健 杜" userId="e69aded81da48593" providerId="LiveId" clId="{B0D7DC44-D5ED-4270-9AD9-0FAB85A003C5}" dt="2022-11-10T06:12:17.886" v="2502" actId="478"/>
          <ac:spMkLst>
            <pc:docMk/>
            <pc:sldMk cId="3782381404" sldId="1475"/>
            <ac:spMk id="2" creationId="{781406AD-D747-5771-1110-0D34AB985920}"/>
          </ac:spMkLst>
        </pc:spChg>
        <pc:spChg chg="del">
          <ac:chgData name="伊健 杜" userId="e69aded81da48593" providerId="LiveId" clId="{B0D7DC44-D5ED-4270-9AD9-0FAB85A003C5}" dt="2022-11-10T06:12:16.150" v="2501" actId="478"/>
          <ac:spMkLst>
            <pc:docMk/>
            <pc:sldMk cId="3782381404" sldId="1475"/>
            <ac:spMk id="3" creationId="{B20FB104-3BBF-C161-0F7F-42F6E53F309F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3782381404" sldId="1475"/>
            <ac:spMk id="4" creationId="{4397235D-C889-2142-301D-89BBDC351676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3782381404" sldId="1475"/>
            <ac:spMk id="5" creationId="{61B1063F-6D6B-831A-4F92-77B2B26CE771}"/>
          </ac:spMkLst>
        </pc:spChg>
        <pc:picChg chg="add del">
          <ac:chgData name="伊健 杜" userId="e69aded81da48593" providerId="LiveId" clId="{B0D7DC44-D5ED-4270-9AD9-0FAB85A003C5}" dt="2022-11-10T06:12:20.767" v="2504" actId="478"/>
          <ac:picMkLst>
            <pc:docMk/>
            <pc:sldMk cId="3782381404" sldId="1475"/>
            <ac:picMk id="4098" creationId="{8A9BE9B2-0800-68C4-7CAB-7E18A5231536}"/>
          </ac:picMkLst>
        </pc:picChg>
        <pc:inkChg chg="add del">
          <ac:chgData name="伊健 杜" userId="e69aded81da48593" providerId="LiveId" clId="{B0D7DC44-D5ED-4270-9AD9-0FAB85A003C5}" dt="2022-11-10T14:29:49.888" v="3945" actId="478"/>
          <ac:inkMkLst>
            <pc:docMk/>
            <pc:sldMk cId="3782381404" sldId="1475"/>
            <ac:inkMk id="2" creationId="{75E12C86-A55E-D202-8875-A03435F7AF3A}"/>
          </ac:inkMkLst>
        </pc:inkChg>
      </pc:sldChg>
      <pc:sldChg chg="modSp add">
        <pc:chgData name="伊健 杜" userId="e69aded81da48593" providerId="LiveId" clId="{B0D7DC44-D5ED-4270-9AD9-0FAB85A003C5}" dt="2022-11-10T06:47:36.314" v="3940"/>
        <pc:sldMkLst>
          <pc:docMk/>
          <pc:sldMk cId="1523414700" sldId="1476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523414700" sldId="1476"/>
            <ac:spMk id="4" creationId="{2691090D-D035-2EE7-556B-29D21742E484}"/>
          </ac:spMkLst>
        </pc:sp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711575520" sldId="1477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711575520" sldId="1477"/>
            <ac:spMk id="7" creationId="{56D821EC-BCD9-B230-0383-57A1A2AEB645}"/>
          </ac:spMkLst>
        </pc:spChg>
        <pc:picChg chg="del">
          <ac:chgData name="伊健 杜" userId="e69aded81da48593" providerId="LiveId" clId="{B0D7DC44-D5ED-4270-9AD9-0FAB85A003C5}" dt="2022-11-10T05:56:01.895" v="2353" actId="478"/>
          <ac:picMkLst>
            <pc:docMk/>
            <pc:sldMk cId="711575520" sldId="1477"/>
            <ac:picMk id="1026" creationId="{1C10E53D-853A-7C63-7E33-3AE4BE3CF8DF}"/>
          </ac:picMkLst>
        </pc:picChg>
        <pc:picChg chg="del">
          <ac:chgData name="伊健 杜" userId="e69aded81da48593" providerId="LiveId" clId="{B0D7DC44-D5ED-4270-9AD9-0FAB85A003C5}" dt="2022-11-10T05:56:01.895" v="2353" actId="478"/>
          <ac:picMkLst>
            <pc:docMk/>
            <pc:sldMk cId="711575520" sldId="1477"/>
            <ac:picMk id="1028" creationId="{7FFE106F-ABE2-FCC7-D7C8-3BA157D909F5}"/>
          </ac:picMkLst>
        </pc:picChg>
        <pc:picChg chg="add mod">
          <ac:chgData name="伊健 杜" userId="e69aded81da48593" providerId="LiveId" clId="{B0D7DC44-D5ED-4270-9AD9-0FAB85A003C5}" dt="2022-11-10T05:56:38.543" v="2358" actId="1076"/>
          <ac:picMkLst>
            <pc:docMk/>
            <pc:sldMk cId="711575520" sldId="1477"/>
            <ac:picMk id="2050" creationId="{CC91472B-390B-0B3B-83B5-60690B3EA582}"/>
          </ac:picMkLst>
        </pc:picChg>
      </pc:sldChg>
      <pc:sldChg chg="addSp delSp modSp add mod">
        <pc:chgData name="伊健 杜" userId="e69aded81da48593" providerId="LiveId" clId="{B0D7DC44-D5ED-4270-9AD9-0FAB85A003C5}" dt="2022-11-10T08:14:05.679" v="3941" actId="20577"/>
        <pc:sldMkLst>
          <pc:docMk/>
          <pc:sldMk cId="4218203950" sldId="1478"/>
        </pc:sldMkLst>
        <pc:spChg chg="mod">
          <ac:chgData name="伊健 杜" userId="e69aded81da48593" providerId="LiveId" clId="{B0D7DC44-D5ED-4270-9AD9-0FAB85A003C5}" dt="2022-11-10T08:14:05.679" v="3941" actId="20577"/>
          <ac:spMkLst>
            <pc:docMk/>
            <pc:sldMk cId="4218203950" sldId="1478"/>
            <ac:spMk id="7" creationId="{56D821EC-BCD9-B230-0383-57A1A2AEB645}"/>
          </ac:spMkLst>
        </pc:spChg>
        <pc:picChg chg="del">
          <ac:chgData name="伊健 杜" userId="e69aded81da48593" providerId="LiveId" clId="{B0D7DC44-D5ED-4270-9AD9-0FAB85A003C5}" dt="2022-11-10T06:09:40.683" v="2439" actId="478"/>
          <ac:picMkLst>
            <pc:docMk/>
            <pc:sldMk cId="4218203950" sldId="1478"/>
            <ac:picMk id="2050" creationId="{CC91472B-390B-0B3B-83B5-60690B3EA582}"/>
          </ac:picMkLst>
        </pc:picChg>
        <pc:picChg chg="add mod">
          <ac:chgData name="伊健 杜" userId="e69aded81da48593" providerId="LiveId" clId="{B0D7DC44-D5ED-4270-9AD9-0FAB85A003C5}" dt="2022-11-10T06:10:37.752" v="2450" actId="1076"/>
          <ac:picMkLst>
            <pc:docMk/>
            <pc:sldMk cId="4218203950" sldId="1478"/>
            <ac:picMk id="3074" creationId="{BAED11FC-30B4-7673-E1DA-1AE692C1592C}"/>
          </ac:picMkLst>
        </pc:picChg>
      </pc:sldChg>
      <pc:sldChg chg="modSp add del mod">
        <pc:chgData name="伊健 杜" userId="e69aded81da48593" providerId="LiveId" clId="{B0D7DC44-D5ED-4270-9AD9-0FAB85A003C5}" dt="2022-11-10T06:47:36.314" v="3940"/>
        <pc:sldMkLst>
          <pc:docMk/>
          <pc:sldMk cId="195725402" sldId="1479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95725402" sldId="1479"/>
            <ac:spMk id="4" creationId="{4397235D-C889-2142-301D-89BBDC351676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95725402" sldId="1479"/>
            <ac:spMk id="5" creationId="{61B1063F-6D6B-831A-4F92-77B2B26CE771}"/>
          </ac:spMkLst>
        </pc:spChg>
      </pc:sldChg>
      <pc:sldChg chg="modSp add mod">
        <pc:chgData name="伊健 杜" userId="e69aded81da48593" providerId="LiveId" clId="{B0D7DC44-D5ED-4270-9AD9-0FAB85A003C5}" dt="2022-11-10T06:47:36.314" v="3940"/>
        <pc:sldMkLst>
          <pc:docMk/>
          <pc:sldMk cId="1525651430" sldId="1480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525651430" sldId="1480"/>
            <ac:spMk id="4" creationId="{4397235D-C889-2142-301D-89BBDC351676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525651430" sldId="1480"/>
            <ac:spMk id="5" creationId="{61B1063F-6D6B-831A-4F92-77B2B26CE771}"/>
          </ac:spMkLst>
        </pc:spChg>
      </pc:sldChg>
      <pc:sldChg chg="modSp add del mod">
        <pc:chgData name="伊健 杜" userId="e69aded81da48593" providerId="LiveId" clId="{B0D7DC44-D5ED-4270-9AD9-0FAB85A003C5}" dt="2022-11-10T06:17:40.015" v="2842" actId="47"/>
        <pc:sldMkLst>
          <pc:docMk/>
          <pc:sldMk cId="3366108952" sldId="1480"/>
        </pc:sldMkLst>
        <pc:spChg chg="mod">
          <ac:chgData name="伊健 杜" userId="e69aded81da48593" providerId="LiveId" clId="{B0D7DC44-D5ED-4270-9AD9-0FAB85A003C5}" dt="2022-11-10T06:17:36.991" v="2841" actId="20577"/>
          <ac:spMkLst>
            <pc:docMk/>
            <pc:sldMk cId="3366108952" sldId="1480"/>
            <ac:spMk id="4" creationId="{4397235D-C889-2142-301D-89BBDC351676}"/>
          </ac:spMkLst>
        </pc:spChg>
      </pc:sldChg>
      <pc:sldChg chg="addSp delSp modSp new mod">
        <pc:chgData name="伊健 杜" userId="e69aded81da48593" providerId="LiveId" clId="{B0D7DC44-D5ED-4270-9AD9-0FAB85A003C5}" dt="2022-11-10T06:47:36.314" v="3940"/>
        <pc:sldMkLst>
          <pc:docMk/>
          <pc:sldMk cId="3428114764" sldId="1481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428114764" sldId="1481"/>
            <ac:spMk id="2" creationId="{9A9F4016-E56A-6C37-44A5-418E731E556C}"/>
          </ac:spMkLst>
        </pc:spChg>
        <pc:spChg chg="del">
          <ac:chgData name="伊健 杜" userId="e69aded81da48593" providerId="LiveId" clId="{B0D7DC44-D5ED-4270-9AD9-0FAB85A003C5}" dt="2022-11-10T06:45:39.029" v="3813" actId="478"/>
          <ac:spMkLst>
            <pc:docMk/>
            <pc:sldMk cId="3428114764" sldId="1481"/>
            <ac:spMk id="3" creationId="{7541AE96-F8F5-4998-A2B0-EB50CAEDC744}"/>
          </ac:spMkLst>
        </pc:spChg>
        <pc:picChg chg="add mod">
          <ac:chgData name="伊健 杜" userId="e69aded81da48593" providerId="LiveId" clId="{B0D7DC44-D5ED-4270-9AD9-0FAB85A003C5}" dt="2022-11-10T06:45:47.212" v="3818" actId="1076"/>
          <ac:picMkLst>
            <pc:docMk/>
            <pc:sldMk cId="3428114764" sldId="1481"/>
            <ac:picMk id="14338" creationId="{2769814B-76E0-9701-0F82-D5FD9E949720}"/>
          </ac:picMkLst>
        </pc:picChg>
      </pc:sldChg>
      <pc:sldChg chg="addSp delSp modSp add mod ord">
        <pc:chgData name="伊健 杜" userId="e69aded81da48593" providerId="LiveId" clId="{B0D7DC44-D5ED-4270-9AD9-0FAB85A003C5}" dt="2022-11-10T14:29:46.217" v="3944" actId="478"/>
        <pc:sldMkLst>
          <pc:docMk/>
          <pc:sldMk cId="3449016446" sldId="1482"/>
        </pc:sldMkLst>
        <pc:spChg chg="mod">
          <ac:chgData name="伊健 杜" userId="e69aded81da48593" providerId="LiveId" clId="{B0D7DC44-D5ED-4270-9AD9-0FAB85A003C5}" dt="2022-11-10T08:19:52.104" v="3942" actId="20577"/>
          <ac:spMkLst>
            <pc:docMk/>
            <pc:sldMk cId="3449016446" sldId="1482"/>
            <ac:spMk id="4" creationId="{4397235D-C889-2142-301D-89BBDC351676}"/>
          </ac:spMkLst>
        </pc:spChg>
        <pc:spChg chg="del">
          <ac:chgData name="伊健 杜" userId="e69aded81da48593" providerId="LiveId" clId="{B0D7DC44-D5ED-4270-9AD9-0FAB85A003C5}" dt="2022-11-10T06:23:26.430" v="3219" actId="478"/>
          <ac:spMkLst>
            <pc:docMk/>
            <pc:sldMk cId="3449016446" sldId="1482"/>
            <ac:spMk id="5" creationId="{61B1063F-6D6B-831A-4F92-77B2B26CE771}"/>
          </ac:spMkLst>
        </pc:spChg>
        <pc:inkChg chg="add del">
          <ac:chgData name="伊健 杜" userId="e69aded81da48593" providerId="LiveId" clId="{B0D7DC44-D5ED-4270-9AD9-0FAB85A003C5}" dt="2022-11-10T14:29:46.217" v="3944" actId="478"/>
          <ac:inkMkLst>
            <pc:docMk/>
            <pc:sldMk cId="3449016446" sldId="1482"/>
            <ac:inkMk id="2" creationId="{433175F0-8441-9035-BA92-B563BB3D700E}"/>
          </ac:inkMkLst>
        </pc:ink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1638466634" sldId="1483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638466634" sldId="1483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638466634" sldId="1483"/>
            <ac:spMk id="4" creationId="{2691090D-D035-2EE7-556B-29D21742E484}"/>
          </ac:spMkLst>
        </pc:spChg>
        <pc:spChg chg="mod">
          <ac:chgData name="伊健 杜" userId="e69aded81da48593" providerId="LiveId" clId="{B0D7DC44-D5ED-4270-9AD9-0FAB85A003C5}" dt="2022-11-10T06:24:45.010" v="3245"/>
          <ac:spMkLst>
            <pc:docMk/>
            <pc:sldMk cId="1638466634" sldId="1483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6:25:14.004" v="3291" actId="478"/>
          <ac:picMkLst>
            <pc:docMk/>
            <pc:sldMk cId="1638466634" sldId="1483"/>
            <ac:picMk id="3074" creationId="{65819E6C-0FA8-14E8-233C-EE2DAA164507}"/>
          </ac:picMkLst>
        </pc:picChg>
        <pc:picChg chg="add mod">
          <ac:chgData name="伊健 杜" userId="e69aded81da48593" providerId="LiveId" clId="{B0D7DC44-D5ED-4270-9AD9-0FAB85A003C5}" dt="2022-11-10T06:26:06.423" v="3369" actId="1076"/>
          <ac:picMkLst>
            <pc:docMk/>
            <pc:sldMk cId="1638466634" sldId="1483"/>
            <ac:picMk id="5122" creationId="{A3F6B26B-1E41-FC39-6AC8-648F8984AD30}"/>
          </ac:picMkLst>
        </pc:picChg>
      </pc:sldChg>
      <pc:sldChg chg="addSp delSp modSp add mod delAnim">
        <pc:chgData name="伊健 杜" userId="e69aded81da48593" providerId="LiveId" clId="{B0D7DC44-D5ED-4270-9AD9-0FAB85A003C5}" dt="2022-11-10T06:47:36.314" v="3940"/>
        <pc:sldMkLst>
          <pc:docMk/>
          <pc:sldMk cId="13206502" sldId="1484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3206502" sldId="1484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3206502" sldId="1484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6:26:12.809" v="3371" actId="478"/>
          <ac:spMkLst>
            <pc:docMk/>
            <pc:sldMk cId="13206502" sldId="1484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6:26:40.855" v="3473" actId="478"/>
          <ac:picMkLst>
            <pc:docMk/>
            <pc:sldMk cId="13206502" sldId="1484"/>
            <ac:picMk id="5122" creationId="{A3F6B26B-1E41-FC39-6AC8-648F8984AD30}"/>
          </ac:picMkLst>
        </pc:picChg>
        <pc:picChg chg="add mod">
          <ac:chgData name="伊健 杜" userId="e69aded81da48593" providerId="LiveId" clId="{B0D7DC44-D5ED-4270-9AD9-0FAB85A003C5}" dt="2022-11-10T06:27:51.150" v="3477" actId="1076"/>
          <ac:picMkLst>
            <pc:docMk/>
            <pc:sldMk cId="13206502" sldId="1484"/>
            <ac:picMk id="9218" creationId="{EB872691-00A1-4E6D-E41B-34F6AEAC0207}"/>
          </ac:picMkLst>
        </pc:pic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3476073830" sldId="1485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476073830" sldId="1485"/>
            <ac:spMk id="7" creationId="{56D821EC-BCD9-B230-0383-57A1A2AEB645}"/>
          </ac:spMkLst>
        </pc:spChg>
        <pc:picChg chg="del">
          <ac:chgData name="伊健 杜" userId="e69aded81da48593" providerId="LiveId" clId="{B0D7DC44-D5ED-4270-9AD9-0FAB85A003C5}" dt="2022-11-10T06:28:08.857" v="3538" actId="478"/>
          <ac:picMkLst>
            <pc:docMk/>
            <pc:sldMk cId="3476073830" sldId="1485"/>
            <ac:picMk id="3074" creationId="{BAED11FC-30B4-7673-E1DA-1AE692C1592C}"/>
          </ac:picMkLst>
        </pc:picChg>
        <pc:picChg chg="add mod">
          <ac:chgData name="伊健 杜" userId="e69aded81da48593" providerId="LiveId" clId="{B0D7DC44-D5ED-4270-9AD9-0FAB85A003C5}" dt="2022-11-10T06:29:51.212" v="3543" actId="1076"/>
          <ac:picMkLst>
            <pc:docMk/>
            <pc:sldMk cId="3476073830" sldId="1485"/>
            <ac:picMk id="10242" creationId="{0BEFD21A-46D1-B13B-132C-6868C45BB00E}"/>
          </ac:picMkLst>
        </pc:picChg>
        <pc:picChg chg="add mod">
          <ac:chgData name="伊健 杜" userId="e69aded81da48593" providerId="LiveId" clId="{B0D7DC44-D5ED-4270-9AD9-0FAB85A003C5}" dt="2022-11-10T06:36:28.528" v="3551" actId="14100"/>
          <ac:picMkLst>
            <pc:docMk/>
            <pc:sldMk cId="3476073830" sldId="1485"/>
            <ac:picMk id="10244" creationId="{2BD05E8B-D369-97E1-F35D-EE1981CB8E22}"/>
          </ac:picMkLst>
        </pc:picChg>
      </pc:sldChg>
      <pc:sldChg chg="delSp modSp add mod">
        <pc:chgData name="伊健 杜" userId="e69aded81da48593" providerId="LiveId" clId="{B0D7DC44-D5ED-4270-9AD9-0FAB85A003C5}" dt="2022-11-10T06:47:36.314" v="3940"/>
        <pc:sldMkLst>
          <pc:docMk/>
          <pc:sldMk cId="2539798659" sldId="1486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2539798659" sldId="1486"/>
            <ac:spMk id="4" creationId="{4397235D-C889-2142-301D-89BBDC351676}"/>
          </ac:spMkLst>
        </pc:spChg>
        <pc:spChg chg="del">
          <ac:chgData name="伊健 杜" userId="e69aded81da48593" providerId="LiveId" clId="{B0D7DC44-D5ED-4270-9AD9-0FAB85A003C5}" dt="2022-11-10T06:37:00.022" v="3625" actId="478"/>
          <ac:spMkLst>
            <pc:docMk/>
            <pc:sldMk cId="2539798659" sldId="1486"/>
            <ac:spMk id="5" creationId="{61B1063F-6D6B-831A-4F92-77B2B26CE771}"/>
          </ac:spMkLst>
        </pc:spChg>
      </pc:sldChg>
      <pc:sldChg chg="modSp add mod">
        <pc:chgData name="伊健 杜" userId="e69aded81da48593" providerId="LiveId" clId="{B0D7DC44-D5ED-4270-9AD9-0FAB85A003C5}" dt="2022-11-10T06:47:36.314" v="3940"/>
        <pc:sldMkLst>
          <pc:docMk/>
          <pc:sldMk cId="1999749704" sldId="1487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999749704" sldId="1487"/>
            <ac:spMk id="4" creationId="{4397235D-C889-2142-301D-89BBDC351676}"/>
          </ac:spMkLst>
        </pc:sp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3158373548" sldId="1488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158373548" sldId="1488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3158373548" sldId="1488"/>
            <ac:spMk id="4" creationId="{2691090D-D035-2EE7-556B-29D21742E484}"/>
          </ac:spMkLst>
        </pc:spChg>
        <pc:spChg chg="mod">
          <ac:chgData name="伊健 杜" userId="e69aded81da48593" providerId="LiveId" clId="{B0D7DC44-D5ED-4270-9AD9-0FAB85A003C5}" dt="2022-11-10T06:37:52.447" v="3703"/>
          <ac:spMkLst>
            <pc:docMk/>
            <pc:sldMk cId="3158373548" sldId="1488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6:41:54.466" v="3803" actId="478"/>
          <ac:picMkLst>
            <pc:docMk/>
            <pc:sldMk cId="3158373548" sldId="1488"/>
            <ac:picMk id="5122" creationId="{A3F6B26B-1E41-FC39-6AC8-648F8984AD30}"/>
          </ac:picMkLst>
        </pc:picChg>
        <pc:picChg chg="add mod">
          <ac:chgData name="伊健 杜" userId="e69aded81da48593" providerId="LiveId" clId="{B0D7DC44-D5ED-4270-9AD9-0FAB85A003C5}" dt="2022-11-10T06:44:56.661" v="3808" actId="1076"/>
          <ac:picMkLst>
            <pc:docMk/>
            <pc:sldMk cId="3158373548" sldId="1488"/>
            <ac:picMk id="11266" creationId="{ED9CB433-AB9A-1116-7543-D4E402AF8175}"/>
          </ac:picMkLst>
        </pc:picChg>
      </pc:sldChg>
      <pc:sldChg chg="addSp delSp modSp add mod delAnim">
        <pc:chgData name="伊健 杜" userId="e69aded81da48593" providerId="LiveId" clId="{B0D7DC44-D5ED-4270-9AD9-0FAB85A003C5}" dt="2022-11-10T06:47:36.314" v="3940"/>
        <pc:sldMkLst>
          <pc:docMk/>
          <pc:sldMk cId="775996364" sldId="1489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775996364" sldId="1489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775996364" sldId="1489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6:45:01.863" v="3810" actId="478"/>
          <ac:spMkLst>
            <pc:docMk/>
            <pc:sldMk cId="775996364" sldId="1489"/>
            <ac:spMk id="5" creationId="{12133E31-EFD8-1428-E834-932512E03115}"/>
          </ac:spMkLst>
        </pc:spChg>
        <pc:picChg chg="del mod">
          <ac:chgData name="伊健 杜" userId="e69aded81da48593" providerId="LiveId" clId="{B0D7DC44-D5ED-4270-9AD9-0FAB85A003C5}" dt="2022-11-10T06:46:32.896" v="3933" actId="478"/>
          <ac:picMkLst>
            <pc:docMk/>
            <pc:sldMk cId="775996364" sldId="1489"/>
            <ac:picMk id="11266" creationId="{ED9CB433-AB9A-1116-7543-D4E402AF8175}"/>
          </ac:picMkLst>
        </pc:picChg>
        <pc:picChg chg="add mod">
          <ac:chgData name="伊健 杜" userId="e69aded81da48593" providerId="LiveId" clId="{B0D7DC44-D5ED-4270-9AD9-0FAB85A003C5}" dt="2022-11-10T06:47:01.614" v="3935" actId="1076"/>
          <ac:picMkLst>
            <pc:docMk/>
            <pc:sldMk cId="775996364" sldId="1489"/>
            <ac:picMk id="15362" creationId="{DA00CF20-4109-796E-C075-056BE64BE6FA}"/>
          </ac:picMkLst>
        </pc:picChg>
        <pc:picChg chg="add mod">
          <ac:chgData name="伊健 杜" userId="e69aded81da48593" providerId="LiveId" clId="{B0D7DC44-D5ED-4270-9AD9-0FAB85A003C5}" dt="2022-11-10T06:47:26.050" v="3939" actId="1076"/>
          <ac:picMkLst>
            <pc:docMk/>
            <pc:sldMk cId="775996364" sldId="1489"/>
            <ac:picMk id="15364" creationId="{9620ED17-A799-B3E6-3A20-878B03E6BDA8}"/>
          </ac:picMkLst>
        </pc:picChg>
      </pc:sldChg>
    </pc:docChg>
  </pc:docChgLst>
  <pc:docChgLst>
    <pc:chgData name="伊健 杜" userId="e69aded81da48593" providerId="LiveId" clId="{B53B20DD-44F9-46B2-AA37-64A4AEEAA0F4}"/>
    <pc:docChg chg="undo custSel addSld delSld modSld sldOrd">
      <pc:chgData name="伊健 杜" userId="e69aded81da48593" providerId="LiveId" clId="{B53B20DD-44F9-46B2-AA37-64A4AEEAA0F4}" dt="2022-11-23T18:28:08.625" v="3204" actId="20577"/>
      <pc:docMkLst>
        <pc:docMk/>
      </pc:docMkLst>
      <pc:sldChg chg="del">
        <pc:chgData name="伊健 杜" userId="e69aded81da48593" providerId="LiveId" clId="{B53B20DD-44F9-46B2-AA37-64A4AEEAA0F4}" dt="2022-11-23T13:02:52.063" v="0" actId="47"/>
        <pc:sldMkLst>
          <pc:docMk/>
          <pc:sldMk cId="1766824160" sldId="1617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2199367363" sldId="1618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392395669" sldId="1619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1764933360" sldId="1620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1451192333" sldId="1621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3038021833" sldId="1622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4128864493" sldId="1623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940666817" sldId="1624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3632150386" sldId="1625"/>
        </pc:sldMkLst>
      </pc:sldChg>
      <pc:sldChg chg="del">
        <pc:chgData name="伊健 杜" userId="e69aded81da48593" providerId="LiveId" clId="{B53B20DD-44F9-46B2-AA37-64A4AEEAA0F4}" dt="2022-11-23T13:02:52.063" v="0" actId="47"/>
        <pc:sldMkLst>
          <pc:docMk/>
          <pc:sldMk cId="567296839" sldId="1626"/>
        </pc:sldMkLst>
      </pc:sldChg>
      <pc:sldChg chg="modSp">
        <pc:chgData name="伊健 杜" userId="e69aded81da48593" providerId="LiveId" clId="{B53B20DD-44F9-46B2-AA37-64A4AEEAA0F4}" dt="2022-11-23T16:57:03.345" v="3150"/>
        <pc:sldMkLst>
          <pc:docMk/>
          <pc:sldMk cId="2319429720" sldId="1660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2319429720" sldId="1660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2319429720" sldId="1660"/>
            <ac:spMk id="10" creationId="{B839CA97-BE0D-8B7C-B769-3E145A81D451}"/>
          </ac:spMkLst>
        </pc:spChg>
      </pc:sldChg>
      <pc:sldChg chg="addSp delSp modSp mod">
        <pc:chgData name="伊健 杜" userId="e69aded81da48593" providerId="LiveId" clId="{B53B20DD-44F9-46B2-AA37-64A4AEEAA0F4}" dt="2022-11-23T16:57:03.345" v="3150"/>
        <pc:sldMkLst>
          <pc:docMk/>
          <pc:sldMk cId="2489103660" sldId="1661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2489103660" sldId="1661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2489103660" sldId="1661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3:04:14.751" v="97" actId="1076"/>
          <ac:picMkLst>
            <pc:docMk/>
            <pc:sldMk cId="2489103660" sldId="1661"/>
            <ac:picMk id="3" creationId="{53BAAE58-BBCE-FA76-14C1-BBCF83A07591}"/>
          </ac:picMkLst>
        </pc:picChg>
        <pc:picChg chg="add mod">
          <ac:chgData name="伊健 杜" userId="e69aded81da48593" providerId="LiveId" clId="{B53B20DD-44F9-46B2-AA37-64A4AEEAA0F4}" dt="2022-11-23T13:04:13.313" v="96" actId="1076"/>
          <ac:picMkLst>
            <pc:docMk/>
            <pc:sldMk cId="2489103660" sldId="1661"/>
            <ac:picMk id="4" creationId="{4EAA49EA-E2F0-B509-2125-605D118C3AB3}"/>
          </ac:picMkLst>
        </pc:picChg>
        <pc:picChg chg="del">
          <ac:chgData name="伊健 杜" userId="e69aded81da48593" providerId="LiveId" clId="{B53B20DD-44F9-46B2-AA37-64A4AEEAA0F4}" dt="2022-11-23T13:03:38.165" v="22" actId="478"/>
          <ac:picMkLst>
            <pc:docMk/>
            <pc:sldMk cId="2489103660" sldId="1661"/>
            <ac:picMk id="1026" creationId="{3173ED89-C98C-A402-EDE1-6D5AD7930B6B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785739899" sldId="1662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785739899" sldId="1662"/>
            <ac:spMk id="2" creationId="{10304424-DB4A-36E7-9E0D-D32A5DD0F26C}"/>
          </ac:spMkLst>
        </pc:spChg>
        <pc:spChg chg="add del">
          <ac:chgData name="伊健 杜" userId="e69aded81da48593" providerId="LiveId" clId="{B53B20DD-44F9-46B2-AA37-64A4AEEAA0F4}" dt="2022-11-23T13:04:43.166" v="114"/>
          <ac:spMkLst>
            <pc:docMk/>
            <pc:sldMk cId="1785739899" sldId="1662"/>
            <ac:spMk id="3" creationId="{5BA18BE4-9E92-E0C8-1FD1-3CEB5AF47492}"/>
          </ac:spMkLst>
        </pc:spChg>
        <pc:spChg chg="mod">
          <ac:chgData name="伊健 杜" userId="e69aded81da48593" providerId="LiveId" clId="{B53B20DD-44F9-46B2-AA37-64A4AEEAA0F4}" dt="2022-11-23T13:04:44.258" v="115"/>
          <ac:spMkLst>
            <pc:docMk/>
            <pc:sldMk cId="1785739899" sldId="1662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785739899" sldId="1662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3:06:01.566" v="123" actId="1076"/>
          <ac:picMkLst>
            <pc:docMk/>
            <pc:sldMk cId="1785739899" sldId="1662"/>
            <ac:picMk id="7" creationId="{A382CF1C-5101-6006-FC89-558607EE2C53}"/>
          </ac:picMkLst>
        </pc:picChg>
        <pc:picChg chg="del">
          <ac:chgData name="伊健 杜" userId="e69aded81da48593" providerId="LiveId" clId="{B53B20DD-44F9-46B2-AA37-64A4AEEAA0F4}" dt="2022-11-23T13:05:47.433" v="116" actId="478"/>
          <ac:picMkLst>
            <pc:docMk/>
            <pc:sldMk cId="1785739899" sldId="1662"/>
            <ac:picMk id="1026" creationId="{3173ED89-C98C-A402-EDE1-6D5AD7930B6B}"/>
          </ac:picMkLst>
        </pc:picChg>
        <pc:picChg chg="add mod">
          <ac:chgData name="伊健 杜" userId="e69aded81da48593" providerId="LiveId" clId="{B53B20DD-44F9-46B2-AA37-64A4AEEAA0F4}" dt="2022-11-23T13:06:02.266" v="124" actId="1076"/>
          <ac:picMkLst>
            <pc:docMk/>
            <pc:sldMk cId="1785739899" sldId="1662"/>
            <ac:picMk id="2051" creationId="{7A79EDBA-7E7A-3DBB-D62B-2E9E17C42BA5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3258380561" sldId="1663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3258380561" sldId="1663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3:06:33.093" v="210" actId="478"/>
          <ac:spMkLst>
            <pc:docMk/>
            <pc:sldMk cId="3258380561" sldId="1663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258380561" sldId="1663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3:06:49.016" v="266" actId="478"/>
          <ac:picMkLst>
            <pc:docMk/>
            <pc:sldMk cId="3258380561" sldId="1663"/>
            <ac:picMk id="7" creationId="{A382CF1C-5101-6006-FC89-558607EE2C53}"/>
          </ac:picMkLst>
        </pc:picChg>
        <pc:picChg chg="del mod">
          <ac:chgData name="伊健 杜" userId="e69aded81da48593" providerId="LiveId" clId="{B53B20DD-44F9-46B2-AA37-64A4AEEAA0F4}" dt="2022-11-23T13:06:49.016" v="266" actId="478"/>
          <ac:picMkLst>
            <pc:docMk/>
            <pc:sldMk cId="3258380561" sldId="1663"/>
            <ac:picMk id="2051" creationId="{7A79EDBA-7E7A-3DBB-D62B-2E9E17C42BA5}"/>
          </ac:picMkLst>
        </pc:picChg>
        <pc:picChg chg="add mod">
          <ac:chgData name="伊健 杜" userId="e69aded81da48593" providerId="LiveId" clId="{B53B20DD-44F9-46B2-AA37-64A4AEEAA0F4}" dt="2022-11-23T13:07:54.986" v="269" actId="1076"/>
          <ac:picMkLst>
            <pc:docMk/>
            <pc:sldMk cId="3258380561" sldId="1663"/>
            <ac:picMk id="3074" creationId="{4F219B32-7518-C7A0-C53B-C30076842B68}"/>
          </ac:picMkLst>
        </pc:picChg>
      </pc:sldChg>
      <pc:sldChg chg="addSp delSp modSp add mod">
        <pc:chgData name="伊健 杜" userId="e69aded81da48593" providerId="LiveId" clId="{B53B20DD-44F9-46B2-AA37-64A4AEEAA0F4}" dt="2022-11-23T17:52:20.257" v="3167" actId="20577"/>
        <pc:sldMkLst>
          <pc:docMk/>
          <pc:sldMk cId="65448847" sldId="1664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65448847" sldId="1664"/>
            <ac:spMk id="2" creationId="{10304424-DB4A-36E7-9E0D-D32A5DD0F26C}"/>
          </ac:spMkLst>
        </pc:spChg>
        <pc:spChg chg="add del">
          <ac:chgData name="伊健 杜" userId="e69aded81da48593" providerId="LiveId" clId="{B53B20DD-44F9-46B2-AA37-64A4AEEAA0F4}" dt="2022-11-23T13:08:33.897" v="295"/>
          <ac:spMkLst>
            <pc:docMk/>
            <pc:sldMk cId="65448847" sldId="1664"/>
            <ac:spMk id="3" creationId="{48D38085-D8AF-1F1A-1E07-7462EF70DE00}"/>
          </ac:spMkLst>
        </pc:spChg>
        <pc:spChg chg="mod">
          <ac:chgData name="伊健 杜" userId="e69aded81da48593" providerId="LiveId" clId="{B53B20DD-44F9-46B2-AA37-64A4AEEAA0F4}" dt="2022-11-23T13:08:34.838" v="296"/>
          <ac:spMkLst>
            <pc:docMk/>
            <pc:sldMk cId="65448847" sldId="1664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7:52:20.257" v="3167" actId="20577"/>
          <ac:spMkLst>
            <pc:docMk/>
            <pc:sldMk cId="65448847" sldId="1664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3:09:04.234" v="408" actId="478"/>
          <ac:picMkLst>
            <pc:docMk/>
            <pc:sldMk cId="65448847" sldId="1664"/>
            <ac:picMk id="1026" creationId="{3173ED89-C98C-A402-EDE1-6D5AD7930B6B}"/>
          </ac:picMkLst>
        </pc:picChg>
        <pc:picChg chg="add del mod">
          <ac:chgData name="伊健 杜" userId="e69aded81da48593" providerId="LiveId" clId="{B53B20DD-44F9-46B2-AA37-64A4AEEAA0F4}" dt="2022-11-23T13:19:29.561" v="493" actId="478"/>
          <ac:picMkLst>
            <pc:docMk/>
            <pc:sldMk cId="65448847" sldId="1664"/>
            <ac:picMk id="4099" creationId="{7918AC81-4A6B-22BE-56FA-70F8A035C656}"/>
          </ac:picMkLst>
        </pc:picChg>
        <pc:picChg chg="add del">
          <ac:chgData name="伊健 杜" userId="e69aded81da48593" providerId="LiveId" clId="{B53B20DD-44F9-46B2-AA37-64A4AEEAA0F4}" dt="2022-11-23T13:19:27.741" v="492"/>
          <ac:picMkLst>
            <pc:docMk/>
            <pc:sldMk cId="65448847" sldId="1664"/>
            <ac:picMk id="4101" creationId="{58FDF839-08FA-1D8F-F106-E45F8D5D65B4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3987339040" sldId="1665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3987339040" sldId="1665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3:11:49.897" v="414" actId="478"/>
          <ac:spMkLst>
            <pc:docMk/>
            <pc:sldMk cId="3987339040" sldId="1665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987339040" sldId="1665"/>
            <ac:spMk id="10" creationId="{B839CA97-BE0D-8B7C-B769-3E145A81D451}"/>
          </ac:spMkLst>
        </pc:spChg>
        <pc:picChg chg="del mod">
          <ac:chgData name="伊健 杜" userId="e69aded81da48593" providerId="LiveId" clId="{B53B20DD-44F9-46B2-AA37-64A4AEEAA0F4}" dt="2022-11-23T13:12:14.461" v="486" actId="478"/>
          <ac:picMkLst>
            <pc:docMk/>
            <pc:sldMk cId="3987339040" sldId="1665"/>
            <ac:picMk id="4099" creationId="{7918AC81-4A6B-22BE-56FA-70F8A035C656}"/>
          </ac:picMkLst>
        </pc:picChg>
        <pc:picChg chg="add del mod">
          <ac:chgData name="伊健 杜" userId="e69aded81da48593" providerId="LiveId" clId="{B53B20DD-44F9-46B2-AA37-64A4AEEAA0F4}" dt="2022-11-23T13:19:31.615" v="494" actId="478"/>
          <ac:picMkLst>
            <pc:docMk/>
            <pc:sldMk cId="3987339040" sldId="1665"/>
            <ac:picMk id="5122" creationId="{68CCA6F8-2241-812D-FDB7-A648BA782D9F}"/>
          </ac:picMkLst>
        </pc:picChg>
        <pc:picChg chg="add mod">
          <ac:chgData name="伊健 杜" userId="e69aded81da48593" providerId="LiveId" clId="{B53B20DD-44F9-46B2-AA37-64A4AEEAA0F4}" dt="2022-11-23T13:19:34.826" v="498" actId="1076"/>
          <ac:picMkLst>
            <pc:docMk/>
            <pc:sldMk cId="3987339040" sldId="1665"/>
            <ac:picMk id="5124" creationId="{1BA13698-0B55-DAF2-9DDB-6CD21BC7D549}"/>
          </ac:picMkLst>
        </pc:picChg>
        <pc:picChg chg="add mod">
          <ac:chgData name="伊健 杜" userId="e69aded81da48593" providerId="LiveId" clId="{B53B20DD-44F9-46B2-AA37-64A4AEEAA0F4}" dt="2022-11-23T13:19:49.727" v="502" actId="14100"/>
          <ac:picMkLst>
            <pc:docMk/>
            <pc:sldMk cId="3987339040" sldId="1665"/>
            <ac:picMk id="5126" creationId="{0815A1AB-7310-919C-0EFC-805D6D109F15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3715491956" sldId="1666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3715491956" sldId="1666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3:28:40.667" v="514"/>
          <ac:spMkLst>
            <pc:docMk/>
            <pc:sldMk cId="3715491956" sldId="1666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715491956" sldId="1666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3:29:52.288" v="624" actId="478"/>
          <ac:picMkLst>
            <pc:docMk/>
            <pc:sldMk cId="3715491956" sldId="1666"/>
            <ac:picMk id="4099" creationId="{7918AC81-4A6B-22BE-56FA-70F8A035C656}"/>
          </ac:picMkLst>
        </pc:picChg>
        <pc:picChg chg="add mod">
          <ac:chgData name="伊健 杜" userId="e69aded81da48593" providerId="LiveId" clId="{B53B20DD-44F9-46B2-AA37-64A4AEEAA0F4}" dt="2022-11-23T13:31:34.148" v="645" actId="1076"/>
          <ac:picMkLst>
            <pc:docMk/>
            <pc:sldMk cId="3715491956" sldId="1666"/>
            <ac:picMk id="6146" creationId="{42661374-E8F0-777B-1CED-AB2283718EC6}"/>
          </ac:picMkLst>
        </pc:picChg>
        <pc:picChg chg="add mod">
          <ac:chgData name="伊健 杜" userId="e69aded81da48593" providerId="LiveId" clId="{B53B20DD-44F9-46B2-AA37-64A4AEEAA0F4}" dt="2022-11-23T13:31:22.684" v="638" actId="1076"/>
          <ac:picMkLst>
            <pc:docMk/>
            <pc:sldMk cId="3715491956" sldId="1666"/>
            <ac:picMk id="6148" creationId="{5DAF163C-083F-2A21-A6F9-F71E72F28467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3213109179" sldId="1667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3213109179" sldId="1667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3:32:23.249" v="647" actId="478"/>
          <ac:spMkLst>
            <pc:docMk/>
            <pc:sldMk cId="3213109179" sldId="1667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213109179" sldId="1667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3:33:03.798" v="648" actId="478"/>
          <ac:picMkLst>
            <pc:docMk/>
            <pc:sldMk cId="3213109179" sldId="1667"/>
            <ac:picMk id="6146" creationId="{42661374-E8F0-777B-1CED-AB2283718EC6}"/>
          </ac:picMkLst>
        </pc:picChg>
        <pc:picChg chg="del">
          <ac:chgData name="伊健 杜" userId="e69aded81da48593" providerId="LiveId" clId="{B53B20DD-44F9-46B2-AA37-64A4AEEAA0F4}" dt="2022-11-23T13:33:04.235" v="649" actId="478"/>
          <ac:picMkLst>
            <pc:docMk/>
            <pc:sldMk cId="3213109179" sldId="1667"/>
            <ac:picMk id="6148" creationId="{5DAF163C-083F-2A21-A6F9-F71E72F28467}"/>
          </ac:picMkLst>
        </pc:picChg>
        <pc:picChg chg="add del mod">
          <ac:chgData name="伊健 杜" userId="e69aded81da48593" providerId="LiveId" clId="{B53B20DD-44F9-46B2-AA37-64A4AEEAA0F4}" dt="2022-11-23T13:35:11.377" v="726" actId="478"/>
          <ac:picMkLst>
            <pc:docMk/>
            <pc:sldMk cId="3213109179" sldId="1667"/>
            <ac:picMk id="7170" creationId="{ECDDFE70-E084-A869-FC32-1F51E98A9B30}"/>
          </ac:picMkLst>
        </pc:picChg>
        <pc:picChg chg="add mod">
          <ac:chgData name="伊健 杜" userId="e69aded81da48593" providerId="LiveId" clId="{B53B20DD-44F9-46B2-AA37-64A4AEEAA0F4}" dt="2022-11-23T13:35:18.404" v="732" actId="1076"/>
          <ac:picMkLst>
            <pc:docMk/>
            <pc:sldMk cId="3213109179" sldId="1667"/>
            <ac:picMk id="7172" creationId="{F828C868-1919-909A-7DBE-A35E5F4D12D9}"/>
          </ac:picMkLst>
        </pc:picChg>
      </pc:sldChg>
      <pc:sldChg chg="addSp modSp add mod">
        <pc:chgData name="伊健 杜" userId="e69aded81da48593" providerId="LiveId" clId="{B53B20DD-44F9-46B2-AA37-64A4AEEAA0F4}" dt="2022-11-23T16:57:03.345" v="3150"/>
        <pc:sldMkLst>
          <pc:docMk/>
          <pc:sldMk cId="3077697962" sldId="1668"/>
        </pc:sldMkLst>
        <pc:spChg chg="add mod">
          <ac:chgData name="伊健 杜" userId="e69aded81da48593" providerId="LiveId" clId="{B53B20DD-44F9-46B2-AA37-64A4AEEAA0F4}" dt="2022-11-23T16:57:03.345" v="3150"/>
          <ac:spMkLst>
            <pc:docMk/>
            <pc:sldMk cId="3077697962" sldId="1668"/>
            <ac:spMk id="2" creationId="{A2DA9CCE-B381-4CEA-7DF0-D3B635DD1CED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077697962" sldId="1668"/>
            <ac:spMk id="10" creationId="{B839CA97-BE0D-8B7C-B769-3E145A81D451}"/>
          </ac:spMkLst>
        </pc:spChg>
      </pc:sldChg>
      <pc:sldChg chg="addSp delSp modSp add mod ord">
        <pc:chgData name="伊健 杜" userId="e69aded81da48593" providerId="LiveId" clId="{B53B20DD-44F9-46B2-AA37-64A4AEEAA0F4}" dt="2022-11-23T16:57:03.345" v="3150"/>
        <pc:sldMkLst>
          <pc:docMk/>
          <pc:sldMk cId="617506448" sldId="1669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617506448" sldId="1669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4:00:46.472" v="832"/>
          <ac:spMkLst>
            <pc:docMk/>
            <pc:sldMk cId="617506448" sldId="1669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617506448" sldId="1669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4:10:06.810" v="970" actId="1076"/>
          <ac:picMkLst>
            <pc:docMk/>
            <pc:sldMk cId="617506448" sldId="1669"/>
            <ac:picMk id="3" creationId="{59B75EEA-C84D-F058-E98D-3685D2E24A4E}"/>
          </ac:picMkLst>
        </pc:picChg>
        <pc:picChg chg="del">
          <ac:chgData name="伊健 杜" userId="e69aded81da48593" providerId="LiveId" clId="{B53B20DD-44F9-46B2-AA37-64A4AEEAA0F4}" dt="2022-11-23T14:08:36.728" v="833" actId="478"/>
          <ac:picMkLst>
            <pc:docMk/>
            <pc:sldMk cId="617506448" sldId="1669"/>
            <ac:picMk id="6146" creationId="{42661374-E8F0-777B-1CED-AB2283718EC6}"/>
          </ac:picMkLst>
        </pc:picChg>
        <pc:picChg chg="mod">
          <ac:chgData name="伊健 杜" userId="e69aded81da48593" providerId="LiveId" clId="{B53B20DD-44F9-46B2-AA37-64A4AEEAA0F4}" dt="2022-11-23T14:09:53.738" v="967" actId="1076"/>
          <ac:picMkLst>
            <pc:docMk/>
            <pc:sldMk cId="617506448" sldId="1669"/>
            <ac:picMk id="6148" creationId="{5DAF163C-083F-2A21-A6F9-F71E72F28467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1437016750" sldId="1670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437016750" sldId="1670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4:10:11.490" v="972" actId="478"/>
          <ac:spMkLst>
            <pc:docMk/>
            <pc:sldMk cId="1437016750" sldId="1670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437016750" sldId="1670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10:46.228" v="1074" actId="478"/>
          <ac:picMkLst>
            <pc:docMk/>
            <pc:sldMk cId="1437016750" sldId="1670"/>
            <ac:picMk id="3" creationId="{59B75EEA-C84D-F058-E98D-3685D2E24A4E}"/>
          </ac:picMkLst>
        </pc:picChg>
        <pc:picChg chg="add mod">
          <ac:chgData name="伊健 杜" userId="e69aded81da48593" providerId="LiveId" clId="{B53B20DD-44F9-46B2-AA37-64A4AEEAA0F4}" dt="2022-11-23T14:11:27.181" v="1079" actId="1076"/>
          <ac:picMkLst>
            <pc:docMk/>
            <pc:sldMk cId="1437016750" sldId="1670"/>
            <ac:picMk id="8194" creationId="{5F22554B-E1FB-93AE-8EA0-D377ECD78DD7}"/>
          </ac:picMkLst>
        </pc:picChg>
      </pc:sldChg>
      <pc:sldChg chg="addSp delSp modSp add mod delAnim modAnim">
        <pc:chgData name="伊健 杜" userId="e69aded81da48593" providerId="LiveId" clId="{B53B20DD-44F9-46B2-AA37-64A4AEEAA0F4}" dt="2022-11-23T18:03:16.596" v="3170" actId="1076"/>
        <pc:sldMkLst>
          <pc:docMk/>
          <pc:sldMk cId="1266224568" sldId="1671"/>
        </pc:sldMkLst>
        <pc:spChg chg="mod">
          <ac:chgData name="伊健 杜" userId="e69aded81da48593" providerId="LiveId" clId="{B53B20DD-44F9-46B2-AA37-64A4AEEAA0F4}" dt="2022-11-23T14:12:03.393" v="1152"/>
          <ac:spMkLst>
            <pc:docMk/>
            <pc:sldMk cId="1266224568" sldId="1671"/>
            <ac:spMk id="2" creationId="{10304424-DB4A-36E7-9E0D-D32A5DD0F26C}"/>
          </ac:spMkLst>
        </pc:spChg>
        <pc:spChg chg="add mod">
          <ac:chgData name="伊健 杜" userId="e69aded81da48593" providerId="LiveId" clId="{B53B20DD-44F9-46B2-AA37-64A4AEEAA0F4}" dt="2022-11-23T18:03:16.596" v="3170" actId="1076"/>
          <ac:spMkLst>
            <pc:docMk/>
            <pc:sldMk cId="1266224568" sldId="1671"/>
            <ac:spMk id="4" creationId="{64A405DB-E9AA-8D86-AD73-7BE1B60A4683}"/>
          </ac:spMkLst>
        </pc:spChg>
        <pc:spChg chg="del">
          <ac:chgData name="伊健 杜" userId="e69aded81da48593" providerId="LiveId" clId="{B53B20DD-44F9-46B2-AA37-64A4AEEAA0F4}" dt="2022-11-23T18:03:14.846" v="3169" actId="478"/>
          <ac:spMkLst>
            <pc:docMk/>
            <pc:sldMk cId="1266224568" sldId="1671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266224568" sldId="1671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968166757" sldId="1672"/>
        </pc:sldMkLst>
        <pc:spChg chg="mod">
          <ac:chgData name="伊健 杜" userId="e69aded81da48593" providerId="LiveId" clId="{B53B20DD-44F9-46B2-AA37-64A4AEEAA0F4}" dt="2022-11-23T14:27:20.588" v="1444" actId="20577"/>
          <ac:spMkLst>
            <pc:docMk/>
            <pc:sldMk cId="1968166757" sldId="1672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4:21:41.382" v="1154"/>
          <ac:spMkLst>
            <pc:docMk/>
            <pc:sldMk cId="1968166757" sldId="1672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968166757" sldId="1672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22:05.117" v="1245" actId="478"/>
          <ac:picMkLst>
            <pc:docMk/>
            <pc:sldMk cId="1968166757" sldId="1672"/>
            <ac:picMk id="3" creationId="{59B75EEA-C84D-F058-E98D-3685D2E24A4E}"/>
          </ac:picMkLst>
        </pc:picChg>
        <pc:picChg chg="add mod">
          <ac:chgData name="伊健 杜" userId="e69aded81da48593" providerId="LiveId" clId="{B53B20DD-44F9-46B2-AA37-64A4AEEAA0F4}" dt="2022-11-23T14:23:02.429" v="1249" actId="1076"/>
          <ac:picMkLst>
            <pc:docMk/>
            <pc:sldMk cId="1968166757" sldId="1672"/>
            <ac:picMk id="7" creationId="{55208985-6AFD-ADB8-3C00-67DE91C9FE49}"/>
          </ac:picMkLst>
        </pc:picChg>
        <pc:picChg chg="del">
          <ac:chgData name="伊健 杜" userId="e69aded81da48593" providerId="LiveId" clId="{B53B20DD-44F9-46B2-AA37-64A4AEEAA0F4}" dt="2022-11-23T14:22:06.419" v="1246" actId="478"/>
          <ac:picMkLst>
            <pc:docMk/>
            <pc:sldMk cId="1968166757" sldId="1672"/>
            <ac:picMk id="6148" creationId="{5DAF163C-083F-2A21-A6F9-F71E72F28467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1990525619" sldId="1673"/>
        </pc:sldMkLst>
        <pc:spChg chg="del">
          <ac:chgData name="伊健 杜" userId="e69aded81da48593" providerId="LiveId" clId="{B53B20DD-44F9-46B2-AA37-64A4AEEAA0F4}" dt="2022-11-23T14:23:16.796" v="1251" actId="478"/>
          <ac:spMkLst>
            <pc:docMk/>
            <pc:sldMk cId="1990525619" sldId="1673"/>
            <ac:spMk id="5" creationId="{12133E31-EFD8-1428-E834-932512E03115}"/>
          </ac:spMkLst>
        </pc:spChg>
        <pc:spChg chg="del mod">
          <ac:chgData name="伊健 杜" userId="e69aded81da48593" providerId="LiveId" clId="{B53B20DD-44F9-46B2-AA37-64A4AEEAA0F4}" dt="2022-11-23T14:23:26.852" v="1255" actId="478"/>
          <ac:spMkLst>
            <pc:docMk/>
            <pc:sldMk cId="1990525619" sldId="1673"/>
            <ac:spMk id="6" creationId="{FCF60491-E739-DB42-5DA9-C3A6F3C5776C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990525619" sldId="1673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24:10.057" v="1357" actId="478"/>
          <ac:picMkLst>
            <pc:docMk/>
            <pc:sldMk cId="1990525619" sldId="1673"/>
            <ac:picMk id="7" creationId="{55208985-6AFD-ADB8-3C00-67DE91C9FE49}"/>
          </ac:picMkLst>
        </pc:picChg>
        <pc:picChg chg="add mod">
          <ac:chgData name="伊健 杜" userId="e69aded81da48593" providerId="LiveId" clId="{B53B20DD-44F9-46B2-AA37-64A4AEEAA0F4}" dt="2022-11-23T14:25:07.077" v="1363" actId="1076"/>
          <ac:picMkLst>
            <pc:docMk/>
            <pc:sldMk cId="1990525619" sldId="1673"/>
            <ac:picMk id="10242" creationId="{BA957727-18BF-D9AB-28D3-3FF75F8AA124}"/>
          </ac:picMkLst>
        </pc:picChg>
      </pc:sldChg>
      <pc:sldChg chg="delSp modSp add mod">
        <pc:chgData name="伊健 杜" userId="e69aded81da48593" providerId="LiveId" clId="{B53B20DD-44F9-46B2-AA37-64A4AEEAA0F4}" dt="2022-11-23T16:57:03.345" v="3150"/>
        <pc:sldMkLst>
          <pc:docMk/>
          <pc:sldMk cId="289799131" sldId="1674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289799131" sldId="1674"/>
            <ac:spMk id="2" creationId="{A2DA9CCE-B381-4CEA-7DF0-D3B635DD1CED}"/>
          </ac:spMkLst>
        </pc:spChg>
        <pc:spChg chg="del mod">
          <ac:chgData name="伊健 杜" userId="e69aded81da48593" providerId="LiveId" clId="{B53B20DD-44F9-46B2-AA37-64A4AEEAA0F4}" dt="2022-11-23T14:25:16.593" v="1372" actId="478"/>
          <ac:spMkLst>
            <pc:docMk/>
            <pc:sldMk cId="289799131" sldId="1674"/>
            <ac:spMk id="6" creationId="{FCF60491-E739-DB42-5DA9-C3A6F3C5776C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289799131" sldId="1674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3266695415" sldId="1675"/>
        </pc:sldMkLst>
        <pc:spChg chg="mod">
          <ac:chgData name="伊健 杜" userId="e69aded81da48593" providerId="LiveId" clId="{B53B20DD-44F9-46B2-AA37-64A4AEEAA0F4}" dt="2022-11-23T14:27:24.443" v="1447"/>
          <ac:spMkLst>
            <pc:docMk/>
            <pc:sldMk cId="3266695415" sldId="1675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4:27:37.421" v="1452" actId="20577"/>
          <ac:spMkLst>
            <pc:docMk/>
            <pc:sldMk cId="3266695415" sldId="1675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266695415" sldId="1675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28:04.424" v="1560" actId="478"/>
          <ac:picMkLst>
            <pc:docMk/>
            <pc:sldMk cId="3266695415" sldId="1675"/>
            <ac:picMk id="3" creationId="{59B75EEA-C84D-F058-E98D-3685D2E24A4E}"/>
          </ac:picMkLst>
        </pc:picChg>
        <pc:picChg chg="del">
          <ac:chgData name="伊健 杜" userId="e69aded81da48593" providerId="LiveId" clId="{B53B20DD-44F9-46B2-AA37-64A4AEEAA0F4}" dt="2022-11-23T14:28:04.424" v="1560" actId="478"/>
          <ac:picMkLst>
            <pc:docMk/>
            <pc:sldMk cId="3266695415" sldId="1675"/>
            <ac:picMk id="6148" creationId="{5DAF163C-083F-2A21-A6F9-F71E72F28467}"/>
          </ac:picMkLst>
        </pc:picChg>
        <pc:picChg chg="add mod">
          <ac:chgData name="伊健 杜" userId="e69aded81da48593" providerId="LiveId" clId="{B53B20DD-44F9-46B2-AA37-64A4AEEAA0F4}" dt="2022-11-23T14:28:33.495" v="1564" actId="1076"/>
          <ac:picMkLst>
            <pc:docMk/>
            <pc:sldMk cId="3266695415" sldId="1675"/>
            <ac:picMk id="13314" creationId="{1A3E55E6-A104-84A8-8B10-525D1F5A285E}"/>
          </ac:picMkLst>
        </pc:picChg>
      </pc:sldChg>
      <pc:sldChg chg="add del">
        <pc:chgData name="伊健 杜" userId="e69aded81da48593" providerId="LiveId" clId="{B53B20DD-44F9-46B2-AA37-64A4AEEAA0F4}" dt="2022-11-23T14:25:42.166" v="1423" actId="47"/>
        <pc:sldMkLst>
          <pc:docMk/>
          <pc:sldMk cId="3309705296" sldId="1675"/>
        </pc:sldMkLst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459071839" sldId="1676"/>
        </pc:sldMkLst>
        <pc:spChg chg="del">
          <ac:chgData name="伊健 杜" userId="e69aded81da48593" providerId="LiveId" clId="{B53B20DD-44F9-46B2-AA37-64A4AEEAA0F4}" dt="2022-11-23T14:28:39.525" v="1566" actId="478"/>
          <ac:spMkLst>
            <pc:docMk/>
            <pc:sldMk cId="459071839" sldId="1676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459071839" sldId="1676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29:10.342" v="1647" actId="478"/>
          <ac:picMkLst>
            <pc:docMk/>
            <pc:sldMk cId="459071839" sldId="1676"/>
            <ac:picMk id="13314" creationId="{1A3E55E6-A104-84A8-8B10-525D1F5A285E}"/>
          </ac:picMkLst>
        </pc:picChg>
        <pc:picChg chg="add mod">
          <ac:chgData name="伊健 杜" userId="e69aded81da48593" providerId="LiveId" clId="{B53B20DD-44F9-46B2-AA37-64A4AEEAA0F4}" dt="2022-11-23T14:30:56.292" v="1662" actId="1076"/>
          <ac:picMkLst>
            <pc:docMk/>
            <pc:sldMk cId="459071839" sldId="1676"/>
            <ac:picMk id="14338" creationId="{0E2DAF1E-5D24-8339-733E-5EF90CB3789D}"/>
          </ac:picMkLst>
        </pc:picChg>
        <pc:picChg chg="add mod">
          <ac:chgData name="伊健 杜" userId="e69aded81da48593" providerId="LiveId" clId="{B53B20DD-44F9-46B2-AA37-64A4AEEAA0F4}" dt="2022-11-23T14:29:46.116" v="1650" actId="14100"/>
          <ac:picMkLst>
            <pc:docMk/>
            <pc:sldMk cId="459071839" sldId="1676"/>
            <ac:picMk id="14340" creationId="{BB53436E-48EF-AB48-A103-F0F5D8543B03}"/>
          </ac:picMkLst>
        </pc:picChg>
        <pc:picChg chg="add mod">
          <ac:chgData name="伊健 杜" userId="e69aded81da48593" providerId="LiveId" clId="{B53B20DD-44F9-46B2-AA37-64A4AEEAA0F4}" dt="2022-11-23T14:30:53.941" v="1661" actId="14100"/>
          <ac:picMkLst>
            <pc:docMk/>
            <pc:sldMk cId="459071839" sldId="1676"/>
            <ac:picMk id="14342" creationId="{0D9ED1AD-7B0A-BAEB-6AC4-6F6CB6255A7E}"/>
          </ac:picMkLst>
        </pc:picChg>
      </pc:sldChg>
      <pc:sldChg chg="modSp add del mod">
        <pc:chgData name="伊健 杜" userId="e69aded81da48593" providerId="LiveId" clId="{B53B20DD-44F9-46B2-AA37-64A4AEEAA0F4}" dt="2022-11-23T14:31:19.479" v="1668" actId="47"/>
        <pc:sldMkLst>
          <pc:docMk/>
          <pc:sldMk cId="726616895" sldId="1677"/>
        </pc:sldMkLst>
        <pc:spChg chg="mod">
          <ac:chgData name="伊健 杜" userId="e69aded81da48593" providerId="LiveId" clId="{B53B20DD-44F9-46B2-AA37-64A4AEEAA0F4}" dt="2022-11-23T14:31:16.983" v="1667" actId="20577"/>
          <ac:spMkLst>
            <pc:docMk/>
            <pc:sldMk cId="726616895" sldId="1677"/>
            <ac:spMk id="10" creationId="{B839CA97-BE0D-8B7C-B769-3E145A81D451}"/>
          </ac:spMkLst>
        </pc:spChg>
      </pc:sldChg>
      <pc:sldChg chg="addSp delSp modSp add mod modNotes modNotesTx">
        <pc:chgData name="伊健 杜" userId="e69aded81da48593" providerId="LiveId" clId="{B53B20DD-44F9-46B2-AA37-64A4AEEAA0F4}" dt="2022-11-23T18:15:19.904" v="3185" actId="20577"/>
        <pc:sldMkLst>
          <pc:docMk/>
          <pc:sldMk cId="2213257211" sldId="1677"/>
        </pc:sldMkLst>
        <pc:spChg chg="mod">
          <ac:chgData name="伊健 杜" userId="e69aded81da48593" providerId="LiveId" clId="{B53B20DD-44F9-46B2-AA37-64A4AEEAA0F4}" dt="2022-11-23T14:32:20.122" v="1717"/>
          <ac:spMkLst>
            <pc:docMk/>
            <pc:sldMk cId="2213257211" sldId="1677"/>
            <ac:spMk id="2" creationId="{10304424-DB4A-36E7-9E0D-D32A5DD0F26C}"/>
          </ac:spMkLst>
        </pc:spChg>
        <pc:spChg chg="add mod">
          <ac:chgData name="伊健 杜" userId="e69aded81da48593" providerId="LiveId" clId="{B53B20DD-44F9-46B2-AA37-64A4AEEAA0F4}" dt="2022-11-23T14:39:39.312" v="1861" actId="1076"/>
          <ac:spMkLst>
            <pc:docMk/>
            <pc:sldMk cId="2213257211" sldId="1677"/>
            <ac:spMk id="3" creationId="{E32A4106-3E80-17DF-1693-36F9A785F9C9}"/>
          </ac:spMkLst>
        </pc:spChg>
        <pc:spChg chg="mod">
          <ac:chgData name="伊健 杜" userId="e69aded81da48593" providerId="LiveId" clId="{B53B20DD-44F9-46B2-AA37-64A4AEEAA0F4}" dt="2022-11-23T14:35:40.809" v="1719" actId="20577"/>
          <ac:spMkLst>
            <pc:docMk/>
            <pc:sldMk cId="2213257211" sldId="1677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8:15:19.904" v="3185" actId="20577"/>
          <ac:spMkLst>
            <pc:docMk/>
            <pc:sldMk cId="2213257211" sldId="1677"/>
            <ac:spMk id="10" creationId="{B839CA97-BE0D-8B7C-B769-3E145A81D451}"/>
          </ac:spMkLst>
        </pc:spChg>
        <pc:picChg chg="del mod">
          <ac:chgData name="伊健 杜" userId="e69aded81da48593" providerId="LiveId" clId="{B53B20DD-44F9-46B2-AA37-64A4AEEAA0F4}" dt="2022-11-23T14:36:12.502" v="1835" actId="478"/>
          <ac:picMkLst>
            <pc:docMk/>
            <pc:sldMk cId="2213257211" sldId="1677"/>
            <ac:picMk id="13314" creationId="{1A3E55E6-A104-84A8-8B10-525D1F5A285E}"/>
          </ac:picMkLst>
        </pc:picChg>
        <pc:picChg chg="add del mod">
          <ac:chgData name="伊健 杜" userId="e69aded81da48593" providerId="LiveId" clId="{B53B20DD-44F9-46B2-AA37-64A4AEEAA0F4}" dt="2022-11-23T14:39:25.670" v="1853" actId="478"/>
          <ac:picMkLst>
            <pc:docMk/>
            <pc:sldMk cId="2213257211" sldId="1677"/>
            <ac:picMk id="16386" creationId="{5B20AA00-143A-6045-34E8-AD32C246E151}"/>
          </ac:picMkLst>
        </pc:picChg>
        <pc:picChg chg="add mod">
          <ac:chgData name="伊健 杜" userId="e69aded81da48593" providerId="LiveId" clId="{B53B20DD-44F9-46B2-AA37-64A4AEEAA0F4}" dt="2022-11-23T14:39:32.184" v="1859" actId="1076"/>
          <ac:picMkLst>
            <pc:docMk/>
            <pc:sldMk cId="2213257211" sldId="1677"/>
            <ac:picMk id="16388" creationId="{DCEB800E-341A-63FC-B47D-2580621748A0}"/>
          </ac:picMkLst>
        </pc:picChg>
        <pc:picChg chg="add mod">
          <ac:chgData name="伊健 杜" userId="e69aded81da48593" providerId="LiveId" clId="{B53B20DD-44F9-46B2-AA37-64A4AEEAA0F4}" dt="2022-11-23T14:39:24.710" v="1852" actId="14100"/>
          <ac:picMkLst>
            <pc:docMk/>
            <pc:sldMk cId="2213257211" sldId="1677"/>
            <ac:picMk id="16390" creationId="{B51D3F50-74A0-E887-6D43-D79BA2C699F2}"/>
          </ac:picMkLst>
        </pc:picChg>
      </pc:sldChg>
      <pc:sldChg chg="delSp modSp add mod">
        <pc:chgData name="伊健 杜" userId="e69aded81da48593" providerId="LiveId" clId="{B53B20DD-44F9-46B2-AA37-64A4AEEAA0F4}" dt="2022-11-23T16:57:03.345" v="3150"/>
        <pc:sldMkLst>
          <pc:docMk/>
          <pc:sldMk cId="1513347395" sldId="1678"/>
        </pc:sldMkLst>
        <pc:spChg chg="del mod">
          <ac:chgData name="伊健 杜" userId="e69aded81da48593" providerId="LiveId" clId="{B53B20DD-44F9-46B2-AA37-64A4AEEAA0F4}" dt="2022-11-23T14:31:56.845" v="1672" actId="478"/>
          <ac:spMkLst>
            <pc:docMk/>
            <pc:sldMk cId="1513347395" sldId="1678"/>
            <ac:spMk id="2" creationId="{A2DA9CCE-B381-4CEA-7DF0-D3B635DD1CED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513347395" sldId="1678"/>
            <ac:spMk id="10" creationId="{B839CA97-BE0D-8B7C-B769-3E145A81D451}"/>
          </ac:spMkLst>
        </pc:spChg>
      </pc:sldChg>
      <pc:sldChg chg="addSp delSp modSp add mod delAnim modNotesTx">
        <pc:chgData name="伊健 杜" userId="e69aded81da48593" providerId="LiveId" clId="{B53B20DD-44F9-46B2-AA37-64A4AEEAA0F4}" dt="2022-11-23T16:57:03.345" v="3150"/>
        <pc:sldMkLst>
          <pc:docMk/>
          <pc:sldMk cId="1736861444" sldId="1679"/>
        </pc:sldMkLst>
        <pc:spChg chg="del">
          <ac:chgData name="伊健 杜" userId="e69aded81da48593" providerId="LiveId" clId="{B53B20DD-44F9-46B2-AA37-64A4AEEAA0F4}" dt="2022-11-23T14:39:43.704" v="1863" actId="478"/>
          <ac:spMkLst>
            <pc:docMk/>
            <pc:sldMk cId="1736861444" sldId="1679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736861444" sldId="1679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4:40:06.238" v="1948" actId="1076"/>
          <ac:picMkLst>
            <pc:docMk/>
            <pc:sldMk cId="1736861444" sldId="1679"/>
            <ac:picMk id="15362" creationId="{A643C669-578A-B77A-02E9-C6B9C091B848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469542342" sldId="1680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469542342" sldId="1680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4:42:35.664" v="2047" actId="478"/>
          <ac:spMkLst>
            <pc:docMk/>
            <pc:sldMk cId="1469542342" sldId="1680"/>
            <ac:spMk id="3" creationId="{E32A4106-3E80-17DF-1693-36F9A785F9C9}"/>
          </ac:spMkLst>
        </pc:spChg>
        <pc:spChg chg="mod">
          <ac:chgData name="伊健 杜" userId="e69aded81da48593" providerId="LiveId" clId="{B53B20DD-44F9-46B2-AA37-64A4AEEAA0F4}" dt="2022-11-23T14:41:14.924" v="1965"/>
          <ac:spMkLst>
            <pc:docMk/>
            <pc:sldMk cId="1469542342" sldId="1680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469542342" sldId="1680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42:36.414" v="2048" actId="478"/>
          <ac:picMkLst>
            <pc:docMk/>
            <pc:sldMk cId="1469542342" sldId="1680"/>
            <ac:picMk id="16388" creationId="{DCEB800E-341A-63FC-B47D-2580621748A0}"/>
          </ac:picMkLst>
        </pc:picChg>
        <pc:picChg chg="mod">
          <ac:chgData name="伊健 杜" userId="e69aded81da48593" providerId="LiveId" clId="{B53B20DD-44F9-46B2-AA37-64A4AEEAA0F4}" dt="2022-11-23T14:42:37.322" v="2049" actId="1076"/>
          <ac:picMkLst>
            <pc:docMk/>
            <pc:sldMk cId="1469542342" sldId="1680"/>
            <ac:picMk id="16390" creationId="{B51D3F50-74A0-E887-6D43-D79BA2C699F2}"/>
          </ac:picMkLst>
        </pc:picChg>
        <pc:picChg chg="add mod">
          <ac:chgData name="伊健 杜" userId="e69aded81da48593" providerId="LiveId" clId="{B53B20DD-44F9-46B2-AA37-64A4AEEAA0F4}" dt="2022-11-23T14:42:42.527" v="2054" actId="1076"/>
          <ac:picMkLst>
            <pc:docMk/>
            <pc:sldMk cId="1469542342" sldId="1680"/>
            <ac:picMk id="17410" creationId="{95BBA7B1-D7AA-B4AD-9B2A-B3A03419113F}"/>
          </ac:picMkLst>
        </pc:picChg>
      </pc:sldChg>
      <pc:sldChg chg="addSp delSp modSp add mod delAnim">
        <pc:chgData name="伊健 杜" userId="e69aded81da48593" providerId="LiveId" clId="{B53B20DD-44F9-46B2-AA37-64A4AEEAA0F4}" dt="2022-11-23T18:18:37.563" v="3202" actId="20577"/>
        <pc:sldMkLst>
          <pc:docMk/>
          <pc:sldMk cId="2811712248" sldId="1681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2811712248" sldId="1681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4:42:47.634" v="2056" actId="478"/>
          <ac:spMkLst>
            <pc:docMk/>
            <pc:sldMk cId="2811712248" sldId="1681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8:18:37.563" v="3202" actId="20577"/>
          <ac:spMkLst>
            <pc:docMk/>
            <pc:sldMk cId="2811712248" sldId="1681"/>
            <ac:spMk id="10" creationId="{B839CA97-BE0D-8B7C-B769-3E145A81D451}"/>
          </ac:spMkLst>
        </pc:spChg>
        <pc:picChg chg="add mod">
          <ac:chgData name="伊健 杜" userId="e69aded81da48593" providerId="LiveId" clId="{B53B20DD-44F9-46B2-AA37-64A4AEEAA0F4}" dt="2022-11-23T14:45:10.865" v="2166" actId="1076"/>
          <ac:picMkLst>
            <pc:docMk/>
            <pc:sldMk cId="2811712248" sldId="1681"/>
            <ac:picMk id="4" creationId="{864CC329-768B-18B7-1B24-BA970060EBBB}"/>
          </ac:picMkLst>
        </pc:picChg>
        <pc:picChg chg="del mod">
          <ac:chgData name="伊健 杜" userId="e69aded81da48593" providerId="LiveId" clId="{B53B20DD-44F9-46B2-AA37-64A4AEEAA0F4}" dt="2022-11-23T14:43:37.063" v="2164" actId="478"/>
          <ac:picMkLst>
            <pc:docMk/>
            <pc:sldMk cId="2811712248" sldId="1681"/>
            <ac:picMk id="16390" creationId="{B51D3F50-74A0-E887-6D43-D79BA2C699F2}"/>
          </ac:picMkLst>
        </pc:picChg>
        <pc:picChg chg="del">
          <ac:chgData name="伊健 杜" userId="e69aded81da48593" providerId="LiveId" clId="{B53B20DD-44F9-46B2-AA37-64A4AEEAA0F4}" dt="2022-11-23T14:42:48.984" v="2057" actId="478"/>
          <ac:picMkLst>
            <pc:docMk/>
            <pc:sldMk cId="2811712248" sldId="1681"/>
            <ac:picMk id="17410" creationId="{95BBA7B1-D7AA-B4AD-9B2A-B3A03419113F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018233866" sldId="1682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018233866" sldId="1682"/>
            <ac:spMk id="2" creationId="{10304424-DB4A-36E7-9E0D-D32A5DD0F26C}"/>
          </ac:spMkLst>
        </pc:spChg>
        <pc:spChg chg="mod">
          <ac:chgData name="伊健 杜" userId="e69aded81da48593" providerId="LiveId" clId="{B53B20DD-44F9-46B2-AA37-64A4AEEAA0F4}" dt="2022-11-23T14:45:49.629" v="2195"/>
          <ac:spMkLst>
            <pc:docMk/>
            <pc:sldMk cId="1018233866" sldId="1682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018233866" sldId="1682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46:36.544" v="2291" actId="478"/>
          <ac:picMkLst>
            <pc:docMk/>
            <pc:sldMk cId="1018233866" sldId="1682"/>
            <ac:picMk id="16390" creationId="{B51D3F50-74A0-E887-6D43-D79BA2C699F2}"/>
          </ac:picMkLst>
        </pc:picChg>
        <pc:picChg chg="del">
          <ac:chgData name="伊健 杜" userId="e69aded81da48593" providerId="LiveId" clId="{B53B20DD-44F9-46B2-AA37-64A4AEEAA0F4}" dt="2022-11-23T14:46:35.129" v="2290" actId="478"/>
          <ac:picMkLst>
            <pc:docMk/>
            <pc:sldMk cId="1018233866" sldId="1682"/>
            <ac:picMk id="17410" creationId="{95BBA7B1-D7AA-B4AD-9B2A-B3A03419113F}"/>
          </ac:picMkLst>
        </pc:picChg>
        <pc:picChg chg="add mod">
          <ac:chgData name="伊健 杜" userId="e69aded81da48593" providerId="LiveId" clId="{B53B20DD-44F9-46B2-AA37-64A4AEEAA0F4}" dt="2022-11-23T14:47:03.087" v="2299" actId="1076"/>
          <ac:picMkLst>
            <pc:docMk/>
            <pc:sldMk cId="1018233866" sldId="1682"/>
            <ac:picMk id="18434" creationId="{D368DB6A-B4B0-3874-1ADA-52C762078568}"/>
          </ac:picMkLst>
        </pc:picChg>
        <pc:picChg chg="add mod">
          <ac:chgData name="伊健 杜" userId="e69aded81da48593" providerId="LiveId" clId="{B53B20DD-44F9-46B2-AA37-64A4AEEAA0F4}" dt="2022-11-23T14:47:02.328" v="2298" actId="1076"/>
          <ac:picMkLst>
            <pc:docMk/>
            <pc:sldMk cId="1018233866" sldId="1682"/>
            <ac:picMk id="18436" creationId="{97704110-FB1C-F4CF-2F48-F1117E7AE665}"/>
          </ac:picMkLst>
        </pc:picChg>
      </pc:sldChg>
      <pc:sldChg chg="addSp delSp modSp add mod delAnim">
        <pc:chgData name="伊健 杜" userId="e69aded81da48593" providerId="LiveId" clId="{B53B20DD-44F9-46B2-AA37-64A4AEEAA0F4}" dt="2022-11-23T16:57:03.345" v="3150"/>
        <pc:sldMkLst>
          <pc:docMk/>
          <pc:sldMk cId="1139667421" sldId="1683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1139667421" sldId="1683"/>
            <ac:spMk id="2" creationId="{10304424-DB4A-36E7-9E0D-D32A5DD0F26C}"/>
          </ac:spMkLst>
        </pc:spChg>
        <pc:spChg chg="del">
          <ac:chgData name="伊健 杜" userId="e69aded81da48593" providerId="LiveId" clId="{B53B20DD-44F9-46B2-AA37-64A4AEEAA0F4}" dt="2022-11-23T14:47:22.298" v="2310" actId="478"/>
          <ac:spMkLst>
            <pc:docMk/>
            <pc:sldMk cId="1139667421" sldId="1683"/>
            <ac:spMk id="5" creationId="{12133E31-EFD8-1428-E834-932512E03115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139667421" sldId="1683"/>
            <ac:spMk id="10" creationId="{B839CA97-BE0D-8B7C-B769-3E145A81D451}"/>
          </ac:spMkLst>
        </pc:spChg>
        <pc:picChg chg="del">
          <ac:chgData name="伊健 杜" userId="e69aded81da48593" providerId="LiveId" clId="{B53B20DD-44F9-46B2-AA37-64A4AEEAA0F4}" dt="2022-11-23T14:47:24.391" v="2311" actId="478"/>
          <ac:picMkLst>
            <pc:docMk/>
            <pc:sldMk cId="1139667421" sldId="1683"/>
            <ac:picMk id="18434" creationId="{D368DB6A-B4B0-3874-1ADA-52C762078568}"/>
          </ac:picMkLst>
        </pc:picChg>
        <pc:picChg chg="del">
          <ac:chgData name="伊健 杜" userId="e69aded81da48593" providerId="LiveId" clId="{B53B20DD-44F9-46B2-AA37-64A4AEEAA0F4}" dt="2022-11-23T14:47:24.391" v="2311" actId="478"/>
          <ac:picMkLst>
            <pc:docMk/>
            <pc:sldMk cId="1139667421" sldId="1683"/>
            <ac:picMk id="18436" creationId="{97704110-FB1C-F4CF-2F48-F1117E7AE665}"/>
          </ac:picMkLst>
        </pc:picChg>
        <pc:picChg chg="add mod">
          <ac:chgData name="伊健 杜" userId="e69aded81da48593" providerId="LiveId" clId="{B53B20DD-44F9-46B2-AA37-64A4AEEAA0F4}" dt="2022-11-23T14:48:27.173" v="2469" actId="1076"/>
          <ac:picMkLst>
            <pc:docMk/>
            <pc:sldMk cId="1139667421" sldId="1683"/>
            <ac:picMk id="20482" creationId="{A11E9225-B7B9-B4C1-C340-DBF2E64F9D36}"/>
          </ac:picMkLst>
        </pc:picChg>
      </pc:sldChg>
      <pc:sldChg chg="add del">
        <pc:chgData name="伊健 杜" userId="e69aded81da48593" providerId="LiveId" clId="{B53B20DD-44F9-46B2-AA37-64A4AEEAA0F4}" dt="2022-11-23T16:48:13.972" v="2528" actId="47"/>
        <pc:sldMkLst>
          <pc:docMk/>
          <pc:sldMk cId="2455618995" sldId="1684"/>
        </pc:sldMkLst>
      </pc:sldChg>
      <pc:sldChg chg="modSp add mod modNotesTx">
        <pc:chgData name="伊健 杜" userId="e69aded81da48593" providerId="LiveId" clId="{B53B20DD-44F9-46B2-AA37-64A4AEEAA0F4}" dt="2022-11-23T18:28:08.625" v="3204" actId="20577"/>
        <pc:sldMkLst>
          <pc:docMk/>
          <pc:sldMk cId="472870933" sldId="1685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472870933" sldId="1685"/>
            <ac:spMk id="10" creationId="{B839CA97-BE0D-8B7C-B769-3E145A81D451}"/>
          </ac:spMkLst>
        </pc:sp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3516264102" sldId="1686"/>
        </pc:sldMkLst>
        <pc:spChg chg="add del mod">
          <ac:chgData name="伊健 杜" userId="e69aded81da48593" providerId="LiveId" clId="{B53B20DD-44F9-46B2-AA37-64A4AEEAA0F4}" dt="2022-11-23T16:50:21.351" v="2552" actId="478"/>
          <ac:spMkLst>
            <pc:docMk/>
            <pc:sldMk cId="3516264102" sldId="1686"/>
            <ac:spMk id="2" creationId="{979A267C-14D2-A0EA-1E17-DF004F931CCC}"/>
          </ac:spMkLst>
        </pc:spChg>
        <pc:spChg chg="mod">
          <ac:chgData name="伊健 杜" userId="e69aded81da48593" providerId="LiveId" clId="{B53B20DD-44F9-46B2-AA37-64A4AEEAA0F4}" dt="2022-11-23T16:49:19.202" v="2544" actId="27636"/>
          <ac:spMkLst>
            <pc:docMk/>
            <pc:sldMk cId="3516264102" sldId="1686"/>
            <ac:spMk id="4" creationId="{767FBCC3-E590-DDD9-AC6E-390CBBE40FB6}"/>
          </ac:spMkLst>
        </pc:spChg>
        <pc:spChg chg="del">
          <ac:chgData name="伊健 杜" userId="e69aded81da48593" providerId="LiveId" clId="{B53B20DD-44F9-46B2-AA37-64A4AEEAA0F4}" dt="2022-11-23T16:49:21.730" v="2545" actId="478"/>
          <ac:spMkLst>
            <pc:docMk/>
            <pc:sldMk cId="3516264102" sldId="1686"/>
            <ac:spMk id="5" creationId="{1BB63C24-62EE-61C0-4033-CE44E51996E7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3516264102" sldId="1686"/>
            <ac:spMk id="6" creationId="{159B7E6B-21F0-E0FE-7ABA-4ADD738FA9C0}"/>
          </ac:spMkLst>
        </pc:spChg>
        <pc:picChg chg="add mod">
          <ac:chgData name="伊健 杜" userId="e69aded81da48593" providerId="LiveId" clId="{B53B20DD-44F9-46B2-AA37-64A4AEEAA0F4}" dt="2022-11-23T16:50:52.025" v="2617" actId="1076"/>
          <ac:picMkLst>
            <pc:docMk/>
            <pc:sldMk cId="3516264102" sldId="1686"/>
            <ac:picMk id="7" creationId="{71FCFE7D-FEFD-8516-EABE-F2E958B9D732}"/>
          </ac:picMkLst>
        </pc:picChg>
        <pc:picChg chg="del">
          <ac:chgData name="伊健 杜" userId="e69aded81da48593" providerId="LiveId" clId="{B53B20DD-44F9-46B2-AA37-64A4AEEAA0F4}" dt="2022-11-23T16:49:22.377" v="2546" actId="478"/>
          <ac:picMkLst>
            <pc:docMk/>
            <pc:sldMk cId="3516264102" sldId="1686"/>
            <ac:picMk id="8" creationId="{21F52FA5-FDEE-609B-79BA-4A634564A6D8}"/>
          </ac:picMkLst>
        </pc:picChg>
        <pc:picChg chg="del mod">
          <ac:chgData name="伊健 杜" userId="e69aded81da48593" providerId="LiveId" clId="{B53B20DD-44F9-46B2-AA37-64A4AEEAA0F4}" dt="2022-11-23T16:49:57.272" v="2548" actId="478"/>
          <ac:picMkLst>
            <pc:docMk/>
            <pc:sldMk cId="3516264102" sldId="1686"/>
            <ac:picMk id="9" creationId="{27B2EBA5-96B8-7458-AAAC-4799A1F03247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679818359" sldId="1687"/>
        </pc:sldMkLst>
        <pc:spChg chg="mod">
          <ac:chgData name="伊健 杜" userId="e69aded81da48593" providerId="LiveId" clId="{B53B20DD-44F9-46B2-AA37-64A4AEEAA0F4}" dt="2022-11-23T16:57:03.345" v="3150"/>
          <ac:spMkLst>
            <pc:docMk/>
            <pc:sldMk cId="679818359" sldId="1687"/>
            <ac:spMk id="6" creationId="{159B7E6B-21F0-E0FE-7ABA-4ADD738FA9C0}"/>
          </ac:spMkLst>
        </pc:spChg>
        <pc:picChg chg="del">
          <ac:chgData name="伊健 杜" userId="e69aded81da48593" providerId="LiveId" clId="{B53B20DD-44F9-46B2-AA37-64A4AEEAA0F4}" dt="2022-11-23T16:51:10.519" v="2619" actId="478"/>
          <ac:picMkLst>
            <pc:docMk/>
            <pc:sldMk cId="679818359" sldId="1687"/>
            <ac:picMk id="7" creationId="{71FCFE7D-FEFD-8516-EABE-F2E958B9D732}"/>
          </ac:picMkLst>
        </pc:picChg>
        <pc:picChg chg="add mod">
          <ac:chgData name="伊健 杜" userId="e69aded81da48593" providerId="LiveId" clId="{B53B20DD-44F9-46B2-AA37-64A4AEEAA0F4}" dt="2022-11-23T16:51:14.353" v="2622" actId="1076"/>
          <ac:picMkLst>
            <pc:docMk/>
            <pc:sldMk cId="679818359" sldId="1687"/>
            <ac:picMk id="2050" creationId="{E53705E5-9029-58CD-15D5-CD1A365ED69E}"/>
          </ac:picMkLst>
        </pc:picChg>
      </pc:sldChg>
      <pc:sldChg chg="addSp delSp modSp add mod">
        <pc:chgData name="伊健 杜" userId="e69aded81da48593" providerId="LiveId" clId="{B53B20DD-44F9-46B2-AA37-64A4AEEAA0F4}" dt="2022-11-23T16:57:03.345" v="3150"/>
        <pc:sldMkLst>
          <pc:docMk/>
          <pc:sldMk cId="1736484068" sldId="1688"/>
        </pc:sldMkLst>
        <pc:spChg chg="add mod">
          <ac:chgData name="伊健 杜" userId="e69aded81da48593" providerId="LiveId" clId="{B53B20DD-44F9-46B2-AA37-64A4AEEAA0F4}" dt="2022-11-23T16:57:03.345" v="3150"/>
          <ac:spMkLst>
            <pc:docMk/>
            <pc:sldMk cId="1736484068" sldId="1688"/>
            <ac:spMk id="2" creationId="{12F3C90E-8B3D-CAE1-D6D1-5130328C150A}"/>
          </ac:spMkLst>
        </pc:spChg>
        <pc:spChg chg="add mod">
          <ac:chgData name="伊健 杜" userId="e69aded81da48593" providerId="LiveId" clId="{B53B20DD-44F9-46B2-AA37-64A4AEEAA0F4}" dt="2022-11-23T16:55:35.447" v="2979" actId="1076"/>
          <ac:spMkLst>
            <pc:docMk/>
            <pc:sldMk cId="1736484068" sldId="1688"/>
            <ac:spMk id="3" creationId="{28604501-8BC3-7F94-80CA-6CD0BCE2F504}"/>
          </ac:spMkLst>
        </pc:spChg>
        <pc:spChg chg="mod">
          <ac:chgData name="伊健 杜" userId="e69aded81da48593" providerId="LiveId" clId="{B53B20DD-44F9-46B2-AA37-64A4AEEAA0F4}" dt="2022-11-23T16:55:07.540" v="2944" actId="1076"/>
          <ac:spMkLst>
            <pc:docMk/>
            <pc:sldMk cId="1736484068" sldId="1688"/>
            <ac:spMk id="4" creationId="{767FBCC3-E590-DDD9-AC6E-390CBBE40FB6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1736484068" sldId="1688"/>
            <ac:spMk id="6" creationId="{159B7E6B-21F0-E0FE-7ABA-4ADD738FA9C0}"/>
          </ac:spMkLst>
        </pc:spChg>
        <pc:picChg chg="del">
          <ac:chgData name="伊健 杜" userId="e69aded81da48593" providerId="LiveId" clId="{B53B20DD-44F9-46B2-AA37-64A4AEEAA0F4}" dt="2022-11-23T16:51:59.304" v="2713" actId="478"/>
          <ac:picMkLst>
            <pc:docMk/>
            <pc:sldMk cId="1736484068" sldId="1688"/>
            <ac:picMk id="2050" creationId="{E53705E5-9029-58CD-15D5-CD1A365ED69E}"/>
          </ac:picMkLst>
        </pc:picChg>
        <pc:picChg chg="add mod">
          <ac:chgData name="伊健 杜" userId="e69aded81da48593" providerId="LiveId" clId="{B53B20DD-44F9-46B2-AA37-64A4AEEAA0F4}" dt="2022-11-23T16:54:35.176" v="2923" actId="1076"/>
          <ac:picMkLst>
            <pc:docMk/>
            <pc:sldMk cId="1736484068" sldId="1688"/>
            <ac:picMk id="3074" creationId="{858A618A-C14E-49E6-B9E1-F359B4B4E4C7}"/>
          </ac:picMkLst>
        </pc:picChg>
      </pc:sldChg>
      <pc:sldChg chg="addSp modSp add mod">
        <pc:chgData name="伊健 杜" userId="e69aded81da48593" providerId="LiveId" clId="{B53B20DD-44F9-46B2-AA37-64A4AEEAA0F4}" dt="2022-11-23T16:57:03.345" v="3150"/>
        <pc:sldMkLst>
          <pc:docMk/>
          <pc:sldMk cId="984688660" sldId="1689"/>
        </pc:sldMkLst>
        <pc:spChg chg="add mod">
          <ac:chgData name="伊健 杜" userId="e69aded81da48593" providerId="LiveId" clId="{B53B20DD-44F9-46B2-AA37-64A4AEEAA0F4}" dt="2022-11-23T16:57:00.994" v="3149"/>
          <ac:spMkLst>
            <pc:docMk/>
            <pc:sldMk cId="984688660" sldId="1689"/>
            <ac:spMk id="2" creationId="{ECD9CCA9-53B6-E8DE-CCBE-B56F6BA9C0B2}"/>
          </ac:spMkLst>
        </pc:spChg>
        <pc:spChg chg="mod">
          <ac:chgData name="伊健 杜" userId="e69aded81da48593" providerId="LiveId" clId="{B53B20DD-44F9-46B2-AA37-64A4AEEAA0F4}" dt="2022-11-23T16:57:03.345" v="3150"/>
          <ac:spMkLst>
            <pc:docMk/>
            <pc:sldMk cId="984688660" sldId="1689"/>
            <ac:spMk id="10" creationId="{B839CA97-BE0D-8B7C-B769-3E145A81D451}"/>
          </ac:spMkLst>
        </pc:spChg>
      </pc:sldChg>
    </pc:docChg>
  </pc:docChgLst>
  <pc:docChgLst>
    <pc:chgData name="伊健 杜" userId="e69aded81da48593" providerId="LiveId" clId="{BFB1A0F1-4048-4F39-8DCB-E886FDE0A7E0}"/>
    <pc:docChg chg="undo custSel addSld delSld modSld sldOrd">
      <pc:chgData name="伊健 杜" userId="e69aded81da48593" providerId="LiveId" clId="{BFB1A0F1-4048-4F39-8DCB-E886FDE0A7E0}" dt="2022-11-15T04:12:15.658" v="4352" actId="47"/>
      <pc:docMkLst>
        <pc:docMk/>
      </pc:docMkLst>
      <pc:sldChg chg="addSp delSp modSp add del mod">
        <pc:chgData name="伊健 杜" userId="e69aded81da48593" providerId="LiveId" clId="{BFB1A0F1-4048-4F39-8DCB-E886FDE0A7E0}" dt="2022-11-14T05:02:00.818" v="2848"/>
        <pc:sldMkLst>
          <pc:docMk/>
          <pc:sldMk cId="294288172" sldId="1381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294288172" sldId="1381"/>
            <ac:spMk id="4" creationId="{767FBCC3-E590-DDD9-AC6E-390CBBE40FB6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294288172" sldId="1381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48:43.440" v="2298" actId="478"/>
          <ac:picMkLst>
            <pc:docMk/>
            <pc:sldMk cId="294288172" sldId="1381"/>
            <ac:picMk id="1026" creationId="{1C10E53D-853A-7C63-7E33-3AE4BE3CF8DF}"/>
          </ac:picMkLst>
        </pc:picChg>
        <pc:picChg chg="del">
          <ac:chgData name="伊健 杜" userId="e69aded81da48593" providerId="LiveId" clId="{BFB1A0F1-4048-4F39-8DCB-E886FDE0A7E0}" dt="2022-11-14T04:48:43.440" v="2298" actId="478"/>
          <ac:picMkLst>
            <pc:docMk/>
            <pc:sldMk cId="294288172" sldId="1381"/>
            <ac:picMk id="1028" creationId="{7FFE106F-ABE2-FCC7-D7C8-3BA157D909F5}"/>
          </ac:picMkLst>
        </pc:picChg>
        <pc:picChg chg="add mod">
          <ac:chgData name="伊健 杜" userId="e69aded81da48593" providerId="LiveId" clId="{BFB1A0F1-4048-4F39-8DCB-E886FDE0A7E0}" dt="2022-11-14T04:49:29.127" v="2302" actId="1076"/>
          <ac:picMkLst>
            <pc:docMk/>
            <pc:sldMk cId="294288172" sldId="1381"/>
            <ac:picMk id="14338" creationId="{FD14D278-4DA0-10D4-328E-F8D3B067B1DD}"/>
          </ac:picMkLst>
        </pc:picChg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4267300696" sldId="1449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059608560" sldId="1459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217761373" sldId="1460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431194953" sldId="1461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71216994" sldId="1462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2370013421" sldId="1463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874138281" sldId="1464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4125116478" sldId="1465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985115302" sldId="1466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59145991" sldId="1467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761569582" sldId="1468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597814909" sldId="1469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4000166668" sldId="1470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2573173427" sldId="1471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675966493" sldId="1472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931050750" sldId="1473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640212114" sldId="1474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782381404" sldId="1475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523414700" sldId="1476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711575520" sldId="1477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4218203950" sldId="1478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95725402" sldId="1479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1525651430" sldId="1480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449016446" sldId="1482"/>
        </pc:sldMkLst>
      </pc:sldChg>
      <pc:sldChg chg="del">
        <pc:chgData name="伊健 杜" userId="e69aded81da48593" providerId="LiveId" clId="{BFB1A0F1-4048-4F39-8DCB-E886FDE0A7E0}" dt="2022-11-14T03:44:09.876" v="0" actId="47"/>
        <pc:sldMkLst>
          <pc:docMk/>
          <pc:sldMk cId="3476073830" sldId="1485"/>
        </pc:sldMkLst>
      </pc:sldChg>
      <pc:sldChg chg="addSp modSp del">
        <pc:chgData name="伊健 杜" userId="e69aded81da48593" providerId="LiveId" clId="{BFB1A0F1-4048-4F39-8DCB-E886FDE0A7E0}" dt="2022-11-15T04:12:15.658" v="4352" actId="47"/>
        <pc:sldMkLst>
          <pc:docMk/>
          <pc:sldMk cId="1009653744" sldId="1494"/>
        </pc:sldMkLst>
        <pc:picChg chg="add mod">
          <ac:chgData name="伊健 杜" userId="e69aded81da48593" providerId="LiveId" clId="{BFB1A0F1-4048-4F39-8DCB-E886FDE0A7E0}" dt="2022-11-14T05:29:40.784" v="2851" actId="1076"/>
          <ac:picMkLst>
            <pc:docMk/>
            <pc:sldMk cId="1009653744" sldId="1494"/>
            <ac:picMk id="1026" creationId="{D0C21AF1-ADB7-FCA9-38C3-D03813CC7C88}"/>
          </ac:picMkLst>
        </pc:picChg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3149248250" sldId="1495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149248250" sldId="1495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3149248250" sldId="1495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3:47:17.360" v="33"/>
          <ac:spMkLst>
            <pc:docMk/>
            <pc:sldMk cId="3149248250" sldId="1495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3:48:12.780" v="187" actId="478"/>
          <ac:picMkLst>
            <pc:docMk/>
            <pc:sldMk cId="3149248250" sldId="1495"/>
            <ac:picMk id="6" creationId="{0B290404-1156-B3E9-9607-D254425A0BE9}"/>
          </ac:picMkLst>
        </pc:picChg>
        <pc:picChg chg="add mod">
          <ac:chgData name="伊健 杜" userId="e69aded81da48593" providerId="LiveId" clId="{BFB1A0F1-4048-4F39-8DCB-E886FDE0A7E0}" dt="2022-11-14T03:49:54.369" v="198" actId="1076"/>
          <ac:picMkLst>
            <pc:docMk/>
            <pc:sldMk cId="3149248250" sldId="1495"/>
            <ac:picMk id="7" creationId="{51D0AA49-5D77-13BD-2F99-509DD898631A}"/>
          </ac:picMkLst>
        </pc:picChg>
        <pc:picChg chg="del">
          <ac:chgData name="伊健 杜" userId="e69aded81da48593" providerId="LiveId" clId="{BFB1A0F1-4048-4F39-8DCB-E886FDE0A7E0}" dt="2022-11-14T03:48:12.780" v="187" actId="478"/>
          <ac:picMkLst>
            <pc:docMk/>
            <pc:sldMk cId="3149248250" sldId="1495"/>
            <ac:picMk id="1026" creationId="{522BA1DB-5D54-EB18-0E59-6BEDBBBB0821}"/>
          </ac:picMkLst>
        </pc:pic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4062881160" sldId="1496"/>
        </pc:sldMkLst>
        <pc:spChg chg="add del mod">
          <ac:chgData name="伊健 杜" userId="e69aded81da48593" providerId="LiveId" clId="{BFB1A0F1-4048-4F39-8DCB-E886FDE0A7E0}" dt="2022-11-14T05:02:00.818" v="2848"/>
          <ac:spMkLst>
            <pc:docMk/>
            <pc:sldMk cId="4062881160" sldId="1496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4062881160" sldId="1496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3:50:05.846" v="202" actId="478"/>
          <ac:spMkLst>
            <pc:docMk/>
            <pc:sldMk cId="4062881160" sldId="1496"/>
            <ac:spMk id="5" creationId="{12133E31-EFD8-1428-E834-932512E03115}"/>
          </ac:spMkLst>
        </pc:spChg>
        <pc:spChg chg="add del mod">
          <ac:chgData name="伊健 杜" userId="e69aded81da48593" providerId="LiveId" clId="{BFB1A0F1-4048-4F39-8DCB-E886FDE0A7E0}" dt="2022-11-14T03:50:02.534" v="201" actId="478"/>
          <ac:spMkLst>
            <pc:docMk/>
            <pc:sldMk cId="4062881160" sldId="1496"/>
            <ac:spMk id="8" creationId="{D1E87CAA-ABE5-79D6-B048-4662C2A1EEE2}"/>
          </ac:spMkLst>
        </pc:spChg>
        <pc:picChg chg="del">
          <ac:chgData name="伊健 杜" userId="e69aded81da48593" providerId="LiveId" clId="{BFB1A0F1-4048-4F39-8DCB-E886FDE0A7E0}" dt="2022-11-14T03:50:17.069" v="204" actId="478"/>
          <ac:picMkLst>
            <pc:docMk/>
            <pc:sldMk cId="4062881160" sldId="1496"/>
            <ac:picMk id="7" creationId="{51D0AA49-5D77-13BD-2F99-509DD898631A}"/>
          </ac:picMkLst>
        </pc:picChg>
        <pc:picChg chg="add mod">
          <ac:chgData name="伊健 杜" userId="e69aded81da48593" providerId="LiveId" clId="{BFB1A0F1-4048-4F39-8DCB-E886FDE0A7E0}" dt="2022-11-14T03:56:28.346" v="394" actId="1076"/>
          <ac:picMkLst>
            <pc:docMk/>
            <pc:sldMk cId="4062881160" sldId="1496"/>
            <ac:picMk id="2050" creationId="{F15EFFA7-DBD0-3F0D-31D2-F7D099FE5280}"/>
          </ac:picMkLst>
        </pc:picChg>
      </pc:sldChg>
      <pc:sldChg chg="new del">
        <pc:chgData name="伊健 杜" userId="e69aded81da48593" providerId="LiveId" clId="{BFB1A0F1-4048-4F39-8DCB-E886FDE0A7E0}" dt="2022-11-14T03:54:46.169" v="338" actId="47"/>
        <pc:sldMkLst>
          <pc:docMk/>
          <pc:sldMk cId="2412843356" sldId="1497"/>
        </pc:sldMkLst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4219333758" sldId="1497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4219333758" sldId="1497"/>
            <ac:spMk id="2" creationId="{5752B7B4-69D2-8FC9-31BC-BD1D608ED079}"/>
          </ac:spMkLst>
        </pc:sp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1305849950" sldId="1498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305849950" sldId="1498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305849950" sldId="1498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3:58:47.934" v="507"/>
          <ac:spMkLst>
            <pc:docMk/>
            <pc:sldMk cId="1305849950" sldId="1498"/>
            <ac:spMk id="5" creationId="{12133E31-EFD8-1428-E834-932512E03115}"/>
          </ac:spMkLst>
        </pc:sp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1383610793" sldId="1499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383610793" sldId="1499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383610793" sldId="1499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4:01:12.688" v="723" actId="478"/>
          <ac:spMkLst>
            <pc:docMk/>
            <pc:sldMk cId="1383610793" sldId="1499"/>
            <ac:spMk id="5" creationId="{12133E31-EFD8-1428-E834-932512E03115}"/>
          </ac:spMkLst>
        </pc:spChg>
        <pc:picChg chg="del mod">
          <ac:chgData name="伊健 杜" userId="e69aded81da48593" providerId="LiveId" clId="{BFB1A0F1-4048-4F39-8DCB-E886FDE0A7E0}" dt="2022-11-14T04:07:29.636" v="955" actId="478"/>
          <ac:picMkLst>
            <pc:docMk/>
            <pc:sldMk cId="1383610793" sldId="1499"/>
            <ac:picMk id="7" creationId="{51D0AA49-5D77-13BD-2F99-509DD898631A}"/>
          </ac:picMkLst>
        </pc:picChg>
        <pc:picChg chg="add mod">
          <ac:chgData name="伊健 杜" userId="e69aded81da48593" providerId="LiveId" clId="{BFB1A0F1-4048-4F39-8DCB-E886FDE0A7E0}" dt="2022-11-14T04:07:36.301" v="959" actId="1076"/>
          <ac:picMkLst>
            <pc:docMk/>
            <pc:sldMk cId="1383610793" sldId="1499"/>
            <ac:picMk id="8" creationId="{6F3BC824-F8AE-6D8D-A2AC-D2D1ABFCE70D}"/>
          </ac:picMkLst>
        </pc:picChg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2163062232" sldId="1500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2163062232" sldId="1500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2163062232" sldId="1500"/>
            <ac:spMk id="4" creationId="{2691090D-D035-2EE7-556B-29D21742E484}"/>
          </ac:spMkLst>
        </pc:spChg>
        <pc:picChg chg="del">
          <ac:chgData name="伊健 杜" userId="e69aded81da48593" providerId="LiveId" clId="{BFB1A0F1-4048-4F39-8DCB-E886FDE0A7E0}" dt="2022-11-14T04:07:42.271" v="961" actId="478"/>
          <ac:picMkLst>
            <pc:docMk/>
            <pc:sldMk cId="2163062232" sldId="1500"/>
            <ac:picMk id="8" creationId="{6F3BC824-F8AE-6D8D-A2AC-D2D1ABFCE70D}"/>
          </ac:picMkLst>
        </pc:picChg>
        <pc:picChg chg="add mod">
          <ac:chgData name="伊健 杜" userId="e69aded81da48593" providerId="LiveId" clId="{BFB1A0F1-4048-4F39-8DCB-E886FDE0A7E0}" dt="2022-11-14T04:11:49.846" v="1028" actId="1076"/>
          <ac:picMkLst>
            <pc:docMk/>
            <pc:sldMk cId="2163062232" sldId="1500"/>
            <ac:picMk id="3074" creationId="{DA5A637D-E616-5447-D735-8E7D0760EAC0}"/>
          </ac:picMkLst>
        </pc:picChg>
        <pc:picChg chg="add mod">
          <ac:chgData name="伊健 杜" userId="e69aded81da48593" providerId="LiveId" clId="{BFB1A0F1-4048-4F39-8DCB-E886FDE0A7E0}" dt="2022-11-14T04:11:52.626" v="1030" actId="1076"/>
          <ac:picMkLst>
            <pc:docMk/>
            <pc:sldMk cId="2163062232" sldId="1500"/>
            <ac:picMk id="3076" creationId="{0A3D73D0-B67D-B7A4-EBF8-8EBC61A8CC51}"/>
          </ac:picMkLst>
        </pc:picChg>
        <pc:picChg chg="add mod">
          <ac:chgData name="伊健 杜" userId="e69aded81da48593" providerId="LiveId" clId="{BFB1A0F1-4048-4F39-8DCB-E886FDE0A7E0}" dt="2022-11-14T04:11:51.412" v="1029" actId="1076"/>
          <ac:picMkLst>
            <pc:docMk/>
            <pc:sldMk cId="2163062232" sldId="1500"/>
            <ac:picMk id="3078" creationId="{18B5D304-A6D0-3B32-7509-B0DBF504C803}"/>
          </ac:picMkLst>
        </pc:pic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419426131" sldId="1501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419426131" sldId="1501"/>
            <ac:spMk id="2" creationId="{5752B7B4-69D2-8FC9-31BC-BD1D608ED079}"/>
          </ac:spMkLst>
        </pc:spChg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1668650788" sldId="1502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668650788" sldId="1502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668650788" sldId="1502"/>
            <ac:spMk id="4" creationId="{2691090D-D035-2EE7-556B-29D21742E484}"/>
          </ac:spMkLst>
        </pc:spChg>
        <pc:picChg chg="del">
          <ac:chgData name="伊健 杜" userId="e69aded81da48593" providerId="LiveId" clId="{BFB1A0F1-4048-4F39-8DCB-E886FDE0A7E0}" dt="2022-11-14T04:18:06.942" v="1106" actId="478"/>
          <ac:picMkLst>
            <pc:docMk/>
            <pc:sldMk cId="1668650788" sldId="1502"/>
            <ac:picMk id="3074" creationId="{DA5A637D-E616-5447-D735-8E7D0760EAC0}"/>
          </ac:picMkLst>
        </pc:picChg>
        <pc:picChg chg="del">
          <ac:chgData name="伊健 杜" userId="e69aded81da48593" providerId="LiveId" clId="{BFB1A0F1-4048-4F39-8DCB-E886FDE0A7E0}" dt="2022-11-14T04:18:06.942" v="1106" actId="478"/>
          <ac:picMkLst>
            <pc:docMk/>
            <pc:sldMk cId="1668650788" sldId="1502"/>
            <ac:picMk id="3076" creationId="{0A3D73D0-B67D-B7A4-EBF8-8EBC61A8CC51}"/>
          </ac:picMkLst>
        </pc:picChg>
        <pc:picChg chg="del">
          <ac:chgData name="伊健 杜" userId="e69aded81da48593" providerId="LiveId" clId="{BFB1A0F1-4048-4F39-8DCB-E886FDE0A7E0}" dt="2022-11-14T04:18:06.942" v="1106" actId="478"/>
          <ac:picMkLst>
            <pc:docMk/>
            <pc:sldMk cId="1668650788" sldId="1502"/>
            <ac:picMk id="3078" creationId="{18B5D304-A6D0-3B32-7509-B0DBF504C803}"/>
          </ac:picMkLst>
        </pc:picChg>
        <pc:picChg chg="add mod">
          <ac:chgData name="伊健 杜" userId="e69aded81da48593" providerId="LiveId" clId="{BFB1A0F1-4048-4F39-8DCB-E886FDE0A7E0}" dt="2022-11-14T04:18:38.485" v="1111" actId="14100"/>
          <ac:picMkLst>
            <pc:docMk/>
            <pc:sldMk cId="1668650788" sldId="1502"/>
            <ac:picMk id="6146" creationId="{E3B3E362-321F-87D1-EBC0-FDB322FE83F3}"/>
          </ac:picMkLst>
        </pc:picChg>
      </pc:sldChg>
      <pc:sldChg chg="add del">
        <pc:chgData name="伊健 杜" userId="e69aded81da48593" providerId="LiveId" clId="{BFB1A0F1-4048-4F39-8DCB-E886FDE0A7E0}" dt="2022-11-14T04:18:56.876" v="1118" actId="47"/>
        <pc:sldMkLst>
          <pc:docMk/>
          <pc:sldMk cId="2376872298" sldId="1503"/>
        </pc:sldMkLst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3639608240" sldId="1503"/>
        </pc:sldMkLst>
        <pc:spChg chg="mod">
          <ac:chgData name="伊健 杜" userId="e69aded81da48593" providerId="LiveId" clId="{BFB1A0F1-4048-4F39-8DCB-E886FDE0A7E0}" dt="2022-11-14T04:20:07.001" v="1141"/>
          <ac:spMkLst>
            <pc:docMk/>
            <pc:sldMk cId="3639608240" sldId="1503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3639608240" sldId="1503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4:20:01.341" v="1131"/>
          <ac:spMkLst>
            <pc:docMk/>
            <pc:sldMk cId="3639608240" sldId="1503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4:24:36.993" v="1264" actId="478"/>
          <ac:picMkLst>
            <pc:docMk/>
            <pc:sldMk cId="3639608240" sldId="1503"/>
            <ac:picMk id="7" creationId="{51D0AA49-5D77-13BD-2F99-509DD898631A}"/>
          </ac:picMkLst>
        </pc:picChg>
        <pc:picChg chg="add mod">
          <ac:chgData name="伊健 杜" userId="e69aded81da48593" providerId="LiveId" clId="{BFB1A0F1-4048-4F39-8DCB-E886FDE0A7E0}" dt="2022-11-14T04:25:23.797" v="1289" actId="1076"/>
          <ac:picMkLst>
            <pc:docMk/>
            <pc:sldMk cId="3639608240" sldId="1503"/>
            <ac:picMk id="7170" creationId="{95F86677-0080-66BF-12C3-4C54631BDE3C}"/>
          </ac:picMkLst>
        </pc:pic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3860629457" sldId="1504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860629457" sldId="1504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4:25:28.069" v="1291" actId="478"/>
          <ac:spMkLst>
            <pc:docMk/>
            <pc:sldMk cId="3860629457" sldId="1504"/>
            <ac:spMk id="5" creationId="{12133E31-EFD8-1428-E834-932512E03115}"/>
          </ac:spMkLst>
        </pc:spChg>
        <pc:spChg chg="add del">
          <ac:chgData name="伊健 杜" userId="e69aded81da48593" providerId="LiveId" clId="{BFB1A0F1-4048-4F39-8DCB-E886FDE0A7E0}" dt="2022-11-14T04:27:05.267" v="1389" actId="478"/>
          <ac:spMkLst>
            <pc:docMk/>
            <pc:sldMk cId="3860629457" sldId="1504"/>
            <ac:spMk id="6" creationId="{E40771CE-6B79-CB87-267B-D5304836AB3E}"/>
          </ac:spMkLst>
        </pc:spChg>
        <pc:picChg chg="add mod">
          <ac:chgData name="伊健 杜" userId="e69aded81da48593" providerId="LiveId" clId="{BFB1A0F1-4048-4F39-8DCB-E886FDE0A7E0}" dt="2022-11-14T04:27:14.134" v="1393" actId="1076"/>
          <ac:picMkLst>
            <pc:docMk/>
            <pc:sldMk cId="3860629457" sldId="1504"/>
            <ac:picMk id="8" creationId="{7D0E1355-55D2-F567-EEA0-13956D557847}"/>
          </ac:picMkLst>
        </pc:picChg>
        <pc:picChg chg="del mod">
          <ac:chgData name="伊健 杜" userId="e69aded81da48593" providerId="LiveId" clId="{BFB1A0F1-4048-4F39-8DCB-E886FDE0A7E0}" dt="2022-11-14T04:25:31.977" v="1294" actId="478"/>
          <ac:picMkLst>
            <pc:docMk/>
            <pc:sldMk cId="3860629457" sldId="1504"/>
            <ac:picMk id="7170" creationId="{95F86677-0080-66BF-12C3-4C54631BDE3C}"/>
          </ac:picMkLst>
        </pc:picChg>
      </pc:sldChg>
      <pc:sldChg chg="delSp modSp new mod">
        <pc:chgData name="伊健 杜" userId="e69aded81da48593" providerId="LiveId" clId="{BFB1A0F1-4048-4F39-8DCB-E886FDE0A7E0}" dt="2022-11-14T08:27:36.702" v="4333"/>
        <pc:sldMkLst>
          <pc:docMk/>
          <pc:sldMk cId="2184303327" sldId="1505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2184303327" sldId="1505"/>
            <ac:spMk id="2" creationId="{DB2A3806-678A-70C2-0A80-D508BE929239}"/>
          </ac:spMkLst>
        </pc:spChg>
        <pc:spChg chg="del">
          <ac:chgData name="伊健 杜" userId="e69aded81da48593" providerId="LiveId" clId="{BFB1A0F1-4048-4F39-8DCB-E886FDE0A7E0}" dt="2022-11-14T07:19:01.208" v="4062" actId="478"/>
          <ac:spMkLst>
            <pc:docMk/>
            <pc:sldMk cId="2184303327" sldId="1505"/>
            <ac:spMk id="3" creationId="{FB6CE087-142C-8787-400A-6E90E6AA59F2}"/>
          </ac:spMkLst>
        </pc:spChg>
      </pc:sldChg>
      <pc:sldChg chg="modSp add">
        <pc:chgData name="伊健 杜" userId="e69aded81da48593" providerId="LiveId" clId="{BFB1A0F1-4048-4F39-8DCB-E886FDE0A7E0}" dt="2022-11-14T05:02:00.818" v="2848"/>
        <pc:sldMkLst>
          <pc:docMk/>
          <pc:sldMk cId="3867782353" sldId="1506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867782353" sldId="1506"/>
            <ac:spMk id="2" creationId="{5752B7B4-69D2-8FC9-31BC-BD1D608ED079}"/>
          </ac:spMkLst>
        </pc:spChg>
      </pc:sldChg>
      <pc:sldChg chg="addSp delSp modSp add mod">
        <pc:chgData name="伊健 杜" userId="e69aded81da48593" providerId="LiveId" clId="{BFB1A0F1-4048-4F39-8DCB-E886FDE0A7E0}" dt="2022-11-14T14:02:25.330" v="4351"/>
        <pc:sldMkLst>
          <pc:docMk/>
          <pc:sldMk cId="1614944018" sldId="1507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614944018" sldId="1507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14:02:25.330" v="4351"/>
          <ac:spMkLst>
            <pc:docMk/>
            <pc:sldMk cId="1614944018" sldId="1507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4:28:10.545" v="1406"/>
          <ac:spMkLst>
            <pc:docMk/>
            <pc:sldMk cId="1614944018" sldId="1507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4:28:42.783" v="1526" actId="478"/>
          <ac:picMkLst>
            <pc:docMk/>
            <pc:sldMk cId="1614944018" sldId="1507"/>
            <ac:picMk id="7" creationId="{51D0AA49-5D77-13BD-2F99-509DD898631A}"/>
          </ac:picMkLst>
        </pc:picChg>
        <pc:picChg chg="add mod">
          <ac:chgData name="伊健 杜" userId="e69aded81da48593" providerId="LiveId" clId="{BFB1A0F1-4048-4F39-8DCB-E886FDE0A7E0}" dt="2022-11-14T04:29:34.953" v="1534" actId="1076"/>
          <ac:picMkLst>
            <pc:docMk/>
            <pc:sldMk cId="1614944018" sldId="1507"/>
            <ac:picMk id="10242" creationId="{815D5A2E-CFF9-C6F3-3120-3D5A5F562831}"/>
          </ac:picMkLst>
        </pc:pic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777418212" sldId="1508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777418212" sldId="1508"/>
            <ac:spMk id="2" creationId="{5752B7B4-69D2-8FC9-31BC-BD1D608ED079}"/>
          </ac:spMkLst>
        </pc:sp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69709591" sldId="1509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69709591" sldId="1509"/>
            <ac:spMk id="2" creationId="{5752B7B4-69D2-8FC9-31BC-BD1D608ED079}"/>
          </ac:spMkLst>
        </pc:sp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3709038691" sldId="1510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709038691" sldId="1510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3709038691" sldId="1510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4:36:03.576" v="1835" actId="478"/>
          <ac:spMkLst>
            <pc:docMk/>
            <pc:sldMk cId="3709038691" sldId="1510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4:37:36.251" v="2003" actId="478"/>
          <ac:picMkLst>
            <pc:docMk/>
            <pc:sldMk cId="3709038691" sldId="1510"/>
            <ac:picMk id="10242" creationId="{815D5A2E-CFF9-C6F3-3120-3D5A5F562831}"/>
          </ac:picMkLst>
        </pc:picChg>
        <pc:picChg chg="add mod">
          <ac:chgData name="伊健 杜" userId="e69aded81da48593" providerId="LiveId" clId="{BFB1A0F1-4048-4F39-8DCB-E886FDE0A7E0}" dt="2022-11-14T04:45:06.470" v="2007" actId="1076"/>
          <ac:picMkLst>
            <pc:docMk/>
            <pc:sldMk cId="3709038691" sldId="1510"/>
            <ac:picMk id="11266" creationId="{004759D1-DCB7-E29E-A87C-8CB26B07960F}"/>
          </ac:picMkLst>
        </pc:picChg>
      </pc:sldChg>
      <pc:sldChg chg="addSp delSp modSp add mod delAnim">
        <pc:chgData name="伊健 杜" userId="e69aded81da48593" providerId="LiveId" clId="{BFB1A0F1-4048-4F39-8DCB-E886FDE0A7E0}" dt="2022-11-14T05:02:00.818" v="2848"/>
        <pc:sldMkLst>
          <pc:docMk/>
          <pc:sldMk cId="1062628319" sldId="1511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062628319" sldId="1511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062628319" sldId="1511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4:45:16.810" v="2011" actId="478"/>
          <ac:spMkLst>
            <pc:docMk/>
            <pc:sldMk cId="1062628319" sldId="1511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4:46:13.368" v="2118" actId="478"/>
          <ac:picMkLst>
            <pc:docMk/>
            <pc:sldMk cId="1062628319" sldId="1511"/>
            <ac:picMk id="10242" creationId="{815D5A2E-CFF9-C6F3-3120-3D5A5F562831}"/>
          </ac:picMkLst>
        </pc:picChg>
        <pc:picChg chg="add mod">
          <ac:chgData name="伊健 杜" userId="e69aded81da48593" providerId="LiveId" clId="{BFB1A0F1-4048-4F39-8DCB-E886FDE0A7E0}" dt="2022-11-14T04:46:38.900" v="2120" actId="1076"/>
          <ac:picMkLst>
            <pc:docMk/>
            <pc:sldMk cId="1062628319" sldId="1511"/>
            <ac:picMk id="12290" creationId="{EAF45722-C44D-479B-E12B-564963D01983}"/>
          </ac:picMkLst>
        </pc:picChg>
      </pc:sldChg>
      <pc:sldChg chg="add del">
        <pc:chgData name="伊健 杜" userId="e69aded81da48593" providerId="LiveId" clId="{BFB1A0F1-4048-4F39-8DCB-E886FDE0A7E0}" dt="2022-11-14T04:45:12.024" v="2009" actId="47"/>
        <pc:sldMkLst>
          <pc:docMk/>
          <pc:sldMk cId="2785136868" sldId="1511"/>
        </pc:sldMkLst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2230162073" sldId="1512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2230162073" sldId="1512"/>
            <ac:spMk id="2" creationId="{5752B7B4-69D2-8FC9-31BC-BD1D608ED079}"/>
          </ac:spMkLst>
        </pc:spChg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1314336077" sldId="1513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314336077" sldId="1513"/>
            <ac:spMk id="4" creationId="{767FBCC3-E590-DDD9-AC6E-390CBBE40FB6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314336077" sldId="1513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0:12.267" v="2304" actId="478"/>
          <ac:picMkLst>
            <pc:docMk/>
            <pc:sldMk cId="1314336077" sldId="1513"/>
            <ac:picMk id="14338" creationId="{FD14D278-4DA0-10D4-328E-F8D3B067B1DD}"/>
          </ac:picMkLst>
        </pc:picChg>
        <pc:picChg chg="add mod">
          <ac:chgData name="伊健 杜" userId="e69aded81da48593" providerId="LiveId" clId="{BFB1A0F1-4048-4F39-8DCB-E886FDE0A7E0}" dt="2022-11-14T04:50:53.557" v="2382" actId="1076"/>
          <ac:picMkLst>
            <pc:docMk/>
            <pc:sldMk cId="1314336077" sldId="1513"/>
            <ac:picMk id="16386" creationId="{0C84893D-CF9F-5A5B-A5B0-3291E6E8E8BC}"/>
          </ac:picMkLst>
        </pc:picChg>
      </pc:sldChg>
      <pc:sldChg chg="add del">
        <pc:chgData name="伊健 杜" userId="e69aded81da48593" providerId="LiveId" clId="{BFB1A0F1-4048-4F39-8DCB-E886FDE0A7E0}" dt="2022-11-14T04:47:36.823" v="2192" actId="47"/>
        <pc:sldMkLst>
          <pc:docMk/>
          <pc:sldMk cId="3207994974" sldId="1513"/>
        </pc:sldMkLst>
      </pc:sldChg>
      <pc:sldChg chg="addSp delSp modSp add mod">
        <pc:chgData name="伊健 杜" userId="e69aded81da48593" providerId="LiveId" clId="{BFB1A0F1-4048-4F39-8DCB-E886FDE0A7E0}" dt="2022-11-14T05:02:00.818" v="2848"/>
        <pc:sldMkLst>
          <pc:docMk/>
          <pc:sldMk cId="1944419382" sldId="1514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1944419382" sldId="1514"/>
            <ac:spMk id="4" creationId="{767FBCC3-E590-DDD9-AC6E-390CBBE40FB6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1944419382" sldId="1514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0:57.597" v="2384" actId="478"/>
          <ac:picMkLst>
            <pc:docMk/>
            <pc:sldMk cId="1944419382" sldId="1514"/>
            <ac:picMk id="16386" creationId="{0C84893D-CF9F-5A5B-A5B0-3291E6E8E8BC}"/>
          </ac:picMkLst>
        </pc:picChg>
        <pc:picChg chg="add mod">
          <ac:chgData name="伊健 杜" userId="e69aded81da48593" providerId="LiveId" clId="{BFB1A0F1-4048-4F39-8DCB-E886FDE0A7E0}" dt="2022-11-14T04:53:01.400" v="2481" actId="1076"/>
          <ac:picMkLst>
            <pc:docMk/>
            <pc:sldMk cId="1944419382" sldId="1514"/>
            <ac:picMk id="17410" creationId="{1D9A18C5-050A-55EE-DB51-B0E7680FD099}"/>
          </ac:picMkLst>
        </pc:picChg>
      </pc:sldChg>
      <pc:sldChg chg="modSp add mod">
        <pc:chgData name="伊健 杜" userId="e69aded81da48593" providerId="LiveId" clId="{BFB1A0F1-4048-4F39-8DCB-E886FDE0A7E0}" dt="2022-11-14T05:02:00.818" v="2848"/>
        <pc:sldMkLst>
          <pc:docMk/>
          <pc:sldMk cId="2343578061" sldId="1515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2343578061" sldId="1515"/>
            <ac:spMk id="2" creationId="{5752B7B4-69D2-8FC9-31BC-BD1D608ED079}"/>
          </ac:spMkLst>
        </pc:spChg>
      </pc:sldChg>
      <pc:sldChg chg="addSp delSp modSp add mod ord">
        <pc:chgData name="伊健 杜" userId="e69aded81da48593" providerId="LiveId" clId="{BFB1A0F1-4048-4F39-8DCB-E886FDE0A7E0}" dt="2022-11-14T05:02:00.818" v="2848"/>
        <pc:sldMkLst>
          <pc:docMk/>
          <pc:sldMk cId="4288222492" sldId="1516"/>
        </pc:sldMkLst>
        <pc:spChg chg="del">
          <ac:chgData name="伊健 杜" userId="e69aded81da48593" providerId="LiveId" clId="{BFB1A0F1-4048-4F39-8DCB-E886FDE0A7E0}" dt="2022-11-14T04:53:38.679" v="2557" actId="478"/>
          <ac:spMkLst>
            <pc:docMk/>
            <pc:sldMk cId="4288222492" sldId="1516"/>
            <ac:spMk id="4" creationId="{767FBCC3-E590-DDD9-AC6E-390CBBE40FB6}"/>
          </ac:spMkLst>
        </pc:spChg>
        <pc:spChg chg="mod">
          <ac:chgData name="伊健 杜" userId="e69aded81da48593" providerId="LiveId" clId="{BFB1A0F1-4048-4F39-8DCB-E886FDE0A7E0}" dt="2022-11-14T05:02:00.818" v="2848"/>
          <ac:spMkLst>
            <pc:docMk/>
            <pc:sldMk cId="4288222492" sldId="1516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3:55.088" v="2603" actId="478"/>
          <ac:picMkLst>
            <pc:docMk/>
            <pc:sldMk cId="4288222492" sldId="1516"/>
            <ac:picMk id="17410" creationId="{1D9A18C5-050A-55EE-DB51-B0E7680FD099}"/>
          </ac:picMkLst>
        </pc:picChg>
        <pc:picChg chg="add del mod">
          <ac:chgData name="伊健 杜" userId="e69aded81da48593" providerId="LiveId" clId="{BFB1A0F1-4048-4F39-8DCB-E886FDE0A7E0}" dt="2022-11-14T04:54:10.284" v="2608" actId="478"/>
          <ac:picMkLst>
            <pc:docMk/>
            <pc:sldMk cId="4288222492" sldId="1516"/>
            <ac:picMk id="18434" creationId="{24F20A73-2220-7122-3C33-1C76FD994729}"/>
          </ac:picMkLst>
        </pc:picChg>
        <pc:picChg chg="add mod">
          <ac:chgData name="伊健 杜" userId="e69aded81da48593" providerId="LiveId" clId="{BFB1A0F1-4048-4F39-8DCB-E886FDE0A7E0}" dt="2022-11-14T04:54:19.524" v="2612" actId="1076"/>
          <ac:picMkLst>
            <pc:docMk/>
            <pc:sldMk cId="4288222492" sldId="1516"/>
            <ac:picMk id="18436" creationId="{2B90AC9C-BF00-3DC7-84F4-EA4E030952A4}"/>
          </ac:picMkLst>
        </pc:picChg>
      </pc:sldChg>
      <pc:sldChg chg="addSp delSp modSp add mod ord">
        <pc:chgData name="伊健 杜" userId="e69aded81da48593" providerId="LiveId" clId="{BFB1A0F1-4048-4F39-8DCB-E886FDE0A7E0}" dt="2022-11-14T05:02:00.818" v="2848"/>
        <pc:sldMkLst>
          <pc:docMk/>
          <pc:sldMk cId="78043868" sldId="1517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78043868" sldId="1517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5:29.091" v="2623" actId="478"/>
          <ac:picMkLst>
            <pc:docMk/>
            <pc:sldMk cId="78043868" sldId="1517"/>
            <ac:picMk id="18436" creationId="{2B90AC9C-BF00-3DC7-84F4-EA4E030952A4}"/>
          </ac:picMkLst>
        </pc:picChg>
        <pc:picChg chg="add mod">
          <ac:chgData name="伊健 杜" userId="e69aded81da48593" providerId="LiveId" clId="{BFB1A0F1-4048-4F39-8DCB-E886FDE0A7E0}" dt="2022-11-14T04:55:31.719" v="2625" actId="1076"/>
          <ac:picMkLst>
            <pc:docMk/>
            <pc:sldMk cId="78043868" sldId="1517"/>
            <ac:picMk id="19458" creationId="{EAAE0620-DDA5-FD24-2E60-2E8DAA471382}"/>
          </ac:picMkLst>
        </pc:picChg>
      </pc:sldChg>
      <pc:sldChg chg="addSp delSp modSp add mod ord">
        <pc:chgData name="伊健 杜" userId="e69aded81da48593" providerId="LiveId" clId="{BFB1A0F1-4048-4F39-8DCB-E886FDE0A7E0}" dt="2022-11-14T05:02:00.818" v="2848"/>
        <pc:sldMkLst>
          <pc:docMk/>
          <pc:sldMk cId="3027257664" sldId="1518"/>
        </pc:sldMkLst>
        <pc:spChg chg="mod">
          <ac:chgData name="伊健 杜" userId="e69aded81da48593" providerId="LiveId" clId="{BFB1A0F1-4048-4F39-8DCB-E886FDE0A7E0}" dt="2022-11-14T05:02:00.818" v="2848"/>
          <ac:spMkLst>
            <pc:docMk/>
            <pc:sldMk cId="3027257664" sldId="1518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4:56:44.699" v="2714" actId="478"/>
          <ac:picMkLst>
            <pc:docMk/>
            <pc:sldMk cId="3027257664" sldId="1518"/>
            <ac:picMk id="19458" creationId="{EAAE0620-DDA5-FD24-2E60-2E8DAA471382}"/>
          </ac:picMkLst>
        </pc:picChg>
        <pc:picChg chg="add mod">
          <ac:chgData name="伊健 杜" userId="e69aded81da48593" providerId="LiveId" clId="{BFB1A0F1-4048-4F39-8DCB-E886FDE0A7E0}" dt="2022-11-14T04:56:51.416" v="2719" actId="1076"/>
          <ac:picMkLst>
            <pc:docMk/>
            <pc:sldMk cId="3027257664" sldId="1518"/>
            <ac:picMk id="20482" creationId="{B4A3D57E-C750-8F25-08D7-EAB77B6FDC56}"/>
          </ac:picMkLst>
        </pc:picChg>
      </pc:sldChg>
      <pc:sldChg chg="addSp delSp modSp add mod">
        <pc:chgData name="伊健 杜" userId="e69aded81da48593" providerId="LiveId" clId="{BFB1A0F1-4048-4F39-8DCB-E886FDE0A7E0}" dt="2022-11-14T05:00:29.269" v="2802" actId="1076"/>
        <pc:sldMkLst>
          <pc:docMk/>
          <pc:sldMk cId="2461842350" sldId="1519"/>
        </pc:sldMkLst>
        <pc:spChg chg="mod">
          <ac:chgData name="伊健 杜" userId="e69aded81da48593" providerId="LiveId" clId="{BFB1A0F1-4048-4F39-8DCB-E886FDE0A7E0}" dt="2022-11-14T05:00:27.402" v="2801"/>
          <ac:spMkLst>
            <pc:docMk/>
            <pc:sldMk cId="2461842350" sldId="1519"/>
            <ac:spMk id="7" creationId="{56D821EC-BCD9-B230-0383-57A1A2AEB645}"/>
          </ac:spMkLst>
        </pc:spChg>
        <pc:picChg chg="del">
          <ac:chgData name="伊健 杜" userId="e69aded81da48593" providerId="LiveId" clId="{BFB1A0F1-4048-4F39-8DCB-E886FDE0A7E0}" dt="2022-11-14T05:00:16.900" v="2787" actId="478"/>
          <ac:picMkLst>
            <pc:docMk/>
            <pc:sldMk cId="2461842350" sldId="1519"/>
            <ac:picMk id="20482" creationId="{B4A3D57E-C750-8F25-08D7-EAB77B6FDC56}"/>
          </ac:picMkLst>
        </pc:picChg>
        <pc:picChg chg="add mod">
          <ac:chgData name="伊健 杜" userId="e69aded81da48593" providerId="LiveId" clId="{BFB1A0F1-4048-4F39-8DCB-E886FDE0A7E0}" dt="2022-11-14T05:00:29.269" v="2802" actId="1076"/>
          <ac:picMkLst>
            <pc:docMk/>
            <pc:sldMk cId="2461842350" sldId="1519"/>
            <ac:picMk id="21506" creationId="{94BFC44D-CFF8-6B68-ECE3-39C41D5582B3}"/>
          </ac:picMkLst>
        </pc:picChg>
      </pc:sldChg>
      <pc:sldChg chg="addSp delSp modSp add mod">
        <pc:chgData name="伊健 杜" userId="e69aded81da48593" providerId="LiveId" clId="{BFB1A0F1-4048-4F39-8DCB-E886FDE0A7E0}" dt="2022-11-14T06:38:43.208" v="3298"/>
        <pc:sldMkLst>
          <pc:docMk/>
          <pc:sldMk cId="1913739618" sldId="1520"/>
        </pc:sldMkLst>
        <pc:spChg chg="mod">
          <ac:chgData name="伊健 杜" userId="e69aded81da48593" providerId="LiveId" clId="{BFB1A0F1-4048-4F39-8DCB-E886FDE0A7E0}" dt="2022-11-14T06:21:48.145" v="2875"/>
          <ac:spMkLst>
            <pc:docMk/>
            <pc:sldMk cId="1913739618" sldId="1520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6:38:43.208" v="3298"/>
          <ac:spMkLst>
            <pc:docMk/>
            <pc:sldMk cId="1913739618" sldId="1520"/>
            <ac:spMk id="4" creationId="{2691090D-D035-2EE7-556B-29D21742E484}"/>
          </ac:spMkLst>
        </pc:spChg>
        <pc:spChg chg="mod">
          <ac:chgData name="伊健 杜" userId="e69aded81da48593" providerId="LiveId" clId="{BFB1A0F1-4048-4F39-8DCB-E886FDE0A7E0}" dt="2022-11-14T06:21:37.126" v="2869"/>
          <ac:spMkLst>
            <pc:docMk/>
            <pc:sldMk cId="1913739618" sldId="1520"/>
            <ac:spMk id="5" creationId="{12133E31-EFD8-1428-E834-932512E03115}"/>
          </ac:spMkLst>
        </pc:spChg>
        <pc:picChg chg="add del mod">
          <ac:chgData name="伊健 杜" userId="e69aded81da48593" providerId="LiveId" clId="{BFB1A0F1-4048-4F39-8DCB-E886FDE0A7E0}" dt="2022-11-14T06:25:39.161" v="2994" actId="478"/>
          <ac:picMkLst>
            <pc:docMk/>
            <pc:sldMk cId="1913739618" sldId="1520"/>
            <ac:picMk id="2050" creationId="{8C8F9524-F1A3-A86C-3395-2A00F99409F9}"/>
          </ac:picMkLst>
        </pc:picChg>
        <pc:picChg chg="add mod">
          <ac:chgData name="伊健 杜" userId="e69aded81da48593" providerId="LiveId" clId="{BFB1A0F1-4048-4F39-8DCB-E886FDE0A7E0}" dt="2022-11-14T06:26:10.600" v="3001" actId="1076"/>
          <ac:picMkLst>
            <pc:docMk/>
            <pc:sldMk cId="1913739618" sldId="1520"/>
            <ac:picMk id="2052" creationId="{6157071B-9BA2-02E5-D8DA-F07191A8EC01}"/>
          </ac:picMkLst>
        </pc:picChg>
        <pc:picChg chg="add mod">
          <ac:chgData name="伊健 杜" userId="e69aded81da48593" providerId="LiveId" clId="{BFB1A0F1-4048-4F39-8DCB-E886FDE0A7E0}" dt="2022-11-14T06:26:11.791" v="3002" actId="1076"/>
          <ac:picMkLst>
            <pc:docMk/>
            <pc:sldMk cId="1913739618" sldId="1520"/>
            <ac:picMk id="2054" creationId="{089B451E-B5C2-9AE9-2CF8-1BCDE217BF96}"/>
          </ac:picMkLst>
        </pc:picChg>
        <pc:picChg chg="del">
          <ac:chgData name="伊健 杜" userId="e69aded81da48593" providerId="LiveId" clId="{BFB1A0F1-4048-4F39-8DCB-E886FDE0A7E0}" dt="2022-11-14T06:23:19.590" v="2985" actId="478"/>
          <ac:picMkLst>
            <pc:docMk/>
            <pc:sldMk cId="1913739618" sldId="1520"/>
            <ac:picMk id="10242" creationId="{815D5A2E-CFF9-C6F3-3120-3D5A5F562831}"/>
          </ac:picMkLst>
        </pc:picChg>
      </pc:sldChg>
      <pc:sldChg chg="add del">
        <pc:chgData name="伊健 杜" userId="e69aded81da48593" providerId="LiveId" clId="{BFB1A0F1-4048-4F39-8DCB-E886FDE0A7E0}" dt="2022-11-14T05:01:25.534" v="2847" actId="47"/>
        <pc:sldMkLst>
          <pc:docMk/>
          <pc:sldMk cId="3724925832" sldId="1520"/>
        </pc:sldMkLst>
      </pc:sldChg>
      <pc:sldChg chg="addSp delSp modSp add mod delAnim">
        <pc:chgData name="伊健 杜" userId="e69aded81da48593" providerId="LiveId" clId="{BFB1A0F1-4048-4F39-8DCB-E886FDE0A7E0}" dt="2022-11-14T06:38:43.208" v="3298"/>
        <pc:sldMkLst>
          <pc:docMk/>
          <pc:sldMk cId="488194149" sldId="1521"/>
        </pc:sldMkLst>
        <pc:spChg chg="mod">
          <ac:chgData name="伊健 杜" userId="e69aded81da48593" providerId="LiveId" clId="{BFB1A0F1-4048-4F39-8DCB-E886FDE0A7E0}" dt="2022-11-14T06:38:43.208" v="3298"/>
          <ac:spMkLst>
            <pc:docMk/>
            <pc:sldMk cId="488194149" sldId="1521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6:26:18.250" v="3004" actId="478"/>
          <ac:spMkLst>
            <pc:docMk/>
            <pc:sldMk cId="488194149" sldId="1521"/>
            <ac:spMk id="5" creationId="{12133E31-EFD8-1428-E834-932512E03115}"/>
          </ac:spMkLst>
        </pc:spChg>
        <pc:picChg chg="del">
          <ac:chgData name="伊健 杜" userId="e69aded81da48593" providerId="LiveId" clId="{BFB1A0F1-4048-4F39-8DCB-E886FDE0A7E0}" dt="2022-11-14T06:26:20.454" v="3005" actId="478"/>
          <ac:picMkLst>
            <pc:docMk/>
            <pc:sldMk cId="488194149" sldId="1521"/>
            <ac:picMk id="2052" creationId="{6157071B-9BA2-02E5-D8DA-F07191A8EC01}"/>
          </ac:picMkLst>
        </pc:picChg>
        <pc:picChg chg="del">
          <ac:chgData name="伊健 杜" userId="e69aded81da48593" providerId="LiveId" clId="{BFB1A0F1-4048-4F39-8DCB-E886FDE0A7E0}" dt="2022-11-14T06:26:20.454" v="3005" actId="478"/>
          <ac:picMkLst>
            <pc:docMk/>
            <pc:sldMk cId="488194149" sldId="1521"/>
            <ac:picMk id="2054" creationId="{089B451E-B5C2-9AE9-2CF8-1BCDE217BF96}"/>
          </ac:picMkLst>
        </pc:picChg>
        <pc:picChg chg="add mod">
          <ac:chgData name="伊健 杜" userId="e69aded81da48593" providerId="LiveId" clId="{BFB1A0F1-4048-4F39-8DCB-E886FDE0A7E0}" dt="2022-11-14T06:27:31.055" v="3111" actId="14100"/>
          <ac:picMkLst>
            <pc:docMk/>
            <pc:sldMk cId="488194149" sldId="1521"/>
            <ac:picMk id="3074" creationId="{2B362D61-A454-A00A-FE43-1C8D989DDC0E}"/>
          </ac:picMkLst>
        </pc:picChg>
      </pc:sldChg>
      <pc:sldChg chg="modSp add del mod">
        <pc:chgData name="伊健 杜" userId="e69aded81da48593" providerId="LiveId" clId="{BFB1A0F1-4048-4F39-8DCB-E886FDE0A7E0}" dt="2022-11-14T05:00:56.233" v="2846" actId="47"/>
        <pc:sldMkLst>
          <pc:docMk/>
          <pc:sldMk cId="1735871976" sldId="1521"/>
        </pc:sldMkLst>
        <pc:spChg chg="mod">
          <ac:chgData name="伊健 杜" userId="e69aded81da48593" providerId="LiveId" clId="{BFB1A0F1-4048-4F39-8DCB-E886FDE0A7E0}" dt="2022-11-14T05:00:54.047" v="2845" actId="20577"/>
          <ac:spMkLst>
            <pc:docMk/>
            <pc:sldMk cId="1735871976" sldId="1521"/>
            <ac:spMk id="2" creationId="{5752B7B4-69D2-8FC9-31BC-BD1D608ED079}"/>
          </ac:spMkLst>
        </pc:spChg>
      </pc:sldChg>
      <pc:sldChg chg="addSp delSp modSp add mod">
        <pc:chgData name="伊健 杜" userId="e69aded81da48593" providerId="LiveId" clId="{BFB1A0F1-4048-4F39-8DCB-E886FDE0A7E0}" dt="2022-11-14T06:38:43.208" v="3298"/>
        <pc:sldMkLst>
          <pc:docMk/>
          <pc:sldMk cId="346026357" sldId="1522"/>
        </pc:sldMkLst>
        <pc:spChg chg="mod">
          <ac:chgData name="伊健 杜" userId="e69aded81da48593" providerId="LiveId" clId="{BFB1A0F1-4048-4F39-8DCB-E886FDE0A7E0}" dt="2022-11-14T06:38:43.208" v="3298"/>
          <ac:spMkLst>
            <pc:docMk/>
            <pc:sldMk cId="346026357" sldId="1522"/>
            <ac:spMk id="4" creationId="{2691090D-D035-2EE7-556B-29D21742E484}"/>
          </ac:spMkLst>
        </pc:spChg>
        <pc:picChg chg="del mod">
          <ac:chgData name="伊健 杜" userId="e69aded81da48593" providerId="LiveId" clId="{BFB1A0F1-4048-4F39-8DCB-E886FDE0A7E0}" dt="2022-11-14T06:31:17.456" v="3121" actId="478"/>
          <ac:picMkLst>
            <pc:docMk/>
            <pc:sldMk cId="346026357" sldId="1522"/>
            <ac:picMk id="3074" creationId="{2B362D61-A454-A00A-FE43-1C8D989DDC0E}"/>
          </ac:picMkLst>
        </pc:picChg>
        <pc:picChg chg="add mod">
          <ac:chgData name="伊健 杜" userId="e69aded81da48593" providerId="LiveId" clId="{BFB1A0F1-4048-4F39-8DCB-E886FDE0A7E0}" dt="2022-11-14T06:32:03.978" v="3186" actId="1076"/>
          <ac:picMkLst>
            <pc:docMk/>
            <pc:sldMk cId="346026357" sldId="1522"/>
            <ac:picMk id="4098" creationId="{E9865C8A-B90F-0CE0-E9FA-02CB6FFD798C}"/>
          </ac:picMkLst>
        </pc:picChg>
      </pc:sldChg>
      <pc:sldChg chg="modSp add del mod">
        <pc:chgData name="伊健 杜" userId="e69aded81da48593" providerId="LiveId" clId="{BFB1A0F1-4048-4F39-8DCB-E886FDE0A7E0}" dt="2022-11-14T07:09:52.319" v="3316" actId="47"/>
        <pc:sldMkLst>
          <pc:docMk/>
          <pc:sldMk cId="930788960" sldId="1523"/>
        </pc:sldMkLst>
        <pc:spChg chg="mod">
          <ac:chgData name="伊健 杜" userId="e69aded81da48593" providerId="LiveId" clId="{BFB1A0F1-4048-4F39-8DCB-E886FDE0A7E0}" dt="2022-11-14T07:09:31.810" v="3315"/>
          <ac:spMkLst>
            <pc:docMk/>
            <pc:sldMk cId="930788960" sldId="1523"/>
            <ac:spMk id="2" creationId="{5752B7B4-69D2-8FC9-31BC-BD1D608ED079}"/>
          </ac:spMkLst>
        </pc:spChg>
      </pc:sldChg>
      <pc:sldChg chg="modSp add mod">
        <pc:chgData name="伊健 杜" userId="e69aded81da48593" providerId="LiveId" clId="{BFB1A0F1-4048-4F39-8DCB-E886FDE0A7E0}" dt="2022-11-14T08:27:36.702" v="4333"/>
        <pc:sldMkLst>
          <pc:docMk/>
          <pc:sldMk cId="599426179" sldId="1524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599426179" sldId="1524"/>
            <ac:spMk id="2" creationId="{5752B7B4-69D2-8FC9-31BC-BD1D608ED079}"/>
          </ac:spMkLst>
        </pc:spChg>
      </pc:sldChg>
      <pc:sldChg chg="delSp modSp add del mod">
        <pc:chgData name="伊健 杜" userId="e69aded81da48593" providerId="LiveId" clId="{BFB1A0F1-4048-4F39-8DCB-E886FDE0A7E0}" dt="2022-11-14T06:38:32.669" v="3297" actId="47"/>
        <pc:sldMkLst>
          <pc:docMk/>
          <pc:sldMk cId="2384261164" sldId="1524"/>
        </pc:sldMkLst>
        <pc:spChg chg="del mod">
          <ac:chgData name="伊健 杜" userId="e69aded81da48593" providerId="LiveId" clId="{BFB1A0F1-4048-4F39-8DCB-E886FDE0A7E0}" dt="2022-11-14T06:38:31.769" v="3296" actId="478"/>
          <ac:spMkLst>
            <pc:docMk/>
            <pc:sldMk cId="2384261164" sldId="1524"/>
            <ac:spMk id="2" creationId="{5752B7B4-69D2-8FC9-31BC-BD1D608ED079}"/>
          </ac:spMkLst>
        </pc:spChg>
      </pc:sldChg>
      <pc:sldChg chg="add">
        <pc:chgData name="伊健 杜" userId="e69aded81da48593" providerId="LiveId" clId="{BFB1A0F1-4048-4F39-8DCB-E886FDE0A7E0}" dt="2022-11-14T07:09:54.505" v="3317"/>
        <pc:sldMkLst>
          <pc:docMk/>
          <pc:sldMk cId="1702774516" sldId="1525"/>
        </pc:sldMkLst>
      </pc:sldChg>
      <pc:sldChg chg="addSp delSp modSp add mod">
        <pc:chgData name="伊健 杜" userId="e69aded81da48593" providerId="LiveId" clId="{BFB1A0F1-4048-4F39-8DCB-E886FDE0A7E0}" dt="2022-11-14T08:27:36.702" v="4333"/>
        <pc:sldMkLst>
          <pc:docMk/>
          <pc:sldMk cId="4171538496" sldId="1526"/>
        </pc:sldMkLst>
        <pc:spChg chg="mod">
          <ac:chgData name="伊健 杜" userId="e69aded81da48593" providerId="LiveId" clId="{BFB1A0F1-4048-4F39-8DCB-E886FDE0A7E0}" dt="2022-11-14T07:11:23.137" v="3460"/>
          <ac:spMkLst>
            <pc:docMk/>
            <pc:sldMk cId="4171538496" sldId="1526"/>
            <ac:spMk id="2" creationId="{10304424-DB4A-36E7-9E0D-D32A5DD0F26C}"/>
          </ac:spMkLst>
        </pc:spChg>
        <pc:spChg chg="mod">
          <ac:chgData name="伊健 杜" userId="e69aded81da48593" providerId="LiveId" clId="{BFB1A0F1-4048-4F39-8DCB-E886FDE0A7E0}" dt="2022-11-14T08:27:36.702" v="4333"/>
          <ac:spMkLst>
            <pc:docMk/>
            <pc:sldMk cId="4171538496" sldId="1526"/>
            <ac:spMk id="4" creationId="{2691090D-D035-2EE7-556B-29D21742E484}"/>
          </ac:spMkLst>
        </pc:spChg>
        <pc:picChg chg="add mod">
          <ac:chgData name="伊健 杜" userId="e69aded81da48593" providerId="LiveId" clId="{BFB1A0F1-4048-4F39-8DCB-E886FDE0A7E0}" dt="2022-11-14T07:13:19.253" v="3609" actId="1076"/>
          <ac:picMkLst>
            <pc:docMk/>
            <pc:sldMk cId="4171538496" sldId="1526"/>
            <ac:picMk id="1026" creationId="{31CBB3AD-09BA-FCE0-1F13-1F0215A8485E}"/>
          </ac:picMkLst>
        </pc:picChg>
        <pc:picChg chg="del">
          <ac:chgData name="伊健 杜" userId="e69aded81da48593" providerId="LiveId" clId="{BFB1A0F1-4048-4F39-8DCB-E886FDE0A7E0}" dt="2022-11-14T07:12:40.343" v="3605" actId="478"/>
          <ac:picMkLst>
            <pc:docMk/>
            <pc:sldMk cId="4171538496" sldId="1526"/>
            <ac:picMk id="2052" creationId="{6157071B-9BA2-02E5-D8DA-F07191A8EC01}"/>
          </ac:picMkLst>
        </pc:picChg>
        <pc:picChg chg="del">
          <ac:chgData name="伊健 杜" userId="e69aded81da48593" providerId="LiveId" clId="{BFB1A0F1-4048-4F39-8DCB-E886FDE0A7E0}" dt="2022-11-14T07:12:40.343" v="3605" actId="478"/>
          <ac:picMkLst>
            <pc:docMk/>
            <pc:sldMk cId="4171538496" sldId="1526"/>
            <ac:picMk id="2054" creationId="{089B451E-B5C2-9AE9-2CF8-1BCDE217BF96}"/>
          </ac:picMkLst>
        </pc:picChg>
      </pc:sldChg>
      <pc:sldChg chg="addSp delSp modSp add mod delAnim">
        <pc:chgData name="伊健 杜" userId="e69aded81da48593" providerId="LiveId" clId="{BFB1A0F1-4048-4F39-8DCB-E886FDE0A7E0}" dt="2022-11-14T08:27:36.702" v="4333"/>
        <pc:sldMkLst>
          <pc:docMk/>
          <pc:sldMk cId="336630263" sldId="1527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336630263" sldId="1527"/>
            <ac:spMk id="4" creationId="{2691090D-D035-2EE7-556B-29D21742E484}"/>
          </ac:spMkLst>
        </pc:spChg>
        <pc:spChg chg="del">
          <ac:chgData name="伊健 杜" userId="e69aded81da48593" providerId="LiveId" clId="{BFB1A0F1-4048-4F39-8DCB-E886FDE0A7E0}" dt="2022-11-14T07:13:26.102" v="3611" actId="478"/>
          <ac:spMkLst>
            <pc:docMk/>
            <pc:sldMk cId="336630263" sldId="1527"/>
            <ac:spMk id="5" creationId="{12133E31-EFD8-1428-E834-932512E03115}"/>
          </ac:spMkLst>
        </pc:spChg>
        <pc:picChg chg="del mod">
          <ac:chgData name="伊健 杜" userId="e69aded81da48593" providerId="LiveId" clId="{BFB1A0F1-4048-4F39-8DCB-E886FDE0A7E0}" dt="2022-11-14T07:14:13.976" v="3729" actId="478"/>
          <ac:picMkLst>
            <pc:docMk/>
            <pc:sldMk cId="336630263" sldId="1527"/>
            <ac:picMk id="1026" creationId="{31CBB3AD-09BA-FCE0-1F13-1F0215A8485E}"/>
          </ac:picMkLst>
        </pc:picChg>
        <pc:picChg chg="add mod">
          <ac:chgData name="伊健 杜" userId="e69aded81da48593" providerId="LiveId" clId="{BFB1A0F1-4048-4F39-8DCB-E886FDE0A7E0}" dt="2022-11-14T07:14:37.628" v="3732" actId="1076"/>
          <ac:picMkLst>
            <pc:docMk/>
            <pc:sldMk cId="336630263" sldId="1527"/>
            <ac:picMk id="2050" creationId="{E4B6A48D-BC3C-46E8-26AA-A3FC4DF69D98}"/>
          </ac:picMkLst>
        </pc:picChg>
      </pc:sldChg>
      <pc:sldChg chg="addSp delSp modSp add mod">
        <pc:chgData name="伊健 杜" userId="e69aded81da48593" providerId="LiveId" clId="{BFB1A0F1-4048-4F39-8DCB-E886FDE0A7E0}" dt="2022-11-14T08:27:36.702" v="4333"/>
        <pc:sldMkLst>
          <pc:docMk/>
          <pc:sldMk cId="3826549699" sldId="1528"/>
        </pc:sldMkLst>
        <pc:spChg chg="mod ord">
          <ac:chgData name="伊健 杜" userId="e69aded81da48593" providerId="LiveId" clId="{BFB1A0F1-4048-4F39-8DCB-E886FDE0A7E0}" dt="2022-11-14T08:27:36.702" v="4333"/>
          <ac:spMkLst>
            <pc:docMk/>
            <pc:sldMk cId="3826549699" sldId="1528"/>
            <ac:spMk id="4" creationId="{2691090D-D035-2EE7-556B-29D21742E484}"/>
          </ac:spMkLst>
        </pc:spChg>
        <pc:picChg chg="del">
          <ac:chgData name="伊健 杜" userId="e69aded81da48593" providerId="LiveId" clId="{BFB1A0F1-4048-4F39-8DCB-E886FDE0A7E0}" dt="2022-11-14T07:16:24.147" v="3734" actId="478"/>
          <ac:picMkLst>
            <pc:docMk/>
            <pc:sldMk cId="3826549699" sldId="1528"/>
            <ac:picMk id="2050" creationId="{E4B6A48D-BC3C-46E8-26AA-A3FC4DF69D98}"/>
          </ac:picMkLst>
        </pc:picChg>
        <pc:picChg chg="add">
          <ac:chgData name="伊健 杜" userId="e69aded81da48593" providerId="LiveId" clId="{BFB1A0F1-4048-4F39-8DCB-E886FDE0A7E0}" dt="2022-11-14T07:16:24.940" v="3735"/>
          <ac:picMkLst>
            <pc:docMk/>
            <pc:sldMk cId="3826549699" sldId="1528"/>
            <ac:picMk id="3074" creationId="{2BBC83AB-DE93-B2EC-6F21-C67631DF0DB1}"/>
          </ac:picMkLst>
        </pc:picChg>
      </pc:sldChg>
      <pc:sldChg chg="addSp delSp modSp add mod">
        <pc:chgData name="伊健 杜" userId="e69aded81da48593" providerId="LiveId" clId="{BFB1A0F1-4048-4F39-8DCB-E886FDE0A7E0}" dt="2022-11-14T08:27:36.702" v="4333"/>
        <pc:sldMkLst>
          <pc:docMk/>
          <pc:sldMk cId="3467009471" sldId="1529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3467009471" sldId="1529"/>
            <ac:spMk id="4" creationId="{2691090D-D035-2EE7-556B-29D21742E484}"/>
          </ac:spMkLst>
        </pc:spChg>
        <pc:picChg chg="del">
          <ac:chgData name="伊健 杜" userId="e69aded81da48593" providerId="LiveId" clId="{BFB1A0F1-4048-4F39-8DCB-E886FDE0A7E0}" dt="2022-11-14T07:19:53.533" v="4205" actId="478"/>
          <ac:picMkLst>
            <pc:docMk/>
            <pc:sldMk cId="3467009471" sldId="1529"/>
            <ac:picMk id="3074" creationId="{2BBC83AB-DE93-B2EC-6F21-C67631DF0DB1}"/>
          </ac:picMkLst>
        </pc:picChg>
        <pc:picChg chg="add mod">
          <ac:chgData name="伊健 杜" userId="e69aded81da48593" providerId="LiveId" clId="{BFB1A0F1-4048-4F39-8DCB-E886FDE0A7E0}" dt="2022-11-14T07:21:17.751" v="4296" actId="1076"/>
          <ac:picMkLst>
            <pc:docMk/>
            <pc:sldMk cId="3467009471" sldId="1529"/>
            <ac:picMk id="4098" creationId="{0F4DE6B7-779C-9C34-40C9-DE812E31672F}"/>
          </ac:picMkLst>
        </pc:picChg>
      </pc:sldChg>
      <pc:sldChg chg="modSp add">
        <pc:chgData name="伊健 杜" userId="e69aded81da48593" providerId="LiveId" clId="{BFB1A0F1-4048-4F39-8DCB-E886FDE0A7E0}" dt="2022-11-14T08:27:36.702" v="4333"/>
        <pc:sldMkLst>
          <pc:docMk/>
          <pc:sldMk cId="4078756059" sldId="1530"/>
        </pc:sldMkLst>
        <pc:spChg chg="mod">
          <ac:chgData name="伊健 杜" userId="e69aded81da48593" providerId="LiveId" clId="{BFB1A0F1-4048-4F39-8DCB-E886FDE0A7E0}" dt="2022-11-14T08:27:36.702" v="4333"/>
          <ac:spMkLst>
            <pc:docMk/>
            <pc:sldMk cId="4078756059" sldId="1530"/>
            <ac:spMk id="4" creationId="{2691090D-D035-2EE7-556B-29D21742E484}"/>
          </ac:spMkLst>
        </pc:spChg>
      </pc:sldChg>
      <pc:sldChg chg="addSp modSp new del">
        <pc:chgData name="伊健 杜" userId="e69aded81da48593" providerId="LiveId" clId="{BFB1A0F1-4048-4F39-8DCB-E886FDE0A7E0}" dt="2022-11-15T04:12:15.658" v="4352" actId="47"/>
        <pc:sldMkLst>
          <pc:docMk/>
          <pc:sldMk cId="761752331" sldId="1531"/>
        </pc:sldMkLst>
        <pc:picChg chg="add mod">
          <ac:chgData name="伊健 杜" userId="e69aded81da48593" providerId="LiveId" clId="{BFB1A0F1-4048-4F39-8DCB-E886FDE0A7E0}" dt="2022-11-14T13:10:13.079" v="4338" actId="14100"/>
          <ac:picMkLst>
            <pc:docMk/>
            <pc:sldMk cId="761752331" sldId="1531"/>
            <ac:picMk id="1026" creationId="{32875958-6F21-1575-7E5B-C8CC99BFE569}"/>
          </ac:picMkLst>
        </pc:picChg>
      </pc:sldChg>
    </pc:docChg>
  </pc:docChgLst>
  <pc:docChgLst>
    <pc:chgData name="伊健 杜" userId="e69aded81da48593" providerId="LiveId" clId="{F77DAFAA-FB70-429B-A75B-E88C4EBA42BC}"/>
    <pc:docChg chg="custSel addSld delSld modSld">
      <pc:chgData name="伊健 杜" userId="e69aded81da48593" providerId="LiveId" clId="{F77DAFAA-FB70-429B-A75B-E88C4EBA42BC}" dt="2022-11-07T14:03:45.157" v="5966" actId="20577"/>
      <pc:docMkLst>
        <pc:docMk/>
      </pc:docMkLst>
      <pc:sldChg chg="del">
        <pc:chgData name="伊健 杜" userId="e69aded81da48593" providerId="LiveId" clId="{F77DAFAA-FB70-429B-A75B-E88C4EBA42BC}" dt="2022-11-07T04:49:39.707" v="0" actId="47"/>
        <pc:sldMkLst>
          <pc:docMk/>
          <pc:sldMk cId="506974058" sldId="1275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705454762" sldId="1317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526001274" sldId="131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687159467" sldId="1321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4196840282" sldId="1323"/>
        </pc:sldMkLst>
      </pc:sldChg>
      <pc:sldChg chg="addSp delSp modSp add del mod">
        <pc:chgData name="伊健 杜" userId="e69aded81da48593" providerId="LiveId" clId="{F77DAFAA-FB70-429B-A75B-E88C4EBA42BC}" dt="2022-11-07T07:03:26.364" v="5673"/>
        <pc:sldMkLst>
          <pc:docMk/>
          <pc:sldMk cId="1946223399" sldId="1343"/>
        </pc:sldMkLst>
        <pc:spChg chg="mod">
          <ac:chgData name="伊健 杜" userId="e69aded81da48593" providerId="LiveId" clId="{F77DAFAA-FB70-429B-A75B-E88C4EBA42BC}" dt="2022-11-07T05:16:43.366" v="1573"/>
          <ac:spMkLst>
            <pc:docMk/>
            <pc:sldMk cId="1946223399" sldId="1343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946223399" sldId="1343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5:03:07.145" v="332"/>
          <ac:spMkLst>
            <pc:docMk/>
            <pc:sldMk cId="1946223399" sldId="1343"/>
            <ac:spMk id="5" creationId="{12133E31-EFD8-1428-E834-932512E03115}"/>
          </ac:spMkLst>
        </pc:spChg>
        <pc:picChg chg="add mod">
          <ac:chgData name="伊健 杜" userId="e69aded81da48593" providerId="LiveId" clId="{F77DAFAA-FB70-429B-A75B-E88C4EBA42BC}" dt="2022-11-07T05:06:15.697" v="730" actId="14100"/>
          <ac:picMkLst>
            <pc:docMk/>
            <pc:sldMk cId="1946223399" sldId="1343"/>
            <ac:picMk id="1026" creationId="{771206FE-8C42-98EA-1E0C-31F9ED3FEF5A}"/>
          </ac:picMkLst>
        </pc:picChg>
        <pc:picChg chg="del">
          <ac:chgData name="伊健 杜" userId="e69aded81da48593" providerId="LiveId" clId="{F77DAFAA-FB70-429B-A75B-E88C4EBA42BC}" dt="2022-11-07T05:05:34.891" v="726" actId="478"/>
          <ac:picMkLst>
            <pc:docMk/>
            <pc:sldMk cId="1946223399" sldId="1343"/>
            <ac:picMk id="12290" creationId="{5C8FFD6A-F15A-3ACC-A555-5C7A2CA01978}"/>
          </ac:picMkLst>
        </pc:picChg>
      </pc:sldChg>
      <pc:sldChg chg="add del">
        <pc:chgData name="伊健 杜" userId="e69aded81da48593" providerId="LiveId" clId="{F77DAFAA-FB70-429B-A75B-E88C4EBA42BC}" dt="2022-11-07T05:06:22.586" v="735" actId="47"/>
        <pc:sldMkLst>
          <pc:docMk/>
          <pc:sldMk cId="3697570535" sldId="1344"/>
        </pc:sldMkLst>
      </pc:sldChg>
      <pc:sldChg chg="addSp modSp add del mod">
        <pc:chgData name="伊健 杜" userId="e69aded81da48593" providerId="LiveId" clId="{F77DAFAA-FB70-429B-A75B-E88C4EBA42BC}" dt="2022-11-07T07:43:31.969" v="5880" actId="1036"/>
        <pc:sldMkLst>
          <pc:docMk/>
          <pc:sldMk cId="4158349176" sldId="134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158349176" sldId="1345"/>
            <ac:spMk id="2" creationId="{9C74F706-AB23-7A24-27F9-BA8C6B6BFC20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4158349176" sldId="1345"/>
            <ac:spMk id="3" creationId="{573B27FF-72F0-1280-5E8F-B6C4DA81D24E}"/>
          </ac:spMkLst>
        </pc:spChg>
        <pc:spChg chg="add mod">
          <ac:chgData name="伊健 杜" userId="e69aded81da48593" providerId="LiveId" clId="{F77DAFAA-FB70-429B-A75B-E88C4EBA42BC}" dt="2022-11-07T07:43:31.969" v="5880" actId="1036"/>
          <ac:spMkLst>
            <pc:docMk/>
            <pc:sldMk cId="4158349176" sldId="1345"/>
            <ac:spMk id="4" creationId="{52735BC9-335B-410C-39F5-A44EEAE631EF}"/>
          </ac:spMkLst>
        </pc:spChg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540030139" sldId="1346"/>
        </pc:sldMkLst>
      </pc:sldChg>
      <pc:sldChg chg="addSp modSp add del mod modAnim">
        <pc:chgData name="伊健 杜" userId="e69aded81da48593" providerId="LiveId" clId="{F77DAFAA-FB70-429B-A75B-E88C4EBA42BC}" dt="2022-11-07T04:57:07.868" v="170" actId="1076"/>
        <pc:sldMkLst>
          <pc:docMk/>
          <pc:sldMk cId="3208074802" sldId="1347"/>
        </pc:sldMkLst>
        <pc:spChg chg="add mod">
          <ac:chgData name="伊健 杜" userId="e69aded81da48593" providerId="LiveId" clId="{F77DAFAA-FB70-429B-A75B-E88C4EBA42BC}" dt="2022-11-07T04:56:30.798" v="160" actId="1076"/>
          <ac:spMkLst>
            <pc:docMk/>
            <pc:sldMk cId="3208074802" sldId="1347"/>
            <ac:spMk id="4" creationId="{81DD1EE5-4787-9F36-47E3-D1C14D04E9C8}"/>
          </ac:spMkLst>
        </pc:spChg>
        <pc:spChg chg="add mod">
          <ac:chgData name="伊健 杜" userId="e69aded81da48593" providerId="LiveId" clId="{F77DAFAA-FB70-429B-A75B-E88C4EBA42BC}" dt="2022-11-07T04:56:43.226" v="165" actId="1076"/>
          <ac:spMkLst>
            <pc:docMk/>
            <pc:sldMk cId="3208074802" sldId="1347"/>
            <ac:spMk id="5" creationId="{12A329F3-C9E4-9265-3C7E-F57B5048EA2B}"/>
          </ac:spMkLst>
        </pc:spChg>
        <pc:spChg chg="add mod">
          <ac:chgData name="伊健 杜" userId="e69aded81da48593" providerId="LiveId" clId="{F77DAFAA-FB70-429B-A75B-E88C4EBA42BC}" dt="2022-11-07T04:57:06.150" v="169" actId="1076"/>
          <ac:spMkLst>
            <pc:docMk/>
            <pc:sldMk cId="3208074802" sldId="1347"/>
            <ac:spMk id="7" creationId="{894CF979-4040-B93E-9D53-DBC1BFC6347F}"/>
          </ac:spMkLst>
        </pc:spChg>
        <pc:picChg chg="mod">
          <ac:chgData name="伊健 杜" userId="e69aded81da48593" providerId="LiveId" clId="{F77DAFAA-FB70-429B-A75B-E88C4EBA42BC}" dt="2022-11-07T04:57:07.868" v="170" actId="1076"/>
          <ac:picMkLst>
            <pc:docMk/>
            <pc:sldMk cId="3208074802" sldId="1347"/>
            <ac:picMk id="17412" creationId="{EAE48264-726D-6C5D-2FA8-D27A8E86DDC4}"/>
          </ac:picMkLst>
        </pc:picChg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67432593" sldId="1348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766527611" sldId="134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240948227" sldId="1350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573841546" sldId="1351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200436778" sldId="1352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885241510" sldId="1353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262443341" sldId="1354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268994009" sldId="1355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964826230" sldId="1356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680465077" sldId="1357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439551912" sldId="1358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474803134" sldId="135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4068321830" sldId="1360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934660800" sldId="1361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269712307" sldId="1362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4136416547" sldId="1363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030512498" sldId="1364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686505893" sldId="1365"/>
        </pc:sldMkLst>
      </pc:sldChg>
      <pc:sldChg chg="del">
        <pc:chgData name="伊健 杜" userId="e69aded81da48593" providerId="LiveId" clId="{F77DAFAA-FB70-429B-A75B-E88C4EBA42BC}" dt="2022-11-07T04:59:29.779" v="246" actId="47"/>
        <pc:sldMkLst>
          <pc:docMk/>
          <pc:sldMk cId="1327010284" sldId="1366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602721199" sldId="1367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469172313" sldId="1368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815497795" sldId="136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244965207" sldId="1370"/>
        </pc:sldMkLst>
      </pc:sldChg>
      <pc:sldChg chg="del">
        <pc:chgData name="伊健 杜" userId="e69aded81da48593" providerId="LiveId" clId="{F77DAFAA-FB70-429B-A75B-E88C4EBA42BC}" dt="2022-11-07T04:58:26.473" v="243" actId="47"/>
        <pc:sldMkLst>
          <pc:docMk/>
          <pc:sldMk cId="3242087974" sldId="1371"/>
        </pc:sldMkLst>
      </pc:sldChg>
      <pc:sldChg chg="addSp delSp modSp mod">
        <pc:chgData name="伊健 杜" userId="e69aded81da48593" providerId="LiveId" clId="{F77DAFAA-FB70-429B-A75B-E88C4EBA42BC}" dt="2022-11-07T07:27:18.179" v="5844" actId="478"/>
        <pc:sldMkLst>
          <pc:docMk/>
          <pc:sldMk cId="905977177" sldId="1374"/>
        </pc:sldMkLst>
        <pc:spChg chg="add del mod">
          <ac:chgData name="伊健 杜" userId="e69aded81da48593" providerId="LiveId" clId="{F77DAFAA-FB70-429B-A75B-E88C4EBA42BC}" dt="2022-11-07T07:27:18.179" v="5844" actId="478"/>
          <ac:spMkLst>
            <pc:docMk/>
            <pc:sldMk cId="905977177" sldId="1374"/>
            <ac:spMk id="5" creationId="{8B7ED2A6-7F8B-25CB-3591-CF9640A3FF12}"/>
          </ac:spMkLst>
        </pc:spChg>
        <pc:spChg chg="add del mod">
          <ac:chgData name="伊健 杜" userId="e69aded81da48593" providerId="LiveId" clId="{F77DAFAA-FB70-429B-A75B-E88C4EBA42BC}" dt="2022-11-07T07:27:18.179" v="5844" actId="478"/>
          <ac:spMkLst>
            <pc:docMk/>
            <pc:sldMk cId="905977177" sldId="1374"/>
            <ac:spMk id="6" creationId="{F4BAC907-3539-FEA5-9DD6-6AC335D20710}"/>
          </ac:spMkLst>
        </pc:spChg>
      </pc:sldChg>
      <pc:sldChg chg="modSp mod">
        <pc:chgData name="伊健 杜" userId="e69aded81da48593" providerId="LiveId" clId="{F77DAFAA-FB70-429B-A75B-E88C4EBA42BC}" dt="2022-11-07T13:16:20.036" v="5936"/>
        <pc:sldMkLst>
          <pc:docMk/>
          <pc:sldMk cId="3257977909" sldId="1375"/>
        </pc:sldMkLst>
        <pc:spChg chg="mod">
          <ac:chgData name="伊健 杜" userId="e69aded81da48593" providerId="LiveId" clId="{F77DAFAA-FB70-429B-A75B-E88C4EBA42BC}" dt="2022-11-07T13:16:14.050" v="5929"/>
          <ac:spMkLst>
            <pc:docMk/>
            <pc:sldMk cId="3257977909" sldId="1375"/>
            <ac:spMk id="2" creationId="{70E35AE9-6F03-2094-AF2D-CBE9496A6225}"/>
          </ac:spMkLst>
        </pc:spChg>
        <pc:spChg chg="mod">
          <ac:chgData name="伊健 杜" userId="e69aded81da48593" providerId="LiveId" clId="{F77DAFAA-FB70-429B-A75B-E88C4EBA42BC}" dt="2022-11-07T13:16:20.036" v="5936"/>
          <ac:spMkLst>
            <pc:docMk/>
            <pc:sldMk cId="3257977909" sldId="1375"/>
            <ac:spMk id="3" creationId="{1DFE0695-1E51-11D7-48EA-7704BE103315}"/>
          </ac:spMkLst>
        </pc:spChg>
      </pc:sldChg>
      <pc:sldChg chg="modSp mod">
        <pc:chgData name="伊健 杜" userId="e69aded81da48593" providerId="LiveId" clId="{F77DAFAA-FB70-429B-A75B-E88C4EBA42BC}" dt="2022-11-07T07:29:44.515" v="5862" actId="20577"/>
        <pc:sldMkLst>
          <pc:docMk/>
          <pc:sldMk cId="3278084188" sldId="1376"/>
        </pc:sldMkLst>
        <pc:spChg chg="mod">
          <ac:chgData name="伊健 杜" userId="e69aded81da48593" providerId="LiveId" clId="{F77DAFAA-FB70-429B-A75B-E88C4EBA42BC}" dt="2022-11-07T07:29:35.159" v="5852" actId="20577"/>
          <ac:spMkLst>
            <pc:docMk/>
            <pc:sldMk cId="3278084188" sldId="1376"/>
            <ac:spMk id="2" creationId="{70E35AE9-6F03-2094-AF2D-CBE9496A6225}"/>
          </ac:spMkLst>
        </pc:spChg>
        <pc:spChg chg="mod">
          <ac:chgData name="伊健 杜" userId="e69aded81da48593" providerId="LiveId" clId="{F77DAFAA-FB70-429B-A75B-E88C4EBA42BC}" dt="2022-11-07T07:29:44.515" v="5862" actId="20577"/>
          <ac:spMkLst>
            <pc:docMk/>
            <pc:sldMk cId="3278084188" sldId="1376"/>
            <ac:spMk id="3" creationId="{02D2B169-83DD-2856-B127-0BBDCC3801BA}"/>
          </ac:spMkLst>
        </pc:spChg>
      </pc:sldChg>
      <pc:sldChg chg="modSp mod">
        <pc:chgData name="伊健 杜" userId="e69aded81da48593" providerId="LiveId" clId="{F77DAFAA-FB70-429B-A75B-E88C4EBA42BC}" dt="2022-11-07T07:14:34.828" v="5684" actId="20577"/>
        <pc:sldMkLst>
          <pc:docMk/>
          <pc:sldMk cId="2999367643" sldId="1377"/>
        </pc:sldMkLst>
        <pc:spChg chg="mod">
          <ac:chgData name="伊健 杜" userId="e69aded81da48593" providerId="LiveId" clId="{F77DAFAA-FB70-429B-A75B-E88C4EBA42BC}" dt="2022-11-07T07:14:34.828" v="5684" actId="20577"/>
          <ac:spMkLst>
            <pc:docMk/>
            <pc:sldMk cId="2999367643" sldId="1377"/>
            <ac:spMk id="6" creationId="{B98CD463-5476-FBB2-CBE9-F9671C1182E6}"/>
          </ac:spMkLst>
        </pc:spChg>
      </pc:sldChg>
      <pc:sldChg chg="del">
        <pc:chgData name="伊健 杜" userId="e69aded81da48593" providerId="LiveId" clId="{F77DAFAA-FB70-429B-A75B-E88C4EBA42BC}" dt="2022-11-07T13:16:05.898" v="5915" actId="47"/>
        <pc:sldMkLst>
          <pc:docMk/>
          <pc:sldMk cId="101191209" sldId="1379"/>
        </pc:sldMkLst>
      </pc:sldChg>
      <pc:sldChg chg="addSp delSp modSp new mod modAnim">
        <pc:chgData name="伊健 杜" userId="e69aded81da48593" providerId="LiveId" clId="{F77DAFAA-FB70-429B-A75B-E88C4EBA42BC}" dt="2022-11-07T04:53:37.406" v="54" actId="13822"/>
        <pc:sldMkLst>
          <pc:docMk/>
          <pc:sldMk cId="294288172" sldId="1381"/>
        </pc:sldMkLst>
        <pc:spChg chg="del mod">
          <ac:chgData name="伊健 杜" userId="e69aded81da48593" providerId="LiveId" clId="{F77DAFAA-FB70-429B-A75B-E88C4EBA42BC}" dt="2022-11-07T04:51:15.471" v="9" actId="478"/>
          <ac:spMkLst>
            <pc:docMk/>
            <pc:sldMk cId="294288172" sldId="1381"/>
            <ac:spMk id="2" creationId="{11205448-8213-631D-B091-17D8B86382BD}"/>
          </ac:spMkLst>
        </pc:spChg>
        <pc:spChg chg="del">
          <ac:chgData name="伊健 杜" userId="e69aded81da48593" providerId="LiveId" clId="{F77DAFAA-FB70-429B-A75B-E88C4EBA42BC}" dt="2022-11-07T04:50:47.652" v="5" actId="478"/>
          <ac:spMkLst>
            <pc:docMk/>
            <pc:sldMk cId="294288172" sldId="1381"/>
            <ac:spMk id="3" creationId="{40C40DEF-9AEB-0F83-7173-45C3B808BDC4}"/>
          </ac:spMkLst>
        </pc:spChg>
        <pc:spChg chg="add mod">
          <ac:chgData name="伊健 杜" userId="e69aded81da48593" providerId="LiveId" clId="{F77DAFAA-FB70-429B-A75B-E88C4EBA42BC}" dt="2022-11-07T04:51:09.250" v="7"/>
          <ac:spMkLst>
            <pc:docMk/>
            <pc:sldMk cId="294288172" sldId="1381"/>
            <ac:spMk id="4" creationId="{767FBCC3-E590-DDD9-AC6E-390CBBE40FB6}"/>
          </ac:spMkLst>
        </pc:spChg>
        <pc:spChg chg="add mod">
          <ac:chgData name="伊健 杜" userId="e69aded81da48593" providerId="LiveId" clId="{F77DAFAA-FB70-429B-A75B-E88C4EBA42BC}" dt="2022-11-07T04:53:37.406" v="54" actId="13822"/>
          <ac:spMkLst>
            <pc:docMk/>
            <pc:sldMk cId="294288172" sldId="1381"/>
            <ac:spMk id="6" creationId="{6E78AFC2-A6D1-6D8D-19BC-D04833663EB2}"/>
          </ac:spMkLst>
        </pc:spChg>
        <pc:spChg chg="add mod">
          <ac:chgData name="伊健 杜" userId="e69aded81da48593" providerId="LiveId" clId="{F77DAFAA-FB70-429B-A75B-E88C4EBA42BC}" dt="2022-11-07T04:53:10.761" v="49" actId="20577"/>
          <ac:spMkLst>
            <pc:docMk/>
            <pc:sldMk cId="294288172" sldId="1381"/>
            <ac:spMk id="7" creationId="{56D821EC-BCD9-B230-0383-57A1A2AEB645}"/>
          </ac:spMkLst>
        </pc:spChg>
        <pc:spChg chg="add del mod">
          <ac:chgData name="伊健 杜" userId="e69aded81da48593" providerId="LiveId" clId="{F77DAFAA-FB70-429B-A75B-E88C4EBA42BC}" dt="2022-11-07T04:52:13.034" v="39" actId="478"/>
          <ac:spMkLst>
            <pc:docMk/>
            <pc:sldMk cId="294288172" sldId="1381"/>
            <ac:spMk id="8" creationId="{41F48A9A-D351-0471-F6C5-E76741416BEA}"/>
          </ac:spMkLst>
        </pc:spChg>
        <pc:spChg chg="add mod">
          <ac:chgData name="伊健 杜" userId="e69aded81da48593" providerId="LiveId" clId="{F77DAFAA-FB70-429B-A75B-E88C4EBA42BC}" dt="2022-11-07T04:53:06.052" v="48" actId="1076"/>
          <ac:spMkLst>
            <pc:docMk/>
            <pc:sldMk cId="294288172" sldId="1381"/>
            <ac:spMk id="9" creationId="{B79AC1D3-F707-5BC9-5416-FB6AFBD17522}"/>
          </ac:spMkLst>
        </pc:spChg>
        <pc:spChg chg="add del mod">
          <ac:chgData name="伊健 杜" userId="e69aded81da48593" providerId="LiveId" clId="{F77DAFAA-FB70-429B-A75B-E88C4EBA42BC}" dt="2022-11-07T04:53:01.285" v="47" actId="478"/>
          <ac:spMkLst>
            <pc:docMk/>
            <pc:sldMk cId="294288172" sldId="1381"/>
            <ac:spMk id="10" creationId="{0E40C518-BE44-AF32-E695-4A49FE4D1FC3}"/>
          </ac:spMkLst>
        </pc:spChg>
        <pc:spChg chg="add del mod">
          <ac:chgData name="伊健 杜" userId="e69aded81da48593" providerId="LiveId" clId="{F77DAFAA-FB70-429B-A75B-E88C4EBA42BC}" dt="2022-11-07T04:53:01.285" v="47" actId="478"/>
          <ac:spMkLst>
            <pc:docMk/>
            <pc:sldMk cId="294288172" sldId="1381"/>
            <ac:spMk id="11" creationId="{BABA26B3-204D-B664-87AF-91AE52F8A454}"/>
          </ac:spMkLst>
        </pc:spChg>
        <pc:picChg chg="add del mod">
          <ac:chgData name="伊健 杜" userId="e69aded81da48593" providerId="LiveId" clId="{F77DAFAA-FB70-429B-A75B-E88C4EBA42BC}" dt="2022-11-07T04:53:01.285" v="47" actId="478"/>
          <ac:picMkLst>
            <pc:docMk/>
            <pc:sldMk cId="294288172" sldId="1381"/>
            <ac:picMk id="12" creationId="{F85E75A8-38A0-3DA3-154D-1E7D39DD3A92}"/>
          </ac:picMkLst>
        </pc:picChg>
      </pc:sldChg>
      <pc:sldChg chg="addSp delSp modSp add mod modAnim">
        <pc:chgData name="伊健 杜" userId="e69aded81da48593" providerId="LiveId" clId="{F77DAFAA-FB70-429B-A75B-E88C4EBA42BC}" dt="2022-11-07T04:55:02.163" v="80" actId="27636"/>
        <pc:sldMkLst>
          <pc:docMk/>
          <pc:sldMk cId="873955953" sldId="1382"/>
        </pc:sldMkLst>
        <pc:spChg chg="add del mod">
          <ac:chgData name="伊健 杜" userId="e69aded81da48593" providerId="LiveId" clId="{F77DAFAA-FB70-429B-A75B-E88C4EBA42BC}" dt="2022-11-07T04:53:18.603" v="52" actId="478"/>
          <ac:spMkLst>
            <pc:docMk/>
            <pc:sldMk cId="873955953" sldId="1382"/>
            <ac:spMk id="3" creationId="{36695C90-5147-45A7-69EE-FD7790B3B9BE}"/>
          </ac:spMkLst>
        </pc:spChg>
        <pc:spChg chg="add mod">
          <ac:chgData name="伊健 杜" userId="e69aded81da48593" providerId="LiveId" clId="{F77DAFAA-FB70-429B-A75B-E88C4EBA42BC}" dt="2022-11-07T04:53:54.818" v="60" actId="1076"/>
          <ac:spMkLst>
            <pc:docMk/>
            <pc:sldMk cId="873955953" sldId="1382"/>
            <ac:spMk id="5" creationId="{1391907E-5354-0B6C-CCAB-51D44A908426}"/>
          </ac:spMkLst>
        </pc:spChg>
        <pc:spChg chg="del">
          <ac:chgData name="伊健 杜" userId="e69aded81da48593" providerId="LiveId" clId="{F77DAFAA-FB70-429B-A75B-E88C4EBA42BC}" dt="2022-11-07T04:53:17.160" v="51" actId="478"/>
          <ac:spMkLst>
            <pc:docMk/>
            <pc:sldMk cId="873955953" sldId="1382"/>
            <ac:spMk id="6" creationId="{6E78AFC2-A6D1-6D8D-19BC-D04833663EB2}"/>
          </ac:spMkLst>
        </pc:spChg>
        <pc:spChg chg="del">
          <ac:chgData name="伊健 杜" userId="e69aded81da48593" providerId="LiveId" clId="{F77DAFAA-FB70-429B-A75B-E88C4EBA42BC}" dt="2022-11-07T04:53:17.160" v="51" actId="478"/>
          <ac:spMkLst>
            <pc:docMk/>
            <pc:sldMk cId="873955953" sldId="1382"/>
            <ac:spMk id="7" creationId="{56D821EC-BCD9-B230-0383-57A1A2AEB645}"/>
          </ac:spMkLst>
        </pc:spChg>
        <pc:spChg chg="add mod">
          <ac:chgData name="伊健 杜" userId="e69aded81da48593" providerId="LiveId" clId="{F77DAFAA-FB70-429B-A75B-E88C4EBA42BC}" dt="2022-11-07T04:54:27.537" v="71" actId="20577"/>
          <ac:spMkLst>
            <pc:docMk/>
            <pc:sldMk cId="873955953" sldId="1382"/>
            <ac:spMk id="8" creationId="{80B6FA2E-B8F9-8005-2EBD-DFCA37F98180}"/>
          </ac:spMkLst>
        </pc:spChg>
        <pc:spChg chg="del">
          <ac:chgData name="伊健 杜" userId="e69aded81da48593" providerId="LiveId" clId="{F77DAFAA-FB70-429B-A75B-E88C4EBA42BC}" dt="2022-11-07T04:53:17.160" v="51" actId="478"/>
          <ac:spMkLst>
            <pc:docMk/>
            <pc:sldMk cId="873955953" sldId="1382"/>
            <ac:spMk id="9" creationId="{B79AC1D3-F707-5BC9-5416-FB6AFBD17522}"/>
          </ac:spMkLst>
        </pc:spChg>
        <pc:spChg chg="add mod">
          <ac:chgData name="伊健 杜" userId="e69aded81da48593" providerId="LiveId" clId="{F77DAFAA-FB70-429B-A75B-E88C4EBA42BC}" dt="2022-11-07T04:54:06.583" v="65" actId="1076"/>
          <ac:spMkLst>
            <pc:docMk/>
            <pc:sldMk cId="873955953" sldId="1382"/>
            <ac:spMk id="11" creationId="{980E5025-976A-FEAB-B5AA-AF0A0BBB72FC}"/>
          </ac:spMkLst>
        </pc:spChg>
        <pc:spChg chg="add mod">
          <ac:chgData name="伊健 杜" userId="e69aded81da48593" providerId="LiveId" clId="{F77DAFAA-FB70-429B-A75B-E88C4EBA42BC}" dt="2022-11-07T04:54:34.586" v="72" actId="1076"/>
          <ac:spMkLst>
            <pc:docMk/>
            <pc:sldMk cId="873955953" sldId="1382"/>
            <ac:spMk id="12" creationId="{F9B2412C-1B9C-7ABA-7F36-03AA8B027AC9}"/>
          </ac:spMkLst>
        </pc:spChg>
        <pc:spChg chg="add mod">
          <ac:chgData name="伊健 杜" userId="e69aded81da48593" providerId="LiveId" clId="{F77DAFAA-FB70-429B-A75B-E88C4EBA42BC}" dt="2022-11-07T04:55:02.163" v="80" actId="27636"/>
          <ac:spMkLst>
            <pc:docMk/>
            <pc:sldMk cId="873955953" sldId="1382"/>
            <ac:spMk id="13" creationId="{D481CC81-3B66-3B1F-7A82-E8FA08BCF2B8}"/>
          </ac:spMkLst>
        </pc:spChg>
        <pc:picChg chg="add del mod">
          <ac:chgData name="伊健 杜" userId="e69aded81da48593" providerId="LiveId" clId="{F77DAFAA-FB70-429B-A75B-E88C4EBA42BC}" dt="2022-11-07T04:53:56.777" v="61" actId="478"/>
          <ac:picMkLst>
            <pc:docMk/>
            <pc:sldMk cId="873955953" sldId="1382"/>
            <ac:picMk id="10" creationId="{0F01FD6B-0229-490A-6B8A-3CF99EB1B43F}"/>
          </ac:picMkLst>
        </pc:picChg>
      </pc:sldChg>
      <pc:sldChg chg="addSp delSp modSp add mod modAnim">
        <pc:chgData name="伊健 杜" userId="e69aded81da48593" providerId="LiveId" clId="{F77DAFAA-FB70-429B-A75B-E88C4EBA42BC}" dt="2022-11-07T07:03:26.364" v="5673"/>
        <pc:sldMkLst>
          <pc:docMk/>
          <pc:sldMk cId="431384839" sldId="1383"/>
        </pc:sldMkLst>
        <pc:spChg chg="mod">
          <ac:chgData name="伊健 杜" userId="e69aded81da48593" providerId="LiveId" clId="{F77DAFAA-FB70-429B-A75B-E88C4EBA42BC}" dt="2022-11-07T04:57:28.303" v="178" actId="20577"/>
          <ac:spMkLst>
            <pc:docMk/>
            <pc:sldMk cId="431384839" sldId="1383"/>
            <ac:spMk id="3" creationId="{C57D426F-F0AF-15A8-164B-B84F98651872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431384839" sldId="1383"/>
            <ac:spMk id="4" creationId="{15C2E8A4-3BBE-EAB3-3C33-D70847B4658E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431384839" sldId="1383"/>
            <ac:spMk id="6" creationId="{B98CD463-5476-FBB2-CBE9-F9671C1182E6}"/>
          </ac:spMkLst>
        </pc:spChg>
        <pc:spChg chg="add mod">
          <ac:chgData name="伊健 杜" userId="e69aded81da48593" providerId="LiveId" clId="{F77DAFAA-FB70-429B-A75B-E88C4EBA42BC}" dt="2022-11-07T04:57:17.577" v="173" actId="1076"/>
          <ac:spMkLst>
            <pc:docMk/>
            <pc:sldMk cId="431384839" sldId="1383"/>
            <ac:spMk id="7" creationId="{1F2C608B-807F-C508-33C9-2A9FD1A7E403}"/>
          </ac:spMkLst>
        </pc:spChg>
        <pc:spChg chg="add mod">
          <ac:chgData name="伊健 杜" userId="e69aded81da48593" providerId="LiveId" clId="{F77DAFAA-FB70-429B-A75B-E88C4EBA42BC}" dt="2022-11-07T04:57:58.039" v="230" actId="20577"/>
          <ac:spMkLst>
            <pc:docMk/>
            <pc:sldMk cId="431384839" sldId="1383"/>
            <ac:spMk id="8" creationId="{B16EAF39-CF70-466A-E004-785EC76F7042}"/>
          </ac:spMkLst>
        </pc:spChg>
        <pc:picChg chg="add mod">
          <ac:chgData name="伊健 杜" userId="e69aded81da48593" providerId="LiveId" clId="{F77DAFAA-FB70-429B-A75B-E88C4EBA42BC}" dt="2022-11-07T04:58:14.742" v="242" actId="1076"/>
          <ac:picMkLst>
            <pc:docMk/>
            <pc:sldMk cId="431384839" sldId="1383"/>
            <ac:picMk id="5" creationId="{97A1C70C-4ABB-5FCE-6DB4-1C88D1AFEF46}"/>
          </ac:picMkLst>
        </pc:picChg>
        <pc:picChg chg="del">
          <ac:chgData name="伊健 杜" userId="e69aded81da48593" providerId="LiveId" clId="{F77DAFAA-FB70-429B-A75B-E88C4EBA42BC}" dt="2022-11-07T04:55:44.870" v="84" actId="478"/>
          <ac:picMkLst>
            <pc:docMk/>
            <pc:sldMk cId="431384839" sldId="1383"/>
            <ac:picMk id="17412" creationId="{EAE48264-726D-6C5D-2FA8-D27A8E86DDC4}"/>
          </ac:picMkLst>
        </pc:picChg>
      </pc:sldChg>
      <pc:sldChg chg="addSp modSp add mod">
        <pc:chgData name="伊健 杜" userId="e69aded81da48593" providerId="LiveId" clId="{F77DAFAA-FB70-429B-A75B-E88C4EBA42BC}" dt="2022-11-07T04:59:57.816" v="317" actId="20577"/>
        <pc:sldMkLst>
          <pc:docMk/>
          <pc:sldMk cId="1630488861" sldId="1384"/>
        </pc:sldMkLst>
        <pc:spChg chg="mod">
          <ac:chgData name="伊健 杜" userId="e69aded81da48593" providerId="LiveId" clId="{F77DAFAA-FB70-429B-A75B-E88C4EBA42BC}" dt="2022-11-07T04:59:33.365" v="247" actId="1076"/>
          <ac:spMkLst>
            <pc:docMk/>
            <pc:sldMk cId="1630488861" sldId="1384"/>
            <ac:spMk id="2" creationId="{70E35AE9-6F03-2094-AF2D-CBE9496A6225}"/>
          </ac:spMkLst>
        </pc:spChg>
        <pc:spChg chg="add mod">
          <ac:chgData name="伊健 杜" userId="e69aded81da48593" providerId="LiveId" clId="{F77DAFAA-FB70-429B-A75B-E88C4EBA42BC}" dt="2022-11-07T04:59:37.089" v="248" actId="1076"/>
          <ac:spMkLst>
            <pc:docMk/>
            <pc:sldMk cId="1630488861" sldId="1384"/>
            <ac:spMk id="3" creationId="{AA487338-2C5E-3113-5270-919D59E87D9E}"/>
          </ac:spMkLst>
        </pc:spChg>
        <pc:spChg chg="add mod">
          <ac:chgData name="伊健 杜" userId="e69aded81da48593" providerId="LiveId" clId="{F77DAFAA-FB70-429B-A75B-E88C4EBA42BC}" dt="2022-11-07T04:59:37.089" v="248" actId="1076"/>
          <ac:spMkLst>
            <pc:docMk/>
            <pc:sldMk cId="1630488861" sldId="1384"/>
            <ac:spMk id="4" creationId="{F8124064-3BF4-6DA7-0D03-6A7A46F9FC95}"/>
          </ac:spMkLst>
        </pc:spChg>
        <pc:spChg chg="add mod">
          <ac:chgData name="伊健 杜" userId="e69aded81da48593" providerId="LiveId" clId="{F77DAFAA-FB70-429B-A75B-E88C4EBA42BC}" dt="2022-11-07T04:59:57.816" v="317" actId="20577"/>
          <ac:spMkLst>
            <pc:docMk/>
            <pc:sldMk cId="1630488861" sldId="1384"/>
            <ac:spMk id="5" creationId="{09DC16A7-B18D-E463-7535-C389C8FC3F21}"/>
          </ac:spMkLst>
        </pc:sp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2148736043" sldId="1385"/>
        </pc:sldMkLst>
        <pc:spChg chg="mod">
          <ac:chgData name="伊健 杜" userId="e69aded81da48593" providerId="LiveId" clId="{F77DAFAA-FB70-429B-A75B-E88C4EBA42BC}" dt="2022-11-07T05:08:46.325" v="898" actId="1076"/>
          <ac:spMkLst>
            <pc:docMk/>
            <pc:sldMk cId="2148736043" sldId="1385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148736043" sldId="1385"/>
            <ac:spMk id="3" creationId="{BF61C064-5051-1184-7A12-5B1F560F19AD}"/>
          </ac:spMkLst>
        </pc:spChg>
        <pc:spChg chg="add del">
          <ac:chgData name="伊健 杜" userId="e69aded81da48593" providerId="LiveId" clId="{F77DAFAA-FB70-429B-A75B-E88C4EBA42BC}" dt="2022-11-07T05:08:17.838" v="880" actId="478"/>
          <ac:spMkLst>
            <pc:docMk/>
            <pc:sldMk cId="2148736043" sldId="1385"/>
            <ac:spMk id="4" creationId="{0698DECE-0D7D-8EDB-BCAC-60F3369B551E}"/>
          </ac:spMkLst>
        </pc:spChg>
        <pc:spChg chg="del mod">
          <ac:chgData name="伊健 杜" userId="e69aded81da48593" providerId="LiveId" clId="{F77DAFAA-FB70-429B-A75B-E88C4EBA42BC}" dt="2022-11-07T05:06:25.801" v="737" actId="478"/>
          <ac:spMkLst>
            <pc:docMk/>
            <pc:sldMk cId="2148736043" sldId="1385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07:06.591" v="878" actId="478"/>
          <ac:picMkLst>
            <pc:docMk/>
            <pc:sldMk cId="2148736043" sldId="1385"/>
            <ac:picMk id="1026" creationId="{771206FE-8C42-98EA-1E0C-31F9ED3FEF5A}"/>
          </ac:picMkLst>
        </pc:picChg>
        <pc:picChg chg="add del mod">
          <ac:chgData name="伊健 杜" userId="e69aded81da48593" providerId="LiveId" clId="{F77DAFAA-FB70-429B-A75B-E88C4EBA42BC}" dt="2022-11-07T05:11:21.239" v="1211" actId="478"/>
          <ac:picMkLst>
            <pc:docMk/>
            <pc:sldMk cId="2148736043" sldId="1385"/>
            <ac:picMk id="2052" creationId="{1B17CA50-AFA3-35B4-66BC-00FC60CB990B}"/>
          </ac:picMkLst>
        </pc:picChg>
        <pc:picChg chg="add mod">
          <ac:chgData name="伊健 杜" userId="e69aded81da48593" providerId="LiveId" clId="{F77DAFAA-FB70-429B-A75B-E88C4EBA42BC}" dt="2022-11-07T05:12:20.059" v="1228" actId="1076"/>
          <ac:picMkLst>
            <pc:docMk/>
            <pc:sldMk cId="2148736043" sldId="1385"/>
            <ac:picMk id="2054" creationId="{98586E43-83A9-FA0A-6281-244228D54AA7}"/>
          </ac:picMkLst>
        </pc:picChg>
      </pc:sldChg>
      <pc:sldChg chg="delSp add del mod">
        <pc:chgData name="伊健 杜" userId="e69aded81da48593" providerId="LiveId" clId="{F77DAFAA-FB70-429B-A75B-E88C4EBA42BC}" dt="2022-11-07T05:00:19.599" v="320" actId="47"/>
        <pc:sldMkLst>
          <pc:docMk/>
          <pc:sldMk cId="3606728115" sldId="1385"/>
        </pc:sldMkLst>
        <pc:spChg chg="del">
          <ac:chgData name="伊健 杜" userId="e69aded81da48593" providerId="LiveId" clId="{F77DAFAA-FB70-429B-A75B-E88C4EBA42BC}" dt="2022-11-07T05:00:13.787" v="319" actId="478"/>
          <ac:spMkLst>
            <pc:docMk/>
            <pc:sldMk cId="3606728115" sldId="1385"/>
            <ac:spMk id="3" creationId="{AA487338-2C5E-3113-5270-919D59E87D9E}"/>
          </ac:spMkLst>
        </pc:spChg>
        <pc:spChg chg="del">
          <ac:chgData name="伊健 杜" userId="e69aded81da48593" providerId="LiveId" clId="{F77DAFAA-FB70-429B-A75B-E88C4EBA42BC}" dt="2022-11-07T05:00:13.787" v="319" actId="478"/>
          <ac:spMkLst>
            <pc:docMk/>
            <pc:sldMk cId="3606728115" sldId="1385"/>
            <ac:spMk id="4" creationId="{F8124064-3BF4-6DA7-0D03-6A7A46F9FC95}"/>
          </ac:spMkLst>
        </pc:spChg>
        <pc:spChg chg="del">
          <ac:chgData name="伊健 杜" userId="e69aded81da48593" providerId="LiveId" clId="{F77DAFAA-FB70-429B-A75B-E88C4EBA42BC}" dt="2022-11-07T05:00:13.787" v="319" actId="478"/>
          <ac:spMkLst>
            <pc:docMk/>
            <pc:sldMk cId="3606728115" sldId="1385"/>
            <ac:spMk id="5" creationId="{09DC16A7-B18D-E463-7535-C389C8FC3F21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320052197" sldId="1386"/>
        </pc:sldMkLst>
        <pc:spChg chg="mod">
          <ac:chgData name="伊健 杜" userId="e69aded81da48593" providerId="LiveId" clId="{F77DAFAA-FB70-429B-A75B-E88C4EBA42BC}" dt="2022-11-07T05:16:39.108" v="1567"/>
          <ac:spMkLst>
            <pc:docMk/>
            <pc:sldMk cId="320052197" sldId="1386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320052197" sldId="1386"/>
            <ac:spMk id="3" creationId="{BF61C064-5051-1184-7A12-5B1F560F19AD}"/>
          </ac:spMkLst>
        </pc:spChg>
        <pc:picChg chg="del">
          <ac:chgData name="伊健 杜" userId="e69aded81da48593" providerId="LiveId" clId="{F77DAFAA-FB70-429B-A75B-E88C4EBA42BC}" dt="2022-11-07T05:13:08.992" v="1345" actId="478"/>
          <ac:picMkLst>
            <pc:docMk/>
            <pc:sldMk cId="320052197" sldId="1386"/>
            <ac:picMk id="2052" creationId="{1B17CA50-AFA3-35B4-66BC-00FC60CB990B}"/>
          </ac:picMkLst>
        </pc:picChg>
        <pc:picChg chg="add mod">
          <ac:chgData name="伊健 杜" userId="e69aded81da48593" providerId="LiveId" clId="{F77DAFAA-FB70-429B-A75B-E88C4EBA42BC}" dt="2022-11-07T05:14:05.039" v="1350" actId="1076"/>
          <ac:picMkLst>
            <pc:docMk/>
            <pc:sldMk cId="320052197" sldId="1386"/>
            <ac:picMk id="3074" creationId="{E7C0D309-C60C-5DCF-8152-6F9063003B78}"/>
          </ac:picMkLst>
        </pc:picChg>
        <pc:picChg chg="add mod">
          <ac:chgData name="伊健 杜" userId="e69aded81da48593" providerId="LiveId" clId="{F77DAFAA-FB70-429B-A75B-E88C4EBA42BC}" dt="2022-11-07T05:14:39.359" v="1357" actId="14100"/>
          <ac:picMkLst>
            <pc:docMk/>
            <pc:sldMk cId="320052197" sldId="1386"/>
            <ac:picMk id="3076" creationId="{827D80C7-43AE-1661-7D33-BD5355AD0A60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3406085488" sldId="1387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3406085488" sldId="1387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3406085488" sldId="1387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5:17:05.315" v="1574"/>
          <ac:spMkLst>
            <pc:docMk/>
            <pc:sldMk cId="3406085488" sldId="1387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18:17.375" v="1796" actId="478"/>
          <ac:picMkLst>
            <pc:docMk/>
            <pc:sldMk cId="3406085488" sldId="1387"/>
            <ac:picMk id="1026" creationId="{771206FE-8C42-98EA-1E0C-31F9ED3FEF5A}"/>
          </ac:picMkLst>
        </pc:picChg>
        <pc:picChg chg="add mod">
          <ac:chgData name="伊健 杜" userId="e69aded81da48593" providerId="LiveId" clId="{F77DAFAA-FB70-429B-A75B-E88C4EBA42BC}" dt="2022-11-07T05:18:58.571" v="1800" actId="1076"/>
          <ac:picMkLst>
            <pc:docMk/>
            <pc:sldMk cId="3406085488" sldId="1387"/>
            <ac:picMk id="4098" creationId="{C57FF4F0-D0DD-B08D-DB3F-45D55AE9E475}"/>
          </ac:picMkLst>
        </pc:pic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2754745189" sldId="138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754745189" sldId="1388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754745189" sldId="1388"/>
            <ac:spMk id="3" creationId="{BF61C064-5051-1184-7A12-5B1F560F19AD}"/>
          </ac:spMkLst>
        </pc:spChg>
        <pc:spChg chg="del">
          <ac:chgData name="伊健 杜" userId="e69aded81da48593" providerId="LiveId" clId="{F77DAFAA-FB70-429B-A75B-E88C4EBA42BC}" dt="2022-11-07T05:19:04.004" v="1802" actId="478"/>
          <ac:spMkLst>
            <pc:docMk/>
            <pc:sldMk cId="2754745189" sldId="1388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19:50.732" v="1927" actId="478"/>
          <ac:picMkLst>
            <pc:docMk/>
            <pc:sldMk cId="2754745189" sldId="1388"/>
            <ac:picMk id="4098" creationId="{C57FF4F0-D0DD-B08D-DB3F-45D55AE9E475}"/>
          </ac:picMkLst>
        </pc:picChg>
        <pc:picChg chg="add mod">
          <ac:chgData name="伊健 杜" userId="e69aded81da48593" providerId="LiveId" clId="{F77DAFAA-FB70-429B-A75B-E88C4EBA42BC}" dt="2022-11-07T05:20:17.273" v="1930" actId="1076"/>
          <ac:picMkLst>
            <pc:docMk/>
            <pc:sldMk cId="2754745189" sldId="1388"/>
            <ac:picMk id="5122" creationId="{7E62891A-6BDE-1ECF-EEB2-6334345DC5E4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841567216" sldId="1389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41567216" sldId="1389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841567216" sldId="1389"/>
            <ac:spMk id="3" creationId="{BF61C064-5051-1184-7A12-5B1F560F19AD}"/>
          </ac:spMkLst>
        </pc:spChg>
        <pc:picChg chg="del">
          <ac:chgData name="伊健 杜" userId="e69aded81da48593" providerId="LiveId" clId="{F77DAFAA-FB70-429B-A75B-E88C4EBA42BC}" dt="2022-11-07T05:21:08.069" v="2047" actId="478"/>
          <ac:picMkLst>
            <pc:docMk/>
            <pc:sldMk cId="841567216" sldId="1389"/>
            <ac:picMk id="5122" creationId="{7E62891A-6BDE-1ECF-EEB2-6334345DC5E4}"/>
          </ac:picMkLst>
        </pc:picChg>
        <pc:picChg chg="add mod">
          <ac:chgData name="伊健 杜" userId="e69aded81da48593" providerId="LiveId" clId="{F77DAFAA-FB70-429B-A75B-E88C4EBA42BC}" dt="2022-11-07T05:21:34.776" v="2050" actId="1076"/>
          <ac:picMkLst>
            <pc:docMk/>
            <pc:sldMk cId="841567216" sldId="1389"/>
            <ac:picMk id="6146" creationId="{67E464B6-CB53-FF12-C1AB-08DFEDA34F0C}"/>
          </ac:picMkLst>
        </pc:picChg>
      </pc:sldChg>
      <pc:sldChg chg="delSp add del">
        <pc:chgData name="伊健 杜" userId="e69aded81da48593" providerId="LiveId" clId="{F77DAFAA-FB70-429B-A75B-E88C4EBA42BC}" dt="2022-11-07T05:20:31.111" v="1940" actId="47"/>
        <pc:sldMkLst>
          <pc:docMk/>
          <pc:sldMk cId="3850203054" sldId="1389"/>
        </pc:sldMkLst>
        <pc:picChg chg="del">
          <ac:chgData name="伊健 杜" userId="e69aded81da48593" providerId="LiveId" clId="{F77DAFAA-FB70-429B-A75B-E88C4EBA42BC}" dt="2022-11-07T05:20:28.637" v="1939" actId="478"/>
          <ac:picMkLst>
            <pc:docMk/>
            <pc:sldMk cId="3850203054" sldId="1389"/>
            <ac:picMk id="5122" creationId="{7E62891A-6BDE-1ECF-EEB2-6334345DC5E4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735016085" sldId="1390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735016085" sldId="1390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735016085" sldId="1390"/>
            <ac:spMk id="3" creationId="{BF61C064-5051-1184-7A12-5B1F560F19AD}"/>
          </ac:spMkLst>
        </pc:spChg>
        <pc:picChg chg="del">
          <ac:chgData name="伊健 杜" userId="e69aded81da48593" providerId="LiveId" clId="{F77DAFAA-FB70-429B-A75B-E88C4EBA42BC}" dt="2022-11-07T05:21:39.052" v="2052" actId="478"/>
          <ac:picMkLst>
            <pc:docMk/>
            <pc:sldMk cId="735016085" sldId="1390"/>
            <ac:picMk id="6146" creationId="{67E464B6-CB53-FF12-C1AB-08DFEDA34F0C}"/>
          </ac:picMkLst>
        </pc:picChg>
        <pc:picChg chg="add mod">
          <ac:chgData name="伊健 杜" userId="e69aded81da48593" providerId="LiveId" clId="{F77DAFAA-FB70-429B-A75B-E88C4EBA42BC}" dt="2022-11-07T05:22:12.712" v="2135" actId="1076"/>
          <ac:picMkLst>
            <pc:docMk/>
            <pc:sldMk cId="735016085" sldId="1390"/>
            <ac:picMk id="8194" creationId="{20726CE3-3AF3-8040-60F0-89DBB16B5D88}"/>
          </ac:picMkLst>
        </pc:picChg>
      </pc:sldChg>
      <pc:sldChg chg="addSp delSp modSp add mod">
        <pc:chgData name="伊健 杜" userId="e69aded81da48593" providerId="LiveId" clId="{F77DAFAA-FB70-429B-A75B-E88C4EBA42BC}" dt="2022-11-07T07:51:23.774" v="5913" actId="478"/>
        <pc:sldMkLst>
          <pc:docMk/>
          <pc:sldMk cId="1737496656" sldId="1391"/>
        </pc:sldMkLst>
        <pc:spChg chg="mod">
          <ac:chgData name="伊健 杜" userId="e69aded81da48593" providerId="LiveId" clId="{F77DAFAA-FB70-429B-A75B-E88C4EBA42BC}" dt="2022-11-07T07:47:54.009" v="5881" actId="20577"/>
          <ac:spMkLst>
            <pc:docMk/>
            <pc:sldMk cId="1737496656" sldId="1391"/>
            <ac:spMk id="2" creationId="{70E35AE9-6F03-2094-AF2D-CBE9496A6225}"/>
          </ac:spMkLst>
        </pc:spChg>
        <pc:spChg chg="del">
          <ac:chgData name="伊健 杜" userId="e69aded81da48593" providerId="LiveId" clId="{F77DAFAA-FB70-429B-A75B-E88C4EBA42BC}" dt="2022-11-07T05:22:22.542" v="2137" actId="478"/>
          <ac:spMkLst>
            <pc:docMk/>
            <pc:sldMk cId="1737496656" sldId="1391"/>
            <ac:spMk id="3" creationId="{02D2B169-83DD-2856-B127-0BBDCC3801BA}"/>
          </ac:spMkLst>
        </pc:spChg>
        <pc:spChg chg="add del mod">
          <ac:chgData name="伊健 杜" userId="e69aded81da48593" providerId="LiveId" clId="{F77DAFAA-FB70-429B-A75B-E88C4EBA42BC}" dt="2022-11-07T07:51:23.774" v="5913" actId="478"/>
          <ac:spMkLst>
            <pc:docMk/>
            <pc:sldMk cId="1737496656" sldId="1391"/>
            <ac:spMk id="3" creationId="{D44A0AD1-072C-4265-80BA-69E508689C69}"/>
          </ac:spMkLst>
        </pc:spChg>
      </pc:sldChg>
      <pc:sldChg chg="addSp modSp add mod">
        <pc:chgData name="伊健 杜" userId="e69aded81da48593" providerId="LiveId" clId="{F77DAFAA-FB70-429B-A75B-E88C4EBA42BC}" dt="2022-11-07T13:50:47.132" v="5952" actId="20577"/>
        <pc:sldMkLst>
          <pc:docMk/>
          <pc:sldMk cId="4215840503" sldId="1392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215840503" sldId="1392"/>
            <ac:spMk id="2" creationId="{70E35AE9-6F03-2094-AF2D-CBE9496A6225}"/>
          </ac:spMkLst>
        </pc:spChg>
        <pc:spChg chg="add mod">
          <ac:chgData name="伊健 杜" userId="e69aded81da48593" providerId="LiveId" clId="{F77DAFAA-FB70-429B-A75B-E88C4EBA42BC}" dt="2022-11-07T13:50:47.132" v="5952" actId="20577"/>
          <ac:spMkLst>
            <pc:docMk/>
            <pc:sldMk cId="4215840503" sldId="1392"/>
            <ac:spMk id="3" creationId="{94502045-CA41-1383-56E6-4637943C38CC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932562266" sldId="1393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932562266" sldId="1393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932562266" sldId="1393"/>
            <ac:spMk id="3" creationId="{BF61C064-5051-1184-7A12-5B1F560F19AD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932562266" sldId="1393"/>
            <ac:spMk id="4" creationId="{8BD3F58E-2C5B-8D4E-FFEF-3B8175FD7D47}"/>
          </ac:spMkLst>
        </pc:spChg>
        <pc:spChg chg="mod">
          <ac:chgData name="伊健 杜" userId="e69aded81da48593" providerId="LiveId" clId="{F77DAFAA-FB70-429B-A75B-E88C4EBA42BC}" dt="2022-11-07T05:24:20.486" v="2300" actId="20577"/>
          <ac:spMkLst>
            <pc:docMk/>
            <pc:sldMk cId="932562266" sldId="1393"/>
            <ac:spMk id="5" creationId="{12133E31-EFD8-1428-E834-932512E03115}"/>
          </ac:spMkLst>
        </pc:spChg>
        <pc:picChg chg="del mod">
          <ac:chgData name="伊健 杜" userId="e69aded81da48593" providerId="LiveId" clId="{F77DAFAA-FB70-429B-A75B-E88C4EBA42BC}" dt="2022-11-07T05:27:24.290" v="2379" actId="478"/>
          <ac:picMkLst>
            <pc:docMk/>
            <pc:sldMk cId="932562266" sldId="1393"/>
            <ac:picMk id="4098" creationId="{C57FF4F0-D0DD-B08D-DB3F-45D55AE9E475}"/>
          </ac:picMkLst>
        </pc:picChg>
        <pc:picChg chg="add del mod">
          <ac:chgData name="伊健 杜" userId="e69aded81da48593" providerId="LiveId" clId="{F77DAFAA-FB70-429B-A75B-E88C4EBA42BC}" dt="2022-11-07T05:28:40.831" v="2386" actId="478"/>
          <ac:picMkLst>
            <pc:docMk/>
            <pc:sldMk cId="932562266" sldId="1393"/>
            <ac:picMk id="9218" creationId="{25F849C4-A9B3-8D8C-706D-11267852E0C8}"/>
          </ac:picMkLst>
        </pc:picChg>
        <pc:picChg chg="add mod">
          <ac:chgData name="伊健 杜" userId="e69aded81da48593" providerId="LiveId" clId="{F77DAFAA-FB70-429B-A75B-E88C4EBA42BC}" dt="2022-11-07T05:37:31.266" v="3079" actId="1076"/>
          <ac:picMkLst>
            <pc:docMk/>
            <pc:sldMk cId="932562266" sldId="1393"/>
            <ac:picMk id="9220" creationId="{10AA33AA-5D43-F483-5619-1AEB85C0553E}"/>
          </ac:picMkLst>
        </pc:picChg>
        <pc:picChg chg="add mod">
          <ac:chgData name="伊健 杜" userId="e69aded81da48593" providerId="LiveId" clId="{F77DAFAA-FB70-429B-A75B-E88C4EBA42BC}" dt="2022-11-07T05:37:30.166" v="3078" actId="1076"/>
          <ac:picMkLst>
            <pc:docMk/>
            <pc:sldMk cId="932562266" sldId="1393"/>
            <ac:picMk id="9222" creationId="{37C3241E-3ADB-97AC-3EDC-30493B1EEF8D}"/>
          </ac:picMkLst>
        </pc:picChg>
        <pc:picChg chg="add del mod">
          <ac:chgData name="伊健 杜" userId="e69aded81da48593" providerId="LiveId" clId="{F77DAFAA-FB70-429B-A75B-E88C4EBA42BC}" dt="2022-11-07T05:37:49.727" v="3084" actId="478"/>
          <ac:picMkLst>
            <pc:docMk/>
            <pc:sldMk cId="932562266" sldId="1393"/>
            <ac:picMk id="9224" creationId="{AD79A8C8-C92F-2C86-C201-CCDEE8C98851}"/>
          </ac:picMkLst>
        </pc:picChg>
        <pc:picChg chg="add mod">
          <ac:chgData name="伊健 杜" userId="e69aded81da48593" providerId="LiveId" clId="{F77DAFAA-FB70-429B-A75B-E88C4EBA42BC}" dt="2022-11-07T05:39:14.137" v="3193" actId="196"/>
          <ac:picMkLst>
            <pc:docMk/>
            <pc:sldMk cId="932562266" sldId="1393"/>
            <ac:picMk id="9226" creationId="{782F2528-3D60-9B5B-2ECF-08E495E96256}"/>
          </ac:picMkLst>
        </pc:picChg>
      </pc:sldChg>
      <pc:sldChg chg="add del">
        <pc:chgData name="伊健 杜" userId="e69aded81da48593" providerId="LiveId" clId="{F77DAFAA-FB70-429B-A75B-E88C4EBA42BC}" dt="2022-11-07T05:23:10.352" v="2269" actId="47"/>
        <pc:sldMkLst>
          <pc:docMk/>
          <pc:sldMk cId="1036664746" sldId="1393"/>
        </pc:sldMkLst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1104554190" sldId="1394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104554190" sldId="1394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104554190" sldId="1394"/>
            <ac:spMk id="3" creationId="{BF61C064-5051-1184-7A12-5B1F560F19AD}"/>
          </ac:spMkLst>
        </pc:spChg>
        <pc:spChg chg="del">
          <ac:chgData name="伊健 杜" userId="e69aded81da48593" providerId="LiveId" clId="{F77DAFAA-FB70-429B-A75B-E88C4EBA42BC}" dt="2022-11-07T05:29:07.268" v="2391" actId="478"/>
          <ac:spMkLst>
            <pc:docMk/>
            <pc:sldMk cId="1104554190" sldId="1394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29:48.369" v="2530" actId="478"/>
          <ac:picMkLst>
            <pc:docMk/>
            <pc:sldMk cId="1104554190" sldId="1394"/>
            <ac:picMk id="9220" creationId="{10AA33AA-5D43-F483-5619-1AEB85C0553E}"/>
          </ac:picMkLst>
        </pc:picChg>
        <pc:picChg chg="del">
          <ac:chgData name="伊健 杜" userId="e69aded81da48593" providerId="LiveId" clId="{F77DAFAA-FB70-429B-A75B-E88C4EBA42BC}" dt="2022-11-07T05:29:48.369" v="2530" actId="478"/>
          <ac:picMkLst>
            <pc:docMk/>
            <pc:sldMk cId="1104554190" sldId="1394"/>
            <ac:picMk id="9222" creationId="{37C3241E-3ADB-97AC-3EDC-30493B1EEF8D}"/>
          </ac:picMkLst>
        </pc:picChg>
        <pc:picChg chg="add mod">
          <ac:chgData name="伊健 杜" userId="e69aded81da48593" providerId="LiveId" clId="{F77DAFAA-FB70-429B-A75B-E88C4EBA42BC}" dt="2022-11-07T05:30:12.099" v="2533" actId="1076"/>
          <ac:picMkLst>
            <pc:docMk/>
            <pc:sldMk cId="1104554190" sldId="1394"/>
            <ac:picMk id="10242" creationId="{EE1AD3D2-3334-7E73-E9C2-F30441CC6A64}"/>
          </ac:picMkLst>
        </pc:pic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919572076" sldId="139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919572076" sldId="1395"/>
            <ac:spMk id="2" creationId="{70E35AE9-6F03-2094-AF2D-CBE9496A6225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1877443400" sldId="1396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877443400" sldId="1396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877443400" sldId="1396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5:32:31.375" v="2640"/>
          <ac:spMkLst>
            <pc:docMk/>
            <pc:sldMk cId="1877443400" sldId="1396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33:29.790" v="2798" actId="478"/>
          <ac:picMkLst>
            <pc:docMk/>
            <pc:sldMk cId="1877443400" sldId="1396"/>
            <ac:picMk id="9220" creationId="{10AA33AA-5D43-F483-5619-1AEB85C0553E}"/>
          </ac:picMkLst>
        </pc:picChg>
        <pc:picChg chg="del">
          <ac:chgData name="伊健 杜" userId="e69aded81da48593" providerId="LiveId" clId="{F77DAFAA-FB70-429B-A75B-E88C4EBA42BC}" dt="2022-11-07T05:33:29.790" v="2798" actId="478"/>
          <ac:picMkLst>
            <pc:docMk/>
            <pc:sldMk cId="1877443400" sldId="1396"/>
            <ac:picMk id="9222" creationId="{37C3241E-3ADB-97AC-3EDC-30493B1EEF8D}"/>
          </ac:picMkLst>
        </pc:picChg>
        <pc:picChg chg="add mod">
          <ac:chgData name="伊健 杜" userId="e69aded81da48593" providerId="LiveId" clId="{F77DAFAA-FB70-429B-A75B-E88C4EBA42BC}" dt="2022-11-07T05:33:51.618" v="2802" actId="1076"/>
          <ac:picMkLst>
            <pc:docMk/>
            <pc:sldMk cId="1877443400" sldId="1396"/>
            <ac:picMk id="11266" creationId="{CD6079A1-A10D-EF07-6AAA-0166029AD26D}"/>
          </ac:picMkLst>
        </pc:pic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515045566" sldId="1397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515045566" sldId="1397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515045566" sldId="1397"/>
            <ac:spMk id="3" creationId="{BF61C064-5051-1184-7A12-5B1F560F19AD}"/>
          </ac:spMkLst>
        </pc:spChg>
        <pc:spChg chg="del">
          <ac:chgData name="伊健 杜" userId="e69aded81da48593" providerId="LiveId" clId="{F77DAFAA-FB70-429B-A75B-E88C4EBA42BC}" dt="2022-11-07T05:33:59.103" v="2814" actId="478"/>
          <ac:spMkLst>
            <pc:docMk/>
            <pc:sldMk cId="515045566" sldId="1397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33:59.609" v="2815" actId="478"/>
          <ac:picMkLst>
            <pc:docMk/>
            <pc:sldMk cId="515045566" sldId="1397"/>
            <ac:picMk id="11266" creationId="{CD6079A1-A10D-EF07-6AAA-0166029AD26D}"/>
          </ac:picMkLst>
        </pc:picChg>
        <pc:picChg chg="add mod">
          <ac:chgData name="伊健 杜" userId="e69aded81da48593" providerId="LiveId" clId="{F77DAFAA-FB70-429B-A75B-E88C4EBA42BC}" dt="2022-11-07T05:35:18.701" v="2974" actId="1076"/>
          <ac:picMkLst>
            <pc:docMk/>
            <pc:sldMk cId="515045566" sldId="1397"/>
            <ac:picMk id="12290" creationId="{1AD82A8D-07FD-E931-E11D-57DCD9891C94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523854891" sldId="139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523854891" sldId="1398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523854891" sldId="1398"/>
            <ac:spMk id="3" creationId="{BF61C064-5051-1184-7A12-5B1F560F19AD}"/>
          </ac:spMkLst>
        </pc:spChg>
        <pc:picChg chg="del mod">
          <ac:chgData name="伊健 杜" userId="e69aded81da48593" providerId="LiveId" clId="{F77DAFAA-FB70-429B-A75B-E88C4EBA42BC}" dt="2022-11-07T05:35:45.070" v="3075" actId="478"/>
          <ac:picMkLst>
            <pc:docMk/>
            <pc:sldMk cId="523854891" sldId="1398"/>
            <ac:picMk id="12290" creationId="{1AD82A8D-07FD-E931-E11D-57DCD9891C94}"/>
          </ac:picMkLst>
        </pc:picChg>
        <pc:picChg chg="add mod">
          <ac:chgData name="伊健 杜" userId="e69aded81da48593" providerId="LiveId" clId="{F77DAFAA-FB70-429B-A75B-E88C4EBA42BC}" dt="2022-11-07T05:35:57.249" v="3077" actId="1076"/>
          <ac:picMkLst>
            <pc:docMk/>
            <pc:sldMk cId="523854891" sldId="1398"/>
            <ac:picMk id="13314" creationId="{2CFDA1D5-9ABB-F843-B5BC-CCB7B6AE5501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4083393" sldId="1399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083393" sldId="1399"/>
            <ac:spMk id="2" creationId="{10304424-DB4A-36E7-9E0D-D32A5DD0F26C}"/>
          </ac:spMkLst>
        </pc:spChg>
        <pc:spChg chg="del mod">
          <ac:chgData name="伊健 杜" userId="e69aded81da48593" providerId="LiveId" clId="{F77DAFAA-FB70-429B-A75B-E88C4EBA42BC}" dt="2022-11-07T05:41:30.827" v="3379" actId="478"/>
          <ac:spMkLst>
            <pc:docMk/>
            <pc:sldMk cId="4083393" sldId="1399"/>
            <ac:spMk id="3" creationId="{BF61C064-5051-1184-7A12-5B1F560F19AD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4083393" sldId="1399"/>
            <ac:spMk id="4" creationId="{992D89F3-B3CE-D43E-75D9-F54E6ABE72BA}"/>
          </ac:spMkLst>
        </pc:spChg>
        <pc:picChg chg="del">
          <ac:chgData name="伊健 杜" userId="e69aded81da48593" providerId="LiveId" clId="{F77DAFAA-FB70-429B-A75B-E88C4EBA42BC}" dt="2022-11-07T05:40:35.022" v="3362" actId="478"/>
          <ac:picMkLst>
            <pc:docMk/>
            <pc:sldMk cId="4083393" sldId="1399"/>
            <ac:picMk id="13314" creationId="{2CFDA1D5-9ABB-F843-B5BC-CCB7B6AE5501}"/>
          </ac:picMkLst>
        </pc:picChg>
        <pc:picChg chg="add del mod">
          <ac:chgData name="伊健 杜" userId="e69aded81da48593" providerId="LiveId" clId="{F77DAFAA-FB70-429B-A75B-E88C4EBA42BC}" dt="2022-11-07T05:41:39.414" v="3384" actId="478"/>
          <ac:picMkLst>
            <pc:docMk/>
            <pc:sldMk cId="4083393" sldId="1399"/>
            <ac:picMk id="14338" creationId="{B5C9F78F-C4E3-8126-FB29-5DB425FD4F92}"/>
          </ac:picMkLst>
        </pc:picChg>
        <pc:picChg chg="add mod">
          <ac:chgData name="伊健 杜" userId="e69aded81da48593" providerId="LiveId" clId="{F77DAFAA-FB70-429B-A75B-E88C4EBA42BC}" dt="2022-11-07T05:44:10.753" v="3594" actId="1076"/>
          <ac:picMkLst>
            <pc:docMk/>
            <pc:sldMk cId="4083393" sldId="1399"/>
            <ac:picMk id="14340" creationId="{B05BAC35-5A4A-3AAC-5D66-1B37E17756D2}"/>
          </ac:picMkLst>
        </pc:picChg>
        <pc:picChg chg="add mod">
          <ac:chgData name="伊健 杜" userId="e69aded81da48593" providerId="LiveId" clId="{F77DAFAA-FB70-429B-A75B-E88C4EBA42BC}" dt="2022-11-07T05:44:15.658" v="3598" actId="1076"/>
          <ac:picMkLst>
            <pc:docMk/>
            <pc:sldMk cId="4083393" sldId="1399"/>
            <ac:picMk id="14342" creationId="{D14C53B8-6814-3BA3-BB03-8BA5EE967D10}"/>
          </ac:picMkLst>
        </pc:picChg>
        <pc:picChg chg="add mod">
          <ac:chgData name="伊健 杜" userId="e69aded81da48593" providerId="LiveId" clId="{F77DAFAA-FB70-429B-A75B-E88C4EBA42BC}" dt="2022-11-07T05:44:17.661" v="3599" actId="1076"/>
          <ac:picMkLst>
            <pc:docMk/>
            <pc:sldMk cId="4083393" sldId="1399"/>
            <ac:picMk id="14344" creationId="{AE10BE76-BB35-573E-8FD5-7DD8F219039A}"/>
          </ac:picMkLst>
        </pc:picChg>
      </pc:sldChg>
      <pc:sldChg chg="addSp modSp add mod">
        <pc:chgData name="伊健 杜" userId="e69aded81da48593" providerId="LiveId" clId="{F77DAFAA-FB70-429B-A75B-E88C4EBA42BC}" dt="2022-11-07T14:03:45.157" v="5966" actId="20577"/>
        <pc:sldMkLst>
          <pc:docMk/>
          <pc:sldMk cId="3279725066" sldId="1400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3279725066" sldId="1400"/>
            <ac:spMk id="2" creationId="{70E35AE9-6F03-2094-AF2D-CBE9496A6225}"/>
          </ac:spMkLst>
        </pc:spChg>
        <pc:spChg chg="add mod">
          <ac:chgData name="伊健 杜" userId="e69aded81da48593" providerId="LiveId" clId="{F77DAFAA-FB70-429B-A75B-E88C4EBA42BC}" dt="2022-11-07T14:03:45.157" v="5966" actId="20577"/>
          <ac:spMkLst>
            <pc:docMk/>
            <pc:sldMk cId="3279725066" sldId="1400"/>
            <ac:spMk id="3" creationId="{3F3C556E-ACF7-DA60-633C-C3DCA0F21E56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831993153" sldId="1401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31993153" sldId="1401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831993153" sldId="1401"/>
            <ac:spMk id="4" creationId="{992D89F3-B3CE-D43E-75D9-F54E6ABE72BA}"/>
          </ac:spMkLst>
        </pc:spChg>
        <pc:picChg chg="del">
          <ac:chgData name="伊健 杜" userId="e69aded81da48593" providerId="LiveId" clId="{F77DAFAA-FB70-429B-A75B-E88C4EBA42BC}" dt="2022-11-07T05:44:24.533" v="3601" actId="478"/>
          <ac:picMkLst>
            <pc:docMk/>
            <pc:sldMk cId="831993153" sldId="1401"/>
            <ac:picMk id="14340" creationId="{B05BAC35-5A4A-3AAC-5D66-1B37E17756D2}"/>
          </ac:picMkLst>
        </pc:picChg>
        <pc:picChg chg="del">
          <ac:chgData name="伊健 杜" userId="e69aded81da48593" providerId="LiveId" clId="{F77DAFAA-FB70-429B-A75B-E88C4EBA42BC}" dt="2022-11-07T05:44:24.533" v="3601" actId="478"/>
          <ac:picMkLst>
            <pc:docMk/>
            <pc:sldMk cId="831993153" sldId="1401"/>
            <ac:picMk id="14342" creationId="{D14C53B8-6814-3BA3-BB03-8BA5EE967D10}"/>
          </ac:picMkLst>
        </pc:picChg>
        <pc:picChg chg="del">
          <ac:chgData name="伊健 杜" userId="e69aded81da48593" providerId="LiveId" clId="{F77DAFAA-FB70-429B-A75B-E88C4EBA42BC}" dt="2022-11-07T05:44:24.533" v="3601" actId="478"/>
          <ac:picMkLst>
            <pc:docMk/>
            <pc:sldMk cId="831993153" sldId="1401"/>
            <ac:picMk id="14344" creationId="{AE10BE76-BB35-573E-8FD5-7DD8F219039A}"/>
          </ac:picMkLst>
        </pc:picChg>
        <pc:picChg chg="add mod">
          <ac:chgData name="伊健 杜" userId="e69aded81da48593" providerId="LiveId" clId="{F77DAFAA-FB70-429B-A75B-E88C4EBA42BC}" dt="2022-11-07T05:44:35.794" v="3605" actId="1076"/>
          <ac:picMkLst>
            <pc:docMk/>
            <pc:sldMk cId="831993153" sldId="1401"/>
            <ac:picMk id="15362" creationId="{C7A510D0-6D37-B2B0-C20A-92249D3E5D92}"/>
          </ac:picMkLst>
        </pc:pic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4041168246" sldId="1402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041168246" sldId="1402"/>
            <ac:spMk id="2" creationId="{70E35AE9-6F03-2094-AF2D-CBE9496A6225}"/>
          </ac:spMkLst>
        </pc:sp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2220055332" sldId="1403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220055332" sldId="1403"/>
            <ac:spMk id="2" creationId="{70E35AE9-6F03-2094-AF2D-CBE9496A6225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2412945029" sldId="1404"/>
        </pc:sldMkLst>
        <pc:spChg chg="mod">
          <ac:chgData name="伊健 杜" userId="e69aded81da48593" providerId="LiveId" clId="{F77DAFAA-FB70-429B-A75B-E88C4EBA42BC}" dt="2022-11-07T05:48:53.585" v="3976"/>
          <ac:spMkLst>
            <pc:docMk/>
            <pc:sldMk cId="2412945029" sldId="1404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5:48:40.920" v="3973" actId="20577"/>
          <ac:spMkLst>
            <pc:docMk/>
            <pc:sldMk cId="2412945029" sldId="1404"/>
            <ac:spMk id="3" creationId="{BF61C064-5051-1184-7A12-5B1F560F19AD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2412945029" sldId="1404"/>
            <ac:spMk id="4" creationId="{2691090D-D035-2EE7-556B-29D21742E484}"/>
          </ac:spMkLst>
        </pc:spChg>
        <pc:spChg chg="mod">
          <ac:chgData name="伊健 杜" userId="e69aded81da48593" providerId="LiveId" clId="{F77DAFAA-FB70-429B-A75B-E88C4EBA42BC}" dt="2022-11-07T05:46:44.312" v="3814"/>
          <ac:spMkLst>
            <pc:docMk/>
            <pc:sldMk cId="2412945029" sldId="1404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49:37.699" v="4083" actId="478"/>
          <ac:picMkLst>
            <pc:docMk/>
            <pc:sldMk cId="2412945029" sldId="1404"/>
            <ac:picMk id="11266" creationId="{CD6079A1-A10D-EF07-6AAA-0166029AD26D}"/>
          </ac:picMkLst>
        </pc:picChg>
        <pc:picChg chg="add mod">
          <ac:chgData name="伊健 杜" userId="e69aded81da48593" providerId="LiveId" clId="{F77DAFAA-FB70-429B-A75B-E88C4EBA42BC}" dt="2022-11-07T05:50:07.277" v="4085" actId="1076"/>
          <ac:picMkLst>
            <pc:docMk/>
            <pc:sldMk cId="2412945029" sldId="1404"/>
            <ac:picMk id="16386" creationId="{89E7CD0A-7CAD-E686-C6D1-5111B6AE810F}"/>
          </ac:picMkLst>
        </pc:picChg>
      </pc:sldChg>
      <pc:sldChg chg="add del">
        <pc:chgData name="伊健 杜" userId="e69aded81da48593" providerId="LiveId" clId="{F77DAFAA-FB70-429B-A75B-E88C4EBA42BC}" dt="2022-11-07T05:46:23.392" v="3811" actId="47"/>
        <pc:sldMkLst>
          <pc:docMk/>
          <pc:sldMk cId="2838789192" sldId="1404"/>
        </pc:sldMkLst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891103496" sldId="140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91103496" sldId="1405"/>
            <ac:spMk id="4" creationId="{2691090D-D035-2EE7-556B-29D21742E484}"/>
          </ac:spMkLst>
        </pc:spChg>
        <pc:spChg chg="del">
          <ac:chgData name="伊健 杜" userId="e69aded81da48593" providerId="LiveId" clId="{F77DAFAA-FB70-429B-A75B-E88C4EBA42BC}" dt="2022-11-07T05:50:13.358" v="4087" actId="478"/>
          <ac:spMkLst>
            <pc:docMk/>
            <pc:sldMk cId="891103496" sldId="1405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50:14.014" v="4088" actId="478"/>
          <ac:picMkLst>
            <pc:docMk/>
            <pc:sldMk cId="891103496" sldId="1405"/>
            <ac:picMk id="16386" creationId="{89E7CD0A-7CAD-E686-C6D1-5111B6AE810F}"/>
          </ac:picMkLst>
        </pc:picChg>
        <pc:picChg chg="add mod">
          <ac:chgData name="伊健 杜" userId="e69aded81da48593" providerId="LiveId" clId="{F77DAFAA-FB70-429B-A75B-E88C4EBA42BC}" dt="2022-11-07T05:53:41.967" v="4316" actId="1076"/>
          <ac:picMkLst>
            <pc:docMk/>
            <pc:sldMk cId="891103496" sldId="1405"/>
            <ac:picMk id="18434" creationId="{DB46DC53-8D1A-DFB5-21BA-C5539B829FFA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1931008421" sldId="1406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931008421" sldId="1406"/>
            <ac:spMk id="4" creationId="{2691090D-D035-2EE7-556B-29D21742E484}"/>
          </ac:spMkLst>
        </pc:spChg>
        <pc:picChg chg="del">
          <ac:chgData name="伊健 杜" userId="e69aded81da48593" providerId="LiveId" clId="{F77DAFAA-FB70-429B-A75B-E88C4EBA42BC}" dt="2022-11-07T05:55:28.866" v="4408" actId="478"/>
          <ac:picMkLst>
            <pc:docMk/>
            <pc:sldMk cId="1931008421" sldId="1406"/>
            <ac:picMk id="18434" creationId="{DB46DC53-8D1A-DFB5-21BA-C5539B829FFA}"/>
          </ac:picMkLst>
        </pc:picChg>
        <pc:picChg chg="add mod">
          <ac:chgData name="伊健 杜" userId="e69aded81da48593" providerId="LiveId" clId="{F77DAFAA-FB70-429B-A75B-E88C4EBA42BC}" dt="2022-11-07T05:55:59.370" v="4413" actId="1076"/>
          <ac:picMkLst>
            <pc:docMk/>
            <pc:sldMk cId="1931008421" sldId="1406"/>
            <ac:picMk id="19458" creationId="{6547FA45-2AC8-85E3-563C-FE64BDB04FD0}"/>
          </ac:picMkLst>
        </pc:picChg>
      </pc:sldChg>
      <pc:sldChg chg="add del">
        <pc:chgData name="伊健 杜" userId="e69aded81da48593" providerId="LiveId" clId="{F77DAFAA-FB70-429B-A75B-E88C4EBA42BC}" dt="2022-11-07T05:53:31.790" v="4310" actId="47"/>
        <pc:sldMkLst>
          <pc:docMk/>
          <pc:sldMk cId="4009022856" sldId="1406"/>
        </pc:sldMkLst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1160024942" sldId="1407"/>
        </pc:sldMkLst>
        <pc:spChg chg="mod">
          <ac:chgData name="伊健 杜" userId="e69aded81da48593" providerId="LiveId" clId="{F77DAFAA-FB70-429B-A75B-E88C4EBA42BC}" dt="2022-11-07T05:57:10.902" v="4476" actId="1076"/>
          <ac:spMkLst>
            <pc:docMk/>
            <pc:sldMk cId="1160024942" sldId="1407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160024942" sldId="1407"/>
            <ac:spMk id="4" creationId="{2691090D-D035-2EE7-556B-29D21742E484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1160024942" sldId="1407"/>
            <ac:spMk id="5" creationId="{FAD61C79-9328-5634-785A-53900BF58A80}"/>
          </ac:spMkLst>
        </pc:spChg>
        <pc:picChg chg="del">
          <ac:chgData name="伊健 杜" userId="e69aded81da48593" providerId="LiveId" clId="{F77DAFAA-FB70-429B-A75B-E88C4EBA42BC}" dt="2022-11-07T05:57:04.126" v="4471" actId="478"/>
          <ac:picMkLst>
            <pc:docMk/>
            <pc:sldMk cId="1160024942" sldId="1407"/>
            <ac:picMk id="19458" creationId="{6547FA45-2AC8-85E3-563C-FE64BDB04FD0}"/>
          </ac:picMkLst>
        </pc:picChg>
        <pc:picChg chg="add mod">
          <ac:chgData name="伊健 杜" userId="e69aded81da48593" providerId="LiveId" clId="{F77DAFAA-FB70-429B-A75B-E88C4EBA42BC}" dt="2022-11-07T05:57:10.509" v="4475" actId="14100"/>
          <ac:picMkLst>
            <pc:docMk/>
            <pc:sldMk cId="1160024942" sldId="1407"/>
            <ac:picMk id="20482" creationId="{78443E5C-CEAF-03AB-68F8-0600D30CEA64}"/>
          </ac:picMkLst>
        </pc:pic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2679804985" sldId="140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679804985" sldId="1408"/>
            <ac:spMk id="2" creationId="{70E35AE9-6F03-2094-AF2D-CBE9496A6225}"/>
          </ac:spMkLst>
        </pc:sp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1587589837" sldId="1409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587589837" sldId="1409"/>
            <ac:spMk id="2" creationId="{70E35AE9-6F03-2094-AF2D-CBE9496A6225}"/>
          </ac:spMkLst>
        </pc:spChg>
      </pc:sldChg>
      <pc:sldChg chg="add del">
        <pc:chgData name="伊健 杜" userId="e69aded81da48593" providerId="LiveId" clId="{F77DAFAA-FB70-429B-A75B-E88C4EBA42BC}" dt="2022-11-07T05:59:04.522" v="4670"/>
        <pc:sldMkLst>
          <pc:docMk/>
          <pc:sldMk cId="311979557" sldId="1410"/>
        </pc:sldMkLst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2583844061" sldId="1410"/>
        </pc:sldMkLst>
        <pc:spChg chg="mod">
          <ac:chgData name="伊健 杜" userId="e69aded81da48593" providerId="LiveId" clId="{F77DAFAA-FB70-429B-A75B-E88C4EBA42BC}" dt="2022-11-07T05:59:10.532" v="4678" actId="27636"/>
          <ac:spMkLst>
            <pc:docMk/>
            <pc:sldMk cId="2583844061" sldId="1410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583844061" sldId="1410"/>
            <ac:spMk id="4" creationId="{2691090D-D035-2EE7-556B-29D21742E484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864214707" sldId="1411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64214707" sldId="1411"/>
            <ac:spMk id="4" creationId="{2691090D-D035-2EE7-556B-29D21742E484}"/>
          </ac:spMkLst>
        </pc:spChg>
        <pc:picChg chg="del">
          <ac:chgData name="伊健 杜" userId="e69aded81da48593" providerId="LiveId" clId="{F77DAFAA-FB70-429B-A75B-E88C4EBA42BC}" dt="2022-11-07T06:01:33.852" v="4989" actId="478"/>
          <ac:picMkLst>
            <pc:docMk/>
            <pc:sldMk cId="864214707" sldId="1411"/>
            <ac:picMk id="18434" creationId="{DB46DC53-8D1A-DFB5-21BA-C5539B829FFA}"/>
          </ac:picMkLst>
        </pc:picChg>
        <pc:picChg chg="add mod">
          <ac:chgData name="伊健 杜" userId="e69aded81da48593" providerId="LiveId" clId="{F77DAFAA-FB70-429B-A75B-E88C4EBA42BC}" dt="2022-11-07T06:02:53.950" v="4993" actId="1076"/>
          <ac:picMkLst>
            <pc:docMk/>
            <pc:sldMk cId="864214707" sldId="1411"/>
            <ac:picMk id="21506" creationId="{1BC78613-1188-A6EB-EFA1-8833AA440FD7}"/>
          </ac:picMkLst>
        </pc:picChg>
      </pc:sldChg>
      <pc:sldChg chg="addSp delSp modSp add mod">
        <pc:chgData name="伊健 杜" userId="e69aded81da48593" providerId="LiveId" clId="{F77DAFAA-FB70-429B-A75B-E88C4EBA42BC}" dt="2022-11-07T08:27:36.627" v="5914" actId="478"/>
        <pc:sldMkLst>
          <pc:docMk/>
          <pc:sldMk cId="2639523561" sldId="1412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639523561" sldId="1412"/>
            <ac:spMk id="2" creationId="{70E35AE9-6F03-2094-AF2D-CBE9496A6225}"/>
          </ac:spMkLst>
        </pc:spChg>
        <pc:spChg chg="add del mod">
          <ac:chgData name="伊健 杜" userId="e69aded81da48593" providerId="LiveId" clId="{F77DAFAA-FB70-429B-A75B-E88C4EBA42BC}" dt="2022-11-07T08:27:36.627" v="5914" actId="478"/>
          <ac:spMkLst>
            <pc:docMk/>
            <pc:sldMk cId="2639523561" sldId="1412"/>
            <ac:spMk id="3" creationId="{8E53FB10-B9B1-62A6-C290-5B42C28E0091}"/>
          </ac:spMkLst>
        </pc:spChg>
      </pc:sldChg>
      <pc:sldChg chg="add del">
        <pc:chgData name="伊健 杜" userId="e69aded81da48593" providerId="LiveId" clId="{F77DAFAA-FB70-429B-A75B-E88C4EBA42BC}" dt="2022-11-07T06:06:07.929" v="5228" actId="47"/>
        <pc:sldMkLst>
          <pc:docMk/>
          <pc:sldMk cId="3761613550" sldId="1413"/>
        </pc:sldMkLst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3618521800" sldId="1414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3618521800" sldId="1414"/>
            <ac:spMk id="2" creationId="{10304424-DB4A-36E7-9E0D-D32A5DD0F26C}"/>
          </ac:spMkLst>
        </pc:spChg>
        <pc:spChg chg="mod ord">
          <ac:chgData name="伊健 杜" userId="e69aded81da48593" providerId="LiveId" clId="{F77DAFAA-FB70-429B-A75B-E88C4EBA42BC}" dt="2022-11-07T07:03:26.364" v="5673"/>
          <ac:spMkLst>
            <pc:docMk/>
            <pc:sldMk cId="3618521800" sldId="1414"/>
            <ac:spMk id="4" creationId="{2691090D-D035-2EE7-556B-29D21742E484}"/>
          </ac:spMkLst>
        </pc:spChg>
        <pc:picChg chg="del">
          <ac:chgData name="伊健 杜" userId="e69aded81da48593" providerId="LiveId" clId="{F77DAFAA-FB70-429B-A75B-E88C4EBA42BC}" dt="2022-11-07T06:07:16.425" v="5253" actId="478"/>
          <ac:picMkLst>
            <pc:docMk/>
            <pc:sldMk cId="3618521800" sldId="1414"/>
            <ac:picMk id="16386" creationId="{89E7CD0A-7CAD-E686-C6D1-5111B6AE810F}"/>
          </ac:picMkLst>
        </pc:picChg>
        <pc:picChg chg="add mod">
          <ac:chgData name="伊健 杜" userId="e69aded81da48593" providerId="LiveId" clId="{F77DAFAA-FB70-429B-A75B-E88C4EBA42BC}" dt="2022-11-07T06:08:18.719" v="5414" actId="1076"/>
          <ac:picMkLst>
            <pc:docMk/>
            <pc:sldMk cId="3618521800" sldId="1414"/>
            <ac:picMk id="23554" creationId="{D0960346-F0A1-7B97-FD2B-FCBDC591BC96}"/>
          </ac:picMkLst>
        </pc:pic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1448021114" sldId="141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448021114" sldId="1415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448021114" sldId="1415"/>
            <ac:spMk id="4" creationId="{2691090D-D035-2EE7-556B-29D21742E484}"/>
          </ac:spMkLst>
        </pc:spChg>
        <pc:spChg chg="del">
          <ac:chgData name="伊健 杜" userId="e69aded81da48593" providerId="LiveId" clId="{F77DAFAA-FB70-429B-A75B-E88C4EBA42BC}" dt="2022-11-07T06:09:36.544" v="5439" actId="478"/>
          <ac:spMkLst>
            <pc:docMk/>
            <pc:sldMk cId="1448021114" sldId="1415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6:09:40.107" v="5440" actId="478"/>
          <ac:picMkLst>
            <pc:docMk/>
            <pc:sldMk cId="1448021114" sldId="1415"/>
            <ac:picMk id="23554" creationId="{D0960346-F0A1-7B97-FD2B-FCBDC591BC96}"/>
          </ac:picMkLst>
        </pc:picChg>
        <pc:picChg chg="add del mod">
          <ac:chgData name="伊健 杜" userId="e69aded81da48593" providerId="LiveId" clId="{F77DAFAA-FB70-429B-A75B-E88C4EBA42BC}" dt="2022-11-07T06:12:54.840" v="5585" actId="478"/>
          <ac:picMkLst>
            <pc:docMk/>
            <pc:sldMk cId="1448021114" sldId="1415"/>
            <ac:picMk id="25602" creationId="{E6BE88B4-726D-B5F0-561B-9D09DE0AD769}"/>
          </ac:picMkLst>
        </pc:picChg>
        <pc:picChg chg="add mod">
          <ac:chgData name="伊健 杜" userId="e69aded81da48593" providerId="LiveId" clId="{F77DAFAA-FB70-429B-A75B-E88C4EBA42BC}" dt="2022-11-07T06:12:59.209" v="5589" actId="1076"/>
          <ac:picMkLst>
            <pc:docMk/>
            <pc:sldMk cId="1448021114" sldId="1415"/>
            <ac:picMk id="25604" creationId="{99161DD0-4DBA-797F-65E1-50905273B6BF}"/>
          </ac:picMkLst>
        </pc:picChg>
      </pc:sldChg>
      <pc:sldChg chg="modSp add">
        <pc:chgData name="伊健 杜" userId="e69aded81da48593" providerId="LiveId" clId="{F77DAFAA-FB70-429B-A75B-E88C4EBA42BC}" dt="2022-11-07T07:03:26.364" v="5673"/>
        <pc:sldMkLst>
          <pc:docMk/>
          <pc:sldMk cId="2737223352" sldId="1416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737223352" sldId="1416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737223352" sldId="1416"/>
            <ac:spMk id="4" creationId="{2691090D-D035-2EE7-556B-29D21742E484}"/>
          </ac:spMkLst>
        </pc:spChg>
      </pc:sldChg>
      <pc:sldChg chg="delSp modSp new mod">
        <pc:chgData name="伊健 杜" userId="e69aded81da48593" providerId="LiveId" clId="{F77DAFAA-FB70-429B-A75B-E88C4EBA42BC}" dt="2022-11-07T07:03:26.364" v="5673"/>
        <pc:sldMkLst>
          <pc:docMk/>
          <pc:sldMk cId="4051381320" sldId="1417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051381320" sldId="1417"/>
            <ac:spMk id="2" creationId="{3F44BD07-34E6-11CB-145E-D7CED4A04639}"/>
          </ac:spMkLst>
        </pc:spChg>
        <pc:spChg chg="del">
          <ac:chgData name="伊健 杜" userId="e69aded81da48593" providerId="LiveId" clId="{F77DAFAA-FB70-429B-A75B-E88C4EBA42BC}" dt="2022-11-07T06:13:35.976" v="5618" actId="478"/>
          <ac:spMkLst>
            <pc:docMk/>
            <pc:sldMk cId="4051381320" sldId="1417"/>
            <ac:spMk id="3" creationId="{CF185C9F-6C16-1D1C-26D8-01DBF816EDD4}"/>
          </ac:spMkLst>
        </pc:spChg>
      </pc:sldChg>
      <pc:sldChg chg="delSp modSp new mod">
        <pc:chgData name="伊健 杜" userId="e69aded81da48593" providerId="LiveId" clId="{F77DAFAA-FB70-429B-A75B-E88C4EBA42BC}" dt="2022-11-07T07:03:26.364" v="5673"/>
        <pc:sldMkLst>
          <pc:docMk/>
          <pc:sldMk cId="2216947007" sldId="141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216947007" sldId="1418"/>
            <ac:spMk id="2" creationId="{9564E3D0-30D6-9A83-80A5-2AC9A32887CB}"/>
          </ac:spMkLst>
        </pc:spChg>
        <pc:spChg chg="del">
          <ac:chgData name="伊健 杜" userId="e69aded81da48593" providerId="LiveId" clId="{F77DAFAA-FB70-429B-A75B-E88C4EBA42BC}" dt="2022-11-07T06:14:33.785" v="5622" actId="478"/>
          <ac:spMkLst>
            <pc:docMk/>
            <pc:sldMk cId="2216947007" sldId="1418"/>
            <ac:spMk id="3" creationId="{29955978-9AF5-AAC0-3402-E560A9CD33BC}"/>
          </ac:spMkLst>
        </pc:spChg>
      </pc:sldChg>
      <pc:sldChg chg="add del">
        <pc:chgData name="伊健 杜" userId="e69aded81da48593" providerId="LiveId" clId="{F77DAFAA-FB70-429B-A75B-E88C4EBA42BC}" dt="2022-11-07T06:15:19.439" v="5672" actId="47"/>
        <pc:sldMkLst>
          <pc:docMk/>
          <pc:sldMk cId="3259491679" sldId="1419"/>
        </pc:sldMkLst>
      </pc:sldChg>
    </pc:docChg>
  </pc:docChgLst>
  <pc:docChgLst>
    <pc:chgData name="伊健 杜" userId="e69aded81da48593" providerId="LiveId" clId="{B29576D2-797B-4661-9A9C-447C7A839A2E}"/>
    <pc:docChg chg="custSel addSld delSld modSld sldOrd">
      <pc:chgData name="伊健 杜" userId="e69aded81da48593" providerId="LiveId" clId="{B29576D2-797B-4661-9A9C-447C7A839A2E}" dt="2022-11-28T14:26:35.583" v="3322" actId="22"/>
      <pc:docMkLst>
        <pc:docMk/>
      </pc:docMkLst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3516264102" sldId="1686"/>
        </pc:sldMkLst>
        <pc:spChg chg="mod">
          <ac:chgData name="伊健 杜" userId="e69aded81da48593" providerId="LiveId" clId="{B29576D2-797B-4661-9A9C-447C7A839A2E}" dt="2022-11-28T10:52:48.795" v="292" actId="1076"/>
          <ac:spMkLst>
            <pc:docMk/>
            <pc:sldMk cId="3516264102" sldId="1686"/>
            <ac:spMk id="4" creationId="{767FBCC3-E590-DDD9-AC6E-390CBBE40FB6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3516264102" sldId="1686"/>
            <ac:spMk id="6" creationId="{159B7E6B-21F0-E0FE-7ABA-4ADD738FA9C0}"/>
          </ac:spMkLst>
        </pc:spChg>
        <pc:picChg chg="del">
          <ac:chgData name="伊健 杜" userId="e69aded81da48593" providerId="LiveId" clId="{B29576D2-797B-4661-9A9C-447C7A839A2E}" dt="2022-11-28T10:54:29.302" v="327" actId="478"/>
          <ac:picMkLst>
            <pc:docMk/>
            <pc:sldMk cId="3516264102" sldId="1686"/>
            <ac:picMk id="7" creationId="{71FCFE7D-FEFD-8516-EABE-F2E958B9D732}"/>
          </ac:picMkLst>
        </pc:picChg>
        <pc:picChg chg="add mod">
          <ac:chgData name="伊健 杜" userId="e69aded81da48593" providerId="LiveId" clId="{B29576D2-797B-4661-9A9C-447C7A839A2E}" dt="2022-11-28T10:55:21.253" v="333" actId="1076"/>
          <ac:picMkLst>
            <pc:docMk/>
            <pc:sldMk cId="3516264102" sldId="1686"/>
            <ac:picMk id="3074" creationId="{8AFE9A5B-BF16-FD15-F852-2BA71E9C0F96}"/>
          </ac:picMkLst>
        </pc:picChg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3243474734" sldId="1703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635680326" sldId="1704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737894312" sldId="1705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3782280875" sldId="1706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3470930255" sldId="1708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265526868" sldId="1709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1727570174" sldId="1710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392948328" sldId="1711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3993140707" sldId="1712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051998267" sldId="1713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3257311218" sldId="1714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414090647" sldId="1715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838589425" sldId="1716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599260752" sldId="1717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554889428" sldId="1718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529435469" sldId="1719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482150070" sldId="1720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507611010" sldId="1722"/>
        </pc:sldMkLst>
      </pc:sldChg>
      <pc:sldChg chg="del">
        <pc:chgData name="伊健 杜" userId="e69aded81da48593" providerId="LiveId" clId="{B29576D2-797B-4661-9A9C-447C7A839A2E}" dt="2022-11-28T10:31:47.766" v="0" actId="47"/>
        <pc:sldMkLst>
          <pc:docMk/>
          <pc:sldMk cId="2528534030" sldId="1723"/>
        </pc:sldMkLst>
      </pc:sldChg>
      <pc:sldChg chg="modSp">
        <pc:chgData name="伊健 杜" userId="e69aded81da48593" providerId="LiveId" clId="{B29576D2-797B-4661-9A9C-447C7A839A2E}" dt="2022-11-28T10:33:31.074" v="25"/>
        <pc:sldMkLst>
          <pc:docMk/>
          <pc:sldMk cId="3253476947" sldId="1755"/>
        </pc:sldMkLst>
        <pc:spChg chg="mod">
          <ac:chgData name="伊健 杜" userId="e69aded81da48593" providerId="LiveId" clId="{B29576D2-797B-4661-9A9C-447C7A839A2E}" dt="2022-11-28T10:33:31.074" v="25"/>
          <ac:spMkLst>
            <pc:docMk/>
            <pc:sldMk cId="3253476947" sldId="1755"/>
            <ac:spMk id="5" creationId="{12133E31-EFD8-1428-E834-932512E03115}"/>
          </ac:spMkLst>
        </pc:spChg>
      </pc:sldChg>
      <pc:sldChg chg="modNotesTx">
        <pc:chgData name="伊健 杜" userId="e69aded81da48593" providerId="LiveId" clId="{B29576D2-797B-4661-9A9C-447C7A839A2E}" dt="2022-11-28T12:17:38.115" v="1626" actId="20577"/>
        <pc:sldMkLst>
          <pc:docMk/>
          <pc:sldMk cId="3678853001" sldId="1758"/>
        </pc:sldMkLst>
      </pc:sldChg>
      <pc:sldChg chg="addSp modSp mod">
        <pc:chgData name="伊健 杜" userId="e69aded81da48593" providerId="LiveId" clId="{B29576D2-797B-4661-9A9C-447C7A839A2E}" dt="2022-11-28T13:53:12.558" v="3285" actId="14100"/>
        <pc:sldMkLst>
          <pc:docMk/>
          <pc:sldMk cId="346368542" sldId="1760"/>
        </pc:sldMkLst>
        <pc:spChg chg="add mod">
          <ac:chgData name="伊健 杜" userId="e69aded81da48593" providerId="LiveId" clId="{B29576D2-797B-4661-9A9C-447C7A839A2E}" dt="2022-11-28T13:50:31.939" v="3270" actId="1076"/>
          <ac:spMkLst>
            <pc:docMk/>
            <pc:sldMk cId="346368542" sldId="1760"/>
            <ac:spMk id="3" creationId="{1552AC94-5F6C-F019-DE61-928DDF4B647E}"/>
          </ac:spMkLst>
        </pc:spChg>
        <pc:spChg chg="add mod">
          <ac:chgData name="伊健 杜" userId="e69aded81da48593" providerId="LiveId" clId="{B29576D2-797B-4661-9A9C-447C7A839A2E}" dt="2022-11-28T13:50:39.100" v="3277" actId="20577"/>
          <ac:spMkLst>
            <pc:docMk/>
            <pc:sldMk cId="346368542" sldId="1760"/>
            <ac:spMk id="4" creationId="{9FC6436E-1D05-8446-5D78-DF6034473B1A}"/>
          </ac:spMkLst>
        </pc:spChg>
        <pc:spChg chg="add">
          <ac:chgData name="伊健 杜" userId="e69aded81da48593" providerId="LiveId" clId="{B29576D2-797B-4661-9A9C-447C7A839A2E}" dt="2022-11-28T13:52:50.178" v="3281"/>
          <ac:spMkLst>
            <pc:docMk/>
            <pc:sldMk cId="346368542" sldId="1760"/>
            <ac:spMk id="8" creationId="{CCC584FC-F0CA-4F1F-23C3-1C95D477FC3A}"/>
          </ac:spMkLst>
        </pc:spChg>
        <pc:picChg chg="add mod">
          <ac:chgData name="伊健 杜" userId="e69aded81da48593" providerId="LiveId" clId="{B29576D2-797B-4661-9A9C-447C7A839A2E}" dt="2022-11-28T13:52:13.384" v="3280" actId="1076"/>
          <ac:picMkLst>
            <pc:docMk/>
            <pc:sldMk cId="346368542" sldId="1760"/>
            <ac:picMk id="7" creationId="{32AF69AF-DDE5-AEA6-D99F-CA2F9A2089F0}"/>
          </ac:picMkLst>
        </pc:picChg>
        <pc:picChg chg="add mod">
          <ac:chgData name="伊健 杜" userId="e69aded81da48593" providerId="LiveId" clId="{B29576D2-797B-4661-9A9C-447C7A839A2E}" dt="2022-11-28T13:53:12.558" v="3285" actId="14100"/>
          <ac:picMkLst>
            <pc:docMk/>
            <pc:sldMk cId="346368542" sldId="1760"/>
            <ac:picMk id="11" creationId="{79479F4B-9562-EC93-F97A-67D93C7B90E5}"/>
          </ac:picMkLst>
        </pc:picChg>
      </pc:sldChg>
      <pc:sldChg chg="addSp delSp modSp add mod ord">
        <pc:chgData name="伊健 杜" userId="e69aded81da48593" providerId="LiveId" clId="{B29576D2-797B-4661-9A9C-447C7A839A2E}" dt="2022-11-28T12:43:15.149" v="3259"/>
        <pc:sldMkLst>
          <pc:docMk/>
          <pc:sldMk cId="3927019099" sldId="1761"/>
        </pc:sldMkLst>
        <pc:spChg chg="mod">
          <ac:chgData name="伊健 杜" userId="e69aded81da48593" providerId="LiveId" clId="{B29576D2-797B-4661-9A9C-447C7A839A2E}" dt="2022-11-28T10:39:32.044" v="33"/>
          <ac:spMkLst>
            <pc:docMk/>
            <pc:sldMk cId="3927019099" sldId="1761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0:39:24.565" v="26"/>
          <ac:spMkLst>
            <pc:docMk/>
            <pc:sldMk cId="3927019099" sldId="1761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3927019099" sldId="1761"/>
            <ac:spMk id="10" creationId="{B839CA97-BE0D-8B7C-B769-3E145A81D451}"/>
          </ac:spMkLst>
        </pc:spChg>
        <pc:picChg chg="add mod">
          <ac:chgData name="伊健 杜" userId="e69aded81da48593" providerId="LiveId" clId="{B29576D2-797B-4661-9A9C-447C7A839A2E}" dt="2022-11-28T10:43:02.193" v="112" actId="1076"/>
          <ac:picMkLst>
            <pc:docMk/>
            <pc:sldMk cId="3927019099" sldId="1761"/>
            <ac:picMk id="1026" creationId="{1D9CABAA-B865-67BC-0946-F91FB42763AC}"/>
          </ac:picMkLst>
        </pc:picChg>
        <pc:picChg chg="del">
          <ac:chgData name="伊健 杜" userId="e69aded81da48593" providerId="LiveId" clId="{B29576D2-797B-4661-9A9C-447C7A839A2E}" dt="2022-11-28T10:42:29.175" v="109" actId="478"/>
          <ac:picMkLst>
            <pc:docMk/>
            <pc:sldMk cId="3927019099" sldId="1761"/>
            <ac:picMk id="20482" creationId="{D92A90D8-9730-6B5F-DC7D-BC0480CA105B}"/>
          </ac:picMkLst>
        </pc:picChg>
      </pc:sldChg>
      <pc:sldChg chg="addSp delSp modSp add mod delAnim">
        <pc:chgData name="伊健 杜" userId="e69aded81da48593" providerId="LiveId" clId="{B29576D2-797B-4661-9A9C-447C7A839A2E}" dt="2022-11-28T12:43:15.149" v="3259"/>
        <pc:sldMkLst>
          <pc:docMk/>
          <pc:sldMk cId="870040822" sldId="1762"/>
        </pc:sldMkLst>
        <pc:spChg chg="del">
          <ac:chgData name="伊健 杜" userId="e69aded81da48593" providerId="LiveId" clId="{B29576D2-797B-4661-9A9C-447C7A839A2E}" dt="2022-11-28T10:47:29.411" v="175" actId="478"/>
          <ac:spMkLst>
            <pc:docMk/>
            <pc:sldMk cId="870040822" sldId="1762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870040822" sldId="1762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0:43:09.742" v="114" actId="478"/>
          <ac:picMkLst>
            <pc:docMk/>
            <pc:sldMk cId="870040822" sldId="1762"/>
            <ac:picMk id="1026" creationId="{1D9CABAA-B865-67BC-0946-F91FB42763AC}"/>
          </ac:picMkLst>
        </pc:picChg>
        <pc:picChg chg="add mod">
          <ac:chgData name="伊健 杜" userId="e69aded81da48593" providerId="LiveId" clId="{B29576D2-797B-4661-9A9C-447C7A839A2E}" dt="2022-11-28T10:47:25.812" v="174" actId="1076"/>
          <ac:picMkLst>
            <pc:docMk/>
            <pc:sldMk cId="870040822" sldId="1762"/>
            <ac:picMk id="2050" creationId="{D34EF100-2956-EDC6-18FE-34B3CBAE1B2A}"/>
          </ac:picMkLst>
        </pc:picChg>
      </pc:sldChg>
      <pc:sldChg chg="modSp add mod modNotesTx">
        <pc:chgData name="伊健 杜" userId="e69aded81da48593" providerId="LiveId" clId="{B29576D2-797B-4661-9A9C-447C7A839A2E}" dt="2022-11-28T12:43:15.149" v="3259"/>
        <pc:sldMkLst>
          <pc:docMk/>
          <pc:sldMk cId="4201160776" sldId="1763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4201160776" sldId="1763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3460963209" sldId="1764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460963209" sldId="1764"/>
            <ac:spMk id="6" creationId="{159B7E6B-21F0-E0FE-7ABA-4ADD738FA9C0}"/>
          </ac:spMkLst>
        </pc:spChg>
        <pc:picChg chg="del">
          <ac:chgData name="伊健 杜" userId="e69aded81da48593" providerId="LiveId" clId="{B29576D2-797B-4661-9A9C-447C7A839A2E}" dt="2022-11-28T10:58:24.056" v="396" actId="478"/>
          <ac:picMkLst>
            <pc:docMk/>
            <pc:sldMk cId="3460963209" sldId="1764"/>
            <ac:picMk id="3074" creationId="{8AFE9A5B-BF16-FD15-F852-2BA71E9C0F96}"/>
          </ac:picMkLst>
        </pc:picChg>
        <pc:picChg chg="add mod">
          <ac:chgData name="伊健 杜" userId="e69aded81da48593" providerId="LiveId" clId="{B29576D2-797B-4661-9A9C-447C7A839A2E}" dt="2022-11-28T10:59:26.254" v="400" actId="1076"/>
          <ac:picMkLst>
            <pc:docMk/>
            <pc:sldMk cId="3460963209" sldId="1764"/>
            <ac:picMk id="4098" creationId="{3CADCC85-B6B9-0B69-E28F-23E2C2AC2E53}"/>
          </ac:picMkLst>
        </pc:picChg>
      </pc:sldChg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65884149" sldId="1765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65884149" sldId="1765"/>
            <ac:spMk id="6" creationId="{159B7E6B-21F0-E0FE-7ABA-4ADD738FA9C0}"/>
          </ac:spMkLst>
        </pc:spChg>
        <pc:picChg chg="del">
          <ac:chgData name="伊健 杜" userId="e69aded81da48593" providerId="LiveId" clId="{B29576D2-797B-4661-9A9C-447C7A839A2E}" dt="2022-11-28T11:01:19.020" v="498" actId="478"/>
          <ac:picMkLst>
            <pc:docMk/>
            <pc:sldMk cId="65884149" sldId="1765"/>
            <ac:picMk id="4098" creationId="{3CADCC85-B6B9-0B69-E28F-23E2C2AC2E53}"/>
          </ac:picMkLst>
        </pc:picChg>
        <pc:picChg chg="add mod">
          <ac:chgData name="伊健 杜" userId="e69aded81da48593" providerId="LiveId" clId="{B29576D2-797B-4661-9A9C-447C7A839A2E}" dt="2022-11-28T11:08:44.751" v="520" actId="1076"/>
          <ac:picMkLst>
            <pc:docMk/>
            <pc:sldMk cId="65884149" sldId="1765"/>
            <ac:picMk id="5122" creationId="{4B938054-26A8-D484-C18A-E35D55972DD8}"/>
          </ac:picMkLst>
        </pc:picChg>
      </pc:sldChg>
      <pc:sldChg chg="modSp add mod modNotesTx">
        <pc:chgData name="伊健 杜" userId="e69aded81da48593" providerId="LiveId" clId="{B29576D2-797B-4661-9A9C-447C7A839A2E}" dt="2022-11-28T12:43:15.149" v="3259"/>
        <pc:sldMkLst>
          <pc:docMk/>
          <pc:sldMk cId="764299211" sldId="1766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764299211" sldId="1766"/>
            <ac:spMk id="3" creationId="{9EDCD38E-F471-5FBB-3895-0BD45C0A03A2}"/>
          </ac:spMkLst>
        </pc:spChg>
      </pc:sldChg>
      <pc:sldChg chg="addSp delSp modSp add mod modNotesTx">
        <pc:chgData name="伊健 杜" userId="e69aded81da48593" providerId="LiveId" clId="{B29576D2-797B-4661-9A9C-447C7A839A2E}" dt="2022-11-28T12:43:15.149" v="3259"/>
        <pc:sldMkLst>
          <pc:docMk/>
          <pc:sldMk cId="2564740774" sldId="1767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2564740774" sldId="1767"/>
            <ac:spMk id="2" creationId="{10304424-DB4A-36E7-9E0D-D32A5DD0F26C}"/>
          </ac:spMkLst>
        </pc:spChg>
        <pc:spChg chg="add del">
          <ac:chgData name="伊健 杜" userId="e69aded81da48593" providerId="LiveId" clId="{B29576D2-797B-4661-9A9C-447C7A839A2E}" dt="2022-11-28T11:14:08.520" v="689"/>
          <ac:spMkLst>
            <pc:docMk/>
            <pc:sldMk cId="2564740774" sldId="1767"/>
            <ac:spMk id="3" creationId="{EDA45510-B463-79DD-ECB9-FD2A071CB7E9}"/>
          </ac:spMkLst>
        </pc:spChg>
        <pc:spChg chg="mod">
          <ac:chgData name="伊健 杜" userId="e69aded81da48593" providerId="LiveId" clId="{B29576D2-797B-4661-9A9C-447C7A839A2E}" dt="2022-11-28T11:14:09.650" v="690"/>
          <ac:spMkLst>
            <pc:docMk/>
            <pc:sldMk cId="2564740774" sldId="1767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2564740774" sldId="1767"/>
            <ac:spMk id="10" creationId="{B839CA97-BE0D-8B7C-B769-3E145A81D451}"/>
          </ac:spMkLst>
        </pc:spChg>
      </pc:sldChg>
      <pc:sldChg chg="addSp delSp modSp add mod delAnim modNotesTx">
        <pc:chgData name="伊健 杜" userId="e69aded81da48593" providerId="LiveId" clId="{B29576D2-797B-4661-9A9C-447C7A839A2E}" dt="2022-11-28T12:43:15.149" v="3259"/>
        <pc:sldMkLst>
          <pc:docMk/>
          <pc:sldMk cId="1389021220" sldId="1768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389021220" sldId="1768"/>
            <ac:spMk id="2" creationId="{10304424-DB4A-36E7-9E0D-D32A5DD0F26C}"/>
          </ac:spMkLst>
        </pc:spChg>
        <pc:spChg chg="del mod">
          <ac:chgData name="伊健 杜" userId="e69aded81da48593" providerId="LiveId" clId="{B29576D2-797B-4661-9A9C-447C7A839A2E}" dt="2022-11-28T11:37:52.733" v="913" actId="478"/>
          <ac:spMkLst>
            <pc:docMk/>
            <pc:sldMk cId="1389021220" sldId="1768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1389021220" sldId="1768"/>
            <ac:spMk id="10" creationId="{B839CA97-BE0D-8B7C-B769-3E145A81D451}"/>
          </ac:spMkLst>
        </pc:spChg>
        <pc:picChg chg="add mod">
          <ac:chgData name="伊健 杜" userId="e69aded81da48593" providerId="LiveId" clId="{B29576D2-797B-4661-9A9C-447C7A839A2E}" dt="2022-11-28T11:37:45.648" v="911" actId="14100"/>
          <ac:picMkLst>
            <pc:docMk/>
            <pc:sldMk cId="1389021220" sldId="1768"/>
            <ac:picMk id="3" creationId="{C3E3BC89-66CF-7783-7D6D-CEA15361AC72}"/>
          </ac:picMkLst>
        </pc:picChg>
        <pc:picChg chg="del">
          <ac:chgData name="伊健 杜" userId="e69aded81da48593" providerId="LiveId" clId="{B29576D2-797B-4661-9A9C-447C7A839A2E}" dt="2022-11-28T11:37:06.873" v="898" actId="478"/>
          <ac:picMkLst>
            <pc:docMk/>
            <pc:sldMk cId="1389021220" sldId="1768"/>
            <ac:picMk id="1026" creationId="{1D9CABAA-B865-67BC-0946-F91FB42763AC}"/>
          </ac:picMkLst>
        </pc:picChg>
      </pc:sldChg>
      <pc:sldChg chg="addSp delSp modSp add mod modNotesTx">
        <pc:chgData name="伊健 杜" userId="e69aded81da48593" providerId="LiveId" clId="{B29576D2-797B-4661-9A9C-447C7A839A2E}" dt="2022-11-28T12:43:15.149" v="3259"/>
        <pc:sldMkLst>
          <pc:docMk/>
          <pc:sldMk cId="107659677" sldId="1769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07659677" sldId="1769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1:40:30.869" v="931"/>
          <ac:spMkLst>
            <pc:docMk/>
            <pc:sldMk cId="107659677" sldId="1769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107659677" sldId="1769"/>
            <ac:spMk id="10" creationId="{B839CA97-BE0D-8B7C-B769-3E145A81D451}"/>
          </ac:spMkLst>
        </pc:spChg>
        <pc:picChg chg="add mod">
          <ac:chgData name="伊健 杜" userId="e69aded81da48593" providerId="LiveId" clId="{B29576D2-797B-4661-9A9C-447C7A839A2E}" dt="2022-11-28T11:44:27.799" v="996" actId="1076"/>
          <ac:picMkLst>
            <pc:docMk/>
            <pc:sldMk cId="107659677" sldId="1769"/>
            <ac:picMk id="4" creationId="{628FF18E-F580-4A87-0FF6-295946A8EB35}"/>
          </ac:picMkLst>
        </pc:picChg>
        <pc:picChg chg="del">
          <ac:chgData name="伊健 杜" userId="e69aded81da48593" providerId="LiveId" clId="{B29576D2-797B-4661-9A9C-447C7A839A2E}" dt="2022-11-28T11:43:27.518" v="932" actId="478"/>
          <ac:picMkLst>
            <pc:docMk/>
            <pc:sldMk cId="107659677" sldId="1769"/>
            <ac:picMk id="1026" creationId="{1D9CABAA-B865-67BC-0946-F91FB42763AC}"/>
          </ac:picMkLst>
        </pc:picChg>
      </pc:sldChg>
      <pc:sldChg chg="addSp delSp modSp add mod delAnim modNotesTx">
        <pc:chgData name="伊健 杜" userId="e69aded81da48593" providerId="LiveId" clId="{B29576D2-797B-4661-9A9C-447C7A839A2E}" dt="2022-11-28T12:43:15.149" v="3259"/>
        <pc:sldMkLst>
          <pc:docMk/>
          <pc:sldMk cId="724131573" sldId="1770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724131573" sldId="1770"/>
            <ac:spMk id="2" creationId="{10304424-DB4A-36E7-9E0D-D32A5DD0F26C}"/>
          </ac:spMkLst>
        </pc:spChg>
        <pc:spChg chg="add mod">
          <ac:chgData name="伊健 杜" userId="e69aded81da48593" providerId="LiveId" clId="{B29576D2-797B-4661-9A9C-447C7A839A2E}" dt="2022-11-28T12:05:36.642" v="1161" actId="1076"/>
          <ac:spMkLst>
            <pc:docMk/>
            <pc:sldMk cId="724131573" sldId="1770"/>
            <ac:spMk id="3" creationId="{D022F231-0E3D-99FB-F11E-600F4B966235}"/>
          </ac:spMkLst>
        </pc:spChg>
        <pc:spChg chg="del">
          <ac:chgData name="伊健 杜" userId="e69aded81da48593" providerId="LiveId" clId="{B29576D2-797B-4661-9A9C-447C7A839A2E}" dt="2022-11-28T12:03:46.099" v="998" actId="478"/>
          <ac:spMkLst>
            <pc:docMk/>
            <pc:sldMk cId="724131573" sldId="1770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724131573" sldId="1770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04:19.667" v="1145" actId="478"/>
          <ac:picMkLst>
            <pc:docMk/>
            <pc:sldMk cId="724131573" sldId="1770"/>
            <ac:picMk id="4" creationId="{628FF18E-F580-4A87-0FF6-295946A8EB35}"/>
          </ac:picMkLst>
        </pc:picChg>
        <pc:picChg chg="add mod">
          <ac:chgData name="伊健 杜" userId="e69aded81da48593" providerId="LiveId" clId="{B29576D2-797B-4661-9A9C-447C7A839A2E}" dt="2022-11-28T12:05:24.884" v="1158" actId="1076"/>
          <ac:picMkLst>
            <pc:docMk/>
            <pc:sldMk cId="724131573" sldId="1770"/>
            <ac:picMk id="2050" creationId="{3027FE0D-2E8A-6D36-37DF-B5CA87C10543}"/>
          </ac:picMkLst>
        </pc:picChg>
        <pc:picChg chg="add mod">
          <ac:chgData name="伊健 杜" userId="e69aded81da48593" providerId="LiveId" clId="{B29576D2-797B-4661-9A9C-447C7A839A2E}" dt="2022-11-28T12:05:26.199" v="1159" actId="1076"/>
          <ac:picMkLst>
            <pc:docMk/>
            <pc:sldMk cId="724131573" sldId="1770"/>
            <ac:picMk id="2052" creationId="{D48A17F7-5FC9-91F8-1846-2F86C2D5BF32}"/>
          </ac:picMkLst>
        </pc:picChg>
      </pc:sldChg>
      <pc:sldChg chg="addSp delSp modSp add mod delAnim modNotesTx">
        <pc:chgData name="伊健 杜" userId="e69aded81da48593" providerId="LiveId" clId="{B29576D2-797B-4661-9A9C-447C7A839A2E}" dt="2022-11-28T12:43:15.149" v="3259"/>
        <pc:sldMkLst>
          <pc:docMk/>
          <pc:sldMk cId="3577190771" sldId="1771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577190771" sldId="1771"/>
            <ac:spMk id="2" creationId="{10304424-DB4A-36E7-9E0D-D32A5DD0F26C}"/>
          </ac:spMkLst>
        </pc:spChg>
        <pc:spChg chg="del mod">
          <ac:chgData name="伊健 杜" userId="e69aded81da48593" providerId="LiveId" clId="{B29576D2-797B-4661-9A9C-447C7A839A2E}" dt="2022-11-28T12:05:51.217" v="1167" actId="478"/>
          <ac:spMkLst>
            <pc:docMk/>
            <pc:sldMk cId="3577190771" sldId="1771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3577190771" sldId="1771"/>
            <ac:spMk id="10" creationId="{B839CA97-BE0D-8B7C-B769-3E145A81D451}"/>
          </ac:spMkLst>
        </pc:spChg>
        <pc:picChg chg="del mod">
          <ac:chgData name="伊健 杜" userId="e69aded81da48593" providerId="LiveId" clId="{B29576D2-797B-4661-9A9C-447C7A839A2E}" dt="2022-11-28T12:06:33.592" v="1296" actId="478"/>
          <ac:picMkLst>
            <pc:docMk/>
            <pc:sldMk cId="3577190771" sldId="1771"/>
            <ac:picMk id="4" creationId="{628FF18E-F580-4A87-0FF6-295946A8EB35}"/>
          </ac:picMkLst>
        </pc:picChg>
        <pc:picChg chg="add mod">
          <ac:chgData name="伊健 杜" userId="e69aded81da48593" providerId="LiveId" clId="{B29576D2-797B-4661-9A9C-447C7A839A2E}" dt="2022-11-28T12:07:01.569" v="1301" actId="1076"/>
          <ac:picMkLst>
            <pc:docMk/>
            <pc:sldMk cId="3577190771" sldId="1771"/>
            <ac:picMk id="7" creationId="{562B3BE1-4762-6DEE-F90A-34B057CEF36E}"/>
          </ac:picMkLst>
        </pc:picChg>
      </pc:sldChg>
      <pc:sldChg chg="addSp delSp modSp add mod modNotesTx">
        <pc:chgData name="伊健 杜" userId="e69aded81da48593" providerId="LiveId" clId="{B29576D2-797B-4661-9A9C-447C7A839A2E}" dt="2022-11-28T12:43:15.149" v="3259"/>
        <pc:sldMkLst>
          <pc:docMk/>
          <pc:sldMk cId="172176771" sldId="1772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72176771" sldId="1772"/>
            <ac:spMk id="2" creationId="{10304424-DB4A-36E7-9E0D-D32A5DD0F26C}"/>
          </ac:spMkLst>
        </pc:spChg>
        <pc:spChg chg="add mod">
          <ac:chgData name="伊健 杜" userId="e69aded81da48593" providerId="LiveId" clId="{B29576D2-797B-4661-9A9C-447C7A839A2E}" dt="2022-11-28T12:14:14.071" v="1523" actId="1076"/>
          <ac:spMkLst>
            <pc:docMk/>
            <pc:sldMk cId="172176771" sldId="1772"/>
            <ac:spMk id="3" creationId="{8387CF64-F66C-7A5C-84CB-AD797888B261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172176771" sldId="1772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13:04.062" v="1411" actId="478"/>
          <ac:picMkLst>
            <pc:docMk/>
            <pc:sldMk cId="172176771" sldId="1772"/>
            <ac:picMk id="7" creationId="{562B3BE1-4762-6DEE-F90A-34B057CEF36E}"/>
          </ac:picMkLst>
        </pc:picChg>
      </pc:sldChg>
      <pc:sldChg chg="new">
        <pc:chgData name="伊健 杜" userId="e69aded81da48593" providerId="LiveId" clId="{B29576D2-797B-4661-9A9C-447C7A839A2E}" dt="2022-11-28T12:13:36.725" v="1472" actId="680"/>
        <pc:sldMkLst>
          <pc:docMk/>
          <pc:sldMk cId="3186032059" sldId="1773"/>
        </pc:sldMkLst>
      </pc:sldChg>
      <pc:sldChg chg="modSp add mod ord modNotesTx">
        <pc:chgData name="伊健 杜" userId="e69aded81da48593" providerId="LiveId" clId="{B29576D2-797B-4661-9A9C-447C7A839A2E}" dt="2022-11-28T12:43:15.149" v="3259"/>
        <pc:sldMkLst>
          <pc:docMk/>
          <pc:sldMk cId="2537608014" sldId="1774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2537608014" sldId="1774"/>
            <ac:spMk id="3" creationId="{9EDCD38E-F471-5FBB-3895-0BD45C0A03A2}"/>
          </ac:spMkLst>
        </pc:spChg>
      </pc:sldChg>
      <pc:sldChg chg="addSp delSp modSp add mod modNotesTx">
        <pc:chgData name="伊健 杜" userId="e69aded81da48593" providerId="LiveId" clId="{B29576D2-797B-4661-9A9C-447C7A839A2E}" dt="2022-11-28T12:43:15.149" v="3259"/>
        <pc:sldMkLst>
          <pc:docMk/>
          <pc:sldMk cId="1688766691" sldId="1775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688766691" sldId="1775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2:18:23.572" v="1628" actId="1076"/>
          <ac:spMkLst>
            <pc:docMk/>
            <pc:sldMk cId="1688766691" sldId="1775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1688766691" sldId="1775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20:13.771" v="1791" actId="478"/>
          <ac:picMkLst>
            <pc:docMk/>
            <pc:sldMk cId="1688766691" sldId="1775"/>
            <ac:picMk id="1026" creationId="{1D9CABAA-B865-67BC-0946-F91FB42763AC}"/>
          </ac:picMkLst>
        </pc:picChg>
        <pc:picChg chg="add mod">
          <ac:chgData name="伊健 杜" userId="e69aded81da48593" providerId="LiveId" clId="{B29576D2-797B-4661-9A9C-447C7A839A2E}" dt="2022-11-28T12:21:04.492" v="1858" actId="1076"/>
          <ac:picMkLst>
            <pc:docMk/>
            <pc:sldMk cId="1688766691" sldId="1775"/>
            <ac:picMk id="3074" creationId="{99044B18-143F-B044-60CE-59C12C42BCA2}"/>
          </ac:picMkLst>
        </pc:picChg>
      </pc:sldChg>
      <pc:sldChg chg="addSp delSp modSp add mod delAnim">
        <pc:chgData name="伊健 杜" userId="e69aded81da48593" providerId="LiveId" clId="{B29576D2-797B-4661-9A9C-447C7A839A2E}" dt="2022-11-28T14:09:20.432" v="3296"/>
        <pc:sldMkLst>
          <pc:docMk/>
          <pc:sldMk cId="3670985878" sldId="1776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670985878" sldId="1776"/>
            <ac:spMk id="2" creationId="{10304424-DB4A-36E7-9E0D-D32A5DD0F26C}"/>
          </ac:spMkLst>
        </pc:spChg>
        <pc:spChg chg="del">
          <ac:chgData name="伊健 杜" userId="e69aded81da48593" providerId="LiveId" clId="{B29576D2-797B-4661-9A9C-447C7A839A2E}" dt="2022-11-28T12:21:32.480" v="1932" actId="478"/>
          <ac:spMkLst>
            <pc:docMk/>
            <pc:sldMk cId="3670985878" sldId="1776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4:09:20.432" v="3296"/>
          <ac:spMkLst>
            <pc:docMk/>
            <pc:sldMk cId="3670985878" sldId="1776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21:52.231" v="2011" actId="478"/>
          <ac:picMkLst>
            <pc:docMk/>
            <pc:sldMk cId="3670985878" sldId="1776"/>
            <ac:picMk id="3074" creationId="{99044B18-143F-B044-60CE-59C12C42BCA2}"/>
          </ac:picMkLst>
        </pc:picChg>
        <pc:picChg chg="add mod">
          <ac:chgData name="伊健 杜" userId="e69aded81da48593" providerId="LiveId" clId="{B29576D2-797B-4661-9A9C-447C7A839A2E}" dt="2022-11-28T12:22:13.500" v="2014" actId="1076"/>
          <ac:picMkLst>
            <pc:docMk/>
            <pc:sldMk cId="3670985878" sldId="1776"/>
            <ac:picMk id="4098" creationId="{D2415B67-C91D-DDBF-AD39-8F5AACDDDD39}"/>
          </ac:picMkLst>
        </pc:picChg>
      </pc:sldChg>
      <pc:sldChg chg="modSp add mod">
        <pc:chgData name="伊健 杜" userId="e69aded81da48593" providerId="LiveId" clId="{B29576D2-797B-4661-9A9C-447C7A839A2E}" dt="2022-11-28T12:43:15.149" v="3259"/>
        <pc:sldMkLst>
          <pc:docMk/>
          <pc:sldMk cId="1507371459" sldId="1777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507371459" sldId="1777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2:23:00.396" v="2038"/>
          <ac:spMkLst>
            <pc:docMk/>
            <pc:sldMk cId="1507371459" sldId="1777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1507371459" sldId="1777"/>
            <ac:spMk id="10" creationId="{B839CA97-BE0D-8B7C-B769-3E145A81D451}"/>
          </ac:spMkLst>
        </pc:spChg>
      </pc:sldChg>
      <pc:sldChg chg="delSp modSp add mod delAnim">
        <pc:chgData name="伊健 杜" userId="e69aded81da48593" providerId="LiveId" clId="{B29576D2-797B-4661-9A9C-447C7A839A2E}" dt="2022-11-28T14:10:56.772" v="3319" actId="20577"/>
        <pc:sldMkLst>
          <pc:docMk/>
          <pc:sldMk cId="1934587504" sldId="1778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934587504" sldId="1778"/>
            <ac:spMk id="2" creationId="{10304424-DB4A-36E7-9E0D-D32A5DD0F26C}"/>
          </ac:spMkLst>
        </pc:spChg>
        <pc:spChg chg="del">
          <ac:chgData name="伊健 杜" userId="e69aded81da48593" providerId="LiveId" clId="{B29576D2-797B-4661-9A9C-447C7A839A2E}" dt="2022-11-28T12:23:49.035" v="2175" actId="478"/>
          <ac:spMkLst>
            <pc:docMk/>
            <pc:sldMk cId="1934587504" sldId="1778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4:10:56.772" v="3319" actId="20577"/>
          <ac:spMkLst>
            <pc:docMk/>
            <pc:sldMk cId="1934587504" sldId="1778"/>
            <ac:spMk id="10" creationId="{B839CA97-BE0D-8B7C-B769-3E145A81D451}"/>
          </ac:spMkLst>
        </pc:spChg>
      </pc:sldChg>
      <pc:sldChg chg="modSp add mod">
        <pc:chgData name="伊健 杜" userId="e69aded81da48593" providerId="LiveId" clId="{B29576D2-797B-4661-9A9C-447C7A839A2E}" dt="2022-11-28T12:43:15.149" v="3259"/>
        <pc:sldMkLst>
          <pc:docMk/>
          <pc:sldMk cId="3792540839" sldId="1779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792540839" sldId="1779"/>
            <ac:spMk id="3" creationId="{9EDCD38E-F471-5FBB-3895-0BD45C0A03A2}"/>
          </ac:spMkLst>
        </pc:spChg>
      </pc:sldChg>
      <pc:sldChg chg="delSp modSp add mod delAnim">
        <pc:chgData name="伊健 杜" userId="e69aded81da48593" providerId="LiveId" clId="{B29576D2-797B-4661-9A9C-447C7A839A2E}" dt="2022-11-28T12:43:15.149" v="3259"/>
        <pc:sldMkLst>
          <pc:docMk/>
          <pc:sldMk cId="1073241968" sldId="1780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1073241968" sldId="1780"/>
            <ac:spMk id="3" creationId="{9EDCD38E-F471-5FBB-3895-0BD45C0A03A2}"/>
          </ac:spMkLst>
        </pc:spChg>
        <pc:spChg chg="del">
          <ac:chgData name="伊健 杜" userId="e69aded81da48593" providerId="LiveId" clId="{B29576D2-797B-4661-9A9C-447C7A839A2E}" dt="2022-11-28T12:27:10.991" v="2474" actId="478"/>
          <ac:spMkLst>
            <pc:docMk/>
            <pc:sldMk cId="1073241968" sldId="1780"/>
            <ac:spMk id="5" creationId="{12133E31-EFD8-1428-E834-932512E03115}"/>
          </ac:spMkLst>
        </pc:spChg>
      </pc:sldChg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4046973700" sldId="1781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4046973700" sldId="1781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2:28:50.446" v="2577"/>
          <ac:spMkLst>
            <pc:docMk/>
            <pc:sldMk cId="4046973700" sldId="1781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4046973700" sldId="1781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29:30.930" v="2647" actId="478"/>
          <ac:picMkLst>
            <pc:docMk/>
            <pc:sldMk cId="4046973700" sldId="1781"/>
            <ac:picMk id="3074" creationId="{99044B18-143F-B044-60CE-59C12C42BCA2}"/>
          </ac:picMkLst>
        </pc:picChg>
        <pc:picChg chg="add mod">
          <ac:chgData name="伊健 杜" userId="e69aded81da48593" providerId="LiveId" clId="{B29576D2-797B-4661-9A9C-447C7A839A2E}" dt="2022-11-28T12:29:34.812" v="2651" actId="1076"/>
          <ac:picMkLst>
            <pc:docMk/>
            <pc:sldMk cId="4046973700" sldId="1781"/>
            <ac:picMk id="5122" creationId="{D15C2AC3-4E27-7121-90E6-0635040C9624}"/>
          </ac:picMkLst>
        </pc:picChg>
      </pc:sldChg>
      <pc:sldChg chg="addSp delSp modSp add mod delAnim">
        <pc:chgData name="伊健 杜" userId="e69aded81da48593" providerId="LiveId" clId="{B29576D2-797B-4661-9A9C-447C7A839A2E}" dt="2022-11-28T12:43:15.149" v="3259"/>
        <pc:sldMkLst>
          <pc:docMk/>
          <pc:sldMk cId="3021273311" sldId="1782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021273311" sldId="1782"/>
            <ac:spMk id="2" creationId="{10304424-DB4A-36E7-9E0D-D32A5DD0F26C}"/>
          </ac:spMkLst>
        </pc:spChg>
        <pc:spChg chg="del">
          <ac:chgData name="伊健 杜" userId="e69aded81da48593" providerId="LiveId" clId="{B29576D2-797B-4661-9A9C-447C7A839A2E}" dt="2022-11-28T12:29:39.417" v="2653" actId="478"/>
          <ac:spMkLst>
            <pc:docMk/>
            <pc:sldMk cId="3021273311" sldId="1782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3021273311" sldId="1782"/>
            <ac:spMk id="10" creationId="{B839CA97-BE0D-8B7C-B769-3E145A81D451}"/>
          </ac:spMkLst>
        </pc:spChg>
        <pc:picChg chg="del mod">
          <ac:chgData name="伊健 杜" userId="e69aded81da48593" providerId="LiveId" clId="{B29576D2-797B-4661-9A9C-447C7A839A2E}" dt="2022-11-28T12:30:46.223" v="2655" actId="478"/>
          <ac:picMkLst>
            <pc:docMk/>
            <pc:sldMk cId="3021273311" sldId="1782"/>
            <ac:picMk id="5122" creationId="{D15C2AC3-4E27-7121-90E6-0635040C9624}"/>
          </ac:picMkLst>
        </pc:picChg>
        <pc:picChg chg="add mod">
          <ac:chgData name="伊健 杜" userId="e69aded81da48593" providerId="LiveId" clId="{B29576D2-797B-4661-9A9C-447C7A839A2E}" dt="2022-11-28T12:30:51.400" v="2658" actId="1076"/>
          <ac:picMkLst>
            <pc:docMk/>
            <pc:sldMk cId="3021273311" sldId="1782"/>
            <ac:picMk id="8194" creationId="{669F0EAD-BBB7-C93F-3C7E-B93CB14B3F3B}"/>
          </ac:picMkLst>
        </pc:picChg>
      </pc:sldChg>
      <pc:sldChg chg="addSp delSp modSp add mod delAnim">
        <pc:chgData name="伊健 杜" userId="e69aded81da48593" providerId="LiveId" clId="{B29576D2-797B-4661-9A9C-447C7A839A2E}" dt="2022-11-28T12:43:15.149" v="3259"/>
        <pc:sldMkLst>
          <pc:docMk/>
          <pc:sldMk cId="2389901494" sldId="1783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2389901494" sldId="1783"/>
            <ac:spMk id="2" creationId="{10304424-DB4A-36E7-9E0D-D32A5DD0F26C}"/>
          </ac:spMkLst>
        </pc:spChg>
        <pc:spChg chg="del">
          <ac:chgData name="伊健 杜" userId="e69aded81da48593" providerId="LiveId" clId="{B29576D2-797B-4661-9A9C-447C7A839A2E}" dt="2022-11-28T12:31:43.286" v="2816" actId="478"/>
          <ac:spMkLst>
            <pc:docMk/>
            <pc:sldMk cId="2389901494" sldId="1783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2389901494" sldId="1783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32:55.008" v="2904" actId="478"/>
          <ac:picMkLst>
            <pc:docMk/>
            <pc:sldMk cId="2389901494" sldId="1783"/>
            <ac:picMk id="5122" creationId="{D15C2AC3-4E27-7121-90E6-0635040C9624}"/>
          </ac:picMkLst>
        </pc:picChg>
        <pc:picChg chg="add mod">
          <ac:chgData name="伊健 杜" userId="e69aded81da48593" providerId="LiveId" clId="{B29576D2-797B-4661-9A9C-447C7A839A2E}" dt="2022-11-28T12:36:20.161" v="2944" actId="14100"/>
          <ac:picMkLst>
            <pc:docMk/>
            <pc:sldMk cId="2389901494" sldId="1783"/>
            <ac:picMk id="10242" creationId="{42F67229-4965-7EF7-6ED2-C32509C17417}"/>
          </ac:picMkLst>
        </pc:picChg>
      </pc:sldChg>
      <pc:sldChg chg="addSp modSp new mod">
        <pc:chgData name="伊健 杜" userId="e69aded81da48593" providerId="LiveId" clId="{B29576D2-797B-4661-9A9C-447C7A839A2E}" dt="2022-11-28T14:26:35.583" v="3322" actId="22"/>
        <pc:sldMkLst>
          <pc:docMk/>
          <pc:sldMk cId="639250070" sldId="1784"/>
        </pc:sldMkLst>
        <pc:spChg chg="add">
          <ac:chgData name="伊健 杜" userId="e69aded81da48593" providerId="LiveId" clId="{B29576D2-797B-4661-9A9C-447C7A839A2E}" dt="2022-11-28T12:34:30.814" v="2905"/>
          <ac:spMkLst>
            <pc:docMk/>
            <pc:sldMk cId="639250070" sldId="1784"/>
            <ac:spMk id="4" creationId="{2AEE5BB7-84EC-7B9D-7FAD-3175B24E20D4}"/>
          </ac:spMkLst>
        </pc:spChg>
        <pc:picChg chg="add mod">
          <ac:chgData name="伊健 杜" userId="e69aded81da48593" providerId="LiveId" clId="{B29576D2-797B-4661-9A9C-447C7A839A2E}" dt="2022-11-28T14:24:57.548" v="3321" actId="14100"/>
          <ac:picMkLst>
            <pc:docMk/>
            <pc:sldMk cId="639250070" sldId="1784"/>
            <ac:picMk id="6" creationId="{41E5267D-4F5E-B1E9-D5A0-AB91A1A81090}"/>
          </ac:picMkLst>
        </pc:picChg>
        <pc:picChg chg="add">
          <ac:chgData name="伊健 杜" userId="e69aded81da48593" providerId="LiveId" clId="{B29576D2-797B-4661-9A9C-447C7A839A2E}" dt="2022-11-28T14:26:35.583" v="3322" actId="22"/>
          <ac:picMkLst>
            <pc:docMk/>
            <pc:sldMk cId="639250070" sldId="1784"/>
            <ac:picMk id="8" creationId="{0A9BDFDD-AD9B-7A15-6BE7-3F823C39DE97}"/>
          </ac:picMkLst>
        </pc:picChg>
      </pc:sldChg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2720419610" sldId="1785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2720419610" sldId="1785"/>
            <ac:spMk id="2" creationId="{10304424-DB4A-36E7-9E0D-D32A5DD0F26C}"/>
          </ac:spMkLst>
        </pc:spChg>
        <pc:spChg chg="add mod">
          <ac:chgData name="伊健 杜" userId="e69aded81da48593" providerId="LiveId" clId="{B29576D2-797B-4661-9A9C-447C7A839A2E}" dt="2022-11-28T12:35:10.949" v="2915" actId="13822"/>
          <ac:spMkLst>
            <pc:docMk/>
            <pc:sldMk cId="2720419610" sldId="1785"/>
            <ac:spMk id="5" creationId="{31EC6BD8-0E0B-8BD2-C396-7F4453B43BE8}"/>
          </ac:spMkLst>
        </pc:spChg>
        <pc:spChg chg="del">
          <ac:chgData name="伊健 杜" userId="e69aded81da48593" providerId="LiveId" clId="{B29576D2-797B-4661-9A9C-447C7A839A2E}" dt="2022-11-28T12:34:36.822" v="2907" actId="478"/>
          <ac:spMkLst>
            <pc:docMk/>
            <pc:sldMk cId="2720419610" sldId="1785"/>
            <ac:spMk id="10" creationId="{B839CA97-BE0D-8B7C-B769-3E145A81D451}"/>
          </ac:spMkLst>
        </pc:spChg>
        <pc:picChg chg="add mod">
          <ac:chgData name="伊健 杜" userId="e69aded81da48593" providerId="LiveId" clId="{B29576D2-797B-4661-9A9C-447C7A839A2E}" dt="2022-11-28T12:34:53.616" v="2910" actId="1076"/>
          <ac:picMkLst>
            <pc:docMk/>
            <pc:sldMk cId="2720419610" sldId="1785"/>
            <ac:picMk id="4" creationId="{F93077D7-87F1-8B40-7379-51096E0E4A7F}"/>
          </ac:picMkLst>
        </pc:picChg>
      </pc:sldChg>
      <pc:sldChg chg="addSp delSp modSp add mod">
        <pc:chgData name="伊健 杜" userId="e69aded81da48593" providerId="LiveId" clId="{B29576D2-797B-4661-9A9C-447C7A839A2E}" dt="2022-11-28T12:43:15.149" v="3259"/>
        <pc:sldMkLst>
          <pc:docMk/>
          <pc:sldMk cId="3700145461" sldId="1786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3700145461" sldId="1786"/>
            <ac:spMk id="2" creationId="{10304424-DB4A-36E7-9E0D-D32A5DD0F26C}"/>
          </ac:spMkLst>
        </pc:spChg>
        <pc:spChg chg="mod">
          <ac:chgData name="伊健 杜" userId="e69aded81da48593" providerId="LiveId" clId="{B29576D2-797B-4661-9A9C-447C7A839A2E}" dt="2022-11-28T12:35:58.807" v="2941"/>
          <ac:spMkLst>
            <pc:docMk/>
            <pc:sldMk cId="3700145461" sldId="1786"/>
            <ac:spMk id="5" creationId="{12133E31-EFD8-1428-E834-932512E03115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3700145461" sldId="1786"/>
            <ac:spMk id="10" creationId="{B839CA97-BE0D-8B7C-B769-3E145A81D451}"/>
          </ac:spMkLst>
        </pc:spChg>
        <pc:picChg chg="del">
          <ac:chgData name="伊健 杜" userId="e69aded81da48593" providerId="LiveId" clId="{B29576D2-797B-4661-9A9C-447C7A839A2E}" dt="2022-11-28T12:37:19.918" v="2945" actId="478"/>
          <ac:picMkLst>
            <pc:docMk/>
            <pc:sldMk cId="3700145461" sldId="1786"/>
            <ac:picMk id="5122" creationId="{D15C2AC3-4E27-7121-90E6-0635040C9624}"/>
          </ac:picMkLst>
        </pc:picChg>
        <pc:picChg chg="add del mod">
          <ac:chgData name="伊健 杜" userId="e69aded81da48593" providerId="LiveId" clId="{B29576D2-797B-4661-9A9C-447C7A839A2E}" dt="2022-11-28T12:38:31.058" v="3032" actId="478"/>
          <ac:picMkLst>
            <pc:docMk/>
            <pc:sldMk cId="3700145461" sldId="1786"/>
            <ac:picMk id="11266" creationId="{9DBE61DF-34EE-4E5A-CBE8-288CB4FA2111}"/>
          </ac:picMkLst>
        </pc:picChg>
        <pc:picChg chg="add mod">
          <ac:chgData name="伊健 杜" userId="e69aded81da48593" providerId="LiveId" clId="{B29576D2-797B-4661-9A9C-447C7A839A2E}" dt="2022-11-28T12:41:20.986" v="3147" actId="1076"/>
          <ac:picMkLst>
            <pc:docMk/>
            <pc:sldMk cId="3700145461" sldId="1786"/>
            <ac:picMk id="11268" creationId="{8E805E64-8EA8-8674-C712-834314E638CA}"/>
          </ac:picMkLst>
        </pc:picChg>
      </pc:sldChg>
      <pc:sldChg chg="addSp delSp modSp add mod delAnim">
        <pc:chgData name="伊健 杜" userId="e69aded81da48593" providerId="LiveId" clId="{B29576D2-797B-4661-9A9C-447C7A839A2E}" dt="2022-11-28T12:43:15.149" v="3259"/>
        <pc:sldMkLst>
          <pc:docMk/>
          <pc:sldMk cId="4126106858" sldId="1787"/>
        </pc:sldMkLst>
        <pc:spChg chg="mod">
          <ac:chgData name="伊健 杜" userId="e69aded81da48593" providerId="LiveId" clId="{B29576D2-797B-4661-9A9C-447C7A839A2E}" dt="2022-11-28T12:43:15.149" v="3259"/>
          <ac:spMkLst>
            <pc:docMk/>
            <pc:sldMk cId="4126106858" sldId="1787"/>
            <ac:spMk id="2" creationId="{10304424-DB4A-36E7-9E0D-D32A5DD0F26C}"/>
          </ac:spMkLst>
        </pc:spChg>
        <pc:spChg chg="add mod">
          <ac:chgData name="伊健 杜" userId="e69aded81da48593" providerId="LiveId" clId="{B29576D2-797B-4661-9A9C-447C7A839A2E}" dt="2022-11-28T12:43:15.149" v="3259"/>
          <ac:spMkLst>
            <pc:docMk/>
            <pc:sldMk cId="4126106858" sldId="1787"/>
            <ac:spMk id="3" creationId="{5BBDFC94-3AC7-12A2-12C9-8AEE0967097C}"/>
          </ac:spMkLst>
        </pc:spChg>
        <pc:spChg chg="del">
          <ac:chgData name="伊健 杜" userId="e69aded81da48593" providerId="LiveId" clId="{B29576D2-797B-4661-9A9C-447C7A839A2E}" dt="2022-11-28T12:38:29.165" v="3031" actId="478"/>
          <ac:spMkLst>
            <pc:docMk/>
            <pc:sldMk cId="4126106858" sldId="1787"/>
            <ac:spMk id="5" creationId="{12133E31-EFD8-1428-E834-932512E03115}"/>
          </ac:spMkLst>
        </pc:spChg>
        <pc:spChg chg="mod ord">
          <ac:chgData name="伊健 杜" userId="e69aded81da48593" providerId="LiveId" clId="{B29576D2-797B-4661-9A9C-447C7A839A2E}" dt="2022-11-28T12:37:42.768" v="2977" actId="1076"/>
          <ac:spMkLst>
            <pc:docMk/>
            <pc:sldMk cId="4126106858" sldId="1787"/>
            <ac:spMk id="6" creationId="{FCF60491-E739-DB42-5DA9-C3A6F3C5776C}"/>
          </ac:spMkLst>
        </pc:spChg>
        <pc:spChg chg="mod ord">
          <ac:chgData name="伊健 杜" userId="e69aded81da48593" providerId="LiveId" clId="{B29576D2-797B-4661-9A9C-447C7A839A2E}" dt="2022-11-28T12:43:15.149" v="3259"/>
          <ac:spMkLst>
            <pc:docMk/>
            <pc:sldMk cId="4126106858" sldId="1787"/>
            <ac:spMk id="10" creationId="{B839CA97-BE0D-8B7C-B769-3E145A81D451}"/>
          </ac:spMkLst>
        </pc:spChg>
        <pc:picChg chg="mod">
          <ac:chgData name="伊健 杜" userId="e69aded81da48593" providerId="LiveId" clId="{B29576D2-797B-4661-9A9C-447C7A839A2E}" dt="2022-11-28T12:38:20.526" v="3024" actId="1076"/>
          <ac:picMkLst>
            <pc:docMk/>
            <pc:sldMk cId="4126106858" sldId="1787"/>
            <ac:picMk id="11266" creationId="{9DBE61DF-34EE-4E5A-CBE8-288CB4FA2111}"/>
          </ac:picMkLst>
        </pc:picChg>
      </pc:sldChg>
      <pc:sldChg chg="addSp modSp add mod">
        <pc:chgData name="伊健 杜" userId="e69aded81da48593" providerId="LiveId" clId="{B29576D2-797B-4661-9A9C-447C7A839A2E}" dt="2022-11-28T12:43:15.149" v="3259"/>
        <pc:sldMkLst>
          <pc:docMk/>
          <pc:sldMk cId="4240655092" sldId="1788"/>
        </pc:sldMkLst>
        <pc:spChg chg="add mod">
          <ac:chgData name="伊健 杜" userId="e69aded81da48593" providerId="LiveId" clId="{B29576D2-797B-4661-9A9C-447C7A839A2E}" dt="2022-11-28T12:43:15.149" v="3259"/>
          <ac:spMkLst>
            <pc:docMk/>
            <pc:sldMk cId="4240655092" sldId="1788"/>
            <ac:spMk id="2" creationId="{29BA83C6-E99A-B02A-7134-1B27BCD48AE3}"/>
          </ac:spMkLst>
        </pc:spChg>
        <pc:spChg chg="mod">
          <ac:chgData name="伊健 杜" userId="e69aded81da48593" providerId="LiveId" clId="{B29576D2-797B-4661-9A9C-447C7A839A2E}" dt="2022-11-28T12:43:15.149" v="3259"/>
          <ac:spMkLst>
            <pc:docMk/>
            <pc:sldMk cId="4240655092" sldId="1788"/>
            <ac:spMk id="3" creationId="{9EDCD38E-F471-5FBB-3895-0BD45C0A03A2}"/>
          </ac:spMkLst>
        </pc:spChg>
      </pc:sldChg>
    </pc:docChg>
  </pc:docChgLst>
  <pc:docChgLst>
    <pc:chgData name="伊健 杜" userId="e69aded81da48593" providerId="LiveId" clId="{8316A85E-3CC5-46D2-AC8D-005C5FC4976A}"/>
    <pc:docChg chg="undo custSel addSld delSld modSld sldOrd">
      <pc:chgData name="伊健 杜" userId="e69aded81da48593" providerId="LiveId" clId="{8316A85E-3CC5-46D2-AC8D-005C5FC4976A}" dt="2022-10-20T06:49:39.802" v="4113" actId="1076"/>
      <pc:docMkLst>
        <pc:docMk/>
      </pc:docMkLst>
      <pc:sldChg chg="modSp add mod">
        <pc:chgData name="伊健 杜" userId="e69aded81da48593" providerId="LiveId" clId="{8316A85E-3CC5-46D2-AC8D-005C5FC4976A}" dt="2022-10-20T05:31:01.914" v="3469" actId="20577"/>
        <pc:sldMkLst>
          <pc:docMk/>
          <pc:sldMk cId="779196328" sldId="775"/>
        </pc:sldMkLst>
        <pc:spChg chg="mod">
          <ac:chgData name="伊健 杜" userId="e69aded81da48593" providerId="LiveId" clId="{8316A85E-3CC5-46D2-AC8D-005C5FC4976A}" dt="2022-10-20T05:31:01.914" v="3469" actId="20577"/>
          <ac:spMkLst>
            <pc:docMk/>
            <pc:sldMk cId="779196328" sldId="775"/>
            <ac:spMk id="2" creationId="{81F4B079-5182-7332-4978-966F1AEEF4D2}"/>
          </ac:spMkLst>
        </pc:spChg>
      </pc:sldChg>
      <pc:sldChg chg="add">
        <pc:chgData name="伊健 杜" userId="e69aded81da48593" providerId="LiveId" clId="{8316A85E-3CC5-46D2-AC8D-005C5FC4976A}" dt="2022-10-20T05:30:43.105" v="3461"/>
        <pc:sldMkLst>
          <pc:docMk/>
          <pc:sldMk cId="2037386635" sldId="805"/>
        </pc:sldMkLst>
      </pc:sldChg>
      <pc:sldChg chg="modSp add del mod">
        <pc:chgData name="伊健 杜" userId="e69aded81da48593" providerId="LiveId" clId="{8316A85E-3CC5-46D2-AC8D-005C5FC4976A}" dt="2022-10-20T05:31:32.876" v="3476" actId="47"/>
        <pc:sldMkLst>
          <pc:docMk/>
          <pc:sldMk cId="3181458092" sldId="806"/>
        </pc:sldMkLst>
        <pc:spChg chg="mod">
          <ac:chgData name="伊健 杜" userId="e69aded81da48593" providerId="LiveId" clId="{8316A85E-3CC5-46D2-AC8D-005C5FC4976A}" dt="2022-10-20T05:31:18.306" v="3475" actId="20577"/>
          <ac:spMkLst>
            <pc:docMk/>
            <pc:sldMk cId="3181458092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8316A85E-3CC5-46D2-AC8D-005C5FC4976A}" dt="2022-10-20T05:31:36.046" v="3477" actId="47"/>
        <pc:sldMkLst>
          <pc:docMk/>
          <pc:sldMk cId="1585694845" sldId="807"/>
        </pc:sldMkLst>
      </pc:sldChg>
      <pc:sldChg chg="modSp add del mod">
        <pc:chgData name="伊健 杜" userId="e69aded81da48593" providerId="LiveId" clId="{8316A85E-3CC5-46D2-AC8D-005C5FC4976A}" dt="2022-10-20T06:07:27.922" v="4065"/>
        <pc:sldMkLst>
          <pc:docMk/>
          <pc:sldMk cId="1627291954" sldId="80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627291954" sldId="808"/>
            <ac:spMk id="2" creationId="{9C74F706-AB23-7A24-27F9-BA8C6B6BFC20}"/>
          </ac:spMkLst>
        </pc:spChg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417980094" sldId="1108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1148409511" sldId="1222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076361054" sldId="1223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2191237938" sldId="1224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2445471504" sldId="1225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489747112" sldId="1226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1567723273" sldId="1229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780445705" sldId="1230"/>
        </pc:sldMkLst>
      </pc:sldChg>
      <pc:sldChg chg="modSp add">
        <pc:chgData name="伊健 杜" userId="e69aded81da48593" providerId="LiveId" clId="{8316A85E-3CC5-46D2-AC8D-005C5FC4976A}" dt="2022-10-20T06:07:27.922" v="4065"/>
        <pc:sldMkLst>
          <pc:docMk/>
          <pc:sldMk cId="3346555008" sldId="123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346555008" sldId="1231"/>
            <ac:spMk id="2" creationId="{8A0BB264-39FA-6F6B-0B2E-6767F2A32EC7}"/>
          </ac:spMkLst>
        </pc:spChg>
      </pc:sldChg>
      <pc:sldChg chg="addSp modSp add">
        <pc:chgData name="伊健 杜" userId="e69aded81da48593" providerId="LiveId" clId="{8316A85E-3CC5-46D2-AC8D-005C5FC4976A}" dt="2022-10-20T06:46:38.903" v="4066"/>
        <pc:sldMkLst>
          <pc:docMk/>
          <pc:sldMk cId="3813721485" sldId="123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13721485" sldId="1232"/>
            <ac:spMk id="2" creationId="{8A0BB264-39FA-6F6B-0B2E-6767F2A32EC7}"/>
          </ac:spMkLst>
        </pc:spChg>
        <pc:inkChg chg="add">
          <ac:chgData name="伊健 杜" userId="e69aded81da48593" providerId="LiveId" clId="{8316A85E-3CC5-46D2-AC8D-005C5FC4976A}" dt="2022-10-20T06:46:38.903" v="4066"/>
          <ac:inkMkLst>
            <pc:docMk/>
            <pc:sldMk cId="3813721485" sldId="1232"/>
            <ac:inkMk id="3" creationId="{6B15B5CB-6FB7-E84D-D3F8-FB3AB2B90674}"/>
          </ac:inkMkLst>
        </pc:inkChg>
      </pc:sldChg>
      <pc:sldChg chg="addSp modSp add mod">
        <pc:chgData name="伊健 杜" userId="e69aded81da48593" providerId="LiveId" clId="{8316A85E-3CC5-46D2-AC8D-005C5FC4976A}" dt="2022-10-20T06:07:27.922" v="4065"/>
        <pc:sldMkLst>
          <pc:docMk/>
          <pc:sldMk cId="419084626" sldId="123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19084626" sldId="123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419084626" sldId="1233"/>
            <ac:spMk id="8" creationId="{0B8B5D8F-F503-2BCC-2FEF-37CE1A2FF963}"/>
          </ac:spMkLst>
        </pc:spChg>
        <pc:picChg chg="add mod">
          <ac:chgData name="伊健 杜" userId="e69aded81da48593" providerId="LiveId" clId="{8316A85E-3CC5-46D2-AC8D-005C5FC4976A}" dt="2022-10-20T02:51:59.056" v="4" actId="1076"/>
          <ac:picMkLst>
            <pc:docMk/>
            <pc:sldMk cId="419084626" sldId="1233"/>
            <ac:picMk id="1026" creationId="{99E984E1-5362-A05D-754B-A1837B464C14}"/>
          </ac:picMkLst>
        </pc:picChg>
      </pc:sldChg>
      <pc:sldChg chg="addSp delSp modSp add del mod ord delAnim">
        <pc:chgData name="伊健 杜" userId="e69aded81da48593" providerId="LiveId" clId="{8316A85E-3CC5-46D2-AC8D-005C5FC4976A}" dt="2022-10-20T03:17:23.173" v="281" actId="47"/>
        <pc:sldMkLst>
          <pc:docMk/>
          <pc:sldMk cId="1179004887" sldId="1234"/>
        </pc:sldMkLst>
        <pc:spChg chg="del">
          <ac:chgData name="伊健 杜" userId="e69aded81da48593" providerId="LiveId" clId="{8316A85E-3CC5-46D2-AC8D-005C5FC4976A}" dt="2022-10-20T02:52:55.903" v="6" actId="478"/>
          <ac:spMkLst>
            <pc:docMk/>
            <pc:sldMk cId="1179004887" sldId="1234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3:08:54.940" v="122" actId="1076"/>
          <ac:spMkLst>
            <pc:docMk/>
            <pc:sldMk cId="1179004887" sldId="1234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2:52:58.311" v="7" actId="478"/>
          <ac:picMkLst>
            <pc:docMk/>
            <pc:sldMk cId="1179004887" sldId="1234"/>
            <ac:picMk id="1026" creationId="{99E984E1-5362-A05D-754B-A1837B464C14}"/>
          </ac:picMkLst>
        </pc:picChg>
        <pc:picChg chg="add mod">
          <ac:chgData name="伊健 杜" userId="e69aded81da48593" providerId="LiveId" clId="{8316A85E-3CC5-46D2-AC8D-005C5FC4976A}" dt="2022-10-20T03:08:56.368" v="123" actId="1076"/>
          <ac:picMkLst>
            <pc:docMk/>
            <pc:sldMk cId="1179004887" sldId="1234"/>
            <ac:picMk id="2050" creationId="{62C4FAA9-8830-F93D-8B16-29A0D7522E5B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334529074" sldId="123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334529074" sldId="123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334529074" sldId="1235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11:44.661" v="246" actId="478"/>
          <ac:picMkLst>
            <pc:docMk/>
            <pc:sldMk cId="1334529074" sldId="1235"/>
            <ac:picMk id="2050" creationId="{62C4FAA9-8830-F93D-8B16-29A0D7522E5B}"/>
          </ac:picMkLst>
        </pc:picChg>
        <pc:picChg chg="add mod">
          <ac:chgData name="伊健 杜" userId="e69aded81da48593" providerId="LiveId" clId="{8316A85E-3CC5-46D2-AC8D-005C5FC4976A}" dt="2022-10-20T03:16:24.024" v="248" actId="1076"/>
          <ac:picMkLst>
            <pc:docMk/>
            <pc:sldMk cId="1334529074" sldId="1235"/>
            <ac:picMk id="3074" creationId="{BB3C6F33-68FE-2F96-E655-34271D8C72E9}"/>
          </ac:picMkLst>
        </pc:pic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1919107729" sldId="123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919107729" sldId="1236"/>
            <ac:spMk id="2" creationId="{56AD718D-6CCF-0EAF-2732-19F5FCE3963A}"/>
          </ac:spMkLst>
        </pc:spChg>
        <pc:spChg chg="del">
          <ac:chgData name="伊健 杜" userId="e69aded81da48593" providerId="LiveId" clId="{8316A85E-3CC5-46D2-AC8D-005C5FC4976A}" dt="2022-10-20T03:16:32.056" v="250" actId="478"/>
          <ac:spMkLst>
            <pc:docMk/>
            <pc:sldMk cId="1919107729" sldId="1236"/>
            <ac:spMk id="3" creationId="{8E98134F-2336-9BF5-68BD-9AE8296F4CA3}"/>
          </ac:spMkLst>
        </pc:spChg>
      </pc:sldChg>
      <pc:sldChg chg="modSp add del mod">
        <pc:chgData name="伊健 杜" userId="e69aded81da48593" providerId="LiveId" clId="{8316A85E-3CC5-46D2-AC8D-005C5FC4976A}" dt="2022-10-20T03:16:57.358" v="273" actId="47"/>
        <pc:sldMkLst>
          <pc:docMk/>
          <pc:sldMk cId="3382465926" sldId="1237"/>
        </pc:sldMkLst>
        <pc:spChg chg="mod">
          <ac:chgData name="伊健 杜" userId="e69aded81da48593" providerId="LiveId" clId="{8316A85E-3CC5-46D2-AC8D-005C5FC4976A}" dt="2022-10-20T03:16:53.276" v="272"/>
          <ac:spMkLst>
            <pc:docMk/>
            <pc:sldMk cId="3382465926" sldId="1237"/>
            <ac:spMk id="8" creationId="{0B8B5D8F-F503-2BCC-2FEF-37CE1A2FF963}"/>
          </ac:spMkLst>
        </pc:sp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3840485138" sldId="123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40485138" sldId="123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840485138" sldId="1237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885719720" sldId="123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5719720" sldId="1238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3:20:22.160" v="466"/>
          <ac:spMkLst>
            <pc:docMk/>
            <pc:sldMk cId="2885719720" sldId="1238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5719720" sldId="1238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22:40.963" v="660" actId="478"/>
          <ac:picMkLst>
            <pc:docMk/>
            <pc:sldMk cId="2885719720" sldId="1238"/>
            <ac:picMk id="1026" creationId="{99E984E1-5362-A05D-754B-A1837B464C14}"/>
          </ac:picMkLst>
        </pc:picChg>
        <pc:picChg chg="add mod">
          <ac:chgData name="伊健 杜" userId="e69aded81da48593" providerId="LiveId" clId="{8316A85E-3CC5-46D2-AC8D-005C5FC4976A}" dt="2022-10-20T03:24:06.948" v="664" actId="1076"/>
          <ac:picMkLst>
            <pc:docMk/>
            <pc:sldMk cId="2885719720" sldId="1238"/>
            <ac:picMk id="4098" creationId="{45F17502-6D89-4E15-0E44-49BD37DDF1B0}"/>
          </ac:picMkLst>
        </pc:picChg>
        <pc:picChg chg="add del">
          <ac:chgData name="伊健 杜" userId="e69aded81da48593" providerId="LiveId" clId="{8316A85E-3CC5-46D2-AC8D-005C5FC4976A}" dt="2022-10-20T03:24:10.762" v="666" actId="478"/>
          <ac:picMkLst>
            <pc:docMk/>
            <pc:sldMk cId="2885719720" sldId="1238"/>
            <ac:picMk id="4100" creationId="{1C25D572-E83C-4E65-8786-7515FC7091F0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2087681956" sldId="1239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087681956" sldId="1239"/>
            <ac:spMk id="2" creationId="{10304424-DB4A-36E7-9E0D-D32A5DD0F26C}"/>
          </ac:spMkLst>
        </pc:spChg>
        <pc:spChg chg="del">
          <ac:chgData name="伊健 杜" userId="e69aded81da48593" providerId="LiveId" clId="{8316A85E-3CC5-46D2-AC8D-005C5FC4976A}" dt="2022-10-20T03:24:16.558" v="668" actId="478"/>
          <ac:spMkLst>
            <pc:docMk/>
            <pc:sldMk cId="2087681956" sldId="1239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087681956" sldId="1239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24:48.586" v="749" actId="478"/>
          <ac:picMkLst>
            <pc:docMk/>
            <pc:sldMk cId="2087681956" sldId="1239"/>
            <ac:picMk id="4098" creationId="{45F17502-6D89-4E15-0E44-49BD37DDF1B0}"/>
          </ac:picMkLst>
        </pc:picChg>
        <pc:picChg chg="add mod">
          <ac:chgData name="伊健 杜" userId="e69aded81da48593" providerId="LiveId" clId="{8316A85E-3CC5-46D2-AC8D-005C5FC4976A}" dt="2022-10-20T03:26:43.513" v="752" actId="1076"/>
          <ac:picMkLst>
            <pc:docMk/>
            <pc:sldMk cId="2087681956" sldId="1239"/>
            <ac:picMk id="6146" creationId="{C1A7C25A-B43E-AD01-88F2-B7E9A1729C2C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539024017" sldId="124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539024017" sldId="1240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539024017" sldId="1240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4:03:25.594" v="939" actId="478"/>
          <ac:picMkLst>
            <pc:docMk/>
            <pc:sldMk cId="2539024017" sldId="1240"/>
            <ac:picMk id="6146" creationId="{C1A7C25A-B43E-AD01-88F2-B7E9A1729C2C}"/>
          </ac:picMkLst>
        </pc:picChg>
        <pc:picChg chg="add mod">
          <ac:chgData name="伊健 杜" userId="e69aded81da48593" providerId="LiveId" clId="{8316A85E-3CC5-46D2-AC8D-005C5FC4976A}" dt="2022-10-20T04:06:08.439" v="985" actId="1076"/>
          <ac:picMkLst>
            <pc:docMk/>
            <pc:sldMk cId="2539024017" sldId="1240"/>
            <ac:picMk id="7170" creationId="{9FCE2EBE-ECFA-2752-C7AB-E22709FD652D}"/>
          </ac:picMkLst>
        </pc:pic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387321728" sldId="124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7321728" sldId="1241"/>
            <ac:spMk id="2" creationId="{73F1FA83-3F29-2E4B-6BCA-B987373B6731}"/>
          </ac:spMkLst>
        </pc:spChg>
        <pc:spChg chg="del">
          <ac:chgData name="伊健 杜" userId="e69aded81da48593" providerId="LiveId" clId="{8316A85E-3CC5-46D2-AC8D-005C5FC4976A}" dt="2022-10-20T04:06:27.266" v="993" actId="478"/>
          <ac:spMkLst>
            <pc:docMk/>
            <pc:sldMk cId="387321728" sldId="1241"/>
            <ac:spMk id="3" creationId="{E85E42D9-240E-CAD7-9032-F5C8A196F81F}"/>
          </ac:spMkLst>
        </pc:spChg>
      </pc:sldChg>
      <pc:sldChg chg="addSp delSp modSp add mod modAnim">
        <pc:chgData name="伊健 杜" userId="e69aded81da48593" providerId="LiveId" clId="{8316A85E-3CC5-46D2-AC8D-005C5FC4976A}" dt="2022-10-20T06:07:27.922" v="4065"/>
        <pc:sldMkLst>
          <pc:docMk/>
          <pc:sldMk cId="1425483163" sldId="124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425483163" sldId="1242"/>
            <ac:spMk id="2" creationId="{10304424-DB4A-36E7-9E0D-D32A5DD0F26C}"/>
          </ac:spMkLst>
        </pc:spChg>
        <pc:spChg chg="add mod">
          <ac:chgData name="伊健 杜" userId="e69aded81da48593" providerId="LiveId" clId="{8316A85E-3CC5-46D2-AC8D-005C5FC4976A}" dt="2022-10-20T06:07:27.922" v="4065"/>
          <ac:spMkLst>
            <pc:docMk/>
            <pc:sldMk cId="1425483163" sldId="1242"/>
            <ac:spMk id="3" creationId="{BF61C064-5051-1184-7A12-5B1F560F19AD}"/>
          </ac:spMkLst>
        </pc:spChg>
        <pc:spChg chg="add mod">
          <ac:chgData name="伊健 杜" userId="e69aded81da48593" providerId="LiveId" clId="{8316A85E-3CC5-46D2-AC8D-005C5FC4976A}" dt="2022-10-20T04:14:28.618" v="1332"/>
          <ac:spMkLst>
            <pc:docMk/>
            <pc:sldMk cId="1425483163" sldId="1242"/>
            <ac:spMk id="5" creationId="{12133E31-EFD8-1428-E834-932512E03115}"/>
          </ac:spMkLst>
        </pc:spChg>
        <pc:spChg chg="del">
          <ac:chgData name="伊健 杜" userId="e69aded81da48593" providerId="LiveId" clId="{8316A85E-3CC5-46D2-AC8D-005C5FC4976A}" dt="2022-10-20T04:10:54.593" v="1135" actId="478"/>
          <ac:spMkLst>
            <pc:docMk/>
            <pc:sldMk cId="1425483163" sldId="1242"/>
            <ac:spMk id="8" creationId="{0B8B5D8F-F503-2BCC-2FEF-37CE1A2FF963}"/>
          </ac:spMkLst>
        </pc:spChg>
        <pc:picChg chg="add mod">
          <ac:chgData name="伊健 杜" userId="e69aded81da48593" providerId="LiveId" clId="{8316A85E-3CC5-46D2-AC8D-005C5FC4976A}" dt="2022-10-20T04:10:54.954" v="1136"/>
          <ac:picMkLst>
            <pc:docMk/>
            <pc:sldMk cId="1425483163" sldId="1242"/>
            <ac:picMk id="4" creationId="{0AA213CA-0716-CA96-E540-A73238D62E2B}"/>
          </ac:picMkLst>
        </pc:picChg>
        <pc:picChg chg="del">
          <ac:chgData name="伊健 杜" userId="e69aded81da48593" providerId="LiveId" clId="{8316A85E-3CC5-46D2-AC8D-005C5FC4976A}" dt="2022-10-20T04:10:54.593" v="1135" actId="478"/>
          <ac:picMkLst>
            <pc:docMk/>
            <pc:sldMk cId="1425483163" sldId="1242"/>
            <ac:picMk id="7170" creationId="{9FCE2EBE-ECFA-2752-C7AB-E22709FD652D}"/>
          </ac:picMkLst>
        </pc:picChg>
      </pc:sldChg>
      <pc:sldChg chg="add del">
        <pc:chgData name="伊健 杜" userId="e69aded81da48593" providerId="LiveId" clId="{8316A85E-3CC5-46D2-AC8D-005C5FC4976A}" dt="2022-10-20T04:10:35.776" v="1130" actId="47"/>
        <pc:sldMkLst>
          <pc:docMk/>
          <pc:sldMk cId="215047776" sldId="1243"/>
        </pc:sldMkLst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089138086" sldId="124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9138086" sldId="124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9138086" sldId="1243"/>
            <ac:spMk id="3" creationId="{BF61C064-5051-1184-7A12-5B1F560F19AD}"/>
          </ac:spMkLst>
        </pc:spChg>
        <pc:picChg chg="del">
          <ac:chgData name="伊健 杜" userId="e69aded81da48593" providerId="LiveId" clId="{8316A85E-3CC5-46D2-AC8D-005C5FC4976A}" dt="2022-10-20T04:13:08.363" v="1328" actId="478"/>
          <ac:picMkLst>
            <pc:docMk/>
            <pc:sldMk cId="1089138086" sldId="1243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14:15.487" v="1330" actId="1076"/>
          <ac:picMkLst>
            <pc:docMk/>
            <pc:sldMk cId="1089138086" sldId="1243"/>
            <ac:picMk id="8194" creationId="{44612E98-DDE3-93E0-05DC-230A20AD273C}"/>
          </ac:picMkLst>
        </pc:picChg>
      </pc:sldChg>
      <pc:sldChg chg="addSp delSp modSp add del mod">
        <pc:chgData name="伊健 杜" userId="e69aded81da48593" providerId="LiveId" clId="{8316A85E-3CC5-46D2-AC8D-005C5FC4976A}" dt="2022-10-20T04:19:10.905" v="1363" actId="47"/>
        <pc:sldMkLst>
          <pc:docMk/>
          <pc:sldMk cId="2514831466" sldId="1244"/>
        </pc:sldMkLst>
        <pc:spChg chg="del">
          <ac:chgData name="伊健 杜" userId="e69aded81da48593" providerId="LiveId" clId="{8316A85E-3CC5-46D2-AC8D-005C5FC4976A}" dt="2022-10-20T04:14:39.137" v="1334" actId="478"/>
          <ac:spMkLst>
            <pc:docMk/>
            <pc:sldMk cId="2514831466" sldId="1244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4:18:42.850" v="1361" actId="20577"/>
          <ac:spMkLst>
            <pc:docMk/>
            <pc:sldMk cId="2514831466" sldId="1244"/>
            <ac:spMk id="3" creationId="{BF61C064-5051-1184-7A12-5B1F560F19AD}"/>
          </ac:spMkLst>
        </pc:spChg>
        <pc:spChg chg="add del mod">
          <ac:chgData name="伊健 杜" userId="e69aded81da48593" providerId="LiveId" clId="{8316A85E-3CC5-46D2-AC8D-005C5FC4976A}" dt="2022-10-20T04:14:41.075" v="1335" actId="478"/>
          <ac:spMkLst>
            <pc:docMk/>
            <pc:sldMk cId="2514831466" sldId="1244"/>
            <ac:spMk id="5" creationId="{93150273-2C30-0F56-47B4-2CFD53FFE262}"/>
          </ac:spMkLst>
        </pc:spChg>
        <pc:picChg chg="del">
          <ac:chgData name="伊健 杜" userId="e69aded81da48593" providerId="LiveId" clId="{8316A85E-3CC5-46D2-AC8D-005C5FC4976A}" dt="2022-10-20T04:14:32.877" v="1333" actId="478"/>
          <ac:picMkLst>
            <pc:docMk/>
            <pc:sldMk cId="2514831466" sldId="1244"/>
            <ac:picMk id="8194" creationId="{44612E98-DDE3-93E0-05DC-230A20AD273C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1616758888" sldId="1245"/>
        </pc:sldMkLst>
        <pc:spChg chg="mod">
          <ac:chgData name="伊健 杜" userId="e69aded81da48593" providerId="LiveId" clId="{8316A85E-3CC5-46D2-AC8D-005C5FC4976A}" dt="2022-10-20T04:19:23.943" v="1372"/>
          <ac:spMkLst>
            <pc:docMk/>
            <pc:sldMk cId="1616758888" sldId="124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616758888" sldId="1245"/>
            <ac:spMk id="3" creationId="{BF61C064-5051-1184-7A12-5B1F560F19AD}"/>
          </ac:spMkLst>
        </pc:spChg>
        <pc:spChg chg="del mod">
          <ac:chgData name="伊健 杜" userId="e69aded81da48593" providerId="LiveId" clId="{8316A85E-3CC5-46D2-AC8D-005C5FC4976A}" dt="2022-10-20T04:29:16.901" v="1397" actId="478"/>
          <ac:spMkLst>
            <pc:docMk/>
            <pc:sldMk cId="1616758888" sldId="1245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29:52.731" v="1485" actId="478"/>
          <ac:picMkLst>
            <pc:docMk/>
            <pc:sldMk cId="1616758888" sldId="1245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30:35.184" v="1489" actId="1076"/>
          <ac:picMkLst>
            <pc:docMk/>
            <pc:sldMk cId="1616758888" sldId="1245"/>
            <ac:picMk id="11266" creationId="{5D30A5D4-DD66-B197-EB4C-3CB84798BDB0}"/>
          </ac:picMkLst>
        </pc:picChg>
      </pc:sldChg>
      <pc:sldChg chg="modSp add ord">
        <pc:chgData name="伊健 杜" userId="e69aded81da48593" providerId="LiveId" clId="{8316A85E-3CC5-46D2-AC8D-005C5FC4976A}" dt="2022-10-20T06:07:27.922" v="4065"/>
        <pc:sldMkLst>
          <pc:docMk/>
          <pc:sldMk cId="1430537256" sldId="124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430537256" sldId="1246"/>
            <ac:spMk id="3" creationId="{BF61C064-5051-1184-7A12-5B1F560F19AD}"/>
          </ac:spMkLst>
        </pc:sp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770500061" sldId="124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770500061" sldId="1247"/>
            <ac:spMk id="2" creationId="{23860F4C-2C4F-DA0C-8088-358B2EF0EE42}"/>
          </ac:spMkLst>
        </pc:spChg>
        <pc:spChg chg="del">
          <ac:chgData name="伊健 杜" userId="e69aded81da48593" providerId="LiveId" clId="{8316A85E-3CC5-46D2-AC8D-005C5FC4976A}" dt="2022-10-20T04:30:57.896" v="1491" actId="478"/>
          <ac:spMkLst>
            <pc:docMk/>
            <pc:sldMk cId="770500061" sldId="1247"/>
            <ac:spMk id="3" creationId="{C7444341-917E-A512-AE56-46CCA9BAE3C6}"/>
          </ac:spMkLst>
        </pc:spChg>
      </pc:sldChg>
      <pc:sldChg chg="addSp delSp modSp add mod">
        <pc:chgData name="伊健 杜" userId="e69aded81da48593" providerId="LiveId" clId="{8316A85E-3CC5-46D2-AC8D-005C5FC4976A}" dt="2022-10-20T06:49:39.802" v="4113" actId="1076"/>
        <pc:sldMkLst>
          <pc:docMk/>
          <pc:sldMk cId="2181031037" sldId="124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181031037" sldId="1248"/>
            <ac:spMk id="2" creationId="{23860F4C-2C4F-DA0C-8088-358B2EF0EE42}"/>
          </ac:spMkLst>
        </pc:spChg>
        <pc:spChg chg="add mod">
          <ac:chgData name="伊健 杜" userId="e69aded81da48593" providerId="LiveId" clId="{8316A85E-3CC5-46D2-AC8D-005C5FC4976A}" dt="2022-10-20T06:49:39.802" v="4113" actId="1076"/>
          <ac:spMkLst>
            <pc:docMk/>
            <pc:sldMk cId="2181031037" sldId="1248"/>
            <ac:spMk id="4" creationId="{9A43FD41-147B-FB44-ECC9-7F5EB8F58C73}"/>
          </ac:spMkLst>
        </pc:spChg>
        <pc:spChg chg="add mod">
          <ac:chgData name="伊健 杜" userId="e69aded81da48593" providerId="LiveId" clId="{8316A85E-3CC5-46D2-AC8D-005C5FC4976A}" dt="2022-10-20T06:49:37.543" v="4112" actId="403"/>
          <ac:spMkLst>
            <pc:docMk/>
            <pc:sldMk cId="2181031037" sldId="1248"/>
            <ac:spMk id="5" creationId="{300E1B1D-6E1A-9E6F-0E9A-D5A40D5EEE91}"/>
          </ac:spMkLst>
        </pc:spChg>
        <pc:inkChg chg="add del">
          <ac:chgData name="伊健 杜" userId="e69aded81da48593" providerId="LiveId" clId="{8316A85E-3CC5-46D2-AC8D-005C5FC4976A}" dt="2022-10-20T06:48:23.681" v="4067" actId="478"/>
          <ac:inkMkLst>
            <pc:docMk/>
            <pc:sldMk cId="2181031037" sldId="1248"/>
            <ac:inkMk id="3" creationId="{F0AD5BCE-F37D-C26D-47C5-CE84F8E7F14E}"/>
          </ac:inkMkLst>
        </pc:ink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3322135688" sldId="1249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322135688" sldId="1249"/>
            <ac:spMk id="2" creationId="{23860F4C-2C4F-DA0C-8088-358B2EF0EE42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4288142045" sldId="125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288142045" sldId="1250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4288142045" sldId="1250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4:45:45.571" v="1732"/>
          <ac:spMkLst>
            <pc:docMk/>
            <pc:sldMk cId="4288142045" sldId="1250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46:11.558" v="1849" actId="478"/>
          <ac:picMkLst>
            <pc:docMk/>
            <pc:sldMk cId="4288142045" sldId="1250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46:32.861" v="1851" actId="1076"/>
          <ac:picMkLst>
            <pc:docMk/>
            <pc:sldMk cId="4288142045" sldId="1250"/>
            <ac:picMk id="13314" creationId="{E4FA0C7B-C9CD-5868-99E5-1B5A249B4AA3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3558851808" sldId="125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558851808" sldId="1251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558851808" sldId="1251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4:46:38.388" v="1853" actId="478"/>
          <ac:spMkLst>
            <pc:docMk/>
            <pc:sldMk cId="3558851808" sldId="1251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47:14.285" v="1946" actId="478"/>
          <ac:picMkLst>
            <pc:docMk/>
            <pc:sldMk cId="3558851808" sldId="1251"/>
            <ac:picMk id="13314" creationId="{E4FA0C7B-C9CD-5868-99E5-1B5A249B4AA3}"/>
          </ac:picMkLst>
        </pc:picChg>
        <pc:picChg chg="add mod">
          <ac:chgData name="伊健 杜" userId="e69aded81da48593" providerId="LiveId" clId="{8316A85E-3CC5-46D2-AC8D-005C5FC4976A}" dt="2022-10-20T04:47:32.995" v="1958" actId="1076"/>
          <ac:picMkLst>
            <pc:docMk/>
            <pc:sldMk cId="3558851808" sldId="1251"/>
            <ac:picMk id="14338" creationId="{82F77D66-07A6-4D1C-A240-76C2246E73B9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3739957134" sldId="125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739957134" sldId="1252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739957134" sldId="1252"/>
            <ac:spMk id="3" creationId="{BF61C064-5051-1184-7A12-5B1F560F19AD}"/>
          </ac:spMkLst>
        </pc:spChg>
        <pc:picChg chg="add mod">
          <ac:chgData name="伊健 杜" userId="e69aded81da48593" providerId="LiveId" clId="{8316A85E-3CC5-46D2-AC8D-005C5FC4976A}" dt="2022-10-20T04:49:09.590" v="2228"/>
          <ac:picMkLst>
            <pc:docMk/>
            <pc:sldMk cId="3739957134" sldId="1252"/>
            <ac:picMk id="4" creationId="{3622CE6F-335E-1F55-1C6F-82E6A8A588D3}"/>
          </ac:picMkLst>
        </pc:picChg>
        <pc:picChg chg="del">
          <ac:chgData name="伊健 杜" userId="e69aded81da48593" providerId="LiveId" clId="{8316A85E-3CC5-46D2-AC8D-005C5FC4976A}" dt="2022-10-20T04:49:09.247" v="2227" actId="478"/>
          <ac:picMkLst>
            <pc:docMk/>
            <pc:sldMk cId="3739957134" sldId="1252"/>
            <ac:picMk id="14338" creationId="{82F77D66-07A6-4D1C-A240-76C2246E73B9}"/>
          </ac:picMkLst>
        </pc:pic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209108550" sldId="125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209108550" sldId="1253"/>
            <ac:spMk id="2" creationId="{23860F4C-2C4F-DA0C-8088-358B2EF0EE42}"/>
          </ac:spMkLst>
        </pc:sp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560934878" sldId="1254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60934878" sldId="1254"/>
            <ac:spMk id="2" creationId="{23860F4C-2C4F-DA0C-8088-358B2EF0EE42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586954474" sldId="125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586954474" sldId="125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586954474" sldId="1255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4:51:36.149" v="2364"/>
          <ac:spMkLst>
            <pc:docMk/>
            <pc:sldMk cId="2586954474" sldId="1255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52:02.802" v="2456" actId="478"/>
          <ac:picMkLst>
            <pc:docMk/>
            <pc:sldMk cId="2586954474" sldId="1255"/>
            <ac:picMk id="13314" creationId="{E4FA0C7B-C9CD-5868-99E5-1B5A249B4AA3}"/>
          </ac:picMkLst>
        </pc:picChg>
        <pc:picChg chg="add mod">
          <ac:chgData name="伊健 杜" userId="e69aded81da48593" providerId="LiveId" clId="{8316A85E-3CC5-46D2-AC8D-005C5FC4976A}" dt="2022-10-20T04:54:57.495" v="2460" actId="1076"/>
          <ac:picMkLst>
            <pc:docMk/>
            <pc:sldMk cId="2586954474" sldId="1255"/>
            <ac:picMk id="15362" creationId="{B0420729-A13E-1303-D5F8-B308630DA272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2889584553" sldId="125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9584553" sldId="1256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9584553" sldId="1256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4:55:27.744" v="2462" actId="478"/>
          <ac:spMkLst>
            <pc:docMk/>
            <pc:sldMk cId="2889584553" sldId="1256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55:29.671" v="2463" actId="478"/>
          <ac:picMkLst>
            <pc:docMk/>
            <pc:sldMk cId="2889584553" sldId="1256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4:55:36.036" v="2469" actId="1076"/>
          <ac:picMkLst>
            <pc:docMk/>
            <pc:sldMk cId="2889584553" sldId="1256"/>
            <ac:picMk id="17410" creationId="{B34FE876-10E2-DCBA-B21C-84BD90862C9C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126681231" sldId="125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126681231" sldId="125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126681231" sldId="1257"/>
            <ac:spMk id="3" creationId="{BF61C064-5051-1184-7A12-5B1F560F19AD}"/>
          </ac:spMkLst>
        </pc:spChg>
        <pc:picChg chg="del">
          <ac:chgData name="伊健 杜" userId="e69aded81da48593" providerId="LiveId" clId="{8316A85E-3CC5-46D2-AC8D-005C5FC4976A}" dt="2022-10-20T04:58:23.643" v="2585" actId="478"/>
          <ac:picMkLst>
            <pc:docMk/>
            <pc:sldMk cId="2126681231" sldId="1257"/>
            <ac:picMk id="17410" creationId="{B34FE876-10E2-DCBA-B21C-84BD90862C9C}"/>
          </ac:picMkLst>
        </pc:picChg>
        <pc:picChg chg="add mod">
          <ac:chgData name="伊健 杜" userId="e69aded81da48593" providerId="LiveId" clId="{8316A85E-3CC5-46D2-AC8D-005C5FC4976A}" dt="2022-10-20T04:58:35.289" v="2589" actId="1076"/>
          <ac:picMkLst>
            <pc:docMk/>
            <pc:sldMk cId="2126681231" sldId="1257"/>
            <ac:picMk id="18434" creationId="{19E8EC0A-2526-3406-7CE2-8AF9B70DDF91}"/>
          </ac:picMkLst>
        </pc:picChg>
      </pc:sldChg>
      <pc:sldChg chg="addSp modSp add mod">
        <pc:chgData name="伊健 杜" userId="e69aded81da48593" providerId="LiveId" clId="{8316A85E-3CC5-46D2-AC8D-005C5FC4976A}" dt="2022-10-20T06:07:27.922" v="4065"/>
        <pc:sldMkLst>
          <pc:docMk/>
          <pc:sldMk cId="1542729002" sldId="125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42729002" sldId="1258"/>
            <ac:spMk id="2" creationId="{23860F4C-2C4F-DA0C-8088-358B2EF0EE42}"/>
          </ac:spMkLst>
        </pc:spChg>
        <pc:spChg chg="add mod">
          <ac:chgData name="伊健 杜" userId="e69aded81da48593" providerId="LiveId" clId="{8316A85E-3CC5-46D2-AC8D-005C5FC4976A}" dt="2022-10-20T06:07:27.922" v="4065"/>
          <ac:spMkLst>
            <pc:docMk/>
            <pc:sldMk cId="1542729002" sldId="1258"/>
            <ac:spMk id="3" creationId="{B14ADFE7-2281-1E32-1AA9-48D150DFAB20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204848823" sldId="1259"/>
        </pc:sldMkLst>
        <pc:spChg chg="mod">
          <ac:chgData name="伊健 杜" userId="e69aded81da48593" providerId="LiveId" clId="{8316A85E-3CC5-46D2-AC8D-005C5FC4976A}" dt="2022-10-20T05:03:20.716" v="2904" actId="20577"/>
          <ac:spMkLst>
            <pc:docMk/>
            <pc:sldMk cId="1204848823" sldId="1259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204848823" sldId="1259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5:03:34.615" v="2905"/>
          <ac:spMkLst>
            <pc:docMk/>
            <pc:sldMk cId="1204848823" sldId="1259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14:11.220" v="3228" actId="478"/>
          <ac:picMkLst>
            <pc:docMk/>
            <pc:sldMk cId="1204848823" sldId="1259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5:21:52.692" v="3234" actId="1076"/>
          <ac:picMkLst>
            <pc:docMk/>
            <pc:sldMk cId="1204848823" sldId="1259"/>
            <ac:picMk id="21506" creationId="{0A7A05D9-5A10-91EE-CB1F-D9AED0598B94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1080193001" sldId="126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0193001" sldId="1260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5:27:47.184" v="3332" actId="478"/>
          <ac:spMkLst>
            <pc:docMk/>
            <pc:sldMk cId="1080193001" sldId="1260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06:27.219" v="3106" actId="478"/>
          <ac:picMkLst>
            <pc:docMk/>
            <pc:sldMk cId="1080193001" sldId="1260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5:22:41.688" v="3244" actId="1076"/>
          <ac:picMkLst>
            <pc:docMk/>
            <pc:sldMk cId="1080193001" sldId="1260"/>
            <ac:picMk id="20482" creationId="{A4E727E9-F952-2C9C-6C8A-F80EBD648128}"/>
          </ac:picMkLst>
        </pc:picChg>
        <pc:picChg chg="add mod">
          <ac:chgData name="伊健 杜" userId="e69aded81da48593" providerId="LiveId" clId="{8316A85E-3CC5-46D2-AC8D-005C5FC4976A}" dt="2022-10-20T05:22:43.348" v="3245" actId="1076"/>
          <ac:picMkLst>
            <pc:docMk/>
            <pc:sldMk cId="1080193001" sldId="1260"/>
            <ac:picMk id="20484" creationId="{CD887DF0-C457-9C8B-95D7-AE5D5E5AD9E1}"/>
          </ac:picMkLst>
        </pc:picChg>
      </pc:sldChg>
      <pc:sldChg chg="addSp delSp add mod">
        <pc:chgData name="伊健 杜" userId="e69aded81da48593" providerId="LiveId" clId="{8316A85E-3CC5-46D2-AC8D-005C5FC4976A}" dt="2022-10-20T05:14:23.787" v="3230" actId="478"/>
        <pc:sldMkLst>
          <pc:docMk/>
          <pc:sldMk cId="194199228" sldId="1261"/>
        </pc:sldMkLst>
        <pc:spChg chg="del">
          <ac:chgData name="伊健 杜" userId="e69aded81da48593" providerId="LiveId" clId="{8316A85E-3CC5-46D2-AC8D-005C5FC4976A}" dt="2022-10-20T05:14:23.787" v="3230" actId="478"/>
          <ac:spMkLst>
            <pc:docMk/>
            <pc:sldMk cId="194199228" sldId="1261"/>
            <ac:spMk id="3" creationId="{BF61C064-5051-1184-7A12-5B1F560F19AD}"/>
          </ac:spMkLst>
        </pc:spChg>
        <pc:picChg chg="add">
          <ac:chgData name="伊健 杜" userId="e69aded81da48593" providerId="LiveId" clId="{8316A85E-3CC5-46D2-AC8D-005C5FC4976A}" dt="2022-10-20T05:14:21.405" v="3229"/>
          <ac:picMkLst>
            <pc:docMk/>
            <pc:sldMk cId="194199228" sldId="1261"/>
            <ac:picMk id="19458" creationId="{219BDA39-63EC-ED5D-043E-275D61EC5E12}"/>
          </ac:picMkLst>
        </pc:picChg>
      </pc:sldChg>
      <pc:sldChg chg="addSp delSp modSp new mod modAnim">
        <pc:chgData name="伊健 杜" userId="e69aded81da48593" providerId="LiveId" clId="{8316A85E-3CC5-46D2-AC8D-005C5FC4976A}" dt="2022-10-20T06:07:27.922" v="4065"/>
        <pc:sldMkLst>
          <pc:docMk/>
          <pc:sldMk cId="2907809411" sldId="126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907809411" sldId="1262"/>
            <ac:spMk id="2" creationId="{161ED692-F11C-8BE8-2166-6A0AF63B579C}"/>
          </ac:spMkLst>
        </pc:spChg>
        <pc:spChg chg="del">
          <ac:chgData name="伊健 杜" userId="e69aded81da48593" providerId="LiveId" clId="{8316A85E-3CC5-46D2-AC8D-005C5FC4976A}" dt="2022-10-20T05:22:50.995" v="3247" actId="478"/>
          <ac:spMkLst>
            <pc:docMk/>
            <pc:sldMk cId="2907809411" sldId="1262"/>
            <ac:spMk id="3" creationId="{9430E20B-678F-71C3-6EB9-7D6199C5A689}"/>
          </ac:spMkLst>
        </pc:spChg>
        <pc:spChg chg="add mod">
          <ac:chgData name="伊健 杜" userId="e69aded81da48593" providerId="LiveId" clId="{8316A85E-3CC5-46D2-AC8D-005C5FC4976A}" dt="2022-10-20T05:29:20.886" v="3458" actId="1076"/>
          <ac:spMkLst>
            <pc:docMk/>
            <pc:sldMk cId="2907809411" sldId="1262"/>
            <ac:spMk id="4" creationId="{FDCEAD1E-797A-EE08-A92C-D8A99B63FA6D}"/>
          </ac:spMkLst>
        </pc:spChg>
        <pc:spChg chg="add del">
          <ac:chgData name="伊健 杜" userId="e69aded81da48593" providerId="LiveId" clId="{8316A85E-3CC5-46D2-AC8D-005C5FC4976A}" dt="2022-10-20T05:29:13.239" v="3452"/>
          <ac:spMkLst>
            <pc:docMk/>
            <pc:sldMk cId="2907809411" sldId="1262"/>
            <ac:spMk id="5" creationId="{286CB45C-90A3-13C1-FD66-24FB87416F13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31345836" sldId="126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5:35:37.856" v="3655"/>
          <ac:spMkLst>
            <pc:docMk/>
            <pc:sldMk cId="231345836" sldId="1263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36:02.391" v="3720" actId="478"/>
          <ac:picMkLst>
            <pc:docMk/>
            <pc:sldMk cId="231345836" sldId="1263"/>
            <ac:picMk id="21506" creationId="{0A7A05D9-5A10-91EE-CB1F-D9AED0598B94}"/>
          </ac:picMkLst>
        </pc:picChg>
        <pc:picChg chg="add mod">
          <ac:chgData name="伊健 杜" userId="e69aded81da48593" providerId="LiveId" clId="{8316A85E-3CC5-46D2-AC8D-005C5FC4976A}" dt="2022-10-20T05:36:55.105" v="3722" actId="1076"/>
          <ac:picMkLst>
            <pc:docMk/>
            <pc:sldMk cId="231345836" sldId="1263"/>
            <ac:picMk id="24578" creationId="{6C02BF58-DBCB-9454-E145-314DB0BA9C6B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493532599" sldId="1264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93532599" sldId="1264"/>
            <ac:spMk id="4" creationId="{CFC1CF28-580E-2280-640A-ADB8853307E7}"/>
          </ac:spMkLst>
        </pc:sp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" creationId="{0CC30FD8-3045-E258-9A1F-29FF1AF77DF8}"/>
          </ac:picMkLst>
        </pc:picChg>
        <pc:picChg chg="del mod">
          <ac:chgData name="伊健 杜" userId="e69aded81da48593" providerId="LiveId" clId="{8316A85E-3CC5-46D2-AC8D-005C5FC4976A}" dt="2022-10-20T05:34:58.073" v="3625" actId="478"/>
          <ac:picMkLst>
            <pc:docMk/>
            <pc:sldMk cId="493532599" sldId="1264"/>
            <ac:picMk id="5" creationId="{5B52084A-CAAE-01D6-3F9B-7ED50C865CB5}"/>
          </ac:picMkLst>
        </pc:pic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074" creationId="{CA972930-DFE7-CB84-2F69-E5F79E129449}"/>
          </ac:picMkLst>
        </pc:pic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076" creationId="{050BB82E-47A9-2798-4A30-57B1DEAF27DE}"/>
          </ac:picMkLst>
        </pc:picChg>
        <pc:picChg chg="add mod">
          <ac:chgData name="伊健 杜" userId="e69aded81da48593" providerId="LiveId" clId="{8316A85E-3CC5-46D2-AC8D-005C5FC4976A}" dt="2022-10-20T05:35:01.274" v="3628" actId="1076"/>
          <ac:picMkLst>
            <pc:docMk/>
            <pc:sldMk cId="493532599" sldId="1264"/>
            <ac:picMk id="23554" creationId="{65C254DE-7327-2FA9-855B-547DF5873C2D}"/>
          </ac:picMkLst>
        </pc:picChg>
      </pc:sldChg>
      <pc:sldChg chg="modSp add mod ord">
        <pc:chgData name="伊健 杜" userId="e69aded81da48593" providerId="LiveId" clId="{8316A85E-3CC5-46D2-AC8D-005C5FC4976A}" dt="2022-10-20T06:07:27.922" v="4065"/>
        <pc:sldMkLst>
          <pc:docMk/>
          <pc:sldMk cId="1517982712" sldId="126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17982712" sldId="1265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631157930" sldId="126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631157930" sldId="1266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631157930" sldId="1266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5:37:10.893" v="3738" actId="478"/>
          <ac:spMkLst>
            <pc:docMk/>
            <pc:sldMk cId="631157930" sldId="1266"/>
            <ac:spMk id="5" creationId="{12133E31-EFD8-1428-E834-932512E03115}"/>
          </ac:spMkLst>
        </pc:spChg>
        <pc:picChg chg="add mod">
          <ac:chgData name="伊健 杜" userId="e69aded81da48593" providerId="LiveId" clId="{8316A85E-3CC5-46D2-AC8D-005C5FC4976A}" dt="2022-10-20T05:39:22.765" v="3893" actId="14100"/>
          <ac:picMkLst>
            <pc:docMk/>
            <pc:sldMk cId="631157930" sldId="1266"/>
            <ac:picMk id="4" creationId="{BD574A8B-8805-3B31-72D8-8D1B1926AF16}"/>
          </ac:picMkLst>
        </pc:picChg>
        <pc:picChg chg="del">
          <ac:chgData name="伊健 杜" userId="e69aded81da48593" providerId="LiveId" clId="{8316A85E-3CC5-46D2-AC8D-005C5FC4976A}" dt="2022-10-20T05:38:21.247" v="3876" actId="478"/>
          <ac:picMkLst>
            <pc:docMk/>
            <pc:sldMk cId="631157930" sldId="1266"/>
            <ac:picMk id="24578" creationId="{6C02BF58-DBCB-9454-E145-314DB0BA9C6B}"/>
          </ac:picMkLst>
        </pc:picChg>
        <pc:picChg chg="add mod">
          <ac:chgData name="伊健 杜" userId="e69aded81da48593" providerId="LiveId" clId="{8316A85E-3CC5-46D2-AC8D-005C5FC4976A}" dt="2022-10-20T05:39:20.609" v="3891" actId="1076"/>
          <ac:picMkLst>
            <pc:docMk/>
            <pc:sldMk cId="631157930" sldId="1266"/>
            <ac:picMk id="25602" creationId="{5B9794D6-1D4A-3C07-4524-5B06984083CE}"/>
          </ac:picMkLst>
        </pc:picChg>
      </pc:sldChg>
      <pc:sldChg chg="addSp delSp modSp add mod modAnim">
        <pc:chgData name="伊健 杜" userId="e69aded81da48593" providerId="LiveId" clId="{8316A85E-3CC5-46D2-AC8D-005C5FC4976A}" dt="2022-10-20T06:07:27.922" v="4065"/>
        <pc:sldMkLst>
          <pc:docMk/>
          <pc:sldMk cId="1163166653" sldId="126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163166653" sldId="126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163166653" sldId="1267"/>
            <ac:spMk id="3" creationId="{BF61C064-5051-1184-7A12-5B1F560F19AD}"/>
          </ac:spMkLst>
        </pc:spChg>
        <pc:spChg chg="add mod">
          <ac:chgData name="伊健 杜" userId="e69aded81da48593" providerId="LiveId" clId="{8316A85E-3CC5-46D2-AC8D-005C5FC4976A}" dt="2022-10-20T05:44:03.703" v="4011" actId="1076"/>
          <ac:spMkLst>
            <pc:docMk/>
            <pc:sldMk cId="1163166653" sldId="1267"/>
            <ac:spMk id="7" creationId="{3ECDF439-2ACE-0289-DF2A-6FCE7B0CBB24}"/>
          </ac:spMkLst>
        </pc:spChg>
        <pc:spChg chg="add mod">
          <ac:chgData name="伊健 杜" userId="e69aded81da48593" providerId="LiveId" clId="{8316A85E-3CC5-46D2-AC8D-005C5FC4976A}" dt="2022-10-20T05:44:32.321" v="4020" actId="1076"/>
          <ac:spMkLst>
            <pc:docMk/>
            <pc:sldMk cId="1163166653" sldId="1267"/>
            <ac:spMk id="8" creationId="{13FB9BE2-CEAF-56E5-E8D3-F07A1E958A8D}"/>
          </ac:spMkLst>
        </pc:spChg>
        <pc:spChg chg="add mod">
          <ac:chgData name="伊健 杜" userId="e69aded81da48593" providerId="LiveId" clId="{8316A85E-3CC5-46D2-AC8D-005C5FC4976A}" dt="2022-10-20T05:44:20.604" v="4017" actId="1076"/>
          <ac:spMkLst>
            <pc:docMk/>
            <pc:sldMk cId="1163166653" sldId="1267"/>
            <ac:spMk id="9" creationId="{C57F0B1D-1799-7A30-9689-1321E4664BD1}"/>
          </ac:spMkLst>
        </pc:spChg>
        <pc:picChg chg="del">
          <ac:chgData name="伊健 杜" userId="e69aded81da48593" providerId="LiveId" clId="{8316A85E-3CC5-46D2-AC8D-005C5FC4976A}" dt="2022-10-20T05:39:31.635" v="3895" actId="478"/>
          <ac:picMkLst>
            <pc:docMk/>
            <pc:sldMk cId="1163166653" sldId="1267"/>
            <ac:picMk id="4" creationId="{BD574A8B-8805-3B31-72D8-8D1B1926AF16}"/>
          </ac:picMkLst>
        </pc:picChg>
        <pc:picChg chg="add mod">
          <ac:chgData name="伊健 杜" userId="e69aded81da48593" providerId="LiveId" clId="{8316A85E-3CC5-46D2-AC8D-005C5FC4976A}" dt="2022-10-20T05:41:43.759" v="3999" actId="1076"/>
          <ac:picMkLst>
            <pc:docMk/>
            <pc:sldMk cId="1163166653" sldId="1267"/>
            <ac:picMk id="5" creationId="{50776847-6693-C07B-4A84-514696170E56}"/>
          </ac:picMkLst>
        </pc:picChg>
        <pc:picChg chg="add mod">
          <ac:chgData name="伊健 杜" userId="e69aded81da48593" providerId="LiveId" clId="{8316A85E-3CC5-46D2-AC8D-005C5FC4976A}" dt="2022-10-20T05:41:48.979" v="4002" actId="14100"/>
          <ac:picMkLst>
            <pc:docMk/>
            <pc:sldMk cId="1163166653" sldId="1267"/>
            <ac:picMk id="6" creationId="{4ADD58AF-FB50-D8DD-D5C7-D8D38C94F847}"/>
          </ac:picMkLst>
        </pc:picChg>
        <pc:picChg chg="del">
          <ac:chgData name="伊健 杜" userId="e69aded81da48593" providerId="LiveId" clId="{8316A85E-3CC5-46D2-AC8D-005C5FC4976A}" dt="2022-10-20T05:39:31.635" v="3895" actId="478"/>
          <ac:picMkLst>
            <pc:docMk/>
            <pc:sldMk cId="1163166653" sldId="1267"/>
            <ac:picMk id="25602" creationId="{5B9794D6-1D4A-3C07-4524-5B06984083CE}"/>
          </ac:picMkLst>
        </pc:picChg>
        <pc:picChg chg="add mod">
          <ac:chgData name="伊健 杜" userId="e69aded81da48593" providerId="LiveId" clId="{8316A85E-3CC5-46D2-AC8D-005C5FC4976A}" dt="2022-10-20T05:43:29.571" v="4005" actId="1076"/>
          <ac:picMkLst>
            <pc:docMk/>
            <pc:sldMk cId="1163166653" sldId="1267"/>
            <ac:picMk id="26626" creationId="{F35406D3-C2A4-C2E6-597C-A3FED7E464C1}"/>
          </ac:picMkLst>
        </pc:pic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193100960" sldId="126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193100960" sldId="1268"/>
            <ac:spMk id="2" creationId="{9C74F706-AB23-7A24-27F9-BA8C6B6BFC20}"/>
          </ac:spMkLst>
        </pc:spChg>
      </pc:sldChg>
    </pc:docChg>
  </pc:docChgLst>
  <pc:docChgLst>
    <pc:chgData name="伊健 杜" userId="e69aded81da48593" providerId="LiveId" clId="{878ADF30-611E-43D0-8F2D-0A245868E13D}"/>
    <pc:docChg chg="delSld modSld">
      <pc:chgData name="伊健 杜" userId="e69aded81da48593" providerId="LiveId" clId="{878ADF30-611E-43D0-8F2D-0A245868E13D}" dt="2022-12-08T18:10:34.133" v="34"/>
      <pc:docMkLst>
        <pc:docMk/>
      </pc:docMkLst>
      <pc:sldChg chg="del">
        <pc:chgData name="伊健 杜" userId="e69aded81da48593" providerId="LiveId" clId="{878ADF30-611E-43D0-8F2D-0A245868E13D}" dt="2022-12-08T12:28:03.842" v="0" actId="47"/>
        <pc:sldMkLst>
          <pc:docMk/>
          <pc:sldMk cId="1448693280" sldId="1925"/>
        </pc:sldMkLst>
      </pc:sldChg>
      <pc:sldChg chg="del">
        <pc:chgData name="伊健 杜" userId="e69aded81da48593" providerId="LiveId" clId="{878ADF30-611E-43D0-8F2D-0A245868E13D}" dt="2022-12-08T12:28:03.842" v="0" actId="47"/>
        <pc:sldMkLst>
          <pc:docMk/>
          <pc:sldMk cId="2092945364" sldId="1926"/>
        </pc:sldMkLst>
      </pc:sldChg>
      <pc:sldChg chg="del">
        <pc:chgData name="伊健 杜" userId="e69aded81da48593" providerId="LiveId" clId="{878ADF30-611E-43D0-8F2D-0A245868E13D}" dt="2022-12-08T12:28:03.842" v="0" actId="47"/>
        <pc:sldMkLst>
          <pc:docMk/>
          <pc:sldMk cId="4127964673" sldId="1927"/>
        </pc:sldMkLst>
      </pc:sldChg>
      <pc:sldChg chg="del">
        <pc:chgData name="伊健 杜" userId="e69aded81da48593" providerId="LiveId" clId="{878ADF30-611E-43D0-8F2D-0A245868E13D}" dt="2022-12-08T12:28:03.842" v="0" actId="47"/>
        <pc:sldMkLst>
          <pc:docMk/>
          <pc:sldMk cId="1839890392" sldId="1928"/>
        </pc:sldMkLst>
      </pc:sldChg>
      <pc:sldChg chg="del">
        <pc:chgData name="伊健 杜" userId="e69aded81da48593" providerId="LiveId" clId="{878ADF30-611E-43D0-8F2D-0A245868E13D}" dt="2022-12-08T12:28:03.842" v="0" actId="47"/>
        <pc:sldMkLst>
          <pc:docMk/>
          <pc:sldMk cId="1791552623" sldId="1981"/>
        </pc:sldMkLst>
      </pc:sldChg>
      <pc:sldChg chg="del">
        <pc:chgData name="伊健 杜" userId="e69aded81da48593" providerId="LiveId" clId="{878ADF30-611E-43D0-8F2D-0A245868E13D}" dt="2022-12-08T12:28:03.842" v="0" actId="47"/>
        <pc:sldMkLst>
          <pc:docMk/>
          <pc:sldMk cId="572561337" sldId="1982"/>
        </pc:sldMkLst>
      </pc:sldChg>
      <pc:sldChg chg="del">
        <pc:chgData name="伊健 杜" userId="e69aded81da48593" providerId="LiveId" clId="{878ADF30-611E-43D0-8F2D-0A245868E13D}" dt="2022-12-08T12:28:03.842" v="0" actId="47"/>
        <pc:sldMkLst>
          <pc:docMk/>
          <pc:sldMk cId="300226270" sldId="1983"/>
        </pc:sldMkLst>
      </pc:sldChg>
      <pc:sldChg chg="del">
        <pc:chgData name="伊健 杜" userId="e69aded81da48593" providerId="LiveId" clId="{878ADF30-611E-43D0-8F2D-0A245868E13D}" dt="2022-12-08T12:28:03.842" v="0" actId="47"/>
        <pc:sldMkLst>
          <pc:docMk/>
          <pc:sldMk cId="1364744587" sldId="1984"/>
        </pc:sldMkLst>
      </pc:sldChg>
      <pc:sldChg chg="del">
        <pc:chgData name="伊健 杜" userId="e69aded81da48593" providerId="LiveId" clId="{878ADF30-611E-43D0-8F2D-0A245868E13D}" dt="2022-12-08T12:28:03.842" v="0" actId="47"/>
        <pc:sldMkLst>
          <pc:docMk/>
          <pc:sldMk cId="2920950209" sldId="1985"/>
        </pc:sldMkLst>
      </pc:sldChg>
      <pc:sldChg chg="del">
        <pc:chgData name="伊健 杜" userId="e69aded81da48593" providerId="LiveId" clId="{878ADF30-611E-43D0-8F2D-0A245868E13D}" dt="2022-12-08T12:28:03.842" v="0" actId="47"/>
        <pc:sldMkLst>
          <pc:docMk/>
          <pc:sldMk cId="3057015417" sldId="1986"/>
        </pc:sldMkLst>
      </pc:sldChg>
      <pc:sldChg chg="del">
        <pc:chgData name="伊健 杜" userId="e69aded81da48593" providerId="LiveId" clId="{878ADF30-611E-43D0-8F2D-0A245868E13D}" dt="2022-12-08T12:28:03.842" v="0" actId="47"/>
        <pc:sldMkLst>
          <pc:docMk/>
          <pc:sldMk cId="225004764" sldId="1987"/>
        </pc:sldMkLst>
      </pc:sldChg>
      <pc:sldChg chg="del">
        <pc:chgData name="伊健 杜" userId="e69aded81da48593" providerId="LiveId" clId="{878ADF30-611E-43D0-8F2D-0A245868E13D}" dt="2022-12-08T12:28:03.842" v="0" actId="47"/>
        <pc:sldMkLst>
          <pc:docMk/>
          <pc:sldMk cId="1832934967" sldId="1988"/>
        </pc:sldMkLst>
      </pc:sldChg>
      <pc:sldChg chg="del">
        <pc:chgData name="伊健 杜" userId="e69aded81da48593" providerId="LiveId" clId="{878ADF30-611E-43D0-8F2D-0A245868E13D}" dt="2022-12-08T12:28:03.842" v="0" actId="47"/>
        <pc:sldMkLst>
          <pc:docMk/>
          <pc:sldMk cId="120976132" sldId="1989"/>
        </pc:sldMkLst>
      </pc:sldChg>
      <pc:sldChg chg="del">
        <pc:chgData name="伊健 杜" userId="e69aded81da48593" providerId="LiveId" clId="{878ADF30-611E-43D0-8F2D-0A245868E13D}" dt="2022-12-08T12:28:03.842" v="0" actId="47"/>
        <pc:sldMkLst>
          <pc:docMk/>
          <pc:sldMk cId="2709248824" sldId="1990"/>
        </pc:sldMkLst>
      </pc:sldChg>
      <pc:sldChg chg="modSp mod">
        <pc:chgData name="伊健 杜" userId="e69aded81da48593" providerId="LiveId" clId="{878ADF30-611E-43D0-8F2D-0A245868E13D}" dt="2022-12-08T17:26:25.681" v="7" actId="404"/>
        <pc:sldMkLst>
          <pc:docMk/>
          <pc:sldMk cId="1205851803" sldId="2003"/>
        </pc:sldMkLst>
        <pc:spChg chg="mod">
          <ac:chgData name="伊健 杜" userId="e69aded81da48593" providerId="LiveId" clId="{878ADF30-611E-43D0-8F2D-0A245868E13D}" dt="2022-12-08T17:26:25.681" v="7" actId="404"/>
          <ac:spMkLst>
            <pc:docMk/>
            <pc:sldMk cId="1205851803" sldId="2003"/>
            <ac:spMk id="4" creationId="{B05A2DD1-21DA-DC66-1174-F49CC0C5347C}"/>
          </ac:spMkLst>
        </pc:spChg>
      </pc:sldChg>
      <pc:sldChg chg="addSp modSp mod">
        <pc:chgData name="伊健 杜" userId="e69aded81da48593" providerId="LiveId" clId="{878ADF30-611E-43D0-8F2D-0A245868E13D}" dt="2022-12-08T18:10:34.133" v="34"/>
        <pc:sldMkLst>
          <pc:docMk/>
          <pc:sldMk cId="3824046872" sldId="2023"/>
        </pc:sldMkLst>
        <pc:spChg chg="add mod">
          <ac:chgData name="伊健 杜" userId="e69aded81da48593" providerId="LiveId" clId="{878ADF30-611E-43D0-8F2D-0A245868E13D}" dt="2022-12-08T18:10:34.133" v="34"/>
          <ac:spMkLst>
            <pc:docMk/>
            <pc:sldMk cId="3824046872" sldId="2023"/>
            <ac:spMk id="3" creationId="{6214DF03-152C-6BC6-414C-460CA30DFB7E}"/>
          </ac:spMkLst>
        </pc:spChg>
      </pc:sldChg>
    </pc:docChg>
  </pc:docChgLst>
  <pc:docChgLst>
    <pc:chgData name="伊健 杜" userId="e69aded81da48593" providerId="LiveId" clId="{6F634B78-55BC-4FCB-8054-0ABE9455A8AA}"/>
    <pc:docChg chg="undo custSel addSld delSld modSld sldOrd">
      <pc:chgData name="伊健 杜" userId="e69aded81da48593" providerId="LiveId" clId="{6F634B78-55BC-4FCB-8054-0ABE9455A8AA}" dt="2022-12-08T08:33:01.061" v="4957" actId="20577"/>
      <pc:docMkLst>
        <pc:docMk/>
      </pc:docMkLst>
      <pc:sldChg chg="add">
        <pc:chgData name="伊健 杜" userId="e69aded81da48593" providerId="LiveId" clId="{6F634B78-55BC-4FCB-8054-0ABE9455A8AA}" dt="2022-12-08T06:31:34.932" v="3952"/>
        <pc:sldMkLst>
          <pc:docMk/>
          <pc:sldMk cId="2593079863" sldId="850"/>
        </pc:sldMkLst>
      </pc:sldChg>
      <pc:sldChg chg="add">
        <pc:chgData name="伊健 杜" userId="e69aded81da48593" providerId="LiveId" clId="{6F634B78-55BC-4FCB-8054-0ABE9455A8AA}" dt="2022-12-08T06:31:34.932" v="3952"/>
        <pc:sldMkLst>
          <pc:docMk/>
          <pc:sldMk cId="2080713796" sldId="856"/>
        </pc:sldMkLst>
      </pc:sldChg>
      <pc:sldChg chg="add">
        <pc:chgData name="伊健 杜" userId="e69aded81da48593" providerId="LiveId" clId="{6F634B78-55BC-4FCB-8054-0ABE9455A8AA}" dt="2022-12-08T06:31:34.932" v="3952"/>
        <pc:sldMkLst>
          <pc:docMk/>
          <pc:sldMk cId="4008503688" sldId="857"/>
        </pc:sldMkLst>
      </pc:sldChg>
      <pc:sldChg chg="add">
        <pc:chgData name="伊健 杜" userId="e69aded81da48593" providerId="LiveId" clId="{6F634B78-55BC-4FCB-8054-0ABE9455A8AA}" dt="2022-12-08T06:31:34.932" v="3952"/>
        <pc:sldMkLst>
          <pc:docMk/>
          <pc:sldMk cId="1504034460" sldId="858"/>
        </pc:sldMkLst>
      </pc:sldChg>
      <pc:sldChg chg="add">
        <pc:chgData name="伊健 杜" userId="e69aded81da48593" providerId="LiveId" clId="{6F634B78-55BC-4FCB-8054-0ABE9455A8AA}" dt="2022-12-08T06:31:34.932" v="3952"/>
        <pc:sldMkLst>
          <pc:docMk/>
          <pc:sldMk cId="2971274492" sldId="859"/>
        </pc:sldMkLst>
      </pc:sldChg>
      <pc:sldChg chg="del">
        <pc:chgData name="伊健 杜" userId="e69aded81da48593" providerId="LiveId" clId="{6F634B78-55BC-4FCB-8054-0ABE9455A8AA}" dt="2022-12-08T04:18:45.497" v="1" actId="47"/>
        <pc:sldMkLst>
          <pc:docMk/>
          <pc:sldMk cId="2191092680" sldId="1855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2853024968" sldId="1909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3381223036" sldId="1910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3299495042" sldId="1911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117648130" sldId="1912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3875648402" sldId="1913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202119210" sldId="1914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185071037" sldId="1915"/>
        </pc:sldMkLst>
      </pc:sldChg>
      <pc:sldChg chg="addSp delSp modSp add mod">
        <pc:chgData name="伊健 杜" userId="e69aded81da48593" providerId="LiveId" clId="{6F634B78-55BC-4FCB-8054-0ABE9455A8AA}" dt="2022-12-08T06:42:02.843" v="4822"/>
        <pc:sldMkLst>
          <pc:docMk/>
          <pc:sldMk cId="4176991768" sldId="1929"/>
        </pc:sldMkLst>
        <pc:spChg chg="add del">
          <ac:chgData name="伊健 杜" userId="e69aded81da48593" providerId="LiveId" clId="{6F634B78-55BC-4FCB-8054-0ABE9455A8AA}" dt="2022-12-08T05:42:41.957" v="1440"/>
          <ac:spMkLst>
            <pc:docMk/>
            <pc:sldMk cId="4176991768" sldId="1929"/>
            <ac:spMk id="3" creationId="{AE81C09E-C363-9801-1FCE-62FA33AB3558}"/>
          </ac:spMkLst>
        </pc:spChg>
        <pc:spChg chg="mod">
          <ac:chgData name="伊健 杜" userId="e69aded81da48593" providerId="LiveId" clId="{6F634B78-55BC-4FCB-8054-0ABE9455A8AA}" dt="2022-12-08T05:13:19.257" v="1400" actId="27636"/>
          <ac:spMkLst>
            <pc:docMk/>
            <pc:sldMk cId="4176991768" sldId="1929"/>
            <ac:spMk id="6" creationId="{FC955428-D167-1107-C85E-1D2BF77935D8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4176991768" sldId="1929"/>
            <ac:spMk id="9" creationId="{E32D810C-4F1F-D270-ED84-FD4B2C6FB617}"/>
          </ac:spMkLst>
        </pc:spChg>
        <pc:picChg chg="add del">
          <ac:chgData name="伊健 杜" userId="e69aded81da48593" providerId="LiveId" clId="{6F634B78-55BC-4FCB-8054-0ABE9455A8AA}" dt="2022-12-08T05:42:42.400" v="1441" actId="478"/>
          <ac:picMkLst>
            <pc:docMk/>
            <pc:sldMk cId="4176991768" sldId="1929"/>
            <ac:picMk id="4100" creationId="{F0380599-5411-DCE9-5D9A-9C12A3274AFB}"/>
          </ac:picMkLst>
        </pc:picChg>
        <pc:picChg chg="add mod">
          <ac:chgData name="伊健 杜" userId="e69aded81da48593" providerId="LiveId" clId="{6F634B78-55BC-4FCB-8054-0ABE9455A8AA}" dt="2022-12-08T05:42:59.403" v="1446" actId="1076"/>
          <ac:picMkLst>
            <pc:docMk/>
            <pc:sldMk cId="4176991768" sldId="1929"/>
            <ac:picMk id="8196" creationId="{F144029E-466D-2C2A-4F3D-D54D3850531D}"/>
          </ac:picMkLst>
        </pc:picChg>
        <pc:picChg chg="add mod">
          <ac:chgData name="伊健 杜" userId="e69aded81da48593" providerId="LiveId" clId="{6F634B78-55BC-4FCB-8054-0ABE9455A8AA}" dt="2022-12-08T05:43:38.965" v="1449" actId="1076"/>
          <ac:picMkLst>
            <pc:docMk/>
            <pc:sldMk cId="4176991768" sldId="1929"/>
            <ac:picMk id="8198" creationId="{33237F69-D42D-55F6-1014-72BC2540B84D}"/>
          </ac:picMkLst>
        </pc:picChg>
      </pc:sldChg>
      <pc:sldChg chg="add del">
        <pc:chgData name="伊健 杜" userId="e69aded81da48593" providerId="LiveId" clId="{6F634B78-55BC-4FCB-8054-0ABE9455A8AA}" dt="2022-12-08T05:43:46.774" v="1450" actId="47"/>
        <pc:sldMkLst>
          <pc:docMk/>
          <pc:sldMk cId="762994299" sldId="1930"/>
        </pc:sldMkLst>
      </pc:sldChg>
      <pc:sldChg chg="delSp modSp add mod">
        <pc:chgData name="伊健 杜" userId="e69aded81da48593" providerId="LiveId" clId="{6F634B78-55BC-4FCB-8054-0ABE9455A8AA}" dt="2022-12-08T05:44:09.457" v="1453" actId="1076"/>
        <pc:sldMkLst>
          <pc:docMk/>
          <pc:sldMk cId="1968969360" sldId="1931"/>
        </pc:sldMkLst>
        <pc:spChg chg="mod">
          <ac:chgData name="伊健 杜" userId="e69aded81da48593" providerId="LiveId" clId="{6F634B78-55BC-4FCB-8054-0ABE9455A8AA}" dt="2022-12-08T05:44:09.457" v="1453" actId="1076"/>
          <ac:spMkLst>
            <pc:docMk/>
            <pc:sldMk cId="1968969360" sldId="1931"/>
            <ac:spMk id="3" creationId="{5CDD6BF7-098C-704A-FA8C-FDEDADEAA475}"/>
          </ac:spMkLst>
        </pc:spChg>
        <pc:spChg chg="del mod">
          <ac:chgData name="伊健 杜" userId="e69aded81da48593" providerId="LiveId" clId="{6F634B78-55BC-4FCB-8054-0ABE9455A8AA}" dt="2022-12-08T05:44:06.365" v="1452" actId="478"/>
          <ac:spMkLst>
            <pc:docMk/>
            <pc:sldMk cId="1968969360" sldId="1931"/>
            <ac:spMk id="5" creationId="{96983F8C-749B-E123-51E6-8DB0CD5C7122}"/>
          </ac:spMkLst>
        </pc:spChg>
        <pc:picChg chg="mod">
          <ac:chgData name="伊健 杜" userId="e69aded81da48593" providerId="LiveId" clId="{6F634B78-55BC-4FCB-8054-0ABE9455A8AA}" dt="2022-12-08T05:44:09.457" v="1453" actId="1076"/>
          <ac:picMkLst>
            <pc:docMk/>
            <pc:sldMk cId="1968969360" sldId="1931"/>
            <ac:picMk id="5122" creationId="{4DBAFBBA-62A0-4B55-0251-3412C30D6FBF}"/>
          </ac:picMkLst>
        </pc:picChg>
      </pc:sldChg>
      <pc:sldChg chg="delSp modSp add mod">
        <pc:chgData name="伊健 杜" userId="e69aded81da48593" providerId="LiveId" clId="{6F634B78-55BC-4FCB-8054-0ABE9455A8AA}" dt="2022-12-08T06:42:02.843" v="4822"/>
        <pc:sldMkLst>
          <pc:docMk/>
          <pc:sldMk cId="546482923" sldId="1933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546482923" sldId="1933"/>
            <ac:spMk id="3" creationId="{5CDD6BF7-098C-704A-FA8C-FDEDADEAA475}"/>
          </ac:spMkLst>
        </pc:spChg>
        <pc:spChg chg="del">
          <ac:chgData name="伊健 杜" userId="e69aded81da48593" providerId="LiveId" clId="{6F634B78-55BC-4FCB-8054-0ABE9455A8AA}" dt="2022-12-08T05:44:14.327" v="1454" actId="478"/>
          <ac:spMkLst>
            <pc:docMk/>
            <pc:sldMk cId="546482923" sldId="1933"/>
            <ac:spMk id="5" creationId="{96983F8C-749B-E123-51E6-8DB0CD5C7122}"/>
          </ac:spMkLst>
        </pc:spChg>
        <pc:picChg chg="mod">
          <ac:chgData name="伊健 杜" userId="e69aded81da48593" providerId="LiveId" clId="{6F634B78-55BC-4FCB-8054-0ABE9455A8AA}" dt="2022-12-08T05:44:19.180" v="1457" actId="1076"/>
          <ac:picMkLst>
            <pc:docMk/>
            <pc:sldMk cId="546482923" sldId="1933"/>
            <ac:picMk id="8194" creationId="{9585179D-CF3C-F609-D5D8-BAD4D2FF9323}"/>
          </ac:picMkLst>
        </pc:picChg>
      </pc:sldChg>
      <pc:sldChg chg="delSp modSp add mod">
        <pc:chgData name="伊健 杜" userId="e69aded81da48593" providerId="LiveId" clId="{6F634B78-55BC-4FCB-8054-0ABE9455A8AA}" dt="2022-12-08T05:44:40.880" v="1471" actId="1076"/>
        <pc:sldMkLst>
          <pc:docMk/>
          <pc:sldMk cId="3786109157" sldId="1934"/>
        </pc:sldMkLst>
        <pc:spChg chg="mod">
          <ac:chgData name="伊健 杜" userId="e69aded81da48593" providerId="LiveId" clId="{6F634B78-55BC-4FCB-8054-0ABE9455A8AA}" dt="2022-12-08T05:44:40.880" v="1471" actId="1076"/>
          <ac:spMkLst>
            <pc:docMk/>
            <pc:sldMk cId="3786109157" sldId="1934"/>
            <ac:spMk id="3" creationId="{3392537F-1AF6-8AD4-14C3-810D1CCFEA2F}"/>
          </ac:spMkLst>
        </pc:spChg>
        <pc:spChg chg="del">
          <ac:chgData name="伊健 杜" userId="e69aded81da48593" providerId="LiveId" clId="{6F634B78-55BC-4FCB-8054-0ABE9455A8AA}" dt="2022-12-08T05:44:39.027" v="1470" actId="478"/>
          <ac:spMkLst>
            <pc:docMk/>
            <pc:sldMk cId="3786109157" sldId="1934"/>
            <ac:spMk id="8" creationId="{5F9AC90C-3001-E1BA-FB89-55BFB200624E}"/>
          </ac:spMkLst>
        </pc:spChg>
        <pc:picChg chg="mod">
          <ac:chgData name="伊健 杜" userId="e69aded81da48593" providerId="LiveId" clId="{6F634B78-55BC-4FCB-8054-0ABE9455A8AA}" dt="2022-12-08T05:44:40.880" v="1471" actId="1076"/>
          <ac:picMkLst>
            <pc:docMk/>
            <pc:sldMk cId="3786109157" sldId="1934"/>
            <ac:picMk id="9218" creationId="{A93261C5-EBA9-8813-96F4-92DD6AEFA21C}"/>
          </ac:picMkLst>
        </pc:picChg>
      </pc:sldChg>
      <pc:sldChg chg="add del">
        <pc:chgData name="伊健 杜" userId="e69aded81da48593" providerId="LiveId" clId="{6F634B78-55BC-4FCB-8054-0ABE9455A8AA}" dt="2022-12-08T05:44:47.265" v="1472" actId="47"/>
        <pc:sldMkLst>
          <pc:docMk/>
          <pc:sldMk cId="3793021727" sldId="1935"/>
        </pc:sldMkLst>
      </pc:sldChg>
      <pc:sldChg chg="add del">
        <pc:chgData name="伊健 杜" userId="e69aded81da48593" providerId="LiveId" clId="{6F634B78-55BC-4FCB-8054-0ABE9455A8AA}" dt="2022-12-08T05:45:44.734" v="1473" actId="47"/>
        <pc:sldMkLst>
          <pc:docMk/>
          <pc:sldMk cId="1183281827" sldId="1936"/>
        </pc:sldMkLst>
      </pc:sldChg>
      <pc:sldChg chg="add del">
        <pc:chgData name="伊健 杜" userId="e69aded81da48593" providerId="LiveId" clId="{6F634B78-55BC-4FCB-8054-0ABE9455A8AA}" dt="2022-12-08T05:45:44.734" v="1473" actId="47"/>
        <pc:sldMkLst>
          <pc:docMk/>
          <pc:sldMk cId="3284916724" sldId="1937"/>
        </pc:sldMkLst>
      </pc:sldChg>
      <pc:sldChg chg="add">
        <pc:chgData name="伊健 杜" userId="e69aded81da48593" providerId="LiveId" clId="{6F634B78-55BC-4FCB-8054-0ABE9455A8AA}" dt="2022-12-08T05:59:45.647" v="2415"/>
        <pc:sldMkLst>
          <pc:docMk/>
          <pc:sldMk cId="3348531634" sldId="1938"/>
        </pc:sldMkLst>
      </pc:sldChg>
      <pc:sldChg chg="del">
        <pc:chgData name="伊健 杜" userId="e69aded81da48593" providerId="LiveId" clId="{6F634B78-55BC-4FCB-8054-0ABE9455A8AA}" dt="2022-12-08T04:18:45.497" v="1" actId="47"/>
        <pc:sldMkLst>
          <pc:docMk/>
          <pc:sldMk cId="759942483" sldId="1939"/>
        </pc:sldMkLst>
      </pc:sldChg>
      <pc:sldChg chg="add">
        <pc:chgData name="伊健 杜" userId="e69aded81da48593" providerId="LiveId" clId="{6F634B78-55BC-4FCB-8054-0ABE9455A8AA}" dt="2022-12-08T05:59:45.647" v="2415"/>
        <pc:sldMkLst>
          <pc:docMk/>
          <pc:sldMk cId="2962623510" sldId="1939"/>
        </pc:sldMkLst>
      </pc:sldChg>
      <pc:sldChg chg="del">
        <pc:chgData name="伊健 杜" userId="e69aded81da48593" providerId="LiveId" clId="{6F634B78-55BC-4FCB-8054-0ABE9455A8AA}" dt="2022-12-08T04:18:45.497" v="1" actId="47"/>
        <pc:sldMkLst>
          <pc:docMk/>
          <pc:sldMk cId="922093662" sldId="1940"/>
        </pc:sldMkLst>
      </pc:sldChg>
      <pc:sldChg chg="add">
        <pc:chgData name="伊健 杜" userId="e69aded81da48593" providerId="LiveId" clId="{6F634B78-55BC-4FCB-8054-0ABE9455A8AA}" dt="2022-12-08T05:59:45.647" v="2415"/>
        <pc:sldMkLst>
          <pc:docMk/>
          <pc:sldMk cId="2172899995" sldId="1940"/>
        </pc:sldMkLst>
      </pc:sldChg>
      <pc:sldChg chg="del">
        <pc:chgData name="伊健 杜" userId="e69aded81da48593" providerId="LiveId" clId="{6F634B78-55BC-4FCB-8054-0ABE9455A8AA}" dt="2022-12-08T04:18:45.497" v="1" actId="47"/>
        <pc:sldMkLst>
          <pc:docMk/>
          <pc:sldMk cId="2663196751" sldId="1941"/>
        </pc:sldMkLst>
      </pc:sldChg>
      <pc:sldChg chg="del">
        <pc:chgData name="伊健 杜" userId="e69aded81da48593" providerId="LiveId" clId="{6F634B78-55BC-4FCB-8054-0ABE9455A8AA}" dt="2022-12-08T04:18:45.497" v="1" actId="47"/>
        <pc:sldMkLst>
          <pc:docMk/>
          <pc:sldMk cId="2297491550" sldId="1942"/>
        </pc:sldMkLst>
      </pc:sldChg>
      <pc:sldChg chg="del">
        <pc:chgData name="伊健 杜" userId="e69aded81da48593" providerId="LiveId" clId="{6F634B78-55BC-4FCB-8054-0ABE9455A8AA}" dt="2022-12-08T04:18:45.497" v="1" actId="47"/>
        <pc:sldMkLst>
          <pc:docMk/>
          <pc:sldMk cId="3691994037" sldId="1943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121109022" sldId="1952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2154410545" sldId="1953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4235360340" sldId="1954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1478525909" sldId="1955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3678070457" sldId="1956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824164054" sldId="1957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2481375453" sldId="1958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3833007076" sldId="1959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2620012641" sldId="1960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1713063530" sldId="1961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603155418" sldId="1962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3514342958" sldId="1963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2629915548" sldId="1964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3234219395" sldId="1965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925511433" sldId="1966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1090539545" sldId="1967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2209082199" sldId="1968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3288433814" sldId="1969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1693453792" sldId="1970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2244954179" sldId="1971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2611101697" sldId="1972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3984254303" sldId="1973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212645785" sldId="1974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3746373747" sldId="1975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3373367326" sldId="1976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3770203017" sldId="1977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643993133" sldId="1978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1996264015" sldId="1979"/>
        </pc:sldMkLst>
      </pc:sldChg>
      <pc:sldChg chg="del">
        <pc:chgData name="伊健 杜" userId="e69aded81da48593" providerId="LiveId" clId="{6F634B78-55BC-4FCB-8054-0ABE9455A8AA}" dt="2022-12-08T04:18:36.514" v="0" actId="47"/>
        <pc:sldMkLst>
          <pc:docMk/>
          <pc:sldMk cId="825389248" sldId="1980"/>
        </pc:sldMkLst>
      </pc:sldChg>
      <pc:sldChg chg="addSp delSp modSp add mod">
        <pc:chgData name="伊健 杜" userId="e69aded81da48593" providerId="LiveId" clId="{6F634B78-55BC-4FCB-8054-0ABE9455A8AA}" dt="2022-12-08T05:29:52.621" v="1435"/>
        <pc:sldMkLst>
          <pc:docMk/>
          <pc:sldMk cId="837121846" sldId="1991"/>
        </pc:sldMkLst>
        <pc:spChg chg="mod">
          <ac:chgData name="伊健 杜" userId="e69aded81da48593" providerId="LiveId" clId="{6F634B78-55BC-4FCB-8054-0ABE9455A8AA}" dt="2022-12-08T04:26:49.918" v="23" actId="20577"/>
          <ac:spMkLst>
            <pc:docMk/>
            <pc:sldMk cId="837121846" sldId="1991"/>
            <ac:spMk id="2" creationId="{10304424-DB4A-36E7-9E0D-D32A5DD0F26C}"/>
          </ac:spMkLst>
        </pc:spChg>
        <pc:spChg chg="del">
          <ac:chgData name="伊健 杜" userId="e69aded81da48593" providerId="LiveId" clId="{6F634B78-55BC-4FCB-8054-0ABE9455A8AA}" dt="2022-12-08T04:27:26.412" v="25" actId="478"/>
          <ac:spMkLst>
            <pc:docMk/>
            <pc:sldMk cId="837121846" sldId="1991"/>
            <ac:spMk id="3" creationId="{90D857A6-C700-A4CE-6C24-391DC4FBEE19}"/>
          </ac:spMkLst>
        </pc:spChg>
        <pc:spChg chg="add mod">
          <ac:chgData name="伊健 杜" userId="e69aded81da48593" providerId="LiveId" clId="{6F634B78-55BC-4FCB-8054-0ABE9455A8AA}" dt="2022-12-08T05:29:52.621" v="1435"/>
          <ac:spMkLst>
            <pc:docMk/>
            <pc:sldMk cId="837121846" sldId="1991"/>
            <ac:spMk id="4" creationId="{B05A2DD1-21DA-DC66-1174-F49CC0C5347C}"/>
          </ac:spMkLst>
        </pc:spChg>
        <pc:spChg chg="mod">
          <ac:chgData name="伊健 杜" userId="e69aded81da48593" providerId="LiveId" clId="{6F634B78-55BC-4FCB-8054-0ABE9455A8AA}" dt="2022-12-08T04:27:10.080" v="24"/>
          <ac:spMkLst>
            <pc:docMk/>
            <pc:sldMk cId="837121846" sldId="1991"/>
            <ac:spMk id="5" creationId="{12133E31-EFD8-1428-E834-932512E03115}"/>
          </ac:spMkLst>
        </pc:spChg>
        <pc:picChg chg="add mod">
          <ac:chgData name="伊健 杜" userId="e69aded81da48593" providerId="LiveId" clId="{6F634B78-55BC-4FCB-8054-0ABE9455A8AA}" dt="2022-12-08T04:27:26.644" v="26"/>
          <ac:picMkLst>
            <pc:docMk/>
            <pc:sldMk cId="837121846" sldId="1991"/>
            <ac:picMk id="6" creationId="{F389A513-A127-4E49-40DB-3FD2653122BE}"/>
          </ac:picMkLst>
        </pc:picChg>
        <pc:picChg chg="del">
          <ac:chgData name="伊健 杜" userId="e69aded81da48593" providerId="LiveId" clId="{6F634B78-55BC-4FCB-8054-0ABE9455A8AA}" dt="2022-12-08T04:27:26.412" v="25" actId="478"/>
          <ac:picMkLst>
            <pc:docMk/>
            <pc:sldMk cId="837121846" sldId="1991"/>
            <ac:picMk id="14338" creationId="{219D30D1-A86F-14F2-E99F-2F90BCE45986}"/>
          </ac:picMkLst>
        </pc:picChg>
      </pc:sldChg>
      <pc:sldChg chg="addSp delSp modSp add mod delAnim">
        <pc:chgData name="伊健 杜" userId="e69aded81da48593" providerId="LiveId" clId="{6F634B78-55BC-4FCB-8054-0ABE9455A8AA}" dt="2022-12-08T07:38:51.819" v="4826"/>
        <pc:sldMkLst>
          <pc:docMk/>
          <pc:sldMk cId="1291026545" sldId="1992"/>
        </pc:sldMkLst>
        <pc:spChg chg="mod">
          <ac:chgData name="伊健 杜" userId="e69aded81da48593" providerId="LiveId" clId="{6F634B78-55BC-4FCB-8054-0ABE9455A8AA}" dt="2022-12-08T07:38:51.819" v="4826"/>
          <ac:spMkLst>
            <pc:docMk/>
            <pc:sldMk cId="1291026545" sldId="1992"/>
            <ac:spMk id="4" creationId="{B05A2DD1-21DA-DC66-1174-F49CC0C5347C}"/>
          </ac:spMkLst>
        </pc:spChg>
        <pc:spChg chg="del">
          <ac:chgData name="伊健 杜" userId="e69aded81da48593" providerId="LiveId" clId="{6F634B78-55BC-4FCB-8054-0ABE9455A8AA}" dt="2022-12-08T04:27:35.971" v="28" actId="478"/>
          <ac:spMkLst>
            <pc:docMk/>
            <pc:sldMk cId="1291026545" sldId="1992"/>
            <ac:spMk id="5" creationId="{12133E31-EFD8-1428-E834-932512E03115}"/>
          </ac:spMkLst>
        </pc:spChg>
        <pc:spChg chg="add mod">
          <ac:chgData name="伊健 杜" userId="e69aded81da48593" providerId="LiveId" clId="{6F634B78-55BC-4FCB-8054-0ABE9455A8AA}" dt="2022-12-08T04:27:53.766" v="31"/>
          <ac:spMkLst>
            <pc:docMk/>
            <pc:sldMk cId="1291026545" sldId="1992"/>
            <ac:spMk id="7" creationId="{0892122A-CE71-0A40-CCFF-68F192DBE334}"/>
          </ac:spMkLst>
        </pc:spChg>
        <pc:spChg chg="add mod">
          <ac:chgData name="伊健 杜" userId="e69aded81da48593" providerId="LiveId" clId="{6F634B78-55BC-4FCB-8054-0ABE9455A8AA}" dt="2022-12-08T04:27:53.766" v="31"/>
          <ac:spMkLst>
            <pc:docMk/>
            <pc:sldMk cId="1291026545" sldId="1992"/>
            <ac:spMk id="8" creationId="{DA9A9446-1C7F-CAAF-7F53-473D6F98E1CB}"/>
          </ac:spMkLst>
        </pc:spChg>
        <pc:picChg chg="add mod">
          <ac:chgData name="伊健 杜" userId="e69aded81da48593" providerId="LiveId" clId="{6F634B78-55BC-4FCB-8054-0ABE9455A8AA}" dt="2022-12-08T04:27:53.766" v="31"/>
          <ac:picMkLst>
            <pc:docMk/>
            <pc:sldMk cId="1291026545" sldId="1992"/>
            <ac:picMk id="3" creationId="{C32FEACD-F5C5-50D0-51FA-C68F0630D4A2}"/>
          </ac:picMkLst>
        </pc:picChg>
        <pc:picChg chg="del">
          <ac:chgData name="伊健 杜" userId="e69aded81da48593" providerId="LiveId" clId="{6F634B78-55BC-4FCB-8054-0ABE9455A8AA}" dt="2022-12-08T04:27:53.518" v="30" actId="478"/>
          <ac:picMkLst>
            <pc:docMk/>
            <pc:sldMk cId="1291026545" sldId="1992"/>
            <ac:picMk id="6" creationId="{F389A513-A127-4E49-40DB-3FD2653122BE}"/>
          </ac:picMkLst>
        </pc:picChg>
      </pc:sldChg>
      <pc:sldChg chg="addSp delSp modSp add mod ord modAnim">
        <pc:chgData name="伊健 杜" userId="e69aded81da48593" providerId="LiveId" clId="{6F634B78-55BC-4FCB-8054-0ABE9455A8AA}" dt="2022-12-08T06:42:02.843" v="4822"/>
        <pc:sldMkLst>
          <pc:docMk/>
          <pc:sldMk cId="2274337319" sldId="1993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2274337319" sldId="1993"/>
            <ac:spMk id="2" creationId="{10304424-DB4A-36E7-9E0D-D32A5DD0F26C}"/>
          </ac:spMkLst>
        </pc:spChg>
        <pc:spChg chg="add mod">
          <ac:chgData name="伊健 杜" userId="e69aded81da48593" providerId="LiveId" clId="{6F634B78-55BC-4FCB-8054-0ABE9455A8AA}" dt="2022-12-08T06:42:02.843" v="4822"/>
          <ac:spMkLst>
            <pc:docMk/>
            <pc:sldMk cId="2274337319" sldId="1993"/>
            <ac:spMk id="3" creationId="{8A74AC08-B70F-C504-6201-1D723D403B03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2274337319" sldId="1993"/>
            <ac:spMk id="4" creationId="{B05A2DD1-21DA-DC66-1174-F49CC0C5347C}"/>
          </ac:spMkLst>
        </pc:spChg>
        <pc:spChg chg="mod">
          <ac:chgData name="伊健 杜" userId="e69aded81da48593" providerId="LiveId" clId="{6F634B78-55BC-4FCB-8054-0ABE9455A8AA}" dt="2022-12-08T04:30:03.192" v="148"/>
          <ac:spMkLst>
            <pc:docMk/>
            <pc:sldMk cId="2274337319" sldId="1993"/>
            <ac:spMk id="5" creationId="{12133E31-EFD8-1428-E834-932512E03115}"/>
          </ac:spMkLst>
        </pc:spChg>
        <pc:spChg chg="add mod">
          <ac:chgData name="伊健 杜" userId="e69aded81da48593" providerId="LiveId" clId="{6F634B78-55BC-4FCB-8054-0ABE9455A8AA}" dt="2022-12-08T04:29:58.304" v="144" actId="27636"/>
          <ac:spMkLst>
            <pc:docMk/>
            <pc:sldMk cId="2274337319" sldId="1993"/>
            <ac:spMk id="7" creationId="{04568FB0-C74D-7714-6F53-2F09C194B41C}"/>
          </ac:spMkLst>
        </pc:spChg>
        <pc:picChg chg="del">
          <ac:chgData name="伊健 杜" userId="e69aded81da48593" providerId="LiveId" clId="{6F634B78-55BC-4FCB-8054-0ABE9455A8AA}" dt="2022-12-08T04:29:34.438" v="126" actId="478"/>
          <ac:picMkLst>
            <pc:docMk/>
            <pc:sldMk cId="2274337319" sldId="1993"/>
            <ac:picMk id="6" creationId="{F389A513-A127-4E49-40DB-3FD2653122BE}"/>
          </ac:picMkLst>
        </pc:picChg>
        <pc:picChg chg="add mod">
          <ac:chgData name="伊健 杜" userId="e69aded81da48593" providerId="LiveId" clId="{6F634B78-55BC-4FCB-8054-0ABE9455A8AA}" dt="2022-12-08T04:31:46.898" v="152" actId="1076"/>
          <ac:picMkLst>
            <pc:docMk/>
            <pc:sldMk cId="2274337319" sldId="1993"/>
            <ac:picMk id="1026" creationId="{D0D4B522-BB81-FDE3-B93F-AE626D2E1345}"/>
          </ac:picMkLst>
        </pc:picChg>
      </pc:sldChg>
      <pc:sldChg chg="add del">
        <pc:chgData name="伊健 杜" userId="e69aded81da48593" providerId="LiveId" clId="{6F634B78-55BC-4FCB-8054-0ABE9455A8AA}" dt="2022-12-08T04:32:18.047" v="154" actId="47"/>
        <pc:sldMkLst>
          <pc:docMk/>
          <pc:sldMk cId="2164749709" sldId="1994"/>
        </pc:sldMkLst>
      </pc:sldChg>
      <pc:sldChg chg="addSp delSp modSp add mod delAnim">
        <pc:chgData name="伊健 杜" userId="e69aded81da48593" providerId="LiveId" clId="{6F634B78-55BC-4FCB-8054-0ABE9455A8AA}" dt="2022-12-08T06:42:02.843" v="4822"/>
        <pc:sldMkLst>
          <pc:docMk/>
          <pc:sldMk cId="2338585598" sldId="1994"/>
        </pc:sldMkLst>
        <pc:spChg chg="add del mod">
          <ac:chgData name="伊健 杜" userId="e69aded81da48593" providerId="LiveId" clId="{6F634B78-55BC-4FCB-8054-0ABE9455A8AA}" dt="2022-12-08T04:54:26.750" v="426" actId="21"/>
          <ac:spMkLst>
            <pc:docMk/>
            <pc:sldMk cId="2338585598" sldId="1994"/>
            <ac:spMk id="2" creationId="{10304424-DB4A-36E7-9E0D-D32A5DD0F26C}"/>
          </ac:spMkLst>
        </pc:spChg>
        <pc:spChg chg="add del mod">
          <ac:chgData name="伊健 杜" userId="e69aded81da48593" providerId="LiveId" clId="{6F634B78-55BC-4FCB-8054-0ABE9455A8AA}" dt="2022-12-08T06:42:02.843" v="4822"/>
          <ac:spMkLst>
            <pc:docMk/>
            <pc:sldMk cId="2338585598" sldId="1994"/>
            <ac:spMk id="4" creationId="{B05A2DD1-21DA-DC66-1174-F49CC0C5347C}"/>
          </ac:spMkLst>
        </pc:spChg>
        <pc:spChg chg="del mod">
          <ac:chgData name="伊健 杜" userId="e69aded81da48593" providerId="LiveId" clId="{6F634B78-55BC-4FCB-8054-0ABE9455A8AA}" dt="2022-12-08T04:54:26.750" v="426" actId="21"/>
          <ac:spMkLst>
            <pc:docMk/>
            <pc:sldMk cId="2338585598" sldId="1994"/>
            <ac:spMk id="5" creationId="{12133E31-EFD8-1428-E834-932512E03115}"/>
          </ac:spMkLst>
        </pc:spChg>
        <pc:spChg chg="add del mod">
          <ac:chgData name="伊健 杜" userId="e69aded81da48593" providerId="LiveId" clId="{6F634B78-55BC-4FCB-8054-0ABE9455A8AA}" dt="2022-12-08T04:54:22.132" v="424" actId="21"/>
          <ac:spMkLst>
            <pc:docMk/>
            <pc:sldMk cId="2338585598" sldId="1994"/>
            <ac:spMk id="7" creationId="{72D4493B-8FBA-3C1E-B27B-40C018B8FACD}"/>
          </ac:spMkLst>
        </pc:spChg>
        <pc:spChg chg="add del mod">
          <ac:chgData name="伊健 杜" userId="e69aded81da48593" providerId="LiveId" clId="{6F634B78-55BC-4FCB-8054-0ABE9455A8AA}" dt="2022-12-08T04:57:59.614" v="438" actId="478"/>
          <ac:spMkLst>
            <pc:docMk/>
            <pc:sldMk cId="2338585598" sldId="1994"/>
            <ac:spMk id="9" creationId="{E62BC6B0-287D-9950-1605-7923432C035E}"/>
          </ac:spMkLst>
        </pc:spChg>
        <pc:picChg chg="del">
          <ac:chgData name="伊健 杜" userId="e69aded81da48593" providerId="LiveId" clId="{6F634B78-55BC-4FCB-8054-0ABE9455A8AA}" dt="2022-12-08T04:33:35.716" v="168" actId="478"/>
          <ac:picMkLst>
            <pc:docMk/>
            <pc:sldMk cId="2338585598" sldId="1994"/>
            <ac:picMk id="6" creationId="{F389A513-A127-4E49-40DB-3FD2653122BE}"/>
          </ac:picMkLst>
        </pc:picChg>
      </pc:sldChg>
      <pc:sldChg chg="addSp delSp modSp add mod modAnim">
        <pc:chgData name="伊健 杜" userId="e69aded81da48593" providerId="LiveId" clId="{6F634B78-55BC-4FCB-8054-0ABE9455A8AA}" dt="2022-12-08T06:42:02.843" v="4822"/>
        <pc:sldMkLst>
          <pc:docMk/>
          <pc:sldMk cId="2915469951" sldId="1995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2915469951" sldId="1995"/>
            <ac:spMk id="2" creationId="{10304424-DB4A-36E7-9E0D-D32A5DD0F26C}"/>
          </ac:spMkLst>
        </pc:spChg>
        <pc:spChg chg="add del mod">
          <ac:chgData name="伊健 杜" userId="e69aded81da48593" providerId="LiveId" clId="{6F634B78-55BC-4FCB-8054-0ABE9455A8AA}" dt="2022-12-08T04:54:19.395" v="423"/>
          <ac:spMkLst>
            <pc:docMk/>
            <pc:sldMk cId="2915469951" sldId="1995"/>
            <ac:spMk id="3" creationId="{5107E7FA-968E-64DE-399C-35864453F93A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2915469951" sldId="1995"/>
            <ac:spMk id="4" creationId="{B05A2DD1-21DA-DC66-1174-F49CC0C5347C}"/>
          </ac:spMkLst>
        </pc:spChg>
        <pc:spChg chg="mod">
          <ac:chgData name="伊健 杜" userId="e69aded81da48593" providerId="LiveId" clId="{6F634B78-55BC-4FCB-8054-0ABE9455A8AA}" dt="2022-12-08T04:36:14.726" v="191"/>
          <ac:spMkLst>
            <pc:docMk/>
            <pc:sldMk cId="2915469951" sldId="1995"/>
            <ac:spMk id="5" creationId="{12133E31-EFD8-1428-E834-932512E03115}"/>
          </ac:spMkLst>
        </pc:spChg>
        <pc:spChg chg="add del mod">
          <ac:chgData name="伊健 杜" userId="e69aded81da48593" providerId="LiveId" clId="{6F634B78-55BC-4FCB-8054-0ABE9455A8AA}" dt="2022-12-08T04:54:19.395" v="423"/>
          <ac:spMkLst>
            <pc:docMk/>
            <pc:sldMk cId="2915469951" sldId="1995"/>
            <ac:spMk id="6" creationId="{83243434-0109-32A7-8916-64FAD845692C}"/>
          </ac:spMkLst>
        </pc:spChg>
        <pc:spChg chg="add del mod">
          <ac:chgData name="伊健 杜" userId="e69aded81da48593" providerId="LiveId" clId="{6F634B78-55BC-4FCB-8054-0ABE9455A8AA}" dt="2022-12-08T04:54:34.051" v="430"/>
          <ac:spMkLst>
            <pc:docMk/>
            <pc:sldMk cId="2915469951" sldId="1995"/>
            <ac:spMk id="7" creationId="{37EF0BD4-6900-7C94-B49F-9F82CA012D39}"/>
          </ac:spMkLst>
        </pc:spChg>
        <pc:spChg chg="add del mod">
          <ac:chgData name="伊健 杜" userId="e69aded81da48593" providerId="LiveId" clId="{6F634B78-55BC-4FCB-8054-0ABE9455A8AA}" dt="2022-12-08T04:54:34.051" v="430"/>
          <ac:spMkLst>
            <pc:docMk/>
            <pc:sldMk cId="2915469951" sldId="1995"/>
            <ac:spMk id="8" creationId="{B9466A2E-699F-1D1B-B550-6BB232423F59}"/>
          </ac:spMkLst>
        </pc:spChg>
        <pc:spChg chg="add mod">
          <ac:chgData name="伊健 杜" userId="e69aded81da48593" providerId="LiveId" clId="{6F634B78-55BC-4FCB-8054-0ABE9455A8AA}" dt="2022-12-08T04:54:41.061" v="434" actId="1076"/>
          <ac:spMkLst>
            <pc:docMk/>
            <pc:sldMk cId="2915469951" sldId="1995"/>
            <ac:spMk id="9" creationId="{0EA7AB5B-130C-E313-0D17-AEC5FF43FC9A}"/>
          </ac:spMkLst>
        </pc:spChg>
        <pc:spChg chg="add mod">
          <ac:chgData name="伊健 杜" userId="e69aded81da48593" providerId="LiveId" clId="{6F634B78-55BC-4FCB-8054-0ABE9455A8AA}" dt="2022-12-08T04:54:41.061" v="434" actId="1076"/>
          <ac:spMkLst>
            <pc:docMk/>
            <pc:sldMk cId="2915469951" sldId="1995"/>
            <ac:spMk id="10" creationId="{438621A9-FC60-2D26-4CEA-311720819637}"/>
          </ac:spMkLst>
        </pc:spChg>
        <pc:picChg chg="add mod">
          <ac:chgData name="伊健 杜" userId="e69aded81da48593" providerId="LiveId" clId="{6F634B78-55BC-4FCB-8054-0ABE9455A8AA}" dt="2022-12-08T04:57:51.638" v="437" actId="1076"/>
          <ac:picMkLst>
            <pc:docMk/>
            <pc:sldMk cId="2915469951" sldId="1995"/>
            <ac:picMk id="2050" creationId="{BA56DA70-BCF8-DC45-CBAA-672E193CA338}"/>
          </ac:picMkLst>
        </pc:picChg>
      </pc:sldChg>
      <pc:sldChg chg="addSp delSp modSp add mod delAnim">
        <pc:chgData name="伊健 杜" userId="e69aded81da48593" providerId="LiveId" clId="{6F634B78-55BC-4FCB-8054-0ABE9455A8AA}" dt="2022-12-08T06:42:02.843" v="4822"/>
        <pc:sldMkLst>
          <pc:docMk/>
          <pc:sldMk cId="3450468805" sldId="1996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3450468805" sldId="1996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3450468805" sldId="1996"/>
            <ac:spMk id="4" creationId="{B05A2DD1-21DA-DC66-1174-F49CC0C5347C}"/>
          </ac:spMkLst>
        </pc:spChg>
        <pc:spChg chg="del">
          <ac:chgData name="伊健 杜" userId="e69aded81da48593" providerId="LiveId" clId="{6F634B78-55BC-4FCB-8054-0ABE9455A8AA}" dt="2022-12-08T04:59:06.622" v="440" actId="478"/>
          <ac:spMkLst>
            <pc:docMk/>
            <pc:sldMk cId="3450468805" sldId="1996"/>
            <ac:spMk id="5" creationId="{12133E31-EFD8-1428-E834-932512E03115}"/>
          </ac:spMkLst>
        </pc:spChg>
        <pc:spChg chg="del">
          <ac:chgData name="伊健 杜" userId="e69aded81da48593" providerId="LiveId" clId="{6F634B78-55BC-4FCB-8054-0ABE9455A8AA}" dt="2022-12-08T04:59:08.574" v="441" actId="478"/>
          <ac:spMkLst>
            <pc:docMk/>
            <pc:sldMk cId="3450468805" sldId="1996"/>
            <ac:spMk id="10" creationId="{438621A9-FC60-2D26-4CEA-311720819637}"/>
          </ac:spMkLst>
        </pc:spChg>
        <pc:picChg chg="del">
          <ac:chgData name="伊健 杜" userId="e69aded81da48593" providerId="LiveId" clId="{6F634B78-55BC-4FCB-8054-0ABE9455A8AA}" dt="2022-12-08T04:59:49.396" v="574" actId="478"/>
          <ac:picMkLst>
            <pc:docMk/>
            <pc:sldMk cId="3450468805" sldId="1996"/>
            <ac:picMk id="2050" creationId="{BA56DA70-BCF8-DC45-CBAA-672E193CA338}"/>
          </ac:picMkLst>
        </pc:picChg>
        <pc:picChg chg="add mod">
          <ac:chgData name="伊健 杜" userId="e69aded81da48593" providerId="LiveId" clId="{6F634B78-55BC-4FCB-8054-0ABE9455A8AA}" dt="2022-12-08T05:00:21.037" v="578" actId="1076"/>
          <ac:picMkLst>
            <pc:docMk/>
            <pc:sldMk cId="3450468805" sldId="1996"/>
            <ac:picMk id="3074" creationId="{C1718EC8-C478-E059-2DE3-96FE91059DE4}"/>
          </ac:picMkLst>
        </pc:picChg>
      </pc:sldChg>
      <pc:sldChg chg="addSp delSp modSp add mod delAnim">
        <pc:chgData name="伊健 杜" userId="e69aded81da48593" providerId="LiveId" clId="{6F634B78-55BC-4FCB-8054-0ABE9455A8AA}" dt="2022-12-08T06:42:02.843" v="4822"/>
        <pc:sldMkLst>
          <pc:docMk/>
          <pc:sldMk cId="1877256919" sldId="1997"/>
        </pc:sldMkLst>
        <pc:spChg chg="mod">
          <ac:chgData name="伊健 杜" userId="e69aded81da48593" providerId="LiveId" clId="{6F634B78-55BC-4FCB-8054-0ABE9455A8AA}" dt="2022-12-08T05:01:33.338" v="629"/>
          <ac:spMkLst>
            <pc:docMk/>
            <pc:sldMk cId="1877256919" sldId="1997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1877256919" sldId="1997"/>
            <ac:spMk id="4" creationId="{B05A2DD1-21DA-DC66-1174-F49CC0C5347C}"/>
          </ac:spMkLst>
        </pc:spChg>
        <pc:spChg chg="mod">
          <ac:chgData name="伊健 杜" userId="e69aded81da48593" providerId="LiveId" clId="{6F634B78-55BC-4FCB-8054-0ABE9455A8AA}" dt="2022-12-08T05:01:45.276" v="630"/>
          <ac:spMkLst>
            <pc:docMk/>
            <pc:sldMk cId="1877256919" sldId="1997"/>
            <ac:spMk id="5" creationId="{12133E31-EFD8-1428-E834-932512E03115}"/>
          </ac:spMkLst>
        </pc:spChg>
        <pc:spChg chg="del">
          <ac:chgData name="伊健 杜" userId="e69aded81da48593" providerId="LiveId" clId="{6F634B78-55BC-4FCB-8054-0ABE9455A8AA}" dt="2022-12-08T05:01:19.977" v="619" actId="478"/>
          <ac:spMkLst>
            <pc:docMk/>
            <pc:sldMk cId="1877256919" sldId="1997"/>
            <ac:spMk id="9" creationId="{0EA7AB5B-130C-E313-0D17-AEC5FF43FC9A}"/>
          </ac:spMkLst>
        </pc:spChg>
        <pc:spChg chg="del">
          <ac:chgData name="伊健 杜" userId="e69aded81da48593" providerId="LiveId" clId="{6F634B78-55BC-4FCB-8054-0ABE9455A8AA}" dt="2022-12-08T05:01:19.977" v="619" actId="478"/>
          <ac:spMkLst>
            <pc:docMk/>
            <pc:sldMk cId="1877256919" sldId="1997"/>
            <ac:spMk id="10" creationId="{438621A9-FC60-2D26-4CEA-311720819637}"/>
          </ac:spMkLst>
        </pc:spChg>
        <pc:picChg chg="del">
          <ac:chgData name="伊健 杜" userId="e69aded81da48593" providerId="LiveId" clId="{6F634B78-55BC-4FCB-8054-0ABE9455A8AA}" dt="2022-12-08T05:02:08.722" v="721" actId="478"/>
          <ac:picMkLst>
            <pc:docMk/>
            <pc:sldMk cId="1877256919" sldId="1997"/>
            <ac:picMk id="2050" creationId="{BA56DA70-BCF8-DC45-CBAA-672E193CA338}"/>
          </ac:picMkLst>
        </pc:picChg>
        <pc:picChg chg="add mod">
          <ac:chgData name="伊健 杜" userId="e69aded81da48593" providerId="LiveId" clId="{6F634B78-55BC-4FCB-8054-0ABE9455A8AA}" dt="2022-12-08T05:02:47.335" v="728" actId="1076"/>
          <ac:picMkLst>
            <pc:docMk/>
            <pc:sldMk cId="1877256919" sldId="1997"/>
            <ac:picMk id="4098" creationId="{56BA5D9A-865F-B409-D61B-36C21E4CBF03}"/>
          </ac:picMkLst>
        </pc:picChg>
      </pc:sldChg>
      <pc:sldChg chg="addSp delSp modSp add mod delAnim">
        <pc:chgData name="伊健 杜" userId="e69aded81da48593" providerId="LiveId" clId="{6F634B78-55BC-4FCB-8054-0ABE9455A8AA}" dt="2022-12-08T06:42:02.843" v="4822"/>
        <pc:sldMkLst>
          <pc:docMk/>
          <pc:sldMk cId="3762416103" sldId="1998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3762416103" sldId="1998"/>
            <ac:spMk id="4" creationId="{B05A2DD1-21DA-DC66-1174-F49CC0C5347C}"/>
          </ac:spMkLst>
        </pc:spChg>
        <pc:spChg chg="del">
          <ac:chgData name="伊健 杜" userId="e69aded81da48593" providerId="LiveId" clId="{6F634B78-55BC-4FCB-8054-0ABE9455A8AA}" dt="2022-12-08T05:03:19.145" v="744" actId="478"/>
          <ac:spMkLst>
            <pc:docMk/>
            <pc:sldMk cId="3762416103" sldId="1998"/>
            <ac:spMk id="5" creationId="{12133E31-EFD8-1428-E834-932512E03115}"/>
          </ac:spMkLst>
        </pc:spChg>
        <pc:picChg chg="del">
          <ac:chgData name="伊健 杜" userId="e69aded81da48593" providerId="LiveId" clId="{6F634B78-55BC-4FCB-8054-0ABE9455A8AA}" dt="2022-12-08T05:03:42.227" v="746" actId="478"/>
          <ac:picMkLst>
            <pc:docMk/>
            <pc:sldMk cId="3762416103" sldId="1998"/>
            <ac:picMk id="4098" creationId="{56BA5D9A-865F-B409-D61B-36C21E4CBF03}"/>
          </ac:picMkLst>
        </pc:picChg>
        <pc:picChg chg="add mod">
          <ac:chgData name="伊健 杜" userId="e69aded81da48593" providerId="LiveId" clId="{6F634B78-55BC-4FCB-8054-0ABE9455A8AA}" dt="2022-12-08T05:03:46.632" v="748" actId="1076"/>
          <ac:picMkLst>
            <pc:docMk/>
            <pc:sldMk cId="3762416103" sldId="1998"/>
            <ac:picMk id="5122" creationId="{E31A8404-D0FD-89E4-3342-9FFC82F31632}"/>
          </ac:picMkLst>
        </pc:picChg>
      </pc:sldChg>
      <pc:sldChg chg="addSp delSp modSp add mod">
        <pc:chgData name="伊健 杜" userId="e69aded81da48593" providerId="LiveId" clId="{6F634B78-55BC-4FCB-8054-0ABE9455A8AA}" dt="2022-12-08T06:42:02.843" v="4822"/>
        <pc:sldMkLst>
          <pc:docMk/>
          <pc:sldMk cId="2197378195" sldId="1999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2197378195" sldId="1999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2197378195" sldId="1999"/>
            <ac:spMk id="4" creationId="{B05A2DD1-21DA-DC66-1174-F49CC0C5347C}"/>
          </ac:spMkLst>
        </pc:spChg>
        <pc:spChg chg="mod">
          <ac:chgData name="伊健 杜" userId="e69aded81da48593" providerId="LiveId" clId="{6F634B78-55BC-4FCB-8054-0ABE9455A8AA}" dt="2022-12-08T05:05:35.748" v="857"/>
          <ac:spMkLst>
            <pc:docMk/>
            <pc:sldMk cId="2197378195" sldId="1999"/>
            <ac:spMk id="5" creationId="{12133E31-EFD8-1428-E834-932512E03115}"/>
          </ac:spMkLst>
        </pc:spChg>
        <pc:picChg chg="del">
          <ac:chgData name="伊健 杜" userId="e69aded81da48593" providerId="LiveId" clId="{6F634B78-55BC-4FCB-8054-0ABE9455A8AA}" dt="2022-12-08T05:07:04.637" v="1091" actId="478"/>
          <ac:picMkLst>
            <pc:docMk/>
            <pc:sldMk cId="2197378195" sldId="1999"/>
            <ac:picMk id="4098" creationId="{56BA5D9A-865F-B409-D61B-36C21E4CBF03}"/>
          </ac:picMkLst>
        </pc:picChg>
        <pc:picChg chg="add del mod">
          <ac:chgData name="伊健 杜" userId="e69aded81da48593" providerId="LiveId" clId="{6F634B78-55BC-4FCB-8054-0ABE9455A8AA}" dt="2022-12-08T05:08:16.171" v="1097" actId="478"/>
          <ac:picMkLst>
            <pc:docMk/>
            <pc:sldMk cId="2197378195" sldId="1999"/>
            <ac:picMk id="6146" creationId="{83700B8A-24C9-C859-2C60-25F5B4C91D5F}"/>
          </ac:picMkLst>
        </pc:picChg>
        <pc:picChg chg="add mod">
          <ac:chgData name="伊健 杜" userId="e69aded81da48593" providerId="LiveId" clId="{6F634B78-55BC-4FCB-8054-0ABE9455A8AA}" dt="2022-12-08T05:09:01.110" v="1118" actId="1076"/>
          <ac:picMkLst>
            <pc:docMk/>
            <pc:sldMk cId="2197378195" sldId="1999"/>
            <ac:picMk id="6148" creationId="{466DF630-B2F8-2B9C-99AC-A299DA89160F}"/>
          </ac:picMkLst>
        </pc:picChg>
        <pc:picChg chg="add mod">
          <ac:chgData name="伊健 杜" userId="e69aded81da48593" providerId="LiveId" clId="{6F634B78-55BC-4FCB-8054-0ABE9455A8AA}" dt="2022-12-08T05:08:38.850" v="1105" actId="1076"/>
          <ac:picMkLst>
            <pc:docMk/>
            <pc:sldMk cId="2197378195" sldId="1999"/>
            <ac:picMk id="6150" creationId="{FB9AFEE7-73DD-0055-C70D-1AC19BD094C8}"/>
          </ac:picMkLst>
        </pc:picChg>
      </pc:sldChg>
      <pc:sldChg chg="addSp delSp modSp add mod setBg delAnim">
        <pc:chgData name="伊健 杜" userId="e69aded81da48593" providerId="LiveId" clId="{6F634B78-55BC-4FCB-8054-0ABE9455A8AA}" dt="2022-12-08T06:42:02.843" v="4822"/>
        <pc:sldMkLst>
          <pc:docMk/>
          <pc:sldMk cId="2452160318" sldId="2000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2452160318" sldId="2000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2452160318" sldId="2000"/>
            <ac:spMk id="4" creationId="{B05A2DD1-21DA-DC66-1174-F49CC0C5347C}"/>
          </ac:spMkLst>
        </pc:spChg>
        <pc:spChg chg="del">
          <ac:chgData name="伊健 杜" userId="e69aded81da48593" providerId="LiveId" clId="{6F634B78-55BC-4FCB-8054-0ABE9455A8AA}" dt="2022-12-08T05:09:07.667" v="1120" actId="478"/>
          <ac:spMkLst>
            <pc:docMk/>
            <pc:sldMk cId="2452160318" sldId="2000"/>
            <ac:spMk id="5" creationId="{12133E31-EFD8-1428-E834-932512E03115}"/>
          </ac:spMkLst>
        </pc:spChg>
        <pc:spChg chg="add del">
          <ac:chgData name="伊健 杜" userId="e69aded81da48593" providerId="LiveId" clId="{6F634B78-55BC-4FCB-8054-0ABE9455A8AA}" dt="2022-12-08T05:11:02.672" v="1388" actId="26606"/>
          <ac:spMkLst>
            <pc:docMk/>
            <pc:sldMk cId="2452160318" sldId="2000"/>
            <ac:spMk id="7175" creationId="{2B566528-1B12-4246-9431-5C2D7D081168}"/>
          </ac:spMkLst>
        </pc:spChg>
        <pc:grpChg chg="add del">
          <ac:chgData name="伊健 杜" userId="e69aded81da48593" providerId="LiveId" clId="{6F634B78-55BC-4FCB-8054-0ABE9455A8AA}" dt="2022-12-08T05:11:02.672" v="1388" actId="26606"/>
          <ac:grpSpMkLst>
            <pc:docMk/>
            <pc:sldMk cId="2452160318" sldId="2000"/>
            <ac:grpSpMk id="7177" creationId="{828A5161-06F1-46CF-8AD7-844680A59E13}"/>
          </ac:grpSpMkLst>
        </pc:grpChg>
        <pc:grpChg chg="add del">
          <ac:chgData name="伊健 杜" userId="e69aded81da48593" providerId="LiveId" clId="{6F634B78-55BC-4FCB-8054-0ABE9455A8AA}" dt="2022-12-08T05:11:02.672" v="1388" actId="26606"/>
          <ac:grpSpMkLst>
            <pc:docMk/>
            <pc:sldMk cId="2452160318" sldId="2000"/>
            <ac:grpSpMk id="7181" creationId="{5995D10D-E9C9-47DB-AE7E-801FEF38F5C9}"/>
          </ac:grpSpMkLst>
        </pc:grpChg>
        <pc:picChg chg="del">
          <ac:chgData name="伊健 杜" userId="e69aded81da48593" providerId="LiveId" clId="{6F634B78-55BC-4FCB-8054-0ABE9455A8AA}" dt="2022-12-08T05:10:54.269" v="1383" actId="478"/>
          <ac:picMkLst>
            <pc:docMk/>
            <pc:sldMk cId="2452160318" sldId="2000"/>
            <ac:picMk id="6148" creationId="{466DF630-B2F8-2B9C-99AC-A299DA89160F}"/>
          </ac:picMkLst>
        </pc:picChg>
        <pc:picChg chg="del">
          <ac:chgData name="伊健 杜" userId="e69aded81da48593" providerId="LiveId" clId="{6F634B78-55BC-4FCB-8054-0ABE9455A8AA}" dt="2022-12-08T05:10:55.660" v="1384" actId="478"/>
          <ac:picMkLst>
            <pc:docMk/>
            <pc:sldMk cId="2452160318" sldId="2000"/>
            <ac:picMk id="6150" creationId="{FB9AFEE7-73DD-0055-C70D-1AC19BD094C8}"/>
          </ac:picMkLst>
        </pc:picChg>
        <pc:picChg chg="add mod">
          <ac:chgData name="伊健 杜" userId="e69aded81da48593" providerId="LiveId" clId="{6F634B78-55BC-4FCB-8054-0ABE9455A8AA}" dt="2022-12-08T05:11:02.672" v="1388" actId="26606"/>
          <ac:picMkLst>
            <pc:docMk/>
            <pc:sldMk cId="2452160318" sldId="2000"/>
            <ac:picMk id="7170" creationId="{7053D800-E2E3-9E72-A37F-967C4EE04F69}"/>
          </ac:picMkLst>
        </pc:picChg>
      </pc:sldChg>
      <pc:sldChg chg="delSp modSp add del mod">
        <pc:chgData name="伊健 杜" userId="e69aded81da48593" providerId="LiveId" clId="{6F634B78-55BC-4FCB-8054-0ABE9455A8AA}" dt="2022-12-08T05:11:17.880" v="1394" actId="47"/>
        <pc:sldMkLst>
          <pc:docMk/>
          <pc:sldMk cId="194210201" sldId="2001"/>
        </pc:sldMkLst>
        <pc:spChg chg="del mod">
          <ac:chgData name="伊健 杜" userId="e69aded81da48593" providerId="LiveId" clId="{6F634B78-55BC-4FCB-8054-0ABE9455A8AA}" dt="2022-12-08T05:11:17.079" v="1393"/>
          <ac:spMkLst>
            <pc:docMk/>
            <pc:sldMk cId="194210201" sldId="2001"/>
            <ac:spMk id="4" creationId="{B05A2DD1-21DA-DC66-1174-F49CC0C5347C}"/>
          </ac:spMkLst>
        </pc:spChg>
      </pc:sldChg>
      <pc:sldChg chg="delSp modSp new mod">
        <pc:chgData name="伊健 杜" userId="e69aded81da48593" providerId="LiveId" clId="{6F634B78-55BC-4FCB-8054-0ABE9455A8AA}" dt="2022-12-08T06:42:02.843" v="4822"/>
        <pc:sldMkLst>
          <pc:docMk/>
          <pc:sldMk cId="2625259622" sldId="2001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2625259622" sldId="2001"/>
            <ac:spMk id="2" creationId="{403C1F81-A0CE-9A85-FFEA-86D2336CE873}"/>
          </ac:spMkLst>
        </pc:spChg>
        <pc:spChg chg="del">
          <ac:chgData name="伊健 杜" userId="e69aded81da48593" providerId="LiveId" clId="{6F634B78-55BC-4FCB-8054-0ABE9455A8AA}" dt="2022-12-08T05:45:57.937" v="1475" actId="478"/>
          <ac:spMkLst>
            <pc:docMk/>
            <pc:sldMk cId="2625259622" sldId="2001"/>
            <ac:spMk id="3" creationId="{0850E6B3-511A-8919-9C8E-8C9DBCF46305}"/>
          </ac:spMkLst>
        </pc:spChg>
      </pc:sldChg>
      <pc:sldChg chg="add del">
        <pc:chgData name="伊健 杜" userId="e69aded81da48593" providerId="LiveId" clId="{6F634B78-55BC-4FCB-8054-0ABE9455A8AA}" dt="2022-12-08T05:46:18.210" v="1506" actId="47"/>
        <pc:sldMkLst>
          <pc:docMk/>
          <pc:sldMk cId="1146687963" sldId="2002"/>
        </pc:sldMkLst>
      </pc:sldChg>
      <pc:sldChg chg="modSp add mod">
        <pc:chgData name="伊健 杜" userId="e69aded81da48593" providerId="LiveId" clId="{6F634B78-55BC-4FCB-8054-0ABE9455A8AA}" dt="2022-12-08T06:42:02.843" v="4822"/>
        <pc:sldMkLst>
          <pc:docMk/>
          <pc:sldMk cId="2189011827" sldId="2002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2189011827" sldId="2002"/>
            <ac:spMk id="2" creationId="{403C1F81-A0CE-9A85-FFEA-86D2336CE873}"/>
          </ac:spMkLst>
        </pc:spChg>
      </pc:sldChg>
      <pc:sldChg chg="addSp delSp modSp add mod">
        <pc:chgData name="伊健 杜" userId="e69aded81da48593" providerId="LiveId" clId="{6F634B78-55BC-4FCB-8054-0ABE9455A8AA}" dt="2022-12-08T08:02:21.426" v="4942" actId="1076"/>
        <pc:sldMkLst>
          <pc:docMk/>
          <pc:sldMk cId="1205851803" sldId="2003"/>
        </pc:sldMkLst>
        <pc:spChg chg="mod">
          <ac:chgData name="伊健 杜" userId="e69aded81da48593" providerId="LiveId" clId="{6F634B78-55BC-4FCB-8054-0ABE9455A8AA}" dt="2022-12-08T08:00:09.676" v="4938"/>
          <ac:spMkLst>
            <pc:docMk/>
            <pc:sldMk cId="1205851803" sldId="2003"/>
            <ac:spMk id="2" creationId="{10304424-DB4A-36E7-9E0D-D32A5DD0F26C}"/>
          </ac:spMkLst>
        </pc:spChg>
        <pc:spChg chg="add del">
          <ac:chgData name="伊健 杜" userId="e69aded81da48593" providerId="LiveId" clId="{6F634B78-55BC-4FCB-8054-0ABE9455A8AA}" dt="2022-12-08T05:48:58.990" v="1580"/>
          <ac:spMkLst>
            <pc:docMk/>
            <pc:sldMk cId="1205851803" sldId="2003"/>
            <ac:spMk id="3" creationId="{40BD4EAA-9749-D4DE-AE1A-565FE36D53B7}"/>
          </ac:spMkLst>
        </pc:spChg>
        <pc:spChg chg="mod">
          <ac:chgData name="伊健 杜" userId="e69aded81da48593" providerId="LiveId" clId="{6F634B78-55BC-4FCB-8054-0ABE9455A8AA}" dt="2022-12-08T08:02:21.426" v="4942" actId="1076"/>
          <ac:spMkLst>
            <pc:docMk/>
            <pc:sldMk cId="1205851803" sldId="2003"/>
            <ac:spMk id="4" creationId="{B05A2DD1-21DA-DC66-1174-F49CC0C5347C}"/>
          </ac:spMkLst>
        </pc:spChg>
        <pc:spChg chg="mod">
          <ac:chgData name="伊健 杜" userId="e69aded81da48593" providerId="LiveId" clId="{6F634B78-55BC-4FCB-8054-0ABE9455A8AA}" dt="2022-12-08T05:48:59.760" v="1581"/>
          <ac:spMkLst>
            <pc:docMk/>
            <pc:sldMk cId="1205851803" sldId="2003"/>
            <ac:spMk id="5" creationId="{12133E31-EFD8-1428-E834-932512E03115}"/>
          </ac:spMkLst>
        </pc:spChg>
        <pc:picChg chg="del">
          <ac:chgData name="伊健 杜" userId="e69aded81da48593" providerId="LiveId" clId="{6F634B78-55BC-4FCB-8054-0ABE9455A8AA}" dt="2022-12-08T05:49:42.307" v="1723" actId="478"/>
          <ac:picMkLst>
            <pc:docMk/>
            <pc:sldMk cId="1205851803" sldId="2003"/>
            <ac:picMk id="4098" creationId="{56BA5D9A-865F-B409-D61B-36C21E4CBF03}"/>
          </ac:picMkLst>
        </pc:picChg>
        <pc:picChg chg="add mod">
          <ac:chgData name="伊健 杜" userId="e69aded81da48593" providerId="LiveId" clId="{6F634B78-55BC-4FCB-8054-0ABE9455A8AA}" dt="2022-12-08T06:01:46.153" v="2427" actId="1076"/>
          <ac:picMkLst>
            <pc:docMk/>
            <pc:sldMk cId="1205851803" sldId="2003"/>
            <ac:picMk id="9219" creationId="{ABCDB7DA-478E-619C-D2B4-B28A33E19054}"/>
          </ac:picMkLst>
        </pc:picChg>
      </pc:sldChg>
      <pc:sldChg chg="addSp delSp modSp add del mod">
        <pc:chgData name="伊健 杜" userId="e69aded81da48593" providerId="LiveId" clId="{6F634B78-55BC-4FCB-8054-0ABE9455A8AA}" dt="2022-12-08T05:47:46.224" v="1564" actId="47"/>
        <pc:sldMkLst>
          <pc:docMk/>
          <pc:sldMk cId="3882970440" sldId="2003"/>
        </pc:sldMkLst>
        <pc:spChg chg="del">
          <ac:chgData name="伊健 杜" userId="e69aded81da48593" providerId="LiveId" clId="{6F634B78-55BC-4FCB-8054-0ABE9455A8AA}" dt="2022-12-08T05:47:42.848" v="1563" actId="478"/>
          <ac:spMkLst>
            <pc:docMk/>
            <pc:sldMk cId="3882970440" sldId="2003"/>
            <ac:spMk id="2" creationId="{403C1F81-A0CE-9A85-FFEA-86D2336CE873}"/>
          </ac:spMkLst>
        </pc:spChg>
        <pc:spChg chg="add mod">
          <ac:chgData name="伊健 杜" userId="e69aded81da48593" providerId="LiveId" clId="{6F634B78-55BC-4FCB-8054-0ABE9455A8AA}" dt="2022-12-08T05:47:42.848" v="1563" actId="478"/>
          <ac:spMkLst>
            <pc:docMk/>
            <pc:sldMk cId="3882970440" sldId="2003"/>
            <ac:spMk id="4" creationId="{630DF567-DE5F-A7D2-B46A-F6C466886582}"/>
          </ac:spMkLst>
        </pc:spChg>
      </pc:sldChg>
      <pc:sldChg chg="addSp delSp modSp add mod delAnim">
        <pc:chgData name="伊健 杜" userId="e69aded81da48593" providerId="LiveId" clId="{6F634B78-55BC-4FCB-8054-0ABE9455A8AA}" dt="2022-12-08T08:00:28.905" v="4941"/>
        <pc:sldMkLst>
          <pc:docMk/>
          <pc:sldMk cId="1273190621" sldId="2004"/>
        </pc:sldMkLst>
        <pc:spChg chg="mod">
          <ac:chgData name="伊健 杜" userId="e69aded81da48593" providerId="LiveId" clId="{6F634B78-55BC-4FCB-8054-0ABE9455A8AA}" dt="2022-12-08T08:00:21.625" v="4940"/>
          <ac:spMkLst>
            <pc:docMk/>
            <pc:sldMk cId="1273190621" sldId="2004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8:00:28.905" v="4941"/>
          <ac:spMkLst>
            <pc:docMk/>
            <pc:sldMk cId="1273190621" sldId="2004"/>
            <ac:spMk id="4" creationId="{B05A2DD1-21DA-DC66-1174-F49CC0C5347C}"/>
          </ac:spMkLst>
        </pc:spChg>
        <pc:spChg chg="del">
          <ac:chgData name="伊健 杜" userId="e69aded81da48593" providerId="LiveId" clId="{6F634B78-55BC-4FCB-8054-0ABE9455A8AA}" dt="2022-12-08T05:49:38.647" v="1722" actId="478"/>
          <ac:spMkLst>
            <pc:docMk/>
            <pc:sldMk cId="1273190621" sldId="2004"/>
            <ac:spMk id="5" creationId="{12133E31-EFD8-1428-E834-932512E03115}"/>
          </ac:spMkLst>
        </pc:spChg>
        <pc:picChg chg="del mod">
          <ac:chgData name="伊健 杜" userId="e69aded81da48593" providerId="LiveId" clId="{6F634B78-55BC-4FCB-8054-0ABE9455A8AA}" dt="2022-12-08T05:49:44.778" v="1725" actId="478"/>
          <ac:picMkLst>
            <pc:docMk/>
            <pc:sldMk cId="1273190621" sldId="2004"/>
            <ac:picMk id="4098" creationId="{56BA5D9A-865F-B409-D61B-36C21E4CBF03}"/>
          </ac:picMkLst>
        </pc:picChg>
        <pc:picChg chg="add mod">
          <ac:chgData name="伊健 杜" userId="e69aded81da48593" providerId="LiveId" clId="{6F634B78-55BC-4FCB-8054-0ABE9455A8AA}" dt="2022-12-08T06:01:19.854" v="2423" actId="1076"/>
          <ac:picMkLst>
            <pc:docMk/>
            <pc:sldMk cId="1273190621" sldId="2004"/>
            <ac:picMk id="16386" creationId="{6CA27083-CA84-B393-6452-F3AFE08BD372}"/>
          </ac:picMkLst>
        </pc:picChg>
      </pc:sldChg>
      <pc:sldChg chg="addSp modSp add mod">
        <pc:chgData name="伊健 杜" userId="e69aded81da48593" providerId="LiveId" clId="{6F634B78-55BC-4FCB-8054-0ABE9455A8AA}" dt="2022-12-08T06:42:02.843" v="4822"/>
        <pc:sldMkLst>
          <pc:docMk/>
          <pc:sldMk cId="735616217" sldId="2005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735616217" sldId="2005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735616217" sldId="2005"/>
            <ac:spMk id="4" creationId="{B05A2DD1-21DA-DC66-1174-F49CC0C5347C}"/>
          </ac:spMkLst>
        </pc:spChg>
        <pc:spChg chg="mod">
          <ac:chgData name="伊健 杜" userId="e69aded81da48593" providerId="LiveId" clId="{6F634B78-55BC-4FCB-8054-0ABE9455A8AA}" dt="2022-12-08T05:54:47.763" v="1999"/>
          <ac:spMkLst>
            <pc:docMk/>
            <pc:sldMk cId="735616217" sldId="2005"/>
            <ac:spMk id="5" creationId="{12133E31-EFD8-1428-E834-932512E03115}"/>
          </ac:spMkLst>
        </pc:spChg>
        <pc:picChg chg="add mod">
          <ac:chgData name="伊健 杜" userId="e69aded81da48593" providerId="LiveId" clId="{6F634B78-55BC-4FCB-8054-0ABE9455A8AA}" dt="2022-12-08T06:03:44.166" v="2429" actId="1076"/>
          <ac:picMkLst>
            <pc:docMk/>
            <pc:sldMk cId="735616217" sldId="2005"/>
            <ac:picMk id="15362" creationId="{7DD856F7-5858-3BCF-96BF-CE9F012AE141}"/>
          </ac:picMkLst>
        </pc:picChg>
        <pc:picChg chg="add mod">
          <ac:chgData name="伊健 杜" userId="e69aded81da48593" providerId="LiveId" clId="{6F634B78-55BC-4FCB-8054-0ABE9455A8AA}" dt="2022-12-08T06:04:33.573" v="2431" actId="1076"/>
          <ac:picMkLst>
            <pc:docMk/>
            <pc:sldMk cId="735616217" sldId="2005"/>
            <ac:picMk id="15364" creationId="{7846F31C-2385-E1C5-9013-5370AB656E23}"/>
          </ac:picMkLst>
        </pc:picChg>
      </pc:sldChg>
      <pc:sldChg chg="addSp delSp modSp add mod delAnim">
        <pc:chgData name="伊健 杜" userId="e69aded81da48593" providerId="LiveId" clId="{6F634B78-55BC-4FCB-8054-0ABE9455A8AA}" dt="2022-12-08T06:42:02.843" v="4822"/>
        <pc:sldMkLst>
          <pc:docMk/>
          <pc:sldMk cId="4140009751" sldId="2006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4140009751" sldId="2006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4140009751" sldId="2006"/>
            <ac:spMk id="4" creationId="{B05A2DD1-21DA-DC66-1174-F49CC0C5347C}"/>
          </ac:spMkLst>
        </pc:spChg>
        <pc:spChg chg="del">
          <ac:chgData name="伊健 杜" userId="e69aded81da48593" providerId="LiveId" clId="{6F634B78-55BC-4FCB-8054-0ABE9455A8AA}" dt="2022-12-08T05:55:34.616" v="2106" actId="478"/>
          <ac:spMkLst>
            <pc:docMk/>
            <pc:sldMk cId="4140009751" sldId="2006"/>
            <ac:spMk id="5" creationId="{12133E31-EFD8-1428-E834-932512E03115}"/>
          </ac:spMkLst>
        </pc:spChg>
        <pc:picChg chg="add mod">
          <ac:chgData name="伊健 杜" userId="e69aded81da48593" providerId="LiveId" clId="{6F634B78-55BC-4FCB-8054-0ABE9455A8AA}" dt="2022-12-08T06:04:51.876" v="2433" actId="1076"/>
          <ac:picMkLst>
            <pc:docMk/>
            <pc:sldMk cId="4140009751" sldId="2006"/>
            <ac:picMk id="14338" creationId="{8AE86B79-7281-5463-DC94-85D884CAABEE}"/>
          </ac:picMkLst>
        </pc:picChg>
      </pc:sldChg>
      <pc:sldChg chg="delSp modSp add mod">
        <pc:chgData name="伊健 杜" userId="e69aded81da48593" providerId="LiveId" clId="{6F634B78-55BC-4FCB-8054-0ABE9455A8AA}" dt="2022-12-08T08:08:02.492" v="4955"/>
        <pc:sldMkLst>
          <pc:docMk/>
          <pc:sldMk cId="1841173693" sldId="2007"/>
        </pc:sldMkLst>
        <pc:spChg chg="mod">
          <ac:chgData name="伊健 杜" userId="e69aded81da48593" providerId="LiveId" clId="{6F634B78-55BC-4FCB-8054-0ABE9455A8AA}" dt="2022-12-08T08:08:02.492" v="4955"/>
          <ac:spMkLst>
            <pc:docMk/>
            <pc:sldMk cId="1841173693" sldId="2007"/>
            <ac:spMk id="2" creationId="{10304424-DB4A-36E7-9E0D-D32A5DD0F26C}"/>
          </ac:spMkLst>
        </pc:spChg>
        <pc:spChg chg="del">
          <ac:chgData name="伊健 杜" userId="e69aded81da48593" providerId="LiveId" clId="{6F634B78-55BC-4FCB-8054-0ABE9455A8AA}" dt="2022-12-08T05:56:14.135" v="2223" actId="478"/>
          <ac:spMkLst>
            <pc:docMk/>
            <pc:sldMk cId="1841173693" sldId="2007"/>
            <ac:spMk id="4" creationId="{B05A2DD1-21DA-DC66-1174-F49CC0C5347C}"/>
          </ac:spMkLst>
        </pc:spChg>
      </pc:sldChg>
      <pc:sldChg chg="addSp modSp add del mod">
        <pc:chgData name="伊健 杜" userId="e69aded81da48593" providerId="LiveId" clId="{6F634B78-55BC-4FCB-8054-0ABE9455A8AA}" dt="2022-12-08T06:42:02.843" v="4822"/>
        <pc:sldMkLst>
          <pc:docMk/>
          <pc:sldMk cId="2387789201" sldId="2008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2387789201" sldId="2008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2387789201" sldId="2008"/>
            <ac:spMk id="4" creationId="{B05A2DD1-21DA-DC66-1174-F49CC0C5347C}"/>
          </ac:spMkLst>
        </pc:spChg>
        <pc:spChg chg="mod">
          <ac:chgData name="伊健 杜" userId="e69aded81da48593" providerId="LiveId" clId="{6F634B78-55BC-4FCB-8054-0ABE9455A8AA}" dt="2022-12-08T05:57:16.122" v="2299" actId="20577"/>
          <ac:spMkLst>
            <pc:docMk/>
            <pc:sldMk cId="2387789201" sldId="2008"/>
            <ac:spMk id="5" creationId="{12133E31-EFD8-1428-E834-932512E03115}"/>
          </ac:spMkLst>
        </pc:spChg>
        <pc:picChg chg="add mod">
          <ac:chgData name="伊健 杜" userId="e69aded81da48593" providerId="LiveId" clId="{6F634B78-55BC-4FCB-8054-0ABE9455A8AA}" dt="2022-12-08T06:05:19.453" v="2435" actId="1076"/>
          <ac:picMkLst>
            <pc:docMk/>
            <pc:sldMk cId="2387789201" sldId="2008"/>
            <ac:picMk id="12290" creationId="{1582DC02-E3CD-263F-F147-ED54528F9E0B}"/>
          </ac:picMkLst>
        </pc:picChg>
      </pc:sldChg>
      <pc:sldChg chg="add del">
        <pc:chgData name="伊健 杜" userId="e69aded81da48593" providerId="LiveId" clId="{6F634B78-55BC-4FCB-8054-0ABE9455A8AA}" dt="2022-12-08T05:57:43.948" v="2359" actId="47"/>
        <pc:sldMkLst>
          <pc:docMk/>
          <pc:sldMk cId="449594780" sldId="2009"/>
        </pc:sldMkLst>
      </pc:sldChg>
      <pc:sldChg chg="addSp modSp add mod">
        <pc:chgData name="伊健 杜" userId="e69aded81da48593" providerId="LiveId" clId="{6F634B78-55BC-4FCB-8054-0ABE9455A8AA}" dt="2022-12-08T06:42:02.843" v="4822"/>
        <pc:sldMkLst>
          <pc:docMk/>
          <pc:sldMk cId="784745680" sldId="2009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784745680" sldId="2009"/>
            <ac:spMk id="2" creationId="{10304424-DB4A-36E7-9E0D-D32A5DD0F26C}"/>
          </ac:spMkLst>
        </pc:spChg>
        <pc:spChg chg="add mod">
          <ac:chgData name="伊健 杜" userId="e69aded81da48593" providerId="LiveId" clId="{6F634B78-55BC-4FCB-8054-0ABE9455A8AA}" dt="2022-12-08T06:00:07.730" v="2419" actId="1076"/>
          <ac:spMkLst>
            <pc:docMk/>
            <pc:sldMk cId="784745680" sldId="2009"/>
            <ac:spMk id="3" creationId="{FF0CDF55-D7E9-D9F3-7C70-05BF8475DDAA}"/>
          </ac:spMkLst>
        </pc:spChg>
      </pc:sldChg>
      <pc:sldChg chg="modSp add mod">
        <pc:chgData name="伊健 杜" userId="e69aded81da48593" providerId="LiveId" clId="{6F634B78-55BC-4FCB-8054-0ABE9455A8AA}" dt="2022-12-08T06:24:20.717" v="3471" actId="20577"/>
        <pc:sldMkLst>
          <pc:docMk/>
          <pc:sldMk cId="399507135" sldId="2010"/>
        </pc:sldMkLst>
        <pc:spChg chg="mod">
          <ac:chgData name="伊健 杜" userId="e69aded81da48593" providerId="LiveId" clId="{6F634B78-55BC-4FCB-8054-0ABE9455A8AA}" dt="2022-12-08T06:24:20.717" v="3471" actId="20577"/>
          <ac:spMkLst>
            <pc:docMk/>
            <pc:sldMk cId="399507135" sldId="201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6F634B78-55BC-4FCB-8054-0ABE9455A8AA}" dt="2022-12-08T06:42:02.843" v="4822"/>
        <pc:sldMkLst>
          <pc:docMk/>
          <pc:sldMk cId="2939409623" sldId="2011"/>
        </pc:sldMkLst>
        <pc:spChg chg="mod">
          <ac:chgData name="伊健 杜" userId="e69aded81da48593" providerId="LiveId" clId="{6F634B78-55BC-4FCB-8054-0ABE9455A8AA}" dt="2022-12-08T06:12:10.912" v="2639"/>
          <ac:spMkLst>
            <pc:docMk/>
            <pc:sldMk cId="2939409623" sldId="2011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2939409623" sldId="2011"/>
            <ac:spMk id="3" creationId="{90D857A6-C700-A4CE-6C24-391DC4FBEE19}"/>
          </ac:spMkLst>
        </pc:spChg>
        <pc:spChg chg="mod">
          <ac:chgData name="伊健 杜" userId="e69aded81da48593" providerId="LiveId" clId="{6F634B78-55BC-4FCB-8054-0ABE9455A8AA}" dt="2022-12-08T06:12:28.423" v="2640"/>
          <ac:spMkLst>
            <pc:docMk/>
            <pc:sldMk cId="2939409623" sldId="2011"/>
            <ac:spMk id="5" creationId="{12133E31-EFD8-1428-E834-932512E03115}"/>
          </ac:spMkLst>
        </pc:spChg>
        <pc:picChg chg="del">
          <ac:chgData name="伊健 杜" userId="e69aded81da48593" providerId="LiveId" clId="{6F634B78-55BC-4FCB-8054-0ABE9455A8AA}" dt="2022-12-08T06:12:56.468" v="2769" actId="478"/>
          <ac:picMkLst>
            <pc:docMk/>
            <pc:sldMk cId="2939409623" sldId="2011"/>
            <ac:picMk id="14338" creationId="{219D30D1-A86F-14F2-E99F-2F90BCE45986}"/>
          </ac:picMkLst>
        </pc:picChg>
        <pc:picChg chg="add mod">
          <ac:chgData name="伊健 杜" userId="e69aded81da48593" providerId="LiveId" clId="{6F634B78-55BC-4FCB-8054-0ABE9455A8AA}" dt="2022-12-08T06:13:17.306" v="2771" actId="1076"/>
          <ac:picMkLst>
            <pc:docMk/>
            <pc:sldMk cId="2939409623" sldId="2011"/>
            <ac:picMk id="17410" creationId="{0E06BB49-7C83-27DE-B596-E2E5C1E5C8B1}"/>
          </ac:picMkLst>
        </pc:picChg>
      </pc:sldChg>
      <pc:sldChg chg="modSp add mod">
        <pc:chgData name="伊健 杜" userId="e69aded81da48593" providerId="LiveId" clId="{6F634B78-55BC-4FCB-8054-0ABE9455A8AA}" dt="2022-12-08T06:42:02.843" v="4822"/>
        <pc:sldMkLst>
          <pc:docMk/>
          <pc:sldMk cId="1068239375" sldId="2012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1068239375" sldId="2012"/>
            <ac:spMk id="2" creationId="{10304424-DB4A-36E7-9E0D-D32A5DD0F26C}"/>
          </ac:spMkLst>
        </pc:spChg>
      </pc:sldChg>
      <pc:sldChg chg="modSp add mod">
        <pc:chgData name="伊健 杜" userId="e69aded81da48593" providerId="LiveId" clId="{6F634B78-55BC-4FCB-8054-0ABE9455A8AA}" dt="2022-12-08T06:42:02.843" v="4822"/>
        <pc:sldMkLst>
          <pc:docMk/>
          <pc:sldMk cId="3258053755" sldId="2013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3258053755" sldId="2013"/>
            <ac:spMk id="2" creationId="{10304424-DB4A-36E7-9E0D-D32A5DD0F26C}"/>
          </ac:spMkLst>
        </pc:spChg>
      </pc:sldChg>
      <pc:sldChg chg="addSp delSp modSp add mod setBg delAnim">
        <pc:chgData name="伊健 杜" userId="e69aded81da48593" providerId="LiveId" clId="{6F634B78-55BC-4FCB-8054-0ABE9455A8AA}" dt="2022-12-08T06:42:02.843" v="4822"/>
        <pc:sldMkLst>
          <pc:docMk/>
          <pc:sldMk cId="3174818323" sldId="2014"/>
        </pc:sldMkLst>
        <pc:spChg chg="mod">
          <ac:chgData name="伊健 杜" userId="e69aded81da48593" providerId="LiveId" clId="{6F634B78-55BC-4FCB-8054-0ABE9455A8AA}" dt="2022-12-08T06:17:56.422" v="3292" actId="26606"/>
          <ac:spMkLst>
            <pc:docMk/>
            <pc:sldMk cId="3174818323" sldId="2014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3174818323" sldId="2014"/>
            <ac:spMk id="3" creationId="{90D857A6-C700-A4CE-6C24-391DC4FBEE19}"/>
          </ac:spMkLst>
        </pc:spChg>
        <pc:spChg chg="add del">
          <ac:chgData name="伊健 杜" userId="e69aded81da48593" providerId="LiveId" clId="{6F634B78-55BC-4FCB-8054-0ABE9455A8AA}" dt="2022-12-08T06:14:04.693" v="2873"/>
          <ac:spMkLst>
            <pc:docMk/>
            <pc:sldMk cId="3174818323" sldId="2014"/>
            <ac:spMk id="4" creationId="{0C41E979-F261-BD62-37A5-C19372495DFA}"/>
          </ac:spMkLst>
        </pc:spChg>
        <pc:spChg chg="del">
          <ac:chgData name="伊健 杜" userId="e69aded81da48593" providerId="LiveId" clId="{6F634B78-55BC-4FCB-8054-0ABE9455A8AA}" dt="2022-12-08T06:13:22.331" v="2773" actId="478"/>
          <ac:spMkLst>
            <pc:docMk/>
            <pc:sldMk cId="3174818323" sldId="2014"/>
            <ac:spMk id="5" creationId="{12133E31-EFD8-1428-E834-932512E03115}"/>
          </ac:spMkLst>
        </pc:spChg>
        <pc:spChg chg="add del">
          <ac:chgData name="伊健 杜" userId="e69aded81da48593" providerId="LiveId" clId="{6F634B78-55BC-4FCB-8054-0ABE9455A8AA}" dt="2022-12-08T06:17:56.422" v="3292" actId="26606"/>
          <ac:spMkLst>
            <pc:docMk/>
            <pc:sldMk cId="3174818323" sldId="2014"/>
            <ac:spMk id="21512" creationId="{AB45A142-4255-493C-8284-5D566C121B10}"/>
          </ac:spMkLst>
        </pc:spChg>
        <pc:picChg chg="del">
          <ac:chgData name="伊健 杜" userId="e69aded81da48593" providerId="LiveId" clId="{6F634B78-55BC-4FCB-8054-0ABE9455A8AA}" dt="2022-12-08T06:17:33.895" v="3289" actId="478"/>
          <ac:picMkLst>
            <pc:docMk/>
            <pc:sldMk cId="3174818323" sldId="2014"/>
            <ac:picMk id="17410" creationId="{0E06BB49-7C83-27DE-B596-E2E5C1E5C8B1}"/>
          </ac:picMkLst>
        </pc:picChg>
        <pc:picChg chg="add mod">
          <ac:chgData name="伊健 杜" userId="e69aded81da48593" providerId="LiveId" clId="{6F634B78-55BC-4FCB-8054-0ABE9455A8AA}" dt="2022-12-08T06:17:59.261" v="3294" actId="1076"/>
          <ac:picMkLst>
            <pc:docMk/>
            <pc:sldMk cId="3174818323" sldId="2014"/>
            <ac:picMk id="21507" creationId="{11D3B6C8-D9F4-FB2B-0447-B662E6BF2B73}"/>
          </ac:picMkLst>
        </pc:picChg>
        <pc:cxnChg chg="add del">
          <ac:chgData name="伊健 杜" userId="e69aded81da48593" providerId="LiveId" clId="{6F634B78-55BC-4FCB-8054-0ABE9455A8AA}" dt="2022-12-08T06:17:56.422" v="3292" actId="26606"/>
          <ac:cxnSpMkLst>
            <pc:docMk/>
            <pc:sldMk cId="3174818323" sldId="2014"/>
            <ac:cxnSpMk id="21514" creationId="{38FB9660-F42F-4313-BBC4-47C007FE484C}"/>
          </ac:cxnSpMkLst>
        </pc:cxnChg>
      </pc:sldChg>
      <pc:sldChg chg="addSp delSp modSp add mod">
        <pc:chgData name="伊健 杜" userId="e69aded81da48593" providerId="LiveId" clId="{6F634B78-55BC-4FCB-8054-0ABE9455A8AA}" dt="2022-12-08T06:42:02.843" v="4822"/>
        <pc:sldMkLst>
          <pc:docMk/>
          <pc:sldMk cId="2298960613" sldId="2015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2298960613" sldId="2015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2298960613" sldId="2015"/>
            <ac:spMk id="3" creationId="{90D857A6-C700-A4CE-6C24-391DC4FBEE19}"/>
          </ac:spMkLst>
        </pc:spChg>
        <pc:spChg chg="add del">
          <ac:chgData name="伊健 杜" userId="e69aded81da48593" providerId="LiveId" clId="{6F634B78-55BC-4FCB-8054-0ABE9455A8AA}" dt="2022-12-08T06:14:29.153" v="2891"/>
          <ac:spMkLst>
            <pc:docMk/>
            <pc:sldMk cId="2298960613" sldId="2015"/>
            <ac:spMk id="4" creationId="{2DAD1888-B1A2-53FD-B8D1-5CD7BB462327}"/>
          </ac:spMkLst>
        </pc:spChg>
        <pc:spChg chg="mod">
          <ac:chgData name="伊健 杜" userId="e69aded81da48593" providerId="LiveId" clId="{6F634B78-55BC-4FCB-8054-0ABE9455A8AA}" dt="2022-12-08T06:14:30.616" v="2892"/>
          <ac:spMkLst>
            <pc:docMk/>
            <pc:sldMk cId="2298960613" sldId="2015"/>
            <ac:spMk id="5" creationId="{12133E31-EFD8-1428-E834-932512E03115}"/>
          </ac:spMkLst>
        </pc:spChg>
        <pc:picChg chg="del">
          <ac:chgData name="伊健 杜" userId="e69aded81da48593" providerId="LiveId" clId="{6F634B78-55BC-4FCB-8054-0ABE9455A8AA}" dt="2022-12-08T06:14:36.233" v="2900" actId="478"/>
          <ac:picMkLst>
            <pc:docMk/>
            <pc:sldMk cId="2298960613" sldId="2015"/>
            <ac:picMk id="17410" creationId="{0E06BB49-7C83-27DE-B596-E2E5C1E5C8B1}"/>
          </ac:picMkLst>
        </pc:picChg>
        <pc:picChg chg="add mod">
          <ac:chgData name="伊健 杜" userId="e69aded81da48593" providerId="LiveId" clId="{6F634B78-55BC-4FCB-8054-0ABE9455A8AA}" dt="2022-12-08T06:16:02.538" v="3115" actId="1076"/>
          <ac:picMkLst>
            <pc:docMk/>
            <pc:sldMk cId="2298960613" sldId="2015"/>
            <ac:picMk id="22531" creationId="{E845ED60-9A7C-E004-80BD-3B6959300496}"/>
          </ac:picMkLst>
        </pc:picChg>
        <pc:picChg chg="add mod">
          <ac:chgData name="伊健 杜" userId="e69aded81da48593" providerId="LiveId" clId="{6F634B78-55BC-4FCB-8054-0ABE9455A8AA}" dt="2022-12-08T06:16:07.009" v="3118" actId="1076"/>
          <ac:picMkLst>
            <pc:docMk/>
            <pc:sldMk cId="2298960613" sldId="2015"/>
            <ac:picMk id="22533" creationId="{BE4EFE88-68FF-C3CD-8F14-A1E622AAFBC2}"/>
          </ac:picMkLst>
        </pc:picChg>
      </pc:sldChg>
      <pc:sldChg chg="addSp delSp modSp add mod delAnim">
        <pc:chgData name="伊健 杜" userId="e69aded81da48593" providerId="LiveId" clId="{6F634B78-55BC-4FCB-8054-0ABE9455A8AA}" dt="2022-12-08T06:42:02.843" v="4822"/>
        <pc:sldMkLst>
          <pc:docMk/>
          <pc:sldMk cId="3606950527" sldId="2016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3606950527" sldId="2016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3606950527" sldId="2016"/>
            <ac:spMk id="3" creationId="{90D857A6-C700-A4CE-6C24-391DC4FBEE19}"/>
          </ac:spMkLst>
        </pc:spChg>
        <pc:spChg chg="del">
          <ac:chgData name="伊健 杜" userId="e69aded81da48593" providerId="LiveId" clId="{6F634B78-55BC-4FCB-8054-0ABE9455A8AA}" dt="2022-12-08T06:16:10.956" v="3120" actId="478"/>
          <ac:spMkLst>
            <pc:docMk/>
            <pc:sldMk cId="3606950527" sldId="2016"/>
            <ac:spMk id="5" creationId="{12133E31-EFD8-1428-E834-932512E03115}"/>
          </ac:spMkLst>
        </pc:spChg>
        <pc:picChg chg="del">
          <ac:chgData name="伊健 杜" userId="e69aded81da48593" providerId="LiveId" clId="{6F634B78-55BC-4FCB-8054-0ABE9455A8AA}" dt="2022-12-08T06:16:12.255" v="3122" actId="478"/>
          <ac:picMkLst>
            <pc:docMk/>
            <pc:sldMk cId="3606950527" sldId="2016"/>
            <ac:picMk id="22531" creationId="{E845ED60-9A7C-E004-80BD-3B6959300496}"/>
          </ac:picMkLst>
        </pc:picChg>
        <pc:picChg chg="del">
          <ac:chgData name="伊健 杜" userId="e69aded81da48593" providerId="LiveId" clId="{6F634B78-55BC-4FCB-8054-0ABE9455A8AA}" dt="2022-12-08T06:16:11.530" v="3121" actId="478"/>
          <ac:picMkLst>
            <pc:docMk/>
            <pc:sldMk cId="3606950527" sldId="2016"/>
            <ac:picMk id="22533" creationId="{BE4EFE88-68FF-C3CD-8F14-A1E622AAFBC2}"/>
          </ac:picMkLst>
        </pc:picChg>
        <pc:picChg chg="add mod">
          <ac:chgData name="伊健 杜" userId="e69aded81da48593" providerId="LiveId" clId="{6F634B78-55BC-4FCB-8054-0ABE9455A8AA}" dt="2022-12-08T06:17:03.906" v="3205" actId="1076"/>
          <ac:picMkLst>
            <pc:docMk/>
            <pc:sldMk cId="3606950527" sldId="2016"/>
            <ac:picMk id="23554" creationId="{E1D43E32-73B5-B3E2-DC2A-B00C14788BE3}"/>
          </ac:picMkLst>
        </pc:picChg>
      </pc:sldChg>
      <pc:sldChg chg="modSp add mod modNotesTx">
        <pc:chgData name="伊健 杜" userId="e69aded81da48593" providerId="LiveId" clId="{6F634B78-55BC-4FCB-8054-0ABE9455A8AA}" dt="2022-12-08T08:33:01.061" v="4957" actId="20577"/>
        <pc:sldMkLst>
          <pc:docMk/>
          <pc:sldMk cId="612863903" sldId="2017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612863903" sldId="2017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6F634B78-55BC-4FCB-8054-0ABE9455A8AA}" dt="2022-12-08T06:42:02.843" v="4822"/>
        <pc:sldMkLst>
          <pc:docMk/>
          <pc:sldMk cId="2050537308" sldId="2018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2050537308" sldId="2018"/>
            <ac:spMk id="3" creationId="{90D857A6-C700-A4CE-6C24-391DC4FBEE19}"/>
          </ac:spMkLst>
        </pc:spChg>
        <pc:picChg chg="del">
          <ac:chgData name="伊健 杜" userId="e69aded81da48593" providerId="LiveId" clId="{6F634B78-55BC-4FCB-8054-0ABE9455A8AA}" dt="2022-12-08T06:18:01.908" v="3296" actId="478"/>
          <ac:picMkLst>
            <pc:docMk/>
            <pc:sldMk cId="2050537308" sldId="2018"/>
            <ac:picMk id="21507" creationId="{11D3B6C8-D9F4-FB2B-0447-B662E6BF2B73}"/>
          </ac:picMkLst>
        </pc:picChg>
        <pc:picChg chg="add mod">
          <ac:chgData name="伊健 杜" userId="e69aded81da48593" providerId="LiveId" clId="{6F634B78-55BC-4FCB-8054-0ABE9455A8AA}" dt="2022-12-08T06:19:30.327" v="3377" actId="1076"/>
          <ac:picMkLst>
            <pc:docMk/>
            <pc:sldMk cId="2050537308" sldId="2018"/>
            <ac:picMk id="25602" creationId="{5FF4F701-53B7-3FD4-CB83-5C051C4B89AA}"/>
          </ac:picMkLst>
        </pc:picChg>
      </pc:sldChg>
      <pc:sldChg chg="addSp delSp modSp add mod">
        <pc:chgData name="伊健 杜" userId="e69aded81da48593" providerId="LiveId" clId="{6F634B78-55BC-4FCB-8054-0ABE9455A8AA}" dt="2022-12-08T06:42:02.843" v="4822"/>
        <pc:sldMkLst>
          <pc:docMk/>
          <pc:sldMk cId="286216191" sldId="2019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286216191" sldId="2019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286216191" sldId="2019"/>
            <ac:spMk id="3" creationId="{90D857A6-C700-A4CE-6C24-391DC4FBEE19}"/>
          </ac:spMkLst>
        </pc:spChg>
        <pc:spChg chg="mod">
          <ac:chgData name="伊健 杜" userId="e69aded81da48593" providerId="LiveId" clId="{6F634B78-55BC-4FCB-8054-0ABE9455A8AA}" dt="2022-12-08T06:23:04.808" v="3415"/>
          <ac:spMkLst>
            <pc:docMk/>
            <pc:sldMk cId="286216191" sldId="2019"/>
            <ac:spMk id="5" creationId="{12133E31-EFD8-1428-E834-932512E03115}"/>
          </ac:spMkLst>
        </pc:spChg>
        <pc:picChg chg="del">
          <ac:chgData name="伊健 杜" userId="e69aded81da48593" providerId="LiveId" clId="{6F634B78-55BC-4FCB-8054-0ABE9455A8AA}" dt="2022-12-08T06:23:50.584" v="3416" actId="478"/>
          <ac:picMkLst>
            <pc:docMk/>
            <pc:sldMk cId="286216191" sldId="2019"/>
            <ac:picMk id="17410" creationId="{0E06BB49-7C83-27DE-B596-E2E5C1E5C8B1}"/>
          </ac:picMkLst>
        </pc:picChg>
        <pc:picChg chg="add mod">
          <ac:chgData name="伊健 杜" userId="e69aded81da48593" providerId="LiveId" clId="{6F634B78-55BC-4FCB-8054-0ABE9455A8AA}" dt="2022-12-08T06:24:06.517" v="3461" actId="1076"/>
          <ac:picMkLst>
            <pc:docMk/>
            <pc:sldMk cId="286216191" sldId="2019"/>
            <ac:picMk id="26626" creationId="{9AAC85F8-D580-20F7-BDA2-5728C9E0DCD6}"/>
          </ac:picMkLst>
        </pc:picChg>
      </pc:sldChg>
      <pc:sldChg chg="addSp delSp modSp add mod delAnim">
        <pc:chgData name="伊健 杜" userId="e69aded81da48593" providerId="LiveId" clId="{6F634B78-55BC-4FCB-8054-0ABE9455A8AA}" dt="2022-12-08T06:42:02.843" v="4822"/>
        <pc:sldMkLst>
          <pc:docMk/>
          <pc:sldMk cId="1073117023" sldId="2020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1073117023" sldId="2020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1073117023" sldId="2020"/>
            <ac:spMk id="3" creationId="{90D857A6-C700-A4CE-6C24-391DC4FBEE19}"/>
          </ac:spMkLst>
        </pc:spChg>
        <pc:spChg chg="del">
          <ac:chgData name="伊健 杜" userId="e69aded81da48593" providerId="LiveId" clId="{6F634B78-55BC-4FCB-8054-0ABE9455A8AA}" dt="2022-12-08T06:24:50.834" v="3475" actId="478"/>
          <ac:spMkLst>
            <pc:docMk/>
            <pc:sldMk cId="1073117023" sldId="2020"/>
            <ac:spMk id="5" creationId="{12133E31-EFD8-1428-E834-932512E03115}"/>
          </ac:spMkLst>
        </pc:spChg>
        <pc:picChg chg="del">
          <ac:chgData name="伊健 杜" userId="e69aded81da48593" providerId="LiveId" clId="{6F634B78-55BC-4FCB-8054-0ABE9455A8AA}" dt="2022-12-08T06:24:47.912" v="3473" actId="478"/>
          <ac:picMkLst>
            <pc:docMk/>
            <pc:sldMk cId="1073117023" sldId="2020"/>
            <ac:picMk id="26626" creationId="{9AAC85F8-D580-20F7-BDA2-5728C9E0DCD6}"/>
          </ac:picMkLst>
        </pc:picChg>
        <pc:picChg chg="add mod">
          <ac:chgData name="伊健 杜" userId="e69aded81da48593" providerId="LiveId" clId="{6F634B78-55BC-4FCB-8054-0ABE9455A8AA}" dt="2022-12-08T06:24:51.767" v="3476" actId="1076"/>
          <ac:picMkLst>
            <pc:docMk/>
            <pc:sldMk cId="1073117023" sldId="2020"/>
            <ac:picMk id="27650" creationId="{A8F104AB-15A1-C5AD-B3BA-71955D518267}"/>
          </ac:picMkLst>
        </pc:picChg>
      </pc:sldChg>
      <pc:sldChg chg="addSp delSp modSp add mod">
        <pc:chgData name="伊健 杜" userId="e69aded81da48593" providerId="LiveId" clId="{6F634B78-55BC-4FCB-8054-0ABE9455A8AA}" dt="2022-12-08T06:42:02.843" v="4822"/>
        <pc:sldMkLst>
          <pc:docMk/>
          <pc:sldMk cId="476870945" sldId="2021"/>
        </pc:sldMkLst>
        <pc:spChg chg="mod">
          <ac:chgData name="伊健 杜" userId="e69aded81da48593" providerId="LiveId" clId="{6F634B78-55BC-4FCB-8054-0ABE9455A8AA}" dt="2022-12-08T06:25:53.265" v="3595"/>
          <ac:spMkLst>
            <pc:docMk/>
            <pc:sldMk cId="476870945" sldId="2021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476870945" sldId="2021"/>
            <ac:spMk id="3" creationId="{90D857A6-C700-A4CE-6C24-391DC4FBEE19}"/>
          </ac:spMkLst>
        </pc:spChg>
        <pc:spChg chg="mod">
          <ac:chgData name="伊健 杜" userId="e69aded81da48593" providerId="LiveId" clId="{6F634B78-55BC-4FCB-8054-0ABE9455A8AA}" dt="2022-12-08T06:26:25.242" v="3596"/>
          <ac:spMkLst>
            <pc:docMk/>
            <pc:sldMk cId="476870945" sldId="2021"/>
            <ac:spMk id="5" creationId="{12133E31-EFD8-1428-E834-932512E03115}"/>
          </ac:spMkLst>
        </pc:spChg>
        <pc:picChg chg="del">
          <ac:chgData name="伊健 杜" userId="e69aded81da48593" providerId="LiveId" clId="{6F634B78-55BC-4FCB-8054-0ABE9455A8AA}" dt="2022-12-08T06:27:08.461" v="3766" actId="478"/>
          <ac:picMkLst>
            <pc:docMk/>
            <pc:sldMk cId="476870945" sldId="2021"/>
            <ac:picMk id="26626" creationId="{9AAC85F8-D580-20F7-BDA2-5728C9E0DCD6}"/>
          </ac:picMkLst>
        </pc:picChg>
        <pc:picChg chg="add mod">
          <ac:chgData name="伊健 杜" userId="e69aded81da48593" providerId="LiveId" clId="{6F634B78-55BC-4FCB-8054-0ABE9455A8AA}" dt="2022-12-08T06:28:11.193" v="3775" actId="1076"/>
          <ac:picMkLst>
            <pc:docMk/>
            <pc:sldMk cId="476870945" sldId="2021"/>
            <ac:picMk id="28674" creationId="{99CD962A-CF66-0291-151F-20EAE81618A5}"/>
          </ac:picMkLst>
        </pc:picChg>
        <pc:picChg chg="add mod">
          <ac:chgData name="伊健 杜" userId="e69aded81da48593" providerId="LiveId" clId="{6F634B78-55BC-4FCB-8054-0ABE9455A8AA}" dt="2022-12-08T06:28:13.762" v="3776" actId="1076"/>
          <ac:picMkLst>
            <pc:docMk/>
            <pc:sldMk cId="476870945" sldId="2021"/>
            <ac:picMk id="28676" creationId="{E638E226-861F-D7C7-1F83-676B7D80D00C}"/>
          </ac:picMkLst>
        </pc:picChg>
      </pc:sldChg>
      <pc:sldChg chg="addSp delSp modSp add mod delAnim">
        <pc:chgData name="伊健 杜" userId="e69aded81da48593" providerId="LiveId" clId="{6F634B78-55BC-4FCB-8054-0ABE9455A8AA}" dt="2022-12-08T06:42:02.843" v="4822"/>
        <pc:sldMkLst>
          <pc:docMk/>
          <pc:sldMk cId="3452696330" sldId="2022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3452696330" sldId="2022"/>
            <ac:spMk id="3" creationId="{90D857A6-C700-A4CE-6C24-391DC4FBEE19}"/>
          </ac:spMkLst>
        </pc:spChg>
        <pc:spChg chg="del">
          <ac:chgData name="伊健 杜" userId="e69aded81da48593" providerId="LiveId" clId="{6F634B78-55BC-4FCB-8054-0ABE9455A8AA}" dt="2022-12-08T06:28:20.035" v="3778" actId="478"/>
          <ac:spMkLst>
            <pc:docMk/>
            <pc:sldMk cId="3452696330" sldId="2022"/>
            <ac:spMk id="5" creationId="{12133E31-EFD8-1428-E834-932512E03115}"/>
          </ac:spMkLst>
        </pc:spChg>
        <pc:picChg chg="del mod">
          <ac:chgData name="伊健 杜" userId="e69aded81da48593" providerId="LiveId" clId="{6F634B78-55BC-4FCB-8054-0ABE9455A8AA}" dt="2022-12-08T06:28:50.655" v="3898" actId="478"/>
          <ac:picMkLst>
            <pc:docMk/>
            <pc:sldMk cId="3452696330" sldId="2022"/>
            <ac:picMk id="28674" creationId="{99CD962A-CF66-0291-151F-20EAE81618A5}"/>
          </ac:picMkLst>
        </pc:picChg>
        <pc:picChg chg="del mod">
          <ac:chgData name="伊健 杜" userId="e69aded81da48593" providerId="LiveId" clId="{6F634B78-55BC-4FCB-8054-0ABE9455A8AA}" dt="2022-12-08T06:28:50.655" v="3898" actId="478"/>
          <ac:picMkLst>
            <pc:docMk/>
            <pc:sldMk cId="3452696330" sldId="2022"/>
            <ac:picMk id="28676" creationId="{E638E226-861F-D7C7-1F83-676B7D80D00C}"/>
          </ac:picMkLst>
        </pc:picChg>
        <pc:picChg chg="add mod">
          <ac:chgData name="伊健 杜" userId="e69aded81da48593" providerId="LiveId" clId="{6F634B78-55BC-4FCB-8054-0ABE9455A8AA}" dt="2022-12-08T06:29:43.051" v="3900" actId="1076"/>
          <ac:picMkLst>
            <pc:docMk/>
            <pc:sldMk cId="3452696330" sldId="2022"/>
            <ac:picMk id="29698" creationId="{73295EBB-DCD3-D292-1A35-4AC189EB228F}"/>
          </ac:picMkLst>
        </pc:picChg>
      </pc:sldChg>
      <pc:sldChg chg="modSp add mod">
        <pc:chgData name="伊健 杜" userId="e69aded81da48593" providerId="LiveId" clId="{6F634B78-55BC-4FCB-8054-0ABE9455A8AA}" dt="2022-12-08T06:42:02.843" v="4822"/>
        <pc:sldMkLst>
          <pc:docMk/>
          <pc:sldMk cId="3824046872" sldId="2023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3824046872" sldId="2023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6F634B78-55BC-4FCB-8054-0ABE9455A8AA}" dt="2022-12-08T06:42:02.843" v="4822"/>
        <pc:sldMkLst>
          <pc:docMk/>
          <pc:sldMk cId="2216414750" sldId="2024"/>
        </pc:sldMkLst>
        <pc:spChg chg="mod">
          <ac:chgData name="伊健 杜" userId="e69aded81da48593" providerId="LiveId" clId="{6F634B78-55BC-4FCB-8054-0ABE9455A8AA}" dt="2022-12-08T06:35:54.686" v="4181"/>
          <ac:spMkLst>
            <pc:docMk/>
            <pc:sldMk cId="2216414750" sldId="2024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2216414750" sldId="2024"/>
            <ac:spMk id="3" creationId="{90D857A6-C700-A4CE-6C24-391DC4FBEE19}"/>
          </ac:spMkLst>
        </pc:spChg>
        <pc:spChg chg="mod">
          <ac:chgData name="伊健 杜" userId="e69aded81da48593" providerId="LiveId" clId="{6F634B78-55BC-4FCB-8054-0ABE9455A8AA}" dt="2022-12-08T06:32:06.189" v="3966"/>
          <ac:spMkLst>
            <pc:docMk/>
            <pc:sldMk cId="2216414750" sldId="2024"/>
            <ac:spMk id="5" creationId="{12133E31-EFD8-1428-E834-932512E03115}"/>
          </ac:spMkLst>
        </pc:spChg>
        <pc:picChg chg="del">
          <ac:chgData name="伊健 杜" userId="e69aded81da48593" providerId="LiveId" clId="{6F634B78-55BC-4FCB-8054-0ABE9455A8AA}" dt="2022-12-08T06:32:28.168" v="4057" actId="478"/>
          <ac:picMkLst>
            <pc:docMk/>
            <pc:sldMk cId="2216414750" sldId="2024"/>
            <ac:picMk id="28674" creationId="{99CD962A-CF66-0291-151F-20EAE81618A5}"/>
          </ac:picMkLst>
        </pc:picChg>
        <pc:picChg chg="del">
          <ac:chgData name="伊健 杜" userId="e69aded81da48593" providerId="LiveId" clId="{6F634B78-55BC-4FCB-8054-0ABE9455A8AA}" dt="2022-12-08T06:32:28.168" v="4057" actId="478"/>
          <ac:picMkLst>
            <pc:docMk/>
            <pc:sldMk cId="2216414750" sldId="2024"/>
            <ac:picMk id="28676" creationId="{E638E226-861F-D7C7-1F83-676B7D80D00C}"/>
          </ac:picMkLst>
        </pc:picChg>
        <pc:picChg chg="add del mod">
          <ac:chgData name="伊健 杜" userId="e69aded81da48593" providerId="LiveId" clId="{6F634B78-55BC-4FCB-8054-0ABE9455A8AA}" dt="2022-12-08T06:33:53.112" v="4149" actId="478"/>
          <ac:picMkLst>
            <pc:docMk/>
            <pc:sldMk cId="2216414750" sldId="2024"/>
            <ac:picMk id="30722" creationId="{487B7EB4-9DB1-2263-0175-AB676C432C58}"/>
          </ac:picMkLst>
        </pc:picChg>
        <pc:picChg chg="add mod">
          <ac:chgData name="伊健 杜" userId="e69aded81da48593" providerId="LiveId" clId="{6F634B78-55BC-4FCB-8054-0ABE9455A8AA}" dt="2022-12-08T06:34:21.143" v="4155" actId="1076"/>
          <ac:picMkLst>
            <pc:docMk/>
            <pc:sldMk cId="2216414750" sldId="2024"/>
            <ac:picMk id="30724" creationId="{B6A101F9-5C45-0868-5ECC-B72189E5D442}"/>
          </ac:picMkLst>
        </pc:picChg>
      </pc:sldChg>
      <pc:sldChg chg="delSp modSp add mod delAnim">
        <pc:chgData name="伊健 杜" userId="e69aded81da48593" providerId="LiveId" clId="{6F634B78-55BC-4FCB-8054-0ABE9455A8AA}" dt="2022-12-08T06:42:02.843" v="4822"/>
        <pc:sldMkLst>
          <pc:docMk/>
          <pc:sldMk cId="664555244" sldId="2025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664555244" sldId="2025"/>
            <ac:spMk id="3" creationId="{90D857A6-C700-A4CE-6C24-391DC4FBEE19}"/>
          </ac:spMkLst>
        </pc:spChg>
        <pc:spChg chg="del">
          <ac:chgData name="伊健 杜" userId="e69aded81da48593" providerId="LiveId" clId="{6F634B78-55BC-4FCB-8054-0ABE9455A8AA}" dt="2022-12-08T06:33:19.149" v="4061" actId="478"/>
          <ac:spMkLst>
            <pc:docMk/>
            <pc:sldMk cId="664555244" sldId="2025"/>
            <ac:spMk id="5" creationId="{12133E31-EFD8-1428-E834-932512E03115}"/>
          </ac:spMkLst>
        </pc:spChg>
        <pc:picChg chg="mod">
          <ac:chgData name="伊健 杜" userId="e69aded81da48593" providerId="LiveId" clId="{6F634B78-55BC-4FCB-8054-0ABE9455A8AA}" dt="2022-12-08T06:33:24.045" v="4063" actId="1076"/>
          <ac:picMkLst>
            <pc:docMk/>
            <pc:sldMk cId="664555244" sldId="2025"/>
            <ac:picMk id="30722" creationId="{487B7EB4-9DB1-2263-0175-AB676C432C58}"/>
          </ac:picMkLst>
        </pc:picChg>
      </pc:sldChg>
      <pc:sldChg chg="addSp delSp modSp add mod">
        <pc:chgData name="伊健 杜" userId="e69aded81da48593" providerId="LiveId" clId="{6F634B78-55BC-4FCB-8054-0ABE9455A8AA}" dt="2022-12-08T06:42:02.843" v="4822"/>
        <pc:sldMkLst>
          <pc:docMk/>
          <pc:sldMk cId="840263693" sldId="2026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840263693" sldId="2026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840263693" sldId="2026"/>
            <ac:spMk id="3" creationId="{90D857A6-C700-A4CE-6C24-391DC4FBEE19}"/>
          </ac:spMkLst>
        </pc:spChg>
        <pc:spChg chg="mod">
          <ac:chgData name="伊健 杜" userId="e69aded81da48593" providerId="LiveId" clId="{6F634B78-55BC-4FCB-8054-0ABE9455A8AA}" dt="2022-12-08T06:35:19.633" v="4168"/>
          <ac:spMkLst>
            <pc:docMk/>
            <pc:sldMk cId="840263693" sldId="2026"/>
            <ac:spMk id="5" creationId="{12133E31-EFD8-1428-E834-932512E03115}"/>
          </ac:spMkLst>
        </pc:spChg>
        <pc:picChg chg="del">
          <ac:chgData name="伊健 杜" userId="e69aded81da48593" providerId="LiveId" clId="{6F634B78-55BC-4FCB-8054-0ABE9455A8AA}" dt="2022-12-08T06:35:40.815" v="4169" actId="478"/>
          <ac:picMkLst>
            <pc:docMk/>
            <pc:sldMk cId="840263693" sldId="2026"/>
            <ac:picMk id="30724" creationId="{B6A101F9-5C45-0868-5ECC-B72189E5D442}"/>
          </ac:picMkLst>
        </pc:picChg>
        <pc:picChg chg="add mod">
          <ac:chgData name="伊健 杜" userId="e69aded81da48593" providerId="LiveId" clId="{6F634B78-55BC-4FCB-8054-0ABE9455A8AA}" dt="2022-12-08T06:35:46.718" v="4173" actId="1076"/>
          <ac:picMkLst>
            <pc:docMk/>
            <pc:sldMk cId="840263693" sldId="2026"/>
            <ac:picMk id="33794" creationId="{F32ACD06-33C8-FDF4-5C39-AF1158EE470F}"/>
          </ac:picMkLst>
        </pc:picChg>
      </pc:sldChg>
      <pc:sldChg chg="modSp add mod">
        <pc:chgData name="伊健 杜" userId="e69aded81da48593" providerId="LiveId" clId="{6F634B78-55BC-4FCB-8054-0ABE9455A8AA}" dt="2022-12-08T06:42:02.843" v="4822"/>
        <pc:sldMkLst>
          <pc:docMk/>
          <pc:sldMk cId="347838104" sldId="2027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347838104" sldId="2027"/>
            <ac:spMk id="2" creationId="{E79E1BCB-D050-90E4-6BA8-9C0749FBE7D3}"/>
          </ac:spMkLst>
        </pc:spChg>
      </pc:sldChg>
      <pc:sldChg chg="addSp delSp modSp add mod">
        <pc:chgData name="伊健 杜" userId="e69aded81da48593" providerId="LiveId" clId="{6F634B78-55BC-4FCB-8054-0ABE9455A8AA}" dt="2022-12-08T06:42:02.843" v="4822"/>
        <pc:sldMkLst>
          <pc:docMk/>
          <pc:sldMk cId="1172906876" sldId="2028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1172906876" sldId="2028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1172906876" sldId="2028"/>
            <ac:spMk id="3" creationId="{90D857A6-C700-A4CE-6C24-391DC4FBEE19}"/>
          </ac:spMkLst>
        </pc:spChg>
        <pc:spChg chg="mod">
          <ac:chgData name="伊健 杜" userId="e69aded81da48593" providerId="LiveId" clId="{6F634B78-55BC-4FCB-8054-0ABE9455A8AA}" dt="2022-12-08T06:38:42.276" v="4473"/>
          <ac:spMkLst>
            <pc:docMk/>
            <pc:sldMk cId="1172906876" sldId="2028"/>
            <ac:spMk id="5" creationId="{12133E31-EFD8-1428-E834-932512E03115}"/>
          </ac:spMkLst>
        </pc:spChg>
        <pc:picChg chg="del">
          <ac:chgData name="伊健 杜" userId="e69aded81da48593" providerId="LiveId" clId="{6F634B78-55BC-4FCB-8054-0ABE9455A8AA}" dt="2022-12-08T06:38:53.175" v="4522" actId="478"/>
          <ac:picMkLst>
            <pc:docMk/>
            <pc:sldMk cId="1172906876" sldId="2028"/>
            <ac:picMk id="30724" creationId="{B6A101F9-5C45-0868-5ECC-B72189E5D442}"/>
          </ac:picMkLst>
        </pc:picChg>
        <pc:picChg chg="add mod">
          <ac:chgData name="伊健 杜" userId="e69aded81da48593" providerId="LiveId" clId="{6F634B78-55BC-4FCB-8054-0ABE9455A8AA}" dt="2022-12-08T06:39:08.166" v="4526" actId="1076"/>
          <ac:picMkLst>
            <pc:docMk/>
            <pc:sldMk cId="1172906876" sldId="2028"/>
            <ac:picMk id="34818" creationId="{7967B29F-812A-939D-E8FF-1DE964E20DD7}"/>
          </ac:picMkLst>
        </pc:picChg>
      </pc:sldChg>
      <pc:sldChg chg="addSp delSp modSp add mod">
        <pc:chgData name="伊健 杜" userId="e69aded81da48593" providerId="LiveId" clId="{6F634B78-55BC-4FCB-8054-0ABE9455A8AA}" dt="2022-12-08T06:42:02.843" v="4822"/>
        <pc:sldMkLst>
          <pc:docMk/>
          <pc:sldMk cId="2457395824" sldId="2029"/>
        </pc:sldMkLst>
        <pc:spChg chg="mod">
          <ac:chgData name="伊健 杜" userId="e69aded81da48593" providerId="LiveId" clId="{6F634B78-55BC-4FCB-8054-0ABE9455A8AA}" dt="2022-12-08T06:39:17.040" v="4535"/>
          <ac:spMkLst>
            <pc:docMk/>
            <pc:sldMk cId="2457395824" sldId="2029"/>
            <ac:spMk id="2" creationId="{10304424-DB4A-36E7-9E0D-D32A5DD0F26C}"/>
          </ac:spMkLst>
        </pc:spChg>
        <pc:spChg chg="mod">
          <ac:chgData name="伊健 杜" userId="e69aded81da48593" providerId="LiveId" clId="{6F634B78-55BC-4FCB-8054-0ABE9455A8AA}" dt="2022-12-08T06:42:02.843" v="4822"/>
          <ac:spMkLst>
            <pc:docMk/>
            <pc:sldMk cId="2457395824" sldId="2029"/>
            <ac:spMk id="3" creationId="{90D857A6-C700-A4CE-6C24-391DC4FBEE19}"/>
          </ac:spMkLst>
        </pc:spChg>
        <pc:spChg chg="mod">
          <ac:chgData name="伊健 杜" userId="e69aded81da48593" providerId="LiveId" clId="{6F634B78-55BC-4FCB-8054-0ABE9455A8AA}" dt="2022-12-08T06:39:28.625" v="4536"/>
          <ac:spMkLst>
            <pc:docMk/>
            <pc:sldMk cId="2457395824" sldId="2029"/>
            <ac:spMk id="5" creationId="{12133E31-EFD8-1428-E834-932512E03115}"/>
          </ac:spMkLst>
        </pc:spChg>
        <pc:picChg chg="del">
          <ac:chgData name="伊健 杜" userId="e69aded81da48593" providerId="LiveId" clId="{6F634B78-55BC-4FCB-8054-0ABE9455A8AA}" dt="2022-12-08T06:39:48.269" v="4602" actId="478"/>
          <ac:picMkLst>
            <pc:docMk/>
            <pc:sldMk cId="2457395824" sldId="2029"/>
            <ac:picMk id="34818" creationId="{7967B29F-812A-939D-E8FF-1DE964E20DD7}"/>
          </ac:picMkLst>
        </pc:picChg>
        <pc:picChg chg="add mod">
          <ac:chgData name="伊健 杜" userId="e69aded81da48593" providerId="LiveId" clId="{6F634B78-55BC-4FCB-8054-0ABE9455A8AA}" dt="2022-12-08T06:40:11.206" v="4604" actId="1076"/>
          <ac:picMkLst>
            <pc:docMk/>
            <pc:sldMk cId="2457395824" sldId="2029"/>
            <ac:picMk id="35842" creationId="{D778D9A3-D603-420B-FB16-59E948C00C5C}"/>
          </ac:picMkLst>
        </pc:picChg>
      </pc:sldChg>
      <pc:sldChg chg="addSp delSp modSp add mod delAnim">
        <pc:chgData name="伊健 杜" userId="e69aded81da48593" providerId="LiveId" clId="{6F634B78-55BC-4FCB-8054-0ABE9455A8AA}" dt="2022-12-08T06:42:02.843" v="4822"/>
        <pc:sldMkLst>
          <pc:docMk/>
          <pc:sldMk cId="2148218164" sldId="2030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2148218164" sldId="2030"/>
            <ac:spMk id="3" creationId="{90D857A6-C700-A4CE-6C24-391DC4FBEE19}"/>
          </ac:spMkLst>
        </pc:spChg>
        <pc:spChg chg="del">
          <ac:chgData name="伊健 杜" userId="e69aded81da48593" providerId="LiveId" clId="{6F634B78-55BC-4FCB-8054-0ABE9455A8AA}" dt="2022-12-08T06:40:32.017" v="4606" actId="478"/>
          <ac:spMkLst>
            <pc:docMk/>
            <pc:sldMk cId="2148218164" sldId="2030"/>
            <ac:spMk id="5" creationId="{12133E31-EFD8-1428-E834-932512E03115}"/>
          </ac:spMkLst>
        </pc:spChg>
        <pc:picChg chg="del">
          <ac:chgData name="伊健 杜" userId="e69aded81da48593" providerId="LiveId" clId="{6F634B78-55BC-4FCB-8054-0ABE9455A8AA}" dt="2022-12-08T06:40:33.599" v="4607" actId="478"/>
          <ac:picMkLst>
            <pc:docMk/>
            <pc:sldMk cId="2148218164" sldId="2030"/>
            <ac:picMk id="35842" creationId="{D778D9A3-D603-420B-FB16-59E948C00C5C}"/>
          </ac:picMkLst>
        </pc:picChg>
        <pc:picChg chg="add mod">
          <ac:chgData name="伊健 杜" userId="e69aded81da48593" providerId="LiveId" clId="{6F634B78-55BC-4FCB-8054-0ABE9455A8AA}" dt="2022-12-08T06:40:48.667" v="4612" actId="1076"/>
          <ac:picMkLst>
            <pc:docMk/>
            <pc:sldMk cId="2148218164" sldId="2030"/>
            <ac:picMk id="36866" creationId="{BF961137-BC51-DCDF-CC8A-E16693E61D93}"/>
          </ac:picMkLst>
        </pc:picChg>
      </pc:sldChg>
      <pc:sldChg chg="modSp add mod">
        <pc:chgData name="伊健 杜" userId="e69aded81da48593" providerId="LiveId" clId="{6F634B78-55BC-4FCB-8054-0ABE9455A8AA}" dt="2022-12-08T06:42:02.843" v="4822"/>
        <pc:sldMkLst>
          <pc:docMk/>
          <pc:sldMk cId="1165756210" sldId="2031"/>
        </pc:sldMkLst>
        <pc:spChg chg="mod">
          <ac:chgData name="伊健 杜" userId="e69aded81da48593" providerId="LiveId" clId="{6F634B78-55BC-4FCB-8054-0ABE9455A8AA}" dt="2022-12-08T06:42:02.843" v="4822"/>
          <ac:spMkLst>
            <pc:docMk/>
            <pc:sldMk cId="1165756210" sldId="2031"/>
            <ac:spMk id="2" creationId="{E79E1BCB-D050-90E4-6BA8-9C0749FBE7D3}"/>
          </ac:spMkLst>
        </pc:spChg>
      </pc:sldChg>
      <pc:sldChg chg="modSp add mod">
        <pc:chgData name="伊健 杜" userId="e69aded81da48593" providerId="LiveId" clId="{6F634B78-55BC-4FCB-8054-0ABE9455A8AA}" dt="2022-12-08T07:50:30.740" v="4931"/>
        <pc:sldMkLst>
          <pc:docMk/>
          <pc:sldMk cId="922093662" sldId="2032"/>
        </pc:sldMkLst>
        <pc:spChg chg="mod">
          <ac:chgData name="伊健 杜" userId="e69aded81da48593" providerId="LiveId" clId="{6F634B78-55BC-4FCB-8054-0ABE9455A8AA}" dt="2022-12-08T07:50:30.740" v="4931"/>
          <ac:spMkLst>
            <pc:docMk/>
            <pc:sldMk cId="922093662" sldId="2032"/>
            <ac:spMk id="2" creationId="{CF093439-81E9-9130-8552-41053044C2EA}"/>
          </ac:spMkLst>
        </pc:spChg>
      </pc:sldChg>
    </pc:docChg>
  </pc:docChgLst>
  <pc:docChgLst>
    <pc:chgData name="伊健 杜" userId="e69aded81da48593" providerId="LiveId" clId="{BEA030CC-B838-43F1-BF48-D5665A1E4A10}"/>
    <pc:docChg chg="custSel addSld delSld modSld">
      <pc:chgData name="伊健 杜" userId="e69aded81da48593" providerId="LiveId" clId="{BEA030CC-B838-43F1-BF48-D5665A1E4A10}" dt="2022-12-07T18:22:36.886" v="779"/>
      <pc:docMkLst>
        <pc:docMk/>
      </pc:docMkLst>
      <pc:sldChg chg="add">
        <pc:chgData name="伊健 杜" userId="e69aded81da48593" providerId="LiveId" clId="{BEA030CC-B838-43F1-BF48-D5665A1E4A10}" dt="2022-12-07T14:27:09.921" v="2"/>
        <pc:sldMkLst>
          <pc:docMk/>
          <pc:sldMk cId="2191092680" sldId="1855"/>
        </pc:sldMkLst>
      </pc:sldChg>
      <pc:sldChg chg="del">
        <pc:chgData name="伊健 杜" userId="e69aded81da48593" providerId="LiveId" clId="{BEA030CC-B838-43F1-BF48-D5665A1E4A10}" dt="2022-12-07T14:26:33.137" v="1" actId="47"/>
        <pc:sldMkLst>
          <pc:docMk/>
          <pc:sldMk cId="1386469258" sldId="1904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965545454" sldId="1918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1866579175" sldId="1919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1215428698" sldId="1920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3563620411" sldId="1921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2167945611" sldId="1922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3114720373" sldId="1923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231063640" sldId="1924"/>
        </pc:sldMkLst>
      </pc:sldChg>
      <pc:sldChg chg="add">
        <pc:chgData name="伊健 杜" userId="e69aded81da48593" providerId="LiveId" clId="{BEA030CC-B838-43F1-BF48-D5665A1E4A10}" dt="2022-12-07T16:51:31.437" v="594"/>
        <pc:sldMkLst>
          <pc:docMk/>
          <pc:sldMk cId="1448693280" sldId="1925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3174743151" sldId="1925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915081168" sldId="1926"/>
        </pc:sldMkLst>
      </pc:sldChg>
      <pc:sldChg chg="add">
        <pc:chgData name="伊健 杜" userId="e69aded81da48593" providerId="LiveId" clId="{BEA030CC-B838-43F1-BF48-D5665A1E4A10}" dt="2022-12-07T16:51:31.437" v="594"/>
        <pc:sldMkLst>
          <pc:docMk/>
          <pc:sldMk cId="2092945364" sldId="1926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2923740678" sldId="1927"/>
        </pc:sldMkLst>
      </pc:sldChg>
      <pc:sldChg chg="modSp add mod">
        <pc:chgData name="伊健 杜" userId="e69aded81da48593" providerId="LiveId" clId="{BEA030CC-B838-43F1-BF48-D5665A1E4A10}" dt="2022-12-07T18:22:33.224" v="778"/>
        <pc:sldMkLst>
          <pc:docMk/>
          <pc:sldMk cId="4127964673" sldId="1927"/>
        </pc:sldMkLst>
        <pc:spChg chg="mod">
          <ac:chgData name="伊健 杜" userId="e69aded81da48593" providerId="LiveId" clId="{BEA030CC-B838-43F1-BF48-D5665A1E4A10}" dt="2022-12-07T18:22:33.224" v="778"/>
          <ac:spMkLst>
            <pc:docMk/>
            <pc:sldMk cId="4127964673" sldId="1927"/>
            <ac:spMk id="3" creationId="{35051A7D-CE74-7064-0E88-6DF03077CB57}"/>
          </ac:spMkLst>
        </pc:spChg>
      </pc:sldChg>
      <pc:sldChg chg="add">
        <pc:chgData name="伊健 杜" userId="e69aded81da48593" providerId="LiveId" clId="{BEA030CC-B838-43F1-BF48-D5665A1E4A10}" dt="2022-12-07T16:51:31.437" v="594"/>
        <pc:sldMkLst>
          <pc:docMk/>
          <pc:sldMk cId="1839890392" sldId="1928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4292483930" sldId="1928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1972154191" sldId="1929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3720588059" sldId="1930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654271825" sldId="1931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3328686643" sldId="1932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1689008569" sldId="1933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2541896398" sldId="1934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1584408956" sldId="1935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3034325827" sldId="1936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2740752409" sldId="1937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1981960480" sldId="1938"/>
        </pc:sldMkLst>
      </pc:sldChg>
      <pc:sldChg chg="add">
        <pc:chgData name="伊健 杜" userId="e69aded81da48593" providerId="LiveId" clId="{BEA030CC-B838-43F1-BF48-D5665A1E4A10}" dt="2022-12-07T14:27:09.921" v="2"/>
        <pc:sldMkLst>
          <pc:docMk/>
          <pc:sldMk cId="759942483" sldId="1939"/>
        </pc:sldMkLst>
      </pc:sldChg>
      <pc:sldChg chg="add">
        <pc:chgData name="伊健 杜" userId="e69aded81da48593" providerId="LiveId" clId="{BEA030CC-B838-43F1-BF48-D5665A1E4A10}" dt="2022-12-07T14:27:09.921" v="2"/>
        <pc:sldMkLst>
          <pc:docMk/>
          <pc:sldMk cId="922093662" sldId="1940"/>
        </pc:sldMkLst>
      </pc:sldChg>
      <pc:sldChg chg="add">
        <pc:chgData name="伊健 杜" userId="e69aded81da48593" providerId="LiveId" clId="{BEA030CC-B838-43F1-BF48-D5665A1E4A10}" dt="2022-12-07T14:27:09.921" v="2"/>
        <pc:sldMkLst>
          <pc:docMk/>
          <pc:sldMk cId="2663196751" sldId="1941"/>
        </pc:sldMkLst>
      </pc:sldChg>
      <pc:sldChg chg="add">
        <pc:chgData name="伊健 杜" userId="e69aded81da48593" providerId="LiveId" clId="{BEA030CC-B838-43F1-BF48-D5665A1E4A10}" dt="2022-12-07T14:27:09.921" v="2"/>
        <pc:sldMkLst>
          <pc:docMk/>
          <pc:sldMk cId="2297491550" sldId="1942"/>
        </pc:sldMkLst>
      </pc:sldChg>
      <pc:sldChg chg="modSp add mod">
        <pc:chgData name="伊健 杜" userId="e69aded81da48593" providerId="LiveId" clId="{BEA030CC-B838-43F1-BF48-D5665A1E4A10}" dt="2022-12-07T18:10:02.350" v="761" actId="20577"/>
        <pc:sldMkLst>
          <pc:docMk/>
          <pc:sldMk cId="3691994037" sldId="1943"/>
        </pc:sldMkLst>
        <pc:spChg chg="mod">
          <ac:chgData name="伊健 杜" userId="e69aded81da48593" providerId="LiveId" clId="{BEA030CC-B838-43F1-BF48-D5665A1E4A10}" dt="2022-12-07T18:10:02.350" v="761" actId="20577"/>
          <ac:spMkLst>
            <pc:docMk/>
            <pc:sldMk cId="3691994037" sldId="1943"/>
            <ac:spMk id="2" creationId="{CF093439-81E9-9130-8552-41053044C2EA}"/>
          </ac:spMkLst>
        </pc:spChg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1852616625" sldId="1949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4131232291" sldId="1950"/>
        </pc:sldMkLst>
      </pc:sldChg>
      <pc:sldChg chg="del">
        <pc:chgData name="伊健 杜" userId="e69aded81da48593" providerId="LiveId" clId="{BEA030CC-B838-43F1-BF48-D5665A1E4A10}" dt="2022-12-07T14:26:30.795" v="0" actId="47"/>
        <pc:sldMkLst>
          <pc:docMk/>
          <pc:sldMk cId="2593700441" sldId="1951"/>
        </pc:sldMkLst>
      </pc:sldChg>
      <pc:sldChg chg="addSp modSp mod">
        <pc:chgData name="伊健 杜" userId="e69aded81da48593" providerId="LiveId" clId="{BEA030CC-B838-43F1-BF48-D5665A1E4A10}" dt="2022-12-07T17:32:37.308" v="757" actId="20577"/>
        <pc:sldMkLst>
          <pc:docMk/>
          <pc:sldMk cId="3770203017" sldId="1977"/>
        </pc:sldMkLst>
        <pc:spChg chg="add mod">
          <ac:chgData name="伊健 杜" userId="e69aded81da48593" providerId="LiveId" clId="{BEA030CC-B838-43F1-BF48-D5665A1E4A10}" dt="2022-12-07T17:32:37.308" v="757" actId="20577"/>
          <ac:spMkLst>
            <pc:docMk/>
            <pc:sldMk cId="3770203017" sldId="1977"/>
            <ac:spMk id="3" creationId="{25427EC6-140A-6F3D-E96D-4E4E9AB9D394}"/>
          </ac:spMkLst>
        </pc:spChg>
      </pc:sldChg>
      <pc:sldChg chg="addSp delSp modSp">
        <pc:chgData name="伊健 杜" userId="e69aded81da48593" providerId="LiveId" clId="{BEA030CC-B838-43F1-BF48-D5665A1E4A10}" dt="2022-12-07T17:47:43.321" v="760" actId="1076"/>
        <pc:sldMkLst>
          <pc:docMk/>
          <pc:sldMk cId="1364744587" sldId="1984"/>
        </pc:sldMkLst>
        <pc:picChg chg="add mod">
          <ac:chgData name="伊健 杜" userId="e69aded81da48593" providerId="LiveId" clId="{BEA030CC-B838-43F1-BF48-D5665A1E4A10}" dt="2022-12-07T17:47:43.321" v="760" actId="1076"/>
          <ac:picMkLst>
            <pc:docMk/>
            <pc:sldMk cId="1364744587" sldId="1984"/>
            <ac:picMk id="1026" creationId="{C1F5405B-5D17-059A-3559-2268D9AE06E6}"/>
          </ac:picMkLst>
        </pc:picChg>
        <pc:picChg chg="del">
          <ac:chgData name="伊健 杜" userId="e69aded81da48593" providerId="LiveId" clId="{BEA030CC-B838-43F1-BF48-D5665A1E4A10}" dt="2022-12-07T17:47:40.461" v="758" actId="478"/>
          <ac:picMkLst>
            <pc:docMk/>
            <pc:sldMk cId="1364744587" sldId="1984"/>
            <ac:picMk id="14338" creationId="{219D30D1-A86F-14F2-E99F-2F90BCE45986}"/>
          </ac:picMkLst>
        </pc:picChg>
      </pc:sldChg>
      <pc:sldChg chg="addSp delSp modSp add mod">
        <pc:chgData name="伊健 杜" userId="e69aded81da48593" providerId="LiveId" clId="{BEA030CC-B838-43F1-BF48-D5665A1E4A10}" dt="2022-12-07T14:52:05.373" v="593"/>
        <pc:sldMkLst>
          <pc:docMk/>
          <pc:sldMk cId="3057015417" sldId="1986"/>
        </pc:sldMkLst>
        <pc:spChg chg="mod">
          <ac:chgData name="伊健 杜" userId="e69aded81da48593" providerId="LiveId" clId="{BEA030CC-B838-43F1-BF48-D5665A1E4A10}" dt="2022-12-07T14:35:28.634" v="32"/>
          <ac:spMkLst>
            <pc:docMk/>
            <pc:sldMk cId="3057015417" sldId="1986"/>
            <ac:spMk id="2" creationId="{10304424-DB4A-36E7-9E0D-D32A5DD0F26C}"/>
          </ac:spMkLst>
        </pc:spChg>
        <pc:spChg chg="mod">
          <ac:chgData name="伊健 杜" userId="e69aded81da48593" providerId="LiveId" clId="{BEA030CC-B838-43F1-BF48-D5665A1E4A10}" dt="2022-12-07T14:52:05.373" v="593"/>
          <ac:spMkLst>
            <pc:docMk/>
            <pc:sldMk cId="3057015417" sldId="1986"/>
            <ac:spMk id="3" creationId="{90D857A6-C700-A4CE-6C24-391DC4FBEE19}"/>
          </ac:spMkLst>
        </pc:spChg>
        <pc:spChg chg="mod">
          <ac:chgData name="伊健 杜" userId="e69aded81da48593" providerId="LiveId" clId="{BEA030CC-B838-43F1-BF48-D5665A1E4A10}" dt="2022-12-07T14:37:12.197" v="34" actId="20577"/>
          <ac:spMkLst>
            <pc:docMk/>
            <pc:sldMk cId="3057015417" sldId="1986"/>
            <ac:spMk id="5" creationId="{12133E31-EFD8-1428-E834-932512E03115}"/>
          </ac:spMkLst>
        </pc:spChg>
        <pc:picChg chg="add mod">
          <ac:chgData name="伊健 杜" userId="e69aded81da48593" providerId="LiveId" clId="{BEA030CC-B838-43F1-BF48-D5665A1E4A10}" dt="2022-12-07T14:41:30.926" v="135" actId="1076"/>
          <ac:picMkLst>
            <pc:docMk/>
            <pc:sldMk cId="3057015417" sldId="1986"/>
            <ac:picMk id="1026" creationId="{39071977-0824-F357-D008-7236E50F26DB}"/>
          </ac:picMkLst>
        </pc:picChg>
        <pc:picChg chg="del">
          <ac:chgData name="伊健 杜" userId="e69aded81da48593" providerId="LiveId" clId="{BEA030CC-B838-43F1-BF48-D5665A1E4A10}" dt="2022-12-07T14:38:50.011" v="131" actId="478"/>
          <ac:picMkLst>
            <pc:docMk/>
            <pc:sldMk cId="3057015417" sldId="1986"/>
            <ac:picMk id="14338" creationId="{219D30D1-A86F-14F2-E99F-2F90BCE45986}"/>
          </ac:picMkLst>
        </pc:picChg>
      </pc:sldChg>
      <pc:sldChg chg="addSp delSp modSp add mod delAnim">
        <pc:chgData name="伊健 杜" userId="e69aded81da48593" providerId="LiveId" clId="{BEA030CC-B838-43F1-BF48-D5665A1E4A10}" dt="2022-12-07T14:52:05.373" v="593"/>
        <pc:sldMkLst>
          <pc:docMk/>
          <pc:sldMk cId="225004764" sldId="1987"/>
        </pc:sldMkLst>
        <pc:spChg chg="mod">
          <ac:chgData name="伊健 杜" userId="e69aded81da48593" providerId="LiveId" clId="{BEA030CC-B838-43F1-BF48-D5665A1E4A10}" dt="2022-12-07T14:52:05.373" v="593"/>
          <ac:spMkLst>
            <pc:docMk/>
            <pc:sldMk cId="225004764" sldId="1987"/>
            <ac:spMk id="3" creationId="{90D857A6-C700-A4CE-6C24-391DC4FBEE19}"/>
          </ac:spMkLst>
        </pc:spChg>
        <pc:spChg chg="del mod">
          <ac:chgData name="伊健 杜" userId="e69aded81da48593" providerId="LiveId" clId="{BEA030CC-B838-43F1-BF48-D5665A1E4A10}" dt="2022-12-07T14:41:42.470" v="138" actId="478"/>
          <ac:spMkLst>
            <pc:docMk/>
            <pc:sldMk cId="225004764" sldId="1987"/>
            <ac:spMk id="5" creationId="{12133E31-EFD8-1428-E834-932512E03115}"/>
          </ac:spMkLst>
        </pc:spChg>
        <pc:picChg chg="del">
          <ac:chgData name="伊健 杜" userId="e69aded81da48593" providerId="LiveId" clId="{BEA030CC-B838-43F1-BF48-D5665A1E4A10}" dt="2022-12-07T14:43:12.510" v="277" actId="478"/>
          <ac:picMkLst>
            <pc:docMk/>
            <pc:sldMk cId="225004764" sldId="1987"/>
            <ac:picMk id="1026" creationId="{39071977-0824-F357-D008-7236E50F26DB}"/>
          </ac:picMkLst>
        </pc:picChg>
        <pc:picChg chg="add mod">
          <ac:chgData name="伊健 杜" userId="e69aded81da48593" providerId="LiveId" clId="{BEA030CC-B838-43F1-BF48-D5665A1E4A10}" dt="2022-12-07T14:43:49.286" v="282" actId="1076"/>
          <ac:picMkLst>
            <pc:docMk/>
            <pc:sldMk cId="225004764" sldId="1987"/>
            <ac:picMk id="2050" creationId="{F39AD2C8-ABA8-5168-A76F-BEB5DFDCFB54}"/>
          </ac:picMkLst>
        </pc:picChg>
      </pc:sldChg>
      <pc:sldChg chg="addSp delSp modSp add mod">
        <pc:chgData name="伊健 杜" userId="e69aded81da48593" providerId="LiveId" clId="{BEA030CC-B838-43F1-BF48-D5665A1E4A10}" dt="2022-12-07T14:52:05.373" v="593"/>
        <pc:sldMkLst>
          <pc:docMk/>
          <pc:sldMk cId="1832934967" sldId="1988"/>
        </pc:sldMkLst>
        <pc:spChg chg="mod">
          <ac:chgData name="伊健 杜" userId="e69aded81da48593" providerId="LiveId" clId="{BEA030CC-B838-43F1-BF48-D5665A1E4A10}" dt="2022-12-07T14:46:32.220" v="309"/>
          <ac:spMkLst>
            <pc:docMk/>
            <pc:sldMk cId="1832934967" sldId="1988"/>
            <ac:spMk id="2" creationId="{10304424-DB4A-36E7-9E0D-D32A5DD0F26C}"/>
          </ac:spMkLst>
        </pc:spChg>
        <pc:spChg chg="mod">
          <ac:chgData name="伊健 杜" userId="e69aded81da48593" providerId="LiveId" clId="{BEA030CC-B838-43F1-BF48-D5665A1E4A10}" dt="2022-12-07T14:52:05.373" v="593"/>
          <ac:spMkLst>
            <pc:docMk/>
            <pc:sldMk cId="1832934967" sldId="1988"/>
            <ac:spMk id="3" creationId="{90D857A6-C700-A4CE-6C24-391DC4FBEE19}"/>
          </ac:spMkLst>
        </pc:spChg>
        <pc:spChg chg="mod">
          <ac:chgData name="伊健 杜" userId="e69aded81da48593" providerId="LiveId" clId="{BEA030CC-B838-43F1-BF48-D5665A1E4A10}" dt="2022-12-07T14:46:45.333" v="310"/>
          <ac:spMkLst>
            <pc:docMk/>
            <pc:sldMk cId="1832934967" sldId="1988"/>
            <ac:spMk id="5" creationId="{12133E31-EFD8-1428-E834-932512E03115}"/>
          </ac:spMkLst>
        </pc:spChg>
        <pc:picChg chg="del">
          <ac:chgData name="伊健 杜" userId="e69aded81da48593" providerId="LiveId" clId="{BEA030CC-B838-43F1-BF48-D5665A1E4A10}" dt="2022-12-07T14:49:41.588" v="476" actId="478"/>
          <ac:picMkLst>
            <pc:docMk/>
            <pc:sldMk cId="1832934967" sldId="1988"/>
            <ac:picMk id="1026" creationId="{39071977-0824-F357-D008-7236E50F26DB}"/>
          </ac:picMkLst>
        </pc:picChg>
        <pc:picChg chg="add mod">
          <ac:chgData name="伊健 杜" userId="e69aded81da48593" providerId="LiveId" clId="{BEA030CC-B838-43F1-BF48-D5665A1E4A10}" dt="2022-12-07T14:49:46.561" v="480" actId="1076"/>
          <ac:picMkLst>
            <pc:docMk/>
            <pc:sldMk cId="1832934967" sldId="1988"/>
            <ac:picMk id="3074" creationId="{E953B153-9F9B-0D48-2044-B630D6A4F41E}"/>
          </ac:picMkLst>
        </pc:picChg>
      </pc:sldChg>
      <pc:sldChg chg="addSp delSp modSp add mod delAnim">
        <pc:chgData name="伊健 杜" userId="e69aded81da48593" providerId="LiveId" clId="{BEA030CC-B838-43F1-BF48-D5665A1E4A10}" dt="2022-12-07T14:52:05.373" v="593"/>
        <pc:sldMkLst>
          <pc:docMk/>
          <pc:sldMk cId="120976132" sldId="1989"/>
        </pc:sldMkLst>
        <pc:spChg chg="del">
          <ac:chgData name="伊健 杜" userId="e69aded81da48593" providerId="LiveId" clId="{BEA030CC-B838-43F1-BF48-D5665A1E4A10}" dt="2022-12-07T14:50:40.099" v="528" actId="478"/>
          <ac:spMkLst>
            <pc:docMk/>
            <pc:sldMk cId="120976132" sldId="1989"/>
            <ac:spMk id="2" creationId="{10304424-DB4A-36E7-9E0D-D32A5DD0F26C}"/>
          </ac:spMkLst>
        </pc:spChg>
        <pc:spChg chg="mod">
          <ac:chgData name="伊健 杜" userId="e69aded81da48593" providerId="LiveId" clId="{BEA030CC-B838-43F1-BF48-D5665A1E4A10}" dt="2022-12-07T14:52:05.373" v="593"/>
          <ac:spMkLst>
            <pc:docMk/>
            <pc:sldMk cId="120976132" sldId="1989"/>
            <ac:spMk id="3" creationId="{90D857A6-C700-A4CE-6C24-391DC4FBEE19}"/>
          </ac:spMkLst>
        </pc:spChg>
        <pc:spChg chg="del">
          <ac:chgData name="伊健 杜" userId="e69aded81da48593" providerId="LiveId" clId="{BEA030CC-B838-43F1-BF48-D5665A1E4A10}" dt="2022-12-07T14:49:53.236" v="482" actId="478"/>
          <ac:spMkLst>
            <pc:docMk/>
            <pc:sldMk cId="120976132" sldId="1989"/>
            <ac:spMk id="5" creationId="{12133E31-EFD8-1428-E834-932512E03115}"/>
          </ac:spMkLst>
        </pc:spChg>
        <pc:spChg chg="add del mod">
          <ac:chgData name="伊健 杜" userId="e69aded81da48593" providerId="LiveId" clId="{BEA030CC-B838-43F1-BF48-D5665A1E4A10}" dt="2022-12-07T14:50:42.996" v="529" actId="478"/>
          <ac:spMkLst>
            <pc:docMk/>
            <pc:sldMk cId="120976132" sldId="1989"/>
            <ac:spMk id="6" creationId="{825FF0B2-3A65-14F9-0C33-EE3E888F6DEC}"/>
          </ac:spMkLst>
        </pc:spChg>
        <pc:picChg chg="del">
          <ac:chgData name="伊健 杜" userId="e69aded81da48593" providerId="LiveId" clId="{BEA030CC-B838-43F1-BF48-D5665A1E4A10}" dt="2022-12-07T14:49:54.986" v="483" actId="478"/>
          <ac:picMkLst>
            <pc:docMk/>
            <pc:sldMk cId="120976132" sldId="1989"/>
            <ac:picMk id="3074" creationId="{E953B153-9F9B-0D48-2044-B630D6A4F41E}"/>
          </ac:picMkLst>
        </pc:picChg>
      </pc:sldChg>
      <pc:sldChg chg="modSp add mod">
        <pc:chgData name="伊健 杜" userId="e69aded81da48593" providerId="LiveId" clId="{BEA030CC-B838-43F1-BF48-D5665A1E4A10}" dt="2022-12-07T18:22:36.886" v="779"/>
        <pc:sldMkLst>
          <pc:docMk/>
          <pc:sldMk cId="2709248824" sldId="1990"/>
        </pc:sldMkLst>
        <pc:spChg chg="mod">
          <ac:chgData name="伊健 杜" userId="e69aded81da48593" providerId="LiveId" clId="{BEA030CC-B838-43F1-BF48-D5665A1E4A10}" dt="2022-12-07T18:22:36.886" v="779"/>
          <ac:spMkLst>
            <pc:docMk/>
            <pc:sldMk cId="2709248824" sldId="1990"/>
            <ac:spMk id="3" creationId="{90D857A6-C700-A4CE-6C24-391DC4FBEE19}"/>
          </ac:spMkLst>
        </pc:spChg>
      </pc:sldChg>
      <pc:sldChg chg="add del">
        <pc:chgData name="伊健 杜" userId="e69aded81da48593" providerId="LiveId" clId="{BEA030CC-B838-43F1-BF48-D5665A1E4A10}" dt="2022-12-07T14:52:00.417" v="592" actId="47"/>
        <pc:sldMkLst>
          <pc:docMk/>
          <pc:sldMk cId="2911889135" sldId="1990"/>
        </pc:sldMkLst>
      </pc:sldChg>
    </pc:docChg>
  </pc:docChgLst>
  <pc:docChgLst>
    <pc:chgData name="伊健 杜" userId="e69aded81da48593" providerId="LiveId" clId="{F3103125-3E56-4B0B-B100-34FC6B36D5E5}"/>
    <pc:docChg chg="undo custSel addSld delSld modSld sldOrd">
      <pc:chgData name="伊健 杜" userId="e69aded81da48593" providerId="LiveId" clId="{F3103125-3E56-4B0B-B100-34FC6B36D5E5}" dt="2022-12-12T08:07:49.676" v="5480" actId="20577"/>
      <pc:docMkLst>
        <pc:docMk/>
      </pc:docMkLst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117648130" sldId="1912"/>
        </pc:sldMkLst>
        <pc:spChg chg="add mod">
          <ac:chgData name="伊健 杜" userId="e69aded81da48593" providerId="LiveId" clId="{F3103125-3E56-4B0B-B100-34FC6B36D5E5}" dt="2022-12-12T04:10:57.259" v="5448"/>
          <ac:spMkLst>
            <pc:docMk/>
            <pc:sldMk cId="117648130" sldId="1912"/>
            <ac:spMk id="2" creationId="{84F59EBE-32D2-482F-F483-E2D913E02B2A}"/>
          </ac:spMkLst>
        </pc:spChg>
        <pc:spChg chg="add mod">
          <ac:chgData name="伊健 杜" userId="e69aded81da48593" providerId="LiveId" clId="{F3103125-3E56-4B0B-B100-34FC6B36D5E5}" dt="2022-12-11T23:03:50.133" v="2023" actId="1076"/>
          <ac:spMkLst>
            <pc:docMk/>
            <pc:sldMk cId="117648130" sldId="1912"/>
            <ac:spMk id="3" creationId="{C0608563-A90B-72A9-E972-DB2AC136B069}"/>
          </ac:spMkLst>
        </pc:spChg>
        <pc:spChg chg="del">
          <ac:chgData name="伊健 杜" userId="e69aded81da48593" providerId="LiveId" clId="{F3103125-3E56-4B0B-B100-34FC6B36D5E5}" dt="2022-12-11T22:49:56.326" v="1995" actId="478"/>
          <ac:spMkLst>
            <pc:docMk/>
            <pc:sldMk cId="117648130" sldId="1912"/>
            <ac:spMk id="4" creationId="{49C4015F-1D63-4E0F-B17D-4DF54D001891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117648130" sldId="1912"/>
            <ac:spMk id="5" creationId="{5CD40482-5FE8-24A7-5025-4D03E45ACA97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117648130" sldId="1912"/>
            <ac:spMk id="6" creationId="{FC955428-D167-1107-C85E-1D2BF77935D8}"/>
          </ac:spMkLst>
        </pc:spChg>
        <pc:spChg chg="del">
          <ac:chgData name="伊健 杜" userId="e69aded81da48593" providerId="LiveId" clId="{F3103125-3E56-4B0B-B100-34FC6B36D5E5}" dt="2022-12-11T22:49:57.037" v="1996" actId="478"/>
          <ac:spMkLst>
            <pc:docMk/>
            <pc:sldMk cId="117648130" sldId="1912"/>
            <ac:spMk id="7" creationId="{4A95E424-3721-4195-225C-A2439D7A1749}"/>
          </ac:spMkLst>
        </pc:spChg>
        <pc:spChg chg="add del mod">
          <ac:chgData name="伊健 杜" userId="e69aded81da48593" providerId="LiveId" clId="{F3103125-3E56-4B0B-B100-34FC6B36D5E5}" dt="2022-12-11T23:03:43.699" v="2019" actId="478"/>
          <ac:spMkLst>
            <pc:docMk/>
            <pc:sldMk cId="117648130" sldId="1912"/>
            <ac:spMk id="8" creationId="{CD5EEC05-8D07-FF02-B24D-F9AC4F216A59}"/>
          </ac:spMkLst>
        </pc:spChg>
        <pc:spChg chg="add mod">
          <ac:chgData name="伊健 杜" userId="e69aded81da48593" providerId="LiveId" clId="{F3103125-3E56-4B0B-B100-34FC6B36D5E5}" dt="2022-12-11T23:04:16.835" v="2036" actId="1076"/>
          <ac:spMkLst>
            <pc:docMk/>
            <pc:sldMk cId="117648130" sldId="1912"/>
            <ac:spMk id="9" creationId="{A4D62FB1-68A1-1950-8C4A-828533280F53}"/>
          </ac:spMkLst>
        </pc:spChg>
        <pc:picChg chg="add mod">
          <ac:chgData name="伊健 杜" userId="e69aded81da48593" providerId="LiveId" clId="{F3103125-3E56-4B0B-B100-34FC6B36D5E5}" dt="2022-12-11T23:04:53.185" v="2070" actId="1076"/>
          <ac:picMkLst>
            <pc:docMk/>
            <pc:sldMk cId="117648130" sldId="1912"/>
            <ac:picMk id="10" creationId="{CFE01F3B-FC01-B64F-321F-674F0A6E3894}"/>
          </ac:picMkLst>
        </pc:picChg>
        <pc:picChg chg="del mod">
          <ac:chgData name="伊健 杜" userId="e69aded81da48593" providerId="LiveId" clId="{F3103125-3E56-4B0B-B100-34FC6B36D5E5}" dt="2022-12-11T23:04:40.386" v="2066" actId="478"/>
          <ac:picMkLst>
            <pc:docMk/>
            <pc:sldMk cId="117648130" sldId="1912"/>
            <ac:picMk id="21506" creationId="{6F9FEEE2-09FF-8B91-499E-2EA0396FB7D4}"/>
          </ac:picMkLst>
        </pc:picChg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4176991768" sldId="1929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1968969360" sldId="1931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546482923" sldId="1933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3786109157" sldId="1934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3348531634" sldId="1938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2962623510" sldId="1939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2172899995" sldId="1940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837121846" sldId="1991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1291026545" sldId="1992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2274337319" sldId="1993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2338585598" sldId="1994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2915469951" sldId="1995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3450468805" sldId="1996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1877256919" sldId="1997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3762416103" sldId="1998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2197378195" sldId="1999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2452160318" sldId="2000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2625259622" sldId="2001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2189011827" sldId="2002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1205851803" sldId="2003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1273190621" sldId="2004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735616217" sldId="2005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4140009751" sldId="2006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1841173693" sldId="2007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2387789201" sldId="2008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784745680" sldId="2009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399507135" sldId="2010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2939409623" sldId="2011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1068239375" sldId="2012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3258053755" sldId="2013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3174818323" sldId="2014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2298960613" sldId="2015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3606950527" sldId="2016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612863903" sldId="2017"/>
        </pc:sldMkLst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2050537308" sldId="2018"/>
        </pc:sldMkLst>
      </pc:sldChg>
      <pc:sldChg chg="delSp mod">
        <pc:chgData name="伊健 杜" userId="e69aded81da48593" providerId="LiveId" clId="{F3103125-3E56-4B0B-B100-34FC6B36D5E5}" dt="2022-12-12T07:09:37.568" v="5449" actId="478"/>
        <pc:sldMkLst>
          <pc:docMk/>
          <pc:sldMk cId="3824046872" sldId="2023"/>
        </pc:sldMkLst>
        <pc:spChg chg="del">
          <ac:chgData name="伊健 杜" userId="e69aded81da48593" providerId="LiveId" clId="{F3103125-3E56-4B0B-B100-34FC6B36D5E5}" dt="2022-12-12T07:09:37.568" v="5449" actId="478"/>
          <ac:spMkLst>
            <pc:docMk/>
            <pc:sldMk cId="3824046872" sldId="2023"/>
            <ac:spMk id="3" creationId="{6214DF03-152C-6BC6-414C-460CA30DFB7E}"/>
          </ac:spMkLst>
        </pc:spChg>
      </pc:sldChg>
      <pc:sldChg chg="del">
        <pc:chgData name="伊健 杜" userId="e69aded81da48593" providerId="LiveId" clId="{F3103125-3E56-4B0B-B100-34FC6B36D5E5}" dt="2022-12-11T21:17:30.072" v="0" actId="47"/>
        <pc:sldMkLst>
          <pc:docMk/>
          <pc:sldMk cId="922093662" sldId="2032"/>
        </pc:sldMkLst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988737374" sldId="2032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988737374" sldId="2032"/>
            <ac:spMk id="2" creationId="{10304424-DB4A-36E7-9E0D-D32A5DD0F26C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988737374" sldId="2032"/>
            <ac:spMk id="3" creationId="{90D857A6-C700-A4CE-6C24-391DC4FBEE19}"/>
          </ac:spMkLst>
        </pc:spChg>
        <pc:spChg chg="add del">
          <ac:chgData name="伊健 杜" userId="e69aded81da48593" providerId="LiveId" clId="{F3103125-3E56-4B0B-B100-34FC6B36D5E5}" dt="2022-12-11T21:27:08.525" v="83" actId="478"/>
          <ac:spMkLst>
            <pc:docMk/>
            <pc:sldMk cId="988737374" sldId="2032"/>
            <ac:spMk id="4" creationId="{B7CAF522-5174-A935-0E40-E009012A2A75}"/>
          </ac:spMkLst>
        </pc:spChg>
        <pc:spChg chg="mod">
          <ac:chgData name="伊健 杜" userId="e69aded81da48593" providerId="LiveId" clId="{F3103125-3E56-4B0B-B100-34FC6B36D5E5}" dt="2022-12-11T21:21:27.762" v="18"/>
          <ac:spMkLst>
            <pc:docMk/>
            <pc:sldMk cId="988737374" sldId="2032"/>
            <ac:spMk id="5" creationId="{12133E31-EFD8-1428-E834-932512E03115}"/>
          </ac:spMkLst>
        </pc:spChg>
        <pc:spChg chg="add del">
          <ac:chgData name="伊健 杜" userId="e69aded81da48593" providerId="LiveId" clId="{F3103125-3E56-4B0B-B100-34FC6B36D5E5}" dt="2022-12-11T21:27:21.325" v="85" actId="478"/>
          <ac:spMkLst>
            <pc:docMk/>
            <pc:sldMk cId="988737374" sldId="2032"/>
            <ac:spMk id="6" creationId="{A6034A7D-5A80-7C80-D014-E9C0E2EA4AE0}"/>
          </ac:spMkLst>
        </pc:spChg>
        <pc:picChg chg="add mod">
          <ac:chgData name="伊健 杜" userId="e69aded81da48593" providerId="LiveId" clId="{F3103125-3E56-4B0B-B100-34FC6B36D5E5}" dt="2022-12-11T21:27:57.146" v="90" actId="1076"/>
          <ac:picMkLst>
            <pc:docMk/>
            <pc:sldMk cId="988737374" sldId="2032"/>
            <ac:picMk id="1030" creationId="{0D74E92A-0D0F-31A9-7665-4398EC14D010}"/>
          </ac:picMkLst>
        </pc:picChg>
        <pc:picChg chg="del">
          <ac:chgData name="伊健 杜" userId="e69aded81da48593" providerId="LiveId" clId="{F3103125-3E56-4B0B-B100-34FC6B36D5E5}" dt="2022-12-11T21:27:05.027" v="81" actId="478"/>
          <ac:picMkLst>
            <pc:docMk/>
            <pc:sldMk cId="988737374" sldId="2032"/>
            <ac:picMk id="35842" creationId="{D778D9A3-D603-420B-FB16-59E948C00C5C}"/>
          </ac:picMkLst>
        </pc:picChg>
      </pc:sldChg>
      <pc:sldChg chg="addSp delSp modSp add mod delAnim">
        <pc:chgData name="伊健 杜" userId="e69aded81da48593" providerId="LiveId" clId="{F3103125-3E56-4B0B-B100-34FC6B36D5E5}" dt="2022-12-12T04:10:57.259" v="5448"/>
        <pc:sldMkLst>
          <pc:docMk/>
          <pc:sldMk cId="1609373867" sldId="2033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1609373867" sldId="2033"/>
            <ac:spMk id="2" creationId="{10304424-DB4A-36E7-9E0D-D32A5DD0F26C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1609373867" sldId="2033"/>
            <ac:spMk id="3" creationId="{90D857A6-C700-A4CE-6C24-391DC4FBEE19}"/>
          </ac:spMkLst>
        </pc:spChg>
        <pc:spChg chg="del">
          <ac:chgData name="伊健 杜" userId="e69aded81da48593" providerId="LiveId" clId="{F3103125-3E56-4B0B-B100-34FC6B36D5E5}" dt="2022-12-11T21:28:05.001" v="92" actId="478"/>
          <ac:spMkLst>
            <pc:docMk/>
            <pc:sldMk cId="1609373867" sldId="2033"/>
            <ac:spMk id="5" creationId="{12133E31-EFD8-1428-E834-932512E03115}"/>
          </ac:spMkLst>
        </pc:spChg>
        <pc:picChg chg="del mod">
          <ac:chgData name="伊健 杜" userId="e69aded81da48593" providerId="LiveId" clId="{F3103125-3E56-4B0B-B100-34FC6B36D5E5}" dt="2022-12-11T21:29:59.635" v="158" actId="478"/>
          <ac:picMkLst>
            <pc:docMk/>
            <pc:sldMk cId="1609373867" sldId="2033"/>
            <ac:picMk id="1030" creationId="{0D74E92A-0D0F-31A9-7665-4398EC14D010}"/>
          </ac:picMkLst>
        </pc:picChg>
        <pc:picChg chg="add mod">
          <ac:chgData name="伊健 杜" userId="e69aded81da48593" providerId="LiveId" clId="{F3103125-3E56-4B0B-B100-34FC6B36D5E5}" dt="2022-12-11T21:30:08.870" v="163" actId="1076"/>
          <ac:picMkLst>
            <pc:docMk/>
            <pc:sldMk cId="1609373867" sldId="2033"/>
            <ac:picMk id="2050" creationId="{E295E877-F78F-CD86-6D6C-24F23E9FED7A}"/>
          </ac:picMkLst>
        </pc:picChg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558916741" sldId="2034"/>
        </pc:sldMkLst>
        <pc:spChg chg="mod">
          <ac:chgData name="伊健 杜" userId="e69aded81da48593" providerId="LiveId" clId="{F3103125-3E56-4B0B-B100-34FC6B36D5E5}" dt="2022-12-11T21:30:23.556" v="175"/>
          <ac:spMkLst>
            <pc:docMk/>
            <pc:sldMk cId="558916741" sldId="2034"/>
            <ac:spMk id="2" creationId="{10304424-DB4A-36E7-9E0D-D32A5DD0F26C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558916741" sldId="2034"/>
            <ac:spMk id="3" creationId="{90D857A6-C700-A4CE-6C24-391DC4FBEE19}"/>
          </ac:spMkLst>
        </pc:spChg>
        <pc:spChg chg="mod">
          <ac:chgData name="伊健 杜" userId="e69aded81da48593" providerId="LiveId" clId="{F3103125-3E56-4B0B-B100-34FC6B36D5E5}" dt="2022-12-11T21:31:02.074" v="179"/>
          <ac:spMkLst>
            <pc:docMk/>
            <pc:sldMk cId="558916741" sldId="2034"/>
            <ac:spMk id="5" creationId="{12133E31-EFD8-1428-E834-932512E03115}"/>
          </ac:spMkLst>
        </pc:spChg>
        <pc:picChg chg="del">
          <ac:chgData name="伊健 杜" userId="e69aded81da48593" providerId="LiveId" clId="{F3103125-3E56-4B0B-B100-34FC6B36D5E5}" dt="2022-12-11T21:30:51.272" v="176" actId="478"/>
          <ac:picMkLst>
            <pc:docMk/>
            <pc:sldMk cId="558916741" sldId="2034"/>
            <ac:picMk id="1030" creationId="{0D74E92A-0D0F-31A9-7665-4398EC14D010}"/>
          </ac:picMkLst>
        </pc:picChg>
        <pc:picChg chg="add mod">
          <ac:chgData name="伊健 杜" userId="e69aded81da48593" providerId="LiveId" clId="{F3103125-3E56-4B0B-B100-34FC6B36D5E5}" dt="2022-12-11T21:30:53.147" v="178" actId="1076"/>
          <ac:picMkLst>
            <pc:docMk/>
            <pc:sldMk cId="558916741" sldId="2034"/>
            <ac:picMk id="3074" creationId="{402B7151-49CD-5D89-3972-7D562B7BE248}"/>
          </ac:picMkLst>
        </pc:picChg>
      </pc:sldChg>
      <pc:sldChg chg="addSp delSp modSp add mod delAnim">
        <pc:chgData name="伊健 杜" userId="e69aded81da48593" providerId="LiveId" clId="{F3103125-3E56-4B0B-B100-34FC6B36D5E5}" dt="2022-12-12T04:10:57.259" v="5448"/>
        <pc:sldMkLst>
          <pc:docMk/>
          <pc:sldMk cId="3431542596" sldId="2035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3431542596" sldId="2035"/>
            <ac:spMk id="3" creationId="{90D857A6-C700-A4CE-6C24-391DC4FBEE19}"/>
          </ac:spMkLst>
        </pc:spChg>
        <pc:spChg chg="del">
          <ac:chgData name="伊健 杜" userId="e69aded81da48593" providerId="LiveId" clId="{F3103125-3E56-4B0B-B100-34FC6B36D5E5}" dt="2022-12-11T21:35:53.206" v="238" actId="478"/>
          <ac:spMkLst>
            <pc:docMk/>
            <pc:sldMk cId="3431542596" sldId="2035"/>
            <ac:spMk id="5" creationId="{12133E31-EFD8-1428-E834-932512E03115}"/>
          </ac:spMkLst>
        </pc:spChg>
        <pc:picChg chg="del mod">
          <ac:chgData name="伊健 杜" userId="e69aded81da48593" providerId="LiveId" clId="{F3103125-3E56-4B0B-B100-34FC6B36D5E5}" dt="2022-12-11T21:36:18.631" v="241" actId="478"/>
          <ac:picMkLst>
            <pc:docMk/>
            <pc:sldMk cId="3431542596" sldId="2035"/>
            <ac:picMk id="3074" creationId="{402B7151-49CD-5D89-3972-7D562B7BE248}"/>
          </ac:picMkLst>
        </pc:picChg>
        <pc:picChg chg="add mod">
          <ac:chgData name="伊健 杜" userId="e69aded81da48593" providerId="LiveId" clId="{F3103125-3E56-4B0B-B100-34FC6B36D5E5}" dt="2022-12-11T21:36:27.618" v="244" actId="1076"/>
          <ac:picMkLst>
            <pc:docMk/>
            <pc:sldMk cId="3431542596" sldId="2035"/>
            <ac:picMk id="4098" creationId="{6913C757-957E-A2B4-CECE-F50A85331671}"/>
          </ac:picMkLst>
        </pc:picChg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364396097" sldId="2036"/>
        </pc:sldMkLst>
        <pc:spChg chg="mod">
          <ac:chgData name="伊健 杜" userId="e69aded81da48593" providerId="LiveId" clId="{F3103125-3E56-4B0B-B100-34FC6B36D5E5}" dt="2022-12-11T21:38:28.051" v="324"/>
          <ac:spMkLst>
            <pc:docMk/>
            <pc:sldMk cId="364396097" sldId="2036"/>
            <ac:spMk id="2" creationId="{10304424-DB4A-36E7-9E0D-D32A5DD0F26C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364396097" sldId="2036"/>
            <ac:spMk id="3" creationId="{90D857A6-C700-A4CE-6C24-391DC4FBEE19}"/>
          </ac:spMkLst>
        </pc:spChg>
        <pc:spChg chg="mod">
          <ac:chgData name="伊健 杜" userId="e69aded81da48593" providerId="LiveId" clId="{F3103125-3E56-4B0B-B100-34FC6B36D5E5}" dt="2022-12-11T21:38:41.247" v="325"/>
          <ac:spMkLst>
            <pc:docMk/>
            <pc:sldMk cId="364396097" sldId="2036"/>
            <ac:spMk id="5" creationId="{12133E31-EFD8-1428-E834-932512E03115}"/>
          </ac:spMkLst>
        </pc:spChg>
        <pc:picChg chg="del">
          <ac:chgData name="伊健 杜" userId="e69aded81da48593" providerId="LiveId" clId="{F3103125-3E56-4B0B-B100-34FC6B36D5E5}" dt="2022-12-11T21:39:05.575" v="326" actId="478"/>
          <ac:picMkLst>
            <pc:docMk/>
            <pc:sldMk cId="364396097" sldId="2036"/>
            <ac:picMk id="3074" creationId="{402B7151-49CD-5D89-3972-7D562B7BE248}"/>
          </ac:picMkLst>
        </pc:picChg>
        <pc:picChg chg="add mod">
          <ac:chgData name="伊健 杜" userId="e69aded81da48593" providerId="LiveId" clId="{F3103125-3E56-4B0B-B100-34FC6B36D5E5}" dt="2022-12-11T21:39:17.639" v="328" actId="1076"/>
          <ac:picMkLst>
            <pc:docMk/>
            <pc:sldMk cId="364396097" sldId="2036"/>
            <ac:picMk id="5122" creationId="{1210F27F-986F-EF3E-C51F-6C653D7EA53A}"/>
          </ac:picMkLst>
        </pc:picChg>
      </pc:sldChg>
      <pc:sldChg chg="addSp delSp modSp add mod delAnim">
        <pc:chgData name="伊健 杜" userId="e69aded81da48593" providerId="LiveId" clId="{F3103125-3E56-4B0B-B100-34FC6B36D5E5}" dt="2022-12-12T04:10:57.259" v="5448"/>
        <pc:sldMkLst>
          <pc:docMk/>
          <pc:sldMk cId="45473896" sldId="2037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45473896" sldId="2037"/>
            <ac:spMk id="3" creationId="{90D857A6-C700-A4CE-6C24-391DC4FBEE19}"/>
          </ac:spMkLst>
        </pc:spChg>
        <pc:spChg chg="del">
          <ac:chgData name="伊健 杜" userId="e69aded81da48593" providerId="LiveId" clId="{F3103125-3E56-4B0B-B100-34FC6B36D5E5}" dt="2022-12-11T21:40:15.777" v="424" actId="478"/>
          <ac:spMkLst>
            <pc:docMk/>
            <pc:sldMk cId="45473896" sldId="2037"/>
            <ac:spMk id="5" creationId="{12133E31-EFD8-1428-E834-932512E03115}"/>
          </ac:spMkLst>
        </pc:spChg>
        <pc:picChg chg="del">
          <ac:chgData name="伊健 杜" userId="e69aded81da48593" providerId="LiveId" clId="{F3103125-3E56-4B0B-B100-34FC6B36D5E5}" dt="2022-12-11T21:40:40.169" v="425" actId="478"/>
          <ac:picMkLst>
            <pc:docMk/>
            <pc:sldMk cId="45473896" sldId="2037"/>
            <ac:picMk id="5122" creationId="{1210F27F-986F-EF3E-C51F-6C653D7EA53A}"/>
          </ac:picMkLst>
        </pc:picChg>
        <pc:picChg chg="add mod">
          <ac:chgData name="伊健 杜" userId="e69aded81da48593" providerId="LiveId" clId="{F3103125-3E56-4B0B-B100-34FC6B36D5E5}" dt="2022-12-11T21:40:50.755" v="431" actId="1076"/>
          <ac:picMkLst>
            <pc:docMk/>
            <pc:sldMk cId="45473896" sldId="2037"/>
            <ac:picMk id="6146" creationId="{B34C7022-7586-B4CB-489A-94F0AB282F09}"/>
          </ac:picMkLst>
        </pc:picChg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3311754008" sldId="2038"/>
        </pc:sldMkLst>
        <pc:spChg chg="mod">
          <ac:chgData name="伊健 杜" userId="e69aded81da48593" providerId="LiveId" clId="{F3103125-3E56-4B0B-B100-34FC6B36D5E5}" dt="2022-12-11T21:42:45.488" v="543"/>
          <ac:spMkLst>
            <pc:docMk/>
            <pc:sldMk cId="3311754008" sldId="2038"/>
            <ac:spMk id="2" creationId="{10304424-DB4A-36E7-9E0D-D32A5DD0F26C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3311754008" sldId="2038"/>
            <ac:spMk id="3" creationId="{90D857A6-C700-A4CE-6C24-391DC4FBEE19}"/>
          </ac:spMkLst>
        </pc:spChg>
        <pc:spChg chg="mod">
          <ac:chgData name="伊健 杜" userId="e69aded81da48593" providerId="LiveId" clId="{F3103125-3E56-4B0B-B100-34FC6B36D5E5}" dt="2022-12-11T21:42:58.428" v="558" actId="20577"/>
          <ac:spMkLst>
            <pc:docMk/>
            <pc:sldMk cId="3311754008" sldId="2038"/>
            <ac:spMk id="5" creationId="{12133E31-EFD8-1428-E834-932512E03115}"/>
          </ac:spMkLst>
        </pc:spChg>
        <pc:picChg chg="del">
          <ac:chgData name="伊健 杜" userId="e69aded81da48593" providerId="LiveId" clId="{F3103125-3E56-4B0B-B100-34FC6B36D5E5}" dt="2022-12-11T21:43:06.724" v="559" actId="478"/>
          <ac:picMkLst>
            <pc:docMk/>
            <pc:sldMk cId="3311754008" sldId="2038"/>
            <ac:picMk id="5122" creationId="{1210F27F-986F-EF3E-C51F-6C653D7EA53A}"/>
          </ac:picMkLst>
        </pc:picChg>
        <pc:picChg chg="add mod">
          <ac:chgData name="伊健 杜" userId="e69aded81da48593" providerId="LiveId" clId="{F3103125-3E56-4B0B-B100-34FC6B36D5E5}" dt="2022-12-11T21:43:28.013" v="563" actId="1076"/>
          <ac:picMkLst>
            <pc:docMk/>
            <pc:sldMk cId="3311754008" sldId="2038"/>
            <ac:picMk id="7170" creationId="{2DF086EA-FC23-CF23-C266-21FC1FF5D396}"/>
          </ac:picMkLst>
        </pc:picChg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2319316256" sldId="2039"/>
        </pc:sldMkLst>
        <pc:spChg chg="mod">
          <ac:chgData name="伊健 杜" userId="e69aded81da48593" providerId="LiveId" clId="{F3103125-3E56-4B0B-B100-34FC6B36D5E5}" dt="2022-12-11T21:45:03.684" v="613"/>
          <ac:spMkLst>
            <pc:docMk/>
            <pc:sldMk cId="2319316256" sldId="2039"/>
            <ac:spMk id="2" creationId="{10304424-DB4A-36E7-9E0D-D32A5DD0F26C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2319316256" sldId="2039"/>
            <ac:spMk id="3" creationId="{90D857A6-C700-A4CE-6C24-391DC4FBEE19}"/>
          </ac:spMkLst>
        </pc:spChg>
        <pc:spChg chg="mod">
          <ac:chgData name="伊健 杜" userId="e69aded81da48593" providerId="LiveId" clId="{F3103125-3E56-4B0B-B100-34FC6B36D5E5}" dt="2022-12-11T21:45:20.986" v="614"/>
          <ac:spMkLst>
            <pc:docMk/>
            <pc:sldMk cId="2319316256" sldId="2039"/>
            <ac:spMk id="5" creationId="{12133E31-EFD8-1428-E834-932512E03115}"/>
          </ac:spMkLst>
        </pc:spChg>
        <pc:picChg chg="del">
          <ac:chgData name="伊健 杜" userId="e69aded81da48593" providerId="LiveId" clId="{F3103125-3E56-4B0B-B100-34FC6B36D5E5}" dt="2022-12-11T21:45:42.588" v="658" actId="478"/>
          <ac:picMkLst>
            <pc:docMk/>
            <pc:sldMk cId="2319316256" sldId="2039"/>
            <ac:picMk id="7170" creationId="{2DF086EA-FC23-CF23-C266-21FC1FF5D396}"/>
          </ac:picMkLst>
        </pc:picChg>
        <pc:picChg chg="add mod">
          <ac:chgData name="伊健 杜" userId="e69aded81da48593" providerId="LiveId" clId="{F3103125-3E56-4B0B-B100-34FC6B36D5E5}" dt="2022-12-11T21:46:06.334" v="664" actId="1076"/>
          <ac:picMkLst>
            <pc:docMk/>
            <pc:sldMk cId="2319316256" sldId="2039"/>
            <ac:picMk id="8194" creationId="{9A014E53-0051-45C9-E1DA-5585AD5A4B75}"/>
          </ac:picMkLst>
        </pc:picChg>
        <pc:picChg chg="add del">
          <ac:chgData name="伊健 杜" userId="e69aded81da48593" providerId="LiveId" clId="{F3103125-3E56-4B0B-B100-34FC6B36D5E5}" dt="2022-12-11T21:46:51.623" v="666"/>
          <ac:picMkLst>
            <pc:docMk/>
            <pc:sldMk cId="2319316256" sldId="2039"/>
            <ac:picMk id="8196" creationId="{D6699471-4F1D-C43E-4096-7E4D5F84F667}"/>
          </ac:picMkLst>
        </pc:picChg>
      </pc:sldChg>
      <pc:sldChg chg="addSp delSp modSp add mod delAnim">
        <pc:chgData name="伊健 杜" userId="e69aded81da48593" providerId="LiveId" clId="{F3103125-3E56-4B0B-B100-34FC6B36D5E5}" dt="2022-12-12T04:10:57.259" v="5448"/>
        <pc:sldMkLst>
          <pc:docMk/>
          <pc:sldMk cId="1085224311" sldId="2040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1085224311" sldId="2040"/>
            <ac:spMk id="3" creationId="{90D857A6-C700-A4CE-6C24-391DC4FBEE19}"/>
          </ac:spMkLst>
        </pc:spChg>
        <pc:spChg chg="del">
          <ac:chgData name="伊健 杜" userId="e69aded81da48593" providerId="LiveId" clId="{F3103125-3E56-4B0B-B100-34FC6B36D5E5}" dt="2022-12-11T21:47:37.823" v="722" actId="478"/>
          <ac:spMkLst>
            <pc:docMk/>
            <pc:sldMk cId="1085224311" sldId="2040"/>
            <ac:spMk id="5" creationId="{12133E31-EFD8-1428-E834-932512E03115}"/>
          </ac:spMkLst>
        </pc:spChg>
        <pc:picChg chg="del">
          <ac:chgData name="伊健 杜" userId="e69aded81da48593" providerId="LiveId" clId="{F3103125-3E56-4B0B-B100-34FC6B36D5E5}" dt="2022-12-11T21:47:09.149" v="718" actId="478"/>
          <ac:picMkLst>
            <pc:docMk/>
            <pc:sldMk cId="1085224311" sldId="2040"/>
            <ac:picMk id="8194" creationId="{9A014E53-0051-45C9-E1DA-5585AD5A4B75}"/>
          </ac:picMkLst>
        </pc:picChg>
        <pc:picChg chg="add mod">
          <ac:chgData name="伊健 杜" userId="e69aded81da48593" providerId="LiveId" clId="{F3103125-3E56-4B0B-B100-34FC6B36D5E5}" dt="2022-12-11T21:47:29.829" v="721" actId="1076"/>
          <ac:picMkLst>
            <pc:docMk/>
            <pc:sldMk cId="1085224311" sldId="2040"/>
            <ac:picMk id="9218" creationId="{97C9A590-C884-F8DE-E6F2-2EEE391D1CE1}"/>
          </ac:picMkLst>
        </pc:picChg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4050563109" sldId="2041"/>
        </pc:sldMkLst>
        <pc:spChg chg="mod">
          <ac:chgData name="伊健 杜" userId="e69aded81da48593" providerId="LiveId" clId="{F3103125-3E56-4B0B-B100-34FC6B36D5E5}" dt="2022-12-11T21:48:10.762" v="732"/>
          <ac:spMkLst>
            <pc:docMk/>
            <pc:sldMk cId="4050563109" sldId="2041"/>
            <ac:spMk id="2" creationId="{10304424-DB4A-36E7-9E0D-D32A5DD0F26C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4050563109" sldId="2041"/>
            <ac:spMk id="3" creationId="{90D857A6-C700-A4CE-6C24-391DC4FBEE19}"/>
          </ac:spMkLst>
        </pc:spChg>
        <pc:spChg chg="mod">
          <ac:chgData name="伊健 杜" userId="e69aded81da48593" providerId="LiveId" clId="{F3103125-3E56-4B0B-B100-34FC6B36D5E5}" dt="2022-12-11T21:48:24.288" v="733"/>
          <ac:spMkLst>
            <pc:docMk/>
            <pc:sldMk cId="4050563109" sldId="2041"/>
            <ac:spMk id="5" creationId="{12133E31-EFD8-1428-E834-932512E03115}"/>
          </ac:spMkLst>
        </pc:spChg>
        <pc:picChg chg="del">
          <ac:chgData name="伊健 杜" userId="e69aded81da48593" providerId="LiveId" clId="{F3103125-3E56-4B0B-B100-34FC6B36D5E5}" dt="2022-12-11T22:04:04.488" v="793" actId="478"/>
          <ac:picMkLst>
            <pc:docMk/>
            <pc:sldMk cId="4050563109" sldId="2041"/>
            <ac:picMk id="8194" creationId="{9A014E53-0051-45C9-E1DA-5585AD5A4B75}"/>
          </ac:picMkLst>
        </pc:picChg>
        <pc:picChg chg="add mod">
          <ac:chgData name="伊健 杜" userId="e69aded81da48593" providerId="LiveId" clId="{F3103125-3E56-4B0B-B100-34FC6B36D5E5}" dt="2022-12-11T22:05:02.186" v="806" actId="1076"/>
          <ac:picMkLst>
            <pc:docMk/>
            <pc:sldMk cId="4050563109" sldId="2041"/>
            <ac:picMk id="10242" creationId="{2819B2D1-5EA8-0F4F-CDDA-ECC906CDDBE3}"/>
          </ac:picMkLst>
        </pc:picChg>
      </pc:sldChg>
      <pc:sldChg chg="addSp delSp modSp add mod delAnim">
        <pc:chgData name="伊健 杜" userId="e69aded81da48593" providerId="LiveId" clId="{F3103125-3E56-4B0B-B100-34FC6B36D5E5}" dt="2022-12-12T04:10:57.259" v="5448"/>
        <pc:sldMkLst>
          <pc:docMk/>
          <pc:sldMk cId="2927094099" sldId="2042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2927094099" sldId="2042"/>
            <ac:spMk id="3" creationId="{90D857A6-C700-A4CE-6C24-391DC4FBEE19}"/>
          </ac:spMkLst>
        </pc:spChg>
        <pc:spChg chg="add del mod">
          <ac:chgData name="伊健 杜" userId="e69aded81da48593" providerId="LiveId" clId="{F3103125-3E56-4B0B-B100-34FC6B36D5E5}" dt="2022-12-11T22:11:20.368" v="901"/>
          <ac:spMkLst>
            <pc:docMk/>
            <pc:sldMk cId="2927094099" sldId="2042"/>
            <ac:spMk id="4" creationId="{04FB0016-8CF3-5E53-DF6C-FEFFBB8456FB}"/>
          </ac:spMkLst>
        </pc:spChg>
        <pc:spChg chg="del">
          <ac:chgData name="伊健 杜" userId="e69aded81da48593" providerId="LiveId" clId="{F3103125-3E56-4B0B-B100-34FC6B36D5E5}" dt="2022-12-11T22:06:13.832" v="808" actId="478"/>
          <ac:spMkLst>
            <pc:docMk/>
            <pc:sldMk cId="2927094099" sldId="2042"/>
            <ac:spMk id="5" creationId="{12133E31-EFD8-1428-E834-932512E03115}"/>
          </ac:spMkLst>
        </pc:spChg>
        <pc:picChg chg="del">
          <ac:chgData name="伊健 杜" userId="e69aded81da48593" providerId="LiveId" clId="{F3103125-3E56-4B0B-B100-34FC6B36D5E5}" dt="2022-12-11T22:06:25.024" v="836" actId="478"/>
          <ac:picMkLst>
            <pc:docMk/>
            <pc:sldMk cId="2927094099" sldId="2042"/>
            <ac:picMk id="10242" creationId="{2819B2D1-5EA8-0F4F-CDDA-ECC906CDDBE3}"/>
          </ac:picMkLst>
        </pc:picChg>
        <pc:picChg chg="add mod">
          <ac:chgData name="伊健 杜" userId="e69aded81da48593" providerId="LiveId" clId="{F3103125-3E56-4B0B-B100-34FC6B36D5E5}" dt="2022-12-11T22:07:20.912" v="843" actId="1076"/>
          <ac:picMkLst>
            <pc:docMk/>
            <pc:sldMk cId="2927094099" sldId="2042"/>
            <ac:picMk id="11266" creationId="{4BDD99CC-979B-D40B-CA5F-42CFF68B482A}"/>
          </ac:picMkLst>
        </pc:picChg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1867856981" sldId="2043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1867856981" sldId="2043"/>
            <ac:spMk id="2" creationId="{E79E1BCB-D050-90E4-6BA8-9C0749FBE7D3}"/>
          </ac:spMkLst>
        </pc:spChg>
        <pc:spChg chg="add del mod">
          <ac:chgData name="伊健 杜" userId="e69aded81da48593" providerId="LiveId" clId="{F3103125-3E56-4B0B-B100-34FC6B36D5E5}" dt="2022-12-11T22:12:10.703" v="911" actId="478"/>
          <ac:spMkLst>
            <pc:docMk/>
            <pc:sldMk cId="1867856981" sldId="2043"/>
            <ac:spMk id="3" creationId="{31158669-7438-408A-412C-66E5BE4F1CF2}"/>
          </ac:spMkLst>
        </pc:spChg>
        <pc:spChg chg="add mod">
          <ac:chgData name="伊健 杜" userId="e69aded81da48593" providerId="LiveId" clId="{F3103125-3E56-4B0B-B100-34FC6B36D5E5}" dt="2022-12-11T22:11:00.696" v="896" actId="1076"/>
          <ac:spMkLst>
            <pc:docMk/>
            <pc:sldMk cId="1867856981" sldId="2043"/>
            <ac:spMk id="4" creationId="{3BD567B9-3969-69B9-7B60-BF5B74FD4F4E}"/>
          </ac:spMkLst>
        </pc:spChg>
        <pc:spChg chg="add mod">
          <ac:chgData name="伊健 杜" userId="e69aded81da48593" providerId="LiveId" clId="{F3103125-3E56-4B0B-B100-34FC6B36D5E5}" dt="2022-12-11T22:11:12.358" v="899" actId="1076"/>
          <ac:spMkLst>
            <pc:docMk/>
            <pc:sldMk cId="1867856981" sldId="2043"/>
            <ac:spMk id="5" creationId="{9B851341-2B3B-A6D6-92D8-CA16026C428A}"/>
          </ac:spMkLst>
        </pc:spChg>
        <pc:spChg chg="add mod">
          <ac:chgData name="伊健 杜" userId="e69aded81da48593" providerId="LiveId" clId="{F3103125-3E56-4B0B-B100-34FC6B36D5E5}" dt="2022-12-11T22:11:26.840" v="904" actId="1076"/>
          <ac:spMkLst>
            <pc:docMk/>
            <pc:sldMk cId="1867856981" sldId="2043"/>
            <ac:spMk id="6" creationId="{5694BE5B-5360-EE06-88E2-03F8C8831032}"/>
          </ac:spMkLst>
        </pc:spChg>
        <pc:spChg chg="add mod">
          <ac:chgData name="伊健 杜" userId="e69aded81da48593" providerId="LiveId" clId="{F3103125-3E56-4B0B-B100-34FC6B36D5E5}" dt="2022-12-11T22:11:46.391" v="907" actId="1076"/>
          <ac:spMkLst>
            <pc:docMk/>
            <pc:sldMk cId="1867856981" sldId="2043"/>
            <ac:spMk id="7" creationId="{5F115F57-55F5-8E6C-95DD-82107F5312C3}"/>
          </ac:spMkLst>
        </pc:spChg>
        <pc:spChg chg="add mod">
          <ac:chgData name="伊健 杜" userId="e69aded81da48593" providerId="LiveId" clId="{F3103125-3E56-4B0B-B100-34FC6B36D5E5}" dt="2022-12-11T22:11:58.793" v="910" actId="1076"/>
          <ac:spMkLst>
            <pc:docMk/>
            <pc:sldMk cId="1867856981" sldId="2043"/>
            <ac:spMk id="8" creationId="{E7B1C37D-B141-9FCF-1000-6F0B21E9879E}"/>
          </ac:spMkLst>
        </pc:spChg>
        <pc:spChg chg="add mod">
          <ac:chgData name="伊健 杜" userId="e69aded81da48593" providerId="LiveId" clId="{F3103125-3E56-4B0B-B100-34FC6B36D5E5}" dt="2022-12-11T22:12:31.660" v="928"/>
          <ac:spMkLst>
            <pc:docMk/>
            <pc:sldMk cId="1867856981" sldId="2043"/>
            <ac:spMk id="9" creationId="{7ECC0DF6-B8B8-1AA3-72A3-B18F29DC0147}"/>
          </ac:spMkLst>
        </pc:spChg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1801556466" sldId="2044"/>
        </pc:sldMkLst>
        <pc:spChg chg="mod">
          <ac:chgData name="伊健 杜" userId="e69aded81da48593" providerId="LiveId" clId="{F3103125-3E56-4B0B-B100-34FC6B36D5E5}" dt="2022-12-11T22:12:44.073" v="936"/>
          <ac:spMkLst>
            <pc:docMk/>
            <pc:sldMk cId="1801556466" sldId="2044"/>
            <ac:spMk id="2" creationId="{10304424-DB4A-36E7-9E0D-D32A5DD0F26C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1801556466" sldId="2044"/>
            <ac:spMk id="3" creationId="{90D857A6-C700-A4CE-6C24-391DC4FBEE19}"/>
          </ac:spMkLst>
        </pc:spChg>
        <pc:spChg chg="mod">
          <ac:chgData name="伊健 杜" userId="e69aded81da48593" providerId="LiveId" clId="{F3103125-3E56-4B0B-B100-34FC6B36D5E5}" dt="2022-12-11T22:12:57.718" v="937"/>
          <ac:spMkLst>
            <pc:docMk/>
            <pc:sldMk cId="1801556466" sldId="2044"/>
            <ac:spMk id="5" creationId="{12133E31-EFD8-1428-E834-932512E03115}"/>
          </ac:spMkLst>
        </pc:spChg>
        <pc:picChg chg="del">
          <ac:chgData name="伊健 杜" userId="e69aded81da48593" providerId="LiveId" clId="{F3103125-3E56-4B0B-B100-34FC6B36D5E5}" dt="2022-12-11T22:13:53.306" v="1002" actId="478"/>
          <ac:picMkLst>
            <pc:docMk/>
            <pc:sldMk cId="1801556466" sldId="2044"/>
            <ac:picMk id="5122" creationId="{1210F27F-986F-EF3E-C51F-6C653D7EA53A}"/>
          </ac:picMkLst>
        </pc:picChg>
        <pc:picChg chg="add mod">
          <ac:chgData name="伊健 杜" userId="e69aded81da48593" providerId="LiveId" clId="{F3103125-3E56-4B0B-B100-34FC6B36D5E5}" dt="2022-12-11T22:13:58.593" v="1006" actId="1076"/>
          <ac:picMkLst>
            <pc:docMk/>
            <pc:sldMk cId="1801556466" sldId="2044"/>
            <ac:picMk id="13314" creationId="{0BD6E7A9-45CD-9031-4DD5-5C0FE661DCF5}"/>
          </ac:picMkLst>
        </pc:picChg>
      </pc:sldChg>
      <pc:sldChg chg="addSp delSp modSp add mod setBg delAnim">
        <pc:chgData name="伊健 杜" userId="e69aded81da48593" providerId="LiveId" clId="{F3103125-3E56-4B0B-B100-34FC6B36D5E5}" dt="2022-12-11T22:15:46.872" v="1071" actId="1076"/>
        <pc:sldMkLst>
          <pc:docMk/>
          <pc:sldMk cId="454747049" sldId="2045"/>
        </pc:sldMkLst>
        <pc:spChg chg="mod">
          <ac:chgData name="伊健 杜" userId="e69aded81da48593" providerId="LiveId" clId="{F3103125-3E56-4B0B-B100-34FC6B36D5E5}" dt="2022-12-11T22:15:02.598" v="1061" actId="26606"/>
          <ac:spMkLst>
            <pc:docMk/>
            <pc:sldMk cId="454747049" sldId="2045"/>
            <ac:spMk id="2" creationId="{10304424-DB4A-36E7-9E0D-D32A5DD0F26C}"/>
          </ac:spMkLst>
        </pc:spChg>
        <pc:spChg chg="mod">
          <ac:chgData name="伊健 杜" userId="e69aded81da48593" providerId="LiveId" clId="{F3103125-3E56-4B0B-B100-34FC6B36D5E5}" dt="2022-12-11T22:15:02.598" v="1061" actId="26606"/>
          <ac:spMkLst>
            <pc:docMk/>
            <pc:sldMk cId="454747049" sldId="2045"/>
            <ac:spMk id="3" creationId="{90D857A6-C700-A4CE-6C24-391DC4FBEE19}"/>
          </ac:spMkLst>
        </pc:spChg>
        <pc:spChg chg="del">
          <ac:chgData name="伊健 杜" userId="e69aded81da48593" providerId="LiveId" clId="{F3103125-3E56-4B0B-B100-34FC6B36D5E5}" dt="2022-12-11T22:13:08.369" v="939" actId="478"/>
          <ac:spMkLst>
            <pc:docMk/>
            <pc:sldMk cId="454747049" sldId="2045"/>
            <ac:spMk id="5" creationId="{12133E31-EFD8-1428-E834-932512E03115}"/>
          </ac:spMkLst>
        </pc:spChg>
        <pc:spChg chg="add del">
          <ac:chgData name="伊健 杜" userId="e69aded81da48593" providerId="LiveId" clId="{F3103125-3E56-4B0B-B100-34FC6B36D5E5}" dt="2022-12-11T22:15:02.598" v="1061" actId="26606"/>
          <ac:spMkLst>
            <pc:docMk/>
            <pc:sldMk cId="454747049" sldId="2045"/>
            <ac:spMk id="12295" creationId="{3A930249-8242-4E2B-AF17-C01826488321}"/>
          </ac:spMkLst>
        </pc:spChg>
        <pc:spChg chg="add del">
          <ac:chgData name="伊健 杜" userId="e69aded81da48593" providerId="LiveId" clId="{F3103125-3E56-4B0B-B100-34FC6B36D5E5}" dt="2022-12-11T22:15:02.598" v="1061" actId="26606"/>
          <ac:spMkLst>
            <pc:docMk/>
            <pc:sldMk cId="454747049" sldId="2045"/>
            <ac:spMk id="12297" creationId="{A5BDD999-C5E1-4B3E-A710-768673819165}"/>
          </ac:spMkLst>
        </pc:spChg>
        <pc:picChg chg="del">
          <ac:chgData name="伊健 杜" userId="e69aded81da48593" providerId="LiveId" clId="{F3103125-3E56-4B0B-B100-34FC6B36D5E5}" dt="2022-12-11T22:14:01.453" v="1007" actId="478"/>
          <ac:picMkLst>
            <pc:docMk/>
            <pc:sldMk cId="454747049" sldId="2045"/>
            <ac:picMk id="5122" creationId="{1210F27F-986F-EF3E-C51F-6C653D7EA53A}"/>
          </ac:picMkLst>
        </pc:picChg>
        <pc:picChg chg="add del mod ord">
          <ac:chgData name="伊健 杜" userId="e69aded81da48593" providerId="LiveId" clId="{F3103125-3E56-4B0B-B100-34FC6B36D5E5}" dt="2022-12-11T22:15:17.174" v="1064" actId="478"/>
          <ac:picMkLst>
            <pc:docMk/>
            <pc:sldMk cId="454747049" sldId="2045"/>
            <ac:picMk id="12290" creationId="{309C3952-110F-0696-C1B8-558F7F3C10E6}"/>
          </ac:picMkLst>
        </pc:picChg>
        <pc:picChg chg="add del mod">
          <ac:chgData name="伊健 杜" userId="e69aded81da48593" providerId="LiveId" clId="{F3103125-3E56-4B0B-B100-34FC6B36D5E5}" dt="2022-12-11T22:15:25.976" v="1068" actId="478"/>
          <ac:picMkLst>
            <pc:docMk/>
            <pc:sldMk cId="454747049" sldId="2045"/>
            <ac:picMk id="12292" creationId="{C93EEF97-0B49-796A-A48D-3093EE3101B8}"/>
          </ac:picMkLst>
        </pc:picChg>
        <pc:picChg chg="add mod">
          <ac:chgData name="伊健 杜" userId="e69aded81da48593" providerId="LiveId" clId="{F3103125-3E56-4B0B-B100-34FC6B36D5E5}" dt="2022-12-11T22:15:46.872" v="1071" actId="1076"/>
          <ac:picMkLst>
            <pc:docMk/>
            <pc:sldMk cId="454747049" sldId="2045"/>
            <ac:picMk id="12294" creationId="{1E569C2D-2458-D3DC-384A-82EB4907C505}"/>
          </ac:picMkLst>
        </pc:picChg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922872342" sldId="2046"/>
        </pc:sldMkLst>
        <pc:spChg chg="mod">
          <ac:chgData name="伊健 杜" userId="e69aded81da48593" providerId="LiveId" clId="{F3103125-3E56-4B0B-B100-34FC6B36D5E5}" dt="2022-12-11T22:19:22.530" v="1101"/>
          <ac:spMkLst>
            <pc:docMk/>
            <pc:sldMk cId="922872342" sldId="2046"/>
            <ac:spMk id="2" creationId="{10304424-DB4A-36E7-9E0D-D32A5DD0F26C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922872342" sldId="2046"/>
            <ac:spMk id="3" creationId="{90D857A6-C700-A4CE-6C24-391DC4FBEE19}"/>
          </ac:spMkLst>
        </pc:spChg>
        <pc:spChg chg="mod">
          <ac:chgData name="伊健 杜" userId="e69aded81da48593" providerId="LiveId" clId="{F3103125-3E56-4B0B-B100-34FC6B36D5E5}" dt="2022-12-11T22:19:33.420" v="1102"/>
          <ac:spMkLst>
            <pc:docMk/>
            <pc:sldMk cId="922872342" sldId="2046"/>
            <ac:spMk id="5" creationId="{12133E31-EFD8-1428-E834-932512E03115}"/>
          </ac:spMkLst>
        </pc:spChg>
        <pc:picChg chg="del">
          <ac:chgData name="伊健 杜" userId="e69aded81da48593" providerId="LiveId" clId="{F3103125-3E56-4B0B-B100-34FC6B36D5E5}" dt="2022-12-11T22:21:18.401" v="1154" actId="478"/>
          <ac:picMkLst>
            <pc:docMk/>
            <pc:sldMk cId="922872342" sldId="2046"/>
            <ac:picMk id="8194" creationId="{9A014E53-0051-45C9-E1DA-5585AD5A4B75}"/>
          </ac:picMkLst>
        </pc:picChg>
        <pc:picChg chg="add mod">
          <ac:chgData name="伊健 杜" userId="e69aded81da48593" providerId="LiveId" clId="{F3103125-3E56-4B0B-B100-34FC6B36D5E5}" dt="2022-12-11T22:21:46.045" v="1158" actId="1076"/>
          <ac:picMkLst>
            <pc:docMk/>
            <pc:sldMk cId="922872342" sldId="2046"/>
            <ac:picMk id="15362" creationId="{7B8C72CC-5938-A624-3F5D-29F260526037}"/>
          </ac:picMkLst>
        </pc:picChg>
      </pc:sldChg>
      <pc:sldChg chg="addSp delSp modSp add mod delAnim">
        <pc:chgData name="伊健 杜" userId="e69aded81da48593" providerId="LiveId" clId="{F3103125-3E56-4B0B-B100-34FC6B36D5E5}" dt="2022-12-12T04:10:57.259" v="5448"/>
        <pc:sldMkLst>
          <pc:docMk/>
          <pc:sldMk cId="666871813" sldId="2047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666871813" sldId="2047"/>
            <ac:spMk id="3" creationId="{90D857A6-C700-A4CE-6C24-391DC4FBEE19}"/>
          </ac:spMkLst>
        </pc:spChg>
        <pc:spChg chg="del">
          <ac:chgData name="伊健 杜" userId="e69aded81da48593" providerId="LiveId" clId="{F3103125-3E56-4B0B-B100-34FC6B36D5E5}" dt="2022-12-11T22:21:54.551" v="1160" actId="478"/>
          <ac:spMkLst>
            <pc:docMk/>
            <pc:sldMk cId="666871813" sldId="2047"/>
            <ac:spMk id="5" creationId="{12133E31-EFD8-1428-E834-932512E03115}"/>
          </ac:spMkLst>
        </pc:spChg>
        <pc:picChg chg="del">
          <ac:chgData name="伊健 杜" userId="e69aded81da48593" providerId="LiveId" clId="{F3103125-3E56-4B0B-B100-34FC6B36D5E5}" dt="2022-12-11T22:22:39.870" v="1247" actId="478"/>
          <ac:picMkLst>
            <pc:docMk/>
            <pc:sldMk cId="666871813" sldId="2047"/>
            <ac:picMk id="15362" creationId="{7B8C72CC-5938-A624-3F5D-29F260526037}"/>
          </ac:picMkLst>
        </pc:picChg>
        <pc:picChg chg="add mod">
          <ac:chgData name="伊健 杜" userId="e69aded81da48593" providerId="LiveId" clId="{F3103125-3E56-4B0B-B100-34FC6B36D5E5}" dt="2022-12-11T22:22:59.065" v="1251" actId="1076"/>
          <ac:picMkLst>
            <pc:docMk/>
            <pc:sldMk cId="666871813" sldId="2047"/>
            <ac:picMk id="16386" creationId="{DCA89393-8C33-CDE8-5336-0EE20264104D}"/>
          </ac:picMkLst>
        </pc:picChg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3879260173" sldId="2048"/>
        </pc:sldMkLst>
        <pc:spChg chg="mod">
          <ac:chgData name="伊健 杜" userId="e69aded81da48593" providerId="LiveId" clId="{F3103125-3E56-4B0B-B100-34FC6B36D5E5}" dt="2022-12-11T22:24:47.404" v="1273"/>
          <ac:spMkLst>
            <pc:docMk/>
            <pc:sldMk cId="3879260173" sldId="2048"/>
            <ac:spMk id="2" creationId="{10304424-DB4A-36E7-9E0D-D32A5DD0F26C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3879260173" sldId="2048"/>
            <ac:spMk id="3" creationId="{90D857A6-C700-A4CE-6C24-391DC4FBEE19}"/>
          </ac:spMkLst>
        </pc:spChg>
        <pc:spChg chg="mod">
          <ac:chgData name="伊健 杜" userId="e69aded81da48593" providerId="LiveId" clId="{F3103125-3E56-4B0B-B100-34FC6B36D5E5}" dt="2022-12-11T22:24:58.047" v="1274"/>
          <ac:spMkLst>
            <pc:docMk/>
            <pc:sldMk cId="3879260173" sldId="2048"/>
            <ac:spMk id="5" creationId="{12133E31-EFD8-1428-E834-932512E03115}"/>
          </ac:spMkLst>
        </pc:spChg>
        <pc:picChg chg="del">
          <ac:chgData name="伊健 杜" userId="e69aded81da48593" providerId="LiveId" clId="{F3103125-3E56-4B0B-B100-34FC6B36D5E5}" dt="2022-12-11T22:25:56.985" v="1360" actId="478"/>
          <ac:picMkLst>
            <pc:docMk/>
            <pc:sldMk cId="3879260173" sldId="2048"/>
            <ac:picMk id="15362" creationId="{7B8C72CC-5938-A624-3F5D-29F260526037}"/>
          </ac:picMkLst>
        </pc:picChg>
        <pc:picChg chg="add mod">
          <ac:chgData name="伊健 杜" userId="e69aded81da48593" providerId="LiveId" clId="{F3103125-3E56-4B0B-B100-34FC6B36D5E5}" dt="2022-12-11T22:26:00.142" v="1362" actId="1076"/>
          <ac:picMkLst>
            <pc:docMk/>
            <pc:sldMk cId="3879260173" sldId="2048"/>
            <ac:picMk id="17410" creationId="{8878E635-6C5A-D638-887A-333075708972}"/>
          </ac:picMkLst>
        </pc:picChg>
      </pc:sldChg>
      <pc:sldChg chg="delSp modSp add mod ord">
        <pc:chgData name="伊健 杜" userId="e69aded81da48593" providerId="LiveId" clId="{F3103125-3E56-4B0B-B100-34FC6B36D5E5}" dt="2022-12-12T04:10:57.259" v="5448"/>
        <pc:sldMkLst>
          <pc:docMk/>
          <pc:sldMk cId="2067647267" sldId="2049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2067647267" sldId="2049"/>
            <ac:spMk id="2" creationId="{E79E1BCB-D050-90E4-6BA8-9C0749FBE7D3}"/>
          </ac:spMkLst>
        </pc:spChg>
        <pc:spChg chg="del">
          <ac:chgData name="伊健 杜" userId="e69aded81da48593" providerId="LiveId" clId="{F3103125-3E56-4B0B-B100-34FC6B36D5E5}" dt="2022-12-11T22:26:45.393" v="1366" actId="478"/>
          <ac:spMkLst>
            <pc:docMk/>
            <pc:sldMk cId="2067647267" sldId="2049"/>
            <ac:spMk id="4" creationId="{3BD567B9-3969-69B9-7B60-BF5B74FD4F4E}"/>
          </ac:spMkLst>
        </pc:spChg>
        <pc:spChg chg="del">
          <ac:chgData name="伊健 杜" userId="e69aded81da48593" providerId="LiveId" clId="{F3103125-3E56-4B0B-B100-34FC6B36D5E5}" dt="2022-12-11T22:26:45.393" v="1366" actId="478"/>
          <ac:spMkLst>
            <pc:docMk/>
            <pc:sldMk cId="2067647267" sldId="2049"/>
            <ac:spMk id="5" creationId="{9B851341-2B3B-A6D6-92D8-CA16026C428A}"/>
          </ac:spMkLst>
        </pc:spChg>
        <pc:spChg chg="del">
          <ac:chgData name="伊健 杜" userId="e69aded81da48593" providerId="LiveId" clId="{F3103125-3E56-4B0B-B100-34FC6B36D5E5}" dt="2022-12-11T22:26:45.393" v="1366" actId="478"/>
          <ac:spMkLst>
            <pc:docMk/>
            <pc:sldMk cId="2067647267" sldId="2049"/>
            <ac:spMk id="6" creationId="{5694BE5B-5360-EE06-88E2-03F8C8831032}"/>
          </ac:spMkLst>
        </pc:spChg>
        <pc:spChg chg="del">
          <ac:chgData name="伊健 杜" userId="e69aded81da48593" providerId="LiveId" clId="{F3103125-3E56-4B0B-B100-34FC6B36D5E5}" dt="2022-12-11T22:26:45.393" v="1366" actId="478"/>
          <ac:spMkLst>
            <pc:docMk/>
            <pc:sldMk cId="2067647267" sldId="2049"/>
            <ac:spMk id="7" creationId="{5F115F57-55F5-8E6C-95DD-82107F5312C3}"/>
          </ac:spMkLst>
        </pc:spChg>
        <pc:spChg chg="del">
          <ac:chgData name="伊健 杜" userId="e69aded81da48593" providerId="LiveId" clId="{F3103125-3E56-4B0B-B100-34FC6B36D5E5}" dt="2022-12-11T22:26:45.393" v="1366" actId="478"/>
          <ac:spMkLst>
            <pc:docMk/>
            <pc:sldMk cId="2067647267" sldId="2049"/>
            <ac:spMk id="8" creationId="{E7B1C37D-B141-9FCF-1000-6F0B21E9879E}"/>
          </ac:spMkLst>
        </pc:spChg>
        <pc:spChg chg="del">
          <ac:chgData name="伊健 杜" userId="e69aded81da48593" providerId="LiveId" clId="{F3103125-3E56-4B0B-B100-34FC6B36D5E5}" dt="2022-12-11T22:26:45.393" v="1366" actId="478"/>
          <ac:spMkLst>
            <pc:docMk/>
            <pc:sldMk cId="2067647267" sldId="2049"/>
            <ac:spMk id="9" creationId="{7ECC0DF6-B8B8-1AA3-72A3-B18F29DC0147}"/>
          </ac:spMkLst>
        </pc:spChg>
      </pc:sldChg>
      <pc:sldChg chg="add del">
        <pc:chgData name="伊健 杜" userId="e69aded81da48593" providerId="LiveId" clId="{F3103125-3E56-4B0B-B100-34FC6B36D5E5}" dt="2022-12-11T22:26:36.862" v="1364" actId="47"/>
        <pc:sldMkLst>
          <pc:docMk/>
          <pc:sldMk cId="2737448439" sldId="2049"/>
        </pc:sldMkLst>
      </pc:sldChg>
      <pc:sldChg chg="addSp delSp modSp add mod">
        <pc:chgData name="伊健 杜" userId="e69aded81da48593" providerId="LiveId" clId="{F3103125-3E56-4B0B-B100-34FC6B36D5E5}" dt="2022-12-11T22:30:47.860" v="1518" actId="1076"/>
        <pc:sldMkLst>
          <pc:docMk/>
          <pc:sldMk cId="76750847" sldId="2050"/>
        </pc:sldMkLst>
        <pc:spChg chg="mod">
          <ac:chgData name="伊健 杜" userId="e69aded81da48593" providerId="LiveId" clId="{F3103125-3E56-4B0B-B100-34FC6B36D5E5}" dt="2022-12-11T22:28:05.616" v="1451"/>
          <ac:spMkLst>
            <pc:docMk/>
            <pc:sldMk cId="76750847" sldId="2050"/>
            <ac:spMk id="2" creationId="{10304424-DB4A-36E7-9E0D-D32A5DD0F26C}"/>
          </ac:spMkLst>
        </pc:spChg>
        <pc:spChg chg="mod">
          <ac:chgData name="伊健 杜" userId="e69aded81da48593" providerId="LiveId" clId="{F3103125-3E56-4B0B-B100-34FC6B36D5E5}" dt="2022-12-11T22:28:38.723" v="1515"/>
          <ac:spMkLst>
            <pc:docMk/>
            <pc:sldMk cId="76750847" sldId="2050"/>
            <ac:spMk id="3" creationId="{90D857A6-C700-A4CE-6C24-391DC4FBEE19}"/>
          </ac:spMkLst>
        </pc:spChg>
        <pc:spChg chg="mod">
          <ac:chgData name="伊健 杜" userId="e69aded81da48593" providerId="LiveId" clId="{F3103125-3E56-4B0B-B100-34FC6B36D5E5}" dt="2022-12-11T22:28:19.210" v="1452"/>
          <ac:spMkLst>
            <pc:docMk/>
            <pc:sldMk cId="76750847" sldId="2050"/>
            <ac:spMk id="5" creationId="{12133E31-EFD8-1428-E834-932512E03115}"/>
          </ac:spMkLst>
        </pc:spChg>
        <pc:picChg chg="del">
          <ac:chgData name="伊健 杜" userId="e69aded81da48593" providerId="LiveId" clId="{F3103125-3E56-4B0B-B100-34FC6B36D5E5}" dt="2022-12-11T22:28:34.697" v="1508" actId="478"/>
          <ac:picMkLst>
            <pc:docMk/>
            <pc:sldMk cId="76750847" sldId="2050"/>
            <ac:picMk id="17410" creationId="{8878E635-6C5A-D638-887A-333075708972}"/>
          </ac:picMkLst>
        </pc:picChg>
        <pc:picChg chg="add mod">
          <ac:chgData name="伊健 杜" userId="e69aded81da48593" providerId="LiveId" clId="{F3103125-3E56-4B0B-B100-34FC6B36D5E5}" dt="2022-12-11T22:30:47.860" v="1518" actId="1076"/>
          <ac:picMkLst>
            <pc:docMk/>
            <pc:sldMk cId="76750847" sldId="2050"/>
            <ac:picMk id="18434" creationId="{64CAB902-8A30-8321-1986-A951F3043B4C}"/>
          </ac:picMkLst>
        </pc:picChg>
      </pc:sldChg>
      <pc:sldChg chg="addSp delSp modSp add mod delAnim">
        <pc:chgData name="伊健 杜" userId="e69aded81da48593" providerId="LiveId" clId="{F3103125-3E56-4B0B-B100-34FC6B36D5E5}" dt="2022-12-12T04:10:57.259" v="5448"/>
        <pc:sldMkLst>
          <pc:docMk/>
          <pc:sldMk cId="3558642627" sldId="2051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3558642627" sldId="2051"/>
            <ac:spMk id="3" creationId="{90D857A6-C700-A4CE-6C24-391DC4FBEE19}"/>
          </ac:spMkLst>
        </pc:spChg>
        <pc:spChg chg="del">
          <ac:chgData name="伊健 杜" userId="e69aded81da48593" providerId="LiveId" clId="{F3103125-3E56-4B0B-B100-34FC6B36D5E5}" dt="2022-12-11T22:32:16.537" v="1520" actId="478"/>
          <ac:spMkLst>
            <pc:docMk/>
            <pc:sldMk cId="3558642627" sldId="2051"/>
            <ac:spMk id="5" creationId="{12133E31-EFD8-1428-E834-932512E03115}"/>
          </ac:spMkLst>
        </pc:spChg>
        <pc:picChg chg="del">
          <ac:chgData name="伊健 杜" userId="e69aded81da48593" providerId="LiveId" clId="{F3103125-3E56-4B0B-B100-34FC6B36D5E5}" dt="2022-12-11T22:33:08.077" v="1704" actId="478"/>
          <ac:picMkLst>
            <pc:docMk/>
            <pc:sldMk cId="3558642627" sldId="2051"/>
            <ac:picMk id="18434" creationId="{64CAB902-8A30-8321-1986-A951F3043B4C}"/>
          </ac:picMkLst>
        </pc:picChg>
        <pc:picChg chg="add mod">
          <ac:chgData name="伊健 杜" userId="e69aded81da48593" providerId="LiveId" clId="{F3103125-3E56-4B0B-B100-34FC6B36D5E5}" dt="2022-12-11T22:34:15.926" v="1723" actId="1076"/>
          <ac:picMkLst>
            <pc:docMk/>
            <pc:sldMk cId="3558642627" sldId="2051"/>
            <ac:picMk id="21506" creationId="{9BC11192-58C3-661B-FDB4-A236FDCA9A9D}"/>
          </ac:picMkLst>
        </pc:picChg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1089741038" sldId="2052"/>
        </pc:sldMkLst>
        <pc:spChg chg="mod">
          <ac:chgData name="伊健 杜" userId="e69aded81da48593" providerId="LiveId" clId="{F3103125-3E56-4B0B-B100-34FC6B36D5E5}" dt="2022-12-11T22:41:55.462" v="1743"/>
          <ac:spMkLst>
            <pc:docMk/>
            <pc:sldMk cId="1089741038" sldId="2052"/>
            <ac:spMk id="2" creationId="{10304424-DB4A-36E7-9E0D-D32A5DD0F26C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1089741038" sldId="2052"/>
            <ac:spMk id="3" creationId="{90D857A6-C700-A4CE-6C24-391DC4FBEE19}"/>
          </ac:spMkLst>
        </pc:spChg>
        <pc:spChg chg="mod">
          <ac:chgData name="伊健 杜" userId="e69aded81da48593" providerId="LiveId" clId="{F3103125-3E56-4B0B-B100-34FC6B36D5E5}" dt="2022-12-11T22:42:10.994" v="1744"/>
          <ac:spMkLst>
            <pc:docMk/>
            <pc:sldMk cId="1089741038" sldId="2052"/>
            <ac:spMk id="5" creationId="{12133E31-EFD8-1428-E834-932512E03115}"/>
          </ac:spMkLst>
        </pc:spChg>
        <pc:picChg chg="del">
          <ac:chgData name="伊健 杜" userId="e69aded81da48593" providerId="LiveId" clId="{F3103125-3E56-4B0B-B100-34FC6B36D5E5}" dt="2022-12-11T22:42:47.090" v="1838" actId="478"/>
          <ac:picMkLst>
            <pc:docMk/>
            <pc:sldMk cId="1089741038" sldId="2052"/>
            <ac:picMk id="18434" creationId="{64CAB902-8A30-8321-1986-A951F3043B4C}"/>
          </ac:picMkLst>
        </pc:picChg>
        <pc:picChg chg="add mod">
          <ac:chgData name="伊健 杜" userId="e69aded81da48593" providerId="LiveId" clId="{F3103125-3E56-4B0B-B100-34FC6B36D5E5}" dt="2022-12-11T22:43:30.173" v="1844" actId="1076"/>
          <ac:picMkLst>
            <pc:docMk/>
            <pc:sldMk cId="1089741038" sldId="2052"/>
            <ac:picMk id="22530" creationId="{16F6136D-93A2-9354-AF52-59293A208ECC}"/>
          </ac:picMkLst>
        </pc:picChg>
      </pc:sldChg>
      <pc:sldChg chg="addSp delSp modSp add mod delAnim">
        <pc:chgData name="伊健 杜" userId="e69aded81da48593" providerId="LiveId" clId="{F3103125-3E56-4B0B-B100-34FC6B36D5E5}" dt="2022-12-12T04:10:57.259" v="5448"/>
        <pc:sldMkLst>
          <pc:docMk/>
          <pc:sldMk cId="177711413" sldId="2053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177711413" sldId="2053"/>
            <ac:spMk id="3" creationId="{90D857A6-C700-A4CE-6C24-391DC4FBEE19}"/>
          </ac:spMkLst>
        </pc:spChg>
        <pc:spChg chg="del">
          <ac:chgData name="伊健 杜" userId="e69aded81da48593" providerId="LiveId" clId="{F3103125-3E56-4B0B-B100-34FC6B36D5E5}" dt="2022-12-11T22:43:41.301" v="1847" actId="478"/>
          <ac:spMkLst>
            <pc:docMk/>
            <pc:sldMk cId="177711413" sldId="2053"/>
            <ac:spMk id="5" creationId="{12133E31-EFD8-1428-E834-932512E03115}"/>
          </ac:spMkLst>
        </pc:spChg>
        <pc:picChg chg="del">
          <ac:chgData name="伊健 杜" userId="e69aded81da48593" providerId="LiveId" clId="{F3103125-3E56-4B0B-B100-34FC6B36D5E5}" dt="2022-12-11T22:43:39.791" v="1846" actId="478"/>
          <ac:picMkLst>
            <pc:docMk/>
            <pc:sldMk cId="177711413" sldId="2053"/>
            <ac:picMk id="22530" creationId="{16F6136D-93A2-9354-AF52-59293A208ECC}"/>
          </ac:picMkLst>
        </pc:picChg>
        <pc:picChg chg="add mod">
          <ac:chgData name="伊健 杜" userId="e69aded81da48593" providerId="LiveId" clId="{F3103125-3E56-4B0B-B100-34FC6B36D5E5}" dt="2022-12-11T22:47:49.903" v="1979" actId="1076"/>
          <ac:picMkLst>
            <pc:docMk/>
            <pc:sldMk cId="177711413" sldId="2053"/>
            <ac:picMk id="23554" creationId="{39F3B8E2-F7A9-C6E5-15DF-4CFBC7A09ECD}"/>
          </ac:picMkLst>
        </pc:picChg>
      </pc:sldChg>
      <pc:sldChg chg="add del">
        <pc:chgData name="伊健 杜" userId="e69aded81da48593" providerId="LiveId" clId="{F3103125-3E56-4B0B-B100-34FC6B36D5E5}" dt="2022-12-11T22:48:31.986" v="1993" actId="47"/>
        <pc:sldMkLst>
          <pc:docMk/>
          <pc:sldMk cId="48460775" sldId="2054"/>
        </pc:sldMkLst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3258896294" sldId="2054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3258896294" sldId="2054"/>
            <ac:spMk id="2" creationId="{84F59EBE-32D2-482F-F483-E2D913E02B2A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3258896294" sldId="2054"/>
            <ac:spMk id="5" creationId="{5CD40482-5FE8-24A7-5025-4D03E45ACA97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3258896294" sldId="2054"/>
            <ac:spMk id="6" creationId="{FC955428-D167-1107-C85E-1D2BF77935D8}"/>
          </ac:spMkLst>
        </pc:spChg>
        <pc:picChg chg="del mod">
          <ac:chgData name="伊健 杜" userId="e69aded81da48593" providerId="LiveId" clId="{F3103125-3E56-4B0B-B100-34FC6B36D5E5}" dt="2022-12-11T23:05:12.693" v="2073" actId="478"/>
          <ac:picMkLst>
            <pc:docMk/>
            <pc:sldMk cId="3258896294" sldId="2054"/>
            <ac:picMk id="10" creationId="{CFE01F3B-FC01-B64F-321F-674F0A6E3894}"/>
          </ac:picMkLst>
        </pc:picChg>
        <pc:picChg chg="add mod">
          <ac:chgData name="伊健 杜" userId="e69aded81da48593" providerId="LiveId" clId="{F3103125-3E56-4B0B-B100-34FC6B36D5E5}" dt="2022-12-11T23:07:10.469" v="2180" actId="1076"/>
          <ac:picMkLst>
            <pc:docMk/>
            <pc:sldMk cId="3258896294" sldId="2054"/>
            <ac:picMk id="24578" creationId="{A8708754-845A-C494-13C4-D8F6AA0796B4}"/>
          </ac:picMkLst>
        </pc:picChg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2011213819" sldId="2055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2011213819" sldId="2055"/>
            <ac:spMk id="2" creationId="{84F59EBE-32D2-482F-F483-E2D913E02B2A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2011213819" sldId="2055"/>
            <ac:spMk id="5" creationId="{5CD40482-5FE8-24A7-5025-4D03E45ACA97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2011213819" sldId="2055"/>
            <ac:spMk id="6" creationId="{FC955428-D167-1107-C85E-1D2BF77935D8}"/>
          </ac:spMkLst>
        </pc:spChg>
        <pc:picChg chg="del">
          <ac:chgData name="伊健 杜" userId="e69aded81da48593" providerId="LiveId" clId="{F3103125-3E56-4B0B-B100-34FC6B36D5E5}" dt="2022-12-11T23:07:31.488" v="2182" actId="478"/>
          <ac:picMkLst>
            <pc:docMk/>
            <pc:sldMk cId="2011213819" sldId="2055"/>
            <ac:picMk id="24578" creationId="{A8708754-845A-C494-13C4-D8F6AA0796B4}"/>
          </ac:picMkLst>
        </pc:picChg>
        <pc:picChg chg="add del mod">
          <ac:chgData name="伊健 杜" userId="e69aded81da48593" providerId="LiveId" clId="{F3103125-3E56-4B0B-B100-34FC6B36D5E5}" dt="2022-12-11T23:11:36.187" v="2218" actId="478"/>
          <ac:picMkLst>
            <pc:docMk/>
            <pc:sldMk cId="2011213819" sldId="2055"/>
            <ac:picMk id="25602" creationId="{9B899549-A46E-DB06-B3ED-E565699DBBC8}"/>
          </ac:picMkLst>
        </pc:picChg>
        <pc:picChg chg="add mod">
          <ac:chgData name="伊健 杜" userId="e69aded81da48593" providerId="LiveId" clId="{F3103125-3E56-4B0B-B100-34FC6B36D5E5}" dt="2022-12-11T23:11:41.762" v="2222" actId="1076"/>
          <ac:picMkLst>
            <pc:docMk/>
            <pc:sldMk cId="2011213819" sldId="2055"/>
            <ac:picMk id="25604" creationId="{E250FEEB-FB0E-63F7-AC47-1CDDF8B3708E}"/>
          </ac:picMkLst>
        </pc:picChg>
      </pc:sldChg>
      <pc:sldChg chg="addSp delSp modSp add mod">
        <pc:chgData name="伊健 杜" userId="e69aded81da48593" providerId="LiveId" clId="{F3103125-3E56-4B0B-B100-34FC6B36D5E5}" dt="2022-12-11T23:15:54.749" v="2228" actId="1076"/>
        <pc:sldMkLst>
          <pc:docMk/>
          <pc:sldMk cId="2700593223" sldId="2056"/>
        </pc:sldMkLst>
        <pc:spChg chg="del">
          <ac:chgData name="伊健 杜" userId="e69aded81da48593" providerId="LiveId" clId="{F3103125-3E56-4B0B-B100-34FC6B36D5E5}" dt="2022-12-11T23:14:56.575" v="2225" actId="478"/>
          <ac:spMkLst>
            <pc:docMk/>
            <pc:sldMk cId="2700593223" sldId="2056"/>
            <ac:spMk id="2" creationId="{E79E1BCB-D050-90E4-6BA8-9C0749FBE7D3}"/>
          </ac:spMkLst>
        </pc:spChg>
        <pc:spChg chg="add del mod">
          <ac:chgData name="伊健 杜" userId="e69aded81da48593" providerId="LiveId" clId="{F3103125-3E56-4B0B-B100-34FC6B36D5E5}" dt="2022-12-11T23:15:16.313" v="2226" actId="478"/>
          <ac:spMkLst>
            <pc:docMk/>
            <pc:sldMk cId="2700593223" sldId="2056"/>
            <ac:spMk id="4" creationId="{CFB4160D-DC65-F7E4-E029-67FD8606D574}"/>
          </ac:spMkLst>
        </pc:spChg>
        <pc:picChg chg="add mod">
          <ac:chgData name="伊健 杜" userId="e69aded81da48593" providerId="LiveId" clId="{F3103125-3E56-4B0B-B100-34FC6B36D5E5}" dt="2022-12-11T23:15:54.749" v="2228" actId="1076"/>
          <ac:picMkLst>
            <pc:docMk/>
            <pc:sldMk cId="2700593223" sldId="2056"/>
            <ac:picMk id="26626" creationId="{1DC7A09D-495C-592A-64A3-022E9BD3183A}"/>
          </ac:picMkLst>
        </pc:picChg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1514742483" sldId="2057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1514742483" sldId="2057"/>
            <ac:spMk id="2" creationId="{84F59EBE-32D2-482F-F483-E2D913E02B2A}"/>
          </ac:spMkLst>
        </pc:spChg>
        <pc:spChg chg="mod">
          <ac:chgData name="伊健 杜" userId="e69aded81da48593" providerId="LiveId" clId="{F3103125-3E56-4B0B-B100-34FC6B36D5E5}" dt="2022-12-11T23:19:17.669" v="2252" actId="27636"/>
          <ac:spMkLst>
            <pc:docMk/>
            <pc:sldMk cId="1514742483" sldId="2057"/>
            <ac:spMk id="3" creationId="{C0608563-A90B-72A9-E972-DB2AC136B069}"/>
          </ac:spMkLst>
        </pc:spChg>
        <pc:spChg chg="add mod">
          <ac:chgData name="伊健 杜" userId="e69aded81da48593" providerId="LiveId" clId="{F3103125-3E56-4B0B-B100-34FC6B36D5E5}" dt="2022-12-12T04:10:57.259" v="5448"/>
          <ac:spMkLst>
            <pc:docMk/>
            <pc:sldMk cId="1514742483" sldId="2057"/>
            <ac:spMk id="4" creationId="{E21596D4-60B0-0FC0-AC94-E43BF1A28C02}"/>
          </ac:spMkLst>
        </pc:spChg>
        <pc:spChg chg="del">
          <ac:chgData name="伊健 杜" userId="e69aded81da48593" providerId="LiveId" clId="{F3103125-3E56-4B0B-B100-34FC6B36D5E5}" dt="2022-12-11T23:19:43.196" v="2253" actId="478"/>
          <ac:spMkLst>
            <pc:docMk/>
            <pc:sldMk cId="1514742483" sldId="2057"/>
            <ac:spMk id="5" creationId="{5CD40482-5FE8-24A7-5025-4D03E45ACA97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1514742483" sldId="2057"/>
            <ac:spMk id="6" creationId="{FC955428-D167-1107-C85E-1D2BF77935D8}"/>
          </ac:spMkLst>
        </pc:spChg>
        <pc:picChg chg="del">
          <ac:chgData name="伊健 杜" userId="e69aded81da48593" providerId="LiveId" clId="{F3103125-3E56-4B0B-B100-34FC6B36D5E5}" dt="2022-12-11T23:19:46.002" v="2254" actId="478"/>
          <ac:picMkLst>
            <pc:docMk/>
            <pc:sldMk cId="1514742483" sldId="2057"/>
            <ac:picMk id="10" creationId="{CFE01F3B-FC01-B64F-321F-674F0A6E3894}"/>
          </ac:picMkLst>
        </pc:picChg>
        <pc:picChg chg="add mod">
          <ac:chgData name="伊健 杜" userId="e69aded81da48593" providerId="LiveId" clId="{F3103125-3E56-4B0B-B100-34FC6B36D5E5}" dt="2022-12-11T23:21:25.559" v="2330" actId="1076"/>
          <ac:picMkLst>
            <pc:docMk/>
            <pc:sldMk cId="1514742483" sldId="2057"/>
            <ac:picMk id="29698" creationId="{A9964F9E-C968-99FB-AA62-F82BEFC8DDCE}"/>
          </ac:picMkLst>
        </pc:picChg>
      </pc:sldChg>
      <pc:sldChg chg="addSp delSp modSp add">
        <pc:chgData name="伊健 杜" userId="e69aded81da48593" providerId="LiveId" clId="{F3103125-3E56-4B0B-B100-34FC6B36D5E5}" dt="2022-12-11T23:16:58.903" v="2237" actId="1076"/>
        <pc:sldMkLst>
          <pc:docMk/>
          <pc:sldMk cId="1244330666" sldId="2058"/>
        </pc:sldMkLst>
        <pc:picChg chg="del">
          <ac:chgData name="伊健 杜" userId="e69aded81da48593" providerId="LiveId" clId="{F3103125-3E56-4B0B-B100-34FC6B36D5E5}" dt="2022-12-11T23:16:12.042" v="2230" actId="478"/>
          <ac:picMkLst>
            <pc:docMk/>
            <pc:sldMk cId="1244330666" sldId="2058"/>
            <ac:picMk id="26626" creationId="{1DC7A09D-495C-592A-64A3-022E9BD3183A}"/>
          </ac:picMkLst>
        </pc:picChg>
        <pc:picChg chg="add mod">
          <ac:chgData name="伊健 杜" userId="e69aded81da48593" providerId="LiveId" clId="{F3103125-3E56-4B0B-B100-34FC6B36D5E5}" dt="2022-12-11T23:16:58.903" v="2237" actId="1076"/>
          <ac:picMkLst>
            <pc:docMk/>
            <pc:sldMk cId="1244330666" sldId="2058"/>
            <ac:picMk id="27650" creationId="{FF922FCA-0C37-55AE-D7D0-6055C531088D}"/>
          </ac:picMkLst>
        </pc:picChg>
      </pc:sldChg>
      <pc:sldChg chg="addSp delSp modSp add">
        <pc:chgData name="伊健 杜" userId="e69aded81da48593" providerId="LiveId" clId="{F3103125-3E56-4B0B-B100-34FC6B36D5E5}" dt="2022-12-11T23:19:10.480" v="2245" actId="1076"/>
        <pc:sldMkLst>
          <pc:docMk/>
          <pc:sldMk cId="1535318499" sldId="2059"/>
        </pc:sldMkLst>
        <pc:picChg chg="del">
          <ac:chgData name="伊健 杜" userId="e69aded81da48593" providerId="LiveId" clId="{F3103125-3E56-4B0B-B100-34FC6B36D5E5}" dt="2022-12-11T23:17:05.606" v="2239" actId="478"/>
          <ac:picMkLst>
            <pc:docMk/>
            <pc:sldMk cId="1535318499" sldId="2059"/>
            <ac:picMk id="27650" creationId="{FF922FCA-0C37-55AE-D7D0-6055C531088D}"/>
          </ac:picMkLst>
        </pc:picChg>
        <pc:picChg chg="add mod">
          <ac:chgData name="伊健 杜" userId="e69aded81da48593" providerId="LiveId" clId="{F3103125-3E56-4B0B-B100-34FC6B36D5E5}" dt="2022-12-11T23:19:10.480" v="2245" actId="1076"/>
          <ac:picMkLst>
            <pc:docMk/>
            <pc:sldMk cId="1535318499" sldId="2059"/>
            <ac:picMk id="28674" creationId="{0B24F2B0-7302-ECC4-9250-CF30EA154DF3}"/>
          </ac:picMkLst>
        </pc:picChg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1082043277" sldId="2060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1082043277" sldId="2060"/>
            <ac:spMk id="2" creationId="{84F59EBE-32D2-482F-F483-E2D913E02B2A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1082043277" sldId="2060"/>
            <ac:spMk id="4" creationId="{E21596D4-60B0-0FC0-AC94-E43BF1A28C02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1082043277" sldId="2060"/>
            <ac:spMk id="6" creationId="{FC955428-D167-1107-C85E-1D2BF77935D8}"/>
          </ac:spMkLst>
        </pc:spChg>
        <pc:picChg chg="del">
          <ac:chgData name="伊健 杜" userId="e69aded81da48593" providerId="LiveId" clId="{F3103125-3E56-4B0B-B100-34FC6B36D5E5}" dt="2022-12-11T23:22:41.146" v="2355" actId="478"/>
          <ac:picMkLst>
            <pc:docMk/>
            <pc:sldMk cId="1082043277" sldId="2060"/>
            <ac:picMk id="29698" creationId="{A9964F9E-C968-99FB-AA62-F82BEFC8DDCE}"/>
          </ac:picMkLst>
        </pc:picChg>
        <pc:picChg chg="add mod">
          <ac:chgData name="伊健 杜" userId="e69aded81da48593" providerId="LiveId" clId="{F3103125-3E56-4B0B-B100-34FC6B36D5E5}" dt="2022-12-11T23:22:53.311" v="2361" actId="1076"/>
          <ac:picMkLst>
            <pc:docMk/>
            <pc:sldMk cId="1082043277" sldId="2060"/>
            <ac:picMk id="30722" creationId="{DD901538-B1EE-FC51-9B04-1FCBF47F6387}"/>
          </ac:picMkLst>
        </pc:picChg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889104564" sldId="2061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889104564" sldId="2061"/>
            <ac:spMk id="2" creationId="{84F59EBE-32D2-482F-F483-E2D913E02B2A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889104564" sldId="2061"/>
            <ac:spMk id="4" creationId="{E21596D4-60B0-0FC0-AC94-E43BF1A28C02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889104564" sldId="2061"/>
            <ac:spMk id="6" creationId="{FC955428-D167-1107-C85E-1D2BF77935D8}"/>
          </ac:spMkLst>
        </pc:spChg>
        <pc:picChg chg="del">
          <ac:chgData name="伊健 杜" userId="e69aded81da48593" providerId="LiveId" clId="{F3103125-3E56-4B0B-B100-34FC6B36D5E5}" dt="2022-12-11T23:24:01.483" v="2363" actId="478"/>
          <ac:picMkLst>
            <pc:docMk/>
            <pc:sldMk cId="889104564" sldId="2061"/>
            <ac:picMk id="30722" creationId="{DD901538-B1EE-FC51-9B04-1FCBF47F6387}"/>
          </ac:picMkLst>
        </pc:picChg>
        <pc:picChg chg="add mod">
          <ac:chgData name="伊健 杜" userId="e69aded81da48593" providerId="LiveId" clId="{F3103125-3E56-4B0B-B100-34FC6B36D5E5}" dt="2022-12-11T23:24:13.468" v="2365" actId="1076"/>
          <ac:picMkLst>
            <pc:docMk/>
            <pc:sldMk cId="889104564" sldId="2061"/>
            <ac:picMk id="31746" creationId="{194A035C-E44B-A9D8-758D-6676E991F489}"/>
          </ac:picMkLst>
        </pc:picChg>
      </pc:sldChg>
      <pc:sldChg chg="modSp add mod">
        <pc:chgData name="伊健 杜" userId="e69aded81da48593" providerId="LiveId" clId="{F3103125-3E56-4B0B-B100-34FC6B36D5E5}" dt="2022-12-12T04:10:57.259" v="5448"/>
        <pc:sldMkLst>
          <pc:docMk/>
          <pc:sldMk cId="1938841103" sldId="2062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1938841103" sldId="2062"/>
            <ac:spMk id="2" creationId="{E79E1BCB-D050-90E4-6BA8-9C0749FBE7D3}"/>
          </ac:spMkLst>
        </pc:spChg>
      </pc:sldChg>
      <pc:sldChg chg="modSp add mod">
        <pc:chgData name="伊健 杜" userId="e69aded81da48593" providerId="LiveId" clId="{F3103125-3E56-4B0B-B100-34FC6B36D5E5}" dt="2022-12-12T04:10:57.259" v="5448"/>
        <pc:sldMkLst>
          <pc:docMk/>
          <pc:sldMk cId="543439664" sldId="2063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543439664" sldId="2063"/>
            <ac:spMk id="2" creationId="{E79E1BCB-D050-90E4-6BA8-9C0749FBE7D3}"/>
          </ac:spMkLst>
        </pc:spChg>
      </pc:sldChg>
      <pc:sldChg chg="modSp add del mod">
        <pc:chgData name="伊健 杜" userId="e69aded81da48593" providerId="LiveId" clId="{F3103125-3E56-4B0B-B100-34FC6B36D5E5}" dt="2022-12-11T23:27:14.168" v="2483" actId="47"/>
        <pc:sldMkLst>
          <pc:docMk/>
          <pc:sldMk cId="2824428158" sldId="2063"/>
        </pc:sldMkLst>
        <pc:spChg chg="mod">
          <ac:chgData name="伊健 杜" userId="e69aded81da48593" providerId="LiveId" clId="{F3103125-3E56-4B0B-B100-34FC6B36D5E5}" dt="2022-12-11T23:27:03.236" v="2482" actId="20577"/>
          <ac:spMkLst>
            <pc:docMk/>
            <pc:sldMk cId="2824428158" sldId="2063"/>
            <ac:spMk id="2" creationId="{E79E1BCB-D050-90E4-6BA8-9C0749FBE7D3}"/>
          </ac:spMkLst>
        </pc:spChg>
      </pc:sldChg>
      <pc:sldChg chg="modSp add del mod">
        <pc:chgData name="伊健 杜" userId="e69aded81da48593" providerId="LiveId" clId="{F3103125-3E56-4B0B-B100-34FC6B36D5E5}" dt="2022-12-12T00:25:42.475" v="2572" actId="47"/>
        <pc:sldMkLst>
          <pc:docMk/>
          <pc:sldMk cId="249832091" sldId="2064"/>
        </pc:sldMkLst>
        <pc:spChg chg="mod">
          <ac:chgData name="伊健 杜" userId="e69aded81da48593" providerId="LiveId" clId="{F3103125-3E56-4B0B-B100-34FC6B36D5E5}" dt="2022-12-11T23:29:08.495" v="2550" actId="20577"/>
          <ac:spMkLst>
            <pc:docMk/>
            <pc:sldMk cId="249832091" sldId="2064"/>
            <ac:spMk id="2" creationId="{10304424-DB4A-36E7-9E0D-D32A5DD0F26C}"/>
          </ac:spMkLst>
        </pc:spChg>
        <pc:spChg chg="mod">
          <ac:chgData name="伊健 杜" userId="e69aded81da48593" providerId="LiveId" clId="{F3103125-3E56-4B0B-B100-34FC6B36D5E5}" dt="2022-12-12T00:25:11.654" v="2571" actId="20577"/>
          <ac:spMkLst>
            <pc:docMk/>
            <pc:sldMk cId="249832091" sldId="2064"/>
            <ac:spMk id="3" creationId="{90D857A6-C700-A4CE-6C24-391DC4FBEE19}"/>
          </ac:spMkLst>
        </pc:spChg>
        <pc:spChg chg="mod">
          <ac:chgData name="伊健 杜" userId="e69aded81da48593" providerId="LiveId" clId="{F3103125-3E56-4B0B-B100-34FC6B36D5E5}" dt="2022-12-11T23:29:34.778" v="2553" actId="1076"/>
          <ac:spMkLst>
            <pc:docMk/>
            <pc:sldMk cId="249832091" sldId="2064"/>
            <ac:spMk id="5" creationId="{12133E31-EFD8-1428-E834-932512E03115}"/>
          </ac:spMkLst>
        </pc:spChg>
      </pc:sldChg>
      <pc:sldChg chg="addSp delSp modSp add mod">
        <pc:chgData name="伊健 杜" userId="e69aded81da48593" providerId="LiveId" clId="{F3103125-3E56-4B0B-B100-34FC6B36D5E5}" dt="2022-12-12T08:06:48.467" v="5470" actId="20577"/>
        <pc:sldMkLst>
          <pc:docMk/>
          <pc:sldMk cId="3783752520" sldId="2064"/>
        </pc:sldMkLst>
        <pc:spChg chg="mod">
          <ac:chgData name="伊健 杜" userId="e69aded81da48593" providerId="LiveId" clId="{F3103125-3E56-4B0B-B100-34FC6B36D5E5}" dt="2022-12-12T08:06:48.467" v="5470" actId="20577"/>
          <ac:spMkLst>
            <pc:docMk/>
            <pc:sldMk cId="3783752520" sldId="2064"/>
            <ac:spMk id="2" creationId="{10304424-DB4A-36E7-9E0D-D32A5DD0F26C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3783752520" sldId="2064"/>
            <ac:spMk id="3" creationId="{90D857A6-C700-A4CE-6C24-391DC4FBEE19}"/>
          </ac:spMkLst>
        </pc:spChg>
        <pc:spChg chg="mod">
          <ac:chgData name="伊健 杜" userId="e69aded81da48593" providerId="LiveId" clId="{F3103125-3E56-4B0B-B100-34FC6B36D5E5}" dt="2022-12-12T00:27:11.824" v="2587"/>
          <ac:spMkLst>
            <pc:docMk/>
            <pc:sldMk cId="3783752520" sldId="2064"/>
            <ac:spMk id="5" creationId="{12133E31-EFD8-1428-E834-932512E03115}"/>
          </ac:spMkLst>
        </pc:spChg>
        <pc:picChg chg="del">
          <ac:chgData name="伊健 杜" userId="e69aded81da48593" providerId="LiveId" clId="{F3103125-3E56-4B0B-B100-34FC6B36D5E5}" dt="2022-12-12T00:27:35.345" v="2627" actId="478"/>
          <ac:picMkLst>
            <pc:docMk/>
            <pc:sldMk cId="3783752520" sldId="2064"/>
            <ac:picMk id="22530" creationId="{16F6136D-93A2-9354-AF52-59293A208ECC}"/>
          </ac:picMkLst>
        </pc:picChg>
        <pc:picChg chg="add mod">
          <ac:chgData name="伊健 杜" userId="e69aded81da48593" providerId="LiveId" clId="{F3103125-3E56-4B0B-B100-34FC6B36D5E5}" dt="2022-12-12T00:37:10.064" v="2631" actId="1076"/>
          <ac:picMkLst>
            <pc:docMk/>
            <pc:sldMk cId="3783752520" sldId="2064"/>
            <ac:picMk id="32770" creationId="{1037637C-4953-1504-7CE3-4C9841A5EB9D}"/>
          </ac:picMkLst>
        </pc:picChg>
      </pc:sldChg>
      <pc:sldChg chg="addSp delSp modSp add mod delAnim">
        <pc:chgData name="伊健 杜" userId="e69aded81da48593" providerId="LiveId" clId="{F3103125-3E56-4B0B-B100-34FC6B36D5E5}" dt="2022-12-12T08:07:49.676" v="5480" actId="20577"/>
        <pc:sldMkLst>
          <pc:docMk/>
          <pc:sldMk cId="4152666887" sldId="2065"/>
        </pc:sldMkLst>
        <pc:spChg chg="mod">
          <ac:chgData name="伊健 杜" userId="e69aded81da48593" providerId="LiveId" clId="{F3103125-3E56-4B0B-B100-34FC6B36D5E5}" dt="2022-12-12T08:06:53.577" v="5471"/>
          <ac:spMkLst>
            <pc:docMk/>
            <pc:sldMk cId="4152666887" sldId="2065"/>
            <ac:spMk id="2" creationId="{10304424-DB4A-36E7-9E0D-D32A5DD0F26C}"/>
          </ac:spMkLst>
        </pc:spChg>
        <pc:spChg chg="mod">
          <ac:chgData name="伊健 杜" userId="e69aded81da48593" providerId="LiveId" clId="{F3103125-3E56-4B0B-B100-34FC6B36D5E5}" dt="2022-12-12T08:07:49.676" v="5480" actId="20577"/>
          <ac:spMkLst>
            <pc:docMk/>
            <pc:sldMk cId="4152666887" sldId="2065"/>
            <ac:spMk id="3" creationId="{90D857A6-C700-A4CE-6C24-391DC4FBEE19}"/>
          </ac:spMkLst>
        </pc:spChg>
        <pc:spChg chg="del">
          <ac:chgData name="伊健 杜" userId="e69aded81da48593" providerId="LiveId" clId="{F3103125-3E56-4B0B-B100-34FC6B36D5E5}" dt="2022-12-12T00:37:35.997" v="2633" actId="478"/>
          <ac:spMkLst>
            <pc:docMk/>
            <pc:sldMk cId="4152666887" sldId="2065"/>
            <ac:spMk id="5" creationId="{12133E31-EFD8-1428-E834-932512E03115}"/>
          </ac:spMkLst>
        </pc:spChg>
        <pc:picChg chg="del">
          <ac:chgData name="伊健 杜" userId="e69aded81da48593" providerId="LiveId" clId="{F3103125-3E56-4B0B-B100-34FC6B36D5E5}" dt="2022-12-12T00:38:14.052" v="2700" actId="478"/>
          <ac:picMkLst>
            <pc:docMk/>
            <pc:sldMk cId="4152666887" sldId="2065"/>
            <ac:picMk id="32770" creationId="{1037637C-4953-1504-7CE3-4C9841A5EB9D}"/>
          </ac:picMkLst>
        </pc:picChg>
        <pc:picChg chg="add mod">
          <ac:chgData name="伊健 杜" userId="e69aded81da48593" providerId="LiveId" clId="{F3103125-3E56-4B0B-B100-34FC6B36D5E5}" dt="2022-12-12T00:38:18.860" v="2702" actId="1076"/>
          <ac:picMkLst>
            <pc:docMk/>
            <pc:sldMk cId="4152666887" sldId="2065"/>
            <ac:picMk id="36866" creationId="{CD9E3B57-3D2F-AB10-07A7-5403A6EC8602}"/>
          </ac:picMkLst>
        </pc:picChg>
        <pc:picChg chg="add del">
          <ac:chgData name="伊健 杜" userId="e69aded81da48593" providerId="LiveId" clId="{F3103125-3E56-4B0B-B100-34FC6B36D5E5}" dt="2022-12-12T00:38:29.405" v="2704"/>
          <ac:picMkLst>
            <pc:docMk/>
            <pc:sldMk cId="4152666887" sldId="2065"/>
            <ac:picMk id="36868" creationId="{7D6184B8-1E14-DC6A-7118-223EF6EF3CB3}"/>
          </ac:picMkLst>
        </pc:picChg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2768613592" sldId="2066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2768613592" sldId="2066"/>
            <ac:spMk id="2" creationId="{10304424-DB4A-36E7-9E0D-D32A5DD0F26C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2768613592" sldId="2066"/>
            <ac:spMk id="3" creationId="{90D857A6-C700-A4CE-6C24-391DC4FBEE19}"/>
          </ac:spMkLst>
        </pc:spChg>
        <pc:spChg chg="add del">
          <ac:chgData name="伊健 杜" userId="e69aded81da48593" providerId="LiveId" clId="{F3103125-3E56-4B0B-B100-34FC6B36D5E5}" dt="2022-12-12T00:56:51.886" v="2812" actId="478"/>
          <ac:spMkLst>
            <pc:docMk/>
            <pc:sldMk cId="2768613592" sldId="2066"/>
            <ac:spMk id="4" creationId="{46939566-8DB0-9C43-128E-FB67D53215BB}"/>
          </ac:spMkLst>
        </pc:spChg>
        <pc:spChg chg="mod">
          <ac:chgData name="伊健 杜" userId="e69aded81da48593" providerId="LiveId" clId="{F3103125-3E56-4B0B-B100-34FC6B36D5E5}" dt="2022-12-12T00:54:03.402" v="2731"/>
          <ac:spMkLst>
            <pc:docMk/>
            <pc:sldMk cId="2768613592" sldId="2066"/>
            <ac:spMk id="5" creationId="{12133E31-EFD8-1428-E834-932512E03115}"/>
          </ac:spMkLst>
        </pc:spChg>
        <pc:picChg chg="del">
          <ac:chgData name="伊健 杜" userId="e69aded81da48593" providerId="LiveId" clId="{F3103125-3E56-4B0B-B100-34FC6B36D5E5}" dt="2022-12-12T00:56:20.385" v="2796" actId="478"/>
          <ac:picMkLst>
            <pc:docMk/>
            <pc:sldMk cId="2768613592" sldId="2066"/>
            <ac:picMk id="32770" creationId="{1037637C-4953-1504-7CE3-4C9841A5EB9D}"/>
          </ac:picMkLst>
        </pc:picChg>
        <pc:picChg chg="add mod">
          <ac:chgData name="伊健 杜" userId="e69aded81da48593" providerId="LiveId" clId="{F3103125-3E56-4B0B-B100-34FC6B36D5E5}" dt="2022-12-12T00:56:35.832" v="2810" actId="1076"/>
          <ac:picMkLst>
            <pc:docMk/>
            <pc:sldMk cId="2768613592" sldId="2066"/>
            <ac:picMk id="37890" creationId="{DAD1D229-6AD5-13D1-1509-4A7D61E02106}"/>
          </ac:picMkLst>
        </pc:picChg>
        <pc:picChg chg="add mod">
          <ac:chgData name="伊健 杜" userId="e69aded81da48593" providerId="LiveId" clId="{F3103125-3E56-4B0B-B100-34FC6B36D5E5}" dt="2022-12-12T00:57:11.843" v="2817" actId="14100"/>
          <ac:picMkLst>
            <pc:docMk/>
            <pc:sldMk cId="2768613592" sldId="2066"/>
            <ac:picMk id="37894" creationId="{45F2C7F1-3DB3-0FA2-15C0-2E6F532A9F77}"/>
          </ac:picMkLst>
        </pc:picChg>
      </pc:sldChg>
      <pc:sldChg chg="addSp delSp modSp add mod delAnim">
        <pc:chgData name="伊健 杜" userId="e69aded81da48593" providerId="LiveId" clId="{F3103125-3E56-4B0B-B100-34FC6B36D5E5}" dt="2022-12-12T04:10:57.259" v="5448"/>
        <pc:sldMkLst>
          <pc:docMk/>
          <pc:sldMk cId="1955321405" sldId="2067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1955321405" sldId="2067"/>
            <ac:spMk id="2" creationId="{10304424-DB4A-36E7-9E0D-D32A5DD0F26C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1955321405" sldId="2067"/>
            <ac:spMk id="3" creationId="{90D857A6-C700-A4CE-6C24-391DC4FBEE19}"/>
          </ac:spMkLst>
        </pc:spChg>
        <pc:spChg chg="del">
          <ac:chgData name="伊健 杜" userId="e69aded81da48593" providerId="LiveId" clId="{F3103125-3E56-4B0B-B100-34FC6B36D5E5}" dt="2022-12-12T01:31:10.400" v="2828" actId="478"/>
          <ac:spMkLst>
            <pc:docMk/>
            <pc:sldMk cId="1955321405" sldId="2067"/>
            <ac:spMk id="5" creationId="{12133E31-EFD8-1428-E834-932512E03115}"/>
          </ac:spMkLst>
        </pc:spChg>
        <pc:picChg chg="add mod">
          <ac:chgData name="伊健 杜" userId="e69aded81da48593" providerId="LiveId" clId="{F3103125-3E56-4B0B-B100-34FC6B36D5E5}" dt="2022-12-12T01:34:47.649" v="2843" actId="1076"/>
          <ac:picMkLst>
            <pc:docMk/>
            <pc:sldMk cId="1955321405" sldId="2067"/>
            <ac:picMk id="6" creationId="{81C9D813-5E68-F225-3B63-E8DC3B15495C}"/>
          </ac:picMkLst>
        </pc:picChg>
        <pc:picChg chg="del">
          <ac:chgData name="伊健 杜" userId="e69aded81da48593" providerId="LiveId" clId="{F3103125-3E56-4B0B-B100-34FC6B36D5E5}" dt="2022-12-12T01:34:45.043" v="2841" actId="478"/>
          <ac:picMkLst>
            <pc:docMk/>
            <pc:sldMk cId="1955321405" sldId="2067"/>
            <ac:picMk id="37890" creationId="{DAD1D229-6AD5-13D1-1509-4A7D61E02106}"/>
          </ac:picMkLst>
        </pc:picChg>
        <pc:picChg chg="del">
          <ac:chgData name="伊健 杜" userId="e69aded81da48593" providerId="LiveId" clId="{F3103125-3E56-4B0B-B100-34FC6B36D5E5}" dt="2022-12-12T01:34:45.043" v="2841" actId="478"/>
          <ac:picMkLst>
            <pc:docMk/>
            <pc:sldMk cId="1955321405" sldId="2067"/>
            <ac:picMk id="37894" creationId="{45F2C7F1-3DB3-0FA2-15C0-2E6F532A9F77}"/>
          </ac:picMkLst>
        </pc:picChg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2488266853" sldId="2068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2488266853" sldId="2068"/>
            <ac:spMk id="2" creationId="{E79E1BCB-D050-90E4-6BA8-9C0749FBE7D3}"/>
          </ac:spMkLst>
        </pc:spChg>
        <pc:spChg chg="add mod">
          <ac:chgData name="伊健 杜" userId="e69aded81da48593" providerId="LiveId" clId="{F3103125-3E56-4B0B-B100-34FC6B36D5E5}" dt="2022-12-12T01:35:59.404" v="2954"/>
          <ac:spMkLst>
            <pc:docMk/>
            <pc:sldMk cId="2488266853" sldId="2068"/>
            <ac:spMk id="3" creationId="{44954D66-A4D5-DA86-141F-E3D9C72CE0B0}"/>
          </ac:spMkLst>
        </pc:spChg>
        <pc:spChg chg="add mod">
          <ac:chgData name="伊健 杜" userId="e69aded81da48593" providerId="LiveId" clId="{F3103125-3E56-4B0B-B100-34FC6B36D5E5}" dt="2022-12-12T01:36:11.109" v="2964" actId="1076"/>
          <ac:spMkLst>
            <pc:docMk/>
            <pc:sldMk cId="2488266853" sldId="2068"/>
            <ac:spMk id="4" creationId="{5D182388-55A5-97CB-F2CB-90C7B0B9F58D}"/>
          </ac:spMkLst>
        </pc:spChg>
        <pc:spChg chg="add del mod">
          <ac:chgData name="伊健 杜" userId="e69aded81da48593" providerId="LiveId" clId="{F3103125-3E56-4B0B-B100-34FC6B36D5E5}" dt="2022-12-12T01:36:09.090" v="2963" actId="478"/>
          <ac:spMkLst>
            <pc:docMk/>
            <pc:sldMk cId="2488266853" sldId="2068"/>
            <ac:spMk id="5" creationId="{76FF52DB-9A9A-2539-1002-2810BE337B7F}"/>
          </ac:spMkLst>
        </pc:spChg>
        <pc:spChg chg="add mod">
          <ac:chgData name="伊健 杜" userId="e69aded81da48593" providerId="LiveId" clId="{F3103125-3E56-4B0B-B100-34FC6B36D5E5}" dt="2022-12-12T01:35:59.404" v="2954"/>
          <ac:spMkLst>
            <pc:docMk/>
            <pc:sldMk cId="2488266853" sldId="2068"/>
            <ac:spMk id="6" creationId="{275B0C25-5BB9-AA2B-7854-1264CEF49C2D}"/>
          </ac:spMkLst>
        </pc:spChg>
        <pc:spChg chg="add mod">
          <ac:chgData name="伊健 杜" userId="e69aded81da48593" providerId="LiveId" clId="{F3103125-3E56-4B0B-B100-34FC6B36D5E5}" dt="2022-12-12T01:35:59.404" v="2954"/>
          <ac:spMkLst>
            <pc:docMk/>
            <pc:sldMk cId="2488266853" sldId="2068"/>
            <ac:spMk id="7" creationId="{F62FEAD3-CF8E-ACC0-5EAF-9C5351CB75BB}"/>
          </ac:spMkLst>
        </pc:spChg>
        <pc:spChg chg="add mod">
          <ac:chgData name="伊健 杜" userId="e69aded81da48593" providerId="LiveId" clId="{F3103125-3E56-4B0B-B100-34FC6B36D5E5}" dt="2022-12-12T01:35:59.404" v="2954"/>
          <ac:spMkLst>
            <pc:docMk/>
            <pc:sldMk cId="2488266853" sldId="2068"/>
            <ac:spMk id="8" creationId="{0F0BDC16-C446-E2F7-34E1-5DB240639F05}"/>
          </ac:spMkLst>
        </pc:spChg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3941306889" sldId="2069"/>
        </pc:sldMkLst>
        <pc:spChg chg="mod">
          <ac:chgData name="伊健 杜" userId="e69aded81da48593" providerId="LiveId" clId="{F3103125-3E56-4B0B-B100-34FC6B36D5E5}" dt="2022-12-12T02:15:26.644" v="3186" actId="20577"/>
          <ac:spMkLst>
            <pc:docMk/>
            <pc:sldMk cId="3941306889" sldId="2069"/>
            <ac:spMk id="2" creationId="{10304424-DB4A-36E7-9E0D-D32A5DD0F26C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3941306889" sldId="2069"/>
            <ac:spMk id="3" creationId="{90D857A6-C700-A4CE-6C24-391DC4FBEE19}"/>
          </ac:spMkLst>
        </pc:spChg>
        <pc:spChg chg="add del">
          <ac:chgData name="伊健 杜" userId="e69aded81da48593" providerId="LiveId" clId="{F3103125-3E56-4B0B-B100-34FC6B36D5E5}" dt="2022-12-12T02:07:36.594" v="2976"/>
          <ac:spMkLst>
            <pc:docMk/>
            <pc:sldMk cId="3941306889" sldId="2069"/>
            <ac:spMk id="4" creationId="{94EA0E86-8116-F50C-A328-C82A54233F0E}"/>
          </ac:spMkLst>
        </pc:spChg>
        <pc:spChg chg="mod">
          <ac:chgData name="伊健 杜" userId="e69aded81da48593" providerId="LiveId" clId="{F3103125-3E56-4B0B-B100-34FC6B36D5E5}" dt="2022-12-12T02:07:37.942" v="2977"/>
          <ac:spMkLst>
            <pc:docMk/>
            <pc:sldMk cId="3941306889" sldId="2069"/>
            <ac:spMk id="5" creationId="{12133E31-EFD8-1428-E834-932512E03115}"/>
          </ac:spMkLst>
        </pc:spChg>
        <pc:picChg chg="del">
          <ac:chgData name="伊健 杜" userId="e69aded81da48593" providerId="LiveId" clId="{F3103125-3E56-4B0B-B100-34FC6B36D5E5}" dt="2022-12-12T02:10:03.070" v="3104" actId="478"/>
          <ac:picMkLst>
            <pc:docMk/>
            <pc:sldMk cId="3941306889" sldId="2069"/>
            <ac:picMk id="37890" creationId="{DAD1D229-6AD5-13D1-1509-4A7D61E02106}"/>
          </ac:picMkLst>
        </pc:picChg>
        <pc:picChg chg="del">
          <ac:chgData name="伊健 杜" userId="e69aded81da48593" providerId="LiveId" clId="{F3103125-3E56-4B0B-B100-34FC6B36D5E5}" dt="2022-12-12T02:10:03.070" v="3104" actId="478"/>
          <ac:picMkLst>
            <pc:docMk/>
            <pc:sldMk cId="3941306889" sldId="2069"/>
            <ac:picMk id="37894" creationId="{45F2C7F1-3DB3-0FA2-15C0-2E6F532A9F77}"/>
          </ac:picMkLst>
        </pc:picChg>
        <pc:picChg chg="add mod">
          <ac:chgData name="伊健 杜" userId="e69aded81da48593" providerId="LiveId" clId="{F3103125-3E56-4B0B-B100-34FC6B36D5E5}" dt="2022-12-12T02:15:59.685" v="3232" actId="1076"/>
          <ac:picMkLst>
            <pc:docMk/>
            <pc:sldMk cId="3941306889" sldId="2069"/>
            <ac:picMk id="38915" creationId="{4B74FF24-D2C7-E953-BD52-974FE36763DD}"/>
          </ac:picMkLst>
        </pc:picChg>
      </pc:sldChg>
      <pc:sldChg chg="addSp delSp modSp add mod delAnim">
        <pc:chgData name="伊健 杜" userId="e69aded81da48593" providerId="LiveId" clId="{F3103125-3E56-4B0B-B100-34FC6B36D5E5}" dt="2022-12-12T04:10:57.259" v="5448"/>
        <pc:sldMkLst>
          <pc:docMk/>
          <pc:sldMk cId="1349967620" sldId="2070"/>
        </pc:sldMkLst>
        <pc:spChg chg="mod">
          <ac:chgData name="伊健 杜" userId="e69aded81da48593" providerId="LiveId" clId="{F3103125-3E56-4B0B-B100-34FC6B36D5E5}" dt="2022-12-12T02:15:32.570" v="3190" actId="20577"/>
          <ac:spMkLst>
            <pc:docMk/>
            <pc:sldMk cId="1349967620" sldId="2070"/>
            <ac:spMk id="2" creationId="{10304424-DB4A-36E7-9E0D-D32A5DD0F26C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1349967620" sldId="2070"/>
            <ac:spMk id="3" creationId="{90D857A6-C700-A4CE-6C24-391DC4FBEE19}"/>
          </ac:spMkLst>
        </pc:spChg>
        <pc:spChg chg="del">
          <ac:chgData name="伊健 杜" userId="e69aded81da48593" providerId="LiveId" clId="{F3103125-3E56-4B0B-B100-34FC6B36D5E5}" dt="2022-12-12T02:10:49.097" v="3110" actId="478"/>
          <ac:spMkLst>
            <pc:docMk/>
            <pc:sldMk cId="1349967620" sldId="2070"/>
            <ac:spMk id="5" creationId="{12133E31-EFD8-1428-E834-932512E03115}"/>
          </ac:spMkLst>
        </pc:spChg>
        <pc:picChg chg="del">
          <ac:chgData name="伊健 杜" userId="e69aded81da48593" providerId="LiveId" clId="{F3103125-3E56-4B0B-B100-34FC6B36D5E5}" dt="2022-12-12T02:18:00.613" v="3440" actId="478"/>
          <ac:picMkLst>
            <pc:docMk/>
            <pc:sldMk cId="1349967620" sldId="2070"/>
            <ac:picMk id="38915" creationId="{4B74FF24-D2C7-E953-BD52-974FE36763DD}"/>
          </ac:picMkLst>
        </pc:picChg>
        <pc:picChg chg="add mod">
          <ac:chgData name="伊健 杜" userId="e69aded81da48593" providerId="LiveId" clId="{F3103125-3E56-4B0B-B100-34FC6B36D5E5}" dt="2022-12-12T02:18:29.691" v="3444" actId="1076"/>
          <ac:picMkLst>
            <pc:docMk/>
            <pc:sldMk cId="1349967620" sldId="2070"/>
            <ac:picMk id="41986" creationId="{719EAE47-A767-88FE-31AE-3ABAD77EF3A6}"/>
          </ac:picMkLst>
        </pc:picChg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3271880833" sldId="2071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3271880833" sldId="2071"/>
            <ac:spMk id="2" creationId="{10304424-DB4A-36E7-9E0D-D32A5DD0F26C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3271880833" sldId="2071"/>
            <ac:spMk id="3" creationId="{90D857A6-C700-A4CE-6C24-391DC4FBEE19}"/>
          </ac:spMkLst>
        </pc:spChg>
        <pc:spChg chg="mod">
          <ac:chgData name="伊健 杜" userId="e69aded81da48593" providerId="LiveId" clId="{F3103125-3E56-4B0B-B100-34FC6B36D5E5}" dt="2022-12-12T02:19:20.385" v="3459"/>
          <ac:spMkLst>
            <pc:docMk/>
            <pc:sldMk cId="3271880833" sldId="2071"/>
            <ac:spMk id="5" creationId="{12133E31-EFD8-1428-E834-932512E03115}"/>
          </ac:spMkLst>
        </pc:spChg>
        <pc:picChg chg="del">
          <ac:chgData name="伊健 杜" userId="e69aded81da48593" providerId="LiveId" clId="{F3103125-3E56-4B0B-B100-34FC6B36D5E5}" dt="2022-12-12T02:20:14.002" v="3619" actId="478"/>
          <ac:picMkLst>
            <pc:docMk/>
            <pc:sldMk cId="3271880833" sldId="2071"/>
            <ac:picMk id="38915" creationId="{4B74FF24-D2C7-E953-BD52-974FE36763DD}"/>
          </ac:picMkLst>
        </pc:picChg>
        <pc:picChg chg="add mod">
          <ac:chgData name="伊健 杜" userId="e69aded81da48593" providerId="LiveId" clId="{F3103125-3E56-4B0B-B100-34FC6B36D5E5}" dt="2022-12-12T02:21:23.228" v="3622" actId="1076"/>
          <ac:picMkLst>
            <pc:docMk/>
            <pc:sldMk cId="3271880833" sldId="2071"/>
            <ac:picMk id="43010" creationId="{9F3DDB49-3947-5B21-8D38-3DE98A863CD9}"/>
          </ac:picMkLst>
        </pc:picChg>
      </pc:sldChg>
      <pc:sldChg chg="addSp delSp modSp add mod delAnim">
        <pc:chgData name="伊健 杜" userId="e69aded81da48593" providerId="LiveId" clId="{F3103125-3E56-4B0B-B100-34FC6B36D5E5}" dt="2022-12-12T04:10:57.259" v="5448"/>
        <pc:sldMkLst>
          <pc:docMk/>
          <pc:sldMk cId="2789907584" sldId="2072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2789907584" sldId="2072"/>
            <ac:spMk id="2" creationId="{10304424-DB4A-36E7-9E0D-D32A5DD0F26C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2789907584" sldId="2072"/>
            <ac:spMk id="3" creationId="{90D857A6-C700-A4CE-6C24-391DC4FBEE19}"/>
          </ac:spMkLst>
        </pc:spChg>
        <pc:spChg chg="del">
          <ac:chgData name="伊健 杜" userId="e69aded81da48593" providerId="LiveId" clId="{F3103125-3E56-4B0B-B100-34FC6B36D5E5}" dt="2022-12-12T02:21:48.699" v="3624" actId="478"/>
          <ac:spMkLst>
            <pc:docMk/>
            <pc:sldMk cId="2789907584" sldId="2072"/>
            <ac:spMk id="5" creationId="{12133E31-EFD8-1428-E834-932512E03115}"/>
          </ac:spMkLst>
        </pc:spChg>
        <pc:picChg chg="del mod">
          <ac:chgData name="伊健 杜" userId="e69aded81da48593" providerId="LiveId" clId="{F3103125-3E56-4B0B-B100-34FC6B36D5E5}" dt="2022-12-12T02:22:41.780" v="3626" actId="478"/>
          <ac:picMkLst>
            <pc:docMk/>
            <pc:sldMk cId="2789907584" sldId="2072"/>
            <ac:picMk id="43010" creationId="{9F3DDB49-3947-5B21-8D38-3DE98A863CD9}"/>
          </ac:picMkLst>
        </pc:picChg>
        <pc:picChg chg="add mod">
          <ac:chgData name="伊健 杜" userId="e69aded81da48593" providerId="LiveId" clId="{F3103125-3E56-4B0B-B100-34FC6B36D5E5}" dt="2022-12-12T02:25:10.904" v="3814" actId="1076"/>
          <ac:picMkLst>
            <pc:docMk/>
            <pc:sldMk cId="2789907584" sldId="2072"/>
            <ac:picMk id="45058" creationId="{237EEF0B-C277-0F3C-2A37-4620272CC0CC}"/>
          </ac:picMkLst>
        </pc:picChg>
      </pc:sldChg>
      <pc:sldChg chg="addSp delSp modSp new mod">
        <pc:chgData name="伊健 杜" userId="e69aded81da48593" providerId="LiveId" clId="{F3103125-3E56-4B0B-B100-34FC6B36D5E5}" dt="2022-12-12T02:26:38.837" v="3927" actId="478"/>
        <pc:sldMkLst>
          <pc:docMk/>
          <pc:sldMk cId="3010134855" sldId="2073"/>
        </pc:sldMkLst>
        <pc:spChg chg="del">
          <ac:chgData name="伊健 杜" userId="e69aded81da48593" providerId="LiveId" clId="{F3103125-3E56-4B0B-B100-34FC6B36D5E5}" dt="2022-12-12T02:24:14.203" v="3809" actId="478"/>
          <ac:spMkLst>
            <pc:docMk/>
            <pc:sldMk cId="3010134855" sldId="2073"/>
            <ac:spMk id="2" creationId="{92E598B0-01D9-939F-830B-BA9BF793C9CF}"/>
          </ac:spMkLst>
        </pc:spChg>
        <pc:spChg chg="del">
          <ac:chgData name="伊健 杜" userId="e69aded81da48593" providerId="LiveId" clId="{F3103125-3E56-4B0B-B100-34FC6B36D5E5}" dt="2022-12-12T02:24:14.203" v="3809" actId="478"/>
          <ac:spMkLst>
            <pc:docMk/>
            <pc:sldMk cId="3010134855" sldId="2073"/>
            <ac:spMk id="3" creationId="{E474A64F-5178-F23C-B526-3CA998D220E6}"/>
          </ac:spMkLst>
        </pc:spChg>
        <pc:picChg chg="add del mod">
          <ac:chgData name="伊健 杜" userId="e69aded81da48593" providerId="LiveId" clId="{F3103125-3E56-4B0B-B100-34FC6B36D5E5}" dt="2022-12-12T02:26:38.837" v="3927" actId="478"/>
          <ac:picMkLst>
            <pc:docMk/>
            <pc:sldMk cId="3010134855" sldId="2073"/>
            <ac:picMk id="44034" creationId="{39BB123C-3091-E8B4-7E51-543411966B63}"/>
          </ac:picMkLst>
        </pc:picChg>
      </pc:sldChg>
      <pc:sldChg chg="addSp delSp modSp add mod delAnim">
        <pc:chgData name="伊健 杜" userId="e69aded81da48593" providerId="LiveId" clId="{F3103125-3E56-4B0B-B100-34FC6B36D5E5}" dt="2022-12-12T04:10:57.259" v="5448"/>
        <pc:sldMkLst>
          <pc:docMk/>
          <pc:sldMk cId="1479292554" sldId="2074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1479292554" sldId="2074"/>
            <ac:spMk id="2" creationId="{10304424-DB4A-36E7-9E0D-D32A5DD0F26C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1479292554" sldId="2074"/>
            <ac:spMk id="3" creationId="{90D857A6-C700-A4CE-6C24-391DC4FBEE19}"/>
          </ac:spMkLst>
        </pc:spChg>
        <pc:spChg chg="del">
          <ac:chgData name="伊健 杜" userId="e69aded81da48593" providerId="LiveId" clId="{F3103125-3E56-4B0B-B100-34FC6B36D5E5}" dt="2022-12-12T02:25:18.220" v="3816" actId="478"/>
          <ac:spMkLst>
            <pc:docMk/>
            <pc:sldMk cId="1479292554" sldId="2074"/>
            <ac:spMk id="5" creationId="{12133E31-EFD8-1428-E834-932512E03115}"/>
          </ac:spMkLst>
        </pc:spChg>
        <pc:picChg chg="add mod">
          <ac:chgData name="伊健 杜" userId="e69aded81da48593" providerId="LiveId" clId="{F3103125-3E56-4B0B-B100-34FC6B36D5E5}" dt="2022-12-12T02:25:59.648" v="3924"/>
          <ac:picMkLst>
            <pc:docMk/>
            <pc:sldMk cId="1479292554" sldId="2074"/>
            <ac:picMk id="4" creationId="{D0AB4B0E-0D02-993D-F0C3-EE280DA5E5D1}"/>
          </ac:picMkLst>
        </pc:picChg>
        <pc:picChg chg="del">
          <ac:chgData name="伊健 杜" userId="e69aded81da48593" providerId="LiveId" clId="{F3103125-3E56-4B0B-B100-34FC6B36D5E5}" dt="2022-12-12T02:25:49.775" v="3923" actId="478"/>
          <ac:picMkLst>
            <pc:docMk/>
            <pc:sldMk cId="1479292554" sldId="2074"/>
            <ac:picMk id="43010" creationId="{9F3DDB49-3947-5B21-8D38-3DE98A863CD9}"/>
          </ac:picMkLst>
        </pc:picChg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793050792" sldId="2075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793050792" sldId="2075"/>
            <ac:spMk id="2" creationId="{E79E1BCB-D050-90E4-6BA8-9C0749FBE7D3}"/>
          </ac:spMkLst>
        </pc:spChg>
        <pc:spChg chg="del">
          <ac:chgData name="伊健 杜" userId="e69aded81da48593" providerId="LiveId" clId="{F3103125-3E56-4B0B-B100-34FC6B36D5E5}" dt="2022-12-12T02:27:09.285" v="4003" actId="478"/>
          <ac:spMkLst>
            <pc:docMk/>
            <pc:sldMk cId="793050792" sldId="2075"/>
            <ac:spMk id="3" creationId="{44954D66-A4D5-DA86-141F-E3D9C72CE0B0}"/>
          </ac:spMkLst>
        </pc:spChg>
        <pc:spChg chg="del">
          <ac:chgData name="伊健 杜" userId="e69aded81da48593" providerId="LiveId" clId="{F3103125-3E56-4B0B-B100-34FC6B36D5E5}" dt="2022-12-12T02:27:09.285" v="4003" actId="478"/>
          <ac:spMkLst>
            <pc:docMk/>
            <pc:sldMk cId="793050792" sldId="2075"/>
            <ac:spMk id="4" creationId="{5D182388-55A5-97CB-F2CB-90C7B0B9F58D}"/>
          </ac:spMkLst>
        </pc:spChg>
        <pc:spChg chg="add mod">
          <ac:chgData name="伊健 杜" userId="e69aded81da48593" providerId="LiveId" clId="{F3103125-3E56-4B0B-B100-34FC6B36D5E5}" dt="2022-12-12T02:27:31.004" v="4027" actId="1076"/>
          <ac:spMkLst>
            <pc:docMk/>
            <pc:sldMk cId="793050792" sldId="2075"/>
            <ac:spMk id="5" creationId="{E6FC3002-A572-E3F2-6ACE-EA7A1949B24E}"/>
          </ac:spMkLst>
        </pc:spChg>
        <pc:spChg chg="del">
          <ac:chgData name="伊健 杜" userId="e69aded81da48593" providerId="LiveId" clId="{F3103125-3E56-4B0B-B100-34FC6B36D5E5}" dt="2022-12-12T02:27:09.285" v="4003" actId="478"/>
          <ac:spMkLst>
            <pc:docMk/>
            <pc:sldMk cId="793050792" sldId="2075"/>
            <ac:spMk id="6" creationId="{275B0C25-5BB9-AA2B-7854-1264CEF49C2D}"/>
          </ac:spMkLst>
        </pc:spChg>
        <pc:spChg chg="del">
          <ac:chgData name="伊健 杜" userId="e69aded81da48593" providerId="LiveId" clId="{F3103125-3E56-4B0B-B100-34FC6B36D5E5}" dt="2022-12-12T02:27:09.285" v="4003" actId="478"/>
          <ac:spMkLst>
            <pc:docMk/>
            <pc:sldMk cId="793050792" sldId="2075"/>
            <ac:spMk id="7" creationId="{F62FEAD3-CF8E-ACC0-5EAF-9C5351CB75BB}"/>
          </ac:spMkLst>
        </pc:spChg>
        <pc:spChg chg="mod">
          <ac:chgData name="伊健 杜" userId="e69aded81da48593" providerId="LiveId" clId="{F3103125-3E56-4B0B-B100-34FC6B36D5E5}" dt="2022-12-12T02:27:17.602" v="4014" actId="1076"/>
          <ac:spMkLst>
            <pc:docMk/>
            <pc:sldMk cId="793050792" sldId="2075"/>
            <ac:spMk id="8" creationId="{0F0BDC16-C446-E2F7-34E1-5DB240639F05}"/>
          </ac:spMkLst>
        </pc:spChg>
        <pc:picChg chg="add del">
          <ac:chgData name="伊健 杜" userId="e69aded81da48593" providerId="LiveId" clId="{F3103125-3E56-4B0B-B100-34FC6B36D5E5}" dt="2022-12-12T03:29:39.716" v="4029" actId="22"/>
          <ac:picMkLst>
            <pc:docMk/>
            <pc:sldMk cId="793050792" sldId="2075"/>
            <ac:picMk id="10" creationId="{7B89ABD7-FE39-235B-D548-5648B73B327C}"/>
          </ac:picMkLst>
        </pc:picChg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3900439804" sldId="2076"/>
        </pc:sldMkLst>
        <pc:spChg chg="mod">
          <ac:chgData name="伊健 杜" userId="e69aded81da48593" providerId="LiveId" clId="{F3103125-3E56-4B0B-B100-34FC6B36D5E5}" dt="2022-12-12T03:29:59.980" v="4041"/>
          <ac:spMkLst>
            <pc:docMk/>
            <pc:sldMk cId="3900439804" sldId="2076"/>
            <ac:spMk id="2" creationId="{10304424-DB4A-36E7-9E0D-D32A5DD0F26C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3900439804" sldId="2076"/>
            <ac:spMk id="3" creationId="{90D857A6-C700-A4CE-6C24-391DC4FBEE19}"/>
          </ac:spMkLst>
        </pc:spChg>
        <pc:spChg chg="mod">
          <ac:chgData name="伊健 杜" userId="e69aded81da48593" providerId="LiveId" clId="{F3103125-3E56-4B0B-B100-34FC6B36D5E5}" dt="2022-12-12T03:30:22.894" v="4042"/>
          <ac:spMkLst>
            <pc:docMk/>
            <pc:sldMk cId="3900439804" sldId="2076"/>
            <ac:spMk id="5" creationId="{12133E31-EFD8-1428-E834-932512E03115}"/>
          </ac:spMkLst>
        </pc:spChg>
        <pc:picChg chg="del">
          <ac:chgData name="伊健 杜" userId="e69aded81da48593" providerId="LiveId" clId="{F3103125-3E56-4B0B-B100-34FC6B36D5E5}" dt="2022-12-12T03:30:31.826" v="4043" actId="478"/>
          <ac:picMkLst>
            <pc:docMk/>
            <pc:sldMk cId="3900439804" sldId="2076"/>
            <ac:picMk id="43010" creationId="{9F3DDB49-3947-5B21-8D38-3DE98A863CD9}"/>
          </ac:picMkLst>
        </pc:picChg>
        <pc:picChg chg="add mod">
          <ac:chgData name="伊健 杜" userId="e69aded81da48593" providerId="LiveId" clId="{F3103125-3E56-4B0B-B100-34FC6B36D5E5}" dt="2022-12-12T03:33:28.366" v="4135" actId="1076"/>
          <ac:picMkLst>
            <pc:docMk/>
            <pc:sldMk cId="3900439804" sldId="2076"/>
            <ac:picMk id="46082" creationId="{B5096B2E-AC4D-8BE9-F5CB-6977BB19BB1A}"/>
          </ac:picMkLst>
        </pc:picChg>
      </pc:sldChg>
      <pc:sldChg chg="addSp delSp modSp add mod delAnim">
        <pc:chgData name="伊健 杜" userId="e69aded81da48593" providerId="LiveId" clId="{F3103125-3E56-4B0B-B100-34FC6B36D5E5}" dt="2022-12-12T04:10:57.259" v="5448"/>
        <pc:sldMkLst>
          <pc:docMk/>
          <pc:sldMk cId="78509454" sldId="2077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78509454" sldId="2077"/>
            <ac:spMk id="3" creationId="{90D857A6-C700-A4CE-6C24-391DC4FBEE19}"/>
          </ac:spMkLst>
        </pc:spChg>
        <pc:spChg chg="del">
          <ac:chgData name="伊健 杜" userId="e69aded81da48593" providerId="LiveId" clId="{F3103125-3E56-4B0B-B100-34FC6B36D5E5}" dt="2022-12-12T03:35:20.247" v="4137" actId="478"/>
          <ac:spMkLst>
            <pc:docMk/>
            <pc:sldMk cId="78509454" sldId="2077"/>
            <ac:spMk id="5" creationId="{12133E31-EFD8-1428-E834-932512E03115}"/>
          </ac:spMkLst>
        </pc:spChg>
        <pc:picChg chg="del">
          <ac:chgData name="伊健 杜" userId="e69aded81da48593" providerId="LiveId" clId="{F3103125-3E56-4B0B-B100-34FC6B36D5E5}" dt="2022-12-12T03:37:53.063" v="4327" actId="478"/>
          <ac:picMkLst>
            <pc:docMk/>
            <pc:sldMk cId="78509454" sldId="2077"/>
            <ac:picMk id="46082" creationId="{B5096B2E-AC4D-8BE9-F5CB-6977BB19BB1A}"/>
          </ac:picMkLst>
        </pc:picChg>
        <pc:picChg chg="add mod">
          <ac:chgData name="伊健 杜" userId="e69aded81da48593" providerId="LiveId" clId="{F3103125-3E56-4B0B-B100-34FC6B36D5E5}" dt="2022-12-12T03:37:57.298" v="4331" actId="1076"/>
          <ac:picMkLst>
            <pc:docMk/>
            <pc:sldMk cId="78509454" sldId="2077"/>
            <ac:picMk id="49154" creationId="{1FFC5420-9594-F91F-5AEA-AA2ED0A7D69E}"/>
          </ac:picMkLst>
        </pc:picChg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1277138445" sldId="2078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1277138445" sldId="2078"/>
            <ac:spMk id="2" creationId="{10304424-DB4A-36E7-9E0D-D32A5DD0F26C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1277138445" sldId="2078"/>
            <ac:spMk id="3" creationId="{90D857A6-C700-A4CE-6C24-391DC4FBEE19}"/>
          </ac:spMkLst>
        </pc:spChg>
        <pc:spChg chg="mod">
          <ac:chgData name="伊健 杜" userId="e69aded81da48593" providerId="LiveId" clId="{F3103125-3E56-4B0B-B100-34FC6B36D5E5}" dt="2022-12-12T03:38:38.513" v="4343"/>
          <ac:spMkLst>
            <pc:docMk/>
            <pc:sldMk cId="1277138445" sldId="2078"/>
            <ac:spMk id="5" creationId="{12133E31-EFD8-1428-E834-932512E03115}"/>
          </ac:spMkLst>
        </pc:spChg>
        <pc:picChg chg="del">
          <ac:chgData name="伊健 杜" userId="e69aded81da48593" providerId="LiveId" clId="{F3103125-3E56-4B0B-B100-34FC6B36D5E5}" dt="2022-12-12T03:39:26.388" v="4381" actId="478"/>
          <ac:picMkLst>
            <pc:docMk/>
            <pc:sldMk cId="1277138445" sldId="2078"/>
            <ac:picMk id="46082" creationId="{B5096B2E-AC4D-8BE9-F5CB-6977BB19BB1A}"/>
          </ac:picMkLst>
        </pc:picChg>
        <pc:picChg chg="add mod">
          <ac:chgData name="伊健 杜" userId="e69aded81da48593" providerId="LiveId" clId="{F3103125-3E56-4B0B-B100-34FC6B36D5E5}" dt="2022-12-12T03:39:53.583" v="4390" actId="1076"/>
          <ac:picMkLst>
            <pc:docMk/>
            <pc:sldMk cId="1277138445" sldId="2078"/>
            <ac:picMk id="50178" creationId="{2FD8771B-C963-D31B-9163-9D4C657D4DF2}"/>
          </ac:picMkLst>
        </pc:picChg>
        <pc:picChg chg="add mod">
          <ac:chgData name="伊健 杜" userId="e69aded81da48593" providerId="LiveId" clId="{F3103125-3E56-4B0B-B100-34FC6B36D5E5}" dt="2022-12-12T03:39:58.585" v="4392" actId="1076"/>
          <ac:picMkLst>
            <pc:docMk/>
            <pc:sldMk cId="1277138445" sldId="2078"/>
            <ac:picMk id="50180" creationId="{AB1A8653-88BC-3156-1EAC-D0DBD2858B2D}"/>
          </ac:picMkLst>
        </pc:picChg>
      </pc:sldChg>
      <pc:sldChg chg="addSp modSp add mod">
        <pc:chgData name="伊健 杜" userId="e69aded81da48593" providerId="LiveId" clId="{F3103125-3E56-4B0B-B100-34FC6B36D5E5}" dt="2022-12-12T04:10:57.259" v="5448"/>
        <pc:sldMkLst>
          <pc:docMk/>
          <pc:sldMk cId="2834432204" sldId="2079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2834432204" sldId="2079"/>
            <ac:spMk id="2" creationId="{E79E1BCB-D050-90E4-6BA8-9C0749FBE7D3}"/>
          </ac:spMkLst>
        </pc:spChg>
        <pc:spChg chg="add mod">
          <ac:chgData name="伊健 杜" userId="e69aded81da48593" providerId="LiveId" clId="{F3103125-3E56-4B0B-B100-34FC6B36D5E5}" dt="2022-12-12T03:41:40.897" v="4584"/>
          <ac:spMkLst>
            <pc:docMk/>
            <pc:sldMk cId="2834432204" sldId="2079"/>
            <ac:spMk id="3" creationId="{2DBD5943-A5BB-DDCB-CBF5-8D285466B528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2834432204" sldId="2079"/>
            <ac:spMk id="5" creationId="{E6FC3002-A572-E3F2-6ACE-EA7A1949B24E}"/>
          </ac:spMkLst>
        </pc:spChg>
        <pc:spChg chg="mod">
          <ac:chgData name="伊健 杜" userId="e69aded81da48593" providerId="LiveId" clId="{F3103125-3E56-4B0B-B100-34FC6B36D5E5}" dt="2022-12-12T03:41:11.647" v="4518" actId="1076"/>
          <ac:spMkLst>
            <pc:docMk/>
            <pc:sldMk cId="2834432204" sldId="2079"/>
            <ac:spMk id="8" creationId="{0F0BDC16-C446-E2F7-34E1-5DB240639F05}"/>
          </ac:spMkLst>
        </pc:spChg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4231353588" sldId="2080"/>
        </pc:sldMkLst>
        <pc:spChg chg="mod">
          <ac:chgData name="伊健 杜" userId="e69aded81da48593" providerId="LiveId" clId="{F3103125-3E56-4B0B-B100-34FC6B36D5E5}" dt="2022-12-12T03:42:07.329" v="4600"/>
          <ac:spMkLst>
            <pc:docMk/>
            <pc:sldMk cId="4231353588" sldId="2080"/>
            <ac:spMk id="2" creationId="{10304424-DB4A-36E7-9E0D-D32A5DD0F26C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4231353588" sldId="2080"/>
            <ac:spMk id="3" creationId="{90D857A6-C700-A4CE-6C24-391DC4FBEE19}"/>
          </ac:spMkLst>
        </pc:spChg>
        <pc:spChg chg="mod">
          <ac:chgData name="伊健 杜" userId="e69aded81da48593" providerId="LiveId" clId="{F3103125-3E56-4B0B-B100-34FC6B36D5E5}" dt="2022-12-12T03:42:17.680" v="4601"/>
          <ac:spMkLst>
            <pc:docMk/>
            <pc:sldMk cId="4231353588" sldId="2080"/>
            <ac:spMk id="5" creationId="{12133E31-EFD8-1428-E834-932512E03115}"/>
          </ac:spMkLst>
        </pc:spChg>
        <pc:picChg chg="del">
          <ac:chgData name="伊健 杜" userId="e69aded81da48593" providerId="LiveId" clId="{F3103125-3E56-4B0B-B100-34FC6B36D5E5}" dt="2022-12-12T03:43:53.374" v="4628" actId="478"/>
          <ac:picMkLst>
            <pc:docMk/>
            <pc:sldMk cId="4231353588" sldId="2080"/>
            <ac:picMk id="50178" creationId="{2FD8771B-C963-D31B-9163-9D4C657D4DF2}"/>
          </ac:picMkLst>
        </pc:picChg>
        <pc:picChg chg="del">
          <ac:chgData name="伊健 杜" userId="e69aded81da48593" providerId="LiveId" clId="{F3103125-3E56-4B0B-B100-34FC6B36D5E5}" dt="2022-12-12T03:43:53.374" v="4628" actId="478"/>
          <ac:picMkLst>
            <pc:docMk/>
            <pc:sldMk cId="4231353588" sldId="2080"/>
            <ac:picMk id="50180" creationId="{AB1A8653-88BC-3156-1EAC-D0DBD2858B2D}"/>
          </ac:picMkLst>
        </pc:picChg>
        <pc:picChg chg="add mod">
          <ac:chgData name="伊健 杜" userId="e69aded81da48593" providerId="LiveId" clId="{F3103125-3E56-4B0B-B100-34FC6B36D5E5}" dt="2022-12-12T03:45:33.572" v="4718" actId="1076"/>
          <ac:picMkLst>
            <pc:docMk/>
            <pc:sldMk cId="4231353588" sldId="2080"/>
            <ac:picMk id="51202" creationId="{56F92DDB-FBE8-1503-2A60-821F2762F82A}"/>
          </ac:picMkLst>
        </pc:picChg>
      </pc:sldChg>
      <pc:sldChg chg="addSp delSp modSp add mod ord delAnim">
        <pc:chgData name="伊健 杜" userId="e69aded81da48593" providerId="LiveId" clId="{F3103125-3E56-4B0B-B100-34FC6B36D5E5}" dt="2022-12-12T04:10:57.259" v="5448"/>
        <pc:sldMkLst>
          <pc:docMk/>
          <pc:sldMk cId="3948128039" sldId="2081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3948128039" sldId="2081"/>
            <ac:spMk id="3" creationId="{90D857A6-C700-A4CE-6C24-391DC4FBEE19}"/>
          </ac:spMkLst>
        </pc:spChg>
        <pc:spChg chg="del">
          <ac:chgData name="伊健 杜" userId="e69aded81da48593" providerId="LiveId" clId="{F3103125-3E56-4B0B-B100-34FC6B36D5E5}" dt="2022-12-12T03:45:40.232" v="4720" actId="478"/>
          <ac:spMkLst>
            <pc:docMk/>
            <pc:sldMk cId="3948128039" sldId="2081"/>
            <ac:spMk id="5" creationId="{12133E31-EFD8-1428-E834-932512E03115}"/>
          </ac:spMkLst>
        </pc:spChg>
        <pc:picChg chg="add mod">
          <ac:chgData name="伊健 杜" userId="e69aded81da48593" providerId="LiveId" clId="{F3103125-3E56-4B0B-B100-34FC6B36D5E5}" dt="2022-12-12T03:48:38.031" v="4847" actId="1076"/>
          <ac:picMkLst>
            <pc:docMk/>
            <pc:sldMk cId="3948128039" sldId="2081"/>
            <ac:picMk id="4" creationId="{B88906C4-DECA-8502-84A2-B85A2349B009}"/>
          </ac:picMkLst>
        </pc:picChg>
        <pc:picChg chg="del">
          <ac:chgData name="伊健 杜" userId="e69aded81da48593" providerId="LiveId" clId="{F3103125-3E56-4B0B-B100-34FC6B36D5E5}" dt="2022-12-12T03:46:33.841" v="4793" actId="478"/>
          <ac:picMkLst>
            <pc:docMk/>
            <pc:sldMk cId="3948128039" sldId="2081"/>
            <ac:picMk id="51202" creationId="{56F92DDB-FBE8-1503-2A60-821F2762F82A}"/>
          </ac:picMkLst>
        </pc:picChg>
        <pc:picChg chg="add mod">
          <ac:chgData name="伊健 杜" userId="e69aded81da48593" providerId="LiveId" clId="{F3103125-3E56-4B0B-B100-34FC6B36D5E5}" dt="2022-12-12T03:48:40.651" v="4848" actId="1076"/>
          <ac:picMkLst>
            <pc:docMk/>
            <pc:sldMk cId="3948128039" sldId="2081"/>
            <ac:picMk id="54274" creationId="{5E3B55D6-2378-2DB8-20BE-355203FAAFC3}"/>
          </ac:picMkLst>
        </pc:picChg>
      </pc:sldChg>
      <pc:sldChg chg="addSp delSp add del">
        <pc:chgData name="伊健 杜" userId="e69aded81da48593" providerId="LiveId" clId="{F3103125-3E56-4B0B-B100-34FC6B36D5E5}" dt="2022-12-12T03:48:53.201" v="4849" actId="47"/>
        <pc:sldMkLst>
          <pc:docMk/>
          <pc:sldMk cId="4020721780" sldId="2082"/>
        </pc:sldMkLst>
        <pc:picChg chg="add del">
          <ac:chgData name="伊健 杜" userId="e69aded81da48593" providerId="LiveId" clId="{F3103125-3E56-4B0B-B100-34FC6B36D5E5}" dt="2022-12-12T03:47:53.406" v="4838" actId="21"/>
          <ac:picMkLst>
            <pc:docMk/>
            <pc:sldMk cId="4020721780" sldId="2082"/>
            <ac:picMk id="53250" creationId="{2975C523-1C06-A7C5-80ED-DC5EF69D28A6}"/>
          </ac:picMkLst>
        </pc:picChg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4155243787" sldId="2082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4155243787" sldId="2082"/>
            <ac:spMk id="2" creationId="{10304424-DB4A-36E7-9E0D-D32A5DD0F26C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4155243787" sldId="2082"/>
            <ac:spMk id="3" creationId="{90D857A6-C700-A4CE-6C24-391DC4FBEE19}"/>
          </ac:spMkLst>
        </pc:spChg>
        <pc:spChg chg="mod">
          <ac:chgData name="伊健 杜" userId="e69aded81da48593" providerId="LiveId" clId="{F3103125-3E56-4B0B-B100-34FC6B36D5E5}" dt="2022-12-12T03:49:46.990" v="4871"/>
          <ac:spMkLst>
            <pc:docMk/>
            <pc:sldMk cId="4155243787" sldId="2082"/>
            <ac:spMk id="5" creationId="{12133E31-EFD8-1428-E834-932512E03115}"/>
          </ac:spMkLst>
        </pc:spChg>
        <pc:picChg chg="del">
          <ac:chgData name="伊健 杜" userId="e69aded81da48593" providerId="LiveId" clId="{F3103125-3E56-4B0B-B100-34FC6B36D5E5}" dt="2022-12-12T03:51:44.759" v="4872" actId="478"/>
          <ac:picMkLst>
            <pc:docMk/>
            <pc:sldMk cId="4155243787" sldId="2082"/>
            <ac:picMk id="51202" creationId="{56F92DDB-FBE8-1503-2A60-821F2762F82A}"/>
          </ac:picMkLst>
        </pc:picChg>
        <pc:picChg chg="add mod">
          <ac:chgData name="伊健 杜" userId="e69aded81da48593" providerId="LiveId" clId="{F3103125-3E56-4B0B-B100-34FC6B36D5E5}" dt="2022-12-12T03:52:17.705" v="4919" actId="1076"/>
          <ac:picMkLst>
            <pc:docMk/>
            <pc:sldMk cId="4155243787" sldId="2082"/>
            <ac:picMk id="55298" creationId="{2EDE58B0-1E0B-CEAA-F8B6-FB937A90D40F}"/>
          </ac:picMkLst>
        </pc:picChg>
      </pc:sldChg>
      <pc:sldChg chg="addSp delSp modSp add mod delAnim">
        <pc:chgData name="伊健 杜" userId="e69aded81da48593" providerId="LiveId" clId="{F3103125-3E56-4B0B-B100-34FC6B36D5E5}" dt="2022-12-12T04:10:57.259" v="5448"/>
        <pc:sldMkLst>
          <pc:docMk/>
          <pc:sldMk cId="1426315621" sldId="2083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1426315621" sldId="2083"/>
            <ac:spMk id="2" creationId="{10304424-DB4A-36E7-9E0D-D32A5DD0F26C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1426315621" sldId="2083"/>
            <ac:spMk id="3" creationId="{90D857A6-C700-A4CE-6C24-391DC4FBEE19}"/>
          </ac:spMkLst>
        </pc:spChg>
        <pc:spChg chg="del">
          <ac:chgData name="伊健 杜" userId="e69aded81da48593" providerId="LiveId" clId="{F3103125-3E56-4B0B-B100-34FC6B36D5E5}" dt="2022-12-12T03:52:21.035" v="4921" actId="478"/>
          <ac:spMkLst>
            <pc:docMk/>
            <pc:sldMk cId="1426315621" sldId="2083"/>
            <ac:spMk id="5" creationId="{12133E31-EFD8-1428-E834-932512E03115}"/>
          </ac:spMkLst>
        </pc:spChg>
        <pc:picChg chg="del">
          <ac:chgData name="伊健 杜" userId="e69aded81da48593" providerId="LiveId" clId="{F3103125-3E56-4B0B-B100-34FC6B36D5E5}" dt="2022-12-12T03:52:23.544" v="4922" actId="478"/>
          <ac:picMkLst>
            <pc:docMk/>
            <pc:sldMk cId="1426315621" sldId="2083"/>
            <ac:picMk id="55298" creationId="{2EDE58B0-1E0B-CEAA-F8B6-FB937A90D40F}"/>
          </ac:picMkLst>
        </pc:picChg>
        <pc:picChg chg="add mod">
          <ac:chgData name="伊健 杜" userId="e69aded81da48593" providerId="LiveId" clId="{F3103125-3E56-4B0B-B100-34FC6B36D5E5}" dt="2022-12-12T03:52:56.517" v="5008" actId="1076"/>
          <ac:picMkLst>
            <pc:docMk/>
            <pc:sldMk cId="1426315621" sldId="2083"/>
            <ac:picMk id="56322" creationId="{3AF84423-F81D-261E-95AE-89D02051CEC2}"/>
          </ac:picMkLst>
        </pc:picChg>
        <pc:picChg chg="add del">
          <ac:chgData name="伊健 杜" userId="e69aded81da48593" providerId="LiveId" clId="{F3103125-3E56-4B0B-B100-34FC6B36D5E5}" dt="2022-12-12T03:53:25.213" v="5010"/>
          <ac:picMkLst>
            <pc:docMk/>
            <pc:sldMk cId="1426315621" sldId="2083"/>
            <ac:picMk id="56324" creationId="{E3C37D91-89EE-47D7-A6D9-6A71EFB2D791}"/>
          </ac:picMkLst>
        </pc:picChg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3348889261" sldId="2084"/>
        </pc:sldMkLst>
        <pc:spChg chg="del">
          <ac:chgData name="伊健 杜" userId="e69aded81da48593" providerId="LiveId" clId="{F3103125-3E56-4B0B-B100-34FC6B36D5E5}" dt="2022-12-12T03:54:53.350" v="5023" actId="478"/>
          <ac:spMkLst>
            <pc:docMk/>
            <pc:sldMk cId="3348889261" sldId="2084"/>
            <ac:spMk id="2" creationId="{84F59EBE-32D2-482F-F483-E2D913E02B2A}"/>
          </ac:spMkLst>
        </pc:spChg>
        <pc:spChg chg="del">
          <ac:chgData name="伊健 杜" userId="e69aded81da48593" providerId="LiveId" clId="{F3103125-3E56-4B0B-B100-34FC6B36D5E5}" dt="2022-12-12T03:54:53.350" v="5023" actId="478"/>
          <ac:spMkLst>
            <pc:docMk/>
            <pc:sldMk cId="3348889261" sldId="2084"/>
            <ac:spMk id="3" creationId="{C0608563-A90B-72A9-E972-DB2AC136B069}"/>
          </ac:spMkLst>
        </pc:spChg>
        <pc:spChg chg="mod">
          <ac:chgData name="伊健 杜" userId="e69aded81da48593" providerId="LiveId" clId="{F3103125-3E56-4B0B-B100-34FC6B36D5E5}" dt="2022-12-12T04:10:57.259" v="5448"/>
          <ac:spMkLst>
            <pc:docMk/>
            <pc:sldMk cId="3348889261" sldId="2084"/>
            <ac:spMk id="5" creationId="{5CD40482-5FE8-24A7-5025-4D03E45ACA97}"/>
          </ac:spMkLst>
        </pc:spChg>
        <pc:spChg chg="mod">
          <ac:chgData name="伊健 杜" userId="e69aded81da48593" providerId="LiveId" clId="{F3103125-3E56-4B0B-B100-34FC6B36D5E5}" dt="2022-12-12T03:53:58.141" v="5022"/>
          <ac:spMkLst>
            <pc:docMk/>
            <pc:sldMk cId="3348889261" sldId="2084"/>
            <ac:spMk id="6" creationId="{FC955428-D167-1107-C85E-1D2BF77935D8}"/>
          </ac:spMkLst>
        </pc:spChg>
        <pc:spChg chg="del">
          <ac:chgData name="伊健 杜" userId="e69aded81da48593" providerId="LiveId" clId="{F3103125-3E56-4B0B-B100-34FC6B36D5E5}" dt="2022-12-12T03:54:53.350" v="5023" actId="478"/>
          <ac:spMkLst>
            <pc:docMk/>
            <pc:sldMk cId="3348889261" sldId="2084"/>
            <ac:spMk id="9" creationId="{A4D62FB1-68A1-1950-8C4A-828533280F53}"/>
          </ac:spMkLst>
        </pc:spChg>
        <pc:picChg chg="del">
          <ac:chgData name="伊健 杜" userId="e69aded81da48593" providerId="LiveId" clId="{F3103125-3E56-4B0B-B100-34FC6B36D5E5}" dt="2022-12-12T03:56:28.048" v="5071" actId="478"/>
          <ac:picMkLst>
            <pc:docMk/>
            <pc:sldMk cId="3348889261" sldId="2084"/>
            <ac:picMk id="25604" creationId="{E250FEEB-FB0E-63F7-AC47-1CDDF8B3708E}"/>
          </ac:picMkLst>
        </pc:picChg>
        <pc:picChg chg="add mod">
          <ac:chgData name="伊健 杜" userId="e69aded81da48593" providerId="LiveId" clId="{F3103125-3E56-4B0B-B100-34FC6B36D5E5}" dt="2022-12-12T03:56:40.254" v="5092" actId="1076"/>
          <ac:picMkLst>
            <pc:docMk/>
            <pc:sldMk cId="3348889261" sldId="2084"/>
            <ac:picMk id="57346" creationId="{1323E867-571E-1728-A980-B152A44E5BA4}"/>
          </ac:picMkLst>
        </pc:picChg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1169923411" sldId="2085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1169923411" sldId="2085"/>
            <ac:spMk id="5" creationId="{5CD40482-5FE8-24A7-5025-4D03E45ACA97}"/>
          </ac:spMkLst>
        </pc:spChg>
        <pc:picChg chg="del">
          <ac:chgData name="伊健 杜" userId="e69aded81da48593" providerId="LiveId" clId="{F3103125-3E56-4B0B-B100-34FC6B36D5E5}" dt="2022-12-12T03:57:53.337" v="5150" actId="478"/>
          <ac:picMkLst>
            <pc:docMk/>
            <pc:sldMk cId="1169923411" sldId="2085"/>
            <ac:picMk id="57346" creationId="{1323E867-571E-1728-A980-B152A44E5BA4}"/>
          </ac:picMkLst>
        </pc:picChg>
        <pc:picChg chg="add mod">
          <ac:chgData name="伊健 杜" userId="e69aded81da48593" providerId="LiveId" clId="{F3103125-3E56-4B0B-B100-34FC6B36D5E5}" dt="2022-12-12T03:58:04.704" v="5154" actId="1076"/>
          <ac:picMkLst>
            <pc:docMk/>
            <pc:sldMk cId="1169923411" sldId="2085"/>
            <ac:picMk id="58370" creationId="{F91EAAC9-267B-BBA2-EFC2-B17FAD6C43D7}"/>
          </ac:picMkLst>
        </pc:picChg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601618678" sldId="2086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601618678" sldId="2086"/>
            <ac:spMk id="5" creationId="{5CD40482-5FE8-24A7-5025-4D03E45ACA97}"/>
          </ac:spMkLst>
        </pc:spChg>
        <pc:picChg chg="del">
          <ac:chgData name="伊健 杜" userId="e69aded81da48593" providerId="LiveId" clId="{F3103125-3E56-4B0B-B100-34FC6B36D5E5}" dt="2022-12-12T03:58:14.667" v="5163" actId="478"/>
          <ac:picMkLst>
            <pc:docMk/>
            <pc:sldMk cId="601618678" sldId="2086"/>
            <ac:picMk id="58370" creationId="{F91EAAC9-267B-BBA2-EFC2-B17FAD6C43D7}"/>
          </ac:picMkLst>
        </pc:picChg>
        <pc:picChg chg="add mod">
          <ac:chgData name="伊健 杜" userId="e69aded81da48593" providerId="LiveId" clId="{F3103125-3E56-4B0B-B100-34FC6B36D5E5}" dt="2022-12-12T03:59:24.415" v="5243" actId="1076"/>
          <ac:picMkLst>
            <pc:docMk/>
            <pc:sldMk cId="601618678" sldId="2086"/>
            <ac:picMk id="59394" creationId="{1342D69E-751E-4C39-FD69-BD953B4BCBFF}"/>
          </ac:picMkLst>
        </pc:picChg>
        <pc:picChg chg="add mod">
          <ac:chgData name="伊健 杜" userId="e69aded81da48593" providerId="LiveId" clId="{F3103125-3E56-4B0B-B100-34FC6B36D5E5}" dt="2022-12-12T03:59:44.429" v="5248" actId="1076"/>
          <ac:picMkLst>
            <pc:docMk/>
            <pc:sldMk cId="601618678" sldId="2086"/>
            <ac:picMk id="59396" creationId="{D57BB259-5C4A-464C-8138-326F8B52B992}"/>
          </ac:picMkLst>
        </pc:picChg>
      </pc:sldChg>
      <pc:sldChg chg="addSp delSp modSp add mod">
        <pc:chgData name="伊健 杜" userId="e69aded81da48593" providerId="LiveId" clId="{F3103125-3E56-4B0B-B100-34FC6B36D5E5}" dt="2022-12-12T04:10:57.259" v="5448"/>
        <pc:sldMkLst>
          <pc:docMk/>
          <pc:sldMk cId="4224740174" sldId="2087"/>
        </pc:sldMkLst>
        <pc:spChg chg="mod">
          <ac:chgData name="伊健 杜" userId="e69aded81da48593" providerId="LiveId" clId="{F3103125-3E56-4B0B-B100-34FC6B36D5E5}" dt="2022-12-12T04:10:57.259" v="5448"/>
          <ac:spMkLst>
            <pc:docMk/>
            <pc:sldMk cId="4224740174" sldId="2087"/>
            <ac:spMk id="2" creationId="{E79E1BCB-D050-90E4-6BA8-9C0749FBE7D3}"/>
          </ac:spMkLst>
        </pc:spChg>
        <pc:spChg chg="del">
          <ac:chgData name="伊健 杜" userId="e69aded81da48593" providerId="LiveId" clId="{F3103125-3E56-4B0B-B100-34FC6B36D5E5}" dt="2022-12-12T03:59:54.786" v="5250" actId="478"/>
          <ac:spMkLst>
            <pc:docMk/>
            <pc:sldMk cId="4224740174" sldId="2087"/>
            <ac:spMk id="3" creationId="{2DBD5943-A5BB-DDCB-CBF5-8D285466B528}"/>
          </ac:spMkLst>
        </pc:spChg>
        <pc:spChg chg="add mod">
          <ac:chgData name="伊健 杜" userId="e69aded81da48593" providerId="LiveId" clId="{F3103125-3E56-4B0B-B100-34FC6B36D5E5}" dt="2022-12-12T04:01:26.578" v="5447" actId="1076"/>
          <ac:spMkLst>
            <pc:docMk/>
            <pc:sldMk cId="4224740174" sldId="2087"/>
            <ac:spMk id="4" creationId="{C59E32F5-1001-E3A5-579B-AFC16F9391FB}"/>
          </ac:spMkLst>
        </pc:spChg>
        <pc:spChg chg="del">
          <ac:chgData name="伊健 杜" userId="e69aded81da48593" providerId="LiveId" clId="{F3103125-3E56-4B0B-B100-34FC6B36D5E5}" dt="2022-12-12T03:59:54.786" v="5250" actId="478"/>
          <ac:spMkLst>
            <pc:docMk/>
            <pc:sldMk cId="4224740174" sldId="2087"/>
            <ac:spMk id="5" creationId="{E6FC3002-A572-E3F2-6ACE-EA7A1949B24E}"/>
          </ac:spMkLst>
        </pc:spChg>
        <pc:spChg chg="del">
          <ac:chgData name="伊健 杜" userId="e69aded81da48593" providerId="LiveId" clId="{F3103125-3E56-4B0B-B100-34FC6B36D5E5}" dt="2022-12-12T03:59:54.786" v="5250" actId="478"/>
          <ac:spMkLst>
            <pc:docMk/>
            <pc:sldMk cId="4224740174" sldId="2087"/>
            <ac:spMk id="8" creationId="{0F0BDC16-C446-E2F7-34E1-5DB240639F05}"/>
          </ac:spMkLst>
        </pc:spChg>
      </pc:sldChg>
    </pc:docChg>
  </pc:docChgLst>
  <pc:docChgLst>
    <pc:chgData name="伊健 杜" userId="e69aded81da48593" providerId="LiveId" clId="{6B588052-41BA-4980-93D5-3F86EE3C7115}"/>
    <pc:docChg chg="custSel addSld delSld modSld sldOrd">
      <pc:chgData name="伊健 杜" userId="e69aded81da48593" providerId="LiveId" clId="{6B588052-41BA-4980-93D5-3F86EE3C7115}" dt="2022-11-10T17:33:49.978" v="594"/>
      <pc:docMkLst>
        <pc:docMk/>
      </pc:docMkLst>
      <pc:sldChg chg="modSp mod">
        <pc:chgData name="伊健 杜" userId="e69aded81da48593" providerId="LiveId" clId="{6B588052-41BA-4980-93D5-3F86EE3C7115}" dt="2022-11-10T14:30:48.582" v="19" actId="20577"/>
        <pc:sldMkLst>
          <pc:docMk/>
          <pc:sldMk cId="4267300696" sldId="1449"/>
        </pc:sldMkLst>
        <pc:spChg chg="mod">
          <ac:chgData name="伊健 杜" userId="e69aded81da48593" providerId="LiveId" clId="{6B588052-41BA-4980-93D5-3F86EE3C7115}" dt="2022-11-10T14:30:48.582" v="19" actId="20577"/>
          <ac:spMkLst>
            <pc:docMk/>
            <pc:sldMk cId="4267300696" sldId="1449"/>
            <ac:spMk id="2" creationId="{388B5FFA-1FF7-2EF5-BE3E-4B6B136CCBA4}"/>
          </ac:spMkLst>
        </pc:spChg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2594431493" sldId="1452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595357290" sldId="1453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1013367840" sldId="1454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670725614" sldId="1455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2214701143" sldId="1456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3423403746" sldId="1457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2271864381" sldId="1458"/>
        </pc:sldMkLst>
      </pc:sldChg>
      <pc:sldChg chg="addSp modSp mod">
        <pc:chgData name="伊健 杜" userId="e69aded81da48593" providerId="LiveId" clId="{6B588052-41BA-4980-93D5-3F86EE3C7115}" dt="2022-11-10T17:16:25.557" v="512"/>
        <pc:sldMkLst>
          <pc:docMk/>
          <pc:sldMk cId="675966493" sldId="1472"/>
        </pc:sldMkLst>
        <pc:spChg chg="add mod">
          <ac:chgData name="伊健 杜" userId="e69aded81da48593" providerId="LiveId" clId="{6B588052-41BA-4980-93D5-3F86EE3C7115}" dt="2022-11-10T17:16:25.557" v="512"/>
          <ac:spMkLst>
            <pc:docMk/>
            <pc:sldMk cId="675966493" sldId="1472"/>
            <ac:spMk id="3" creationId="{0C416F1B-AA86-B0E5-EEA3-ED70196E4796}"/>
          </ac:spMkLst>
        </pc:spChg>
      </pc:sldChg>
      <pc:sldChg chg="modSp mod">
        <pc:chgData name="伊健 杜" userId="e69aded81da48593" providerId="LiveId" clId="{6B588052-41BA-4980-93D5-3F86EE3C7115}" dt="2022-11-10T17:12:27.236" v="463"/>
        <pc:sldMkLst>
          <pc:docMk/>
          <pc:sldMk cId="1640212114" sldId="1474"/>
        </pc:sldMkLst>
        <pc:spChg chg="mod">
          <ac:chgData name="伊健 杜" userId="e69aded81da48593" providerId="LiveId" clId="{6B588052-41BA-4980-93D5-3F86EE3C7115}" dt="2022-11-10T17:12:27.236" v="463"/>
          <ac:spMkLst>
            <pc:docMk/>
            <pc:sldMk cId="1640212114" sldId="1474"/>
            <ac:spMk id="4" creationId="{2691090D-D035-2EE7-556B-29D21742E484}"/>
          </ac:spMkLst>
        </pc:spChg>
      </pc:sldChg>
      <pc:sldChg chg="addSp modSp mod">
        <pc:chgData name="伊健 杜" userId="e69aded81da48593" providerId="LiveId" clId="{6B588052-41BA-4980-93D5-3F86EE3C7115}" dt="2022-11-10T17:27:51.696" v="541" actId="20577"/>
        <pc:sldMkLst>
          <pc:docMk/>
          <pc:sldMk cId="195725402" sldId="1479"/>
        </pc:sldMkLst>
        <pc:spChg chg="add mod">
          <ac:chgData name="伊健 杜" userId="e69aded81da48593" providerId="LiveId" clId="{6B588052-41BA-4980-93D5-3F86EE3C7115}" dt="2022-11-10T17:27:51.696" v="541" actId="20577"/>
          <ac:spMkLst>
            <pc:docMk/>
            <pc:sldMk cId="195725402" sldId="1479"/>
            <ac:spMk id="2" creationId="{21A2E70F-CBBC-E684-F5C3-5C4679306814}"/>
          </ac:spMkLst>
        </pc:spChg>
      </pc:sldChg>
      <pc:sldChg chg="addSp modSp mod">
        <pc:chgData name="伊健 杜" userId="e69aded81da48593" providerId="LiveId" clId="{6B588052-41BA-4980-93D5-3F86EE3C7115}" dt="2022-11-10T17:33:49.978" v="594"/>
        <pc:sldMkLst>
          <pc:docMk/>
          <pc:sldMk cId="3449016446" sldId="1482"/>
        </pc:sldMkLst>
        <pc:spChg chg="add mod">
          <ac:chgData name="伊健 杜" userId="e69aded81da48593" providerId="LiveId" clId="{6B588052-41BA-4980-93D5-3F86EE3C7115}" dt="2022-11-10T17:32:16.355" v="578" actId="1076"/>
          <ac:spMkLst>
            <pc:docMk/>
            <pc:sldMk cId="3449016446" sldId="1482"/>
            <ac:spMk id="2" creationId="{9155777A-2D1F-9D0E-2791-335E5901C308}"/>
          </ac:spMkLst>
        </pc:spChg>
        <pc:spChg chg="add mod">
          <ac:chgData name="伊健 杜" userId="e69aded81da48593" providerId="LiveId" clId="{6B588052-41BA-4980-93D5-3F86EE3C7115}" dt="2022-11-10T17:32:54.282" v="593" actId="20577"/>
          <ac:spMkLst>
            <pc:docMk/>
            <pc:sldMk cId="3449016446" sldId="1482"/>
            <ac:spMk id="3" creationId="{7522E019-6C90-EF42-4188-8E29213AE70D}"/>
          </ac:spMkLst>
        </pc:spChg>
        <pc:inkChg chg="add">
          <ac:chgData name="伊健 杜" userId="e69aded81da48593" providerId="LiveId" clId="{6B588052-41BA-4980-93D5-3F86EE3C7115}" dt="2022-11-10T17:33:49.978" v="594"/>
          <ac:inkMkLst>
            <pc:docMk/>
            <pc:sldMk cId="3449016446" sldId="1482"/>
            <ac:inkMk id="5" creationId="{A837E24F-4D1C-FD54-9F65-AC99A10813C6}"/>
          </ac:inkMkLst>
        </pc:inkChg>
      </pc:sldChg>
      <pc:sldChg chg="new del ord">
        <pc:chgData name="伊健 杜" userId="e69aded81da48593" providerId="LiveId" clId="{6B588052-41BA-4980-93D5-3F86EE3C7115}" dt="2022-11-10T14:31:03.979" v="25" actId="47"/>
        <pc:sldMkLst>
          <pc:docMk/>
          <pc:sldMk cId="3591905088" sldId="1490"/>
        </pc:sldMkLst>
      </pc:sldChg>
      <pc:sldChg chg="addSp delSp modSp add mod">
        <pc:chgData name="伊健 杜" userId="e69aded81da48593" providerId="LiveId" clId="{6B588052-41BA-4980-93D5-3F86EE3C7115}" dt="2022-11-10T14:37:33.978" v="379"/>
        <pc:sldMkLst>
          <pc:docMk/>
          <pc:sldMk cId="4089435537" sldId="1490"/>
        </pc:sldMkLst>
        <pc:spChg chg="mod">
          <ac:chgData name="伊健 杜" userId="e69aded81da48593" providerId="LiveId" clId="{6B588052-41BA-4980-93D5-3F86EE3C7115}" dt="2022-11-10T14:32:23.742" v="60" actId="20577"/>
          <ac:spMkLst>
            <pc:docMk/>
            <pc:sldMk cId="4089435537" sldId="1490"/>
            <ac:spMk id="2" creationId="{10304424-DB4A-36E7-9E0D-D32A5DD0F26C}"/>
          </ac:spMkLst>
        </pc:spChg>
        <pc:spChg chg="mod">
          <ac:chgData name="伊健 杜" userId="e69aded81da48593" providerId="LiveId" clId="{6B588052-41BA-4980-93D5-3F86EE3C7115}" dt="2022-11-10T14:37:33.978" v="379"/>
          <ac:spMkLst>
            <pc:docMk/>
            <pc:sldMk cId="4089435537" sldId="1490"/>
            <ac:spMk id="4" creationId="{2691090D-D035-2EE7-556B-29D21742E484}"/>
          </ac:spMkLst>
        </pc:spChg>
        <pc:spChg chg="mod">
          <ac:chgData name="伊健 杜" userId="e69aded81da48593" providerId="LiveId" clId="{6B588052-41BA-4980-93D5-3F86EE3C7115}" dt="2022-11-10T14:32:15.127" v="57"/>
          <ac:spMkLst>
            <pc:docMk/>
            <pc:sldMk cId="4089435537" sldId="1490"/>
            <ac:spMk id="5" creationId="{12133E31-EFD8-1428-E834-932512E03115}"/>
          </ac:spMkLst>
        </pc:spChg>
        <pc:picChg chg="add mod">
          <ac:chgData name="伊健 杜" userId="e69aded81da48593" providerId="LiveId" clId="{6B588052-41BA-4980-93D5-3F86EE3C7115}" dt="2022-11-10T14:33:03.243" v="175" actId="1076"/>
          <ac:picMkLst>
            <pc:docMk/>
            <pc:sldMk cId="4089435537" sldId="1490"/>
            <ac:picMk id="6" creationId="{0B290404-1156-B3E9-9607-D254425A0BE9}"/>
          </ac:picMkLst>
        </pc:picChg>
        <pc:picChg chg="add mod">
          <ac:chgData name="伊健 杜" userId="e69aded81da48593" providerId="LiveId" clId="{6B588052-41BA-4980-93D5-3F86EE3C7115}" dt="2022-11-10T14:33:44.918" v="181" actId="14100"/>
          <ac:picMkLst>
            <pc:docMk/>
            <pc:sldMk cId="4089435537" sldId="1490"/>
            <ac:picMk id="1026" creationId="{522BA1DB-5D54-EB18-0E59-6BEDBBBB0821}"/>
          </ac:picMkLst>
        </pc:picChg>
        <pc:picChg chg="del">
          <ac:chgData name="伊健 杜" userId="e69aded81da48593" providerId="LiveId" clId="{6B588052-41BA-4980-93D5-3F86EE3C7115}" dt="2022-11-10T14:32:51.353" v="173" actId="478"/>
          <ac:picMkLst>
            <pc:docMk/>
            <pc:sldMk cId="4089435537" sldId="1490"/>
            <ac:picMk id="11266" creationId="{ED9CB433-AB9A-1116-7543-D4E402AF8175}"/>
          </ac:picMkLst>
        </pc:picChg>
      </pc:sldChg>
      <pc:sldChg chg="delSp modSp new mod">
        <pc:chgData name="伊健 杜" userId="e69aded81da48593" providerId="LiveId" clId="{6B588052-41BA-4980-93D5-3F86EE3C7115}" dt="2022-11-10T14:49:13.865" v="452"/>
        <pc:sldMkLst>
          <pc:docMk/>
          <pc:sldMk cId="2154007388" sldId="1491"/>
        </pc:sldMkLst>
        <pc:spChg chg="mod">
          <ac:chgData name="伊健 杜" userId="e69aded81da48593" providerId="LiveId" clId="{6B588052-41BA-4980-93D5-3F86EE3C7115}" dt="2022-11-10T14:49:13.865" v="452"/>
          <ac:spMkLst>
            <pc:docMk/>
            <pc:sldMk cId="2154007388" sldId="1491"/>
            <ac:spMk id="2" creationId="{5752B7B4-69D2-8FC9-31BC-BD1D608ED079}"/>
          </ac:spMkLst>
        </pc:spChg>
        <pc:spChg chg="del">
          <ac:chgData name="伊健 杜" userId="e69aded81da48593" providerId="LiveId" clId="{6B588052-41BA-4980-93D5-3F86EE3C7115}" dt="2022-11-10T14:48:43.576" v="380" actId="478"/>
          <ac:spMkLst>
            <pc:docMk/>
            <pc:sldMk cId="2154007388" sldId="1491"/>
            <ac:spMk id="3" creationId="{B81D99C6-6E3A-D52A-CB8B-DE139E2D27B7}"/>
          </ac:spMkLst>
        </pc:spChg>
      </pc:sldChg>
      <pc:sldChg chg="addSp delSp modSp add mod delAnim">
        <pc:chgData name="伊健 杜" userId="e69aded81da48593" providerId="LiveId" clId="{6B588052-41BA-4980-93D5-3F86EE3C7115}" dt="2022-11-10T14:37:33.978" v="379"/>
        <pc:sldMkLst>
          <pc:docMk/>
          <pc:sldMk cId="3967100007" sldId="1492"/>
        </pc:sldMkLst>
        <pc:spChg chg="mod">
          <ac:chgData name="伊健 杜" userId="e69aded81da48593" providerId="LiveId" clId="{6B588052-41BA-4980-93D5-3F86EE3C7115}" dt="2022-11-10T14:37:33.978" v="379"/>
          <ac:spMkLst>
            <pc:docMk/>
            <pc:sldMk cId="3967100007" sldId="1492"/>
            <ac:spMk id="4" creationId="{2691090D-D035-2EE7-556B-29D21742E484}"/>
          </ac:spMkLst>
        </pc:spChg>
        <pc:spChg chg="del">
          <ac:chgData name="伊健 杜" userId="e69aded81da48593" providerId="LiveId" clId="{6B588052-41BA-4980-93D5-3F86EE3C7115}" dt="2022-11-10T14:34:03.813" v="184" actId="478"/>
          <ac:spMkLst>
            <pc:docMk/>
            <pc:sldMk cId="3967100007" sldId="1492"/>
            <ac:spMk id="5" creationId="{12133E31-EFD8-1428-E834-932512E03115}"/>
          </ac:spMkLst>
        </pc:spChg>
        <pc:spChg chg="add del">
          <ac:chgData name="伊健 杜" userId="e69aded81da48593" providerId="LiveId" clId="{6B588052-41BA-4980-93D5-3F86EE3C7115}" dt="2022-11-10T14:35:47.369" v="274" actId="478"/>
          <ac:spMkLst>
            <pc:docMk/>
            <pc:sldMk cId="3967100007" sldId="1492"/>
            <ac:spMk id="7" creationId="{E8AC2491-A116-0A44-1CA6-AC5160ACFD25}"/>
          </ac:spMkLst>
        </pc:spChg>
        <pc:picChg chg="del">
          <ac:chgData name="伊健 杜" userId="e69aded81da48593" providerId="LiveId" clId="{6B588052-41BA-4980-93D5-3F86EE3C7115}" dt="2022-11-10T14:35:42.718" v="272" actId="478"/>
          <ac:picMkLst>
            <pc:docMk/>
            <pc:sldMk cId="3967100007" sldId="1492"/>
            <ac:picMk id="6" creationId="{0B290404-1156-B3E9-9607-D254425A0BE9}"/>
          </ac:picMkLst>
        </pc:picChg>
        <pc:picChg chg="add mod">
          <ac:chgData name="伊健 杜" userId="e69aded81da48593" providerId="LiveId" clId="{6B588052-41BA-4980-93D5-3F86EE3C7115}" dt="2022-11-10T14:36:03.064" v="278" actId="1076"/>
          <ac:picMkLst>
            <pc:docMk/>
            <pc:sldMk cId="3967100007" sldId="1492"/>
            <ac:picMk id="9" creationId="{172B7112-FADF-DD1C-CF73-DB1252F3CC94}"/>
          </ac:picMkLst>
        </pc:picChg>
        <pc:picChg chg="del">
          <ac:chgData name="伊健 杜" userId="e69aded81da48593" providerId="LiveId" clId="{6B588052-41BA-4980-93D5-3F86EE3C7115}" dt="2022-11-10T14:35:42.718" v="272" actId="478"/>
          <ac:picMkLst>
            <pc:docMk/>
            <pc:sldMk cId="3967100007" sldId="1492"/>
            <ac:picMk id="1026" creationId="{522BA1DB-5D54-EB18-0E59-6BEDBBBB0821}"/>
          </ac:picMkLst>
        </pc:picChg>
      </pc:sldChg>
      <pc:sldChg chg="addSp delSp modSp add mod">
        <pc:chgData name="伊健 杜" userId="e69aded81da48593" providerId="LiveId" clId="{6B588052-41BA-4980-93D5-3F86EE3C7115}" dt="2022-11-10T14:37:33.978" v="379"/>
        <pc:sldMkLst>
          <pc:docMk/>
          <pc:sldMk cId="3865179364" sldId="1493"/>
        </pc:sldMkLst>
        <pc:spChg chg="mod">
          <ac:chgData name="伊健 杜" userId="e69aded81da48593" providerId="LiveId" clId="{6B588052-41BA-4980-93D5-3F86EE3C7115}" dt="2022-11-10T14:37:33.978" v="379"/>
          <ac:spMkLst>
            <pc:docMk/>
            <pc:sldMk cId="3865179364" sldId="1493"/>
            <ac:spMk id="4" creationId="{2691090D-D035-2EE7-556B-29D21742E484}"/>
          </ac:spMkLst>
        </pc:spChg>
        <pc:picChg chg="del">
          <ac:chgData name="伊健 杜" userId="e69aded81da48593" providerId="LiveId" clId="{6B588052-41BA-4980-93D5-3F86EE3C7115}" dt="2022-11-10T14:36:49.328" v="351" actId="478"/>
          <ac:picMkLst>
            <pc:docMk/>
            <pc:sldMk cId="3865179364" sldId="1493"/>
            <ac:picMk id="9" creationId="{172B7112-FADF-DD1C-CF73-DB1252F3CC94}"/>
          </ac:picMkLst>
        </pc:picChg>
        <pc:picChg chg="add mod">
          <ac:chgData name="伊健 杜" userId="e69aded81da48593" providerId="LiveId" clId="{6B588052-41BA-4980-93D5-3F86EE3C7115}" dt="2022-11-10T14:37:03.994" v="355" actId="1076"/>
          <ac:picMkLst>
            <pc:docMk/>
            <pc:sldMk cId="3865179364" sldId="1493"/>
            <ac:picMk id="3074" creationId="{AEDA0CBA-2C75-55FE-B207-267B20782D04}"/>
          </ac:picMkLst>
        </pc:picChg>
      </pc:sldChg>
      <pc:sldChg chg="new">
        <pc:chgData name="伊健 杜" userId="e69aded81da48593" providerId="LiveId" clId="{6B588052-41BA-4980-93D5-3F86EE3C7115}" dt="2022-11-10T16:55:22.421" v="453" actId="680"/>
        <pc:sldMkLst>
          <pc:docMk/>
          <pc:sldMk cId="1009653744" sldId="1494"/>
        </pc:sldMkLst>
      </pc:sldChg>
    </pc:docChg>
  </pc:docChgLst>
  <pc:docChgLst>
    <pc:chgData name="伊健 杜" userId="e69aded81da48593" providerId="LiveId" clId="{DBEEFA7B-6E3D-4E12-B09B-6D72D9101CBE}"/>
    <pc:docChg chg="custSel addSld delSld modSld sldOrd">
      <pc:chgData name="伊健 杜" userId="e69aded81da48593" providerId="LiveId" clId="{DBEEFA7B-6E3D-4E12-B09B-6D72D9101CBE}" dt="2022-12-01T05:59:14.627" v="3239"/>
      <pc:docMkLst>
        <pc:docMk/>
      </pc:docMkLst>
      <pc:sldChg chg="del">
        <pc:chgData name="伊健 杜" userId="e69aded81da48593" providerId="LiveId" clId="{DBEEFA7B-6E3D-4E12-B09B-6D72D9101CBE}" dt="2022-12-01T04:34:50.619" v="0" actId="47"/>
        <pc:sldMkLst>
          <pc:docMk/>
          <pc:sldMk cId="2891646171" sldId="947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4238156773" sldId="953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3247789987" sldId="955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2638444399" sldId="1628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3956247552" sldId="1629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1580241461" sldId="1789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3577248458" sldId="1790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1075871152" sldId="1791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1105718228" sldId="1792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3559512460" sldId="1793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3671340783" sldId="1794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3658431401" sldId="1795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1646653373" sldId="1796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4236459713" sldId="1797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2239918173" sldId="1798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2279117229" sldId="1799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2828160977" sldId="1800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447263709" sldId="1801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2981509105" sldId="1802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3579372099" sldId="1803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681945896" sldId="1804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1965360275" sldId="1805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3701736404" sldId="1806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2688775466" sldId="1807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3499906060" sldId="1808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4128702787" sldId="1809"/>
        </pc:sldMkLst>
      </pc:sldChg>
      <pc:sldChg chg="del">
        <pc:chgData name="伊健 杜" userId="e69aded81da48593" providerId="LiveId" clId="{DBEEFA7B-6E3D-4E12-B09B-6D72D9101CBE}" dt="2022-12-01T04:34:50.619" v="0" actId="47"/>
        <pc:sldMkLst>
          <pc:docMk/>
          <pc:sldMk cId="1311962446" sldId="1810"/>
        </pc:sldMkLst>
      </pc:sldChg>
      <pc:sldChg chg="modSp mod">
        <pc:chgData name="伊健 杜" userId="e69aded81da48593" providerId="LiveId" clId="{DBEEFA7B-6E3D-4E12-B09B-6D72D9101CBE}" dt="2022-12-01T05:06:01.406" v="442"/>
        <pc:sldMkLst>
          <pc:docMk/>
          <pc:sldMk cId="1816966275" sldId="1844"/>
        </pc:sldMkLst>
        <pc:spChg chg="mod">
          <ac:chgData name="伊健 杜" userId="e69aded81da48593" providerId="LiveId" clId="{DBEEFA7B-6E3D-4E12-B09B-6D72D9101CBE}" dt="2022-12-01T05:06:01.406" v="442"/>
          <ac:spMkLst>
            <pc:docMk/>
            <pc:sldMk cId="1816966275" sldId="1844"/>
            <ac:spMk id="2" creationId="{10304424-DB4A-36E7-9E0D-D32A5DD0F26C}"/>
          </ac:spMkLst>
        </pc:spChg>
        <pc:spChg chg="mod">
          <ac:chgData name="伊健 杜" userId="e69aded81da48593" providerId="LiveId" clId="{DBEEFA7B-6E3D-4E12-B09B-6D72D9101CBE}" dt="2022-12-01T04:43:41.309" v="139" actId="1076"/>
          <ac:spMkLst>
            <pc:docMk/>
            <pc:sldMk cId="1816966275" sldId="1844"/>
            <ac:spMk id="10" creationId="{B839CA97-BE0D-8B7C-B769-3E145A81D451}"/>
          </ac:spMkLst>
        </pc:spChg>
      </pc:sldChg>
      <pc:sldChg chg="addSp delSp modSp add mod delAnim">
        <pc:chgData name="伊健 杜" userId="e69aded81da48593" providerId="LiveId" clId="{DBEEFA7B-6E3D-4E12-B09B-6D72D9101CBE}" dt="2022-12-01T04:46:00.847" v="410"/>
        <pc:sldMkLst>
          <pc:docMk/>
          <pc:sldMk cId="1140596550" sldId="1846"/>
        </pc:sldMkLst>
        <pc:spChg chg="del">
          <ac:chgData name="伊健 杜" userId="e69aded81da48593" providerId="LiveId" clId="{DBEEFA7B-6E3D-4E12-B09B-6D72D9101CBE}" dt="2022-12-01T04:43:54.910" v="141" actId="478"/>
          <ac:spMkLst>
            <pc:docMk/>
            <pc:sldMk cId="1140596550" sldId="1846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4:46:00.847" v="410"/>
          <ac:spMkLst>
            <pc:docMk/>
            <pc:sldMk cId="1140596550" sldId="1846"/>
            <ac:spMk id="10" creationId="{B839CA97-BE0D-8B7C-B769-3E145A81D451}"/>
          </ac:spMkLst>
        </pc:spChg>
        <pc:picChg chg="add mod">
          <ac:chgData name="伊健 杜" userId="e69aded81da48593" providerId="LiveId" clId="{DBEEFA7B-6E3D-4E12-B09B-6D72D9101CBE}" dt="2022-12-01T04:45:03.198" v="278" actId="14100"/>
          <ac:picMkLst>
            <pc:docMk/>
            <pc:sldMk cId="1140596550" sldId="1846"/>
            <ac:picMk id="1026" creationId="{178C0B5F-C632-7AB8-FD02-D820F1C5108F}"/>
          </ac:picMkLst>
        </pc:picChg>
        <pc:picChg chg="del">
          <ac:chgData name="伊健 杜" userId="e69aded81da48593" providerId="LiveId" clId="{DBEEFA7B-6E3D-4E12-B09B-6D72D9101CBE}" dt="2022-12-01T04:44:32.852" v="275" actId="478"/>
          <ac:picMkLst>
            <pc:docMk/>
            <pc:sldMk cId="1140596550" sldId="1846"/>
            <ac:picMk id="11266" creationId="{2E0A8439-40F1-8D1F-36AE-1D8756D8AC2D}"/>
          </ac:picMkLst>
        </pc:picChg>
      </pc:sldChg>
      <pc:sldChg chg="modSp add mod">
        <pc:chgData name="伊健 杜" userId="e69aded81da48593" providerId="LiveId" clId="{DBEEFA7B-6E3D-4E12-B09B-6D72D9101CBE}" dt="2022-12-01T04:45:43.374" v="401"/>
        <pc:sldMkLst>
          <pc:docMk/>
          <pc:sldMk cId="2619433439" sldId="1847"/>
        </pc:sldMkLst>
        <pc:spChg chg="mod">
          <ac:chgData name="伊健 杜" userId="e69aded81da48593" providerId="LiveId" clId="{DBEEFA7B-6E3D-4E12-B09B-6D72D9101CBE}" dt="2022-12-01T04:45:43.374" v="401"/>
          <ac:spMkLst>
            <pc:docMk/>
            <pc:sldMk cId="2619433439" sldId="1847"/>
            <ac:spMk id="2" creationId="{CF093439-81E9-9130-8552-41053044C2EA}"/>
          </ac:spMkLst>
        </pc:spChg>
      </pc:sldChg>
      <pc:sldChg chg="addSp delSp modSp add mod">
        <pc:chgData name="伊健 杜" userId="e69aded81da48593" providerId="LiveId" clId="{DBEEFA7B-6E3D-4E12-B09B-6D72D9101CBE}" dt="2022-12-01T05:09:14.598" v="681" actId="20577"/>
        <pc:sldMkLst>
          <pc:docMk/>
          <pc:sldMk cId="3409591118" sldId="1848"/>
        </pc:sldMkLst>
        <pc:spChg chg="mod">
          <ac:chgData name="伊健 杜" userId="e69aded81da48593" providerId="LiveId" clId="{DBEEFA7B-6E3D-4E12-B09B-6D72D9101CBE}" dt="2022-12-01T05:06:06.710" v="446"/>
          <ac:spMkLst>
            <pc:docMk/>
            <pc:sldMk cId="3409591118" sldId="1848"/>
            <ac:spMk id="2" creationId="{10304424-DB4A-36E7-9E0D-D32A5DD0F26C}"/>
          </ac:spMkLst>
        </pc:spChg>
        <pc:spChg chg="add del">
          <ac:chgData name="伊健 杜" userId="e69aded81da48593" providerId="LiveId" clId="{DBEEFA7B-6E3D-4E12-B09B-6D72D9101CBE}" dt="2022-12-01T05:05:48.488" v="437"/>
          <ac:spMkLst>
            <pc:docMk/>
            <pc:sldMk cId="3409591118" sldId="1848"/>
            <ac:spMk id="3" creationId="{53886B71-7831-906C-7C3E-D913060CCD28}"/>
          </ac:spMkLst>
        </pc:spChg>
        <pc:spChg chg="mod">
          <ac:chgData name="伊健 杜" userId="e69aded81da48593" providerId="LiveId" clId="{DBEEFA7B-6E3D-4E12-B09B-6D72D9101CBE}" dt="2022-12-01T05:05:49.765" v="438"/>
          <ac:spMkLst>
            <pc:docMk/>
            <pc:sldMk cId="3409591118" sldId="1848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09:14.598" v="681" actId="20577"/>
          <ac:spMkLst>
            <pc:docMk/>
            <pc:sldMk cId="3409591118" sldId="1848"/>
            <ac:spMk id="10" creationId="{B839CA97-BE0D-8B7C-B769-3E145A81D451}"/>
          </ac:spMkLst>
        </pc:spChg>
        <pc:picChg chg="add mod">
          <ac:chgData name="伊健 杜" userId="e69aded81da48593" providerId="LiveId" clId="{DBEEFA7B-6E3D-4E12-B09B-6D72D9101CBE}" dt="2022-12-01T05:08:45.791" v="668" actId="1076"/>
          <ac:picMkLst>
            <pc:docMk/>
            <pc:sldMk cId="3409591118" sldId="1848"/>
            <ac:picMk id="2051" creationId="{4E2CC2FE-052A-75FD-BC80-182F170A195E}"/>
          </ac:picMkLst>
        </pc:picChg>
        <pc:picChg chg="del">
          <ac:chgData name="伊健 杜" userId="e69aded81da48593" providerId="LiveId" clId="{DBEEFA7B-6E3D-4E12-B09B-6D72D9101CBE}" dt="2022-12-01T05:07:23.944" v="666" actId="478"/>
          <ac:picMkLst>
            <pc:docMk/>
            <pc:sldMk cId="3409591118" sldId="1848"/>
            <ac:picMk id="11266" creationId="{2E0A8439-40F1-8D1F-36AE-1D8756D8AC2D}"/>
          </ac:picMkLst>
        </pc:picChg>
      </pc:sldChg>
      <pc:sldChg chg="addSp delSp modSp add mod ord">
        <pc:chgData name="伊健 杜" userId="e69aded81da48593" providerId="LiveId" clId="{DBEEFA7B-6E3D-4E12-B09B-6D72D9101CBE}" dt="2022-12-01T05:41:51.827" v="2284"/>
        <pc:sldMkLst>
          <pc:docMk/>
          <pc:sldMk cId="738264871" sldId="1849"/>
        </pc:sldMkLst>
        <pc:spChg chg="mod">
          <ac:chgData name="伊健 杜" userId="e69aded81da48593" providerId="LiveId" clId="{DBEEFA7B-6E3D-4E12-B09B-6D72D9101CBE}" dt="2022-12-01T05:41:10.015" v="2279"/>
          <ac:spMkLst>
            <pc:docMk/>
            <pc:sldMk cId="738264871" sldId="1849"/>
            <ac:spMk id="2" creationId="{CF093439-81E9-9130-8552-41053044C2EA}"/>
          </ac:spMkLst>
        </pc:spChg>
        <pc:spChg chg="add del mod">
          <ac:chgData name="伊健 杜" userId="e69aded81da48593" providerId="LiveId" clId="{DBEEFA7B-6E3D-4E12-B09B-6D72D9101CBE}" dt="2022-12-01T05:40:58.632" v="2226" actId="478"/>
          <ac:spMkLst>
            <pc:docMk/>
            <pc:sldMk cId="738264871" sldId="1849"/>
            <ac:spMk id="3" creationId="{B89D8BF1-E742-1331-2E33-D6CDD0242893}"/>
          </ac:spMkLst>
        </pc:spChg>
      </pc:sldChg>
      <pc:sldChg chg="add del">
        <pc:chgData name="伊健 杜" userId="e69aded81da48593" providerId="LiveId" clId="{DBEEFA7B-6E3D-4E12-B09B-6D72D9101CBE}" dt="2022-12-01T05:08:53.681" v="670" actId="47"/>
        <pc:sldMkLst>
          <pc:docMk/>
          <pc:sldMk cId="3112302209" sldId="1849"/>
        </pc:sldMkLst>
      </pc:sldChg>
      <pc:sldChg chg="addSp delSp modSp add mod">
        <pc:chgData name="伊健 杜" userId="e69aded81da48593" providerId="LiveId" clId="{DBEEFA7B-6E3D-4E12-B09B-6D72D9101CBE}" dt="2022-12-01T05:14:37.198" v="892"/>
        <pc:sldMkLst>
          <pc:docMk/>
          <pc:sldMk cId="1366944380" sldId="1850"/>
        </pc:sldMkLst>
        <pc:spChg chg="mod">
          <ac:chgData name="伊健 杜" userId="e69aded81da48593" providerId="LiveId" clId="{DBEEFA7B-6E3D-4E12-B09B-6D72D9101CBE}" dt="2022-12-01T05:10:37.229" v="748"/>
          <ac:spMkLst>
            <pc:docMk/>
            <pc:sldMk cId="1366944380" sldId="1850"/>
            <ac:spMk id="2" creationId="{10304424-DB4A-36E7-9E0D-D32A5DD0F26C}"/>
          </ac:spMkLst>
        </pc:spChg>
        <pc:spChg chg="add del">
          <ac:chgData name="伊健 杜" userId="e69aded81da48593" providerId="LiveId" clId="{DBEEFA7B-6E3D-4E12-B09B-6D72D9101CBE}" dt="2022-12-01T05:10:49.866" v="750"/>
          <ac:spMkLst>
            <pc:docMk/>
            <pc:sldMk cId="1366944380" sldId="1850"/>
            <ac:spMk id="3" creationId="{380F51DF-380E-420F-A68A-BB6019D0A20D}"/>
          </ac:spMkLst>
        </pc:spChg>
        <pc:spChg chg="mod">
          <ac:chgData name="伊健 杜" userId="e69aded81da48593" providerId="LiveId" clId="{DBEEFA7B-6E3D-4E12-B09B-6D72D9101CBE}" dt="2022-12-01T05:10:50.947" v="751"/>
          <ac:spMkLst>
            <pc:docMk/>
            <pc:sldMk cId="1366944380" sldId="1850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14:31.120" v="890"/>
          <ac:spMkLst>
            <pc:docMk/>
            <pc:sldMk cId="1366944380" sldId="1850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13:38.778" v="865" actId="478"/>
          <ac:picMkLst>
            <pc:docMk/>
            <pc:sldMk cId="1366944380" sldId="1850"/>
            <ac:picMk id="2051" creationId="{4E2CC2FE-052A-75FD-BC80-182F170A195E}"/>
          </ac:picMkLst>
        </pc:picChg>
        <pc:picChg chg="add mod">
          <ac:chgData name="伊健 杜" userId="e69aded81da48593" providerId="LiveId" clId="{DBEEFA7B-6E3D-4E12-B09B-6D72D9101CBE}" dt="2022-12-01T05:14:21.137" v="869" actId="1076"/>
          <ac:picMkLst>
            <pc:docMk/>
            <pc:sldMk cId="1366944380" sldId="1850"/>
            <ac:picMk id="3075" creationId="{CF94C6AC-5B07-6DA0-EF88-5F9D8D406D41}"/>
          </ac:picMkLst>
        </pc:picChg>
        <pc:picChg chg="add del">
          <ac:chgData name="伊健 杜" userId="e69aded81da48593" providerId="LiveId" clId="{DBEEFA7B-6E3D-4E12-B09B-6D72D9101CBE}" dt="2022-12-01T05:14:37.198" v="892"/>
          <ac:picMkLst>
            <pc:docMk/>
            <pc:sldMk cId="1366944380" sldId="1850"/>
            <ac:picMk id="3077" creationId="{AE2B1DF1-2877-B164-9F1F-04CE12C68F63}"/>
          </ac:picMkLst>
        </pc:picChg>
      </pc:sldChg>
      <pc:sldChg chg="addSp delSp modSp add mod delAnim">
        <pc:chgData name="伊健 杜" userId="e69aded81da48593" providerId="LiveId" clId="{DBEEFA7B-6E3D-4E12-B09B-6D72D9101CBE}" dt="2022-12-01T05:18:32.564" v="1064" actId="27636"/>
        <pc:sldMkLst>
          <pc:docMk/>
          <pc:sldMk cId="2665648852" sldId="1851"/>
        </pc:sldMkLst>
        <pc:spChg chg="del">
          <ac:chgData name="伊健 杜" userId="e69aded81da48593" providerId="LiveId" clId="{DBEEFA7B-6E3D-4E12-B09B-6D72D9101CBE}" dt="2022-12-01T05:14:41.894" v="894" actId="478"/>
          <ac:spMkLst>
            <pc:docMk/>
            <pc:sldMk cId="2665648852" sldId="1851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18:32.564" v="1064" actId="27636"/>
          <ac:spMkLst>
            <pc:docMk/>
            <pc:sldMk cId="2665648852" sldId="1851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17:49.342" v="1034" actId="478"/>
          <ac:picMkLst>
            <pc:docMk/>
            <pc:sldMk cId="2665648852" sldId="1851"/>
            <ac:picMk id="3075" creationId="{CF94C6AC-5B07-6DA0-EF88-5F9D8D406D41}"/>
          </ac:picMkLst>
        </pc:picChg>
        <pc:picChg chg="add mod">
          <ac:chgData name="伊健 杜" userId="e69aded81da48593" providerId="LiveId" clId="{DBEEFA7B-6E3D-4E12-B09B-6D72D9101CBE}" dt="2022-12-01T05:18:07.143" v="1038" actId="1076"/>
          <ac:picMkLst>
            <pc:docMk/>
            <pc:sldMk cId="2665648852" sldId="1851"/>
            <ac:picMk id="5122" creationId="{394C7F7E-0729-7A2C-B7F3-2451F4E0941C}"/>
          </ac:picMkLst>
        </pc:picChg>
      </pc:sldChg>
      <pc:sldChg chg="addSp delSp modSp add mod ord">
        <pc:chgData name="伊健 杜" userId="e69aded81da48593" providerId="LiveId" clId="{DBEEFA7B-6E3D-4E12-B09B-6D72D9101CBE}" dt="2022-12-01T05:42:04.756" v="2287"/>
        <pc:sldMkLst>
          <pc:docMk/>
          <pc:sldMk cId="891458807" sldId="1852"/>
        </pc:sldMkLst>
        <pc:spChg chg="mod">
          <ac:chgData name="伊健 杜" userId="e69aded81da48593" providerId="LiveId" clId="{DBEEFA7B-6E3D-4E12-B09B-6D72D9101CBE}" dt="2022-12-01T05:19:14.846" v="1148"/>
          <ac:spMkLst>
            <pc:docMk/>
            <pc:sldMk cId="891458807" sldId="1852"/>
            <ac:spMk id="10" creationId="{B839CA97-BE0D-8B7C-B769-3E145A81D451}"/>
          </ac:spMkLst>
        </pc:spChg>
        <pc:picChg chg="del mod">
          <ac:chgData name="伊健 杜" userId="e69aded81da48593" providerId="LiveId" clId="{DBEEFA7B-6E3D-4E12-B09B-6D72D9101CBE}" dt="2022-12-01T05:21:38.726" v="1153" actId="478"/>
          <ac:picMkLst>
            <pc:docMk/>
            <pc:sldMk cId="891458807" sldId="1852"/>
            <ac:picMk id="5122" creationId="{394C7F7E-0729-7A2C-B7F3-2451F4E0941C}"/>
          </ac:picMkLst>
        </pc:picChg>
        <pc:picChg chg="add del mod">
          <ac:chgData name="伊健 杜" userId="e69aded81da48593" providerId="LiveId" clId="{DBEEFA7B-6E3D-4E12-B09B-6D72D9101CBE}" dt="2022-12-01T05:21:50.573" v="1157" actId="478"/>
          <ac:picMkLst>
            <pc:docMk/>
            <pc:sldMk cId="891458807" sldId="1852"/>
            <ac:picMk id="6146" creationId="{466C5F04-02F6-CFE7-FAEC-438514227C94}"/>
          </ac:picMkLst>
        </pc:picChg>
        <pc:picChg chg="add mod">
          <ac:chgData name="伊健 杜" userId="e69aded81da48593" providerId="LiveId" clId="{DBEEFA7B-6E3D-4E12-B09B-6D72D9101CBE}" dt="2022-12-01T05:22:28.794" v="1162" actId="1076"/>
          <ac:picMkLst>
            <pc:docMk/>
            <pc:sldMk cId="891458807" sldId="1852"/>
            <ac:picMk id="6148" creationId="{0588FB9A-158C-B3EA-BB66-7E3B3CC755F0}"/>
          </ac:picMkLst>
        </pc:picChg>
      </pc:sldChg>
      <pc:sldChg chg="addSp delSp modSp add mod">
        <pc:chgData name="伊健 杜" userId="e69aded81da48593" providerId="LiveId" clId="{DBEEFA7B-6E3D-4E12-B09B-6D72D9101CBE}" dt="2022-12-01T05:25:39.127" v="1311" actId="1076"/>
        <pc:sldMkLst>
          <pc:docMk/>
          <pc:sldMk cId="636416477" sldId="1853"/>
        </pc:sldMkLst>
        <pc:spChg chg="mod">
          <ac:chgData name="伊健 杜" userId="e69aded81da48593" providerId="LiveId" clId="{DBEEFA7B-6E3D-4E12-B09B-6D72D9101CBE}" dt="2022-12-01T05:23:22.729" v="1187"/>
          <ac:spMkLst>
            <pc:docMk/>
            <pc:sldMk cId="636416477" sldId="1853"/>
            <ac:spMk id="2" creationId="{10304424-DB4A-36E7-9E0D-D32A5DD0F26C}"/>
          </ac:spMkLst>
        </pc:spChg>
        <pc:spChg chg="mod">
          <ac:chgData name="伊健 杜" userId="e69aded81da48593" providerId="LiveId" clId="{DBEEFA7B-6E3D-4E12-B09B-6D72D9101CBE}" dt="2022-12-01T05:23:35.681" v="1188"/>
          <ac:spMkLst>
            <pc:docMk/>
            <pc:sldMk cId="636416477" sldId="1853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24:38.724" v="1308"/>
          <ac:spMkLst>
            <pc:docMk/>
            <pc:sldMk cId="636416477" sldId="1853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25:37.068" v="1309" actId="478"/>
          <ac:picMkLst>
            <pc:docMk/>
            <pc:sldMk cId="636416477" sldId="1853"/>
            <ac:picMk id="3075" creationId="{CF94C6AC-5B07-6DA0-EF88-5F9D8D406D41}"/>
          </ac:picMkLst>
        </pc:picChg>
        <pc:picChg chg="add mod">
          <ac:chgData name="伊健 杜" userId="e69aded81da48593" providerId="LiveId" clId="{DBEEFA7B-6E3D-4E12-B09B-6D72D9101CBE}" dt="2022-12-01T05:25:39.127" v="1311" actId="1076"/>
          <ac:picMkLst>
            <pc:docMk/>
            <pc:sldMk cId="636416477" sldId="1853"/>
            <ac:picMk id="7170" creationId="{3FC9CBC3-87B6-FE0E-82D5-93F673D1C2DB}"/>
          </ac:picMkLst>
        </pc:picChg>
      </pc:sldChg>
      <pc:sldChg chg="add del">
        <pc:chgData name="伊健 杜" userId="e69aded81da48593" providerId="LiveId" clId="{DBEEFA7B-6E3D-4E12-B09B-6D72D9101CBE}" dt="2022-12-01T05:23:01.471" v="1164" actId="47"/>
        <pc:sldMkLst>
          <pc:docMk/>
          <pc:sldMk cId="3188283072" sldId="1853"/>
        </pc:sldMkLst>
      </pc:sldChg>
      <pc:sldChg chg="addSp delSp modSp add mod delAnim">
        <pc:chgData name="伊健 杜" userId="e69aded81da48593" providerId="LiveId" clId="{DBEEFA7B-6E3D-4E12-B09B-6D72D9101CBE}" dt="2022-12-01T05:30:34.808" v="1545" actId="1076"/>
        <pc:sldMkLst>
          <pc:docMk/>
          <pc:sldMk cId="3507809982" sldId="1854"/>
        </pc:sldMkLst>
        <pc:spChg chg="del">
          <ac:chgData name="伊健 杜" userId="e69aded81da48593" providerId="LiveId" clId="{DBEEFA7B-6E3D-4E12-B09B-6D72D9101CBE}" dt="2022-12-01T05:25:46.877" v="1313" actId="478"/>
          <ac:spMkLst>
            <pc:docMk/>
            <pc:sldMk cId="3507809982" sldId="1854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28:56.077" v="1540" actId="14100"/>
          <ac:spMkLst>
            <pc:docMk/>
            <pc:sldMk cId="3507809982" sldId="1854"/>
            <ac:spMk id="10" creationId="{B839CA97-BE0D-8B7C-B769-3E145A81D451}"/>
          </ac:spMkLst>
        </pc:spChg>
        <pc:picChg chg="del mod">
          <ac:chgData name="伊健 杜" userId="e69aded81da48593" providerId="LiveId" clId="{DBEEFA7B-6E3D-4E12-B09B-6D72D9101CBE}" dt="2022-12-01T05:28:53.281" v="1539" actId="478"/>
          <ac:picMkLst>
            <pc:docMk/>
            <pc:sldMk cId="3507809982" sldId="1854"/>
            <ac:picMk id="7170" creationId="{3FC9CBC3-87B6-FE0E-82D5-93F673D1C2DB}"/>
          </ac:picMkLst>
        </pc:picChg>
        <pc:picChg chg="add del">
          <ac:chgData name="伊健 杜" userId="e69aded81da48593" providerId="LiveId" clId="{DBEEFA7B-6E3D-4E12-B09B-6D72D9101CBE}" dt="2022-12-01T05:30:25.547" v="1542" actId="478"/>
          <ac:picMkLst>
            <pc:docMk/>
            <pc:sldMk cId="3507809982" sldId="1854"/>
            <ac:picMk id="8194" creationId="{FE6AD628-F697-B7A4-4A12-21DAE45CAC4B}"/>
          </ac:picMkLst>
        </pc:picChg>
        <pc:picChg chg="add mod">
          <ac:chgData name="伊健 杜" userId="e69aded81da48593" providerId="LiveId" clId="{DBEEFA7B-6E3D-4E12-B09B-6D72D9101CBE}" dt="2022-12-01T05:30:34.808" v="1545" actId="1076"/>
          <ac:picMkLst>
            <pc:docMk/>
            <pc:sldMk cId="3507809982" sldId="1854"/>
            <ac:picMk id="8196" creationId="{3C78076A-4E4A-CAF6-3C92-FC65C620180F}"/>
          </ac:picMkLst>
        </pc:picChg>
      </pc:sldChg>
      <pc:sldChg chg="new">
        <pc:chgData name="伊健 杜" userId="e69aded81da48593" providerId="LiveId" clId="{DBEEFA7B-6E3D-4E12-B09B-6D72D9101CBE}" dt="2022-12-01T05:30:50.503" v="1546" actId="680"/>
        <pc:sldMkLst>
          <pc:docMk/>
          <pc:sldMk cId="2191092680" sldId="1855"/>
        </pc:sldMkLst>
      </pc:sldChg>
      <pc:sldChg chg="addSp delSp modSp add mod">
        <pc:chgData name="伊健 杜" userId="e69aded81da48593" providerId="LiveId" clId="{DBEEFA7B-6E3D-4E12-B09B-6D72D9101CBE}" dt="2022-12-01T05:33:31.088" v="1690"/>
        <pc:sldMkLst>
          <pc:docMk/>
          <pc:sldMk cId="3346698510" sldId="1856"/>
        </pc:sldMkLst>
        <pc:spChg chg="mod">
          <ac:chgData name="伊健 杜" userId="e69aded81da48593" providerId="LiveId" clId="{DBEEFA7B-6E3D-4E12-B09B-6D72D9101CBE}" dt="2022-12-01T05:31:52.678" v="1561"/>
          <ac:spMkLst>
            <pc:docMk/>
            <pc:sldMk cId="3346698510" sldId="1856"/>
            <ac:spMk id="2" creationId="{10304424-DB4A-36E7-9E0D-D32A5DD0F26C}"/>
          </ac:spMkLst>
        </pc:spChg>
        <pc:spChg chg="mod">
          <ac:chgData name="伊健 杜" userId="e69aded81da48593" providerId="LiveId" clId="{DBEEFA7B-6E3D-4E12-B09B-6D72D9101CBE}" dt="2022-12-01T05:32:07.963" v="1562"/>
          <ac:spMkLst>
            <pc:docMk/>
            <pc:sldMk cId="3346698510" sldId="1856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33:26.281" v="1688" actId="1076"/>
          <ac:spMkLst>
            <pc:docMk/>
            <pc:sldMk cId="3346698510" sldId="1856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32:56.230" v="1635" actId="478"/>
          <ac:picMkLst>
            <pc:docMk/>
            <pc:sldMk cId="3346698510" sldId="1856"/>
            <ac:picMk id="7170" creationId="{3FC9CBC3-87B6-FE0E-82D5-93F673D1C2DB}"/>
          </ac:picMkLst>
        </pc:picChg>
        <pc:picChg chg="add mod">
          <ac:chgData name="伊健 杜" userId="e69aded81da48593" providerId="LiveId" clId="{DBEEFA7B-6E3D-4E12-B09B-6D72D9101CBE}" dt="2022-12-01T05:33:00.842" v="1640" actId="1076"/>
          <ac:picMkLst>
            <pc:docMk/>
            <pc:sldMk cId="3346698510" sldId="1856"/>
            <ac:picMk id="9218" creationId="{A7B27626-8AFB-419E-EC62-39D8753AAFB7}"/>
          </ac:picMkLst>
        </pc:picChg>
        <pc:picChg chg="add del">
          <ac:chgData name="伊健 杜" userId="e69aded81da48593" providerId="LiveId" clId="{DBEEFA7B-6E3D-4E12-B09B-6D72D9101CBE}" dt="2022-12-01T05:33:31.088" v="1690"/>
          <ac:picMkLst>
            <pc:docMk/>
            <pc:sldMk cId="3346698510" sldId="1856"/>
            <ac:picMk id="9220" creationId="{0068A33C-5D4E-F590-8F20-D9473269C7EE}"/>
          </ac:picMkLst>
        </pc:picChg>
      </pc:sldChg>
      <pc:sldChg chg="addSp delSp modSp new del mod ord">
        <pc:chgData name="伊健 杜" userId="e69aded81da48593" providerId="LiveId" clId="{DBEEFA7B-6E3D-4E12-B09B-6D72D9101CBE}" dt="2022-12-01T05:41:40.290" v="2280" actId="47"/>
        <pc:sldMkLst>
          <pc:docMk/>
          <pc:sldMk cId="2681562556" sldId="1857"/>
        </pc:sldMkLst>
        <pc:spChg chg="mod">
          <ac:chgData name="伊健 杜" userId="e69aded81da48593" providerId="LiveId" clId="{DBEEFA7B-6E3D-4E12-B09B-6D72D9101CBE}" dt="2022-12-01T05:39:14.573" v="2217"/>
          <ac:spMkLst>
            <pc:docMk/>
            <pc:sldMk cId="2681562556" sldId="1857"/>
            <ac:spMk id="2" creationId="{1BEE789A-6C3F-15C0-47F8-8DD4FEC54888}"/>
          </ac:spMkLst>
        </pc:spChg>
        <pc:spChg chg="del">
          <ac:chgData name="伊健 杜" userId="e69aded81da48593" providerId="LiveId" clId="{DBEEFA7B-6E3D-4E12-B09B-6D72D9101CBE}" dt="2022-12-01T05:38:44.215" v="2136" actId="478"/>
          <ac:spMkLst>
            <pc:docMk/>
            <pc:sldMk cId="2681562556" sldId="1857"/>
            <ac:spMk id="3" creationId="{060258D2-40D9-3C96-0F5B-210442580BBF}"/>
          </ac:spMkLst>
        </pc:spChg>
        <pc:picChg chg="add del">
          <ac:chgData name="伊健 杜" userId="e69aded81da48593" providerId="LiveId" clId="{DBEEFA7B-6E3D-4E12-B09B-6D72D9101CBE}" dt="2022-12-01T05:40:23.441" v="2223" actId="478"/>
          <ac:picMkLst>
            <pc:docMk/>
            <pc:sldMk cId="2681562556" sldId="1857"/>
            <ac:picMk id="13314" creationId="{00589FF7-C367-040B-B3B1-4297EC818A8A}"/>
          </ac:picMkLst>
        </pc:picChg>
      </pc:sldChg>
      <pc:sldChg chg="addSp delSp modSp add mod delAnim">
        <pc:chgData name="伊健 杜" userId="e69aded81da48593" providerId="LiveId" clId="{DBEEFA7B-6E3D-4E12-B09B-6D72D9101CBE}" dt="2022-12-01T05:35:05.124" v="1835" actId="1076"/>
        <pc:sldMkLst>
          <pc:docMk/>
          <pc:sldMk cId="3664633072" sldId="1858"/>
        </pc:sldMkLst>
        <pc:spChg chg="del">
          <ac:chgData name="伊健 杜" userId="e69aded81da48593" providerId="LiveId" clId="{DBEEFA7B-6E3D-4E12-B09B-6D72D9101CBE}" dt="2022-12-01T05:33:37.093" v="1692" actId="478"/>
          <ac:spMkLst>
            <pc:docMk/>
            <pc:sldMk cId="3664633072" sldId="1858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34:44.318" v="1831"/>
          <ac:spMkLst>
            <pc:docMk/>
            <pc:sldMk cId="3664633072" sldId="1858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35:01.686" v="1832" actId="478"/>
          <ac:picMkLst>
            <pc:docMk/>
            <pc:sldMk cId="3664633072" sldId="1858"/>
            <ac:picMk id="9218" creationId="{A7B27626-8AFB-419E-EC62-39D8753AAFB7}"/>
          </ac:picMkLst>
        </pc:picChg>
        <pc:picChg chg="add mod">
          <ac:chgData name="伊健 杜" userId="e69aded81da48593" providerId="LiveId" clId="{DBEEFA7B-6E3D-4E12-B09B-6D72D9101CBE}" dt="2022-12-01T05:35:05.124" v="1835" actId="1076"/>
          <ac:picMkLst>
            <pc:docMk/>
            <pc:sldMk cId="3664633072" sldId="1858"/>
            <ac:picMk id="10242" creationId="{0C079C77-CBB4-37D9-2DE2-EE5911C46F6A}"/>
          </ac:picMkLst>
        </pc:picChg>
      </pc:sldChg>
      <pc:sldChg chg="addSp delSp modSp add mod delAnim">
        <pc:chgData name="伊健 杜" userId="e69aded81da48593" providerId="LiveId" clId="{DBEEFA7B-6E3D-4E12-B09B-6D72D9101CBE}" dt="2022-12-01T05:36:04.874" v="1904" actId="1076"/>
        <pc:sldMkLst>
          <pc:docMk/>
          <pc:sldMk cId="997330758" sldId="1859"/>
        </pc:sldMkLst>
        <pc:spChg chg="mod">
          <ac:chgData name="伊健 杜" userId="e69aded81da48593" providerId="LiveId" clId="{DBEEFA7B-6E3D-4E12-B09B-6D72D9101CBE}" dt="2022-12-01T05:35:29.628" v="1840"/>
          <ac:spMkLst>
            <pc:docMk/>
            <pc:sldMk cId="997330758" sldId="1859"/>
            <ac:spMk id="2" creationId="{10304424-DB4A-36E7-9E0D-D32A5DD0F26C}"/>
          </ac:spMkLst>
        </pc:spChg>
        <pc:spChg chg="del">
          <ac:chgData name="伊健 杜" userId="e69aded81da48593" providerId="LiveId" clId="{DBEEFA7B-6E3D-4E12-B09B-6D72D9101CBE}" dt="2022-12-01T05:35:27.205" v="1837" actId="478"/>
          <ac:spMkLst>
            <pc:docMk/>
            <pc:sldMk cId="997330758" sldId="1859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35:47.155" v="1900" actId="1076"/>
          <ac:spMkLst>
            <pc:docMk/>
            <pc:sldMk cId="997330758" sldId="1859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35:48.198" v="1901" actId="478"/>
          <ac:picMkLst>
            <pc:docMk/>
            <pc:sldMk cId="997330758" sldId="1859"/>
            <ac:picMk id="9218" creationId="{A7B27626-8AFB-419E-EC62-39D8753AAFB7}"/>
          </ac:picMkLst>
        </pc:picChg>
        <pc:picChg chg="add mod">
          <ac:chgData name="伊健 杜" userId="e69aded81da48593" providerId="LiveId" clId="{DBEEFA7B-6E3D-4E12-B09B-6D72D9101CBE}" dt="2022-12-01T05:36:04.874" v="1904" actId="1076"/>
          <ac:picMkLst>
            <pc:docMk/>
            <pc:sldMk cId="997330758" sldId="1859"/>
            <ac:picMk id="11266" creationId="{10E2138E-FBE2-F0F4-3FEC-DBF06C416E7B}"/>
          </ac:picMkLst>
        </pc:picChg>
      </pc:sldChg>
      <pc:sldChg chg="addSp delSp modSp add mod">
        <pc:chgData name="伊健 杜" userId="e69aded81da48593" providerId="LiveId" clId="{DBEEFA7B-6E3D-4E12-B09B-6D72D9101CBE}" dt="2022-12-01T05:38:36.963" v="2135" actId="1076"/>
        <pc:sldMkLst>
          <pc:docMk/>
          <pc:sldMk cId="311104738" sldId="1860"/>
        </pc:sldMkLst>
        <pc:spChg chg="mod">
          <ac:chgData name="伊健 杜" userId="e69aded81da48593" providerId="LiveId" clId="{DBEEFA7B-6E3D-4E12-B09B-6D72D9101CBE}" dt="2022-12-01T05:38:14.951" v="2130"/>
          <ac:spMkLst>
            <pc:docMk/>
            <pc:sldMk cId="311104738" sldId="1860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36:57.388" v="2034" actId="478"/>
          <ac:picMkLst>
            <pc:docMk/>
            <pc:sldMk cId="311104738" sldId="1860"/>
            <ac:picMk id="11266" creationId="{10E2138E-FBE2-F0F4-3FEC-DBF06C416E7B}"/>
          </ac:picMkLst>
        </pc:picChg>
        <pc:picChg chg="add mod">
          <ac:chgData name="伊健 杜" userId="e69aded81da48593" providerId="LiveId" clId="{DBEEFA7B-6E3D-4E12-B09B-6D72D9101CBE}" dt="2022-12-01T05:38:36.963" v="2135" actId="1076"/>
          <ac:picMkLst>
            <pc:docMk/>
            <pc:sldMk cId="311104738" sldId="1860"/>
            <ac:picMk id="12290" creationId="{B9475C92-5E80-AABB-D21A-714929C87D8B}"/>
          </ac:picMkLst>
        </pc:picChg>
      </pc:sldChg>
      <pc:sldChg chg="add del ord">
        <pc:chgData name="伊健 杜" userId="e69aded81da48593" providerId="LiveId" clId="{DBEEFA7B-6E3D-4E12-B09B-6D72D9101CBE}" dt="2022-12-01T05:41:54.295" v="2285" actId="47"/>
        <pc:sldMkLst>
          <pc:docMk/>
          <pc:sldMk cId="1530612148" sldId="1861"/>
        </pc:sldMkLst>
      </pc:sldChg>
      <pc:sldChg chg="addSp delSp modSp add mod">
        <pc:chgData name="伊健 杜" userId="e69aded81da48593" providerId="LiveId" clId="{DBEEFA7B-6E3D-4E12-B09B-6D72D9101CBE}" dt="2022-12-01T05:45:09.182" v="2373"/>
        <pc:sldMkLst>
          <pc:docMk/>
          <pc:sldMk cId="1883078215" sldId="1861"/>
        </pc:sldMkLst>
        <pc:spChg chg="mod">
          <ac:chgData name="伊健 杜" userId="e69aded81da48593" providerId="LiveId" clId="{DBEEFA7B-6E3D-4E12-B09B-6D72D9101CBE}" dt="2022-12-01T05:42:30.503" v="2301"/>
          <ac:spMkLst>
            <pc:docMk/>
            <pc:sldMk cId="1883078215" sldId="1861"/>
            <ac:spMk id="2" creationId="{10304424-DB4A-36E7-9E0D-D32A5DD0F26C}"/>
          </ac:spMkLst>
        </pc:spChg>
        <pc:spChg chg="mod">
          <ac:chgData name="伊健 杜" userId="e69aded81da48593" providerId="LiveId" clId="{DBEEFA7B-6E3D-4E12-B09B-6D72D9101CBE}" dt="2022-12-01T05:42:42.850" v="2302"/>
          <ac:spMkLst>
            <pc:docMk/>
            <pc:sldMk cId="1883078215" sldId="1861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45:00.448" v="2371"/>
          <ac:spMkLst>
            <pc:docMk/>
            <pc:sldMk cId="1883078215" sldId="1861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43:06.301" v="2303" actId="478"/>
          <ac:picMkLst>
            <pc:docMk/>
            <pc:sldMk cId="1883078215" sldId="1861"/>
            <ac:picMk id="9218" creationId="{A7B27626-8AFB-419E-EC62-39D8753AAFB7}"/>
          </ac:picMkLst>
        </pc:picChg>
        <pc:picChg chg="add mod">
          <ac:chgData name="伊健 杜" userId="e69aded81da48593" providerId="LiveId" clId="{DBEEFA7B-6E3D-4E12-B09B-6D72D9101CBE}" dt="2022-12-01T05:43:44.294" v="2309" actId="1076"/>
          <ac:picMkLst>
            <pc:docMk/>
            <pc:sldMk cId="1883078215" sldId="1861"/>
            <ac:picMk id="14338" creationId="{00CF68FF-2F4F-D680-7562-A4F2FB43B883}"/>
          </ac:picMkLst>
        </pc:picChg>
        <pc:picChg chg="add del">
          <ac:chgData name="伊健 杜" userId="e69aded81da48593" providerId="LiveId" clId="{DBEEFA7B-6E3D-4E12-B09B-6D72D9101CBE}" dt="2022-12-01T05:45:09.182" v="2373"/>
          <ac:picMkLst>
            <pc:docMk/>
            <pc:sldMk cId="1883078215" sldId="1861"/>
            <ac:picMk id="14340" creationId="{FC42C61F-7BAB-5A54-1C4E-78DF17DA436C}"/>
          </ac:picMkLst>
        </pc:picChg>
      </pc:sldChg>
      <pc:sldChg chg="addSp delSp modSp add mod delAnim">
        <pc:chgData name="伊健 杜" userId="e69aded81da48593" providerId="LiveId" clId="{DBEEFA7B-6E3D-4E12-B09B-6D72D9101CBE}" dt="2022-12-01T05:46:45.607" v="2501" actId="1076"/>
        <pc:sldMkLst>
          <pc:docMk/>
          <pc:sldMk cId="3701314547" sldId="1862"/>
        </pc:sldMkLst>
        <pc:spChg chg="del">
          <ac:chgData name="伊健 杜" userId="e69aded81da48593" providerId="LiveId" clId="{DBEEFA7B-6E3D-4E12-B09B-6D72D9101CBE}" dt="2022-12-01T05:45:12.842" v="2375" actId="478"/>
          <ac:spMkLst>
            <pc:docMk/>
            <pc:sldMk cId="3701314547" sldId="1862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46:15.675" v="2498"/>
          <ac:spMkLst>
            <pc:docMk/>
            <pc:sldMk cId="3701314547" sldId="1862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46:43.290" v="2499" actId="478"/>
          <ac:picMkLst>
            <pc:docMk/>
            <pc:sldMk cId="3701314547" sldId="1862"/>
            <ac:picMk id="14338" creationId="{00CF68FF-2F4F-D680-7562-A4F2FB43B883}"/>
          </ac:picMkLst>
        </pc:picChg>
        <pc:picChg chg="add mod">
          <ac:chgData name="伊健 杜" userId="e69aded81da48593" providerId="LiveId" clId="{DBEEFA7B-6E3D-4E12-B09B-6D72D9101CBE}" dt="2022-12-01T05:46:45.607" v="2501" actId="1076"/>
          <ac:picMkLst>
            <pc:docMk/>
            <pc:sldMk cId="3701314547" sldId="1862"/>
            <ac:picMk id="16386" creationId="{1DF0F2BF-942D-5EA2-B8B0-FD7A43FDF936}"/>
          </ac:picMkLst>
        </pc:picChg>
      </pc:sldChg>
      <pc:sldChg chg="modSp add mod">
        <pc:chgData name="伊健 杜" userId="e69aded81da48593" providerId="LiveId" clId="{DBEEFA7B-6E3D-4E12-B09B-6D72D9101CBE}" dt="2022-12-01T05:47:24.064" v="2564"/>
        <pc:sldMkLst>
          <pc:docMk/>
          <pc:sldMk cId="2502803133" sldId="1863"/>
        </pc:sldMkLst>
        <pc:spChg chg="mod">
          <ac:chgData name="伊健 杜" userId="e69aded81da48593" providerId="LiveId" clId="{DBEEFA7B-6E3D-4E12-B09B-6D72D9101CBE}" dt="2022-12-01T05:47:24.064" v="2564"/>
          <ac:spMkLst>
            <pc:docMk/>
            <pc:sldMk cId="2502803133" sldId="1863"/>
            <ac:spMk id="2" creationId="{CF093439-81E9-9130-8552-41053044C2EA}"/>
          </ac:spMkLst>
        </pc:spChg>
      </pc:sldChg>
      <pc:sldChg chg="modSp add mod">
        <pc:chgData name="伊健 杜" userId="e69aded81da48593" providerId="LiveId" clId="{DBEEFA7B-6E3D-4E12-B09B-6D72D9101CBE}" dt="2022-12-01T05:48:07.226" v="2641"/>
        <pc:sldMkLst>
          <pc:docMk/>
          <pc:sldMk cId="502780538" sldId="1864"/>
        </pc:sldMkLst>
        <pc:spChg chg="mod">
          <ac:chgData name="伊健 杜" userId="e69aded81da48593" providerId="LiveId" clId="{DBEEFA7B-6E3D-4E12-B09B-6D72D9101CBE}" dt="2022-12-01T05:48:07.226" v="2641"/>
          <ac:spMkLst>
            <pc:docMk/>
            <pc:sldMk cId="502780538" sldId="1864"/>
            <ac:spMk id="2" creationId="{CF093439-81E9-9130-8552-41053044C2EA}"/>
          </ac:spMkLst>
        </pc:spChg>
      </pc:sldChg>
      <pc:sldChg chg="add del">
        <pc:chgData name="伊健 杜" userId="e69aded81da48593" providerId="LiveId" clId="{DBEEFA7B-6E3D-4E12-B09B-6D72D9101CBE}" dt="2022-12-01T05:48:22.981" v="2643"/>
        <pc:sldMkLst>
          <pc:docMk/>
          <pc:sldMk cId="982142965" sldId="1865"/>
        </pc:sldMkLst>
      </pc:sldChg>
      <pc:sldChg chg="addSp delSp modSp add mod">
        <pc:chgData name="伊健 杜" userId="e69aded81da48593" providerId="LiveId" clId="{DBEEFA7B-6E3D-4E12-B09B-6D72D9101CBE}" dt="2022-12-01T05:51:19.901" v="2816" actId="14100"/>
        <pc:sldMkLst>
          <pc:docMk/>
          <pc:sldMk cId="4265965772" sldId="1865"/>
        </pc:sldMkLst>
        <pc:spChg chg="mod">
          <ac:chgData name="伊健 杜" userId="e69aded81da48593" providerId="LiveId" clId="{DBEEFA7B-6E3D-4E12-B09B-6D72D9101CBE}" dt="2022-12-01T05:48:34.849" v="2652"/>
          <ac:spMkLst>
            <pc:docMk/>
            <pc:sldMk cId="4265965772" sldId="1865"/>
            <ac:spMk id="2" creationId="{10304424-DB4A-36E7-9E0D-D32A5DD0F26C}"/>
          </ac:spMkLst>
        </pc:spChg>
        <pc:spChg chg="mod">
          <ac:chgData name="伊健 杜" userId="e69aded81da48593" providerId="LiveId" clId="{DBEEFA7B-6E3D-4E12-B09B-6D72D9101CBE}" dt="2022-12-01T05:48:45.927" v="2653"/>
          <ac:spMkLst>
            <pc:docMk/>
            <pc:sldMk cId="4265965772" sldId="1865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49:37.085" v="2812"/>
          <ac:spMkLst>
            <pc:docMk/>
            <pc:sldMk cId="4265965772" sldId="1865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49:39.082" v="2813" actId="478"/>
          <ac:picMkLst>
            <pc:docMk/>
            <pc:sldMk cId="4265965772" sldId="1865"/>
            <ac:picMk id="14338" creationId="{00CF68FF-2F4F-D680-7562-A4F2FB43B883}"/>
          </ac:picMkLst>
        </pc:picChg>
        <pc:picChg chg="add mod">
          <ac:chgData name="伊健 杜" userId="e69aded81da48593" providerId="LiveId" clId="{DBEEFA7B-6E3D-4E12-B09B-6D72D9101CBE}" dt="2022-12-01T05:51:19.901" v="2816" actId="14100"/>
          <ac:picMkLst>
            <pc:docMk/>
            <pc:sldMk cId="4265965772" sldId="1865"/>
            <ac:picMk id="17410" creationId="{58A4C4A1-4416-6CC1-66DA-2D24B2B7E380}"/>
          </ac:picMkLst>
        </pc:picChg>
      </pc:sldChg>
      <pc:sldChg chg="addSp delSp modSp add mod delAnim">
        <pc:chgData name="伊健 杜" userId="e69aded81da48593" providerId="LiveId" clId="{DBEEFA7B-6E3D-4E12-B09B-6D72D9101CBE}" dt="2022-12-01T05:53:16.460" v="2878" actId="478"/>
        <pc:sldMkLst>
          <pc:docMk/>
          <pc:sldMk cId="794162929" sldId="1866"/>
        </pc:sldMkLst>
        <pc:spChg chg="del">
          <ac:chgData name="伊健 杜" userId="e69aded81da48593" providerId="LiveId" clId="{DBEEFA7B-6E3D-4E12-B09B-6D72D9101CBE}" dt="2022-12-01T05:53:16.460" v="2878" actId="478"/>
          <ac:spMkLst>
            <pc:docMk/>
            <pc:sldMk cId="794162929" sldId="1866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53:07.771" v="2873" actId="20577"/>
          <ac:spMkLst>
            <pc:docMk/>
            <pc:sldMk cId="794162929" sldId="1866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52:47.387" v="2818" actId="478"/>
          <ac:picMkLst>
            <pc:docMk/>
            <pc:sldMk cId="794162929" sldId="1866"/>
            <ac:picMk id="17410" creationId="{58A4C4A1-4416-6CC1-66DA-2D24B2B7E380}"/>
          </ac:picMkLst>
        </pc:picChg>
        <pc:picChg chg="add mod">
          <ac:chgData name="伊健 杜" userId="e69aded81da48593" providerId="LiveId" clId="{DBEEFA7B-6E3D-4E12-B09B-6D72D9101CBE}" dt="2022-12-01T05:53:13.213" v="2877" actId="1076"/>
          <ac:picMkLst>
            <pc:docMk/>
            <pc:sldMk cId="794162929" sldId="1866"/>
            <ac:picMk id="18434" creationId="{EDBDAA0E-A72F-F6ED-E08A-D4EBE8296FD3}"/>
          </ac:picMkLst>
        </pc:picChg>
      </pc:sldChg>
      <pc:sldChg chg="addSp delSp modSp add mod ord">
        <pc:chgData name="伊健 杜" userId="e69aded81da48593" providerId="LiveId" clId="{DBEEFA7B-6E3D-4E12-B09B-6D72D9101CBE}" dt="2022-12-01T05:56:51.899" v="3020" actId="14100"/>
        <pc:sldMkLst>
          <pc:docMk/>
          <pc:sldMk cId="4121159951" sldId="1867"/>
        </pc:sldMkLst>
        <pc:spChg chg="mod">
          <ac:chgData name="伊健 杜" userId="e69aded81da48593" providerId="LiveId" clId="{DBEEFA7B-6E3D-4E12-B09B-6D72D9101CBE}" dt="2022-12-01T05:53:50.754" v="2886"/>
          <ac:spMkLst>
            <pc:docMk/>
            <pc:sldMk cId="4121159951" sldId="1867"/>
            <ac:spMk id="2" creationId="{10304424-DB4A-36E7-9E0D-D32A5DD0F26C}"/>
          </ac:spMkLst>
        </pc:spChg>
        <pc:spChg chg="mod">
          <ac:chgData name="伊健 杜" userId="e69aded81da48593" providerId="LiveId" clId="{DBEEFA7B-6E3D-4E12-B09B-6D72D9101CBE}" dt="2022-12-01T05:54:03.684" v="2888"/>
          <ac:spMkLst>
            <pc:docMk/>
            <pc:sldMk cId="4121159951" sldId="1867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55:19.370" v="3015"/>
          <ac:spMkLst>
            <pc:docMk/>
            <pc:sldMk cId="4121159951" sldId="1867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55:22.384" v="3016" actId="478"/>
          <ac:picMkLst>
            <pc:docMk/>
            <pc:sldMk cId="4121159951" sldId="1867"/>
            <ac:picMk id="17410" creationId="{58A4C4A1-4416-6CC1-66DA-2D24B2B7E380}"/>
          </ac:picMkLst>
        </pc:picChg>
        <pc:picChg chg="add mod">
          <ac:chgData name="伊健 杜" userId="e69aded81da48593" providerId="LiveId" clId="{DBEEFA7B-6E3D-4E12-B09B-6D72D9101CBE}" dt="2022-12-01T05:56:51.899" v="3020" actId="14100"/>
          <ac:picMkLst>
            <pc:docMk/>
            <pc:sldMk cId="4121159951" sldId="1867"/>
            <ac:picMk id="19458" creationId="{78D73A96-06B2-A579-C865-9708BF09410E}"/>
          </ac:picMkLst>
        </pc:picChg>
      </pc:sldChg>
      <pc:sldChg chg="addSp delSp modSp add mod delAnim">
        <pc:chgData name="伊健 杜" userId="e69aded81da48593" providerId="LiveId" clId="{DBEEFA7B-6E3D-4E12-B09B-6D72D9101CBE}" dt="2022-12-01T05:58:39.325" v="3153" actId="14100"/>
        <pc:sldMkLst>
          <pc:docMk/>
          <pc:sldMk cId="3158080121" sldId="1868"/>
        </pc:sldMkLst>
        <pc:spChg chg="del">
          <ac:chgData name="伊健 杜" userId="e69aded81da48593" providerId="LiveId" clId="{DBEEFA7B-6E3D-4E12-B09B-6D72D9101CBE}" dt="2022-12-01T05:57:03.055" v="3022" actId="478"/>
          <ac:spMkLst>
            <pc:docMk/>
            <pc:sldMk cId="3158080121" sldId="1868"/>
            <ac:spMk id="5" creationId="{12133E31-EFD8-1428-E834-932512E03115}"/>
          </ac:spMkLst>
        </pc:spChg>
        <pc:spChg chg="mod">
          <ac:chgData name="伊健 杜" userId="e69aded81da48593" providerId="LiveId" clId="{DBEEFA7B-6E3D-4E12-B09B-6D72D9101CBE}" dt="2022-12-01T05:57:34.487" v="3148"/>
          <ac:spMkLst>
            <pc:docMk/>
            <pc:sldMk cId="3158080121" sldId="1868"/>
            <ac:spMk id="10" creationId="{B839CA97-BE0D-8B7C-B769-3E145A81D451}"/>
          </ac:spMkLst>
        </pc:spChg>
        <pc:picChg chg="del">
          <ac:chgData name="伊健 杜" userId="e69aded81da48593" providerId="LiveId" clId="{DBEEFA7B-6E3D-4E12-B09B-6D72D9101CBE}" dt="2022-12-01T05:57:04.532" v="3023" actId="478"/>
          <ac:picMkLst>
            <pc:docMk/>
            <pc:sldMk cId="3158080121" sldId="1868"/>
            <ac:picMk id="19458" creationId="{78D73A96-06B2-A579-C865-9708BF09410E}"/>
          </ac:picMkLst>
        </pc:picChg>
        <pc:picChg chg="add mod">
          <ac:chgData name="伊健 杜" userId="e69aded81da48593" providerId="LiveId" clId="{DBEEFA7B-6E3D-4E12-B09B-6D72D9101CBE}" dt="2022-12-01T05:58:39.325" v="3153" actId="14100"/>
          <ac:picMkLst>
            <pc:docMk/>
            <pc:sldMk cId="3158080121" sldId="1868"/>
            <ac:picMk id="20482" creationId="{7D1D6F9A-1A47-2853-EB5F-F7D4C4A09A31}"/>
          </ac:picMkLst>
        </pc:picChg>
      </pc:sldChg>
      <pc:sldChg chg="modSp add mod">
        <pc:chgData name="伊健 杜" userId="e69aded81da48593" providerId="LiveId" clId="{DBEEFA7B-6E3D-4E12-B09B-6D72D9101CBE}" dt="2022-12-01T05:59:14.627" v="3239"/>
        <pc:sldMkLst>
          <pc:docMk/>
          <pc:sldMk cId="1105289645" sldId="1869"/>
        </pc:sldMkLst>
        <pc:spChg chg="mod">
          <ac:chgData name="伊健 杜" userId="e69aded81da48593" providerId="LiveId" clId="{DBEEFA7B-6E3D-4E12-B09B-6D72D9101CBE}" dt="2022-12-01T05:59:14.627" v="3239"/>
          <ac:spMkLst>
            <pc:docMk/>
            <pc:sldMk cId="1105289645" sldId="1869"/>
            <ac:spMk id="2" creationId="{CF093439-81E9-9130-8552-41053044C2EA}"/>
          </ac:spMkLst>
        </pc:spChg>
      </pc:sldChg>
    </pc:docChg>
  </pc:docChgLst>
  <pc:docChgLst>
    <pc:chgData name="伊健 杜" userId="e69aded81da48593" providerId="LiveId" clId="{BDA6C9E0-7790-432C-B9C9-E0296059254F}"/>
    <pc:docChg chg="undo custSel addSld delSld modSld">
      <pc:chgData name="伊健 杜" userId="e69aded81da48593" providerId="LiveId" clId="{BDA6C9E0-7790-432C-B9C9-E0296059254F}" dt="2022-12-05T08:07:53.130" v="4588" actId="478"/>
      <pc:docMkLst>
        <pc:docMk/>
      </pc:docMkLst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3067087670" sldId="1818"/>
        </pc:sldMkLst>
        <pc:spChg chg="mod">
          <ac:chgData name="伊健 杜" userId="e69aded81da48593" providerId="LiveId" clId="{BDA6C9E0-7790-432C-B9C9-E0296059254F}" dt="2022-12-05T05:07:03.939" v="1496" actId="1076"/>
          <ac:spMkLst>
            <pc:docMk/>
            <pc:sldMk cId="3067087670" sldId="1818"/>
            <ac:spMk id="2" creationId="{355CCCFB-2EC1-9E78-95A5-6F521E2393E9}"/>
          </ac:spMkLst>
        </pc:spChg>
        <pc:spChg chg="add mod">
          <ac:chgData name="伊健 杜" userId="e69aded81da48593" providerId="LiveId" clId="{BDA6C9E0-7790-432C-B9C9-E0296059254F}" dt="2022-12-05T05:07:54.969" v="1504" actId="11529"/>
          <ac:spMkLst>
            <pc:docMk/>
            <pc:sldMk cId="3067087670" sldId="1818"/>
            <ac:spMk id="3" creationId="{C1D5B0B4-AE30-DE73-E95C-DBDA71D7F534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3067087670" sldId="1818"/>
            <ac:spMk id="6" creationId="{159B7E6B-21F0-E0FE-7ABA-4ADD738FA9C0}"/>
          </ac:spMkLst>
        </pc:spChg>
        <pc:picChg chg="add mod">
          <ac:chgData name="伊健 杜" userId="e69aded81da48593" providerId="LiveId" clId="{BDA6C9E0-7790-432C-B9C9-E0296059254F}" dt="2022-12-05T05:07:42.795" v="1500" actId="1076"/>
          <ac:picMkLst>
            <pc:docMk/>
            <pc:sldMk cId="3067087670" sldId="1818"/>
            <ac:picMk id="11266" creationId="{DDE0EB1A-4EC5-AA63-D033-5AB1D3CAAD41}"/>
          </ac:picMkLst>
        </pc:picChg>
        <pc:picChg chg="add mod">
          <ac:chgData name="伊健 杜" userId="e69aded81da48593" providerId="LiveId" clId="{BDA6C9E0-7790-432C-B9C9-E0296059254F}" dt="2022-12-05T05:07:46.411" v="1503" actId="1076"/>
          <ac:picMkLst>
            <pc:docMk/>
            <pc:sldMk cId="3067087670" sldId="1818"/>
            <ac:picMk id="11268" creationId="{2B66FDD5-DF6F-466F-B2A8-8BBE33B7FA5E}"/>
          </ac:picMkLst>
        </pc:picChg>
        <pc:picChg chg="del">
          <ac:chgData name="伊健 杜" userId="e69aded81da48593" providerId="LiveId" clId="{BDA6C9E0-7790-432C-B9C9-E0296059254F}" dt="2022-12-05T05:05:50.230" v="1448" actId="478"/>
          <ac:picMkLst>
            <pc:docMk/>
            <pc:sldMk cId="3067087670" sldId="1818"/>
            <ac:picMk id="28674" creationId="{30C5D784-F0F0-5C70-BD3B-A2544A7C96FA}"/>
          </ac:picMkLst>
        </pc:picChg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2627151741" sldId="1841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1006891047" sldId="1842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3000178004" sldId="1843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1816966275" sldId="1844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1612908215" sldId="1845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1140596550" sldId="1846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2619433439" sldId="1847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3409591118" sldId="1848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738264871" sldId="1849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1366944380" sldId="1850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2665648852" sldId="1851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891458807" sldId="1852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636416477" sldId="1853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3507809982" sldId="1854"/>
        </pc:sldMkLst>
      </pc:sldChg>
      <pc:sldChg chg="del">
        <pc:chgData name="伊健 杜" userId="e69aded81da48593" providerId="LiveId" clId="{BDA6C9E0-7790-432C-B9C9-E0296059254F}" dt="2022-12-05T04:34:09.766" v="1" actId="47"/>
        <pc:sldMkLst>
          <pc:docMk/>
          <pc:sldMk cId="2191092680" sldId="1855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3346698510" sldId="1856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3664633072" sldId="1858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997330758" sldId="1859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311104738" sldId="1860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1883078215" sldId="1861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3701314547" sldId="1862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2502803133" sldId="1863"/>
        </pc:sldMkLst>
      </pc:sldChg>
      <pc:sldChg chg="del">
        <pc:chgData name="伊健 杜" userId="e69aded81da48593" providerId="LiveId" clId="{BDA6C9E0-7790-432C-B9C9-E0296059254F}" dt="2022-12-05T04:34:05.597" v="0" actId="47"/>
        <pc:sldMkLst>
          <pc:docMk/>
          <pc:sldMk cId="502780538" sldId="1864"/>
        </pc:sldMkLst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2488054366" sldId="1889"/>
        </pc:sldMkLst>
        <pc:spChg chg="mod">
          <ac:chgData name="伊健 杜" userId="e69aded81da48593" providerId="LiveId" clId="{BDA6C9E0-7790-432C-B9C9-E0296059254F}" dt="2022-12-05T04:35:06.447" v="16"/>
          <ac:spMkLst>
            <pc:docMk/>
            <pc:sldMk cId="2488054366" sldId="1889"/>
            <ac:spMk id="2" creationId="{10304424-DB4A-36E7-9E0D-D32A5DD0F26C}"/>
          </ac:spMkLst>
        </pc:spChg>
        <pc:spChg chg="mod">
          <ac:chgData name="伊健 杜" userId="e69aded81da48593" providerId="LiveId" clId="{BDA6C9E0-7790-432C-B9C9-E0296059254F}" dt="2022-12-05T04:35:36.089" v="17"/>
          <ac:spMkLst>
            <pc:docMk/>
            <pc:sldMk cId="2488054366" sldId="1889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2488054366" sldId="1889"/>
            <ac:spMk id="10" creationId="{B839CA97-BE0D-8B7C-B769-3E145A81D451}"/>
          </ac:spMkLst>
        </pc:spChg>
        <pc:picChg chg="add mod">
          <ac:chgData name="伊健 杜" userId="e69aded81da48593" providerId="LiveId" clId="{BDA6C9E0-7790-432C-B9C9-E0296059254F}" dt="2022-12-05T04:37:35.473" v="142" actId="1076"/>
          <ac:picMkLst>
            <pc:docMk/>
            <pc:sldMk cId="2488054366" sldId="1889"/>
            <ac:picMk id="1026" creationId="{5A274392-25DD-69BE-262F-0505A1F3EF29}"/>
          </ac:picMkLst>
        </pc:picChg>
        <pc:picChg chg="del">
          <ac:chgData name="伊健 杜" userId="e69aded81da48593" providerId="LiveId" clId="{BDA6C9E0-7790-432C-B9C9-E0296059254F}" dt="2022-12-05T04:35:49.300" v="49" actId="478"/>
          <ac:picMkLst>
            <pc:docMk/>
            <pc:sldMk cId="2488054366" sldId="1889"/>
            <ac:picMk id="2052" creationId="{3B3071BD-A807-3CDB-9DC2-B1B224F2A66D}"/>
          </ac:picMkLst>
        </pc:picChg>
        <pc:picChg chg="del">
          <ac:chgData name="伊健 杜" userId="e69aded81da48593" providerId="LiveId" clId="{BDA6C9E0-7790-432C-B9C9-E0296059254F}" dt="2022-12-05T04:35:48.993" v="48" actId="478"/>
          <ac:picMkLst>
            <pc:docMk/>
            <pc:sldMk cId="2488054366" sldId="1889"/>
            <ac:picMk id="2054" creationId="{B1B75150-0B11-C6AA-233F-FAC5DD9DDEF0}"/>
          </ac:picMkLst>
        </pc:picChg>
      </pc:sldChg>
      <pc:sldChg chg="addSp delSp modSp add mod delAnim">
        <pc:chgData name="伊健 杜" userId="e69aded81da48593" providerId="LiveId" clId="{BDA6C9E0-7790-432C-B9C9-E0296059254F}" dt="2022-12-05T06:48:48.167" v="4577"/>
        <pc:sldMkLst>
          <pc:docMk/>
          <pc:sldMk cId="223055863" sldId="1890"/>
        </pc:sldMkLst>
        <pc:spChg chg="del">
          <ac:chgData name="伊健 杜" userId="e69aded81da48593" providerId="LiveId" clId="{BDA6C9E0-7790-432C-B9C9-E0296059254F}" dt="2022-12-05T04:37:39.369" v="144" actId="478"/>
          <ac:spMkLst>
            <pc:docMk/>
            <pc:sldMk cId="223055863" sldId="1890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223055863" sldId="1890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4:38:14.902" v="209" actId="478"/>
          <ac:picMkLst>
            <pc:docMk/>
            <pc:sldMk cId="223055863" sldId="1890"/>
            <ac:picMk id="1026" creationId="{5A274392-25DD-69BE-262F-0505A1F3EF29}"/>
          </ac:picMkLst>
        </pc:picChg>
        <pc:picChg chg="add mod">
          <ac:chgData name="伊健 杜" userId="e69aded81da48593" providerId="LiveId" clId="{BDA6C9E0-7790-432C-B9C9-E0296059254F}" dt="2022-12-05T04:38:18.135" v="211" actId="1076"/>
          <ac:picMkLst>
            <pc:docMk/>
            <pc:sldMk cId="223055863" sldId="1890"/>
            <ac:picMk id="2050" creationId="{FDC2D70B-3991-AA52-A0D3-58C97F6917B1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1837997747" sldId="1891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1837997747" sldId="1891"/>
            <ac:spMk id="2" creationId="{10304424-DB4A-36E7-9E0D-D32A5DD0F26C}"/>
          </ac:spMkLst>
        </pc:spChg>
        <pc:spChg chg="add del">
          <ac:chgData name="伊健 杜" userId="e69aded81da48593" providerId="LiveId" clId="{BDA6C9E0-7790-432C-B9C9-E0296059254F}" dt="2022-12-05T04:38:37.893" v="226"/>
          <ac:spMkLst>
            <pc:docMk/>
            <pc:sldMk cId="1837997747" sldId="1891"/>
            <ac:spMk id="3" creationId="{376B697A-ACEF-873E-904D-46D9CB2D13DD}"/>
          </ac:spMkLst>
        </pc:spChg>
        <pc:spChg chg="mod">
          <ac:chgData name="伊健 杜" userId="e69aded81da48593" providerId="LiveId" clId="{BDA6C9E0-7790-432C-B9C9-E0296059254F}" dt="2022-12-05T04:38:39.065" v="227"/>
          <ac:spMkLst>
            <pc:docMk/>
            <pc:sldMk cId="1837997747" sldId="1891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1837997747" sldId="1891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4:38:58.367" v="311" actId="478"/>
          <ac:picMkLst>
            <pc:docMk/>
            <pc:sldMk cId="1837997747" sldId="1891"/>
            <ac:picMk id="1026" creationId="{5A274392-25DD-69BE-262F-0505A1F3EF29}"/>
          </ac:picMkLst>
        </pc:picChg>
        <pc:picChg chg="add mod">
          <ac:chgData name="伊健 杜" userId="e69aded81da48593" providerId="LiveId" clId="{BDA6C9E0-7790-432C-B9C9-E0296059254F}" dt="2022-12-05T04:39:35.980" v="315" actId="1076"/>
          <ac:picMkLst>
            <pc:docMk/>
            <pc:sldMk cId="1837997747" sldId="1891"/>
            <ac:picMk id="3075" creationId="{678CB2EE-E3C1-F1F3-CBCA-062D0E7D2E6B}"/>
          </ac:picMkLst>
        </pc:picChg>
      </pc:sldChg>
      <pc:sldChg chg="addSp delSp modSp add mod">
        <pc:chgData name="伊健 杜" userId="e69aded81da48593" providerId="LiveId" clId="{BDA6C9E0-7790-432C-B9C9-E0296059254F}" dt="2022-12-05T08:07:53.130" v="4588" actId="478"/>
        <pc:sldMkLst>
          <pc:docMk/>
          <pc:sldMk cId="446816972" sldId="1892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446816972" sldId="1892"/>
            <ac:spMk id="2" creationId="{CF093439-81E9-9130-8552-41053044C2EA}"/>
          </ac:spMkLst>
        </pc:spChg>
        <pc:spChg chg="add del mod">
          <ac:chgData name="伊健 杜" userId="e69aded81da48593" providerId="LiveId" clId="{BDA6C9E0-7790-432C-B9C9-E0296059254F}" dt="2022-12-05T08:07:53.130" v="4588" actId="478"/>
          <ac:spMkLst>
            <pc:docMk/>
            <pc:sldMk cId="446816972" sldId="1892"/>
            <ac:spMk id="3" creationId="{FDADA414-7951-D884-007F-BDFE4325EA50}"/>
          </ac:spMkLst>
        </pc:spChg>
      </pc:sldChg>
      <pc:sldChg chg="modSp add mod">
        <pc:chgData name="伊健 杜" userId="e69aded81da48593" providerId="LiveId" clId="{BDA6C9E0-7790-432C-B9C9-E0296059254F}" dt="2022-12-05T06:48:48.167" v="4577"/>
        <pc:sldMkLst>
          <pc:docMk/>
          <pc:sldMk cId="2959873572" sldId="1893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2959873572" sldId="1893"/>
            <ac:spMk id="2" creationId="{CF093439-81E9-9130-8552-41053044C2EA}"/>
          </ac:spMkLst>
        </pc:spChg>
      </pc:sldChg>
      <pc:sldChg chg="modSp add mod">
        <pc:chgData name="伊健 杜" userId="e69aded81da48593" providerId="LiveId" clId="{BDA6C9E0-7790-432C-B9C9-E0296059254F}" dt="2022-12-05T06:48:48.167" v="4577"/>
        <pc:sldMkLst>
          <pc:docMk/>
          <pc:sldMk cId="2561652696" sldId="1894"/>
        </pc:sldMkLst>
        <pc:spChg chg="mod">
          <ac:chgData name="伊健 杜" userId="e69aded81da48593" providerId="LiveId" clId="{BDA6C9E0-7790-432C-B9C9-E0296059254F}" dt="2022-12-05T04:42:14.046" v="533"/>
          <ac:spMkLst>
            <pc:docMk/>
            <pc:sldMk cId="2561652696" sldId="1894"/>
            <ac:spMk id="2" creationId="{10304424-DB4A-36E7-9E0D-D32A5DD0F26C}"/>
          </ac:spMkLst>
        </pc:spChg>
        <pc:spChg chg="mod">
          <ac:chgData name="伊健 杜" userId="e69aded81da48593" providerId="LiveId" clId="{BDA6C9E0-7790-432C-B9C9-E0296059254F}" dt="2022-12-05T04:42:26.460" v="534"/>
          <ac:spMkLst>
            <pc:docMk/>
            <pc:sldMk cId="2561652696" sldId="1894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2561652696" sldId="1894"/>
            <ac:spMk id="10" creationId="{B839CA97-BE0D-8B7C-B769-3E145A81D451}"/>
          </ac:spMkLst>
        </pc:spChg>
      </pc:sldChg>
      <pc:sldChg chg="addSp delSp modSp add mod delAnim">
        <pc:chgData name="伊健 杜" userId="e69aded81da48593" providerId="LiveId" clId="{BDA6C9E0-7790-432C-B9C9-E0296059254F}" dt="2022-12-05T04:44:04.138" v="664" actId="1076"/>
        <pc:sldMkLst>
          <pc:docMk/>
          <pc:sldMk cId="2479838477" sldId="1895"/>
        </pc:sldMkLst>
        <pc:spChg chg="del">
          <ac:chgData name="伊健 杜" userId="e69aded81da48593" providerId="LiveId" clId="{BDA6C9E0-7790-432C-B9C9-E0296059254F}" dt="2022-12-05T04:43:23.529" v="610" actId="478"/>
          <ac:spMkLst>
            <pc:docMk/>
            <pc:sldMk cId="2479838477" sldId="1895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4:43:40.624" v="659"/>
          <ac:spMkLst>
            <pc:docMk/>
            <pc:sldMk cId="2479838477" sldId="1895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4:43:20.897" v="609" actId="478"/>
          <ac:picMkLst>
            <pc:docMk/>
            <pc:sldMk cId="2479838477" sldId="1895"/>
            <ac:picMk id="3075" creationId="{678CB2EE-E3C1-F1F3-CBCA-062D0E7D2E6B}"/>
          </ac:picMkLst>
        </pc:picChg>
        <pc:picChg chg="add mod">
          <ac:chgData name="伊健 杜" userId="e69aded81da48593" providerId="LiveId" clId="{BDA6C9E0-7790-432C-B9C9-E0296059254F}" dt="2022-12-05T04:44:04.138" v="664" actId="1076"/>
          <ac:picMkLst>
            <pc:docMk/>
            <pc:sldMk cId="2479838477" sldId="1895"/>
            <ac:picMk id="4098" creationId="{6BDD7484-15FF-8E86-A048-F43609D956D4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3315859536" sldId="1896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3315859536" sldId="1896"/>
            <ac:spMk id="2" creationId="{CF093439-81E9-9130-8552-41053044C2EA}"/>
          </ac:spMkLst>
        </pc:spChg>
        <pc:picChg chg="add del">
          <ac:chgData name="伊健 杜" userId="e69aded81da48593" providerId="LiveId" clId="{BDA6C9E0-7790-432C-B9C9-E0296059254F}" dt="2022-12-05T04:46:11.097" v="894" actId="21"/>
          <ac:picMkLst>
            <pc:docMk/>
            <pc:sldMk cId="3315859536" sldId="1896"/>
            <ac:picMk id="6146" creationId="{C33A5901-34DE-AFA7-6C59-0FC01260D4BD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3545842165" sldId="1897"/>
        </pc:sldMkLst>
        <pc:spChg chg="mod">
          <ac:chgData name="伊健 杜" userId="e69aded81da48593" providerId="LiveId" clId="{BDA6C9E0-7790-432C-B9C9-E0296059254F}" dt="2022-12-05T04:45:04.032" v="759"/>
          <ac:spMkLst>
            <pc:docMk/>
            <pc:sldMk cId="3545842165" sldId="1897"/>
            <ac:spMk id="2" creationId="{10304424-DB4A-36E7-9E0D-D32A5DD0F26C}"/>
          </ac:spMkLst>
        </pc:spChg>
        <pc:spChg chg="mod">
          <ac:chgData name="伊健 杜" userId="e69aded81da48593" providerId="LiveId" clId="{BDA6C9E0-7790-432C-B9C9-E0296059254F}" dt="2022-12-05T04:45:15.725" v="760"/>
          <ac:spMkLst>
            <pc:docMk/>
            <pc:sldMk cId="3545842165" sldId="1897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3545842165" sldId="1897"/>
            <ac:spMk id="10" creationId="{B839CA97-BE0D-8B7C-B769-3E145A81D451}"/>
          </ac:spMkLst>
        </pc:spChg>
        <pc:picChg chg="add mod">
          <ac:chgData name="伊健 杜" userId="e69aded81da48593" providerId="LiveId" clId="{BDA6C9E0-7790-432C-B9C9-E0296059254F}" dt="2022-12-05T04:46:17.021" v="899" actId="1076"/>
          <ac:picMkLst>
            <pc:docMk/>
            <pc:sldMk cId="3545842165" sldId="1897"/>
            <ac:picMk id="3" creationId="{A861BADD-AEA9-CF59-8AED-EE098C1596C9}"/>
          </ac:picMkLst>
        </pc:picChg>
        <pc:picChg chg="del">
          <ac:chgData name="伊健 杜" userId="e69aded81da48593" providerId="LiveId" clId="{BDA6C9E0-7790-432C-B9C9-E0296059254F}" dt="2022-12-05T04:45:52.571" v="892" actId="478"/>
          <ac:picMkLst>
            <pc:docMk/>
            <pc:sldMk cId="3545842165" sldId="1897"/>
            <ac:picMk id="3075" creationId="{678CB2EE-E3C1-F1F3-CBCA-062D0E7D2E6B}"/>
          </ac:picMkLst>
        </pc:picChg>
      </pc:sldChg>
      <pc:sldChg chg="addSp delSp modSp add mod delAnim">
        <pc:chgData name="伊健 杜" userId="e69aded81da48593" providerId="LiveId" clId="{BDA6C9E0-7790-432C-B9C9-E0296059254F}" dt="2022-12-05T06:48:48.167" v="4577"/>
        <pc:sldMkLst>
          <pc:docMk/>
          <pc:sldMk cId="2634154725" sldId="1898"/>
        </pc:sldMkLst>
        <pc:spChg chg="del">
          <ac:chgData name="伊健 杜" userId="e69aded81da48593" providerId="LiveId" clId="{BDA6C9E0-7790-432C-B9C9-E0296059254F}" dt="2022-12-05T04:47:00.727" v="938" actId="478"/>
          <ac:spMkLst>
            <pc:docMk/>
            <pc:sldMk cId="2634154725" sldId="1898"/>
            <ac:spMk id="5" creationId="{12133E31-EFD8-1428-E834-932512E03115}"/>
          </ac:spMkLst>
        </pc:spChg>
        <pc:spChg chg="add mod">
          <ac:chgData name="伊健 杜" userId="e69aded81da48593" providerId="LiveId" clId="{BDA6C9E0-7790-432C-B9C9-E0296059254F}" dt="2022-12-05T06:48:48.167" v="4577"/>
          <ac:spMkLst>
            <pc:docMk/>
            <pc:sldMk cId="2634154725" sldId="1898"/>
            <ac:spMk id="6" creationId="{ADD88966-9C9D-CA9C-DE42-48277930028A}"/>
          </ac:spMkLst>
        </pc:spChg>
        <pc:spChg chg="add mod">
          <ac:chgData name="伊健 杜" userId="e69aded81da48593" providerId="LiveId" clId="{BDA6C9E0-7790-432C-B9C9-E0296059254F}" dt="2022-12-05T06:48:48.167" v="4577"/>
          <ac:spMkLst>
            <pc:docMk/>
            <pc:sldMk cId="2634154725" sldId="1898"/>
            <ac:spMk id="8" creationId="{59D263D1-2855-96B5-29EE-CDA3ACE26317}"/>
          </ac:spMkLst>
        </pc:spChg>
        <pc:spChg chg="mod">
          <ac:chgData name="伊健 杜" userId="e69aded81da48593" providerId="LiveId" clId="{BDA6C9E0-7790-432C-B9C9-E0296059254F}" dt="2022-12-05T04:47:39.030" v="961" actId="1076"/>
          <ac:spMkLst>
            <pc:docMk/>
            <pc:sldMk cId="2634154725" sldId="1898"/>
            <ac:spMk id="10" creationId="{B839CA97-BE0D-8B7C-B769-3E145A81D451}"/>
          </ac:spMkLst>
        </pc:spChg>
        <pc:picChg chg="add del mod">
          <ac:chgData name="伊健 杜" userId="e69aded81da48593" providerId="LiveId" clId="{BDA6C9E0-7790-432C-B9C9-E0296059254F}" dt="2022-12-05T04:47:34.062" v="953" actId="1076"/>
          <ac:picMkLst>
            <pc:docMk/>
            <pc:sldMk cId="2634154725" sldId="1898"/>
            <ac:picMk id="3" creationId="{A861BADD-AEA9-CF59-8AED-EE098C1596C9}"/>
          </ac:picMkLst>
        </pc:picChg>
        <pc:picChg chg="add del mod">
          <ac:chgData name="伊健 杜" userId="e69aded81da48593" providerId="LiveId" clId="{BDA6C9E0-7790-432C-B9C9-E0296059254F}" dt="2022-12-05T04:48:29.946" v="966" actId="478"/>
          <ac:picMkLst>
            <pc:docMk/>
            <pc:sldMk cId="2634154725" sldId="1898"/>
            <ac:picMk id="4" creationId="{4BDA459B-6155-41A2-4B17-D0DD7FD07A31}"/>
          </ac:picMkLst>
        </pc:picChg>
        <pc:picChg chg="add del mod">
          <ac:chgData name="伊健 杜" userId="e69aded81da48593" providerId="LiveId" clId="{BDA6C9E0-7790-432C-B9C9-E0296059254F}" dt="2022-12-05T04:49:26.636" v="986" actId="478"/>
          <ac:picMkLst>
            <pc:docMk/>
            <pc:sldMk cId="2634154725" sldId="1898"/>
            <ac:picMk id="7" creationId="{3CA2771C-E906-7D94-F673-C088A2E0F00E}"/>
          </ac:picMkLst>
        </pc:picChg>
        <pc:picChg chg="add mod">
          <ac:chgData name="伊健 杜" userId="e69aded81da48593" providerId="LiveId" clId="{BDA6C9E0-7790-432C-B9C9-E0296059254F}" dt="2022-12-05T04:49:22.493" v="983" actId="1076"/>
          <ac:picMkLst>
            <pc:docMk/>
            <pc:sldMk cId="2634154725" sldId="1898"/>
            <ac:picMk id="8194" creationId="{5D4158F8-FB93-3B59-6884-77B2CB92DDAA}"/>
          </ac:picMkLst>
        </pc:picChg>
        <pc:picChg chg="add mod">
          <ac:chgData name="伊健 杜" userId="e69aded81da48593" providerId="LiveId" clId="{BDA6C9E0-7790-432C-B9C9-E0296059254F}" dt="2022-12-05T04:50:07.920" v="1007" actId="1076"/>
          <ac:picMkLst>
            <pc:docMk/>
            <pc:sldMk cId="2634154725" sldId="1898"/>
            <ac:picMk id="8196" creationId="{0F94C018-D4FA-5268-383E-73B6A507501D}"/>
          </ac:picMkLst>
        </pc:picChg>
      </pc:sldChg>
      <pc:sldChg chg="addSp delSp modSp add mod">
        <pc:chgData name="伊健 杜" userId="e69aded81da48593" providerId="LiveId" clId="{BDA6C9E0-7790-432C-B9C9-E0296059254F}" dt="2022-12-05T04:58:37.774" v="1118" actId="1076"/>
        <pc:sldMkLst>
          <pc:docMk/>
          <pc:sldMk cId="2165537447" sldId="1899"/>
        </pc:sldMkLst>
        <pc:spChg chg="mod">
          <ac:chgData name="伊健 杜" userId="e69aded81da48593" providerId="LiveId" clId="{BDA6C9E0-7790-432C-B9C9-E0296059254F}" dt="2022-12-05T04:53:22.387" v="1039"/>
          <ac:spMkLst>
            <pc:docMk/>
            <pc:sldMk cId="2165537447" sldId="1899"/>
            <ac:spMk id="2" creationId="{355CCCFB-2EC1-9E78-95A5-6F521E2393E9}"/>
          </ac:spMkLst>
        </pc:spChg>
        <pc:spChg chg="add mod">
          <ac:chgData name="伊健 杜" userId="e69aded81da48593" providerId="LiveId" clId="{BDA6C9E0-7790-432C-B9C9-E0296059254F}" dt="2022-12-05T04:58:37.774" v="1118" actId="1076"/>
          <ac:spMkLst>
            <pc:docMk/>
            <pc:sldMk cId="2165537447" sldId="1899"/>
            <ac:spMk id="3" creationId="{F894F094-1233-7035-4840-4D01F3DF0A1B}"/>
          </ac:spMkLst>
        </pc:spChg>
        <pc:spChg chg="mod">
          <ac:chgData name="伊健 杜" userId="e69aded81da48593" providerId="LiveId" clId="{BDA6C9E0-7790-432C-B9C9-E0296059254F}" dt="2022-12-05T04:58:32.327" v="1116" actId="1076"/>
          <ac:spMkLst>
            <pc:docMk/>
            <pc:sldMk cId="2165537447" sldId="1899"/>
            <ac:spMk id="6" creationId="{159B7E6B-21F0-E0FE-7ABA-4ADD738FA9C0}"/>
          </ac:spMkLst>
        </pc:spChg>
        <pc:picChg chg="del">
          <ac:chgData name="伊健 杜" userId="e69aded81da48593" providerId="LiveId" clId="{BDA6C9E0-7790-432C-B9C9-E0296059254F}" dt="2022-12-05T04:54:28.784" v="1080" actId="478"/>
          <ac:picMkLst>
            <pc:docMk/>
            <pc:sldMk cId="2165537447" sldId="1899"/>
            <ac:picMk id="2050" creationId="{0F4B4675-A694-1B9D-41CF-8CF027553CDD}"/>
          </ac:picMkLst>
        </pc:picChg>
        <pc:picChg chg="add del mod">
          <ac:chgData name="伊健 杜" userId="e69aded81da48593" providerId="LiveId" clId="{BDA6C9E0-7790-432C-B9C9-E0296059254F}" dt="2022-12-05T04:58:04.977" v="1101" actId="478"/>
          <ac:picMkLst>
            <pc:docMk/>
            <pc:sldMk cId="2165537447" sldId="1899"/>
            <ac:picMk id="9218" creationId="{D023F591-8EC7-9D97-A83D-5B3F68A769E2}"/>
          </ac:picMkLst>
        </pc:picChg>
        <pc:picChg chg="add mod">
          <ac:chgData name="伊健 杜" userId="e69aded81da48593" providerId="LiveId" clId="{BDA6C9E0-7790-432C-B9C9-E0296059254F}" dt="2022-12-05T04:58:12.693" v="1107" actId="1076"/>
          <ac:picMkLst>
            <pc:docMk/>
            <pc:sldMk cId="2165537447" sldId="1899"/>
            <ac:picMk id="9220" creationId="{6644D875-0B94-721C-00B9-1ADB9599E02F}"/>
          </ac:picMkLst>
        </pc:picChg>
        <pc:picChg chg="add mod">
          <ac:chgData name="伊健 杜" userId="e69aded81da48593" providerId="LiveId" clId="{BDA6C9E0-7790-432C-B9C9-E0296059254F}" dt="2022-12-05T04:58:33.489" v="1117" actId="1076"/>
          <ac:picMkLst>
            <pc:docMk/>
            <pc:sldMk cId="2165537447" sldId="1899"/>
            <ac:picMk id="9222" creationId="{04A29A71-0A55-2B2B-F0AC-D13023786B9A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4181530019" sldId="1900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4181530019" sldId="1900"/>
            <ac:spMk id="3" creationId="{F894F094-1233-7035-4840-4D01F3DF0A1B}"/>
          </ac:spMkLst>
        </pc:spChg>
        <pc:spChg chg="del">
          <ac:chgData name="伊健 杜" userId="e69aded81da48593" providerId="LiveId" clId="{BDA6C9E0-7790-432C-B9C9-E0296059254F}" dt="2022-12-05T04:59:09.128" v="1120" actId="478"/>
          <ac:spMkLst>
            <pc:docMk/>
            <pc:sldMk cId="4181530019" sldId="1900"/>
            <ac:spMk id="6" creationId="{159B7E6B-21F0-E0FE-7ABA-4ADD738FA9C0}"/>
          </ac:spMkLst>
        </pc:spChg>
        <pc:picChg chg="del mod">
          <ac:chgData name="伊健 杜" userId="e69aded81da48593" providerId="LiveId" clId="{BDA6C9E0-7790-432C-B9C9-E0296059254F}" dt="2022-12-05T04:59:32.042" v="1123" actId="478"/>
          <ac:picMkLst>
            <pc:docMk/>
            <pc:sldMk cId="4181530019" sldId="1900"/>
            <ac:picMk id="9220" creationId="{6644D875-0B94-721C-00B9-1ADB9599E02F}"/>
          </ac:picMkLst>
        </pc:picChg>
        <pc:picChg chg="del">
          <ac:chgData name="伊健 杜" userId="e69aded81da48593" providerId="LiveId" clId="{BDA6C9E0-7790-432C-B9C9-E0296059254F}" dt="2022-12-05T04:59:09.128" v="1120" actId="478"/>
          <ac:picMkLst>
            <pc:docMk/>
            <pc:sldMk cId="4181530019" sldId="1900"/>
            <ac:picMk id="9222" creationId="{04A29A71-0A55-2B2B-F0AC-D13023786B9A}"/>
          </ac:picMkLst>
        </pc:picChg>
        <pc:picChg chg="add mod">
          <ac:chgData name="伊健 杜" userId="e69aded81da48593" providerId="LiveId" clId="{BDA6C9E0-7790-432C-B9C9-E0296059254F}" dt="2022-12-05T05:00:16.740" v="1198" actId="1076"/>
          <ac:picMkLst>
            <pc:docMk/>
            <pc:sldMk cId="4181530019" sldId="1900"/>
            <ac:picMk id="10242" creationId="{3068E751-15A8-8683-2299-F5D5BFC8901B}"/>
          </ac:picMkLst>
        </pc:picChg>
      </pc:sldChg>
      <pc:sldChg chg="addSp delSp modSp add del mod">
        <pc:chgData name="伊健 杜" userId="e69aded81da48593" providerId="LiveId" clId="{BDA6C9E0-7790-432C-B9C9-E0296059254F}" dt="2022-12-05T06:48:48.167" v="4577"/>
        <pc:sldMkLst>
          <pc:docMk/>
          <pc:sldMk cId="1915071075" sldId="1901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1915071075" sldId="1901"/>
            <ac:spMk id="3" creationId="{F894F094-1233-7035-4840-4D01F3DF0A1B}"/>
          </ac:spMkLst>
        </pc:spChg>
        <pc:picChg chg="add mod">
          <ac:chgData name="伊健 杜" userId="e69aded81da48593" providerId="LiveId" clId="{BDA6C9E0-7790-432C-B9C9-E0296059254F}" dt="2022-12-05T05:02:13.440" v="1353" actId="1076"/>
          <ac:picMkLst>
            <pc:docMk/>
            <pc:sldMk cId="1915071075" sldId="1901"/>
            <ac:picMk id="5" creationId="{EBC1D87E-7CAF-98D1-6AAF-634B9200ED87}"/>
          </ac:picMkLst>
        </pc:picChg>
        <pc:picChg chg="del">
          <ac:chgData name="伊健 杜" userId="e69aded81da48593" providerId="LiveId" clId="{BDA6C9E0-7790-432C-B9C9-E0296059254F}" dt="2022-12-05T05:01:33.360" v="1347" actId="478"/>
          <ac:picMkLst>
            <pc:docMk/>
            <pc:sldMk cId="1915071075" sldId="1901"/>
            <ac:picMk id="10242" creationId="{3068E751-15A8-8683-2299-F5D5BFC8901B}"/>
          </ac:picMkLst>
        </pc:picChg>
      </pc:sldChg>
      <pc:sldChg chg="modSp add mod">
        <pc:chgData name="伊健 杜" userId="e69aded81da48593" providerId="LiveId" clId="{BDA6C9E0-7790-432C-B9C9-E0296059254F}" dt="2022-12-05T06:48:48.167" v="4577"/>
        <pc:sldMkLst>
          <pc:docMk/>
          <pc:sldMk cId="390853040" sldId="1902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390853040" sldId="1902"/>
            <ac:spMk id="2" creationId="{CF093439-81E9-9130-8552-41053044C2EA}"/>
          </ac:spMkLst>
        </pc:spChg>
      </pc:sldChg>
      <pc:sldChg chg="modSp add mod">
        <pc:chgData name="伊健 杜" userId="e69aded81da48593" providerId="LiveId" clId="{BDA6C9E0-7790-432C-B9C9-E0296059254F}" dt="2022-12-05T06:48:48.167" v="4577"/>
        <pc:sldMkLst>
          <pc:docMk/>
          <pc:sldMk cId="1010897937" sldId="1903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1010897937" sldId="1903"/>
            <ac:spMk id="2" creationId="{CF093439-81E9-9130-8552-41053044C2EA}"/>
          </ac:spMkLst>
        </pc:spChg>
      </pc:sldChg>
      <pc:sldChg chg="modSp add mod">
        <pc:chgData name="伊健 杜" userId="e69aded81da48593" providerId="LiveId" clId="{BDA6C9E0-7790-432C-B9C9-E0296059254F}" dt="2022-12-05T05:03:51.832" v="1440" actId="20577"/>
        <pc:sldMkLst>
          <pc:docMk/>
          <pc:sldMk cId="1386469258" sldId="1904"/>
        </pc:sldMkLst>
        <pc:spChg chg="mod">
          <ac:chgData name="伊健 杜" userId="e69aded81da48593" providerId="LiveId" clId="{BDA6C9E0-7790-432C-B9C9-E0296059254F}" dt="2022-12-05T05:03:51.832" v="1440" actId="20577"/>
          <ac:spMkLst>
            <pc:docMk/>
            <pc:sldMk cId="1386469258" sldId="1904"/>
            <ac:spMk id="2" creationId="{CF093439-81E9-9130-8552-41053044C2EA}"/>
          </ac:spMkLst>
        </pc:sp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2386184214" sldId="1905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2386184214" sldId="1905"/>
            <ac:spMk id="6" creationId="{159B7E6B-21F0-E0FE-7ABA-4ADD738FA9C0}"/>
          </ac:spMkLst>
        </pc:spChg>
        <pc:picChg chg="del">
          <ac:chgData name="伊健 杜" userId="e69aded81da48593" providerId="LiveId" clId="{BDA6C9E0-7790-432C-B9C9-E0296059254F}" dt="2022-12-05T05:09:12.026" v="1535" actId="478"/>
          <ac:picMkLst>
            <pc:docMk/>
            <pc:sldMk cId="2386184214" sldId="1905"/>
            <ac:picMk id="11266" creationId="{DDE0EB1A-4EC5-AA63-D033-5AB1D3CAAD41}"/>
          </ac:picMkLst>
        </pc:picChg>
        <pc:picChg chg="del">
          <ac:chgData name="伊健 杜" userId="e69aded81da48593" providerId="LiveId" clId="{BDA6C9E0-7790-432C-B9C9-E0296059254F}" dt="2022-12-05T05:09:24.288" v="1541" actId="478"/>
          <ac:picMkLst>
            <pc:docMk/>
            <pc:sldMk cId="2386184214" sldId="1905"/>
            <ac:picMk id="11268" creationId="{2B66FDD5-DF6F-466F-B2A8-8BBE33B7FA5E}"/>
          </ac:picMkLst>
        </pc:picChg>
        <pc:picChg chg="add mod">
          <ac:chgData name="伊健 杜" userId="e69aded81da48593" providerId="LiveId" clId="{BDA6C9E0-7790-432C-B9C9-E0296059254F}" dt="2022-12-05T05:09:22.970" v="1540" actId="14100"/>
          <ac:picMkLst>
            <pc:docMk/>
            <pc:sldMk cId="2386184214" sldId="1905"/>
            <ac:picMk id="16386" creationId="{479713AD-7534-167C-B1B5-84DE37027D84}"/>
          </ac:picMkLst>
        </pc:picChg>
        <pc:picChg chg="add mod">
          <ac:chgData name="伊健 杜" userId="e69aded81da48593" providerId="LiveId" clId="{BDA6C9E0-7790-432C-B9C9-E0296059254F}" dt="2022-12-05T05:10:00.502" v="1546" actId="1076"/>
          <ac:picMkLst>
            <pc:docMk/>
            <pc:sldMk cId="2386184214" sldId="1905"/>
            <ac:picMk id="16388" creationId="{03AA50E2-012C-CFAB-2F9D-A3ADE29CAEF6}"/>
          </ac:picMkLst>
        </pc:picChg>
      </pc:sldChg>
      <pc:sldChg chg="add del">
        <pc:chgData name="伊健 杜" userId="e69aded81da48593" providerId="LiveId" clId="{BDA6C9E0-7790-432C-B9C9-E0296059254F}" dt="2022-12-05T05:05:43.712" v="1446" actId="47"/>
        <pc:sldMkLst>
          <pc:docMk/>
          <pc:sldMk cId="4172722807" sldId="1905"/>
        </pc:sldMkLst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3542807729" sldId="1906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3542807729" sldId="1906"/>
            <ac:spMk id="6" creationId="{159B7E6B-21F0-E0FE-7ABA-4ADD738FA9C0}"/>
          </ac:spMkLst>
        </pc:spChg>
        <pc:picChg chg="add mod">
          <ac:chgData name="伊健 杜" userId="e69aded81da48593" providerId="LiveId" clId="{BDA6C9E0-7790-432C-B9C9-E0296059254F}" dt="2022-12-05T05:11:13.444" v="1568" actId="1076"/>
          <ac:picMkLst>
            <pc:docMk/>
            <pc:sldMk cId="3542807729" sldId="1906"/>
            <ac:picMk id="7" creationId="{EEE2F22C-1BEA-3A8D-AB9D-C62C0BDC66A5}"/>
          </ac:picMkLst>
        </pc:picChg>
        <pc:picChg chg="add mod">
          <ac:chgData name="伊健 杜" userId="e69aded81da48593" providerId="LiveId" clId="{BDA6C9E0-7790-432C-B9C9-E0296059254F}" dt="2022-12-05T05:11:30.443" v="1576" actId="1076"/>
          <ac:picMkLst>
            <pc:docMk/>
            <pc:sldMk cId="3542807729" sldId="1906"/>
            <ac:picMk id="9" creationId="{E59814D4-9500-D07D-F6D8-7CC9267CD86E}"/>
          </ac:picMkLst>
        </pc:picChg>
        <pc:picChg chg="del">
          <ac:chgData name="伊健 杜" userId="e69aded81da48593" providerId="LiveId" clId="{BDA6C9E0-7790-432C-B9C9-E0296059254F}" dt="2022-12-05T05:11:09.380" v="1565" actId="478"/>
          <ac:picMkLst>
            <pc:docMk/>
            <pc:sldMk cId="3542807729" sldId="1906"/>
            <ac:picMk id="16386" creationId="{479713AD-7534-167C-B1B5-84DE37027D84}"/>
          </ac:picMkLst>
        </pc:picChg>
        <pc:picChg chg="del">
          <ac:chgData name="伊健 杜" userId="e69aded81da48593" providerId="LiveId" clId="{BDA6C9E0-7790-432C-B9C9-E0296059254F}" dt="2022-12-05T05:11:21.438" v="1569" actId="478"/>
          <ac:picMkLst>
            <pc:docMk/>
            <pc:sldMk cId="3542807729" sldId="1906"/>
            <ac:picMk id="16388" creationId="{03AA50E2-012C-CFAB-2F9D-A3ADE29CAEF6}"/>
          </ac:picMkLst>
        </pc:picChg>
      </pc:sldChg>
      <pc:sldChg chg="delSp new del mod">
        <pc:chgData name="伊健 杜" userId="e69aded81da48593" providerId="LiveId" clId="{BDA6C9E0-7790-432C-B9C9-E0296059254F}" dt="2022-12-05T05:11:48.293" v="1579" actId="47"/>
        <pc:sldMkLst>
          <pc:docMk/>
          <pc:sldMk cId="1493718148" sldId="1907"/>
        </pc:sldMkLst>
        <pc:spChg chg="del">
          <ac:chgData name="伊健 杜" userId="e69aded81da48593" providerId="LiveId" clId="{BDA6C9E0-7790-432C-B9C9-E0296059254F}" dt="2022-12-05T05:11:42.694" v="1578" actId="478"/>
          <ac:spMkLst>
            <pc:docMk/>
            <pc:sldMk cId="1493718148" sldId="1907"/>
            <ac:spMk id="2" creationId="{DCB178BC-ADEC-9A10-50AD-6DF1CB67CFE9}"/>
          </ac:spMkLst>
        </pc:spChg>
        <pc:spChg chg="del">
          <ac:chgData name="伊健 杜" userId="e69aded81da48593" providerId="LiveId" clId="{BDA6C9E0-7790-432C-B9C9-E0296059254F}" dt="2022-12-05T05:11:42.694" v="1578" actId="478"/>
          <ac:spMkLst>
            <pc:docMk/>
            <pc:sldMk cId="1493718148" sldId="1907"/>
            <ac:spMk id="3" creationId="{03B85311-CDFD-935F-57B7-044E5A13A114}"/>
          </ac:spMkLst>
        </pc:spChg>
      </pc:sldChg>
      <pc:sldChg chg="modSp add mod">
        <pc:chgData name="伊健 杜" userId="e69aded81da48593" providerId="LiveId" clId="{BDA6C9E0-7790-432C-B9C9-E0296059254F}" dt="2022-12-05T06:48:48.167" v="4577"/>
        <pc:sldMkLst>
          <pc:docMk/>
          <pc:sldMk cId="1712688980" sldId="1907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1712688980" sldId="1907"/>
            <ac:spMk id="2" creationId="{CF093439-81E9-9130-8552-41053044C2EA}"/>
          </ac:spMkLst>
        </pc:spChg>
      </pc:sldChg>
      <pc:sldChg chg="modSp add mod">
        <pc:chgData name="伊健 杜" userId="e69aded81da48593" providerId="LiveId" clId="{BDA6C9E0-7790-432C-B9C9-E0296059254F}" dt="2022-12-05T06:48:48.167" v="4577"/>
        <pc:sldMkLst>
          <pc:docMk/>
          <pc:sldMk cId="353261878" sldId="1908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353261878" sldId="1908"/>
            <ac:spMk id="2" creationId="{CF093439-81E9-9130-8552-41053044C2EA}"/>
          </ac:spMkLst>
        </pc:sp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2853024968" sldId="1909"/>
        </pc:sldMkLst>
        <pc:spChg chg="mod">
          <ac:chgData name="伊健 杜" userId="e69aded81da48593" providerId="LiveId" clId="{BDA6C9E0-7790-432C-B9C9-E0296059254F}" dt="2022-12-05T05:35:26.764" v="2332" actId="1076"/>
          <ac:spMkLst>
            <pc:docMk/>
            <pc:sldMk cId="2853024968" sldId="1909"/>
            <ac:spMk id="2" creationId="{355CCCFB-2EC1-9E78-95A5-6F521E2393E9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2853024968" sldId="1909"/>
            <ac:spMk id="3" creationId="{F894F094-1233-7035-4840-4D01F3DF0A1B}"/>
          </ac:spMkLst>
        </pc:spChg>
        <pc:spChg chg="add mod">
          <ac:chgData name="伊健 杜" userId="e69aded81da48593" providerId="LiveId" clId="{BDA6C9E0-7790-432C-B9C9-E0296059254F}" dt="2022-12-05T05:35:26.764" v="2332" actId="1076"/>
          <ac:spMkLst>
            <pc:docMk/>
            <pc:sldMk cId="2853024968" sldId="1909"/>
            <ac:spMk id="4" creationId="{49C4015F-1D63-4E0F-B17D-4DF54D001891}"/>
          </ac:spMkLst>
        </pc:spChg>
        <pc:spChg chg="add mod">
          <ac:chgData name="伊健 杜" userId="e69aded81da48593" providerId="LiveId" clId="{BDA6C9E0-7790-432C-B9C9-E0296059254F}" dt="2022-12-05T06:48:48.167" v="4577"/>
          <ac:spMkLst>
            <pc:docMk/>
            <pc:sldMk cId="2853024968" sldId="1909"/>
            <ac:spMk id="6" creationId="{FC955428-D167-1107-C85E-1D2BF77935D8}"/>
          </ac:spMkLst>
        </pc:spChg>
        <pc:spChg chg="add mod">
          <ac:chgData name="伊健 杜" userId="e69aded81da48593" providerId="LiveId" clId="{BDA6C9E0-7790-432C-B9C9-E0296059254F}" dt="2022-12-05T05:35:26.764" v="2332" actId="1076"/>
          <ac:spMkLst>
            <pc:docMk/>
            <pc:sldMk cId="2853024968" sldId="1909"/>
            <ac:spMk id="7" creationId="{4A95E424-3721-4195-225C-A2439D7A1749}"/>
          </ac:spMkLst>
        </pc:spChg>
        <pc:spChg chg="add del mod">
          <ac:chgData name="伊健 杜" userId="e69aded81da48593" providerId="LiveId" clId="{BDA6C9E0-7790-432C-B9C9-E0296059254F}" dt="2022-12-05T05:22:48.628" v="1873" actId="478"/>
          <ac:spMkLst>
            <pc:docMk/>
            <pc:sldMk cId="2853024968" sldId="1909"/>
            <ac:spMk id="8" creationId="{03117545-94EF-5C8A-9C09-5760506D7036}"/>
          </ac:spMkLst>
        </pc:spChg>
        <pc:spChg chg="add mod">
          <ac:chgData name="伊健 杜" userId="e69aded81da48593" providerId="LiveId" clId="{BDA6C9E0-7790-432C-B9C9-E0296059254F}" dt="2022-12-05T05:42:43.433" v="2426" actId="14100"/>
          <ac:spMkLst>
            <pc:docMk/>
            <pc:sldMk cId="2853024968" sldId="1909"/>
            <ac:spMk id="9" creationId="{E32D810C-4F1F-D270-ED84-FD4B2C6FB617}"/>
          </ac:spMkLst>
        </pc:spChg>
        <pc:spChg chg="add mod">
          <ac:chgData name="伊健 杜" userId="e69aded81da48593" providerId="LiveId" clId="{BDA6C9E0-7790-432C-B9C9-E0296059254F}" dt="2022-12-05T05:35:26.764" v="2332" actId="1076"/>
          <ac:spMkLst>
            <pc:docMk/>
            <pc:sldMk cId="2853024968" sldId="1909"/>
            <ac:spMk id="10" creationId="{8B488C10-2617-A938-923C-BD33EE3137DA}"/>
          </ac:spMkLst>
        </pc:spChg>
        <pc:picChg chg="del">
          <ac:chgData name="伊健 杜" userId="e69aded81da48593" providerId="LiveId" clId="{BDA6C9E0-7790-432C-B9C9-E0296059254F}" dt="2022-12-05T05:17:55.297" v="1733" actId="478"/>
          <ac:picMkLst>
            <pc:docMk/>
            <pc:sldMk cId="2853024968" sldId="1909"/>
            <ac:picMk id="5" creationId="{EBC1D87E-7CAF-98D1-6AAF-634B9200ED87}"/>
          </ac:picMkLst>
        </pc:picChg>
        <pc:picChg chg="add mod">
          <ac:chgData name="伊健 杜" userId="e69aded81da48593" providerId="LiveId" clId="{BDA6C9E0-7790-432C-B9C9-E0296059254F}" dt="2022-12-05T05:35:28.649" v="2333" actId="1076"/>
          <ac:picMkLst>
            <pc:docMk/>
            <pc:sldMk cId="2853024968" sldId="1909"/>
            <ac:picMk id="18434" creationId="{3A420265-A430-5958-56C9-44DB09FD1C52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3381223036" sldId="1910"/>
        </pc:sldMkLst>
        <pc:spChg chg="del">
          <ac:chgData name="伊健 杜" userId="e69aded81da48593" providerId="LiveId" clId="{BDA6C9E0-7790-432C-B9C9-E0296059254F}" dt="2022-12-05T05:23:02.738" v="1876" actId="478"/>
          <ac:spMkLst>
            <pc:docMk/>
            <pc:sldMk cId="3381223036" sldId="1910"/>
            <ac:spMk id="2" creationId="{355CCCFB-2EC1-9E78-95A5-6F521E2393E9}"/>
          </ac:spMkLst>
        </pc:spChg>
        <pc:spChg chg="del">
          <ac:chgData name="伊健 杜" userId="e69aded81da48593" providerId="LiveId" clId="{BDA6C9E0-7790-432C-B9C9-E0296059254F}" dt="2022-12-05T05:23:02.738" v="1876" actId="478"/>
          <ac:spMkLst>
            <pc:docMk/>
            <pc:sldMk cId="3381223036" sldId="1910"/>
            <ac:spMk id="3" creationId="{F894F094-1233-7035-4840-4D01F3DF0A1B}"/>
          </ac:spMkLst>
        </pc:spChg>
        <pc:spChg chg="mod">
          <ac:chgData name="伊健 杜" userId="e69aded81da48593" providerId="LiveId" clId="{BDA6C9E0-7790-432C-B9C9-E0296059254F}" dt="2022-12-05T05:23:42.623" v="1889" actId="14100"/>
          <ac:spMkLst>
            <pc:docMk/>
            <pc:sldMk cId="3381223036" sldId="1910"/>
            <ac:spMk id="4" creationId="{49C4015F-1D63-4E0F-B17D-4DF54D001891}"/>
          </ac:spMkLst>
        </pc:spChg>
        <pc:spChg chg="add mod">
          <ac:chgData name="伊健 杜" userId="e69aded81da48593" providerId="LiveId" clId="{BDA6C9E0-7790-432C-B9C9-E0296059254F}" dt="2022-12-05T06:48:48.167" v="4577"/>
          <ac:spMkLst>
            <pc:docMk/>
            <pc:sldMk cId="3381223036" sldId="1910"/>
            <ac:spMk id="5" creationId="{5CD40482-5FE8-24A7-5025-4D03E45ACA97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3381223036" sldId="1910"/>
            <ac:spMk id="6" creationId="{FC955428-D167-1107-C85E-1D2BF77935D8}"/>
          </ac:spMkLst>
        </pc:spChg>
        <pc:spChg chg="mod">
          <ac:chgData name="伊健 杜" userId="e69aded81da48593" providerId="LiveId" clId="{BDA6C9E0-7790-432C-B9C9-E0296059254F}" dt="2022-12-05T05:23:24.983" v="1882" actId="14"/>
          <ac:spMkLst>
            <pc:docMk/>
            <pc:sldMk cId="3381223036" sldId="1910"/>
            <ac:spMk id="7" creationId="{4A95E424-3721-4195-225C-A2439D7A1749}"/>
          </ac:spMkLst>
        </pc:spChg>
        <pc:spChg chg="add mod">
          <ac:chgData name="伊健 杜" userId="e69aded81da48593" providerId="LiveId" clId="{BDA6C9E0-7790-432C-B9C9-E0296059254F}" dt="2022-12-05T06:48:48.167" v="4577"/>
          <ac:spMkLst>
            <pc:docMk/>
            <pc:sldMk cId="3381223036" sldId="1910"/>
            <ac:spMk id="8" creationId="{B6964DA1-B07A-F278-00A0-FD350A3E26E5}"/>
          </ac:spMkLst>
        </pc:spChg>
        <pc:spChg chg="add mod">
          <ac:chgData name="伊健 杜" userId="e69aded81da48593" providerId="LiveId" clId="{BDA6C9E0-7790-432C-B9C9-E0296059254F}" dt="2022-12-05T05:39:00.317" v="2363" actId="1076"/>
          <ac:spMkLst>
            <pc:docMk/>
            <pc:sldMk cId="3381223036" sldId="1910"/>
            <ac:spMk id="9" creationId="{4199A12A-FB7E-6901-9F6D-D711946729F8}"/>
          </ac:spMkLst>
        </pc:spChg>
        <pc:spChg chg="add mod">
          <ac:chgData name="伊健 杜" userId="e69aded81da48593" providerId="LiveId" clId="{BDA6C9E0-7790-432C-B9C9-E0296059254F}" dt="2022-12-05T05:39:02.627" v="2364" actId="1076"/>
          <ac:spMkLst>
            <pc:docMk/>
            <pc:sldMk cId="3381223036" sldId="1910"/>
            <ac:spMk id="10" creationId="{F89D36DC-3485-EB05-0FE7-19148C99E46A}"/>
          </ac:spMkLst>
        </pc:spChg>
        <pc:spChg chg="add mod">
          <ac:chgData name="伊健 杜" userId="e69aded81da48593" providerId="LiveId" clId="{BDA6C9E0-7790-432C-B9C9-E0296059254F}" dt="2022-12-05T06:48:48.167" v="4577"/>
          <ac:spMkLst>
            <pc:docMk/>
            <pc:sldMk cId="3381223036" sldId="1910"/>
            <ac:spMk id="11" creationId="{AA317E41-225F-7D66-41FE-565E23B70688}"/>
          </ac:spMkLst>
        </pc:spChg>
        <pc:spChg chg="add mod">
          <ac:chgData name="伊健 杜" userId="e69aded81da48593" providerId="LiveId" clId="{BDA6C9E0-7790-432C-B9C9-E0296059254F}" dt="2022-12-05T06:48:48.167" v="4577"/>
          <ac:spMkLst>
            <pc:docMk/>
            <pc:sldMk cId="3381223036" sldId="1910"/>
            <ac:spMk id="12" creationId="{AAFD8F40-8EC5-5097-A682-6C40B5065599}"/>
          </ac:spMkLst>
        </pc:spChg>
        <pc:picChg chg="add mod">
          <ac:chgData name="伊健 杜" userId="e69aded81da48593" providerId="LiveId" clId="{BDA6C9E0-7790-432C-B9C9-E0296059254F}" dt="2022-12-05T05:38:45.629" v="2337" actId="1076"/>
          <ac:picMkLst>
            <pc:docMk/>
            <pc:sldMk cId="3381223036" sldId="1910"/>
            <ac:picMk id="17410" creationId="{81E683C5-746A-B9B1-A65E-A4C18DF33DF8}"/>
          </ac:picMkLst>
        </pc:picChg>
        <pc:picChg chg="add mod">
          <ac:chgData name="伊健 杜" userId="e69aded81da48593" providerId="LiveId" clId="{BDA6C9E0-7790-432C-B9C9-E0296059254F}" dt="2022-12-05T05:38:49.157" v="2340" actId="14100"/>
          <ac:picMkLst>
            <pc:docMk/>
            <pc:sldMk cId="3381223036" sldId="1910"/>
            <ac:picMk id="17412" creationId="{8055158A-9A87-F5D9-3176-8E2A69342FF3}"/>
          </ac:picMkLst>
        </pc:picChg>
        <pc:picChg chg="add del">
          <ac:chgData name="伊健 杜" userId="e69aded81da48593" providerId="LiveId" clId="{BDA6C9E0-7790-432C-B9C9-E0296059254F}" dt="2022-12-05T05:29:24.985" v="2082"/>
          <ac:picMkLst>
            <pc:docMk/>
            <pc:sldMk cId="3381223036" sldId="1910"/>
            <ac:picMk id="17414" creationId="{7FDCCE4F-99E6-2679-981B-FFA857F177C9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3299495042" sldId="1911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3299495042" sldId="1911"/>
            <ac:spMk id="5" creationId="{5CD40482-5FE8-24A7-5025-4D03E45ACA97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3299495042" sldId="1911"/>
            <ac:spMk id="6" creationId="{FC955428-D167-1107-C85E-1D2BF77935D8}"/>
          </ac:spMkLst>
        </pc:spChg>
        <pc:spChg chg="del">
          <ac:chgData name="伊健 杜" userId="e69aded81da48593" providerId="LiveId" clId="{BDA6C9E0-7790-432C-B9C9-E0296059254F}" dt="2022-12-05T05:27:56.387" v="2013" actId="478"/>
          <ac:spMkLst>
            <pc:docMk/>
            <pc:sldMk cId="3299495042" sldId="1911"/>
            <ac:spMk id="8" creationId="{B6964DA1-B07A-F278-00A0-FD350A3E26E5}"/>
          </ac:spMkLst>
        </pc:spChg>
        <pc:spChg chg="del">
          <ac:chgData name="伊健 杜" userId="e69aded81da48593" providerId="LiveId" clId="{BDA6C9E0-7790-432C-B9C9-E0296059254F}" dt="2022-12-05T05:27:56.387" v="2013" actId="478"/>
          <ac:spMkLst>
            <pc:docMk/>
            <pc:sldMk cId="3299495042" sldId="1911"/>
            <ac:spMk id="9" creationId="{4199A12A-FB7E-6901-9F6D-D711946729F8}"/>
          </ac:spMkLst>
        </pc:spChg>
        <pc:spChg chg="del">
          <ac:chgData name="伊健 杜" userId="e69aded81da48593" providerId="LiveId" clId="{BDA6C9E0-7790-432C-B9C9-E0296059254F}" dt="2022-12-05T05:27:56.387" v="2013" actId="478"/>
          <ac:spMkLst>
            <pc:docMk/>
            <pc:sldMk cId="3299495042" sldId="1911"/>
            <ac:spMk id="10" creationId="{F89D36DC-3485-EB05-0FE7-19148C99E46A}"/>
          </ac:spMkLst>
        </pc:spChg>
        <pc:picChg chg="del">
          <ac:chgData name="伊健 杜" userId="e69aded81da48593" providerId="LiveId" clId="{BDA6C9E0-7790-432C-B9C9-E0296059254F}" dt="2022-12-05T05:27:56.387" v="2013" actId="478"/>
          <ac:picMkLst>
            <pc:docMk/>
            <pc:sldMk cId="3299495042" sldId="1911"/>
            <ac:picMk id="17410" creationId="{81E683C5-746A-B9B1-A65E-A4C18DF33DF8}"/>
          </ac:picMkLst>
        </pc:picChg>
        <pc:picChg chg="del">
          <ac:chgData name="伊健 杜" userId="e69aded81da48593" providerId="LiveId" clId="{BDA6C9E0-7790-432C-B9C9-E0296059254F}" dt="2022-12-05T05:27:56.387" v="2013" actId="478"/>
          <ac:picMkLst>
            <pc:docMk/>
            <pc:sldMk cId="3299495042" sldId="1911"/>
            <ac:picMk id="17412" creationId="{8055158A-9A87-F5D9-3176-8E2A69342FF3}"/>
          </ac:picMkLst>
        </pc:picChg>
        <pc:picChg chg="add mod">
          <ac:chgData name="伊健 杜" userId="e69aded81da48593" providerId="LiveId" clId="{BDA6C9E0-7790-432C-B9C9-E0296059254F}" dt="2022-12-05T05:29:17.994" v="2080" actId="14100"/>
          <ac:picMkLst>
            <pc:docMk/>
            <pc:sldMk cId="3299495042" sldId="1911"/>
            <ac:picMk id="20482" creationId="{43026C65-E0F7-143A-2DE0-428DFD84C3A9}"/>
          </ac:picMkLst>
        </pc:picChg>
      </pc:sldChg>
      <pc:sldChg chg="delSp modSp add del mod">
        <pc:chgData name="伊健 杜" userId="e69aded81da48593" providerId="LiveId" clId="{BDA6C9E0-7790-432C-B9C9-E0296059254F}" dt="2022-12-05T05:31:18.703" v="2165" actId="47"/>
        <pc:sldMkLst>
          <pc:docMk/>
          <pc:sldMk cId="82052287" sldId="1912"/>
        </pc:sldMkLst>
        <pc:spChg chg="mod">
          <ac:chgData name="伊健 杜" userId="e69aded81da48593" providerId="LiveId" clId="{BDA6C9E0-7790-432C-B9C9-E0296059254F}" dt="2022-12-05T05:31:10.789" v="2151"/>
          <ac:spMkLst>
            <pc:docMk/>
            <pc:sldMk cId="82052287" sldId="1912"/>
            <ac:spMk id="5" creationId="{5CD40482-5FE8-24A7-5025-4D03E45ACA97}"/>
          </ac:spMkLst>
        </pc:spChg>
        <pc:spChg chg="mod">
          <ac:chgData name="伊健 杜" userId="e69aded81da48593" providerId="LiveId" clId="{BDA6C9E0-7790-432C-B9C9-E0296059254F}" dt="2022-12-05T05:31:14.330" v="2164"/>
          <ac:spMkLst>
            <pc:docMk/>
            <pc:sldMk cId="82052287" sldId="1912"/>
            <ac:spMk id="8" creationId="{B6964DA1-B07A-F278-00A0-FD350A3E26E5}"/>
          </ac:spMkLst>
        </pc:spChg>
        <pc:spChg chg="del">
          <ac:chgData name="伊健 杜" userId="e69aded81da48593" providerId="LiveId" clId="{BDA6C9E0-7790-432C-B9C9-E0296059254F}" dt="2022-12-05T05:29:54.894" v="2123" actId="478"/>
          <ac:spMkLst>
            <pc:docMk/>
            <pc:sldMk cId="82052287" sldId="1912"/>
            <ac:spMk id="9" creationId="{4199A12A-FB7E-6901-9F6D-D711946729F8}"/>
          </ac:spMkLst>
        </pc:spChg>
        <pc:spChg chg="mod">
          <ac:chgData name="伊健 杜" userId="e69aded81da48593" providerId="LiveId" clId="{BDA6C9E0-7790-432C-B9C9-E0296059254F}" dt="2022-12-05T05:29:52.483" v="2122" actId="1076"/>
          <ac:spMkLst>
            <pc:docMk/>
            <pc:sldMk cId="82052287" sldId="1912"/>
            <ac:spMk id="10" creationId="{F89D36DC-3485-EB05-0FE7-19148C99E46A}"/>
          </ac:spMkLst>
        </pc:sp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117648130" sldId="1912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117648130" sldId="1912"/>
            <ac:spMk id="5" creationId="{5CD40482-5FE8-24A7-5025-4D03E45ACA97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117648130" sldId="1912"/>
            <ac:spMk id="6" creationId="{FC955428-D167-1107-C85E-1D2BF77935D8}"/>
          </ac:spMkLst>
        </pc:spChg>
        <pc:picChg chg="del">
          <ac:chgData name="伊健 杜" userId="e69aded81da48593" providerId="LiveId" clId="{BDA6C9E0-7790-432C-B9C9-E0296059254F}" dt="2022-12-05T05:31:34.119" v="2212" actId="478"/>
          <ac:picMkLst>
            <pc:docMk/>
            <pc:sldMk cId="117648130" sldId="1912"/>
            <ac:picMk id="20482" creationId="{43026C65-E0F7-143A-2DE0-428DFD84C3A9}"/>
          </ac:picMkLst>
        </pc:picChg>
        <pc:picChg chg="add mod">
          <ac:chgData name="伊健 杜" userId="e69aded81da48593" providerId="LiveId" clId="{BDA6C9E0-7790-432C-B9C9-E0296059254F}" dt="2022-12-05T05:32:49.758" v="2216" actId="1076"/>
          <ac:picMkLst>
            <pc:docMk/>
            <pc:sldMk cId="117648130" sldId="1912"/>
            <ac:picMk id="21506" creationId="{6F9FEEE2-09FF-8B91-499E-2EA0396FB7D4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3875648402" sldId="1913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3875648402" sldId="1913"/>
            <ac:spMk id="3" creationId="{F894F094-1233-7035-4840-4D01F3DF0A1B}"/>
          </ac:spMkLst>
        </pc:spChg>
        <pc:spChg chg="mod">
          <ac:chgData name="伊健 杜" userId="e69aded81da48593" providerId="LiveId" clId="{BDA6C9E0-7790-432C-B9C9-E0296059254F}" dt="2022-12-05T05:41:00.157" v="2401" actId="1076"/>
          <ac:spMkLst>
            <pc:docMk/>
            <pc:sldMk cId="3875648402" sldId="1913"/>
            <ac:spMk id="4" creationId="{49C4015F-1D63-4E0F-B17D-4DF54D001891}"/>
          </ac:spMkLst>
        </pc:spChg>
        <pc:spChg chg="add mod">
          <ac:chgData name="伊健 杜" userId="e69aded81da48593" providerId="LiveId" clId="{BDA6C9E0-7790-432C-B9C9-E0296059254F}" dt="2022-12-05T05:41:04.302" v="2404" actId="1076"/>
          <ac:spMkLst>
            <pc:docMk/>
            <pc:sldMk cId="3875648402" sldId="1913"/>
            <ac:spMk id="5" creationId="{DB28BEC2-E13F-83D9-38F0-C27E04884EBB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3875648402" sldId="1913"/>
            <ac:spMk id="6" creationId="{FC955428-D167-1107-C85E-1D2BF77935D8}"/>
          </ac:spMkLst>
        </pc:spChg>
        <pc:spChg chg="mod">
          <ac:chgData name="伊健 杜" userId="e69aded81da48593" providerId="LiveId" clId="{BDA6C9E0-7790-432C-B9C9-E0296059254F}" dt="2022-12-05T05:40:57.494" v="2400" actId="14100"/>
          <ac:spMkLst>
            <pc:docMk/>
            <pc:sldMk cId="3875648402" sldId="1913"/>
            <ac:spMk id="7" creationId="{4A95E424-3721-4195-225C-A2439D7A1749}"/>
          </ac:spMkLst>
        </pc:spChg>
        <pc:spChg chg="add mod">
          <ac:chgData name="伊健 杜" userId="e69aded81da48593" providerId="LiveId" clId="{BDA6C9E0-7790-432C-B9C9-E0296059254F}" dt="2022-12-05T05:41:08.770" v="2408"/>
          <ac:spMkLst>
            <pc:docMk/>
            <pc:sldMk cId="3875648402" sldId="1913"/>
            <ac:spMk id="8" creationId="{D714E672-5F67-78C7-7D19-924CF5FDC46F}"/>
          </ac:spMkLst>
        </pc:spChg>
        <pc:spChg chg="mod">
          <ac:chgData name="伊健 杜" userId="e69aded81da48593" providerId="LiveId" clId="{BDA6C9E0-7790-432C-B9C9-E0296059254F}" dt="2022-12-05T05:48:37.028" v="2657" actId="14100"/>
          <ac:spMkLst>
            <pc:docMk/>
            <pc:sldMk cId="3875648402" sldId="1913"/>
            <ac:spMk id="9" creationId="{E32D810C-4F1F-D270-ED84-FD4B2C6FB617}"/>
          </ac:spMkLst>
        </pc:spChg>
        <pc:spChg chg="del">
          <ac:chgData name="伊健 杜" userId="e69aded81da48593" providerId="LiveId" clId="{BDA6C9E0-7790-432C-B9C9-E0296059254F}" dt="2022-12-05T05:42:58.384" v="2429" actId="478"/>
          <ac:spMkLst>
            <pc:docMk/>
            <pc:sldMk cId="3875648402" sldId="1913"/>
            <ac:spMk id="10" creationId="{8B488C10-2617-A938-923C-BD33EE3137DA}"/>
          </ac:spMkLst>
        </pc:spChg>
        <pc:picChg chg="del">
          <ac:chgData name="伊健 杜" userId="e69aded81da48593" providerId="LiveId" clId="{BDA6C9E0-7790-432C-B9C9-E0296059254F}" dt="2022-12-05T05:42:55.565" v="2428" actId="478"/>
          <ac:picMkLst>
            <pc:docMk/>
            <pc:sldMk cId="3875648402" sldId="1913"/>
            <ac:picMk id="18434" creationId="{3A420265-A430-5958-56C9-44DB09FD1C52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202119210" sldId="1914"/>
        </pc:sldMkLst>
        <pc:spChg chg="add mod">
          <ac:chgData name="伊健 杜" userId="e69aded81da48593" providerId="LiveId" clId="{BDA6C9E0-7790-432C-B9C9-E0296059254F}" dt="2022-12-05T05:46:55.717" v="2490" actId="1076"/>
          <ac:spMkLst>
            <pc:docMk/>
            <pc:sldMk cId="202119210" sldId="1914"/>
            <ac:spMk id="2" creationId="{1F7DAFFC-6BEA-A9D4-E7CB-43AC99BEE76F}"/>
          </ac:spMkLst>
        </pc:spChg>
        <pc:spChg chg="add mod">
          <ac:chgData name="伊健 杜" userId="e69aded81da48593" providerId="LiveId" clId="{BDA6C9E0-7790-432C-B9C9-E0296059254F}" dt="2022-12-05T06:48:48.167" v="4577"/>
          <ac:spMkLst>
            <pc:docMk/>
            <pc:sldMk cId="202119210" sldId="1914"/>
            <ac:spMk id="3" creationId="{A6FEA6B5-35AA-1C10-91BB-7591AF433D39}"/>
          </ac:spMkLst>
        </pc:spChg>
        <pc:spChg chg="del">
          <ac:chgData name="伊健 杜" userId="e69aded81da48593" providerId="LiveId" clId="{BDA6C9E0-7790-432C-B9C9-E0296059254F}" dt="2022-12-05T05:46:52.442" v="2488" actId="478"/>
          <ac:spMkLst>
            <pc:docMk/>
            <pc:sldMk cId="202119210" sldId="1914"/>
            <ac:spMk id="4" creationId="{49C4015F-1D63-4E0F-B17D-4DF54D001891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202119210" sldId="1914"/>
            <ac:spMk id="5" creationId="{5CD40482-5FE8-24A7-5025-4D03E45ACA97}"/>
          </ac:spMkLst>
        </pc:spChg>
        <pc:spChg chg="del">
          <ac:chgData name="伊健 杜" userId="e69aded81da48593" providerId="LiveId" clId="{BDA6C9E0-7790-432C-B9C9-E0296059254F}" dt="2022-12-05T05:46:52.442" v="2488" actId="478"/>
          <ac:spMkLst>
            <pc:docMk/>
            <pc:sldMk cId="202119210" sldId="1914"/>
            <ac:spMk id="6" creationId="{FC955428-D167-1107-C85E-1D2BF77935D8}"/>
          </ac:spMkLst>
        </pc:spChg>
        <pc:spChg chg="del">
          <ac:chgData name="伊健 杜" userId="e69aded81da48593" providerId="LiveId" clId="{BDA6C9E0-7790-432C-B9C9-E0296059254F}" dt="2022-12-05T05:46:52.442" v="2488" actId="478"/>
          <ac:spMkLst>
            <pc:docMk/>
            <pc:sldMk cId="202119210" sldId="1914"/>
            <ac:spMk id="7" creationId="{4A95E424-3721-4195-225C-A2439D7A1749}"/>
          </ac:spMkLst>
        </pc:spChg>
        <pc:spChg chg="add mod">
          <ac:chgData name="伊健 杜" userId="e69aded81da48593" providerId="LiveId" clId="{BDA6C9E0-7790-432C-B9C9-E0296059254F}" dt="2022-12-05T05:46:55.717" v="2490" actId="1076"/>
          <ac:spMkLst>
            <pc:docMk/>
            <pc:sldMk cId="202119210" sldId="1914"/>
            <ac:spMk id="8" creationId="{BA8C6B4C-873E-C30E-B7F6-28F16987AF92}"/>
          </ac:spMkLst>
        </pc:spChg>
        <pc:spChg chg="add mod">
          <ac:chgData name="伊健 杜" userId="e69aded81da48593" providerId="LiveId" clId="{BDA6C9E0-7790-432C-B9C9-E0296059254F}" dt="2022-12-05T05:46:55.717" v="2490" actId="1076"/>
          <ac:spMkLst>
            <pc:docMk/>
            <pc:sldMk cId="202119210" sldId="1914"/>
            <ac:spMk id="9" creationId="{6BB78B97-201F-F4DF-813F-AE9E72780DCC}"/>
          </ac:spMkLst>
        </pc:spChg>
        <pc:spChg chg="add mod">
          <ac:chgData name="伊健 杜" userId="e69aded81da48593" providerId="LiveId" clId="{BDA6C9E0-7790-432C-B9C9-E0296059254F}" dt="2022-12-05T05:46:55.717" v="2490" actId="1076"/>
          <ac:spMkLst>
            <pc:docMk/>
            <pc:sldMk cId="202119210" sldId="1914"/>
            <ac:spMk id="10" creationId="{7195D3D6-DC84-3538-9863-F3AFB34BE53E}"/>
          </ac:spMkLst>
        </pc:spChg>
        <pc:picChg chg="del">
          <ac:chgData name="伊健 杜" userId="e69aded81da48593" providerId="LiveId" clId="{BDA6C9E0-7790-432C-B9C9-E0296059254F}" dt="2022-12-05T05:43:28.100" v="2465" actId="478"/>
          <ac:picMkLst>
            <pc:docMk/>
            <pc:sldMk cId="202119210" sldId="1914"/>
            <ac:picMk id="20482" creationId="{43026C65-E0F7-143A-2DE0-428DFD84C3A9}"/>
          </ac:picMkLst>
        </pc:picChg>
        <pc:picChg chg="add del mod">
          <ac:chgData name="伊健 杜" userId="e69aded81da48593" providerId="LiveId" clId="{BDA6C9E0-7790-432C-B9C9-E0296059254F}" dt="2022-12-05T05:44:15.874" v="2469" actId="478"/>
          <ac:picMkLst>
            <pc:docMk/>
            <pc:sldMk cId="202119210" sldId="1914"/>
            <ac:picMk id="23554" creationId="{2488DDDE-9A44-8331-F4C9-E6386AAD30AC}"/>
          </ac:picMkLst>
        </pc:picChg>
        <pc:picChg chg="add del mod">
          <ac:chgData name="伊健 杜" userId="e69aded81da48593" providerId="LiveId" clId="{BDA6C9E0-7790-432C-B9C9-E0296059254F}" dt="2022-12-05T05:46:09.059" v="2480" actId="478"/>
          <ac:picMkLst>
            <pc:docMk/>
            <pc:sldMk cId="202119210" sldId="1914"/>
            <ac:picMk id="23556" creationId="{66B3B722-2750-49BC-425D-623A598E099E}"/>
          </ac:picMkLst>
        </pc:picChg>
        <pc:picChg chg="add mod">
          <ac:chgData name="伊健 杜" userId="e69aded81da48593" providerId="LiveId" clId="{BDA6C9E0-7790-432C-B9C9-E0296059254F}" dt="2022-12-05T05:46:26.919" v="2483" actId="1076"/>
          <ac:picMkLst>
            <pc:docMk/>
            <pc:sldMk cId="202119210" sldId="1914"/>
            <ac:picMk id="23558" creationId="{0BBF7939-2417-CABF-D197-50D92CEE339C}"/>
          </ac:picMkLst>
        </pc:picChg>
        <pc:picChg chg="add mod">
          <ac:chgData name="伊健 杜" userId="e69aded81da48593" providerId="LiveId" clId="{BDA6C9E0-7790-432C-B9C9-E0296059254F}" dt="2022-12-05T05:46:42.982" v="2487" actId="1076"/>
          <ac:picMkLst>
            <pc:docMk/>
            <pc:sldMk cId="202119210" sldId="1914"/>
            <ac:picMk id="23560" creationId="{B2554A55-1AF6-D3A5-018D-EA1FC2D69669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185071037" sldId="1915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185071037" sldId="1915"/>
            <ac:spMk id="3" creationId="{A6FEA6B5-35AA-1C10-91BB-7591AF433D39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185071037" sldId="1915"/>
            <ac:spMk id="5" creationId="{5CD40482-5FE8-24A7-5025-4D03E45ACA97}"/>
          </ac:spMkLst>
        </pc:spChg>
        <pc:picChg chg="del">
          <ac:chgData name="伊健 杜" userId="e69aded81da48593" providerId="LiveId" clId="{BDA6C9E0-7790-432C-B9C9-E0296059254F}" dt="2022-12-05T05:47:57.138" v="2649" actId="478"/>
          <ac:picMkLst>
            <pc:docMk/>
            <pc:sldMk cId="185071037" sldId="1915"/>
            <ac:picMk id="23558" creationId="{0BBF7939-2417-CABF-D197-50D92CEE339C}"/>
          </ac:picMkLst>
        </pc:picChg>
        <pc:picChg chg="del">
          <ac:chgData name="伊健 杜" userId="e69aded81da48593" providerId="LiveId" clId="{BDA6C9E0-7790-432C-B9C9-E0296059254F}" dt="2022-12-05T05:47:57.138" v="2649" actId="478"/>
          <ac:picMkLst>
            <pc:docMk/>
            <pc:sldMk cId="185071037" sldId="1915"/>
            <ac:picMk id="23560" creationId="{B2554A55-1AF6-D3A5-018D-EA1FC2D69669}"/>
          </ac:picMkLst>
        </pc:picChg>
        <pc:picChg chg="add mod">
          <ac:chgData name="伊健 杜" userId="e69aded81da48593" providerId="LiveId" clId="{BDA6C9E0-7790-432C-B9C9-E0296059254F}" dt="2022-12-05T05:48:24.165" v="2655" actId="1076"/>
          <ac:picMkLst>
            <pc:docMk/>
            <pc:sldMk cId="185071037" sldId="1915"/>
            <ac:picMk id="25602" creationId="{46D9CB9E-C94A-2F17-DEEF-FED43526C17E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1780951897" sldId="1916"/>
        </pc:sldMkLst>
        <pc:spChg chg="mod">
          <ac:chgData name="伊健 杜" userId="e69aded81da48593" providerId="LiveId" clId="{BDA6C9E0-7790-432C-B9C9-E0296059254F}" dt="2022-12-05T06:15:55.353" v="2774"/>
          <ac:spMkLst>
            <pc:docMk/>
            <pc:sldMk cId="1780951897" sldId="1916"/>
            <ac:spMk id="2" creationId="{10304424-DB4A-36E7-9E0D-D32A5DD0F26C}"/>
          </ac:spMkLst>
        </pc:spChg>
        <pc:spChg chg="add mod">
          <ac:chgData name="伊健 杜" userId="e69aded81da48593" providerId="LiveId" clId="{BDA6C9E0-7790-432C-B9C9-E0296059254F}" dt="2022-12-05T06:17:16.950" v="2789" actId="1076"/>
          <ac:spMkLst>
            <pc:docMk/>
            <pc:sldMk cId="1780951897" sldId="1916"/>
            <ac:spMk id="4" creationId="{F2C9A78F-42DE-CB69-7CA9-DDB7BE52C4E2}"/>
          </ac:spMkLst>
        </pc:spChg>
        <pc:spChg chg="mod">
          <ac:chgData name="伊健 杜" userId="e69aded81da48593" providerId="LiveId" clId="{BDA6C9E0-7790-432C-B9C9-E0296059254F}" dt="2022-12-05T06:15:26.048" v="2681"/>
          <ac:spMkLst>
            <pc:docMk/>
            <pc:sldMk cId="1780951897" sldId="1916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1780951897" sldId="1916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16:21.383" v="2775" actId="478"/>
          <ac:picMkLst>
            <pc:docMk/>
            <pc:sldMk cId="1780951897" sldId="1916"/>
            <ac:picMk id="3" creationId="{A861BADD-AEA9-CF59-8AED-EE098C1596C9}"/>
          </ac:picMkLst>
        </pc:picChg>
        <pc:picChg chg="add mod">
          <ac:chgData name="伊健 杜" userId="e69aded81da48593" providerId="LiveId" clId="{BDA6C9E0-7790-432C-B9C9-E0296059254F}" dt="2022-12-05T06:16:28.200" v="2780" actId="1076"/>
          <ac:picMkLst>
            <pc:docMk/>
            <pc:sldMk cId="1780951897" sldId="1916"/>
            <ac:picMk id="26626" creationId="{0D84EA16-3ADD-FADB-BCB3-4152CBFCA12B}"/>
          </ac:picMkLst>
        </pc:picChg>
        <pc:picChg chg="add mod">
          <ac:chgData name="伊健 杜" userId="e69aded81da48593" providerId="LiveId" clId="{BDA6C9E0-7790-432C-B9C9-E0296059254F}" dt="2022-12-05T06:17:01.316" v="2786" actId="1076"/>
          <ac:picMkLst>
            <pc:docMk/>
            <pc:sldMk cId="1780951897" sldId="1916"/>
            <ac:picMk id="26628" creationId="{6268DEAE-BC39-A3C5-7354-2BAB170D2232}"/>
          </ac:picMkLst>
        </pc:picChg>
        <pc:picChg chg="add mod">
          <ac:chgData name="伊健 杜" userId="e69aded81da48593" providerId="LiveId" clId="{BDA6C9E0-7790-432C-B9C9-E0296059254F}" dt="2022-12-05T06:17:00.001" v="2785" actId="1076"/>
          <ac:picMkLst>
            <pc:docMk/>
            <pc:sldMk cId="1780951897" sldId="1916"/>
            <ac:picMk id="26630" creationId="{ADADFEC9-D036-4D71-0CD4-A146A4B69F08}"/>
          </ac:picMkLst>
        </pc:picChg>
        <pc:picChg chg="add del">
          <ac:chgData name="伊健 杜" userId="e69aded81da48593" providerId="LiveId" clId="{BDA6C9E0-7790-432C-B9C9-E0296059254F}" dt="2022-12-05T06:19:04.076" v="2939"/>
          <ac:picMkLst>
            <pc:docMk/>
            <pc:sldMk cId="1780951897" sldId="1916"/>
            <ac:picMk id="26632" creationId="{10A507F5-DB1D-A08D-5679-DA7A383E1385}"/>
          </ac:picMkLst>
        </pc:picChg>
      </pc:sldChg>
      <pc:sldChg chg="addSp delSp modSp add mod delAnim">
        <pc:chgData name="伊健 杜" userId="e69aded81da48593" providerId="LiveId" clId="{BDA6C9E0-7790-432C-B9C9-E0296059254F}" dt="2022-12-05T06:48:48.167" v="4577"/>
        <pc:sldMkLst>
          <pc:docMk/>
          <pc:sldMk cId="516876020" sldId="1917"/>
        </pc:sldMkLst>
        <pc:spChg chg="del">
          <ac:chgData name="伊健 杜" userId="e69aded81da48593" providerId="LiveId" clId="{BDA6C9E0-7790-432C-B9C9-E0296059254F}" dt="2022-12-05T06:18:09.963" v="2931" actId="478"/>
          <ac:spMkLst>
            <pc:docMk/>
            <pc:sldMk cId="516876020" sldId="1917"/>
            <ac:spMk id="4" creationId="{F2C9A78F-42DE-CB69-7CA9-DDB7BE52C4E2}"/>
          </ac:spMkLst>
        </pc:spChg>
        <pc:spChg chg="del">
          <ac:chgData name="伊健 杜" userId="e69aded81da48593" providerId="LiveId" clId="{BDA6C9E0-7790-432C-B9C9-E0296059254F}" dt="2022-12-05T06:17:24.698" v="2791" actId="478"/>
          <ac:spMkLst>
            <pc:docMk/>
            <pc:sldMk cId="516876020" sldId="1917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516876020" sldId="1917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18:09.963" v="2931" actId="478"/>
          <ac:picMkLst>
            <pc:docMk/>
            <pc:sldMk cId="516876020" sldId="1917"/>
            <ac:picMk id="26626" creationId="{0D84EA16-3ADD-FADB-BCB3-4152CBFCA12B}"/>
          </ac:picMkLst>
        </pc:picChg>
        <pc:picChg chg="del">
          <ac:chgData name="伊健 杜" userId="e69aded81da48593" providerId="LiveId" clId="{BDA6C9E0-7790-432C-B9C9-E0296059254F}" dt="2022-12-05T06:18:09.963" v="2931" actId="478"/>
          <ac:picMkLst>
            <pc:docMk/>
            <pc:sldMk cId="516876020" sldId="1917"/>
            <ac:picMk id="26628" creationId="{6268DEAE-BC39-A3C5-7354-2BAB170D2232}"/>
          </ac:picMkLst>
        </pc:picChg>
        <pc:picChg chg="del">
          <ac:chgData name="伊健 杜" userId="e69aded81da48593" providerId="LiveId" clId="{BDA6C9E0-7790-432C-B9C9-E0296059254F}" dt="2022-12-05T06:18:09.963" v="2931" actId="478"/>
          <ac:picMkLst>
            <pc:docMk/>
            <pc:sldMk cId="516876020" sldId="1917"/>
            <ac:picMk id="26630" creationId="{ADADFEC9-D036-4D71-0CD4-A146A4B69F08}"/>
          </ac:picMkLst>
        </pc:picChg>
        <pc:picChg chg="add mod">
          <ac:chgData name="伊健 杜" userId="e69aded81da48593" providerId="LiveId" clId="{BDA6C9E0-7790-432C-B9C9-E0296059254F}" dt="2022-12-05T06:18:57.203" v="2935" actId="1076"/>
          <ac:picMkLst>
            <pc:docMk/>
            <pc:sldMk cId="516876020" sldId="1917"/>
            <ac:picMk id="27650" creationId="{61980254-6315-236F-A408-2C722CB52657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965545454" sldId="1918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965545454" sldId="1918"/>
            <ac:spMk id="2" creationId="{10304424-DB4A-36E7-9E0D-D32A5DD0F26C}"/>
          </ac:spMkLst>
        </pc:spChg>
        <pc:spChg chg="del">
          <ac:chgData name="伊健 杜" userId="e69aded81da48593" providerId="LiveId" clId="{BDA6C9E0-7790-432C-B9C9-E0296059254F}" dt="2022-12-05T06:22:18.901" v="3037" actId="478"/>
          <ac:spMkLst>
            <pc:docMk/>
            <pc:sldMk cId="965545454" sldId="1918"/>
            <ac:spMk id="4" creationId="{F2C9A78F-42DE-CB69-7CA9-DDB7BE52C4E2}"/>
          </ac:spMkLst>
        </pc:spChg>
        <pc:spChg chg="mod">
          <ac:chgData name="伊健 杜" userId="e69aded81da48593" providerId="LiveId" clId="{BDA6C9E0-7790-432C-B9C9-E0296059254F}" dt="2022-12-05T06:19:54.760" v="2951"/>
          <ac:spMkLst>
            <pc:docMk/>
            <pc:sldMk cId="965545454" sldId="1918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965545454" sldId="1918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20:55.847" v="3024" actId="478"/>
          <ac:picMkLst>
            <pc:docMk/>
            <pc:sldMk cId="965545454" sldId="1918"/>
            <ac:picMk id="26626" creationId="{0D84EA16-3ADD-FADB-BCB3-4152CBFCA12B}"/>
          </ac:picMkLst>
        </pc:picChg>
        <pc:picChg chg="del">
          <ac:chgData name="伊健 杜" userId="e69aded81da48593" providerId="LiveId" clId="{BDA6C9E0-7790-432C-B9C9-E0296059254F}" dt="2022-12-05T06:20:55.847" v="3024" actId="478"/>
          <ac:picMkLst>
            <pc:docMk/>
            <pc:sldMk cId="965545454" sldId="1918"/>
            <ac:picMk id="26628" creationId="{6268DEAE-BC39-A3C5-7354-2BAB170D2232}"/>
          </ac:picMkLst>
        </pc:picChg>
        <pc:picChg chg="del">
          <ac:chgData name="伊健 杜" userId="e69aded81da48593" providerId="LiveId" clId="{BDA6C9E0-7790-432C-B9C9-E0296059254F}" dt="2022-12-05T06:20:55.847" v="3024" actId="478"/>
          <ac:picMkLst>
            <pc:docMk/>
            <pc:sldMk cId="965545454" sldId="1918"/>
            <ac:picMk id="26630" creationId="{ADADFEC9-D036-4D71-0CD4-A146A4B69F08}"/>
          </ac:picMkLst>
        </pc:picChg>
        <pc:picChg chg="add mod">
          <ac:chgData name="伊健 杜" userId="e69aded81da48593" providerId="LiveId" clId="{BDA6C9E0-7790-432C-B9C9-E0296059254F}" dt="2022-12-05T06:22:26.775" v="3048" actId="1076"/>
          <ac:picMkLst>
            <pc:docMk/>
            <pc:sldMk cId="965545454" sldId="1918"/>
            <ac:picMk id="28674" creationId="{D02B460E-2AF7-D92C-AD81-C66D662BA8E3}"/>
          </ac:picMkLst>
        </pc:picChg>
      </pc:sldChg>
      <pc:sldChg chg="addSp delSp modSp add mod delAnim">
        <pc:chgData name="伊健 杜" userId="e69aded81da48593" providerId="LiveId" clId="{BDA6C9E0-7790-432C-B9C9-E0296059254F}" dt="2022-12-05T06:48:48.167" v="4577"/>
        <pc:sldMkLst>
          <pc:docMk/>
          <pc:sldMk cId="1866579175" sldId="1919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1866579175" sldId="1919"/>
            <ac:spMk id="2" creationId="{10304424-DB4A-36E7-9E0D-D32A5DD0F26C}"/>
          </ac:spMkLst>
        </pc:spChg>
        <pc:spChg chg="del">
          <ac:chgData name="伊健 杜" userId="e69aded81da48593" providerId="LiveId" clId="{BDA6C9E0-7790-432C-B9C9-E0296059254F}" dt="2022-12-05T06:22:31.243" v="3050" actId="478"/>
          <ac:spMkLst>
            <pc:docMk/>
            <pc:sldMk cId="1866579175" sldId="1919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1866579175" sldId="1919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23:49.265" v="3195" actId="478"/>
          <ac:picMkLst>
            <pc:docMk/>
            <pc:sldMk cId="1866579175" sldId="1919"/>
            <ac:picMk id="28674" creationId="{D02B460E-2AF7-D92C-AD81-C66D662BA8E3}"/>
          </ac:picMkLst>
        </pc:picChg>
        <pc:picChg chg="add mod">
          <ac:chgData name="伊健 杜" userId="e69aded81da48593" providerId="LiveId" clId="{BDA6C9E0-7790-432C-B9C9-E0296059254F}" dt="2022-12-05T06:23:59.236" v="3199" actId="1076"/>
          <ac:picMkLst>
            <pc:docMk/>
            <pc:sldMk cId="1866579175" sldId="1919"/>
            <ac:picMk id="29698" creationId="{2D817D54-F587-B5D5-ABE9-3C374DE0A9B7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1215428698" sldId="1920"/>
        </pc:sldMkLst>
        <pc:spChg chg="mod">
          <ac:chgData name="伊健 杜" userId="e69aded81da48593" providerId="LiveId" clId="{BDA6C9E0-7790-432C-B9C9-E0296059254F}" dt="2022-12-05T06:24:43.496" v="3211" actId="20577"/>
          <ac:spMkLst>
            <pc:docMk/>
            <pc:sldMk cId="1215428698" sldId="1920"/>
            <ac:spMk id="2" creationId="{10304424-DB4A-36E7-9E0D-D32A5DD0F26C}"/>
          </ac:spMkLst>
        </pc:spChg>
        <pc:spChg chg="mod">
          <ac:chgData name="伊健 杜" userId="e69aded81da48593" providerId="LiveId" clId="{BDA6C9E0-7790-432C-B9C9-E0296059254F}" dt="2022-12-05T06:25:01.709" v="3212"/>
          <ac:spMkLst>
            <pc:docMk/>
            <pc:sldMk cId="1215428698" sldId="1920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1215428698" sldId="1920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26:54.746" v="3313" actId="478"/>
          <ac:picMkLst>
            <pc:docMk/>
            <pc:sldMk cId="1215428698" sldId="1920"/>
            <ac:picMk id="28674" creationId="{D02B460E-2AF7-D92C-AD81-C66D662BA8E3}"/>
          </ac:picMkLst>
        </pc:picChg>
        <pc:picChg chg="add mod">
          <ac:chgData name="伊健 杜" userId="e69aded81da48593" providerId="LiveId" clId="{BDA6C9E0-7790-432C-B9C9-E0296059254F}" dt="2022-12-05T06:27:20.550" v="3317" actId="1076"/>
          <ac:picMkLst>
            <pc:docMk/>
            <pc:sldMk cId="1215428698" sldId="1920"/>
            <ac:picMk id="30722" creationId="{2FF5B0A4-63C8-3493-5B95-F652120D9FE9}"/>
          </ac:picMkLst>
        </pc:picChg>
      </pc:sldChg>
      <pc:sldChg chg="addSp delSp modSp add mod delAnim">
        <pc:chgData name="伊健 杜" userId="e69aded81da48593" providerId="LiveId" clId="{BDA6C9E0-7790-432C-B9C9-E0296059254F}" dt="2022-12-05T06:48:48.167" v="4577"/>
        <pc:sldMkLst>
          <pc:docMk/>
          <pc:sldMk cId="3563620411" sldId="1921"/>
        </pc:sldMkLst>
        <pc:spChg chg="add mod">
          <ac:chgData name="伊健 杜" userId="e69aded81da48593" providerId="LiveId" clId="{BDA6C9E0-7790-432C-B9C9-E0296059254F}" dt="2022-12-05T06:48:48.167" v="4577"/>
          <ac:spMkLst>
            <pc:docMk/>
            <pc:sldMk cId="3563620411" sldId="1921"/>
            <ac:spMk id="3" creationId="{2FE2CB1A-902A-25F0-89C3-F28CDFF20B6B}"/>
          </ac:spMkLst>
        </pc:spChg>
        <pc:spChg chg="del">
          <ac:chgData name="伊健 杜" userId="e69aded81da48593" providerId="LiveId" clId="{BDA6C9E0-7790-432C-B9C9-E0296059254F}" dt="2022-12-05T06:27:40.759" v="3320" actId="478"/>
          <ac:spMkLst>
            <pc:docMk/>
            <pc:sldMk cId="3563620411" sldId="1921"/>
            <ac:spMk id="5" creationId="{12133E31-EFD8-1428-E834-932512E03115}"/>
          </ac:spMkLst>
        </pc:spChg>
        <pc:spChg chg="del">
          <ac:chgData name="伊健 杜" userId="e69aded81da48593" providerId="LiveId" clId="{BDA6C9E0-7790-432C-B9C9-E0296059254F}" dt="2022-12-05T06:27:38.621" v="3319" actId="478"/>
          <ac:spMkLst>
            <pc:docMk/>
            <pc:sldMk cId="3563620411" sldId="1921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27:38.621" v="3319" actId="478"/>
          <ac:picMkLst>
            <pc:docMk/>
            <pc:sldMk cId="3563620411" sldId="1921"/>
            <ac:picMk id="30722" creationId="{2FF5B0A4-63C8-3493-5B95-F652120D9FE9}"/>
          </ac:picMkLst>
        </pc:picChg>
        <pc:picChg chg="add mod">
          <ac:chgData name="伊健 杜" userId="e69aded81da48593" providerId="LiveId" clId="{BDA6C9E0-7790-432C-B9C9-E0296059254F}" dt="2022-12-05T06:33:30.341" v="3323" actId="1076"/>
          <ac:picMkLst>
            <pc:docMk/>
            <pc:sldMk cId="3563620411" sldId="1921"/>
            <ac:picMk id="31746" creationId="{AADF5975-7696-CBEF-5571-D4100F12E806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2167945611" sldId="1922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2167945611" sldId="1922"/>
            <ac:spMk id="2" creationId="{10304424-DB4A-36E7-9E0D-D32A5DD0F26C}"/>
          </ac:spMkLst>
        </pc:spChg>
        <pc:spChg chg="mod">
          <ac:chgData name="伊健 杜" userId="e69aded81da48593" providerId="LiveId" clId="{BDA6C9E0-7790-432C-B9C9-E0296059254F}" dt="2022-12-05T06:34:45.412" v="3390"/>
          <ac:spMkLst>
            <pc:docMk/>
            <pc:sldMk cId="2167945611" sldId="1922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2167945611" sldId="1922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35:53.708" v="3510" actId="478"/>
          <ac:picMkLst>
            <pc:docMk/>
            <pc:sldMk cId="2167945611" sldId="1922"/>
            <ac:picMk id="30722" creationId="{2FF5B0A4-63C8-3493-5B95-F652120D9FE9}"/>
          </ac:picMkLst>
        </pc:picChg>
        <pc:picChg chg="add mod">
          <ac:chgData name="伊健 杜" userId="e69aded81da48593" providerId="LiveId" clId="{BDA6C9E0-7790-432C-B9C9-E0296059254F}" dt="2022-12-05T06:36:10.836" v="3514" actId="1076"/>
          <ac:picMkLst>
            <pc:docMk/>
            <pc:sldMk cId="2167945611" sldId="1922"/>
            <ac:picMk id="32770" creationId="{D8BC3AA1-5484-0951-387C-C1CADE538B61}"/>
          </ac:picMkLst>
        </pc:picChg>
      </pc:sldChg>
      <pc:sldChg chg="addSp delSp modSp add mod delAnim">
        <pc:chgData name="伊健 杜" userId="e69aded81da48593" providerId="LiveId" clId="{BDA6C9E0-7790-432C-B9C9-E0296059254F}" dt="2022-12-05T06:48:48.167" v="4577"/>
        <pc:sldMkLst>
          <pc:docMk/>
          <pc:sldMk cId="3114720373" sldId="1923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3114720373" sldId="1923"/>
            <ac:spMk id="2" creationId="{10304424-DB4A-36E7-9E0D-D32A5DD0F26C}"/>
          </ac:spMkLst>
        </pc:spChg>
        <pc:spChg chg="del mod">
          <ac:chgData name="伊健 杜" userId="e69aded81da48593" providerId="LiveId" clId="{BDA6C9E0-7790-432C-B9C9-E0296059254F}" dt="2022-12-05T06:36:27.343" v="3517" actId="478"/>
          <ac:spMkLst>
            <pc:docMk/>
            <pc:sldMk cId="3114720373" sldId="1923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3114720373" sldId="1923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36:55.670" v="3580" actId="478"/>
          <ac:picMkLst>
            <pc:docMk/>
            <pc:sldMk cId="3114720373" sldId="1923"/>
            <ac:picMk id="32770" creationId="{D8BC3AA1-5484-0951-387C-C1CADE538B61}"/>
          </ac:picMkLst>
        </pc:picChg>
        <pc:picChg chg="add mod">
          <ac:chgData name="伊健 杜" userId="e69aded81da48593" providerId="LiveId" clId="{BDA6C9E0-7790-432C-B9C9-E0296059254F}" dt="2022-12-05T06:36:59.746" v="3583" actId="1076"/>
          <ac:picMkLst>
            <pc:docMk/>
            <pc:sldMk cId="3114720373" sldId="1923"/>
            <ac:picMk id="33794" creationId="{D994973D-CB4E-8BFF-E153-C82F7EAAC8F1}"/>
          </ac:picMkLst>
        </pc:picChg>
        <pc:picChg chg="add del">
          <ac:chgData name="伊健 杜" userId="e69aded81da48593" providerId="LiveId" clId="{BDA6C9E0-7790-432C-B9C9-E0296059254F}" dt="2022-12-05T06:37:23.986" v="3596"/>
          <ac:picMkLst>
            <pc:docMk/>
            <pc:sldMk cId="3114720373" sldId="1923"/>
            <ac:picMk id="33796" creationId="{8C8B5365-E489-0D9C-C5EF-B79A679F5DEF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231063640" sldId="1924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231063640" sldId="1924"/>
            <ac:spMk id="2" creationId="{10304424-DB4A-36E7-9E0D-D32A5DD0F26C}"/>
          </ac:spMkLst>
        </pc:spChg>
        <pc:spChg chg="mod">
          <ac:chgData name="伊健 杜" userId="e69aded81da48593" providerId="LiveId" clId="{BDA6C9E0-7790-432C-B9C9-E0296059254F}" dt="2022-12-05T06:37:49.602" v="3610"/>
          <ac:spMkLst>
            <pc:docMk/>
            <pc:sldMk cId="231063640" sldId="1924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231063640" sldId="1924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39:05.309" v="3754" actId="478"/>
          <ac:picMkLst>
            <pc:docMk/>
            <pc:sldMk cId="231063640" sldId="1924"/>
            <ac:picMk id="32770" creationId="{D8BC3AA1-5484-0951-387C-C1CADE538B61}"/>
          </ac:picMkLst>
        </pc:picChg>
        <pc:picChg chg="add mod">
          <ac:chgData name="伊健 杜" userId="e69aded81da48593" providerId="LiveId" clId="{BDA6C9E0-7790-432C-B9C9-E0296059254F}" dt="2022-12-05T06:39:11.515" v="3757" actId="1076"/>
          <ac:picMkLst>
            <pc:docMk/>
            <pc:sldMk cId="231063640" sldId="1924"/>
            <ac:picMk id="34818" creationId="{A0437FDA-C0D0-065B-D8B2-4EE4707E894A}"/>
          </ac:picMkLst>
        </pc:picChg>
      </pc:sldChg>
      <pc:sldChg chg="addSp delSp modSp add mod delAnim">
        <pc:chgData name="伊健 杜" userId="e69aded81da48593" providerId="LiveId" clId="{BDA6C9E0-7790-432C-B9C9-E0296059254F}" dt="2022-12-05T06:48:48.167" v="4577"/>
        <pc:sldMkLst>
          <pc:docMk/>
          <pc:sldMk cId="3174743151" sldId="1925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3174743151" sldId="1925"/>
            <ac:spMk id="2" creationId="{10304424-DB4A-36E7-9E0D-D32A5DD0F26C}"/>
          </ac:spMkLst>
        </pc:spChg>
        <pc:spChg chg="del">
          <ac:chgData name="伊健 杜" userId="e69aded81da48593" providerId="LiveId" clId="{BDA6C9E0-7790-432C-B9C9-E0296059254F}" dt="2022-12-05T06:39:19.192" v="3759" actId="478"/>
          <ac:spMkLst>
            <pc:docMk/>
            <pc:sldMk cId="3174743151" sldId="1925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3174743151" sldId="1925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39:45.739" v="3877" actId="478"/>
          <ac:picMkLst>
            <pc:docMk/>
            <pc:sldMk cId="3174743151" sldId="1925"/>
            <ac:picMk id="34818" creationId="{A0437FDA-C0D0-065B-D8B2-4EE4707E894A}"/>
          </ac:picMkLst>
        </pc:picChg>
        <pc:picChg chg="add mod">
          <ac:chgData name="伊健 杜" userId="e69aded81da48593" providerId="LiveId" clId="{BDA6C9E0-7790-432C-B9C9-E0296059254F}" dt="2022-12-05T06:40:34.045" v="3887" actId="1076"/>
          <ac:picMkLst>
            <pc:docMk/>
            <pc:sldMk cId="3174743151" sldId="1925"/>
            <ac:picMk id="35842" creationId="{7FA74812-2A9C-663F-BD61-0D4B9AFEC876}"/>
          </ac:picMkLst>
        </pc:picChg>
        <pc:picChg chg="add mod">
          <ac:chgData name="伊健 杜" userId="e69aded81da48593" providerId="LiveId" clId="{BDA6C9E0-7790-432C-B9C9-E0296059254F}" dt="2022-12-05T06:40:35.939" v="3888" actId="14100"/>
          <ac:picMkLst>
            <pc:docMk/>
            <pc:sldMk cId="3174743151" sldId="1925"/>
            <ac:picMk id="35844" creationId="{C79A53E7-E7FD-5F6F-DC1E-9445F09E2936}"/>
          </ac:picMkLst>
        </pc:picChg>
      </pc:sldChg>
      <pc:sldChg chg="modSp add mod">
        <pc:chgData name="伊健 杜" userId="e69aded81da48593" providerId="LiveId" clId="{BDA6C9E0-7790-432C-B9C9-E0296059254F}" dt="2022-12-05T06:48:48.167" v="4577"/>
        <pc:sldMkLst>
          <pc:docMk/>
          <pc:sldMk cId="915081168" sldId="1926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915081168" sldId="1926"/>
            <ac:spMk id="2" creationId="{10304424-DB4A-36E7-9E0D-D32A5DD0F26C}"/>
          </ac:spMkLst>
        </pc:spChg>
        <pc:spChg chg="mod">
          <ac:chgData name="伊健 杜" userId="e69aded81da48593" providerId="LiveId" clId="{BDA6C9E0-7790-432C-B9C9-E0296059254F}" dt="2022-12-05T06:42:01.409" v="3905"/>
          <ac:spMkLst>
            <pc:docMk/>
            <pc:sldMk cId="915081168" sldId="1926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915081168" sldId="1926"/>
            <ac:spMk id="10" creationId="{B839CA97-BE0D-8B7C-B769-3E145A81D451}"/>
          </ac:spMkLst>
        </pc:spChg>
        <pc:picChg chg="mod">
          <ac:chgData name="伊健 杜" userId="e69aded81da48593" providerId="LiveId" clId="{BDA6C9E0-7790-432C-B9C9-E0296059254F}" dt="2022-12-05T06:42:40.275" v="4017" actId="1076"/>
          <ac:picMkLst>
            <pc:docMk/>
            <pc:sldMk cId="915081168" sldId="1926"/>
            <ac:picMk id="34818" creationId="{A0437FDA-C0D0-065B-D8B2-4EE4707E894A}"/>
          </ac:picMkLst>
        </pc:picChg>
      </pc:sldChg>
      <pc:sldChg chg="addSp delSp modSp add mod delAnim">
        <pc:chgData name="伊健 杜" userId="e69aded81da48593" providerId="LiveId" clId="{BDA6C9E0-7790-432C-B9C9-E0296059254F}" dt="2022-12-05T06:48:48.167" v="4577"/>
        <pc:sldMkLst>
          <pc:docMk/>
          <pc:sldMk cId="2923740678" sldId="1927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2923740678" sldId="1927"/>
            <ac:spMk id="2" creationId="{10304424-DB4A-36E7-9E0D-D32A5DD0F26C}"/>
          </ac:spMkLst>
        </pc:spChg>
        <pc:spChg chg="del">
          <ac:chgData name="伊健 杜" userId="e69aded81da48593" providerId="LiveId" clId="{BDA6C9E0-7790-432C-B9C9-E0296059254F}" dt="2022-12-05T06:42:46.443" v="4019" actId="478"/>
          <ac:spMkLst>
            <pc:docMk/>
            <pc:sldMk cId="2923740678" sldId="1927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2923740678" sldId="1927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43:25.943" v="4116" actId="478"/>
          <ac:picMkLst>
            <pc:docMk/>
            <pc:sldMk cId="2923740678" sldId="1927"/>
            <ac:picMk id="34818" creationId="{A0437FDA-C0D0-065B-D8B2-4EE4707E894A}"/>
          </ac:picMkLst>
        </pc:picChg>
        <pc:picChg chg="add mod">
          <ac:chgData name="伊健 杜" userId="e69aded81da48593" providerId="LiveId" clId="{BDA6C9E0-7790-432C-B9C9-E0296059254F}" dt="2022-12-05T06:43:42.015" v="4120" actId="1076"/>
          <ac:picMkLst>
            <pc:docMk/>
            <pc:sldMk cId="2923740678" sldId="1927"/>
            <ac:picMk id="36866" creationId="{8F36DBB9-13CD-9BA1-9CBE-517204D12E26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4292483930" sldId="1928"/>
        </pc:sldMkLst>
        <pc:spChg chg="mod">
          <ac:chgData name="伊健 杜" userId="e69aded81da48593" providerId="LiveId" clId="{BDA6C9E0-7790-432C-B9C9-E0296059254F}" dt="2022-12-05T06:48:48.167" v="4577"/>
          <ac:spMkLst>
            <pc:docMk/>
            <pc:sldMk cId="4292483930" sldId="1928"/>
            <ac:spMk id="2" creationId="{10304424-DB4A-36E7-9E0D-D32A5DD0F26C}"/>
          </ac:spMkLst>
        </pc:spChg>
        <pc:spChg chg="mod">
          <ac:chgData name="伊健 杜" userId="e69aded81da48593" providerId="LiveId" clId="{BDA6C9E0-7790-432C-B9C9-E0296059254F}" dt="2022-12-05T06:44:20.579" v="4133" actId="20577"/>
          <ac:spMkLst>
            <pc:docMk/>
            <pc:sldMk cId="4292483930" sldId="1928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4292483930" sldId="1928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44:54.879" v="4214" actId="478"/>
          <ac:picMkLst>
            <pc:docMk/>
            <pc:sldMk cId="4292483930" sldId="1928"/>
            <ac:picMk id="34818" creationId="{A0437FDA-C0D0-065B-D8B2-4EE4707E894A}"/>
          </ac:picMkLst>
        </pc:picChg>
        <pc:picChg chg="add mod">
          <ac:chgData name="伊健 杜" userId="e69aded81da48593" providerId="LiveId" clId="{BDA6C9E0-7790-432C-B9C9-E0296059254F}" dt="2022-12-05T06:44:58.472" v="4218" actId="1076"/>
          <ac:picMkLst>
            <pc:docMk/>
            <pc:sldMk cId="4292483930" sldId="1928"/>
            <ac:picMk id="38914" creationId="{B9F3EF42-8D7B-9C72-465C-D5A41395646D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1972154191" sldId="1929"/>
        </pc:sldMkLst>
        <pc:spChg chg="mod">
          <ac:chgData name="伊健 杜" userId="e69aded81da48593" providerId="LiveId" clId="{BDA6C9E0-7790-432C-B9C9-E0296059254F}" dt="2022-12-05T06:45:30.605" v="4248"/>
          <ac:spMkLst>
            <pc:docMk/>
            <pc:sldMk cId="1972154191" sldId="1929"/>
            <ac:spMk id="2" creationId="{10304424-DB4A-36E7-9E0D-D32A5DD0F26C}"/>
          </ac:spMkLst>
        </pc:spChg>
        <pc:spChg chg="mod">
          <ac:chgData name="伊健 杜" userId="e69aded81da48593" providerId="LiveId" clId="{BDA6C9E0-7790-432C-B9C9-E0296059254F}" dt="2022-12-05T06:45:42.470" v="4249"/>
          <ac:spMkLst>
            <pc:docMk/>
            <pc:sldMk cId="1972154191" sldId="1929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1972154191" sldId="1929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46:33.511" v="4368" actId="478"/>
          <ac:picMkLst>
            <pc:docMk/>
            <pc:sldMk cId="1972154191" sldId="1929"/>
            <ac:picMk id="38914" creationId="{B9F3EF42-8D7B-9C72-465C-D5A41395646D}"/>
          </ac:picMkLst>
        </pc:picChg>
        <pc:picChg chg="add mod">
          <ac:chgData name="伊健 杜" userId="e69aded81da48593" providerId="LiveId" clId="{BDA6C9E0-7790-432C-B9C9-E0296059254F}" dt="2022-12-05T06:46:35.703" v="4370" actId="1076"/>
          <ac:picMkLst>
            <pc:docMk/>
            <pc:sldMk cId="1972154191" sldId="1929"/>
            <ac:picMk id="39938" creationId="{5F8B79D6-18AC-FC33-682A-231E7072F4D6}"/>
          </ac:picMkLst>
        </pc:picChg>
      </pc:sldChg>
      <pc:sldChg chg="addSp delSp modSp add mod">
        <pc:chgData name="伊健 杜" userId="e69aded81da48593" providerId="LiveId" clId="{BDA6C9E0-7790-432C-B9C9-E0296059254F}" dt="2022-12-05T06:48:48.167" v="4577"/>
        <pc:sldMkLst>
          <pc:docMk/>
          <pc:sldMk cId="3720588059" sldId="1930"/>
        </pc:sldMkLst>
        <pc:spChg chg="mod">
          <ac:chgData name="伊健 杜" userId="e69aded81da48593" providerId="LiveId" clId="{BDA6C9E0-7790-432C-B9C9-E0296059254F}" dt="2022-12-05T06:47:09.447" v="4384"/>
          <ac:spMkLst>
            <pc:docMk/>
            <pc:sldMk cId="3720588059" sldId="1930"/>
            <ac:spMk id="2" creationId="{10304424-DB4A-36E7-9E0D-D32A5DD0F26C}"/>
          </ac:spMkLst>
        </pc:spChg>
        <pc:spChg chg="mod">
          <ac:chgData name="伊健 杜" userId="e69aded81da48593" providerId="LiveId" clId="{BDA6C9E0-7790-432C-B9C9-E0296059254F}" dt="2022-12-05T06:47:02.957" v="4372"/>
          <ac:spMkLst>
            <pc:docMk/>
            <pc:sldMk cId="3720588059" sldId="1930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3720588059" sldId="1930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47:42.577" v="4485" actId="478"/>
          <ac:picMkLst>
            <pc:docMk/>
            <pc:sldMk cId="3720588059" sldId="1930"/>
            <ac:picMk id="39938" creationId="{5F8B79D6-18AC-FC33-682A-231E7072F4D6}"/>
          </ac:picMkLst>
        </pc:picChg>
        <pc:picChg chg="add mod">
          <ac:chgData name="伊健 杜" userId="e69aded81da48593" providerId="LiveId" clId="{BDA6C9E0-7790-432C-B9C9-E0296059254F}" dt="2022-12-05T06:47:44.924" v="4487" actId="1076"/>
          <ac:picMkLst>
            <pc:docMk/>
            <pc:sldMk cId="3720588059" sldId="1930"/>
            <ac:picMk id="40962" creationId="{9C8829A2-38ED-59FD-8563-21CA62C23C17}"/>
          </ac:picMkLst>
        </pc:picChg>
      </pc:sldChg>
      <pc:sldChg chg="addSp delSp modSp add mod delAnim">
        <pc:chgData name="伊健 杜" userId="e69aded81da48593" providerId="LiveId" clId="{BDA6C9E0-7790-432C-B9C9-E0296059254F}" dt="2022-12-05T06:48:48.167" v="4577"/>
        <pc:sldMkLst>
          <pc:docMk/>
          <pc:sldMk cId="654271825" sldId="1931"/>
        </pc:sldMkLst>
        <pc:spChg chg="del">
          <ac:chgData name="伊健 杜" userId="e69aded81da48593" providerId="LiveId" clId="{BDA6C9E0-7790-432C-B9C9-E0296059254F}" dt="2022-12-05T06:47:50.028" v="4489" actId="478"/>
          <ac:spMkLst>
            <pc:docMk/>
            <pc:sldMk cId="654271825" sldId="1931"/>
            <ac:spMk id="5" creationId="{12133E31-EFD8-1428-E834-932512E03115}"/>
          </ac:spMkLst>
        </pc:spChg>
        <pc:spChg chg="mod">
          <ac:chgData name="伊健 杜" userId="e69aded81da48593" providerId="LiveId" clId="{BDA6C9E0-7790-432C-B9C9-E0296059254F}" dt="2022-12-05T06:48:48.167" v="4577"/>
          <ac:spMkLst>
            <pc:docMk/>
            <pc:sldMk cId="654271825" sldId="1931"/>
            <ac:spMk id="10" creationId="{B839CA97-BE0D-8B7C-B769-3E145A81D451}"/>
          </ac:spMkLst>
        </pc:spChg>
        <pc:picChg chg="del">
          <ac:chgData name="伊健 杜" userId="e69aded81da48593" providerId="LiveId" clId="{BDA6C9E0-7790-432C-B9C9-E0296059254F}" dt="2022-12-05T06:48:12.465" v="4567" actId="478"/>
          <ac:picMkLst>
            <pc:docMk/>
            <pc:sldMk cId="654271825" sldId="1931"/>
            <ac:picMk id="40962" creationId="{9C8829A2-38ED-59FD-8563-21CA62C23C17}"/>
          </ac:picMkLst>
        </pc:picChg>
        <pc:picChg chg="add mod">
          <ac:chgData name="伊健 杜" userId="e69aded81da48593" providerId="LiveId" clId="{BDA6C9E0-7790-432C-B9C9-E0296059254F}" dt="2022-12-05T06:48:33.568" v="4569" actId="1076"/>
          <ac:picMkLst>
            <pc:docMk/>
            <pc:sldMk cId="654271825" sldId="1931"/>
            <ac:picMk id="41986" creationId="{90368742-DC7F-50BE-1775-1B8C165C992E}"/>
          </ac:picMkLst>
        </pc:picChg>
      </pc:sldChg>
    </pc:docChg>
  </pc:docChgLst>
  <pc:docChgLst>
    <pc:chgData name="伊健 杜" userId="e69aded81da48593" providerId="LiveId" clId="{C1859C8E-79F4-4CA0-8D16-6C397D936D2B}"/>
    <pc:docChg chg="custSel addSld delSld modSld sldOrd">
      <pc:chgData name="伊健 杜" userId="e69aded81da48593" providerId="LiveId" clId="{C1859C8E-79F4-4CA0-8D16-6C397D936D2B}" dt="2022-11-30T08:34:18.601" v="5302" actId="20577"/>
      <pc:docMkLst>
        <pc:docMk/>
      </pc:docMkLst>
      <pc:sldChg chg="addSp delSp modSp add mod modAnim">
        <pc:chgData name="伊健 杜" userId="e69aded81da48593" providerId="LiveId" clId="{C1859C8E-79F4-4CA0-8D16-6C397D936D2B}" dt="2022-11-30T05:05:43.345" v="1492"/>
        <pc:sldMkLst>
          <pc:docMk/>
          <pc:sldMk cId="2891646171" sldId="947"/>
        </pc:sldMkLst>
        <pc:spChg chg="mod">
          <ac:chgData name="伊健 杜" userId="e69aded81da48593" providerId="LiveId" clId="{C1859C8E-79F4-4CA0-8D16-6C397D936D2B}" dt="2022-11-30T05:03:07.857" v="1392"/>
          <ac:spMkLst>
            <pc:docMk/>
            <pc:sldMk cId="2891646171" sldId="947"/>
            <ac:spMk id="2" creationId="{FE85B317-3855-1746-54B9-C0840A21A9E5}"/>
          </ac:spMkLst>
        </pc:spChg>
        <pc:spChg chg="add mod">
          <ac:chgData name="伊健 杜" userId="e69aded81da48593" providerId="LiveId" clId="{C1859C8E-79F4-4CA0-8D16-6C397D936D2B}" dt="2022-11-30T05:05:43.345" v="1492"/>
          <ac:spMkLst>
            <pc:docMk/>
            <pc:sldMk cId="2891646171" sldId="947"/>
            <ac:spMk id="3" creationId="{5E90D514-5806-9F3F-CC9E-CD05929EE1CB}"/>
          </ac:spMkLst>
        </pc:spChg>
        <pc:spChg chg="mod">
          <ac:chgData name="伊健 杜" userId="e69aded81da48593" providerId="LiveId" clId="{C1859C8E-79F4-4CA0-8D16-6C397D936D2B}" dt="2022-11-30T05:03:05.347" v="1389"/>
          <ac:spMkLst>
            <pc:docMk/>
            <pc:sldMk cId="2891646171" sldId="947"/>
            <ac:spMk id="7" creationId="{8A134A8E-94C3-0EE7-C065-45DB3136BA45}"/>
          </ac:spMkLst>
        </pc:spChg>
        <pc:picChg chg="add mod">
          <ac:chgData name="伊健 杜" userId="e69aded81da48593" providerId="LiveId" clId="{C1859C8E-79F4-4CA0-8D16-6C397D936D2B}" dt="2022-11-30T05:03:28.660" v="1396" actId="1076"/>
          <ac:picMkLst>
            <pc:docMk/>
            <pc:sldMk cId="2891646171" sldId="947"/>
            <ac:picMk id="4" creationId="{28B261F6-8C21-70C5-5FD0-3373FD74E6C3}"/>
          </ac:picMkLst>
        </pc:picChg>
        <pc:picChg chg="del mod">
          <ac:chgData name="伊健 杜" userId="e69aded81da48593" providerId="LiveId" clId="{C1859C8E-79F4-4CA0-8D16-6C397D936D2B}" dt="2022-11-30T05:03:09.758" v="1393" actId="478"/>
          <ac:picMkLst>
            <pc:docMk/>
            <pc:sldMk cId="2891646171" sldId="947"/>
            <ac:picMk id="8194" creationId="{91FF5602-5E4A-0693-9477-A04653A198D9}"/>
          </ac:picMkLst>
        </pc:picChg>
      </pc:sldChg>
      <pc:sldChg chg="modSp add del mod">
        <pc:chgData name="伊健 杜" userId="e69aded81da48593" providerId="LiveId" clId="{C1859C8E-79F4-4CA0-8D16-6C397D936D2B}" dt="2022-11-30T05:04:34.595" v="1477" actId="47"/>
        <pc:sldMkLst>
          <pc:docMk/>
          <pc:sldMk cId="3071760569" sldId="951"/>
        </pc:sldMkLst>
        <pc:spChg chg="mod">
          <ac:chgData name="伊健 杜" userId="e69aded81da48593" providerId="LiveId" clId="{C1859C8E-79F4-4CA0-8D16-6C397D936D2B}" dt="2022-11-30T05:04:05.274" v="1453"/>
          <ac:spMkLst>
            <pc:docMk/>
            <pc:sldMk cId="3071760569" sldId="951"/>
            <ac:spMk id="7" creationId="{8A134A8E-94C3-0EE7-C065-45DB3136BA45}"/>
          </ac:spMkLst>
        </pc:spChg>
      </pc:sldChg>
      <pc:sldChg chg="modSp add mod ord">
        <pc:chgData name="伊健 杜" userId="e69aded81da48593" providerId="LiveId" clId="{C1859C8E-79F4-4CA0-8D16-6C397D936D2B}" dt="2022-11-30T06:40:08.444" v="5266"/>
        <pc:sldMkLst>
          <pc:docMk/>
          <pc:sldMk cId="4238156773" sldId="953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4238156773" sldId="953"/>
            <ac:spMk id="2" creationId="{812E3F75-35E5-2E02-7398-D6B0B5876A2D}"/>
          </ac:spMkLst>
        </pc:spChg>
      </pc:sldChg>
      <pc:sldChg chg="modSp add mod">
        <pc:chgData name="伊健 杜" userId="e69aded81da48593" providerId="LiveId" clId="{C1859C8E-79F4-4CA0-8D16-6C397D936D2B}" dt="2022-11-30T05:04:19.264" v="1476"/>
        <pc:sldMkLst>
          <pc:docMk/>
          <pc:sldMk cId="3247789987" sldId="955"/>
        </pc:sldMkLst>
        <pc:spChg chg="mod">
          <ac:chgData name="伊健 杜" userId="e69aded81da48593" providerId="LiveId" clId="{C1859C8E-79F4-4CA0-8D16-6C397D936D2B}" dt="2022-11-30T05:04:19.264" v="1476"/>
          <ac:spMkLst>
            <pc:docMk/>
            <pc:sldMk cId="3247789987" sldId="955"/>
            <ac:spMk id="7" creationId="{8A134A8E-94C3-0EE7-C065-45DB3136BA45}"/>
          </ac:spMkLst>
        </pc:spChg>
      </pc:sldChg>
      <pc:sldChg chg="addSp delSp modSp add mod delAnim modAnim">
        <pc:chgData name="伊健 杜" userId="e69aded81da48593" providerId="LiveId" clId="{C1859C8E-79F4-4CA0-8D16-6C397D936D2B}" dt="2022-11-30T06:40:08.444" v="5266"/>
        <pc:sldMkLst>
          <pc:docMk/>
          <pc:sldMk cId="2638444399" sldId="1628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2638444399" sldId="1628"/>
            <ac:spMk id="2" creationId="{10304424-DB4A-36E7-9E0D-D32A5DD0F26C}"/>
          </ac:spMkLst>
        </pc:spChg>
        <pc:spChg chg="add del mod">
          <ac:chgData name="伊健 杜" userId="e69aded81da48593" providerId="LiveId" clId="{C1859C8E-79F4-4CA0-8D16-6C397D936D2B}" dt="2022-11-30T05:20:49.244" v="1871" actId="21"/>
          <ac:spMkLst>
            <pc:docMk/>
            <pc:sldMk cId="2638444399" sldId="1628"/>
            <ac:spMk id="3" creationId="{54A6AFC3-F689-DFB2-BE26-598BDB8573FB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2638444399" sldId="1628"/>
            <ac:spMk id="5" creationId="{E7287B0E-EF55-E721-8EFA-9A9183C0EDF9}"/>
          </ac:spMkLst>
        </pc:spChg>
      </pc:sldChg>
      <pc:sldChg chg="addSp modSp add mod modAnim">
        <pc:chgData name="伊健 杜" userId="e69aded81da48593" providerId="LiveId" clId="{C1859C8E-79F4-4CA0-8D16-6C397D936D2B}" dt="2022-11-30T06:40:08.444" v="5266"/>
        <pc:sldMkLst>
          <pc:docMk/>
          <pc:sldMk cId="3956247552" sldId="1629"/>
        </pc:sldMkLst>
        <pc:spChg chg="add mod">
          <ac:chgData name="伊健 杜" userId="e69aded81da48593" providerId="LiveId" clId="{C1859C8E-79F4-4CA0-8D16-6C397D936D2B}" dt="2022-11-30T05:22:21.911" v="1894"/>
          <ac:spMkLst>
            <pc:docMk/>
            <pc:sldMk cId="3956247552" sldId="1629"/>
            <ac:spMk id="3" creationId="{0CEAED94-ACC5-571C-F905-BBE7CFC4297D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956247552" sldId="1629"/>
            <ac:spMk id="5" creationId="{E7287B0E-EF55-E721-8EFA-9A9183C0EDF9}"/>
          </ac:spMkLst>
        </pc:spChg>
      </pc:sldChg>
      <pc:sldChg chg="add del">
        <pc:chgData name="伊健 杜" userId="e69aded81da48593" providerId="LiveId" clId="{C1859C8E-79F4-4CA0-8D16-6C397D936D2B}" dt="2022-11-30T05:22:55.782" v="1919" actId="47"/>
        <pc:sldMkLst>
          <pc:docMk/>
          <pc:sldMk cId="1052348114" sldId="1630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128562800" sldId="1727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1584012272" sldId="1728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924919507" sldId="1729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325533892" sldId="1730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2997188065" sldId="1731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605641321" sldId="1732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2362401236" sldId="1733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1918842734" sldId="1734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2471595446" sldId="1735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580361435" sldId="1736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471591401" sldId="1737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402002922" sldId="1738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494692397" sldId="1739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016613762" sldId="1740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992470286" sldId="1741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1660877687" sldId="1742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879393254" sldId="1743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2611453633" sldId="1744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093648699" sldId="1745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558063717" sldId="1746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295366311" sldId="1748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2362797084" sldId="1749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2774166310" sldId="1750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457241667" sldId="1751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1200961264" sldId="1752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406062434" sldId="1753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1359648133" sldId="1754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253476947" sldId="1755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674254714" sldId="1756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880561118" sldId="1757"/>
        </pc:sldMkLst>
      </pc:sldChg>
      <pc:sldChg chg="del">
        <pc:chgData name="伊健 杜" userId="e69aded81da48593" providerId="LiveId" clId="{C1859C8E-79F4-4CA0-8D16-6C397D936D2B}" dt="2022-11-30T04:19:24.834" v="0" actId="47"/>
        <pc:sldMkLst>
          <pc:docMk/>
          <pc:sldMk cId="3678853001" sldId="1758"/>
        </pc:sldMkLst>
      </pc:sldChg>
      <pc:sldChg chg="delSp modSp mod">
        <pc:chgData name="伊健 杜" userId="e69aded81da48593" providerId="LiveId" clId="{C1859C8E-79F4-4CA0-8D16-6C397D936D2B}" dt="2022-11-30T04:19:38.149" v="5" actId="478"/>
        <pc:sldMkLst>
          <pc:docMk/>
          <pc:sldMk cId="346368542" sldId="1760"/>
        </pc:sldMkLst>
        <pc:spChg chg="del">
          <ac:chgData name="伊健 杜" userId="e69aded81da48593" providerId="LiveId" clId="{C1859C8E-79F4-4CA0-8D16-6C397D936D2B}" dt="2022-11-30T04:19:37.545" v="4" actId="478"/>
          <ac:spMkLst>
            <pc:docMk/>
            <pc:sldMk cId="346368542" sldId="1760"/>
            <ac:spMk id="3" creationId="{1552AC94-5F6C-F019-DE61-928DDF4B647E}"/>
          </ac:spMkLst>
        </pc:spChg>
        <pc:spChg chg="del mod">
          <ac:chgData name="伊健 杜" userId="e69aded81da48593" providerId="LiveId" clId="{C1859C8E-79F4-4CA0-8D16-6C397D936D2B}" dt="2022-11-30T04:19:36.386" v="3" actId="478"/>
          <ac:spMkLst>
            <pc:docMk/>
            <pc:sldMk cId="346368542" sldId="1760"/>
            <ac:spMk id="4" creationId="{9FC6436E-1D05-8446-5D78-DF6034473B1A}"/>
          </ac:spMkLst>
        </pc:spChg>
        <pc:picChg chg="del">
          <ac:chgData name="伊健 杜" userId="e69aded81da48593" providerId="LiveId" clId="{C1859C8E-79F4-4CA0-8D16-6C397D936D2B}" dt="2022-11-30T04:19:38.149" v="5" actId="478"/>
          <ac:picMkLst>
            <pc:docMk/>
            <pc:sldMk cId="346368542" sldId="1760"/>
            <ac:picMk id="7" creationId="{32AF69AF-DDE5-AEA6-D99F-CA2F9A2089F0}"/>
          </ac:picMkLst>
        </pc:picChg>
        <pc:picChg chg="del">
          <ac:chgData name="伊健 杜" userId="e69aded81da48593" providerId="LiveId" clId="{C1859C8E-79F4-4CA0-8D16-6C397D936D2B}" dt="2022-11-30T04:19:34.125" v="1" actId="478"/>
          <ac:picMkLst>
            <pc:docMk/>
            <pc:sldMk cId="346368542" sldId="1760"/>
            <ac:picMk id="11" creationId="{79479F4B-9562-EC93-F97A-67D93C7B90E5}"/>
          </ac:picMkLst>
        </pc:picChg>
      </pc:sldChg>
      <pc:sldChg chg="del">
        <pc:chgData name="伊健 杜" userId="e69aded81da48593" providerId="LiveId" clId="{C1859C8E-79F4-4CA0-8D16-6C397D936D2B}" dt="2022-11-30T04:19:57.588" v="6" actId="47"/>
        <pc:sldMkLst>
          <pc:docMk/>
          <pc:sldMk cId="639250070" sldId="1784"/>
        </pc:sldMkLst>
      </pc:sldChg>
      <pc:sldChg chg="addSp delSp modSp add mod modNotes modNotesTx">
        <pc:chgData name="伊健 杜" userId="e69aded81da48593" providerId="LiveId" clId="{C1859C8E-79F4-4CA0-8D16-6C397D936D2B}" dt="2022-11-30T06:40:08.444" v="5266"/>
        <pc:sldMkLst>
          <pc:docMk/>
          <pc:sldMk cId="1580241461" sldId="1789"/>
        </pc:sldMkLst>
        <pc:spChg chg="add del mod">
          <ac:chgData name="伊健 杜" userId="e69aded81da48593" providerId="LiveId" clId="{C1859C8E-79F4-4CA0-8D16-6C397D936D2B}" dt="2022-11-30T04:30:11.256" v="62" actId="478"/>
          <ac:spMkLst>
            <pc:docMk/>
            <pc:sldMk cId="1580241461" sldId="1789"/>
            <ac:spMk id="2" creationId="{CBC21746-014B-C020-1635-086989B856A7}"/>
          </ac:spMkLst>
        </pc:spChg>
        <pc:spChg chg="mod">
          <ac:chgData name="伊健 杜" userId="e69aded81da48593" providerId="LiveId" clId="{C1859C8E-79F4-4CA0-8D16-6C397D936D2B}" dt="2022-11-30T04:30:13.950" v="63" actId="1076"/>
          <ac:spMkLst>
            <pc:docMk/>
            <pc:sldMk cId="1580241461" sldId="1789"/>
            <ac:spMk id="4" creationId="{767FBCC3-E590-DDD9-AC6E-390CBBE40FB6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580241461" sldId="1789"/>
            <ac:spMk id="6" creationId="{159B7E6B-21F0-E0FE-7ABA-4ADD738FA9C0}"/>
          </ac:spMkLst>
        </pc:spChg>
        <pc:picChg chg="add mod">
          <ac:chgData name="伊健 杜" userId="e69aded81da48593" providerId="LiveId" clId="{C1859C8E-79F4-4CA0-8D16-6C397D936D2B}" dt="2022-11-30T04:39:42.204" v="460" actId="14100"/>
          <ac:picMkLst>
            <pc:docMk/>
            <pc:sldMk cId="1580241461" sldId="1789"/>
            <ac:picMk id="1026" creationId="{5D4BEF7D-2DFD-8456-8A0B-9B4291427320}"/>
          </ac:picMkLst>
        </pc:picChg>
        <pc:picChg chg="del">
          <ac:chgData name="伊健 杜" userId="e69aded81da48593" providerId="LiveId" clId="{C1859C8E-79F4-4CA0-8D16-6C397D936D2B}" dt="2022-11-30T04:39:02.422" v="455" actId="478"/>
          <ac:picMkLst>
            <pc:docMk/>
            <pc:sldMk cId="1580241461" sldId="1789"/>
            <ac:picMk id="4098" creationId="{3CADCC85-B6B9-0B69-E28F-23E2C2AC2E53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3577248458" sldId="1790"/>
        </pc:sldMkLst>
        <pc:spChg chg="add del">
          <ac:chgData name="伊健 杜" userId="e69aded81da48593" providerId="LiveId" clId="{C1859C8E-79F4-4CA0-8D16-6C397D936D2B}" dt="2022-11-30T04:42:05.784" v="610" actId="478"/>
          <ac:spMkLst>
            <pc:docMk/>
            <pc:sldMk cId="3577248458" sldId="1790"/>
            <ac:spMk id="2" creationId="{EFB5CC52-2B1C-F0A1-3178-3AE1AE282342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577248458" sldId="1790"/>
            <ac:spMk id="6" creationId="{159B7E6B-21F0-E0FE-7ABA-4ADD738FA9C0}"/>
          </ac:spMkLst>
        </pc:spChg>
        <pc:picChg chg="add mod">
          <ac:chgData name="伊健 杜" userId="e69aded81da48593" providerId="LiveId" clId="{C1859C8E-79F4-4CA0-8D16-6C397D936D2B}" dt="2022-11-30T04:42:13.249" v="612" actId="1076"/>
          <ac:picMkLst>
            <pc:docMk/>
            <pc:sldMk cId="3577248458" sldId="1790"/>
            <ac:picMk id="5" creationId="{C41EB922-6150-FB1E-349C-02F3772D3809}"/>
          </ac:picMkLst>
        </pc:picChg>
        <pc:picChg chg="del">
          <ac:chgData name="伊健 杜" userId="e69aded81da48593" providerId="LiveId" clId="{C1859C8E-79F4-4CA0-8D16-6C397D936D2B}" dt="2022-11-30T04:39:46.997" v="462" actId="478"/>
          <ac:picMkLst>
            <pc:docMk/>
            <pc:sldMk cId="3577248458" sldId="1790"/>
            <ac:picMk id="1026" creationId="{5D4BEF7D-2DFD-8456-8A0B-9B4291427320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075871152" sldId="1791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075871152" sldId="1791"/>
            <ac:spMk id="6" creationId="{159B7E6B-21F0-E0FE-7ABA-4ADD738FA9C0}"/>
          </ac:spMkLst>
        </pc:spChg>
        <pc:picChg chg="del mod">
          <ac:chgData name="伊健 杜" userId="e69aded81da48593" providerId="LiveId" clId="{C1859C8E-79F4-4CA0-8D16-6C397D936D2B}" dt="2022-11-30T04:47:02.154" v="750" actId="478"/>
          <ac:picMkLst>
            <pc:docMk/>
            <pc:sldMk cId="1075871152" sldId="1791"/>
            <ac:picMk id="5" creationId="{C41EB922-6150-FB1E-349C-02F3772D3809}"/>
          </ac:picMkLst>
        </pc:picChg>
        <pc:picChg chg="add mod">
          <ac:chgData name="伊健 杜" userId="e69aded81da48593" providerId="LiveId" clId="{C1859C8E-79F4-4CA0-8D16-6C397D936D2B}" dt="2022-11-30T04:47:37.788" v="754" actId="1076"/>
          <ac:picMkLst>
            <pc:docMk/>
            <pc:sldMk cId="1075871152" sldId="1791"/>
            <ac:picMk id="3074" creationId="{EB49F644-7C5E-1D22-F68A-507B4FA0C923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105718228" sldId="1792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105718228" sldId="1792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4:49:25.653" v="901" actId="478"/>
          <ac:picMkLst>
            <pc:docMk/>
            <pc:sldMk cId="1105718228" sldId="1792"/>
            <ac:picMk id="1026" creationId="{5D4BEF7D-2DFD-8456-8A0B-9B4291427320}"/>
          </ac:picMkLst>
        </pc:picChg>
        <pc:picChg chg="add mod">
          <ac:chgData name="伊健 杜" userId="e69aded81da48593" providerId="LiveId" clId="{C1859C8E-79F4-4CA0-8D16-6C397D936D2B}" dt="2022-11-30T04:49:42.793" v="905" actId="1076"/>
          <ac:picMkLst>
            <pc:docMk/>
            <pc:sldMk cId="1105718228" sldId="1792"/>
            <ac:picMk id="4098" creationId="{DBC68803-765D-CD3F-36F0-198A0A192B91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3559512460" sldId="1793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3559512460" sldId="1793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4:50:51.962" v="992" actId="478"/>
          <ac:picMkLst>
            <pc:docMk/>
            <pc:sldMk cId="3559512460" sldId="1793"/>
            <ac:picMk id="4098" creationId="{DBC68803-765D-CD3F-36F0-198A0A192B91}"/>
          </ac:picMkLst>
        </pc:picChg>
        <pc:picChg chg="add mod">
          <ac:chgData name="伊健 杜" userId="e69aded81da48593" providerId="LiveId" clId="{C1859C8E-79F4-4CA0-8D16-6C397D936D2B}" dt="2022-11-30T04:51:06.091" v="995" actId="14100"/>
          <ac:picMkLst>
            <pc:docMk/>
            <pc:sldMk cId="3559512460" sldId="1793"/>
            <ac:picMk id="5122" creationId="{A6DA58DF-58AE-2F4E-3F2A-5C12D1E958BE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3671340783" sldId="1794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3671340783" sldId="1794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4:51:40.398" v="1062" actId="478"/>
          <ac:picMkLst>
            <pc:docMk/>
            <pc:sldMk cId="3671340783" sldId="1794"/>
            <ac:picMk id="5122" creationId="{A6DA58DF-58AE-2F4E-3F2A-5C12D1E958BE}"/>
          </ac:picMkLst>
        </pc:picChg>
        <pc:picChg chg="add mod">
          <ac:chgData name="伊健 杜" userId="e69aded81da48593" providerId="LiveId" clId="{C1859C8E-79F4-4CA0-8D16-6C397D936D2B}" dt="2022-11-30T04:52:35.068" v="1080" actId="1076"/>
          <ac:picMkLst>
            <pc:docMk/>
            <pc:sldMk cId="3671340783" sldId="1794"/>
            <ac:picMk id="6146" creationId="{9D2318EA-1C00-D76C-046D-D5EA48DBC31C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3658431401" sldId="1795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3658431401" sldId="1795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4:54:06.519" v="1164" actId="478"/>
          <ac:picMkLst>
            <pc:docMk/>
            <pc:sldMk cId="3658431401" sldId="1795"/>
            <ac:picMk id="6146" creationId="{9D2318EA-1C00-D76C-046D-D5EA48DBC31C}"/>
          </ac:picMkLst>
        </pc:picChg>
        <pc:picChg chg="add mod">
          <ac:chgData name="伊健 杜" userId="e69aded81da48593" providerId="LiveId" clId="{C1859C8E-79F4-4CA0-8D16-6C397D936D2B}" dt="2022-11-30T04:57:05.782" v="1234" actId="1076"/>
          <ac:picMkLst>
            <pc:docMk/>
            <pc:sldMk cId="3658431401" sldId="1795"/>
            <ac:picMk id="7170" creationId="{51BF2580-1232-C10F-B7B9-D76B9C8CF962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646653373" sldId="1796"/>
        </pc:sldMkLst>
        <pc:spChg chg="mod">
          <ac:chgData name="伊健 杜" userId="e69aded81da48593" providerId="LiveId" clId="{C1859C8E-79F4-4CA0-8D16-6C397D936D2B}" dt="2022-11-30T05:05:26.262" v="1491"/>
          <ac:spMkLst>
            <pc:docMk/>
            <pc:sldMk cId="1646653373" sldId="1796"/>
            <ac:spMk id="2" creationId="{10304424-DB4A-36E7-9E0D-D32A5DD0F26C}"/>
          </ac:spMkLst>
        </pc:spChg>
        <pc:spChg chg="add del">
          <ac:chgData name="伊健 杜" userId="e69aded81da48593" providerId="LiveId" clId="{C1859C8E-79F4-4CA0-8D16-6C397D936D2B}" dt="2022-11-30T05:05:56.340" v="1494"/>
          <ac:spMkLst>
            <pc:docMk/>
            <pc:sldMk cId="1646653373" sldId="1796"/>
            <ac:spMk id="3" creationId="{F7CDA9D9-66ED-E22D-5D2C-8F8528E4E85C}"/>
          </ac:spMkLst>
        </pc:spChg>
        <pc:spChg chg="mod">
          <ac:chgData name="伊健 杜" userId="e69aded81da48593" providerId="LiveId" clId="{C1859C8E-79F4-4CA0-8D16-6C397D936D2B}" dt="2022-11-30T05:05:59.748" v="1496" actId="20577"/>
          <ac:spMkLst>
            <pc:docMk/>
            <pc:sldMk cId="1646653373" sldId="1796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646653373" sldId="1796"/>
            <ac:spMk id="10" creationId="{B839CA97-BE0D-8B7C-B769-3E145A81D451}"/>
          </ac:spMkLst>
        </pc:spChg>
        <pc:picChg chg="add mod">
          <ac:chgData name="伊健 杜" userId="e69aded81da48593" providerId="LiveId" clId="{C1859C8E-79F4-4CA0-8D16-6C397D936D2B}" dt="2022-11-30T05:07:58.188" v="1593" actId="1076"/>
          <ac:picMkLst>
            <pc:docMk/>
            <pc:sldMk cId="1646653373" sldId="1796"/>
            <ac:picMk id="7" creationId="{5BCED86F-CF21-E624-23C6-EF595A558371}"/>
          </ac:picMkLst>
        </pc:picChg>
        <pc:picChg chg="del">
          <ac:chgData name="伊健 杜" userId="e69aded81da48593" providerId="LiveId" clId="{C1859C8E-79F4-4CA0-8D16-6C397D936D2B}" dt="2022-11-30T05:06:32.504" v="1589" actId="478"/>
          <ac:picMkLst>
            <pc:docMk/>
            <pc:sldMk cId="1646653373" sldId="1796"/>
            <ac:picMk id="20482" creationId="{D92A90D8-9730-6B5F-DC7D-BC0480CA105B}"/>
          </ac:picMkLst>
        </pc:picChg>
      </pc:sldChg>
      <pc:sldChg chg="modSp add mod">
        <pc:chgData name="伊健 杜" userId="e69aded81da48593" providerId="LiveId" clId="{C1859C8E-79F4-4CA0-8D16-6C397D936D2B}" dt="2022-11-30T06:40:08.444" v="5266"/>
        <pc:sldMkLst>
          <pc:docMk/>
          <pc:sldMk cId="4236459713" sldId="1797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4236459713" sldId="1797"/>
            <ac:spMk id="3" creationId="{9EDCD38E-F471-5FBB-3895-0BD45C0A03A2}"/>
          </ac:spMkLst>
        </pc:spChg>
      </pc:sldChg>
      <pc:sldChg chg="modSp add mod">
        <pc:chgData name="伊健 杜" userId="e69aded81da48593" providerId="LiveId" clId="{C1859C8E-79F4-4CA0-8D16-6C397D936D2B}" dt="2022-11-30T05:00:41.309" v="1275" actId="20577"/>
        <pc:sldMkLst>
          <pc:docMk/>
          <pc:sldMk cId="2239918173" sldId="1798"/>
        </pc:sldMkLst>
        <pc:spChg chg="mod">
          <ac:chgData name="伊健 杜" userId="e69aded81da48593" providerId="LiveId" clId="{C1859C8E-79F4-4CA0-8D16-6C397D936D2B}" dt="2022-11-30T05:00:41.309" v="1275" actId="20577"/>
          <ac:spMkLst>
            <pc:docMk/>
            <pc:sldMk cId="2239918173" sldId="1798"/>
            <ac:spMk id="3" creationId="{9EDCD38E-F471-5FBB-3895-0BD45C0A03A2}"/>
          </ac:spMkLst>
        </pc:spChg>
      </pc:sldChg>
      <pc:sldChg chg="modSp add mod">
        <pc:chgData name="伊健 杜" userId="e69aded81da48593" providerId="LiveId" clId="{C1859C8E-79F4-4CA0-8D16-6C397D936D2B}" dt="2022-11-30T06:40:08.444" v="5266"/>
        <pc:sldMkLst>
          <pc:docMk/>
          <pc:sldMk cId="2279117229" sldId="1799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2279117229" sldId="1799"/>
            <ac:spMk id="3" creationId="{9EDCD38E-F471-5FBB-3895-0BD45C0A03A2}"/>
          </ac:spMkLst>
        </pc:spChg>
      </pc:sldChg>
      <pc:sldChg chg="addSp modSp add mod">
        <pc:chgData name="伊健 杜" userId="e69aded81da48593" providerId="LiveId" clId="{C1859C8E-79F4-4CA0-8D16-6C397D936D2B}" dt="2022-11-30T08:00:37.493" v="5281" actId="20577"/>
        <pc:sldMkLst>
          <pc:docMk/>
          <pc:sldMk cId="2828160977" sldId="1800"/>
        </pc:sldMkLst>
        <pc:spChg chg="add mod">
          <ac:chgData name="伊健 杜" userId="e69aded81da48593" providerId="LiveId" clId="{C1859C8E-79F4-4CA0-8D16-6C397D936D2B}" dt="2022-11-30T08:00:37.493" v="5281" actId="20577"/>
          <ac:spMkLst>
            <pc:docMk/>
            <pc:sldMk cId="2828160977" sldId="1800"/>
            <ac:spMk id="2" creationId="{87F89704-9545-DD60-B8DB-69EDDB0FEE36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2828160977" sldId="1800"/>
            <ac:spMk id="3" creationId="{9EDCD38E-F471-5FBB-3895-0BD45C0A03A2}"/>
          </ac:spMkLst>
        </pc:spChg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447263709" sldId="1801"/>
        </pc:sldMkLst>
        <pc:spChg chg="del">
          <ac:chgData name="伊健 杜" userId="e69aded81da48593" providerId="LiveId" clId="{C1859C8E-79F4-4CA0-8D16-6C397D936D2B}" dt="2022-11-30T05:08:03.685" v="1595" actId="478"/>
          <ac:spMkLst>
            <pc:docMk/>
            <pc:sldMk cId="447263709" sldId="1801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447263709" sldId="1801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08:04.904" v="1596" actId="478"/>
          <ac:picMkLst>
            <pc:docMk/>
            <pc:sldMk cId="447263709" sldId="1801"/>
            <ac:picMk id="7" creationId="{5BCED86F-CF21-E624-23C6-EF595A558371}"/>
          </ac:picMkLst>
        </pc:picChg>
        <pc:picChg chg="add mod">
          <ac:chgData name="伊健 杜" userId="e69aded81da48593" providerId="LiveId" clId="{C1859C8E-79F4-4CA0-8D16-6C397D936D2B}" dt="2022-11-30T05:10:00.505" v="1709" actId="1076"/>
          <ac:picMkLst>
            <pc:docMk/>
            <pc:sldMk cId="447263709" sldId="1801"/>
            <ac:picMk id="10242" creationId="{1C5AE885-6BFB-D6C1-9107-1B44CAE972DC}"/>
          </ac:picMkLst>
        </pc:picChg>
        <pc:picChg chg="add mod">
          <ac:chgData name="伊健 杜" userId="e69aded81da48593" providerId="LiveId" clId="{C1859C8E-79F4-4CA0-8D16-6C397D936D2B}" dt="2022-11-30T05:10:36.657" v="1715" actId="1076"/>
          <ac:picMkLst>
            <pc:docMk/>
            <pc:sldMk cId="447263709" sldId="1801"/>
            <ac:picMk id="10244" creationId="{16A083E2-F669-67DD-EFAF-42C62CC12F28}"/>
          </ac:picMkLst>
        </pc:picChg>
      </pc:sldChg>
      <pc:sldChg chg="addSp delSp modSp add mod modNotesTx">
        <pc:chgData name="伊健 杜" userId="e69aded81da48593" providerId="LiveId" clId="{C1859C8E-79F4-4CA0-8D16-6C397D936D2B}" dt="2022-11-30T06:40:08.444" v="5266"/>
        <pc:sldMkLst>
          <pc:docMk/>
          <pc:sldMk cId="2981509105" sldId="1802"/>
        </pc:sldMkLst>
        <pc:spChg chg="mod">
          <ac:chgData name="伊健 杜" userId="e69aded81da48593" providerId="LiveId" clId="{C1859C8E-79F4-4CA0-8D16-6C397D936D2B}" dt="2022-11-30T05:26:04.512" v="2029"/>
          <ac:spMkLst>
            <pc:docMk/>
            <pc:sldMk cId="2981509105" sldId="1802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5:26:21.502" v="2032"/>
          <ac:spMkLst>
            <pc:docMk/>
            <pc:sldMk cId="2981509105" sldId="1802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2981509105" sldId="1802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31:20.623" v="2269" actId="478"/>
          <ac:picMkLst>
            <pc:docMk/>
            <pc:sldMk cId="2981509105" sldId="1802"/>
            <ac:picMk id="7" creationId="{5BCED86F-CF21-E624-23C6-EF595A558371}"/>
          </ac:picMkLst>
        </pc:picChg>
        <pc:picChg chg="add mod">
          <ac:chgData name="伊健 杜" userId="e69aded81da48593" providerId="LiveId" clId="{C1859C8E-79F4-4CA0-8D16-6C397D936D2B}" dt="2022-11-30T05:32:04.315" v="2274" actId="1076"/>
          <ac:picMkLst>
            <pc:docMk/>
            <pc:sldMk cId="2981509105" sldId="1802"/>
            <ac:picMk id="11266" creationId="{9AD6DF25-2639-2A8E-79FB-60D2C6D2C209}"/>
          </ac:picMkLst>
        </pc:picChg>
      </pc:sldChg>
      <pc:sldChg chg="add del">
        <pc:chgData name="伊健 杜" userId="e69aded81da48593" providerId="LiveId" clId="{C1859C8E-79F4-4CA0-8D16-6C397D936D2B}" dt="2022-11-30T05:24:28.906" v="2013" actId="47"/>
        <pc:sldMkLst>
          <pc:docMk/>
          <pc:sldMk cId="3689914983" sldId="1802"/>
        </pc:sldMkLst>
      </pc:sldChg>
      <pc:sldChg chg="delSp modSp add del mod delAnim">
        <pc:chgData name="伊健 杜" userId="e69aded81da48593" providerId="LiveId" clId="{C1859C8E-79F4-4CA0-8D16-6C397D936D2B}" dt="2022-11-30T05:19:53.570" v="1867" actId="47"/>
        <pc:sldMkLst>
          <pc:docMk/>
          <pc:sldMk cId="3865818202" sldId="1802"/>
        </pc:sldMkLst>
        <pc:spChg chg="mod">
          <ac:chgData name="伊健 杜" userId="e69aded81da48593" providerId="LiveId" clId="{C1859C8E-79F4-4CA0-8D16-6C397D936D2B}" dt="2022-11-30T05:19:01.547" v="1864"/>
          <ac:spMkLst>
            <pc:docMk/>
            <pc:sldMk cId="3865818202" sldId="1802"/>
            <ac:spMk id="2" creationId="{10304424-DB4A-36E7-9E0D-D32A5DD0F26C}"/>
          </ac:spMkLst>
        </pc:spChg>
        <pc:spChg chg="del">
          <ac:chgData name="伊健 杜" userId="e69aded81da48593" providerId="LiveId" clId="{C1859C8E-79F4-4CA0-8D16-6C397D936D2B}" dt="2022-11-30T05:19:52.009" v="1866" actId="21"/>
          <ac:spMkLst>
            <pc:docMk/>
            <pc:sldMk cId="3865818202" sldId="1802"/>
            <ac:spMk id="5" creationId="{12133E31-EFD8-1428-E834-932512E03115}"/>
          </ac:spMkLst>
        </pc:spChg>
      </pc:sldChg>
      <pc:sldChg chg="addSp modSp add mod">
        <pc:chgData name="伊健 杜" userId="e69aded81da48593" providerId="LiveId" clId="{C1859C8E-79F4-4CA0-8D16-6C397D936D2B}" dt="2022-11-30T08:17:34.007" v="5300" actId="20577"/>
        <pc:sldMkLst>
          <pc:docMk/>
          <pc:sldMk cId="3579372099" sldId="1803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3579372099" sldId="1803"/>
            <ac:spMk id="2" creationId="{812E3F75-35E5-2E02-7398-D6B0B5876A2D}"/>
          </ac:spMkLst>
        </pc:spChg>
        <pc:spChg chg="add mod">
          <ac:chgData name="伊健 杜" userId="e69aded81da48593" providerId="LiveId" clId="{C1859C8E-79F4-4CA0-8D16-6C397D936D2B}" dt="2022-11-30T08:17:34.007" v="5300" actId="20577"/>
          <ac:spMkLst>
            <pc:docMk/>
            <pc:sldMk cId="3579372099" sldId="1803"/>
            <ac:spMk id="3" creationId="{3AA4E17E-6FB2-A9FB-039D-CC5F8E1420D3}"/>
          </ac:spMkLst>
        </pc:spChg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681945896" sldId="1804"/>
        </pc:sldMkLst>
        <pc:spChg chg="del">
          <ac:chgData name="伊健 杜" userId="e69aded81da48593" providerId="LiveId" clId="{C1859C8E-79F4-4CA0-8D16-6C397D936D2B}" dt="2022-11-30T05:32:11.567" v="2276" actId="478"/>
          <ac:spMkLst>
            <pc:docMk/>
            <pc:sldMk cId="681945896" sldId="1804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681945896" sldId="1804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33:29.263" v="2479" actId="478"/>
          <ac:picMkLst>
            <pc:docMk/>
            <pc:sldMk cId="681945896" sldId="1804"/>
            <ac:picMk id="11266" creationId="{9AD6DF25-2639-2A8E-79FB-60D2C6D2C209}"/>
          </ac:picMkLst>
        </pc:picChg>
        <pc:picChg chg="add mod">
          <ac:chgData name="伊健 杜" userId="e69aded81da48593" providerId="LiveId" clId="{C1859C8E-79F4-4CA0-8D16-6C397D936D2B}" dt="2022-11-30T05:33:40.422" v="2483" actId="1076"/>
          <ac:picMkLst>
            <pc:docMk/>
            <pc:sldMk cId="681945896" sldId="1804"/>
            <ac:picMk id="14338" creationId="{335B2695-1F5A-0A7E-70E6-46EA02FB5910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965360275" sldId="1805"/>
        </pc:sldMkLst>
        <pc:spChg chg="mod">
          <ac:chgData name="伊健 杜" userId="e69aded81da48593" providerId="LiveId" clId="{C1859C8E-79F4-4CA0-8D16-6C397D936D2B}" dt="2022-11-30T05:34:18.643" v="2503"/>
          <ac:spMkLst>
            <pc:docMk/>
            <pc:sldMk cId="1965360275" sldId="1805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5:34:39.659" v="2504"/>
          <ac:spMkLst>
            <pc:docMk/>
            <pc:sldMk cId="1965360275" sldId="1805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965360275" sldId="1805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36:01.614" v="2615" actId="478"/>
          <ac:picMkLst>
            <pc:docMk/>
            <pc:sldMk cId="1965360275" sldId="1805"/>
            <ac:picMk id="11266" creationId="{9AD6DF25-2639-2A8E-79FB-60D2C6D2C209}"/>
          </ac:picMkLst>
        </pc:picChg>
        <pc:picChg chg="add mod">
          <ac:chgData name="伊健 杜" userId="e69aded81da48593" providerId="LiveId" clId="{C1859C8E-79F4-4CA0-8D16-6C397D936D2B}" dt="2022-11-30T05:37:10.372" v="2620" actId="1076"/>
          <ac:picMkLst>
            <pc:docMk/>
            <pc:sldMk cId="1965360275" sldId="1805"/>
            <ac:picMk id="15362" creationId="{0D483A7F-9FEA-6915-72FD-432AA0379647}"/>
          </ac:picMkLst>
        </pc:picChg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3701736404" sldId="1806"/>
        </pc:sldMkLst>
        <pc:spChg chg="del mod">
          <ac:chgData name="伊健 杜" userId="e69aded81da48593" providerId="LiveId" clId="{C1859C8E-79F4-4CA0-8D16-6C397D936D2B}" dt="2022-11-30T05:37:17.443" v="2623" actId="478"/>
          <ac:spMkLst>
            <pc:docMk/>
            <pc:sldMk cId="3701736404" sldId="1806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701736404" sldId="1806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37:37.872" v="2702" actId="478"/>
          <ac:picMkLst>
            <pc:docMk/>
            <pc:sldMk cId="3701736404" sldId="1806"/>
            <ac:picMk id="15362" creationId="{0D483A7F-9FEA-6915-72FD-432AA0379647}"/>
          </ac:picMkLst>
        </pc:picChg>
        <pc:picChg chg="add mod">
          <ac:chgData name="伊健 杜" userId="e69aded81da48593" providerId="LiveId" clId="{C1859C8E-79F4-4CA0-8D16-6C397D936D2B}" dt="2022-11-30T05:38:17.522" v="2705" actId="1076"/>
          <ac:picMkLst>
            <pc:docMk/>
            <pc:sldMk cId="3701736404" sldId="1806"/>
            <ac:picMk id="16386" creationId="{182CB314-56A3-F4A7-9818-597EF306D0D0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2688775466" sldId="1807"/>
        </pc:sldMkLst>
        <pc:spChg chg="mod">
          <ac:chgData name="伊健 杜" userId="e69aded81da48593" providerId="LiveId" clId="{C1859C8E-79F4-4CA0-8D16-6C397D936D2B}" dt="2022-11-30T05:38:38.296" v="2726"/>
          <ac:spMkLst>
            <pc:docMk/>
            <pc:sldMk cId="2688775466" sldId="1807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5:38:48.578" v="2727"/>
          <ac:spMkLst>
            <pc:docMk/>
            <pc:sldMk cId="2688775466" sldId="1807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2688775466" sldId="1807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39:49.498" v="2864" actId="478"/>
          <ac:picMkLst>
            <pc:docMk/>
            <pc:sldMk cId="2688775466" sldId="1807"/>
            <ac:picMk id="15362" creationId="{0D483A7F-9FEA-6915-72FD-432AA0379647}"/>
          </ac:picMkLst>
        </pc:picChg>
        <pc:picChg chg="add mod">
          <ac:chgData name="伊健 杜" userId="e69aded81da48593" providerId="LiveId" clId="{C1859C8E-79F4-4CA0-8D16-6C397D936D2B}" dt="2022-11-30T05:40:19.173" v="2867" actId="1076"/>
          <ac:picMkLst>
            <pc:docMk/>
            <pc:sldMk cId="2688775466" sldId="1807"/>
            <ac:picMk id="17410" creationId="{4F1F918B-FF50-F09B-FB84-13A8D073D444}"/>
          </ac:picMkLst>
        </pc:picChg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3499906060" sldId="1808"/>
        </pc:sldMkLst>
        <pc:spChg chg="del">
          <ac:chgData name="伊健 杜" userId="e69aded81da48593" providerId="LiveId" clId="{C1859C8E-79F4-4CA0-8D16-6C397D936D2B}" dt="2022-11-30T05:40:23.507" v="2869" actId="478"/>
          <ac:spMkLst>
            <pc:docMk/>
            <pc:sldMk cId="3499906060" sldId="1808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499906060" sldId="1808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41:02.255" v="3015" actId="478"/>
          <ac:picMkLst>
            <pc:docMk/>
            <pc:sldMk cId="3499906060" sldId="1808"/>
            <ac:picMk id="17410" creationId="{4F1F918B-FF50-F09B-FB84-13A8D073D444}"/>
          </ac:picMkLst>
        </pc:picChg>
        <pc:picChg chg="add mod">
          <ac:chgData name="伊健 杜" userId="e69aded81da48593" providerId="LiveId" clId="{C1859C8E-79F4-4CA0-8D16-6C397D936D2B}" dt="2022-11-30T05:41:17.121" v="3018" actId="1076"/>
          <ac:picMkLst>
            <pc:docMk/>
            <pc:sldMk cId="3499906060" sldId="1808"/>
            <ac:picMk id="18434" creationId="{D79573A5-2AB3-005D-BAF3-F94130CCECE8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4128702787" sldId="1809"/>
        </pc:sldMkLst>
        <pc:spChg chg="mod">
          <ac:chgData name="伊健 杜" userId="e69aded81da48593" providerId="LiveId" clId="{C1859C8E-79F4-4CA0-8D16-6C397D936D2B}" dt="2022-11-30T05:49:58.950" v="3070" actId="20577"/>
          <ac:spMkLst>
            <pc:docMk/>
            <pc:sldMk cId="4128702787" sldId="1809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5:50:12.924" v="3071"/>
          <ac:spMkLst>
            <pc:docMk/>
            <pc:sldMk cId="4128702787" sldId="1809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4128702787" sldId="1809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51:34.487" v="3145" actId="478"/>
          <ac:picMkLst>
            <pc:docMk/>
            <pc:sldMk cId="4128702787" sldId="1809"/>
            <ac:picMk id="11266" creationId="{9AD6DF25-2639-2A8E-79FB-60D2C6D2C209}"/>
          </ac:picMkLst>
        </pc:picChg>
        <pc:picChg chg="add mod">
          <ac:chgData name="伊健 杜" userId="e69aded81da48593" providerId="LiveId" clId="{C1859C8E-79F4-4CA0-8D16-6C397D936D2B}" dt="2022-11-30T05:52:11.664" v="3148" actId="1076"/>
          <ac:picMkLst>
            <pc:docMk/>
            <pc:sldMk cId="4128702787" sldId="1809"/>
            <ac:picMk id="19458" creationId="{EADD962E-B260-3C5B-F73F-85119B00BA8A}"/>
          </ac:picMkLst>
        </pc:picChg>
      </pc:sldChg>
      <pc:sldChg chg="addSp delSp modSp add mod delAnim modNotesTx">
        <pc:chgData name="伊健 杜" userId="e69aded81da48593" providerId="LiveId" clId="{C1859C8E-79F4-4CA0-8D16-6C397D936D2B}" dt="2022-11-30T08:34:18.601" v="5302" actId="20577"/>
        <pc:sldMkLst>
          <pc:docMk/>
          <pc:sldMk cId="1311962446" sldId="1810"/>
        </pc:sldMkLst>
        <pc:spChg chg="del">
          <ac:chgData name="伊健 杜" userId="e69aded81da48593" providerId="LiveId" clId="{C1859C8E-79F4-4CA0-8D16-6C397D936D2B}" dt="2022-11-30T05:52:29.339" v="3183" actId="478"/>
          <ac:spMkLst>
            <pc:docMk/>
            <pc:sldMk cId="1311962446" sldId="1810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311962446" sldId="1810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52:55.473" v="3287" actId="478"/>
          <ac:picMkLst>
            <pc:docMk/>
            <pc:sldMk cId="1311962446" sldId="1810"/>
            <ac:picMk id="19458" creationId="{EADD962E-B260-3C5B-F73F-85119B00BA8A}"/>
          </ac:picMkLst>
        </pc:picChg>
        <pc:picChg chg="add mod">
          <ac:chgData name="伊健 杜" userId="e69aded81da48593" providerId="LiveId" clId="{C1859C8E-79F4-4CA0-8D16-6C397D936D2B}" dt="2022-11-30T05:53:43.953" v="3292" actId="1076"/>
          <ac:picMkLst>
            <pc:docMk/>
            <pc:sldMk cId="1311962446" sldId="1810"/>
            <ac:picMk id="20482" creationId="{F677990E-FF84-3C07-095F-A9DDA8C316C0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3463210733" sldId="1811"/>
        </pc:sldMkLst>
        <pc:spChg chg="mod">
          <ac:chgData name="伊健 杜" userId="e69aded81da48593" providerId="LiveId" clId="{C1859C8E-79F4-4CA0-8D16-6C397D936D2B}" dt="2022-11-30T05:53:53.308" v="3305"/>
          <ac:spMkLst>
            <pc:docMk/>
            <pc:sldMk cId="3463210733" sldId="1811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5:54:13.696" v="3306"/>
          <ac:spMkLst>
            <pc:docMk/>
            <pc:sldMk cId="3463210733" sldId="1811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463210733" sldId="1811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54:24.415" v="3339" actId="478"/>
          <ac:picMkLst>
            <pc:docMk/>
            <pc:sldMk cId="3463210733" sldId="1811"/>
            <ac:picMk id="19458" creationId="{EADD962E-B260-3C5B-F73F-85119B00BA8A}"/>
          </ac:picMkLst>
        </pc:picChg>
        <pc:picChg chg="add mod">
          <ac:chgData name="伊健 杜" userId="e69aded81da48593" providerId="LiveId" clId="{C1859C8E-79F4-4CA0-8D16-6C397D936D2B}" dt="2022-11-30T05:54:58.051" v="3342" actId="1076"/>
          <ac:picMkLst>
            <pc:docMk/>
            <pc:sldMk cId="3463210733" sldId="1811"/>
            <ac:picMk id="21506" creationId="{4705BD58-DA47-0CCE-286F-0605E19A608E}"/>
          </ac:picMkLst>
        </pc:picChg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3687783896" sldId="1812"/>
        </pc:sldMkLst>
        <pc:spChg chg="del">
          <ac:chgData name="伊健 杜" userId="e69aded81da48593" providerId="LiveId" clId="{C1859C8E-79F4-4CA0-8D16-6C397D936D2B}" dt="2022-11-30T05:56:14.153" v="3386" actId="478"/>
          <ac:spMkLst>
            <pc:docMk/>
            <pc:sldMk cId="3687783896" sldId="1812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687783896" sldId="1812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5:56:33.897" v="3471" actId="478"/>
          <ac:picMkLst>
            <pc:docMk/>
            <pc:sldMk cId="3687783896" sldId="1812"/>
            <ac:picMk id="21506" creationId="{4705BD58-DA47-0CCE-286F-0605E19A608E}"/>
          </ac:picMkLst>
        </pc:picChg>
        <pc:picChg chg="add mod">
          <ac:chgData name="伊健 杜" userId="e69aded81da48593" providerId="LiveId" clId="{C1859C8E-79F4-4CA0-8D16-6C397D936D2B}" dt="2022-11-30T05:57:12.139" v="3474" actId="1076"/>
          <ac:picMkLst>
            <pc:docMk/>
            <pc:sldMk cId="3687783896" sldId="1812"/>
            <ac:picMk id="22530" creationId="{B13CC7D8-9B72-9F61-9601-00C160EF84AC}"/>
          </ac:picMkLst>
        </pc:picChg>
      </pc:sldChg>
      <pc:sldChg chg="modSp add mod">
        <pc:chgData name="伊健 杜" userId="e69aded81da48593" providerId="LiveId" clId="{C1859C8E-79F4-4CA0-8D16-6C397D936D2B}" dt="2022-11-30T06:40:08.444" v="5266"/>
        <pc:sldMkLst>
          <pc:docMk/>
          <pc:sldMk cId="1286191472" sldId="1813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286191472" sldId="1813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861604620" sldId="1814"/>
        </pc:sldMkLst>
        <pc:spChg chg="mod">
          <ac:chgData name="伊健 杜" userId="e69aded81da48593" providerId="LiveId" clId="{C1859C8E-79F4-4CA0-8D16-6C397D936D2B}" dt="2022-11-30T06:01:31.581" v="3637"/>
          <ac:spMkLst>
            <pc:docMk/>
            <pc:sldMk cId="1861604620" sldId="1814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6:02:08.385" v="3642" actId="20577"/>
          <ac:spMkLst>
            <pc:docMk/>
            <pc:sldMk cId="1861604620" sldId="1814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861604620" sldId="1814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03:39.155" v="3740" actId="478"/>
          <ac:picMkLst>
            <pc:docMk/>
            <pc:sldMk cId="1861604620" sldId="1814"/>
            <ac:picMk id="19458" creationId="{EADD962E-B260-3C5B-F73F-85119B00BA8A}"/>
          </ac:picMkLst>
        </pc:picChg>
        <pc:picChg chg="add mod">
          <ac:chgData name="伊健 杜" userId="e69aded81da48593" providerId="LiveId" clId="{C1859C8E-79F4-4CA0-8D16-6C397D936D2B}" dt="2022-11-30T06:03:43.689" v="3743" actId="1076"/>
          <ac:picMkLst>
            <pc:docMk/>
            <pc:sldMk cId="1861604620" sldId="1814"/>
            <ac:picMk id="23554" creationId="{7AB2A855-863A-5FE4-1AF4-97E9464DBFCC}"/>
          </ac:picMkLst>
        </pc:picChg>
      </pc:sldChg>
      <pc:sldChg chg="addSp delSp modSp add mod ord delAnim">
        <pc:chgData name="伊健 杜" userId="e69aded81da48593" providerId="LiveId" clId="{C1859C8E-79F4-4CA0-8D16-6C397D936D2B}" dt="2022-11-30T06:40:08.444" v="5266"/>
        <pc:sldMkLst>
          <pc:docMk/>
          <pc:sldMk cId="830470277" sldId="1815"/>
        </pc:sldMkLst>
        <pc:spChg chg="del">
          <ac:chgData name="伊健 杜" userId="e69aded81da48593" providerId="LiveId" clId="{C1859C8E-79F4-4CA0-8D16-6C397D936D2B}" dt="2022-11-30T06:03:50.451" v="3754" actId="478"/>
          <ac:spMkLst>
            <pc:docMk/>
            <pc:sldMk cId="830470277" sldId="1815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830470277" sldId="1815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03:54.333" v="3755" actId="478"/>
          <ac:picMkLst>
            <pc:docMk/>
            <pc:sldMk cId="830470277" sldId="1815"/>
            <ac:picMk id="23554" creationId="{7AB2A855-863A-5FE4-1AF4-97E9464DBFCC}"/>
          </ac:picMkLst>
        </pc:picChg>
        <pc:picChg chg="add mod">
          <ac:chgData name="伊健 杜" userId="e69aded81da48593" providerId="LiveId" clId="{C1859C8E-79F4-4CA0-8D16-6C397D936D2B}" dt="2022-11-30T06:04:16.789" v="3760" actId="1076"/>
          <ac:picMkLst>
            <pc:docMk/>
            <pc:sldMk cId="830470277" sldId="1815"/>
            <ac:picMk id="24578" creationId="{05151B8A-3BB8-F33B-82E6-721CBD4A5D1D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275054085" sldId="1816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275054085" sldId="1816"/>
            <ac:spMk id="2" creationId="{10304424-DB4A-36E7-9E0D-D32A5DD0F26C}"/>
          </ac:spMkLst>
        </pc:spChg>
        <pc:spChg chg="add del">
          <ac:chgData name="伊健 杜" userId="e69aded81da48593" providerId="LiveId" clId="{C1859C8E-79F4-4CA0-8D16-6C397D936D2B}" dt="2022-11-30T06:07:01.877" v="3919"/>
          <ac:spMkLst>
            <pc:docMk/>
            <pc:sldMk cId="1275054085" sldId="1816"/>
            <ac:spMk id="3" creationId="{3B6DB8E9-CED6-BD84-80C7-8644B81EF613}"/>
          </ac:spMkLst>
        </pc:spChg>
        <pc:spChg chg="mod">
          <ac:chgData name="伊健 杜" userId="e69aded81da48593" providerId="LiveId" clId="{C1859C8E-79F4-4CA0-8D16-6C397D936D2B}" dt="2022-11-30T06:05:33.622" v="3857"/>
          <ac:spMkLst>
            <pc:docMk/>
            <pc:sldMk cId="1275054085" sldId="1816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275054085" sldId="1816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08:00.844" v="4080" actId="478"/>
          <ac:picMkLst>
            <pc:docMk/>
            <pc:sldMk cId="1275054085" sldId="1816"/>
            <ac:picMk id="23554" creationId="{7AB2A855-863A-5FE4-1AF4-97E9464DBFCC}"/>
          </ac:picMkLst>
        </pc:picChg>
        <pc:picChg chg="add mod">
          <ac:chgData name="伊健 杜" userId="e69aded81da48593" providerId="LiveId" clId="{C1859C8E-79F4-4CA0-8D16-6C397D936D2B}" dt="2022-11-30T06:09:07.986" v="4105" actId="1076"/>
          <ac:picMkLst>
            <pc:docMk/>
            <pc:sldMk cId="1275054085" sldId="1816"/>
            <ac:picMk id="25603" creationId="{2A1F3272-D8B9-D5BB-5E10-B3B82A29A97E}"/>
          </ac:picMkLst>
        </pc:picChg>
      </pc:sldChg>
      <pc:sldChg chg="add del">
        <pc:chgData name="伊健 杜" userId="e69aded81da48593" providerId="LiveId" clId="{C1859C8E-79F4-4CA0-8D16-6C397D936D2B}" dt="2022-11-30T06:04:57.933" v="3839" actId="47"/>
        <pc:sldMkLst>
          <pc:docMk/>
          <pc:sldMk cId="3387338393" sldId="1816"/>
        </pc:sldMkLst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1187312150" sldId="1817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187312150" sldId="1817"/>
            <ac:spMk id="2" creationId="{10304424-DB4A-36E7-9E0D-D32A5DD0F26C}"/>
          </ac:spMkLst>
        </pc:spChg>
        <pc:spChg chg="del">
          <ac:chgData name="伊健 杜" userId="e69aded81da48593" providerId="LiveId" clId="{C1859C8E-79F4-4CA0-8D16-6C397D936D2B}" dt="2022-11-30T06:07:05.650" v="3921" actId="478"/>
          <ac:spMkLst>
            <pc:docMk/>
            <pc:sldMk cId="1187312150" sldId="1817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187312150" sldId="1817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07:57.914" v="4079" actId="478"/>
          <ac:picMkLst>
            <pc:docMk/>
            <pc:sldMk cId="1187312150" sldId="1817"/>
            <ac:picMk id="23554" creationId="{7AB2A855-863A-5FE4-1AF4-97E9464DBFCC}"/>
          </ac:picMkLst>
        </pc:picChg>
        <pc:picChg chg="add mod">
          <ac:chgData name="伊健 杜" userId="e69aded81da48593" providerId="LiveId" clId="{C1859C8E-79F4-4CA0-8D16-6C397D936D2B}" dt="2022-11-30T06:09:44.437" v="4110" actId="14100"/>
          <ac:picMkLst>
            <pc:docMk/>
            <pc:sldMk cId="1187312150" sldId="1817"/>
            <ac:picMk id="27650" creationId="{E37B5F5C-604E-390E-D7A2-86CCEBA8E1D8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3067087670" sldId="1818"/>
        </pc:sldMkLst>
        <pc:spChg chg="add mod">
          <ac:chgData name="伊健 杜" userId="e69aded81da48593" providerId="LiveId" clId="{C1859C8E-79F4-4CA0-8D16-6C397D936D2B}" dt="2022-11-30T06:40:08.444" v="5266"/>
          <ac:spMkLst>
            <pc:docMk/>
            <pc:sldMk cId="3067087670" sldId="1818"/>
            <ac:spMk id="2" creationId="{355CCCFB-2EC1-9E78-95A5-6F521E2393E9}"/>
          </ac:spMkLst>
        </pc:spChg>
        <pc:spChg chg="mod">
          <ac:chgData name="伊健 杜" userId="e69aded81da48593" providerId="LiveId" clId="{C1859C8E-79F4-4CA0-8D16-6C397D936D2B}" dt="2022-11-30T06:16:11.971" v="4177" actId="14100"/>
          <ac:spMkLst>
            <pc:docMk/>
            <pc:sldMk cId="3067087670" sldId="1818"/>
            <ac:spMk id="4" creationId="{767FBCC3-E590-DDD9-AC6E-390CBBE40FB6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067087670" sldId="1818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6:17:51.684" v="4245" actId="478"/>
          <ac:picMkLst>
            <pc:docMk/>
            <pc:sldMk cId="3067087670" sldId="1818"/>
            <ac:picMk id="3074" creationId="{8AFE9A5B-BF16-FD15-F852-2BA71E9C0F96}"/>
          </ac:picMkLst>
        </pc:picChg>
        <pc:picChg chg="add mod">
          <ac:chgData name="伊健 杜" userId="e69aded81da48593" providerId="LiveId" clId="{C1859C8E-79F4-4CA0-8D16-6C397D936D2B}" dt="2022-11-30T06:18:22.795" v="4250" actId="1076"/>
          <ac:picMkLst>
            <pc:docMk/>
            <pc:sldMk cId="3067087670" sldId="1818"/>
            <ac:picMk id="28674" creationId="{30C5D784-F0F0-5C70-BD3B-A2544A7C96FA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22654964" sldId="1819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22654964" sldId="1819"/>
            <ac:spMk id="2" creationId="{355CCCFB-2EC1-9E78-95A5-6F521E2393E9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22654964" sldId="1819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6:18:41.909" v="4252" actId="478"/>
          <ac:picMkLst>
            <pc:docMk/>
            <pc:sldMk cId="122654964" sldId="1819"/>
            <ac:picMk id="28674" creationId="{30C5D784-F0F0-5C70-BD3B-A2544A7C96FA}"/>
          </ac:picMkLst>
        </pc:picChg>
        <pc:picChg chg="add mod">
          <ac:chgData name="伊健 杜" userId="e69aded81da48593" providerId="LiveId" clId="{C1859C8E-79F4-4CA0-8D16-6C397D936D2B}" dt="2022-11-30T06:19:35.229" v="4255" actId="1076"/>
          <ac:picMkLst>
            <pc:docMk/>
            <pc:sldMk cId="122654964" sldId="1819"/>
            <ac:picMk id="29698" creationId="{D3B07829-8E5A-051D-5A68-FD5DFCE85C92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4247273977" sldId="1820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4247273977" sldId="1820"/>
            <ac:spMk id="2" creationId="{355CCCFB-2EC1-9E78-95A5-6F521E2393E9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4247273977" sldId="1820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6:19:52.037" v="4288" actId="478"/>
          <ac:picMkLst>
            <pc:docMk/>
            <pc:sldMk cId="4247273977" sldId="1820"/>
            <ac:picMk id="29698" creationId="{D3B07829-8E5A-051D-5A68-FD5DFCE85C92}"/>
          </ac:picMkLst>
        </pc:picChg>
        <pc:picChg chg="add mod">
          <ac:chgData name="伊健 杜" userId="e69aded81da48593" providerId="LiveId" clId="{C1859C8E-79F4-4CA0-8D16-6C397D936D2B}" dt="2022-11-30T06:20:34.770" v="4292" actId="1076"/>
          <ac:picMkLst>
            <pc:docMk/>
            <pc:sldMk cId="4247273977" sldId="1820"/>
            <ac:picMk id="30722" creationId="{C494F336-FA59-56C2-921C-9AF01E5A67B5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917680762" sldId="1821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917680762" sldId="1821"/>
            <ac:spMk id="2" creationId="{355CCCFB-2EC1-9E78-95A5-6F521E2393E9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917680762" sldId="1821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6:23:02.058" v="4362" actId="478"/>
          <ac:picMkLst>
            <pc:docMk/>
            <pc:sldMk cId="1917680762" sldId="1821"/>
            <ac:picMk id="28674" creationId="{30C5D784-F0F0-5C70-BD3B-A2544A7C96FA}"/>
          </ac:picMkLst>
        </pc:picChg>
        <pc:picChg chg="add mod">
          <ac:chgData name="伊健 杜" userId="e69aded81da48593" providerId="LiveId" clId="{C1859C8E-79F4-4CA0-8D16-6C397D936D2B}" dt="2022-11-30T06:23:08.410" v="4366" actId="1076"/>
          <ac:picMkLst>
            <pc:docMk/>
            <pc:sldMk cId="1917680762" sldId="1821"/>
            <ac:picMk id="31746" creationId="{FAF98D38-CE7B-32BC-61BA-22803FB4B940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2823136189" sldId="1822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2823136189" sldId="1822"/>
            <ac:spMk id="2" creationId="{355CCCFB-2EC1-9E78-95A5-6F521E2393E9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2823136189" sldId="1822"/>
            <ac:spMk id="6" creationId="{159B7E6B-21F0-E0FE-7ABA-4ADD738FA9C0}"/>
          </ac:spMkLst>
        </pc:spChg>
        <pc:picChg chg="del">
          <ac:chgData name="伊健 杜" userId="e69aded81da48593" providerId="LiveId" clId="{C1859C8E-79F4-4CA0-8D16-6C397D936D2B}" dt="2022-11-30T06:23:14.653" v="4368" actId="478"/>
          <ac:picMkLst>
            <pc:docMk/>
            <pc:sldMk cId="2823136189" sldId="1822"/>
            <ac:picMk id="31746" creationId="{FAF98D38-CE7B-32BC-61BA-22803FB4B940}"/>
          </ac:picMkLst>
        </pc:picChg>
        <pc:picChg chg="add mod">
          <ac:chgData name="伊健 杜" userId="e69aded81da48593" providerId="LiveId" clId="{C1859C8E-79F4-4CA0-8D16-6C397D936D2B}" dt="2022-11-30T06:24:02.547" v="4445" actId="1076"/>
          <ac:picMkLst>
            <pc:docMk/>
            <pc:sldMk cId="2823136189" sldId="1822"/>
            <ac:picMk id="32770" creationId="{A8E5BAE2-2039-40B9-75BF-6C726AE127F1}"/>
          </ac:picMkLst>
        </pc:picChg>
      </pc:sldChg>
      <pc:sldChg chg="addSp modSp add mod">
        <pc:chgData name="伊健 杜" userId="e69aded81da48593" providerId="LiveId" clId="{C1859C8E-79F4-4CA0-8D16-6C397D936D2B}" dt="2022-11-30T06:40:08.444" v="5266"/>
        <pc:sldMkLst>
          <pc:docMk/>
          <pc:sldMk cId="3366736013" sldId="1823"/>
        </pc:sldMkLst>
        <pc:spChg chg="add mod">
          <ac:chgData name="伊健 杜" userId="e69aded81da48593" providerId="LiveId" clId="{C1859C8E-79F4-4CA0-8D16-6C397D936D2B}" dt="2022-11-30T06:27:08.068" v="4598" actId="1076"/>
          <ac:spMkLst>
            <pc:docMk/>
            <pc:sldMk cId="3366736013" sldId="1823"/>
            <ac:spMk id="2" creationId="{3A4C791E-8586-BD27-39C5-3662E8F372A0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366736013" sldId="1823"/>
            <ac:spMk id="3" creationId="{9EDCD38E-F471-5FBB-3895-0BD45C0A03A2}"/>
          </ac:spMkLst>
        </pc:sp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868249908" sldId="1824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868249908" sldId="1824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6:28:23.742" v="4621"/>
          <ac:spMkLst>
            <pc:docMk/>
            <pc:sldMk cId="1868249908" sldId="1824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868249908" sldId="1824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28:50.402" v="4719" actId="478"/>
          <ac:picMkLst>
            <pc:docMk/>
            <pc:sldMk cId="1868249908" sldId="1824"/>
            <ac:picMk id="23554" creationId="{7AB2A855-863A-5FE4-1AF4-97E9464DBFCC}"/>
          </ac:picMkLst>
        </pc:picChg>
        <pc:picChg chg="add mod">
          <ac:chgData name="伊健 杜" userId="e69aded81da48593" providerId="LiveId" clId="{C1859C8E-79F4-4CA0-8D16-6C397D936D2B}" dt="2022-11-30T06:30:21.110" v="4755" actId="1076"/>
          <ac:picMkLst>
            <pc:docMk/>
            <pc:sldMk cId="1868249908" sldId="1824"/>
            <ac:picMk id="33794" creationId="{7687EB6D-D1B6-34AA-CDA9-D57F390E8281}"/>
          </ac:picMkLst>
        </pc:picChg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640905832" sldId="1825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640905832" sldId="1825"/>
            <ac:spMk id="2" creationId="{10304424-DB4A-36E7-9E0D-D32A5DD0F26C}"/>
          </ac:spMkLst>
        </pc:spChg>
        <pc:spChg chg="del">
          <ac:chgData name="伊健 杜" userId="e69aded81da48593" providerId="LiveId" clId="{C1859C8E-79F4-4CA0-8D16-6C397D936D2B}" dt="2022-11-30T06:30:30.278" v="4757" actId="478"/>
          <ac:spMkLst>
            <pc:docMk/>
            <pc:sldMk cId="640905832" sldId="1825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640905832" sldId="1825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31:46.594" v="4819" actId="478"/>
          <ac:picMkLst>
            <pc:docMk/>
            <pc:sldMk cId="640905832" sldId="1825"/>
            <ac:picMk id="33794" creationId="{7687EB6D-D1B6-34AA-CDA9-D57F390E8281}"/>
          </ac:picMkLst>
        </pc:picChg>
        <pc:picChg chg="add mod">
          <ac:chgData name="伊健 杜" userId="e69aded81da48593" providerId="LiveId" clId="{C1859C8E-79F4-4CA0-8D16-6C397D936D2B}" dt="2022-11-30T06:31:50.666" v="4823" actId="1076"/>
          <ac:picMkLst>
            <pc:docMk/>
            <pc:sldMk cId="640905832" sldId="1825"/>
            <ac:picMk id="34818" creationId="{899B4F76-580C-3095-97C3-A997D9F9E159}"/>
          </ac:picMkLst>
        </pc:picChg>
      </pc:sldChg>
      <pc:sldChg chg="addSp delSp modSp add mod">
        <pc:chgData name="伊健 杜" userId="e69aded81da48593" providerId="LiveId" clId="{C1859C8E-79F4-4CA0-8D16-6C397D936D2B}" dt="2022-11-30T06:40:08.444" v="5266"/>
        <pc:sldMkLst>
          <pc:docMk/>
          <pc:sldMk cId="1120755224" sldId="1826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1120755224" sldId="1826"/>
            <ac:spMk id="2" creationId="{10304424-DB4A-36E7-9E0D-D32A5DD0F26C}"/>
          </ac:spMkLst>
        </pc:spChg>
        <pc:spChg chg="mod">
          <ac:chgData name="伊健 杜" userId="e69aded81da48593" providerId="LiveId" clId="{C1859C8E-79F4-4CA0-8D16-6C397D936D2B}" dt="2022-11-30T06:33:13.655" v="4856"/>
          <ac:spMkLst>
            <pc:docMk/>
            <pc:sldMk cId="1120755224" sldId="1826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120755224" sldId="1826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34:13.133" v="5016" actId="478"/>
          <ac:picMkLst>
            <pc:docMk/>
            <pc:sldMk cId="1120755224" sldId="1826"/>
            <ac:picMk id="33794" creationId="{7687EB6D-D1B6-34AA-CDA9-D57F390E8281}"/>
          </ac:picMkLst>
        </pc:picChg>
        <pc:picChg chg="add mod">
          <ac:chgData name="伊健 杜" userId="e69aded81da48593" providerId="LiveId" clId="{C1859C8E-79F4-4CA0-8D16-6C397D936D2B}" dt="2022-11-30T06:34:54.840" v="5031" actId="1076"/>
          <ac:picMkLst>
            <pc:docMk/>
            <pc:sldMk cId="1120755224" sldId="1826"/>
            <ac:picMk id="35842" creationId="{3C909148-44B1-7E71-851A-CEB7D962EC80}"/>
          </ac:picMkLst>
        </pc:picChg>
      </pc:sldChg>
      <pc:sldChg chg="addSp delSp modSp add mod delAnim">
        <pc:chgData name="伊健 杜" userId="e69aded81da48593" providerId="LiveId" clId="{C1859C8E-79F4-4CA0-8D16-6C397D936D2B}" dt="2022-11-30T06:40:08.444" v="5266"/>
        <pc:sldMkLst>
          <pc:docMk/>
          <pc:sldMk cId="3363387733" sldId="1827"/>
        </pc:sldMkLst>
        <pc:spChg chg="mod">
          <ac:chgData name="伊健 杜" userId="e69aded81da48593" providerId="LiveId" clId="{C1859C8E-79F4-4CA0-8D16-6C397D936D2B}" dt="2022-11-30T06:40:08.444" v="5266"/>
          <ac:spMkLst>
            <pc:docMk/>
            <pc:sldMk cId="3363387733" sldId="1827"/>
            <ac:spMk id="2" creationId="{10304424-DB4A-36E7-9E0D-D32A5DD0F26C}"/>
          </ac:spMkLst>
        </pc:spChg>
        <pc:spChg chg="del">
          <ac:chgData name="伊健 杜" userId="e69aded81da48593" providerId="LiveId" clId="{C1859C8E-79F4-4CA0-8D16-6C397D936D2B}" dt="2022-11-30T06:35:05.951" v="5042" actId="478"/>
          <ac:spMkLst>
            <pc:docMk/>
            <pc:sldMk cId="3363387733" sldId="1827"/>
            <ac:spMk id="5" creationId="{12133E31-EFD8-1428-E834-932512E03115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3363387733" sldId="1827"/>
            <ac:spMk id="10" creationId="{B839CA97-BE0D-8B7C-B769-3E145A81D451}"/>
          </ac:spMkLst>
        </pc:spChg>
        <pc:picChg chg="del">
          <ac:chgData name="伊健 杜" userId="e69aded81da48593" providerId="LiveId" clId="{C1859C8E-79F4-4CA0-8D16-6C397D936D2B}" dt="2022-11-30T06:35:38.583" v="5148" actId="478"/>
          <ac:picMkLst>
            <pc:docMk/>
            <pc:sldMk cId="3363387733" sldId="1827"/>
            <ac:picMk id="35842" creationId="{3C909148-44B1-7E71-851A-CEB7D962EC80}"/>
          </ac:picMkLst>
        </pc:picChg>
        <pc:picChg chg="add mod">
          <ac:chgData name="伊健 杜" userId="e69aded81da48593" providerId="LiveId" clId="{C1859C8E-79F4-4CA0-8D16-6C397D936D2B}" dt="2022-11-30T06:35:50.492" v="5152" actId="1076"/>
          <ac:picMkLst>
            <pc:docMk/>
            <pc:sldMk cId="3363387733" sldId="1827"/>
            <ac:picMk id="36866" creationId="{DC645C7B-E256-92AD-8000-2A21490A2867}"/>
          </ac:picMkLst>
        </pc:picChg>
      </pc:sldChg>
      <pc:sldChg chg="delSp modSp add mod">
        <pc:chgData name="伊健 杜" userId="e69aded81da48593" providerId="LiveId" clId="{C1859C8E-79F4-4CA0-8D16-6C397D936D2B}" dt="2022-11-30T06:40:08.444" v="5266"/>
        <pc:sldMkLst>
          <pc:docMk/>
          <pc:sldMk cId="1139411944" sldId="1828"/>
        </pc:sldMkLst>
        <pc:spChg chg="del">
          <ac:chgData name="伊健 杜" userId="e69aded81da48593" providerId="LiveId" clId="{C1859C8E-79F4-4CA0-8D16-6C397D936D2B}" dt="2022-11-30T06:35:56.778" v="5154" actId="478"/>
          <ac:spMkLst>
            <pc:docMk/>
            <pc:sldMk cId="1139411944" sldId="1828"/>
            <ac:spMk id="2" creationId="{3A4C791E-8586-BD27-39C5-3662E8F372A0}"/>
          </ac:spMkLst>
        </pc:spChg>
        <pc:spChg chg="mod">
          <ac:chgData name="伊健 杜" userId="e69aded81da48593" providerId="LiveId" clId="{C1859C8E-79F4-4CA0-8D16-6C397D936D2B}" dt="2022-11-30T06:40:08.444" v="5266"/>
          <ac:spMkLst>
            <pc:docMk/>
            <pc:sldMk cId="1139411944" sldId="1828"/>
            <ac:spMk id="3" creationId="{9EDCD38E-F471-5FBB-3895-0BD45C0A03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00FF2-EC38-4FD3-AC3C-8D0DB6A136C4}" type="datetimeFigureOut">
              <a:rPr lang="zh-TW" altLang="en-US" smtClean="0"/>
              <a:t>2022/12/14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87D9B-48DA-4DE5-9D70-E8C840A7929D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176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2397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2380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3170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3576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3112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53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87D9B-48DA-4DE5-9D70-E8C840A7929D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1799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7376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0127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5700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356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3801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5482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1673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4004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0646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4236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9282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23409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50752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80519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073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51785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0001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75322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67324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0853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3275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过</a:t>
            </a:r>
            <a:r>
              <a:rPr lang="en-US" altLang="zh-TW" dirty="0"/>
              <a:t>:</a:t>
            </a:r>
            <a:r>
              <a:rPr lang="zh-TW" altLang="en-US" dirty="0"/>
              <a:t>做了动作，并在某个时候完成动作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37628-B820-42EF-A241-CE9D2C9CD08B}" type="slidenum">
              <a:rPr lang="zh-TW" altLang="en-US" smtClean="0"/>
              <a:t>49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77195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版面配置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TW" altLang="en-US" dirty="0"/>
              <a:t>他学过</a:t>
            </a:r>
            <a:r>
              <a:rPr lang="en-US" altLang="zh-TW" dirty="0"/>
              <a:t>(</a:t>
            </a:r>
            <a:r>
              <a:rPr lang="zh-TW" altLang="en-US" dirty="0"/>
              <a:t>十年</a:t>
            </a:r>
            <a:r>
              <a:rPr lang="en-US" altLang="zh-TW" dirty="0"/>
              <a:t>)</a:t>
            </a:r>
            <a:r>
              <a:rPr lang="zh-TW" altLang="en-US" dirty="0"/>
              <a:t>英文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字版面配置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TW" altLang="en-US" dirty="0"/>
              <a:t>他去过两次日本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字版面配置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TW" altLang="en-US" dirty="0"/>
              <a:t>她去过餐厅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38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1354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293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5286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4434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920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43BE51-62B6-9EEB-9EC7-35D2D0A78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7ACBC2-2388-9944-C1D1-D539A5D43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8A30FF-4652-C858-906B-74C6E761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2022/12/14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17CCAF-2BE8-5A50-4FB1-C7493E11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8FB995-FF0C-1FBB-4D9D-3E9D8ED4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029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F4CCCE-CDC5-A7AC-BE8E-83FBA573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1916054-48CE-CD7F-4428-D1E7D24BB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C92EF0-545C-255B-2DCA-15746995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2022/12/14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F08B3A-89AC-33A4-ACAA-323DC57B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E4C720-45E3-C706-2057-0C98BE9E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110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6C9DB61-F5EE-E2AE-1E8A-E29D5F0B8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7FDECA6-93FD-5182-4ACA-6FD2D2E39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999805C-2A7C-F3B5-FDA2-084FD649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2022/12/14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2B151D-BFED-1C76-0FDF-E1F87D9C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A57207-B75B-A872-8F6C-2092A8CB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523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F90CDD-1535-F28D-DDB4-A9666F4C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55CC94-0364-A8BF-4BC7-E68A3BB3F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5570EB-72F2-C66C-7D2F-1A72E7AA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2022/12/14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EDE8F1-307C-E54F-ADC3-10DB9D43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1D0FD2-DB1C-08D3-E78A-62F97E58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820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E3B51B-D83F-F8CA-2F58-52835BC9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B0DE03-F919-3409-511A-8F3878EE0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4E132CC-CE9A-24E4-CBFF-8869AB32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2022/12/14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DFD61A-5F7C-E1DF-6872-D89B3ADA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DC6399-E8D7-6032-F3F4-4D04D0A7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09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0AEA8A-2DAE-3B93-F157-78B3BF26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621CC6-EB4F-6EE7-7251-48FAAB48D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812A75-CBE5-A065-8253-A7779AAE6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593D613-D639-EA10-418E-8F700B79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2022/12/14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CF15A83-17C8-CB14-AA8F-58226471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F41D918-B5FB-F7EB-6AB1-2B2EB88C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271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70B396-F230-ABC7-8846-998ABF44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FD824BE-84BD-83B7-688D-5BA47563A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49DB470-5E88-99A0-A2BA-625613604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8392DEA-9F97-9B1F-DA46-F1A7F42B9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8602B80-6FA7-D1AB-0F54-BC886D21B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11279AC-DDAC-1104-8D52-D2C68C6F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2022/12/14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4D3333A-2726-C59D-1064-3B9A0FEC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3F43D33-8B46-A5BD-23B2-0A54FE73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835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0B535D-2132-094B-6244-FAC8A6E0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1EBEBFA-6E7F-7DCD-0A12-F04B9383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2022/12/14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A8CCA58-24B7-126A-9711-E5844689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4B85588-2BD1-1AEC-A978-0FC5EC8B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984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8EEC789-F43A-AFDE-978D-CA0EE4EF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2022/12/14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19F129C-4D9C-6CD8-06EC-7AA7C418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0D3FAF-BA5A-36BE-33E9-5FC2B56D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610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3E98E1-6E1F-35FD-0D77-543AEE66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2132EB-C96D-A1CA-4E73-AD24E3465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258BED5-119E-8039-62D4-B7F2BFDC7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75D0A29-F7EE-740F-6C25-82A60904E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2022/12/14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152F9F2-9819-9FB7-1986-B4BF5E751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4426162-1232-FBCC-4FD8-9DA5409B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464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DDB115-384F-DB88-E080-C70F994D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F445956-778D-A13C-C980-18EFA1447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5F3453A-82CC-E154-D0D2-DE6851A63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14FCB88-FEAB-E43D-0539-0DB15BB6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2022/12/14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FD87AB-4396-0170-D1BB-E2DBCFC0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40B3487-BFD1-2EB0-31F6-55A146AC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05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BD8D1FA-F5FB-D0C3-6057-A3EC018B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6E9E5B3-D62B-A072-46CF-D8B55F074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5373E4-AC8A-F340-6D1C-5138D126EC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345F-7915-494B-B76E-0C2349FAD0A8}" type="datetimeFigureOut">
              <a:rPr lang="zh-TW" altLang="en-US" smtClean="0"/>
              <a:t>2022/12/14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FBC350-01E8-9314-96C4-04F6CAB9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D53C0E-13C3-DF5E-A28A-7CFADD6D9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668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倍</a:t>
            </a:r>
            <a:r>
              <a:rPr lang="en-US" altLang="zh-TW" dirty="0"/>
              <a:t>.M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Bèi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290578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这台手机的价钱差不多是那台手机的三倍</a:t>
            </a:r>
            <a:endParaRPr lang="en-US" altLang="zh-TW" sz="40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DAE7B8E-0DB5-90F2-649B-3A11D68C5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688" y="2439150"/>
            <a:ext cx="3898623" cy="418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9E1BCB-D050-90E4-6BA8-9C0749FB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11249" y="112959"/>
            <a:ext cx="11079480" cy="1325563"/>
          </a:xfrm>
        </p:spPr>
        <p:txBody>
          <a:bodyPr/>
          <a:lstStyle/>
          <a:p>
            <a:pPr algn="ctr"/>
            <a:r>
              <a:rPr lang="zh-TW" altLang="en-US" dirty="0"/>
              <a:t>旅游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E63EE97-74F6-FE37-C951-B2139C59D29B}"/>
              </a:ext>
            </a:extLst>
          </p:cNvPr>
          <p:cNvSpPr txBox="1">
            <a:spLocks/>
          </p:cNvSpPr>
          <p:nvPr/>
        </p:nvSpPr>
        <p:spPr>
          <a:xfrm>
            <a:off x="4446364" y="58710"/>
            <a:ext cx="11079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旅行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12ADBE1-8161-E0B8-2966-62E058546F36}"/>
              </a:ext>
            </a:extLst>
          </p:cNvPr>
          <p:cNvSpPr txBox="1">
            <a:spLocks/>
          </p:cNvSpPr>
          <p:nvPr/>
        </p:nvSpPr>
        <p:spPr>
          <a:xfrm>
            <a:off x="685800" y="2766218"/>
            <a:ext cx="11079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TW" altLang="en-US" dirty="0"/>
          </a:p>
        </p:txBody>
      </p:sp>
      <p:pic>
        <p:nvPicPr>
          <p:cNvPr id="6146" name="Picture 2" descr="旅遊女孩旅遊旅遊旅遊, 旅行剪貼畫, 行李, 親子遊素材圖案，PSD和PNG圖片免費下載">
            <a:extLst>
              <a:ext uri="{FF2B5EF4-FFF2-40B4-BE49-F238E27FC236}">
                <a16:creationId xmlns:a16="http://schemas.microsoft.com/office/drawing/2014/main" id="{E2A594FC-BFA7-C19A-A96E-E2AE0D1B2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741" y="2655586"/>
            <a:ext cx="4379259" cy="437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旅游素材_图片素材_相关知识库_聚会吧">
            <a:extLst>
              <a:ext uri="{FF2B5EF4-FFF2-40B4-BE49-F238E27FC236}">
                <a16:creationId xmlns:a16="http://schemas.microsoft.com/office/drawing/2014/main" id="{D18337E2-5CB9-937B-6AE9-F8DE1B46C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50" y="3031385"/>
            <a:ext cx="3458590" cy="326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7273CE6F-71EB-2813-B66A-EC6322833830}"/>
              </a:ext>
            </a:extLst>
          </p:cNvPr>
          <p:cNvSpPr txBox="1">
            <a:spLocks/>
          </p:cNvSpPr>
          <p:nvPr/>
        </p:nvSpPr>
        <p:spPr>
          <a:xfrm>
            <a:off x="139050" y="1330023"/>
            <a:ext cx="39311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到哪个地方玩，那个地方的风景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18EDD328-62D0-BA47-89EA-C37BF0C41749}"/>
              </a:ext>
            </a:extLst>
          </p:cNvPr>
          <p:cNvSpPr txBox="1">
            <a:spLocks/>
          </p:cNvSpPr>
          <p:nvPr/>
        </p:nvSpPr>
        <p:spPr>
          <a:xfrm>
            <a:off x="8020519" y="1214736"/>
            <a:ext cx="39311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离开生活的地方，</a:t>
            </a:r>
            <a:endParaRPr lang="en-US" altLang="zh-TW" dirty="0"/>
          </a:p>
          <a:p>
            <a:pPr algn="ctr"/>
            <a:r>
              <a:rPr lang="zh-TW" altLang="en-US" dirty="0"/>
              <a:t>路上的一切</a:t>
            </a:r>
          </a:p>
        </p:txBody>
      </p:sp>
    </p:spTree>
    <p:extLst>
      <p:ext uri="{BB962C8B-B14F-4D97-AF65-F5344CB8AC3E}">
        <p14:creationId xmlns:p14="http://schemas.microsoft.com/office/powerpoint/2010/main" val="866168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9E1BCB-D050-90E4-6BA8-9C0749FB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66218"/>
            <a:ext cx="11079480" cy="1325563"/>
          </a:xfrm>
        </p:spPr>
        <p:txBody>
          <a:bodyPr/>
          <a:lstStyle/>
          <a:p>
            <a:pPr algn="ctr"/>
            <a:r>
              <a:rPr lang="zh-TW" altLang="en-US" dirty="0"/>
              <a:t>你喜欢旅游还是旅行呢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813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景点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Jǐngdiǎn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290578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北京紫禁城是中国很有名的景点</a:t>
            </a:r>
            <a:endParaRPr lang="en-US" altLang="zh-TW" sz="40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AFD51DF-53C9-6F3E-44DA-3A9CFEE6C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5699" y="2456919"/>
            <a:ext cx="1678899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0" i="0" u="none" strike="noStrike" cap="none" normalizeH="0" baseline="0" dirty="0">
                <a:ln>
                  <a:noFill/>
                </a:ln>
                <a:solidFill>
                  <a:srgbClr val="70757A"/>
                </a:solidFill>
                <a:effectLst/>
                <a:latin typeface="Arial Unicode MS"/>
                <a:ea typeface="inherit"/>
              </a:rPr>
              <a:t>Zǐjìnchéng</a:t>
            </a:r>
            <a:r>
              <a:rPr kumimoji="0" lang="zh-TW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5" name="Picture 7" descr="北京故宫紫禁城高清图片下载-正版图片500598028-摄图网">
            <a:extLst>
              <a:ext uri="{FF2B5EF4-FFF2-40B4-BE49-F238E27FC236}">
                <a16:creationId xmlns:a16="http://schemas.microsoft.com/office/drawing/2014/main" id="{CFD60FFA-33C8-4EF0-9003-AE0677F2C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27" y="3038516"/>
            <a:ext cx="7027850" cy="38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9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景点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290578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台北</a:t>
            </a:r>
            <a:r>
              <a:rPr lang="en-US" altLang="zh-TW" sz="4000" dirty="0"/>
              <a:t>101</a:t>
            </a:r>
            <a:r>
              <a:rPr lang="zh-TW" altLang="en-US" sz="4000" dirty="0"/>
              <a:t>是台湾有名的景点</a:t>
            </a:r>
            <a:endParaRPr lang="en-US" altLang="zh-TW" sz="4000" dirty="0"/>
          </a:p>
        </p:txBody>
      </p:sp>
      <p:pic>
        <p:nvPicPr>
          <p:cNvPr id="8194" name="Picture 2" descr="台北101觀景台怎麼去？登上神秘第101樓花園，漫步天際線- Klook 客路部落格">
            <a:extLst>
              <a:ext uri="{FF2B5EF4-FFF2-40B4-BE49-F238E27FC236}">
                <a16:creationId xmlns:a16="http://schemas.microsoft.com/office/drawing/2014/main" id="{7CC3F2C5-7B6F-CC7C-0ACD-9C2DF6352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812840"/>
            <a:ext cx="71437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794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9E1BCB-D050-90E4-6BA8-9C0749FB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66218"/>
            <a:ext cx="11079480" cy="1325563"/>
          </a:xfrm>
        </p:spPr>
        <p:txBody>
          <a:bodyPr/>
          <a:lstStyle/>
          <a:p>
            <a:pPr algn="ctr"/>
            <a:r>
              <a:rPr lang="zh-TW" altLang="en-US" dirty="0"/>
              <a:t>你旅游的时候最喜欢去哪一种景点呢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1292B886-E43F-9071-E699-C06867993AAD}"/>
              </a:ext>
            </a:extLst>
          </p:cNvPr>
          <p:cNvSpPr txBox="1">
            <a:spLocks/>
          </p:cNvSpPr>
          <p:nvPr/>
        </p:nvSpPr>
        <p:spPr>
          <a:xfrm>
            <a:off x="556260" y="4222762"/>
            <a:ext cx="11079480" cy="2058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自然  历史  风景 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5076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到处</a:t>
            </a:r>
            <a:r>
              <a:rPr lang="en-US" altLang="zh-TW" dirty="0"/>
              <a:t>.ADV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Dàochù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290578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他的房间很久没打扫了，到处都是垃圾</a:t>
            </a:r>
            <a:endParaRPr lang="en-US" altLang="zh-TW" sz="4000" dirty="0"/>
          </a:p>
        </p:txBody>
      </p:sp>
      <p:pic>
        <p:nvPicPr>
          <p:cNvPr id="9218" name="Picture 2" descr="根本災難現場！6萬網友參加「最骯髒房間」大賽，每一間都像「垃圾堆」！">
            <a:extLst>
              <a:ext uri="{FF2B5EF4-FFF2-40B4-BE49-F238E27FC236}">
                <a16:creationId xmlns:a16="http://schemas.microsoft.com/office/drawing/2014/main" id="{43481B69-7DD7-FFEA-7577-13715D350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170" y="2676293"/>
            <a:ext cx="6375660" cy="425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3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到处</a:t>
            </a:r>
            <a:r>
              <a:rPr lang="en-US" altLang="zh-TW" dirty="0"/>
              <a:t>.ADV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290578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他到处找打工，但是很多店都不需要他</a:t>
            </a:r>
            <a:endParaRPr lang="en-US" altLang="zh-TW" sz="4000" dirty="0"/>
          </a:p>
        </p:txBody>
      </p:sp>
      <p:pic>
        <p:nvPicPr>
          <p:cNvPr id="10242" name="Picture 2" descr="找工作第一要點：不要讓自己看起來像個「失敗」的飢渴求職者| TechOrange 科技報橘">
            <a:extLst>
              <a:ext uri="{FF2B5EF4-FFF2-40B4-BE49-F238E27FC236}">
                <a16:creationId xmlns:a16="http://schemas.microsoft.com/office/drawing/2014/main" id="{AF215502-BA3E-BAF1-600F-24C4D87C8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37" y="2866105"/>
            <a:ext cx="6048325" cy="399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43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人山人海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Rén</a:t>
            </a:r>
            <a:r>
              <a:rPr lang="zh-TW" altLang="en-US" dirty="0"/>
              <a:t> </a:t>
            </a:r>
            <a:r>
              <a:rPr lang="en-US" altLang="zh-TW" dirty="0" err="1"/>
              <a:t>shān</a:t>
            </a:r>
            <a:r>
              <a:rPr lang="zh-TW" altLang="en-US" dirty="0"/>
              <a:t> </a:t>
            </a:r>
            <a:r>
              <a:rPr lang="en-US" altLang="zh-TW" dirty="0" err="1"/>
              <a:t>rén</a:t>
            </a:r>
            <a:r>
              <a:rPr lang="zh-TW" altLang="en-US" dirty="0"/>
              <a:t> </a:t>
            </a:r>
            <a:r>
              <a:rPr lang="en-US" altLang="zh-TW" dirty="0" err="1"/>
              <a:t>hǎi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329083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这个景点非常有名，放假的时候到处都是人山人海的</a:t>
            </a:r>
            <a:endParaRPr lang="en-US" altLang="zh-TW" sz="4000" dirty="0"/>
          </a:p>
        </p:txBody>
      </p:sp>
      <p:pic>
        <p:nvPicPr>
          <p:cNvPr id="11268" name="Picture 4" descr="人山人海!这是&quot;五一&quot;小长假期间的北京景点- 海外网">
            <a:extLst>
              <a:ext uri="{FF2B5EF4-FFF2-40B4-BE49-F238E27FC236}">
                <a16:creationId xmlns:a16="http://schemas.microsoft.com/office/drawing/2014/main" id="{901BE55E-E824-3150-9704-2F5C2C9DC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856" y="2443397"/>
            <a:ext cx="5886137" cy="441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22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人山人海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329083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这座城市的人口很多，下班时间到处都是人山人海的</a:t>
            </a:r>
            <a:endParaRPr lang="en-US" altLang="zh-TW" sz="4000" dirty="0"/>
          </a:p>
        </p:txBody>
      </p:sp>
      <p:pic>
        <p:nvPicPr>
          <p:cNvPr id="12290" name="Picture 2" descr="人山人海的英文到底应该怎么表达！">
            <a:extLst>
              <a:ext uri="{FF2B5EF4-FFF2-40B4-BE49-F238E27FC236}">
                <a16:creationId xmlns:a16="http://schemas.microsoft.com/office/drawing/2014/main" id="{41C3C5B9-E043-4F0A-6041-E1B9793D5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668" y="2616284"/>
            <a:ext cx="6556664" cy="436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78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9E1BCB-D050-90E4-6BA8-9C0749FB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" y="2766218"/>
            <a:ext cx="12031980" cy="1325563"/>
          </a:xfrm>
        </p:spPr>
        <p:txBody>
          <a:bodyPr/>
          <a:lstStyle/>
          <a:p>
            <a:pPr algn="ctr"/>
            <a:r>
              <a:rPr lang="zh-TW" altLang="en-US" dirty="0"/>
              <a:t>你知道哪些地方在什么时候到处都是人山人海的呢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826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倍</a:t>
            </a:r>
            <a:r>
              <a:rPr lang="en-US" altLang="zh-TW" dirty="0"/>
              <a:t>.M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960794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日本的面积大概是台湾的十倍，人口是台湾的五倍</a:t>
            </a:r>
            <a:endParaRPr lang="en-US" altLang="zh-TW" sz="40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E106592-578F-0894-62A0-1B950AC23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64" y="2128136"/>
            <a:ext cx="3552872" cy="472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903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FC955428-D167-1107-C85E-1D2BF77935D8}"/>
              </a:ext>
            </a:extLst>
          </p:cNvPr>
          <p:cNvSpPr txBox="1">
            <a:spLocks/>
          </p:cNvSpPr>
          <p:nvPr/>
        </p:nvSpPr>
        <p:spPr>
          <a:xfrm>
            <a:off x="4135041" y="0"/>
            <a:ext cx="3921918" cy="97681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最</a:t>
            </a:r>
            <a:r>
              <a:rPr lang="en-US" altLang="zh-TW" dirty="0"/>
              <a:t>ADJ</a:t>
            </a:r>
            <a:r>
              <a:rPr lang="zh-TW" altLang="en-US" dirty="0"/>
              <a:t>不过了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5CD40482-5FE8-24A7-5025-4D03E45ACA97}"/>
              </a:ext>
            </a:extLst>
          </p:cNvPr>
          <p:cNvSpPr txBox="1">
            <a:spLocks/>
          </p:cNvSpPr>
          <p:nvPr/>
        </p:nvSpPr>
        <p:spPr>
          <a:xfrm>
            <a:off x="202289" y="976814"/>
            <a:ext cx="11787422" cy="18372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/>
              <a:t>过生日的时候，收到朋友跟家人的「生日快乐」是最好不过的事了</a:t>
            </a:r>
          </a:p>
        </p:txBody>
      </p:sp>
      <p:pic>
        <p:nvPicPr>
          <p:cNvPr id="13314" name="Picture 2" descr="生日快樂 | Whatscap">
            <a:extLst>
              <a:ext uri="{FF2B5EF4-FFF2-40B4-BE49-F238E27FC236}">
                <a16:creationId xmlns:a16="http://schemas.microsoft.com/office/drawing/2014/main" id="{90BC2DEB-931A-A44B-3F25-6CEC38A91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59" y="3045143"/>
            <a:ext cx="47625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92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FC955428-D167-1107-C85E-1D2BF77935D8}"/>
              </a:ext>
            </a:extLst>
          </p:cNvPr>
          <p:cNvSpPr txBox="1">
            <a:spLocks/>
          </p:cNvSpPr>
          <p:nvPr/>
        </p:nvSpPr>
        <p:spPr>
          <a:xfrm>
            <a:off x="4135041" y="0"/>
            <a:ext cx="3921918" cy="97681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最</a:t>
            </a:r>
            <a:r>
              <a:rPr lang="en-US" altLang="zh-TW" dirty="0"/>
              <a:t>ADJ</a:t>
            </a:r>
            <a:r>
              <a:rPr lang="zh-TW" altLang="en-US" dirty="0"/>
              <a:t>不过了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5CD40482-5FE8-24A7-5025-4D03E45ACA97}"/>
              </a:ext>
            </a:extLst>
          </p:cNvPr>
          <p:cNvSpPr txBox="1">
            <a:spLocks/>
          </p:cNvSpPr>
          <p:nvPr/>
        </p:nvSpPr>
        <p:spPr>
          <a:xfrm>
            <a:off x="202289" y="702494"/>
            <a:ext cx="11787422" cy="18372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/>
              <a:t>放假的时候在家睡觉是最幸福不过的事情了</a:t>
            </a:r>
          </a:p>
        </p:txBody>
      </p:sp>
      <p:pic>
        <p:nvPicPr>
          <p:cNvPr id="14340" name="Picture 4" descr="天下第一大補：睡覺！告訴你怎麼睡最補！學起來！ @ 常抱柔軟心隨緣不攀緣:: 隨意窩Xuite日誌">
            <a:extLst>
              <a:ext uri="{FF2B5EF4-FFF2-40B4-BE49-F238E27FC236}">
                <a16:creationId xmlns:a16="http://schemas.microsoft.com/office/drawing/2014/main" id="{3A06A0A7-87B6-5345-E578-90EC0E7B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22" y="2814024"/>
            <a:ext cx="39528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730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FC955428-D167-1107-C85E-1D2BF77935D8}"/>
              </a:ext>
            </a:extLst>
          </p:cNvPr>
          <p:cNvSpPr txBox="1">
            <a:spLocks/>
          </p:cNvSpPr>
          <p:nvPr/>
        </p:nvSpPr>
        <p:spPr>
          <a:xfrm>
            <a:off x="4135041" y="0"/>
            <a:ext cx="3921918" cy="97681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最</a:t>
            </a:r>
            <a:r>
              <a:rPr lang="en-US" altLang="zh-TW" dirty="0"/>
              <a:t>ADJ</a:t>
            </a:r>
            <a:r>
              <a:rPr lang="zh-TW" altLang="en-US" dirty="0"/>
              <a:t>不过了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5CD40482-5FE8-24A7-5025-4D03E45ACA97}"/>
              </a:ext>
            </a:extLst>
          </p:cNvPr>
          <p:cNvSpPr txBox="1">
            <a:spLocks/>
          </p:cNvSpPr>
          <p:nvPr/>
        </p:nvSpPr>
        <p:spPr>
          <a:xfrm>
            <a:off x="202289" y="976814"/>
            <a:ext cx="11787422" cy="18372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/>
              <a:t>这份打工工资不错，工作时间不长，对他来说是最适合不过的打工了</a:t>
            </a:r>
          </a:p>
        </p:txBody>
      </p:sp>
      <p:pic>
        <p:nvPicPr>
          <p:cNvPr id="15362" name="Picture 2" descr="打工兼職懶人包】工讀生時薪怎麼算？應徵注意事項、工時、加班、勞健保，打工權益總整理| 人資充電| 104招募管理">
            <a:extLst>
              <a:ext uri="{FF2B5EF4-FFF2-40B4-BE49-F238E27FC236}">
                <a16:creationId xmlns:a16="http://schemas.microsoft.com/office/drawing/2014/main" id="{00C0928B-31A9-C1F1-BDD3-79ACD3D41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13" y="2880361"/>
            <a:ext cx="6068773" cy="404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069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9E1BCB-D050-90E4-6BA8-9C0749FB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" y="2766218"/>
            <a:ext cx="12031980" cy="1325563"/>
          </a:xfrm>
        </p:spPr>
        <p:txBody>
          <a:bodyPr/>
          <a:lstStyle/>
          <a:p>
            <a:pPr algn="ctr"/>
            <a:r>
              <a:rPr lang="zh-TW" altLang="en-US" dirty="0"/>
              <a:t>你心中最美的风景是什么呢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F74FDF5-3AB3-4FCD-B2D8-72C816470DF3}"/>
              </a:ext>
            </a:extLst>
          </p:cNvPr>
          <p:cNvSpPr txBox="1">
            <a:spLocks/>
          </p:cNvSpPr>
          <p:nvPr/>
        </p:nvSpPr>
        <p:spPr>
          <a:xfrm>
            <a:off x="80010" y="3992562"/>
            <a:ext cx="120319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最</a:t>
            </a:r>
            <a:r>
              <a:rPr lang="en-US" altLang="zh-TW" dirty="0"/>
              <a:t>……</a:t>
            </a:r>
            <a:r>
              <a:rPr lang="zh-TW" altLang="en-US" dirty="0"/>
              <a:t>不过了</a:t>
            </a:r>
          </a:p>
        </p:txBody>
      </p:sp>
    </p:spTree>
    <p:extLst>
      <p:ext uri="{BB962C8B-B14F-4D97-AF65-F5344CB8AC3E}">
        <p14:creationId xmlns:p14="http://schemas.microsoft.com/office/powerpoint/2010/main" val="1709772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挤</a:t>
            </a:r>
            <a:r>
              <a:rPr lang="en-US" altLang="zh-TW" dirty="0"/>
              <a:t>.adj/V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81772" y="1049185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Jǐ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329083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这个电梯里面挤进了太多人了，非常挤</a:t>
            </a:r>
            <a:endParaRPr lang="en-US" altLang="zh-TW" sz="4000" dirty="0"/>
          </a:p>
        </p:txBody>
      </p:sp>
      <p:pic>
        <p:nvPicPr>
          <p:cNvPr id="16388" name="Picture 4" descr="挤电梯图片-挤电梯素材-挤电梯插画-摄图新视界">
            <a:extLst>
              <a:ext uri="{FF2B5EF4-FFF2-40B4-BE49-F238E27FC236}">
                <a16:creationId xmlns:a16="http://schemas.microsoft.com/office/drawing/2014/main" id="{7D341A32-D573-4136-8307-021A5F9B0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34" y="2709893"/>
            <a:ext cx="4673532" cy="366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0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挤</a:t>
            </a:r>
            <a:r>
              <a:rPr lang="en-US" altLang="zh-TW" dirty="0"/>
              <a:t>. adj/V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329083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他挤了很久，终于挤进了这</a:t>
            </a:r>
            <a:r>
              <a:rPr lang="zh-CN" altLang="en-US" sz="4000" dirty="0"/>
              <a:t>节</a:t>
            </a:r>
            <a:r>
              <a:rPr lang="zh-TW" altLang="en-US" sz="4000" dirty="0"/>
              <a:t>已经很挤的电车</a:t>
            </a:r>
            <a:endParaRPr lang="en-US" altLang="zh-TW" sz="4000" dirty="0"/>
          </a:p>
        </p:txBody>
      </p:sp>
      <p:pic>
        <p:nvPicPr>
          <p:cNvPr id="17410" name="Picture 2" descr="高雄跨年人潮多輕軌擠滿像沙丁魚| 元旦連假好去處| 生活| 聯合新聞網">
            <a:extLst>
              <a:ext uri="{FF2B5EF4-FFF2-40B4-BE49-F238E27FC236}">
                <a16:creationId xmlns:a16="http://schemas.microsoft.com/office/drawing/2014/main" id="{E1489686-0533-06AA-C3F2-0A04876AD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072" y="2971951"/>
            <a:ext cx="5166919" cy="365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368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挤</a:t>
            </a:r>
            <a:r>
              <a:rPr lang="en-US" altLang="zh-TW"/>
              <a:t>. adj</a:t>
            </a:r>
            <a:r>
              <a:rPr lang="en-US" altLang="zh-TW" dirty="0"/>
              <a:t>/V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329083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他把最后的牙膏挤了出来</a:t>
            </a:r>
            <a:endParaRPr lang="en-US" altLang="zh-TW" sz="4000" dirty="0"/>
          </a:p>
        </p:txBody>
      </p:sp>
      <p:pic>
        <p:nvPicPr>
          <p:cNvPr id="18434" name="Picture 2" descr="擠牙膏」看個性這樣擠的人只想到自己│生活│刷牙│人格特質│TVBS新聞網">
            <a:extLst>
              <a:ext uri="{FF2B5EF4-FFF2-40B4-BE49-F238E27FC236}">
                <a16:creationId xmlns:a16="http://schemas.microsoft.com/office/drawing/2014/main" id="{35C93FDF-E6F5-803C-B5A8-F8442A47C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04" y="2593332"/>
            <a:ext cx="7844962" cy="441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935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CN" altLang="en-US" dirty="0"/>
              <a:t>窄</a:t>
            </a:r>
            <a:r>
              <a:rPr lang="en-US" altLang="zh-TW" dirty="0"/>
              <a:t>.ADJ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81772" y="1049185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Zhǎi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329083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这栋房子非常窄，设计有问题</a:t>
            </a:r>
            <a:endParaRPr lang="en-US" altLang="zh-TW" sz="4000" dirty="0"/>
          </a:p>
        </p:txBody>
      </p:sp>
      <p:pic>
        <p:nvPicPr>
          <p:cNvPr id="19458" name="Picture 2" descr="路邊超狹窄房屋「看起來窄到無法住人」！一打開門「寬敞明亮空間美翻」眾人驚艷：還有小孩遊戲房- 旅人心絮語">
            <a:extLst>
              <a:ext uri="{FF2B5EF4-FFF2-40B4-BE49-F238E27FC236}">
                <a16:creationId xmlns:a16="http://schemas.microsoft.com/office/drawing/2014/main" id="{622E2A35-C0A9-81B2-1EA5-124700831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40" y="2577451"/>
            <a:ext cx="3786395" cy="44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62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窄</a:t>
            </a:r>
            <a:r>
              <a:rPr lang="en-US" altLang="zh-TW" dirty="0"/>
              <a:t>.ADJ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25021" y="842337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这条巷子非常窄，很难走</a:t>
            </a:r>
            <a:endParaRPr lang="en-US" altLang="zh-TW" sz="4000" dirty="0"/>
          </a:p>
        </p:txBody>
      </p:sp>
      <p:pic>
        <p:nvPicPr>
          <p:cNvPr id="20482" name="Picture 2" descr="3)台南中西區。窄門咖啡~只有38公分的門，但我進得去! @">
            <a:extLst>
              <a:ext uri="{FF2B5EF4-FFF2-40B4-BE49-F238E27FC236}">
                <a16:creationId xmlns:a16="http://schemas.microsoft.com/office/drawing/2014/main" id="{1544BD78-1428-81C3-D817-659EEA9E9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413" y="2059198"/>
            <a:ext cx="3355172" cy="505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948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9E1BCB-D050-90E4-6BA8-9C0749FB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" y="2766218"/>
            <a:ext cx="12031980" cy="1325563"/>
          </a:xfrm>
        </p:spPr>
        <p:txBody>
          <a:bodyPr/>
          <a:lstStyle/>
          <a:p>
            <a:pPr algn="ctr"/>
            <a:r>
              <a:rPr lang="zh-TW" altLang="en-US" dirty="0"/>
              <a:t>你上一次必须得挤进一个地方是什么时候呢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979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过节</a:t>
            </a:r>
            <a:r>
              <a:rPr lang="en-US" altLang="zh-TW" dirty="0"/>
              <a:t>.VO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Guòjié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290578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每年圣诞节，他都会回家跟家人过节</a:t>
            </a:r>
            <a:endParaRPr lang="en-US" altLang="zh-TW" sz="4000" dirty="0"/>
          </a:p>
        </p:txBody>
      </p:sp>
      <p:pic>
        <p:nvPicPr>
          <p:cNvPr id="2050" name="Picture 2" descr="圣诞节团聚图片_圣诞节团聚素材_圣诞节团聚高清图片_摄图网图片下载">
            <a:extLst>
              <a:ext uri="{FF2B5EF4-FFF2-40B4-BE49-F238E27FC236}">
                <a16:creationId xmlns:a16="http://schemas.microsoft.com/office/drawing/2014/main" id="{9E8C2B88-FE1E-2545-7930-D2F3B6183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479" y="2929158"/>
            <a:ext cx="5811082" cy="387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39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9E1BCB-D050-90E4-6BA8-9C0749FB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" y="2766218"/>
            <a:ext cx="12031980" cy="1325563"/>
          </a:xfrm>
        </p:spPr>
        <p:txBody>
          <a:bodyPr/>
          <a:lstStyle/>
          <a:p>
            <a:pPr algn="ctr"/>
            <a:r>
              <a:rPr lang="zh-TW" altLang="en-US" dirty="0"/>
              <a:t>你去过最窄的地方是哪里呢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4655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短</a:t>
            </a:r>
            <a:r>
              <a:rPr lang="en-US" altLang="zh-TW" dirty="0"/>
              <a:t>.ADJ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81772" y="1049185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duǎn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25021" y="1473093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这只短毛猫很可爱</a:t>
            </a:r>
            <a:endParaRPr lang="en-US" altLang="zh-TW" sz="40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BAABD3D-D174-F932-5C1E-21538507F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255" y="3413408"/>
            <a:ext cx="2872989" cy="32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4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短</a:t>
            </a:r>
            <a:r>
              <a:rPr lang="en-US" altLang="zh-TW" dirty="0"/>
              <a:t>.ADJ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25021" y="1473093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这只铅笔被用的很短</a:t>
            </a:r>
            <a:endParaRPr lang="en-US" altLang="zh-TW" sz="4000" dirty="0"/>
          </a:p>
        </p:txBody>
      </p:sp>
      <p:pic>
        <p:nvPicPr>
          <p:cNvPr id="22530" name="Picture 2" descr="橙色长和短的铅笔库存图片. 图片包括有长期, 学校, 办公室, 直接, 故障, 查出, 短小, 橡皮擦- 36942357">
            <a:extLst>
              <a:ext uri="{FF2B5EF4-FFF2-40B4-BE49-F238E27FC236}">
                <a16:creationId xmlns:a16="http://schemas.microsoft.com/office/drawing/2014/main" id="{63233012-3D79-FD13-5B45-3599A0F66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91" y="3111673"/>
            <a:ext cx="6151418" cy="432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823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9E1BCB-D050-90E4-6BA8-9C0749FB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" y="2766218"/>
            <a:ext cx="12031980" cy="1325563"/>
          </a:xfrm>
        </p:spPr>
        <p:txBody>
          <a:bodyPr/>
          <a:lstStyle/>
          <a:p>
            <a:pPr algn="ctr"/>
            <a:r>
              <a:rPr lang="zh-TW" altLang="en-US" dirty="0"/>
              <a:t>你觉得你生活中什么时间不够呢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7841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省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81772" y="1049185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Shěng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25021" y="1473093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他上次旅游去四川省，那边的食物辣死了</a:t>
            </a:r>
            <a:endParaRPr lang="en-US" altLang="zh-TW" sz="4000" dirty="0"/>
          </a:p>
        </p:txBody>
      </p:sp>
      <p:pic>
        <p:nvPicPr>
          <p:cNvPr id="24580" name="Picture 4" descr="四川省- 維基大典">
            <a:extLst>
              <a:ext uri="{FF2B5EF4-FFF2-40B4-BE49-F238E27FC236}">
                <a16:creationId xmlns:a16="http://schemas.microsoft.com/office/drawing/2014/main" id="{65D73C9E-5B9D-EBAA-ED38-CBC12F7B2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2938121"/>
            <a:ext cx="4551997" cy="386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省</a:t>
            </a:r>
            <a:r>
              <a:rPr lang="en-US" altLang="zh-TW" dirty="0"/>
              <a:t>.N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25021" y="1473093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台湾其实有两个省，台湾省和一点点福建省</a:t>
            </a:r>
            <a:endParaRPr lang="en-US" altLang="zh-TW" sz="4000" dirty="0"/>
          </a:p>
        </p:txBody>
      </p:sp>
      <p:pic>
        <p:nvPicPr>
          <p:cNvPr id="25602" name="Picture 2" descr="福建省(中華民國) - Wikiwand">
            <a:extLst>
              <a:ext uri="{FF2B5EF4-FFF2-40B4-BE49-F238E27FC236}">
                <a16:creationId xmlns:a16="http://schemas.microsoft.com/office/drawing/2014/main" id="{3635A866-E572-AF92-9117-5E3694640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4"/>
          <a:stretch/>
        </p:blipFill>
        <p:spPr bwMode="auto">
          <a:xfrm>
            <a:off x="3898245" y="2592466"/>
            <a:ext cx="4395507" cy="441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427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9E1BCB-D050-90E4-6BA8-9C0749FB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" y="2766218"/>
            <a:ext cx="12031980" cy="1325563"/>
          </a:xfrm>
        </p:spPr>
        <p:txBody>
          <a:bodyPr/>
          <a:lstStyle/>
          <a:p>
            <a:pPr algn="ctr"/>
            <a:r>
              <a:rPr lang="zh-TW" altLang="en-US" dirty="0"/>
              <a:t>你知道中国哪些省呢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8825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部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81772" y="1049185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Bù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25021" y="1473093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布尔诺在捷克的东南部</a:t>
            </a:r>
            <a:endParaRPr lang="en-US" altLang="zh-TW" sz="40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A04C90B-5E00-6234-3DB0-A947D4B1D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866" y="3535581"/>
            <a:ext cx="5432790" cy="3228629"/>
          </a:xfrm>
          <a:prstGeom prst="rect">
            <a:avLst/>
          </a:prstGeom>
        </p:spPr>
      </p:pic>
      <p:pic>
        <p:nvPicPr>
          <p:cNvPr id="26626" name="Picture 2" descr="如何知道现在的方向_野外辨别方向的简易方法_我爱历史网">
            <a:extLst>
              <a:ext uri="{FF2B5EF4-FFF2-40B4-BE49-F238E27FC236}">
                <a16:creationId xmlns:a16="http://schemas.microsoft.com/office/drawing/2014/main" id="{B7E0BCAC-2BFB-FDF6-AE89-941447EA0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26" y="3216843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31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部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25021" y="1473093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布拉格在捷克的西北部</a:t>
            </a:r>
            <a:endParaRPr lang="en-US" altLang="zh-TW" sz="40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A04C90B-5E00-6234-3DB0-A947D4B1D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866" y="3535581"/>
            <a:ext cx="5432790" cy="3228629"/>
          </a:xfrm>
          <a:prstGeom prst="rect">
            <a:avLst/>
          </a:prstGeom>
        </p:spPr>
      </p:pic>
      <p:pic>
        <p:nvPicPr>
          <p:cNvPr id="26626" name="Picture 2" descr="如何知道现在的方向_野外辨别方向的简易方法_我爱历史网">
            <a:extLst>
              <a:ext uri="{FF2B5EF4-FFF2-40B4-BE49-F238E27FC236}">
                <a16:creationId xmlns:a16="http://schemas.microsoft.com/office/drawing/2014/main" id="{B7E0BCAC-2BFB-FDF6-AE89-941447EA0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26" y="3216843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252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边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25021" y="1473093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德国在捷克的西边</a:t>
            </a:r>
            <a:endParaRPr lang="en-US" altLang="zh-TW" sz="4000" dirty="0"/>
          </a:p>
        </p:txBody>
      </p:sp>
      <p:pic>
        <p:nvPicPr>
          <p:cNvPr id="26626" name="Picture 2" descr="如何知道现在的方向_野外辨别方向的简易方法_我爱历史网">
            <a:extLst>
              <a:ext uri="{FF2B5EF4-FFF2-40B4-BE49-F238E27FC236}">
                <a16:creationId xmlns:a16="http://schemas.microsoft.com/office/drawing/2014/main" id="{B7E0BCAC-2BFB-FDF6-AE89-941447EA0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46" y="328612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9F1FD31-D18F-8F8F-21BF-05A878838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416875"/>
            <a:ext cx="4485023" cy="331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过节</a:t>
            </a:r>
            <a:r>
              <a:rPr lang="en-US" altLang="zh-TW" dirty="0"/>
              <a:t>.VO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290578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上一次过节的时候，他喝了很多酒</a:t>
            </a:r>
            <a:endParaRPr lang="en-US" altLang="zh-TW" sz="4000" dirty="0"/>
          </a:p>
        </p:txBody>
      </p:sp>
      <p:pic>
        <p:nvPicPr>
          <p:cNvPr id="3074" name="Picture 2" descr="喝酒能忘憂嗎？研究證實古人之語| 恐懼| 憂愁| 痛苦| 大紀元">
            <a:extLst>
              <a:ext uri="{FF2B5EF4-FFF2-40B4-BE49-F238E27FC236}">
                <a16:creationId xmlns:a16="http://schemas.microsoft.com/office/drawing/2014/main" id="{642A545F-3548-5E6B-382A-9A8F126BC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81170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844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25021" y="1473093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法国在欧盟</a:t>
            </a:r>
            <a:r>
              <a:rPr lang="en-US" altLang="zh-TW" sz="4000" dirty="0"/>
              <a:t>(EU)</a:t>
            </a:r>
            <a:r>
              <a:rPr lang="zh-TW" altLang="en-US" sz="4000" dirty="0"/>
              <a:t>的西部</a:t>
            </a:r>
            <a:endParaRPr lang="en-US" altLang="zh-TW" sz="4000" dirty="0"/>
          </a:p>
        </p:txBody>
      </p:sp>
      <p:pic>
        <p:nvPicPr>
          <p:cNvPr id="26626" name="Picture 2" descr="如何知道现在的方向_野外辨别方向的简易方法_我爱历史网">
            <a:extLst>
              <a:ext uri="{FF2B5EF4-FFF2-40B4-BE49-F238E27FC236}">
                <a16:creationId xmlns:a16="http://schemas.microsoft.com/office/drawing/2014/main" id="{B7E0BCAC-2BFB-FDF6-AE89-941447EA0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46" y="328612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288972C-61A8-D01D-80C3-D5F98B631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508" y="3111673"/>
            <a:ext cx="4979946" cy="3361913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59C27F4D-020B-309F-CF53-B3E7C74BF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79" y="2497642"/>
            <a:ext cx="1678899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0" i="0" u="none" strike="noStrike" cap="none" normalizeH="0" baseline="0" dirty="0" err="1">
                <a:ln>
                  <a:noFill/>
                </a:ln>
                <a:solidFill>
                  <a:srgbClr val="70757A"/>
                </a:solidFill>
                <a:effectLst/>
                <a:latin typeface="Arial Unicode MS"/>
                <a:ea typeface="inherit"/>
              </a:rPr>
              <a:t>Ōuméng</a:t>
            </a:r>
            <a:endParaRPr kumimoji="0" lang="zh-TW" altLang="zh-TW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1983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9E1BCB-D050-90E4-6BA8-9C0749FB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" y="2766218"/>
            <a:ext cx="12031980" cy="1325563"/>
          </a:xfrm>
        </p:spPr>
        <p:txBody>
          <a:bodyPr/>
          <a:lstStyle/>
          <a:p>
            <a:pPr algn="ctr"/>
            <a:r>
              <a:rPr lang="zh-TW" altLang="en-US" dirty="0"/>
              <a:t>你的家乡在哪里呢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44ED793-5FF1-AAD6-03C1-1B3BFAE37AD8}"/>
              </a:ext>
            </a:extLst>
          </p:cNvPr>
          <p:cNvSpPr txBox="1">
            <a:spLocks/>
          </p:cNvSpPr>
          <p:nvPr/>
        </p:nvSpPr>
        <p:spPr>
          <a:xfrm>
            <a:off x="5623946" y="4533974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部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" name="Picture 2" descr="如何知道现在的方向_野外辨别方向的简易方法_我爱历史网">
            <a:extLst>
              <a:ext uri="{FF2B5EF4-FFF2-40B4-BE49-F238E27FC236}">
                <a16:creationId xmlns:a16="http://schemas.microsoft.com/office/drawing/2014/main" id="{19D8AD8A-0387-7F06-3C0D-B2DE310A4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37" y="4533974"/>
            <a:ext cx="3145981" cy="235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0212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72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四季如春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81772" y="1049185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Sìjì</a:t>
            </a:r>
            <a:r>
              <a:rPr lang="en-US" altLang="zh-TW" dirty="0"/>
              <a:t> </a:t>
            </a:r>
            <a:r>
              <a:rPr lang="en-US" altLang="zh-TW" dirty="0" err="1"/>
              <a:t>rú</a:t>
            </a:r>
            <a:r>
              <a:rPr lang="en-US" altLang="zh-TW" dirty="0"/>
              <a:t> </a:t>
            </a:r>
            <a:r>
              <a:rPr lang="en-US" altLang="zh-TW" dirty="0" err="1"/>
              <a:t>chūn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25021" y="1473093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这个地方四季如春，不会下雪，也不会太热</a:t>
            </a:r>
            <a:endParaRPr lang="en-US" altLang="zh-TW" sz="4000" dirty="0"/>
          </a:p>
        </p:txBody>
      </p:sp>
      <p:pic>
        <p:nvPicPr>
          <p:cNvPr id="27650" name="Picture 2" descr="昆明为什么会四季如春呢？">
            <a:extLst>
              <a:ext uri="{FF2B5EF4-FFF2-40B4-BE49-F238E27FC236}">
                <a16:creationId xmlns:a16="http://schemas.microsoft.com/office/drawing/2014/main" id="{A474C838-1C4C-83E7-798D-B832B31BD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4" y="2770596"/>
            <a:ext cx="626745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6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72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四季如春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25021" y="1473093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他喜欢四季如春的地方，那里让他很舒服</a:t>
            </a:r>
            <a:endParaRPr lang="en-US" altLang="zh-TW" sz="4000" dirty="0"/>
          </a:p>
        </p:txBody>
      </p:sp>
      <p:pic>
        <p:nvPicPr>
          <p:cNvPr id="27650" name="Picture 2" descr="昆明为什么会四季如春呢？">
            <a:extLst>
              <a:ext uri="{FF2B5EF4-FFF2-40B4-BE49-F238E27FC236}">
                <a16:creationId xmlns:a16="http://schemas.microsoft.com/office/drawing/2014/main" id="{A474C838-1C4C-83E7-798D-B832B31BD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4" y="2770596"/>
            <a:ext cx="626745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8045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9E1BCB-D050-90E4-6BA8-9C0749FB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" y="2766218"/>
            <a:ext cx="12031980" cy="1325563"/>
          </a:xfrm>
        </p:spPr>
        <p:txBody>
          <a:bodyPr/>
          <a:lstStyle/>
          <a:p>
            <a:pPr algn="ctr"/>
            <a:r>
              <a:rPr lang="zh-TW" altLang="en-US" dirty="0"/>
              <a:t>你喜欢去什么样的地方旅游呢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B0364ED8-2C05-8F01-980B-DA7A3362161A}"/>
              </a:ext>
            </a:extLst>
          </p:cNvPr>
          <p:cNvSpPr txBox="1">
            <a:spLocks/>
          </p:cNvSpPr>
          <p:nvPr/>
        </p:nvSpPr>
        <p:spPr>
          <a:xfrm>
            <a:off x="80010" y="4198778"/>
            <a:ext cx="120319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人山人海 四季如春 条件</a:t>
            </a:r>
          </a:p>
        </p:txBody>
      </p:sp>
    </p:spTree>
    <p:extLst>
      <p:ext uri="{BB962C8B-B14F-4D97-AF65-F5344CB8AC3E}">
        <p14:creationId xmlns:p14="http://schemas.microsoft.com/office/powerpoint/2010/main" val="34667016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72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少数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81772" y="1049185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Shǎoshù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25021" y="1473093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他喜欢喝奶茶，但在大家都喜欢喝咖啡的班上是少数</a:t>
            </a:r>
            <a:endParaRPr lang="en-US" altLang="zh-TW" sz="4000" dirty="0"/>
          </a:p>
        </p:txBody>
      </p:sp>
      <p:pic>
        <p:nvPicPr>
          <p:cNvPr id="32770" name="Picture 2" descr="少數要服從多數嗎？ | 真傳媒The Truth Web">
            <a:extLst>
              <a:ext uri="{FF2B5EF4-FFF2-40B4-BE49-F238E27FC236}">
                <a16:creationId xmlns:a16="http://schemas.microsoft.com/office/drawing/2014/main" id="{432BFED8-883D-C534-3DF5-0DFB1DEBD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659" y="3041437"/>
            <a:ext cx="6542679" cy="38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99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72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少数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25021" y="1473093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现代的很多政府，都是少数听多数的话的政府</a:t>
            </a:r>
            <a:endParaRPr lang="en-US" altLang="zh-TW" sz="4000" dirty="0"/>
          </a:p>
        </p:txBody>
      </p:sp>
      <p:pic>
        <p:nvPicPr>
          <p:cNvPr id="35844" name="Picture 4" descr="IC之音》多數決的陰暗面？ | IC之音竹科廣播FM97.5">
            <a:extLst>
              <a:ext uri="{FF2B5EF4-FFF2-40B4-BE49-F238E27FC236}">
                <a16:creationId xmlns:a16="http://schemas.microsoft.com/office/drawing/2014/main" id="{53B69BA3-3491-0A54-744F-6444A9D5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33" y="3111673"/>
            <a:ext cx="6243878" cy="374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7462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72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民族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81772" y="1049185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Mínzú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25021" y="1473093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中国有</a:t>
            </a:r>
            <a:r>
              <a:rPr lang="en-US" altLang="zh-TW" sz="4000" dirty="0"/>
              <a:t>56</a:t>
            </a:r>
            <a:r>
              <a:rPr lang="zh-TW" altLang="en-US" sz="4000" dirty="0"/>
              <a:t>个民族，除了汉族以外都是少数民族</a:t>
            </a:r>
            <a:endParaRPr lang="en-US" altLang="zh-TW" sz="4000" dirty="0"/>
          </a:p>
        </p:txBody>
      </p:sp>
      <p:pic>
        <p:nvPicPr>
          <p:cNvPr id="36866" name="Picture 2" descr="服装卡通图片-服装卡通图片大全-服装卡通背景图片-觅知网">
            <a:extLst>
              <a:ext uri="{FF2B5EF4-FFF2-40B4-BE49-F238E27FC236}">
                <a16:creationId xmlns:a16="http://schemas.microsoft.com/office/drawing/2014/main" id="{D757FA34-723E-6650-A2FC-825548EF4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2946187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34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72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民族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25021" y="1473093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/>
              <a:t>中国是多</a:t>
            </a:r>
            <a:r>
              <a:rPr lang="zh-TW" altLang="en-US" sz="4000" dirty="0"/>
              <a:t>民族国家，而日本说自己不是多民族国家</a:t>
            </a:r>
            <a:endParaRPr lang="en-US" altLang="zh-TW" sz="4000" dirty="0"/>
          </a:p>
        </p:txBody>
      </p:sp>
      <p:pic>
        <p:nvPicPr>
          <p:cNvPr id="36866" name="Picture 2" descr="服装卡通图片-服装卡通图片大全-服装卡通背景图片-觅知网">
            <a:extLst>
              <a:ext uri="{FF2B5EF4-FFF2-40B4-BE49-F238E27FC236}">
                <a16:creationId xmlns:a16="http://schemas.microsoft.com/office/drawing/2014/main" id="{D757FA34-723E-6650-A2FC-825548EF4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2" y="2885227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Q版日本图片大全,Q版日本设计素材,Q版日本模板下载,Q版日本图库_昵图网soso.nipic.com">
            <a:extLst>
              <a:ext uri="{FF2B5EF4-FFF2-40B4-BE49-F238E27FC236}">
                <a16:creationId xmlns:a16="http://schemas.microsoft.com/office/drawing/2014/main" id="{8771C56D-5AA2-8A00-7719-004616C3C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436" y="2885227"/>
            <a:ext cx="2919073" cy="372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1224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3542" y="1136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/>
              <a:t>他去过美国、英国和法国。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109" y="2608742"/>
            <a:ext cx="1924171" cy="1094237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圖片 8" descr="messageImage_159523973279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1927" t="20074" r="5016" b="-1373"/>
          <a:stretch>
            <a:fillRect/>
          </a:stretch>
        </p:blipFill>
        <p:spPr>
          <a:xfrm>
            <a:off x="5098674" y="5204602"/>
            <a:ext cx="1431290" cy="1509395"/>
          </a:xfrm>
          <a:prstGeom prst="rect">
            <a:avLst/>
          </a:prstGeom>
        </p:spPr>
      </p:pic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58659" y="2608742"/>
            <a:ext cx="2045119" cy="109423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文字方塊 10"/>
          <p:cNvSpPr txBox="1"/>
          <p:nvPr/>
        </p:nvSpPr>
        <p:spPr>
          <a:xfrm>
            <a:off x="9482448" y="5204603"/>
            <a:ext cx="2469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现在</a:t>
            </a:r>
            <a:r>
              <a:rPr lang="en-US" altLang="zh-TW" sz="3200" dirty="0"/>
              <a:t>(2022</a:t>
            </a:r>
            <a:r>
              <a:rPr lang="zh-TW" altLang="en-US" sz="3200" dirty="0"/>
              <a:t>年</a:t>
            </a:r>
            <a:r>
              <a:rPr lang="en-US" altLang="zh-TW" sz="3200" dirty="0"/>
              <a:t>)</a:t>
            </a:r>
            <a:endParaRPr lang="zh-TW" altLang="en-US" sz="3200" dirty="0"/>
          </a:p>
        </p:txBody>
      </p:sp>
      <p:sp>
        <p:nvSpPr>
          <p:cNvPr id="12" name="箭號: 向右 11"/>
          <p:cNvSpPr/>
          <p:nvPr/>
        </p:nvSpPr>
        <p:spPr>
          <a:xfrm>
            <a:off x="736632" y="4619828"/>
            <a:ext cx="10515599" cy="584775"/>
          </a:xfrm>
          <a:prstGeom prst="rightArrow">
            <a:avLst>
              <a:gd name="adj1" fmla="val 41842"/>
              <a:gd name="adj2" fmla="val 82633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4646025" y="3819285"/>
            <a:ext cx="203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2015~17</a:t>
            </a:r>
            <a:r>
              <a:rPr lang="zh-TW" altLang="en-US" sz="3200" dirty="0"/>
              <a:t>年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8165532" y="3819285"/>
            <a:ext cx="204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2018~19</a:t>
            </a:r>
            <a:r>
              <a:rPr lang="zh-TW" altLang="en-US" sz="3200" dirty="0"/>
              <a:t>年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045912" y="3819285"/>
            <a:ext cx="2118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2010~11</a:t>
            </a:r>
            <a:r>
              <a:rPr lang="zh-TW" altLang="en-US" sz="3200" dirty="0"/>
              <a:t>年</a:t>
            </a:r>
          </a:p>
        </p:txBody>
      </p:sp>
      <p:sp>
        <p:nvSpPr>
          <p:cNvPr id="16" name="橢圓 15"/>
          <p:cNvSpPr/>
          <p:nvPr/>
        </p:nvSpPr>
        <p:spPr>
          <a:xfrm>
            <a:off x="1880644" y="4773067"/>
            <a:ext cx="278296" cy="2782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5583046" y="4773067"/>
            <a:ext cx="278296" cy="2782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9018770" y="4773067"/>
            <a:ext cx="278296" cy="2782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5747F4E-5F6F-5AE5-A4DE-364E00AB8BF5}"/>
              </a:ext>
            </a:extLst>
          </p:cNvPr>
          <p:cNvSpPr txBox="1">
            <a:spLocks/>
          </p:cNvSpPr>
          <p:nvPr/>
        </p:nvSpPr>
        <p:spPr>
          <a:xfrm>
            <a:off x="4135041" y="0"/>
            <a:ext cx="3921918" cy="97681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V+</a:t>
            </a:r>
            <a:r>
              <a:rPr lang="zh-TW" altLang="en-US" dirty="0"/>
              <a:t>过</a:t>
            </a:r>
          </a:p>
        </p:txBody>
      </p:sp>
      <p:pic>
        <p:nvPicPr>
          <p:cNvPr id="38914" name="Picture 2" descr="法国（法兰西共和国）_百度百科">
            <a:extLst>
              <a:ext uri="{FF2B5EF4-FFF2-40B4-BE49-F238E27FC236}">
                <a16:creationId xmlns:a16="http://schemas.microsoft.com/office/drawing/2014/main" id="{47EF0A57-4D5C-E9E2-93D2-419ABA067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378" y="2563158"/>
            <a:ext cx="1924171" cy="12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9E1BCB-D050-90E4-6BA8-9C0749FB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66218"/>
            <a:ext cx="11079480" cy="1325563"/>
          </a:xfrm>
        </p:spPr>
        <p:txBody>
          <a:bodyPr/>
          <a:lstStyle/>
          <a:p>
            <a:pPr algn="ctr"/>
            <a:r>
              <a:rPr lang="zh-TW" altLang="en-US" dirty="0"/>
              <a:t>你们过节的时候都会有什么活动吗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47401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箭號: 向右 7"/>
          <p:cNvSpPr/>
          <p:nvPr/>
        </p:nvSpPr>
        <p:spPr>
          <a:xfrm>
            <a:off x="759350" y="5324944"/>
            <a:ext cx="10515599" cy="584775"/>
          </a:xfrm>
          <a:prstGeom prst="rightArrow">
            <a:avLst>
              <a:gd name="adj1" fmla="val 25525"/>
              <a:gd name="adj2" fmla="val 5815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207899" y="5910412"/>
            <a:ext cx="1478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2003</a:t>
            </a:r>
            <a:r>
              <a:rPr lang="zh-TW" altLang="en-US" sz="3200" dirty="0"/>
              <a:t>年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8069336" y="5910412"/>
            <a:ext cx="1478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2013</a:t>
            </a:r>
            <a:r>
              <a:rPr lang="zh-TW" altLang="en-US" sz="3200" dirty="0"/>
              <a:t>年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9548279" y="4824663"/>
            <a:ext cx="2469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现在</a:t>
            </a:r>
            <a:r>
              <a:rPr lang="en-US" altLang="zh-TW" sz="3200" dirty="0"/>
              <a:t>(2020</a:t>
            </a:r>
            <a:r>
              <a:rPr lang="zh-TW" altLang="en-US" sz="3200" dirty="0"/>
              <a:t>年</a:t>
            </a:r>
            <a:r>
              <a:rPr lang="en-US" altLang="zh-TW" sz="3200" dirty="0"/>
              <a:t>)</a:t>
            </a:r>
            <a:endParaRPr lang="zh-TW" altLang="en-US" sz="3200" dirty="0"/>
          </a:p>
        </p:txBody>
      </p:sp>
      <p:pic>
        <p:nvPicPr>
          <p:cNvPr id="4100" name="Picture 4" descr="世界儿童日儿童教育童趣卡通学习免抠素材免费下载_觅元素51yuansu.co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78" b="96875" l="6250" r="90625">
                        <a14:foregroundMark x1="52344" y1="40820" x2="39648" y2="45898"/>
                        <a14:foregroundMark x1="39648" y1="45898" x2="48047" y2="34570"/>
                        <a14:foregroundMark x1="48047" y1="34570" x2="71484" y2="35156"/>
                        <a14:foregroundMark x1="71484" y1="35156" x2="77930" y2="49219"/>
                        <a14:foregroundMark x1="77930" y1="49219" x2="66602" y2="56641"/>
                        <a14:foregroundMark x1="66602" y1="56641" x2="50391" y2="50781"/>
                        <a14:foregroundMark x1="50391" y1="50781" x2="46875" y2="33203"/>
                        <a14:foregroundMark x1="46875" y1="33203" x2="35742" y2="19531"/>
                        <a14:foregroundMark x1="35742" y1="19531" x2="49805" y2="8789"/>
                        <a14:foregroundMark x1="49805" y1="8789" x2="64063" y2="12109"/>
                        <a14:foregroundMark x1="64063" y1="12109" x2="70703" y2="24219"/>
                        <a14:foregroundMark x1="70703" y1="24219" x2="49414" y2="21680"/>
                        <a14:foregroundMark x1="49414" y1="21680" x2="51758" y2="7422"/>
                        <a14:foregroundMark x1="51758" y1="7422" x2="66992" y2="8203"/>
                        <a14:foregroundMark x1="66992" y1="8203" x2="72852" y2="21289"/>
                        <a14:foregroundMark x1="72852" y1="21289" x2="69336" y2="24805"/>
                        <a14:foregroundMark x1="65625" y1="44336" x2="52148" y2="44727"/>
                        <a14:foregroundMark x1="52148" y1="44727" x2="65430" y2="33594"/>
                        <a14:foregroundMark x1="65430" y1="33594" x2="56641" y2="51367"/>
                        <a14:foregroundMark x1="56641" y1="51367" x2="58594" y2="37891"/>
                        <a14:foregroundMark x1="58594" y1="37891" x2="57813" y2="51758"/>
                        <a14:foregroundMark x1="57813" y1="51758" x2="44531" y2="58203"/>
                        <a14:foregroundMark x1="44531" y1="58203" x2="53906" y2="38672"/>
                        <a14:foregroundMark x1="53906" y1="38672" x2="66406" y2="48047"/>
                        <a14:foregroundMark x1="66406" y1="48047" x2="47656" y2="43945"/>
                        <a14:foregroundMark x1="47656" y1="43945" x2="45898" y2="28125"/>
                        <a14:foregroundMark x1="45898" y1="28125" x2="53711" y2="41992"/>
                        <a14:foregroundMark x1="53711" y1="41992" x2="48242" y2="57813"/>
                        <a14:foregroundMark x1="48242" y1="57813" x2="39453" y2="47266"/>
                        <a14:foregroundMark x1="39453" y1="47266" x2="43750" y2="33008"/>
                        <a14:foregroundMark x1="43750" y1="33008" x2="53906" y2="46289"/>
                        <a14:foregroundMark x1="53906" y1="46289" x2="53125" y2="60547"/>
                        <a14:foregroundMark x1="53125" y1="60547" x2="41406" y2="47852"/>
                        <a14:foregroundMark x1="41406" y1="47852" x2="55859" y2="50781"/>
                        <a14:foregroundMark x1="55859" y1="50781" x2="40234" y2="54492"/>
                        <a14:foregroundMark x1="40234" y1="54492" x2="57227" y2="64453"/>
                        <a14:foregroundMark x1="57227" y1="64453" x2="58789" y2="47656"/>
                        <a14:foregroundMark x1="58789" y1="47656" x2="65820" y2="65625"/>
                        <a14:foregroundMark x1="65820" y1="65625" x2="58398" y2="51563"/>
                        <a14:foregroundMark x1="58398" y1="51563" x2="69727" y2="63672"/>
                        <a14:foregroundMark x1="69727" y1="63672" x2="43359" y2="56445"/>
                        <a14:foregroundMark x1="43359" y1="56445" x2="41016" y2="41992"/>
                        <a14:foregroundMark x1="41016" y1="41992" x2="58398" y2="31445"/>
                        <a14:foregroundMark x1="58398" y1="31445" x2="70117" y2="45898"/>
                        <a14:foregroundMark x1="70117" y1="45898" x2="57031" y2="51563"/>
                        <a14:foregroundMark x1="57031" y1="51563" x2="57813" y2="33398"/>
                        <a14:foregroundMark x1="57813" y1="33398" x2="57227" y2="46680"/>
                        <a14:foregroundMark x1="57227" y1="46680" x2="57813" y2="46680"/>
                        <a14:foregroundMark x1="18750" y1="85156" x2="32227" y2="82813"/>
                        <a14:foregroundMark x1="32227" y1="82813" x2="18555" y2="83789"/>
                        <a14:foregroundMark x1="18555" y1="83789" x2="34766" y2="85352"/>
                        <a14:foregroundMark x1="34766" y1="85352" x2="22266" y2="91016"/>
                        <a14:foregroundMark x1="22266" y1="91016" x2="76953" y2="94727"/>
                        <a14:foregroundMark x1="76953" y1="94727" x2="63086" y2="90234"/>
                        <a14:foregroundMark x1="63086" y1="90234" x2="78711" y2="90234"/>
                        <a14:foregroundMark x1="78711" y1="90234" x2="80664" y2="91211"/>
                        <a14:foregroundMark x1="54102" y1="89258" x2="78320" y2="84570"/>
                        <a14:foregroundMark x1="80078" y1="93750" x2="80078" y2="93750"/>
                        <a14:foregroundMark x1="82031" y1="47461" x2="82031" y2="47461"/>
                        <a14:foregroundMark x1="89453" y1="34375" x2="89453" y2="34375"/>
                        <a14:foregroundMark x1="31250" y1="30273" x2="31250" y2="30273"/>
                        <a14:foregroundMark x1="8594" y1="89648" x2="8594" y2="89648"/>
                        <a14:foregroundMark x1="85547" y1="96875" x2="85547" y2="96875"/>
                        <a14:foregroundMark x1="6250" y1="92188" x2="6250" y2="92188"/>
                        <a14:foregroundMark x1="89063" y1="26758" x2="89063" y2="26758"/>
                        <a14:foregroundMark x1="90625" y1="34766" x2="90625" y2="34766"/>
                        <a14:foregroundMark x1="62500" y1="5078" x2="62500" y2="5078"/>
                        <a14:foregroundMark x1="48828" y1="5273" x2="48828" y2="5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677" y="2342463"/>
            <a:ext cx="2370770" cy="237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語音泡泡: 橢圓形 17"/>
          <p:cNvSpPr/>
          <p:nvPr/>
        </p:nvSpPr>
        <p:spPr>
          <a:xfrm>
            <a:off x="6702949" y="3294528"/>
            <a:ext cx="3259725" cy="1106868"/>
          </a:xfrm>
          <a:prstGeom prst="wedgeEllipseCallout">
            <a:avLst>
              <a:gd name="adj1" fmla="val -60749"/>
              <a:gd name="adj2" fmla="val 520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000" dirty="0"/>
              <a:t>English</a:t>
            </a:r>
            <a:endParaRPr lang="zh-TW" altLang="en-US" sz="4000" dirty="0"/>
          </a:p>
        </p:txBody>
      </p:sp>
      <p:sp>
        <p:nvSpPr>
          <p:cNvPr id="22" name="箭號: 弧形上彎 21"/>
          <p:cNvSpPr/>
          <p:nvPr/>
        </p:nvSpPr>
        <p:spPr>
          <a:xfrm flipV="1">
            <a:off x="2759103" y="4881122"/>
            <a:ext cx="5907819" cy="584773"/>
          </a:xfrm>
          <a:prstGeom prst="curvedUpArrow">
            <a:avLst>
              <a:gd name="adj1" fmla="val 0"/>
              <a:gd name="adj2" fmla="val 0"/>
              <a:gd name="adj3" fmla="val 0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2625961" y="5478183"/>
            <a:ext cx="278296" cy="2782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8536293" y="5478818"/>
            <a:ext cx="278296" cy="2782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9240FFA-7AFD-5F34-6934-73F62C85B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87951" y="10842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/>
              <a:t>他学过英文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CE581367-7F8A-CD55-F9B1-441E2B87AD8D}"/>
              </a:ext>
            </a:extLst>
          </p:cNvPr>
          <p:cNvSpPr txBox="1">
            <a:spLocks/>
          </p:cNvSpPr>
          <p:nvPr/>
        </p:nvSpPr>
        <p:spPr>
          <a:xfrm>
            <a:off x="2207899" y="10945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他学过十年英文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082822E5-E425-8234-36AB-2C2C9169A758}"/>
              </a:ext>
            </a:extLst>
          </p:cNvPr>
          <p:cNvSpPr txBox="1">
            <a:spLocks/>
          </p:cNvSpPr>
          <p:nvPr/>
        </p:nvSpPr>
        <p:spPr>
          <a:xfrm>
            <a:off x="4147418" y="0"/>
            <a:ext cx="3921918" cy="97681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V+</a:t>
            </a:r>
            <a:r>
              <a:rPr lang="zh-TW" altLang="en-US" dirty="0"/>
              <a:t>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日本國旗- 維基百科，自由的百科全書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993" y="2571743"/>
            <a:ext cx="2002942" cy="13352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日本國旗- 維基百科，自由的百科全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198" y="2571742"/>
            <a:ext cx="2002942" cy="13352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 descr="messageImage_159523973279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115" t="14082" r="49828" b="4619"/>
          <a:stretch>
            <a:fillRect/>
          </a:stretch>
        </p:blipFill>
        <p:spPr>
          <a:xfrm>
            <a:off x="2108200" y="2492375"/>
            <a:ext cx="1800225" cy="189865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4554961" y="4081306"/>
            <a:ext cx="2527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2014~2015</a:t>
            </a:r>
            <a:r>
              <a:rPr lang="zh-TW" altLang="en-US" sz="3200" dirty="0"/>
              <a:t>年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286802" y="4098636"/>
            <a:ext cx="2527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2017~2019</a:t>
            </a:r>
            <a:r>
              <a:rPr lang="zh-TW" altLang="en-US" sz="3200" dirty="0"/>
              <a:t>年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231E308-AD4D-5FDA-CB8E-319C39F70295}"/>
              </a:ext>
            </a:extLst>
          </p:cNvPr>
          <p:cNvSpPr txBox="1">
            <a:spLocks/>
          </p:cNvSpPr>
          <p:nvPr/>
        </p:nvSpPr>
        <p:spPr>
          <a:xfrm>
            <a:off x="4135041" y="0"/>
            <a:ext cx="3921918" cy="97681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V+</a:t>
            </a:r>
            <a:r>
              <a:rPr lang="zh-TW" altLang="en-US" dirty="0"/>
              <a:t>过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20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4F4F4">
                  <a:alpha val="100000"/>
                </a:srgbClr>
              </a:clrFrom>
              <a:clrTo>
                <a:srgbClr val="F4F4F4">
                  <a:alpha val="100000"/>
                  <a:alpha val="0"/>
                </a:srgbClr>
              </a:clrTo>
            </a:clrChange>
          </a:blip>
          <a:srcRect l="2715" t="14570" r="2422" b="15117"/>
          <a:stretch>
            <a:fillRect/>
          </a:stretch>
        </p:blipFill>
        <p:spPr>
          <a:xfrm>
            <a:off x="3606951" y="1843290"/>
            <a:ext cx="4978097" cy="3689794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652" b="92592" l="19772" r="40057">
                        <a14:foregroundMark x1="28000" y1="48387" x2="28000" y2="48387"/>
                        <a14:foregroundMark x1="33846" y1="47097" x2="33846" y2="47097"/>
                        <a14:foregroundMark x1="22534" y1="63226" x2="22365" y2="64087"/>
                        <a14:foregroundMark x1="26462" y1="43226" x2="22534" y2="63226"/>
                        <a14:foregroundMark x1="26029" y1="65838" x2="33231" y2="67097"/>
                        <a14:foregroundMark x1="31732" y1="57409" x2="29538" y2="43226"/>
                        <a14:foregroundMark x1="32832" y1="64516" x2="31862" y2="58251"/>
                        <a14:foregroundMark x1="33231" y1="67097" x2="32832" y2="64516"/>
                        <a14:foregroundMark x1="29538" y1="43226" x2="35077" y2="62581"/>
                        <a14:foregroundMark x1="30363" y1="53685" x2="28923" y2="50968"/>
                        <a14:foregroundMark x1="35077" y1="62581" x2="30646" y2="54219"/>
                        <a14:backgroundMark x1="21538" y1="65161" x2="23077" y2="69677"/>
                        <a14:backgroundMark x1="22769" y1="64516" x2="22769" y2="64516"/>
                        <a14:backgroundMark x1="22154" y1="65161" x2="22154" y2="65161"/>
                        <a14:backgroundMark x1="21538" y1="63226" x2="21538" y2="63226"/>
                        <a14:backgroundMark x1="22154" y1="65161" x2="22154" y2="65161"/>
                        <a14:backgroundMark x1="21538" y1="65161" x2="21538" y2="65161"/>
                      </a14:backgroundRemoval>
                    </a14:imgEffect>
                  </a14:imgLayer>
                </a14:imgProps>
              </a:ext>
            </a:extLst>
          </a:blip>
          <a:srcRect l="17236" t="26285" r="57407" b="40"/>
          <a:stretch>
            <a:fillRect/>
          </a:stretch>
        </p:blipFill>
        <p:spPr>
          <a:xfrm>
            <a:off x="8573468" y="5418950"/>
            <a:ext cx="1038496" cy="1439050"/>
          </a:xfrm>
          <a:prstGeom prst="rect">
            <a:avLst/>
          </a:prstGeom>
        </p:spPr>
      </p:pic>
      <p:sp>
        <p:nvSpPr>
          <p:cNvPr id="2" name="箭號: 向右 1">
            <a:extLst>
              <a:ext uri="{FF2B5EF4-FFF2-40B4-BE49-F238E27FC236}">
                <a16:creationId xmlns:a16="http://schemas.microsoft.com/office/drawing/2014/main" id="{40249C22-DF2A-4DB3-833B-BB4D9E9C1A81}"/>
              </a:ext>
            </a:extLst>
          </p:cNvPr>
          <p:cNvSpPr/>
          <p:nvPr/>
        </p:nvSpPr>
        <p:spPr>
          <a:xfrm rot="20297075">
            <a:off x="2033286" y="4936155"/>
            <a:ext cx="3147330" cy="388756"/>
          </a:xfrm>
          <a:prstGeom prst="rightArrow">
            <a:avLst>
              <a:gd name="adj1" fmla="val 50000"/>
              <a:gd name="adj2" fmla="val 11760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208A3773-6846-4C63-8D55-5C0EBE3162B1}"/>
              </a:ext>
            </a:extLst>
          </p:cNvPr>
          <p:cNvSpPr/>
          <p:nvPr/>
        </p:nvSpPr>
        <p:spPr>
          <a:xfrm rot="1949771">
            <a:off x="5494596" y="5338706"/>
            <a:ext cx="3377834" cy="388756"/>
          </a:xfrm>
          <a:prstGeom prst="rightArrow">
            <a:avLst>
              <a:gd name="adj1" fmla="val 50000"/>
              <a:gd name="adj2" fmla="val 11760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5DAEDDFA-4ABB-A9DF-F5D2-34FEC691E61C}"/>
              </a:ext>
            </a:extLst>
          </p:cNvPr>
          <p:cNvSpPr txBox="1">
            <a:spLocks/>
          </p:cNvSpPr>
          <p:nvPr/>
        </p:nvSpPr>
        <p:spPr>
          <a:xfrm>
            <a:off x="4135041" y="0"/>
            <a:ext cx="3921918" cy="97681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V+</a:t>
            </a:r>
            <a:r>
              <a:rPr lang="zh-TW" altLang="en-US" dirty="0"/>
              <a:t>过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9E1BCB-D050-90E4-6BA8-9C0749FB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" y="2766218"/>
            <a:ext cx="12031980" cy="1325563"/>
          </a:xfrm>
        </p:spPr>
        <p:txBody>
          <a:bodyPr/>
          <a:lstStyle/>
          <a:p>
            <a:pPr algn="ctr"/>
            <a:r>
              <a:rPr lang="zh-TW" altLang="en-US" dirty="0"/>
              <a:t>你去过哪些地方旅游呢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22001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13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旅游</a:t>
            </a:r>
            <a:r>
              <a:rPr lang="en-US" altLang="zh-TW" dirty="0"/>
              <a:t>.V/N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10736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Lǚyóu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290578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他非常喜欢旅游，过节如果放假他一定会出国去旅游</a:t>
            </a:r>
            <a:endParaRPr lang="en-US" altLang="zh-TW" sz="4000" dirty="0"/>
          </a:p>
        </p:txBody>
      </p:sp>
      <p:pic>
        <p:nvPicPr>
          <p:cNvPr id="1026" name="Picture 2" descr="自助旅行VS. 團體遊哪個更划算？ - Skyscanner台灣">
            <a:extLst>
              <a:ext uri="{FF2B5EF4-FFF2-40B4-BE49-F238E27FC236}">
                <a16:creationId xmlns:a16="http://schemas.microsoft.com/office/drawing/2014/main" id="{8065C9CA-6F6E-947F-0B32-A42EB519D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409825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01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旅游</a:t>
            </a:r>
            <a:r>
              <a:rPr lang="en-US" altLang="zh-TW" dirty="0"/>
              <a:t>.V/N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0" y="1290578"/>
            <a:ext cx="12442041" cy="163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这个国家的政府很大一部份的收入都是来自旅游</a:t>
            </a:r>
            <a:endParaRPr lang="en-US" altLang="zh-TW" sz="4000" dirty="0"/>
          </a:p>
        </p:txBody>
      </p:sp>
      <p:pic>
        <p:nvPicPr>
          <p:cNvPr id="4102" name="Picture 6" descr="希臘自由行懶人包】希臘必玩行程、交通完整規劃- FunTime旅遊比價">
            <a:extLst>
              <a:ext uri="{FF2B5EF4-FFF2-40B4-BE49-F238E27FC236}">
                <a16:creationId xmlns:a16="http://schemas.microsoft.com/office/drawing/2014/main" id="{CA551672-129E-F6A1-5B35-9791E1550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2" y="2889997"/>
            <a:ext cx="5915036" cy="396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66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9E1BCB-D050-90E4-6BA8-9C0749FB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66218"/>
            <a:ext cx="11079480" cy="1325563"/>
          </a:xfrm>
        </p:spPr>
        <p:txBody>
          <a:bodyPr/>
          <a:lstStyle/>
          <a:p>
            <a:pPr algn="ctr"/>
            <a:r>
              <a:rPr lang="zh-TW" altLang="en-US" dirty="0"/>
              <a:t>你们过节的时候会去旅游</a:t>
            </a:r>
            <a:r>
              <a:rPr lang="zh-CN" altLang="en-US" dirty="0"/>
              <a:t>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1723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9E1BCB-D050-90E4-6BA8-9C0749FB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66218"/>
            <a:ext cx="11079480" cy="1325563"/>
          </a:xfrm>
        </p:spPr>
        <p:txBody>
          <a:bodyPr/>
          <a:lstStyle/>
          <a:p>
            <a:pPr algn="ctr"/>
            <a:r>
              <a:rPr lang="zh-TW" altLang="en-US" dirty="0"/>
              <a:t>旅游</a:t>
            </a:r>
            <a:r>
              <a:rPr lang="en-US" altLang="zh-TW" dirty="0" err="1"/>
              <a:t>v.s</a:t>
            </a:r>
            <a:r>
              <a:rPr lang="zh-TW" altLang="en-US" dirty="0"/>
              <a:t>旅行</a:t>
            </a:r>
          </a:p>
        </p:txBody>
      </p:sp>
    </p:spTree>
    <p:extLst>
      <p:ext uri="{BB962C8B-B14F-4D97-AF65-F5344CB8AC3E}">
        <p14:creationId xmlns:p14="http://schemas.microsoft.com/office/powerpoint/2010/main" val="914224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6342</TotalTime>
  <Words>987</Words>
  <Application>Microsoft Office PowerPoint</Application>
  <PresentationFormat>寬螢幕</PresentationFormat>
  <Paragraphs>162</Paragraphs>
  <Slides>54</Slides>
  <Notes>38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54</vt:i4>
      </vt:variant>
    </vt:vector>
  </HeadingPairs>
  <TitlesOfParts>
    <vt:vector size="59" baseType="lpstr">
      <vt:lpstr>Arial Unicode MS</vt:lpstr>
      <vt:lpstr>Arial</vt:lpstr>
      <vt:lpstr>Calibri</vt:lpstr>
      <vt:lpstr>Calibri Light</vt:lpstr>
      <vt:lpstr>Office 佈景主題</vt:lpstr>
      <vt:lpstr>倍.M </vt:lpstr>
      <vt:lpstr>倍.M </vt:lpstr>
      <vt:lpstr>过节.VO </vt:lpstr>
      <vt:lpstr>过节.VO </vt:lpstr>
      <vt:lpstr>你们过节的时候都会有什么活动吗?</vt:lpstr>
      <vt:lpstr>旅游.V/N </vt:lpstr>
      <vt:lpstr>旅游.V/N </vt:lpstr>
      <vt:lpstr>你们过节的时候会去旅游吗?</vt:lpstr>
      <vt:lpstr>旅游v.s旅行</vt:lpstr>
      <vt:lpstr>旅游</vt:lpstr>
      <vt:lpstr>你喜欢旅游还是旅行呢?</vt:lpstr>
      <vt:lpstr>景点.N </vt:lpstr>
      <vt:lpstr>景点.N </vt:lpstr>
      <vt:lpstr>你旅游的时候最喜欢去哪一种景点呢?</vt:lpstr>
      <vt:lpstr>到处.ADV </vt:lpstr>
      <vt:lpstr>到处.ADV </vt:lpstr>
      <vt:lpstr>人山人海 </vt:lpstr>
      <vt:lpstr>人山人海 </vt:lpstr>
      <vt:lpstr>你知道哪些地方在什么时候到处都是人山人海的呢?</vt:lpstr>
      <vt:lpstr>PowerPoint 簡報</vt:lpstr>
      <vt:lpstr>PowerPoint 簡報</vt:lpstr>
      <vt:lpstr>PowerPoint 簡報</vt:lpstr>
      <vt:lpstr>你心中最美的风景是什么呢?</vt:lpstr>
      <vt:lpstr>挤.adj/V </vt:lpstr>
      <vt:lpstr>挤. adj/V </vt:lpstr>
      <vt:lpstr>挤. adj/V </vt:lpstr>
      <vt:lpstr>窄.ADJ </vt:lpstr>
      <vt:lpstr>窄.ADJ </vt:lpstr>
      <vt:lpstr>你上一次必须得挤进一个地方是什么时候呢?</vt:lpstr>
      <vt:lpstr>你去过最窄的地方是哪里呢?</vt:lpstr>
      <vt:lpstr>短.ADJ </vt:lpstr>
      <vt:lpstr>短.ADJ </vt:lpstr>
      <vt:lpstr>你觉得你生活中什么时间不够呢?</vt:lpstr>
      <vt:lpstr>省.N </vt:lpstr>
      <vt:lpstr>省.N </vt:lpstr>
      <vt:lpstr>你知道中国哪些省呢?</vt:lpstr>
      <vt:lpstr>部 </vt:lpstr>
      <vt:lpstr>部 </vt:lpstr>
      <vt:lpstr>边 </vt:lpstr>
      <vt:lpstr>PowerPoint 簡報</vt:lpstr>
      <vt:lpstr>你的家乡在哪里呢?</vt:lpstr>
      <vt:lpstr>四季如春 </vt:lpstr>
      <vt:lpstr>四季如春 </vt:lpstr>
      <vt:lpstr>你喜欢去什么样的地方旅游呢?</vt:lpstr>
      <vt:lpstr>少数 </vt:lpstr>
      <vt:lpstr>少数 </vt:lpstr>
      <vt:lpstr>民族 </vt:lpstr>
      <vt:lpstr>民族 </vt:lpstr>
      <vt:lpstr>他去过美国、英国和法国。</vt:lpstr>
      <vt:lpstr>他学过英文</vt:lpstr>
      <vt:lpstr>PowerPoint 簡報</vt:lpstr>
      <vt:lpstr>PowerPoint 簡報</vt:lpstr>
      <vt:lpstr>你去过哪些地方旅游呢?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对……来说</dc:title>
  <dc:creator>伊健 杜</dc:creator>
  <cp:lastModifiedBy>伊健 杜</cp:lastModifiedBy>
  <cp:revision>2</cp:revision>
  <dcterms:created xsi:type="dcterms:W3CDTF">2022-10-19T21:45:42Z</dcterms:created>
  <dcterms:modified xsi:type="dcterms:W3CDTF">2022-12-14T17:46:26Z</dcterms:modified>
</cp:coreProperties>
</file>