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790" r:id="rId3"/>
    <p:sldId id="791" r:id="rId4"/>
    <p:sldId id="792" r:id="rId5"/>
    <p:sldId id="793" r:id="rId6"/>
    <p:sldId id="794" r:id="rId7"/>
    <p:sldId id="822" r:id="rId8"/>
    <p:sldId id="821" r:id="rId9"/>
    <p:sldId id="823" r:id="rId10"/>
    <p:sldId id="825" r:id="rId11"/>
    <p:sldId id="824" r:id="rId12"/>
    <p:sldId id="813" r:id="rId13"/>
    <p:sldId id="826" r:id="rId14"/>
    <p:sldId id="827" r:id="rId15"/>
    <p:sldId id="834" r:id="rId16"/>
    <p:sldId id="829" r:id="rId17"/>
    <p:sldId id="830" r:id="rId18"/>
    <p:sldId id="831" r:id="rId19"/>
    <p:sldId id="832" r:id="rId20"/>
    <p:sldId id="833" r:id="rId21"/>
    <p:sldId id="828" r:id="rId22"/>
    <p:sldId id="835" r:id="rId23"/>
    <p:sldId id="836" r:id="rId24"/>
    <p:sldId id="837" r:id="rId25"/>
    <p:sldId id="838" r:id="rId26"/>
    <p:sldId id="840" r:id="rId27"/>
    <p:sldId id="841" r:id="rId28"/>
    <p:sldId id="842" r:id="rId29"/>
    <p:sldId id="843" r:id="rId30"/>
    <p:sldId id="845" r:id="rId31"/>
    <p:sldId id="839" r:id="rId32"/>
    <p:sldId id="844" r:id="rId33"/>
    <p:sldId id="846" r:id="rId34"/>
    <p:sldId id="847" r:id="rId35"/>
    <p:sldId id="848" r:id="rId36"/>
    <p:sldId id="849" r:id="rId37"/>
    <p:sldId id="850" r:id="rId38"/>
    <p:sldId id="851" r:id="rId39"/>
    <p:sldId id="852" r:id="rId40"/>
    <p:sldId id="853" r:id="rId41"/>
    <p:sldId id="855" r:id="rId42"/>
    <p:sldId id="854" r:id="rId43"/>
    <p:sldId id="856" r:id="rId44"/>
    <p:sldId id="857" r:id="rId45"/>
    <p:sldId id="858" r:id="rId46"/>
    <p:sldId id="860" r:id="rId47"/>
    <p:sldId id="859" r:id="rId48"/>
    <p:sldId id="861" r:id="rId49"/>
    <p:sldId id="863" r:id="rId50"/>
    <p:sldId id="865" r:id="rId51"/>
    <p:sldId id="864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16A78-FBD0-4938-BCB2-6B1D19001066}" v="589" dt="2022-09-26T04:57:14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8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1291DB7E-143E-410D-8495-E3148A9F28ED}"/>
    <pc:docChg chg="undo custSel addSld delSld modSld">
      <pc:chgData name="伊健 杜" userId="e69aded81da48593" providerId="LiveId" clId="{1291DB7E-143E-410D-8495-E3148A9F28ED}" dt="2022-09-15T17:25:48.734" v="32" actId="680"/>
      <pc:docMkLst>
        <pc:docMk/>
      </pc:docMkLst>
      <pc:sldChg chg="delSp modSp mod">
        <pc:chgData name="伊健 杜" userId="e69aded81da48593" providerId="LiveId" clId="{1291DB7E-143E-410D-8495-E3148A9F28ED}" dt="2022-09-15T15:53:45.821" v="3" actId="1076"/>
        <pc:sldMkLst>
          <pc:docMk/>
          <pc:sldMk cId="2559525265" sldId="565"/>
        </pc:sldMkLst>
        <pc:spChg chg="del">
          <ac:chgData name="伊健 杜" userId="e69aded81da48593" providerId="LiveId" clId="{1291DB7E-143E-410D-8495-E3148A9F28ED}" dt="2022-09-15T15:53:42.684" v="1" actId="478"/>
          <ac:spMkLst>
            <pc:docMk/>
            <pc:sldMk cId="2559525265" sldId="565"/>
            <ac:spMk id="7" creationId="{297E8CEE-42BD-CB47-6166-B87570D12B8C}"/>
          </ac:spMkLst>
        </pc:spChg>
        <pc:spChg chg="mod">
          <ac:chgData name="伊健 杜" userId="e69aded81da48593" providerId="LiveId" clId="{1291DB7E-143E-410D-8495-E3148A9F28ED}" dt="2022-09-15T15:53:44.407" v="2" actId="1076"/>
          <ac:spMkLst>
            <pc:docMk/>
            <pc:sldMk cId="2559525265" sldId="565"/>
            <ac:spMk id="8" creationId="{371425DD-3870-A756-9102-CF020ABA440D}"/>
          </ac:spMkLst>
        </pc:spChg>
        <pc:picChg chg="mod">
          <ac:chgData name="伊健 杜" userId="e69aded81da48593" providerId="LiveId" clId="{1291DB7E-143E-410D-8495-E3148A9F28ED}" dt="2022-09-15T15:53:45.821" v="3" actId="1076"/>
          <ac:picMkLst>
            <pc:docMk/>
            <pc:sldMk cId="2559525265" sldId="565"/>
            <ac:picMk id="1027" creationId="{290736C9-025B-277A-F0B8-EE714B643035}"/>
          </ac:picMkLst>
        </pc:picChg>
      </pc:sldChg>
      <pc:sldChg chg="del">
        <pc:chgData name="伊健 杜" userId="e69aded81da48593" providerId="LiveId" clId="{1291DB7E-143E-410D-8495-E3148A9F28ED}" dt="2022-09-15T15:53:39.555" v="0" actId="47"/>
        <pc:sldMkLst>
          <pc:docMk/>
          <pc:sldMk cId="3065070851" sldId="611"/>
        </pc:sldMkLst>
      </pc:sldChg>
      <pc:sldChg chg="add del">
        <pc:chgData name="伊健 杜" userId="e69aded81da48593" providerId="LiveId" clId="{1291DB7E-143E-410D-8495-E3148A9F28ED}" dt="2022-09-15T15:54:46.918" v="26" actId="47"/>
        <pc:sldMkLst>
          <pc:docMk/>
          <pc:sldMk cId="549361601" sldId="613"/>
        </pc:sldMkLst>
      </pc:sldChg>
      <pc:sldChg chg="addSp delSp modSp mod">
        <pc:chgData name="伊健 杜" userId="e69aded81da48593" providerId="LiveId" clId="{1291DB7E-143E-410D-8495-E3148A9F28ED}" dt="2022-09-15T15:53:56.239" v="6"/>
        <pc:sldMkLst>
          <pc:docMk/>
          <pc:sldMk cId="854064981" sldId="614"/>
        </pc:sldMkLst>
        <pc:spChg chg="add mod">
          <ac:chgData name="伊健 杜" userId="e69aded81da48593" providerId="LiveId" clId="{1291DB7E-143E-410D-8495-E3148A9F28ED}" dt="2022-09-15T15:53:56.239" v="6"/>
          <ac:spMkLst>
            <pc:docMk/>
            <pc:sldMk cId="854064981" sldId="614"/>
            <ac:spMk id="2" creationId="{1BA47C04-337D-D94C-3AB9-10A38D04FDA7}"/>
          </ac:spMkLst>
        </pc:spChg>
        <pc:spChg chg="del">
          <ac:chgData name="伊健 杜" userId="e69aded81da48593" providerId="LiveId" clId="{1291DB7E-143E-410D-8495-E3148A9F28ED}" dt="2022-09-15T15:53:49.765" v="4" actId="478"/>
          <ac:spMkLst>
            <pc:docMk/>
            <pc:sldMk cId="854064981" sldId="614"/>
            <ac:spMk id="4" creationId="{F20EA959-75FE-58C9-F49A-FA6233036B9C}"/>
          </ac:spMkLst>
        </pc:spChg>
        <pc:picChg chg="mod">
          <ac:chgData name="伊健 杜" userId="e69aded81da48593" providerId="LiveId" clId="{1291DB7E-143E-410D-8495-E3148A9F28ED}" dt="2022-09-15T15:53:51.668" v="5" actId="14100"/>
          <ac:picMkLst>
            <pc:docMk/>
            <pc:sldMk cId="854064981" sldId="614"/>
            <ac:picMk id="3074" creationId="{555B69B5-FFAF-A27F-A14A-D389A553D736}"/>
          </ac:picMkLst>
        </pc:picChg>
      </pc:sldChg>
      <pc:sldChg chg="addSp delSp modSp add del mod">
        <pc:chgData name="伊健 杜" userId="e69aded81da48593" providerId="LiveId" clId="{1291DB7E-143E-410D-8495-E3148A9F28ED}" dt="2022-09-15T15:54:39.761" v="24" actId="47"/>
        <pc:sldMkLst>
          <pc:docMk/>
          <pc:sldMk cId="2679571637" sldId="615"/>
        </pc:sldMkLst>
        <pc:spChg chg="add del mod">
          <ac:chgData name="伊健 杜" userId="e69aded81da48593" providerId="LiveId" clId="{1291DB7E-143E-410D-8495-E3148A9F28ED}" dt="2022-09-15T15:54:35.369" v="23"/>
          <ac:spMkLst>
            <pc:docMk/>
            <pc:sldMk cId="2679571637" sldId="615"/>
            <ac:spMk id="2" creationId="{C3A8A6ED-1E6F-25E4-ADF1-03412ABF8448}"/>
          </ac:spMkLst>
        </pc:spChg>
        <pc:spChg chg="del">
          <ac:chgData name="伊健 杜" userId="e69aded81da48593" providerId="LiveId" clId="{1291DB7E-143E-410D-8495-E3148A9F28ED}" dt="2022-09-15T15:53:59.403" v="7" actId="478"/>
          <ac:spMkLst>
            <pc:docMk/>
            <pc:sldMk cId="2679571637" sldId="615"/>
            <ac:spMk id="6" creationId="{01F8D4A4-FCDE-5013-839E-C75ABD27CA8B}"/>
          </ac:spMkLst>
        </pc:spChg>
      </pc:sldChg>
      <pc:sldChg chg="add del">
        <pc:chgData name="伊健 杜" userId="e69aded81da48593" providerId="LiveId" clId="{1291DB7E-143E-410D-8495-E3148A9F28ED}" dt="2022-09-15T15:54:30.496" v="16" actId="47"/>
        <pc:sldMkLst>
          <pc:docMk/>
          <pc:sldMk cId="2347165635" sldId="616"/>
        </pc:sldMkLst>
      </pc:sldChg>
      <pc:sldChg chg="addSp delSp modSp add del mod">
        <pc:chgData name="伊健 杜" userId="e69aded81da48593" providerId="LiveId" clId="{1291DB7E-143E-410D-8495-E3148A9F28ED}" dt="2022-09-15T15:54:45.593" v="25" actId="47"/>
        <pc:sldMkLst>
          <pc:docMk/>
          <pc:sldMk cId="3157045202" sldId="621"/>
        </pc:sldMkLst>
        <pc:spChg chg="add del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2" creationId="{0129BC0D-8240-0279-EC8B-6573B9105801}"/>
          </ac:spMkLst>
        </pc:spChg>
        <pc:spChg chg="add del mod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4" creationId="{33D83725-F3CE-D2A4-7D5A-7CF0EC571F8E}"/>
          </ac:spMkLst>
        </pc:spChg>
        <pc:picChg chg="add del">
          <ac:chgData name="伊健 杜" userId="e69aded81da48593" providerId="LiveId" clId="{1291DB7E-143E-410D-8495-E3148A9F28ED}" dt="2022-09-15T15:54:34.165" v="21" actId="478"/>
          <ac:picMkLst>
            <pc:docMk/>
            <pc:sldMk cId="3157045202" sldId="621"/>
            <ac:picMk id="5122" creationId="{F7A5E927-70A9-2FB7-D014-6AC88054BA21}"/>
          </ac:picMkLst>
        </pc:pic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619486172" sldId="626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619486172" sldId="626"/>
            <ac:inkMk id="3" creationId="{9E1A509B-6E7C-F5F1-E5C2-B434CC827766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729545706" sldId="642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729545706" sldId="642"/>
            <ac:inkMk id="2" creationId="{636AA7B2-03D6-FC23-6663-5B3895803777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4234533972" sldId="647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4234533972" sldId="647"/>
            <ac:inkMk id="3" creationId="{E297F76E-16C1-BCD3-8D74-4193D4198A44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1789710351" sldId="650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1789710351" sldId="650"/>
            <ac:inkMk id="3" creationId="{451731A7-27EA-0FC6-4B38-E29FB3E2D8CA}"/>
          </ac:inkMkLst>
        </pc:inkChg>
      </pc:sldChg>
      <pc:sldChg chg="new">
        <pc:chgData name="伊健 杜" userId="e69aded81da48593" providerId="LiveId" clId="{1291DB7E-143E-410D-8495-E3148A9F28ED}" dt="2022-09-15T17:25:48.684" v="28" actId="680"/>
        <pc:sldMkLst>
          <pc:docMk/>
          <pc:sldMk cId="2974933263" sldId="662"/>
        </pc:sldMkLst>
      </pc:sldChg>
      <pc:sldChg chg="new">
        <pc:chgData name="伊健 杜" userId="e69aded81da48593" providerId="LiveId" clId="{1291DB7E-143E-410D-8495-E3148A9F28ED}" dt="2022-09-15T17:25:48.698" v="29" actId="680"/>
        <pc:sldMkLst>
          <pc:docMk/>
          <pc:sldMk cId="4010387013" sldId="663"/>
        </pc:sldMkLst>
      </pc:sldChg>
      <pc:sldChg chg="new">
        <pc:chgData name="伊健 杜" userId="e69aded81da48593" providerId="LiveId" clId="{1291DB7E-143E-410D-8495-E3148A9F28ED}" dt="2022-09-15T17:25:48.707" v="30" actId="680"/>
        <pc:sldMkLst>
          <pc:docMk/>
          <pc:sldMk cId="2658383486" sldId="664"/>
        </pc:sldMkLst>
      </pc:sldChg>
      <pc:sldChg chg="new">
        <pc:chgData name="伊健 杜" userId="e69aded81da48593" providerId="LiveId" clId="{1291DB7E-143E-410D-8495-E3148A9F28ED}" dt="2022-09-15T17:25:48.720" v="31" actId="680"/>
        <pc:sldMkLst>
          <pc:docMk/>
          <pc:sldMk cId="3960958960" sldId="665"/>
        </pc:sldMkLst>
      </pc:sldChg>
      <pc:sldChg chg="new">
        <pc:chgData name="伊健 杜" userId="e69aded81da48593" providerId="LiveId" clId="{1291DB7E-143E-410D-8495-E3148A9F28ED}" dt="2022-09-15T17:25:48.734" v="32" actId="680"/>
        <pc:sldMkLst>
          <pc:docMk/>
          <pc:sldMk cId="1822670645" sldId="666"/>
        </pc:sldMkLst>
      </pc:sldChg>
    </pc:docChg>
  </pc:docChgLst>
  <pc:docChgLst>
    <pc:chgData name="伊健 杜" userId="e69aded81da48593" providerId="LiveId" clId="{27B55A1E-7634-4682-81AF-5898EF7BDD9B}"/>
    <pc:docChg chg="undo custSel addSld delSld modSld sldOrd">
      <pc:chgData name="伊健 杜" userId="e69aded81da48593" providerId="LiveId" clId="{27B55A1E-7634-4682-81AF-5898EF7BDD9B}" dt="2022-09-21T17:22:25.283" v="1582" actId="403"/>
      <pc:docMkLst>
        <pc:docMk/>
      </pc:docMkLst>
      <pc:sldChg chg="modSp mod">
        <pc:chgData name="伊健 杜" userId="e69aded81da48593" providerId="LiveId" clId="{27B55A1E-7634-4682-81AF-5898EF7BDD9B}" dt="2022-09-21T01:58:49.572" v="5"/>
        <pc:sldMkLst>
          <pc:docMk/>
          <pc:sldMk cId="892145222" sldId="256"/>
        </pc:sldMkLst>
        <pc:spChg chg="mod">
          <ac:chgData name="伊健 杜" userId="e69aded81da48593" providerId="LiveId" clId="{27B55A1E-7634-4682-81AF-5898EF7BDD9B}" dt="2022-09-21T01:58:49.572" v="5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add del mod delAnim">
        <pc:chgData name="伊健 杜" userId="e69aded81da48593" providerId="LiveId" clId="{27B55A1E-7634-4682-81AF-5898EF7BDD9B}" dt="2022-09-21T02:47:16.413" v="748" actId="47"/>
        <pc:sldMkLst>
          <pc:docMk/>
          <pc:sldMk cId="2367191993" sldId="268"/>
        </pc:sldMkLst>
        <pc:spChg chg="add del mod">
          <ac:chgData name="伊健 杜" userId="e69aded81da48593" providerId="LiveId" clId="{27B55A1E-7634-4682-81AF-5898EF7BDD9B}" dt="2022-09-21T02:33:30.111" v="443" actId="478"/>
          <ac:spMkLst>
            <pc:docMk/>
            <pc:sldMk cId="2367191993" sldId="268"/>
            <ac:spMk id="9" creationId="{04A2A4D6-CDA6-E31B-15D0-D9DECA931921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6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66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09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1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2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3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4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5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6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7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8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9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1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2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3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4" creationId="{00000000-0000-0000-0000-000000000000}"/>
          </ac:spMkLst>
        </pc:spChg>
        <pc:picChg chg="add mod">
          <ac:chgData name="伊健 杜" userId="e69aded81da48593" providerId="LiveId" clId="{27B55A1E-7634-4682-81AF-5898EF7BDD9B}" dt="2022-09-21T02:33:05.942" v="436" actId="14100"/>
          <ac:picMkLst>
            <pc:docMk/>
            <pc:sldMk cId="2367191993" sldId="268"/>
            <ac:picMk id="7" creationId="{313819B2-F3EF-C63F-F48F-DC4B821C225D}"/>
          </ac:picMkLst>
        </pc:picChg>
        <pc:picChg chg="add mod">
          <ac:chgData name="伊健 杜" userId="e69aded81da48593" providerId="LiveId" clId="{27B55A1E-7634-4682-81AF-5898EF7BDD9B}" dt="2022-09-21T02:33:22.986" v="440" actId="1076"/>
          <ac:picMkLst>
            <pc:docMk/>
            <pc:sldMk cId="2367191993" sldId="268"/>
            <ac:picMk id="8" creationId="{CA6CC0D5-49AD-CBBA-32FA-CBA728E37D57}"/>
          </ac:picMkLst>
        </pc:picChg>
        <pc:picChg chg="mod">
          <ac:chgData name="伊健 杜" userId="e69aded81da48593" providerId="LiveId" clId="{27B55A1E-7634-4682-81AF-5898EF7BDD9B}" dt="2022-09-21T02:32:46.774" v="429" actId="1076"/>
          <ac:picMkLst>
            <pc:docMk/>
            <pc:sldMk cId="2367191993" sldId="268"/>
            <ac:picMk id="92" creationId="{00000000-0000-0000-0000-000000000000}"/>
          </ac:picMkLst>
        </pc:picChg>
        <pc:picChg chg="del">
          <ac:chgData name="伊健 杜" userId="e69aded81da48593" providerId="LiveId" clId="{27B55A1E-7634-4682-81AF-5898EF7BDD9B}" dt="2022-09-21T02:32:53.770" v="430" actId="478"/>
          <ac:picMkLst>
            <pc:docMk/>
            <pc:sldMk cId="2367191993" sldId="268"/>
            <ac:picMk id="103" creationId="{12755DD4-629C-47FE-945D-EF952ADB8916}"/>
          </ac:picMkLst>
        </pc:picChg>
        <pc:picChg chg="del mod">
          <ac:chgData name="伊健 杜" userId="e69aded81da48593" providerId="LiveId" clId="{27B55A1E-7634-4682-81AF-5898EF7BDD9B}" dt="2022-09-21T02:33:25.635" v="442" actId="478"/>
          <ac:picMkLst>
            <pc:docMk/>
            <pc:sldMk cId="2367191993" sldId="268"/>
            <ac:picMk id="106" creationId="{14C8BA3A-D53D-4F2A-AC09-6C6EA48D8C4A}"/>
          </ac:picMkLst>
        </pc:picChg>
        <pc:picChg chg="del">
          <ac:chgData name="伊健 杜" userId="e69aded81da48593" providerId="LiveId" clId="{27B55A1E-7634-4682-81AF-5898EF7BDD9B}" dt="2022-09-21T02:33:15.886" v="437" actId="478"/>
          <ac:picMkLst>
            <pc:docMk/>
            <pc:sldMk cId="2367191993" sldId="268"/>
            <ac:picMk id="2054" creationId="{00000000-0000-0000-0000-000000000000}"/>
          </ac:picMkLst>
        </pc:picChg>
      </pc:sldChg>
      <pc:sldChg chg="add">
        <pc:chgData name="伊健 杜" userId="e69aded81da48593" providerId="LiveId" clId="{27B55A1E-7634-4682-81AF-5898EF7BDD9B}" dt="2022-09-21T02:31:08.191" v="423"/>
        <pc:sldMkLst>
          <pc:docMk/>
          <pc:sldMk cId="583071157" sldId="283"/>
        </pc:sldMkLst>
      </pc:sldChg>
      <pc:sldChg chg="addSp delSp modSp add mod modNotes">
        <pc:chgData name="伊健 杜" userId="e69aded81da48593" providerId="LiveId" clId="{27B55A1E-7634-4682-81AF-5898EF7BDD9B}" dt="2022-09-21T13:25:21.327" v="1512"/>
        <pc:sldMkLst>
          <pc:docMk/>
          <pc:sldMk cId="3692733398" sldId="357"/>
        </pc:sldMkLst>
        <pc:spChg chg="mod">
          <ac:chgData name="伊健 杜" userId="e69aded81da48593" providerId="LiveId" clId="{27B55A1E-7634-4682-81AF-5898EF7BDD9B}" dt="2022-09-21T02:25:13.437" v="288" actId="1076"/>
          <ac:spMkLst>
            <pc:docMk/>
            <pc:sldMk cId="3692733398" sldId="357"/>
            <ac:spMk id="2" creationId="{A8C70CD4-1074-472C-A8ED-7D02F763E64D}"/>
          </ac:spMkLst>
        </pc:spChg>
        <pc:spChg chg="add mod">
          <ac:chgData name="伊健 杜" userId="e69aded81da48593" providerId="LiveId" clId="{27B55A1E-7634-4682-81AF-5898EF7BDD9B}" dt="2022-09-21T02:25:29.936" v="295" actId="1076"/>
          <ac:spMkLst>
            <pc:docMk/>
            <pc:sldMk cId="3692733398" sldId="357"/>
            <ac:spMk id="3" creationId="{A89C7DD4-4FFD-198E-EB72-478FB534ED7F}"/>
          </ac:spMkLst>
        </pc:spChg>
        <pc:spChg chg="add del mod">
          <ac:chgData name="伊健 杜" userId="e69aded81da48593" providerId="LiveId" clId="{27B55A1E-7634-4682-81AF-5898EF7BDD9B}" dt="2022-09-21T02:26:14.667" v="297" actId="478"/>
          <ac:spMkLst>
            <pc:docMk/>
            <pc:sldMk cId="3692733398" sldId="357"/>
            <ac:spMk id="4" creationId="{AC7AD342-08FE-1B0C-2D13-4D8683627854}"/>
          </ac:spMkLst>
        </pc:spChg>
        <pc:picChg chg="del">
          <ac:chgData name="伊健 杜" userId="e69aded81da48593" providerId="LiveId" clId="{27B55A1E-7634-4682-81AF-5898EF7BDD9B}" dt="2022-09-21T02:25:33.011" v="296" actId="478"/>
          <ac:picMkLst>
            <pc:docMk/>
            <pc:sldMk cId="3692733398" sldId="357"/>
            <ac:picMk id="4098" creationId="{12755DD4-629C-47FE-945D-EF952ADB8916}"/>
          </ac:picMkLst>
        </pc:picChg>
        <pc:picChg chg="add mod">
          <ac:chgData name="伊健 杜" userId="e69aded81da48593" providerId="LiveId" clId="{27B55A1E-7634-4682-81AF-5898EF7BDD9B}" dt="2022-09-21T02:26:19.575" v="301" actId="1076"/>
          <ac:picMkLst>
            <pc:docMk/>
            <pc:sldMk cId="3692733398" sldId="357"/>
            <ac:picMk id="12290" creationId="{78E12031-F9B1-7955-3B21-63C1D0C911FA}"/>
          </ac:picMkLst>
        </pc:picChg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869044246" sldId="658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078191980" sldId="659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716449430" sldId="660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058658256" sldId="66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111204118" sldId="66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764215615" sldId="66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726166203" sldId="66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996356441" sldId="66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36250582" sldId="727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3147859083" sldId="728"/>
        </pc:sldMkLst>
      </pc:sldChg>
      <pc:sldChg chg="addSp delSp modSp mod">
        <pc:chgData name="伊健 杜" userId="e69aded81da48593" providerId="LiveId" clId="{27B55A1E-7634-4682-81AF-5898EF7BDD9B}" dt="2022-09-21T02:04:28.468" v="13"/>
        <pc:sldMkLst>
          <pc:docMk/>
          <pc:sldMk cId="4278435351" sldId="730"/>
        </pc:sldMkLst>
        <pc:spChg chg="del">
          <ac:chgData name="伊健 杜" userId="e69aded81da48593" providerId="LiveId" clId="{27B55A1E-7634-4682-81AF-5898EF7BDD9B}" dt="2022-09-21T02:04:14.595" v="9" actId="478"/>
          <ac:spMkLst>
            <pc:docMk/>
            <pc:sldMk cId="4278435351" sldId="730"/>
            <ac:spMk id="2" creationId="{10304424-DB4A-36E7-9E0D-D32A5DD0F26C}"/>
          </ac:spMkLst>
        </pc:spChg>
        <pc:spChg chg="add del mod">
          <ac:chgData name="伊健 杜" userId="e69aded81da48593" providerId="LiveId" clId="{27B55A1E-7634-4682-81AF-5898EF7BDD9B}" dt="2022-09-21T02:04:23.191" v="11" actId="478"/>
          <ac:spMkLst>
            <pc:docMk/>
            <pc:sldMk cId="4278435351" sldId="730"/>
            <ac:spMk id="4" creationId="{96A53583-1C19-63BC-2371-1708678AFAC8}"/>
          </ac:spMkLst>
        </pc:spChg>
        <pc:spChg chg="del">
          <ac:chgData name="伊健 杜" userId="e69aded81da48593" providerId="LiveId" clId="{27B55A1E-7634-4682-81AF-5898EF7BDD9B}" dt="2022-09-21T02:04:14.595" v="9" actId="478"/>
          <ac:spMkLst>
            <pc:docMk/>
            <pc:sldMk cId="4278435351" sldId="730"/>
            <ac:spMk id="5" creationId="{5A348833-9AD5-F5DA-ED19-30B702BA8AC6}"/>
          </ac:spMkLst>
        </pc:spChg>
        <pc:picChg chg="add">
          <ac:chgData name="伊健 杜" userId="e69aded81da48593" providerId="LiveId" clId="{27B55A1E-7634-4682-81AF-5898EF7BDD9B}" dt="2022-09-21T02:04:21.036" v="10"/>
          <ac:picMkLst>
            <pc:docMk/>
            <pc:sldMk cId="4278435351" sldId="730"/>
            <ac:picMk id="1026" creationId="{774D3B59-2A08-5832-5E33-1976286BEBDC}"/>
          </ac:picMkLst>
        </pc:picChg>
        <pc:picChg chg="add del mod">
          <ac:chgData name="伊健 杜" userId="e69aded81da48593" providerId="LiveId" clId="{27B55A1E-7634-4682-81AF-5898EF7BDD9B}" dt="2022-09-21T02:04:28.468" v="13"/>
          <ac:picMkLst>
            <pc:docMk/>
            <pc:sldMk cId="4278435351" sldId="730"/>
            <ac:picMk id="1028" creationId="{902D9EE6-A148-5DAF-B852-036EA19D5813}"/>
          </ac:picMkLst>
        </pc:picChg>
        <pc:picChg chg="del">
          <ac:chgData name="伊健 杜" userId="e69aded81da48593" providerId="LiveId" clId="{27B55A1E-7634-4682-81AF-5898EF7BDD9B}" dt="2022-09-21T02:04:14.595" v="9" actId="478"/>
          <ac:picMkLst>
            <pc:docMk/>
            <pc:sldMk cId="4278435351" sldId="730"/>
            <ac:picMk id="1032" creationId="{E58181E8-BF44-6E81-BBAB-0650F68031C6}"/>
          </ac:picMkLst>
        </pc:picChg>
        <pc:inkChg chg="del mod">
          <ac:chgData name="伊健 杜" userId="e69aded81da48593" providerId="LiveId" clId="{27B55A1E-7634-4682-81AF-5898EF7BDD9B}" dt="2022-09-21T02:03:16.224" v="8" actId="478"/>
          <ac:inkMkLst>
            <pc:docMk/>
            <pc:sldMk cId="4278435351" sldId="730"/>
            <ac:inkMk id="3" creationId="{E80F7CB8-5FBC-C8A9-D28E-5C832C7D721E}"/>
          </ac:inkMkLst>
        </pc:inkChg>
      </pc:sldChg>
      <pc:sldChg chg="addSp delSp modSp mod modAnim">
        <pc:chgData name="伊健 杜" userId="e69aded81da48593" providerId="LiveId" clId="{27B55A1E-7634-4682-81AF-5898EF7BDD9B}" dt="2022-09-21T13:25:21.327" v="1512"/>
        <pc:sldMkLst>
          <pc:docMk/>
          <pc:sldMk cId="1193035936" sldId="731"/>
        </pc:sldMkLst>
        <pc:spChg chg="mod">
          <ac:chgData name="伊健 杜" userId="e69aded81da48593" providerId="LiveId" clId="{27B55A1E-7634-4682-81AF-5898EF7BDD9B}" dt="2022-09-21T02:09:22.012" v="41" actId="20577"/>
          <ac:spMkLst>
            <pc:docMk/>
            <pc:sldMk cId="1193035936" sldId="731"/>
            <ac:spMk id="2" creationId="{10304424-DB4A-36E7-9E0D-D32A5DD0F26C}"/>
          </ac:spMkLst>
        </pc:spChg>
        <pc:spChg chg="add mod">
          <ac:chgData name="伊健 杜" userId="e69aded81da48593" providerId="LiveId" clId="{27B55A1E-7634-4682-81AF-5898EF7BDD9B}" dt="2022-09-21T02:09:24.387" v="42" actId="1076"/>
          <ac:spMkLst>
            <pc:docMk/>
            <pc:sldMk cId="1193035936" sldId="731"/>
            <ac:spMk id="3" creationId="{D33441E0-9299-46E0-8063-F85522D42FD6}"/>
          </ac:spMkLst>
        </pc:spChg>
        <pc:spChg chg="add del mod">
          <ac:chgData name="伊健 杜" userId="e69aded81da48593" providerId="LiveId" clId="{27B55A1E-7634-4682-81AF-5898EF7BDD9B}" dt="2022-09-21T02:09:09.692" v="30"/>
          <ac:spMkLst>
            <pc:docMk/>
            <pc:sldMk cId="1193035936" sldId="731"/>
            <ac:spMk id="4" creationId="{E5BDEA9D-02E4-B653-850F-366A4282744F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193035936" sldId="731"/>
            <ac:spMk id="5" creationId="{5A348833-9AD5-F5DA-ED19-30B702BA8AC6}"/>
          </ac:spMkLst>
        </pc:spChg>
        <pc:spChg chg="add del">
          <ac:chgData name="伊健 杜" userId="e69aded81da48593" providerId="LiveId" clId="{27B55A1E-7634-4682-81AF-5898EF7BDD9B}" dt="2022-09-21T02:09:17.037" v="32"/>
          <ac:spMkLst>
            <pc:docMk/>
            <pc:sldMk cId="1193035936" sldId="731"/>
            <ac:spMk id="6" creationId="{50F85FC9-17AC-D55B-C157-48EE6FE92C12}"/>
          </ac:spMkLst>
        </pc:spChg>
        <pc:picChg chg="del">
          <ac:chgData name="伊健 杜" userId="e69aded81da48593" providerId="LiveId" clId="{27B55A1E-7634-4682-81AF-5898EF7BDD9B}" dt="2022-09-21T02:09:47.910" v="71" actId="478"/>
          <ac:picMkLst>
            <pc:docMk/>
            <pc:sldMk cId="1193035936" sldId="731"/>
            <ac:picMk id="2050" creationId="{3623CB0D-D4AB-0C62-65F2-7382A89FA1F7}"/>
          </ac:picMkLst>
        </pc:picChg>
        <pc:picChg chg="add mod">
          <ac:chgData name="伊健 杜" userId="e69aded81da48593" providerId="LiveId" clId="{27B55A1E-7634-4682-81AF-5898EF7BDD9B}" dt="2022-09-21T02:10:19.686" v="77" actId="14100"/>
          <ac:picMkLst>
            <pc:docMk/>
            <pc:sldMk cId="1193035936" sldId="731"/>
            <ac:picMk id="4099" creationId="{C09A3C28-573B-4F46-A71B-409FF3300AB3}"/>
          </ac:picMkLst>
        </pc:picChg>
      </pc:sldChg>
      <pc:sldChg chg="addSp delSp modSp mod">
        <pc:chgData name="伊健 杜" userId="e69aded81da48593" providerId="LiveId" clId="{27B55A1E-7634-4682-81AF-5898EF7BDD9B}" dt="2022-09-21T02:13:38.375" v="121" actId="14100"/>
        <pc:sldMkLst>
          <pc:docMk/>
          <pc:sldMk cId="944320811" sldId="732"/>
        </pc:sldMkLst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3" creationId="{EE2A625B-6A75-309A-9C05-648C55F4148B}"/>
          </ac:spMkLst>
        </pc:spChg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5" creationId="{5A348833-9AD5-F5DA-ED19-30B702BA8AC6}"/>
          </ac:spMkLst>
        </pc:spChg>
        <pc:spChg chg="add del mod">
          <ac:chgData name="伊健 杜" userId="e69aded81da48593" providerId="LiveId" clId="{27B55A1E-7634-4682-81AF-5898EF7BDD9B}" dt="2022-09-21T02:12:36.161" v="107" actId="478"/>
          <ac:spMkLst>
            <pc:docMk/>
            <pc:sldMk cId="944320811" sldId="732"/>
            <ac:spMk id="6" creationId="{41C82223-246A-114C-E2F9-60F06149A2E2}"/>
          </ac:spMkLst>
        </pc:spChg>
        <pc:picChg chg="add mod">
          <ac:chgData name="伊健 杜" userId="e69aded81da48593" providerId="LiveId" clId="{27B55A1E-7634-4682-81AF-5898EF7BDD9B}" dt="2022-09-21T02:13:38.375" v="121" actId="14100"/>
          <ac:picMkLst>
            <pc:docMk/>
            <pc:sldMk cId="944320811" sldId="732"/>
            <ac:picMk id="6146" creationId="{C82FF543-2AE5-E25F-2CED-7B091330ED48}"/>
          </ac:picMkLst>
        </pc:picChg>
        <pc:picChg chg="add mod">
          <ac:chgData name="伊健 杜" userId="e69aded81da48593" providerId="LiveId" clId="{27B55A1E-7634-4682-81AF-5898EF7BDD9B}" dt="2022-09-21T02:13:36.387" v="120" actId="1076"/>
          <ac:picMkLst>
            <pc:docMk/>
            <pc:sldMk cId="944320811" sldId="732"/>
            <ac:picMk id="6148" creationId="{A2A9CA1D-7A19-0A4C-BAB2-E79DEA57B995}"/>
          </ac:picMkLst>
        </pc:picChg>
      </pc:sldChg>
      <pc:sldChg chg="modSp del mod">
        <pc:chgData name="伊健 杜" userId="e69aded81da48593" providerId="LiveId" clId="{27B55A1E-7634-4682-81AF-5898EF7BDD9B}" dt="2022-09-21T02:17:21.969" v="148" actId="47"/>
        <pc:sldMkLst>
          <pc:docMk/>
          <pc:sldMk cId="668999864" sldId="733"/>
        </pc:sldMkLst>
        <pc:spChg chg="mod">
          <ac:chgData name="伊健 杜" userId="e69aded81da48593" providerId="LiveId" clId="{27B55A1E-7634-4682-81AF-5898EF7BDD9B}" dt="2022-09-21T02:17:07.738" v="147" actId="20577"/>
          <ac:spMkLst>
            <pc:docMk/>
            <pc:sldMk cId="668999864" sldId="733"/>
            <ac:spMk id="2" creationId="{10304424-DB4A-36E7-9E0D-D32A5DD0F26C}"/>
          </ac:spMkLst>
        </pc:spChg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78847899" sldId="73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65852273" sldId="73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51738406" sldId="73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22182679" sldId="73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90500913" sldId="73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194151631" sldId="73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66657426" sldId="74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145046255" sldId="74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5451133" sldId="74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16251889" sldId="74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820015645" sldId="74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37434247" sldId="74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4760552" sldId="74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65271199" sldId="74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69409766" sldId="74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075513915" sldId="74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191099141" sldId="75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965889830" sldId="75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5401351" sldId="75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40628381" sldId="75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567888212" sldId="75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29951586" sldId="75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220573542" sldId="75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61183513" sldId="75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937228635" sldId="75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64157853" sldId="75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48337198" sldId="76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58461846" sldId="76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23542195" sldId="76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861890121" sldId="76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61179972" sldId="76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854959695" sldId="76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943475944" sldId="76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874945033" sldId="76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18953386" sldId="76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79748878" sldId="76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09939633" sldId="77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064507268" sldId="77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73482740" sldId="772"/>
        </pc:sldMkLst>
      </pc:sldChg>
      <pc:sldChg chg="modSp add del mod ord">
        <pc:chgData name="伊健 杜" userId="e69aded81da48593" providerId="LiveId" clId="{27B55A1E-7634-4682-81AF-5898EF7BDD9B}" dt="2022-09-21T13:14:29.062" v="1232"/>
        <pc:sldMkLst>
          <pc:docMk/>
          <pc:sldMk cId="489299543" sldId="773"/>
        </pc:sldMkLst>
        <pc:spChg chg="mod">
          <ac:chgData name="伊健 杜" userId="e69aded81da48593" providerId="LiveId" clId="{27B55A1E-7634-4682-81AF-5898EF7BDD9B}" dt="2022-09-21T13:07:08.291" v="1102"/>
          <ac:spMkLst>
            <pc:docMk/>
            <pc:sldMk cId="489299543" sldId="773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13:07:28.604" v="1113" actId="20577"/>
          <ac:spMkLst>
            <pc:docMk/>
            <pc:sldMk cId="489299543" sldId="773"/>
            <ac:spMk id="5" creationId="{5A348833-9AD5-F5DA-ED19-30B702BA8AC6}"/>
          </ac:spMkLst>
        </pc:spChg>
      </pc:sldChg>
      <pc:sldChg chg="addSp delSp modSp add del mod ord">
        <pc:chgData name="伊健 杜" userId="e69aded81da48593" providerId="LiveId" clId="{27B55A1E-7634-4682-81AF-5898EF7BDD9B}" dt="2022-09-21T17:22:25.283" v="1582" actId="403"/>
        <pc:sldMkLst>
          <pc:docMk/>
          <pc:sldMk cId="460410919" sldId="774"/>
        </pc:sldMkLst>
        <pc:spChg chg="add mod">
          <ac:chgData name="伊健 杜" userId="e69aded81da48593" providerId="LiveId" clId="{27B55A1E-7634-4682-81AF-5898EF7BDD9B}" dt="2022-09-21T17:22:25.283" v="1582" actId="403"/>
          <ac:spMkLst>
            <pc:docMk/>
            <pc:sldMk cId="460410919" sldId="774"/>
            <ac:spMk id="3" creationId="{1BA605D5-B9AA-7E22-3E02-8575D97F6508}"/>
          </ac:spMkLst>
        </pc:spChg>
        <pc:spChg chg="del">
          <ac:chgData name="伊健 杜" userId="e69aded81da48593" providerId="LiveId" clId="{27B55A1E-7634-4682-81AF-5898EF7BDD9B}" dt="2022-09-21T13:13:16.804" v="1221" actId="478"/>
          <ac:spMkLst>
            <pc:docMk/>
            <pc:sldMk cId="460410919" sldId="774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13:14:10.994" v="1230" actId="1076"/>
          <ac:picMkLst>
            <pc:docMk/>
            <pc:sldMk cId="460410919" sldId="774"/>
            <ac:picMk id="3074" creationId="{92643D89-063D-77EA-8E98-26285659B263}"/>
          </ac:picMkLst>
        </pc:picChg>
        <pc:picChg chg="del">
          <ac:chgData name="伊健 杜" userId="e69aded81da48593" providerId="LiveId" clId="{27B55A1E-7634-4682-81AF-5898EF7BDD9B}" dt="2022-09-21T13:13:16.804" v="1221" actId="478"/>
          <ac:picMkLst>
            <pc:docMk/>
            <pc:sldMk cId="460410919" sldId="774"/>
            <ac:picMk id="36866" creationId="{80224A98-FEEF-7949-3487-602550D717C9}"/>
          </ac:picMkLst>
        </pc:picChg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1775646068" sldId="775"/>
        </pc:sldMkLst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1888427711" sldId="776"/>
        </pc:sldMkLst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2681233525" sldId="77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733536274" sldId="778"/>
        </pc:sldMkLst>
      </pc:sldChg>
      <pc:sldChg chg="addSp delSp add">
        <pc:chgData name="伊健 杜" userId="e69aded81da48593" providerId="LiveId" clId="{27B55A1E-7634-4682-81AF-5898EF7BDD9B}" dt="2022-09-21T02:05:46.006" v="17"/>
        <pc:sldMkLst>
          <pc:docMk/>
          <pc:sldMk cId="4134088430" sldId="779"/>
        </pc:sldMkLst>
        <pc:picChg chg="del">
          <ac:chgData name="伊健 杜" userId="e69aded81da48593" providerId="LiveId" clId="{27B55A1E-7634-4682-81AF-5898EF7BDD9B}" dt="2022-09-21T02:05:45.355" v="16" actId="478"/>
          <ac:picMkLst>
            <pc:docMk/>
            <pc:sldMk cId="4134088430" sldId="779"/>
            <ac:picMk id="1026" creationId="{774D3B59-2A08-5832-5E33-1976286BEBDC}"/>
          </ac:picMkLst>
        </pc:picChg>
        <pc:picChg chg="add">
          <ac:chgData name="伊健 杜" userId="e69aded81da48593" providerId="LiveId" clId="{27B55A1E-7634-4682-81AF-5898EF7BDD9B}" dt="2022-09-21T02:05:46.006" v="17"/>
          <ac:picMkLst>
            <pc:docMk/>
            <pc:sldMk cId="4134088430" sldId="779"/>
            <ac:picMk id="3074" creationId="{9C73270C-3AA2-0B0E-7BCE-37BF5CCED52C}"/>
          </ac:picMkLst>
        </pc:picChg>
      </pc:sldChg>
      <pc:sldChg chg="addSp delSp add">
        <pc:chgData name="伊健 杜" userId="e69aded81da48593" providerId="LiveId" clId="{27B55A1E-7634-4682-81AF-5898EF7BDD9B}" dt="2022-09-21T02:07:21.207" v="19"/>
        <pc:sldMkLst>
          <pc:docMk/>
          <pc:sldMk cId="4021455004" sldId="780"/>
        </pc:sldMkLst>
        <pc:picChg chg="del">
          <ac:chgData name="伊健 杜" userId="e69aded81da48593" providerId="LiveId" clId="{27B55A1E-7634-4682-81AF-5898EF7BDD9B}" dt="2022-09-21T02:07:19.052" v="18" actId="478"/>
          <ac:picMkLst>
            <pc:docMk/>
            <pc:sldMk cId="4021455004" sldId="780"/>
            <ac:picMk id="1026" creationId="{774D3B59-2A08-5832-5E33-1976286BEBDC}"/>
          </ac:picMkLst>
        </pc:picChg>
        <pc:picChg chg="add">
          <ac:chgData name="伊健 杜" userId="e69aded81da48593" providerId="LiveId" clId="{27B55A1E-7634-4682-81AF-5898EF7BDD9B}" dt="2022-09-21T02:07:21.207" v="19"/>
          <ac:picMkLst>
            <pc:docMk/>
            <pc:sldMk cId="4021455004" sldId="780"/>
            <ac:picMk id="2050" creationId="{F1FF5C80-191D-1A67-F8FD-4ACB46E9DD36}"/>
          </ac:picMkLst>
        </pc:picChg>
      </pc:sldChg>
      <pc:sldChg chg="add del">
        <pc:chgData name="伊健 杜" userId="e69aded81da48593" providerId="LiveId" clId="{27B55A1E-7634-4682-81AF-5898EF7BDD9B}" dt="2022-09-21T02:09:33.117" v="44" actId="47"/>
        <pc:sldMkLst>
          <pc:docMk/>
          <pc:sldMk cId="617715582" sldId="781"/>
        </pc:sldMkLst>
      </pc:sldChg>
      <pc:sldChg chg="addSp delSp modSp add mod delAnim modAnim">
        <pc:chgData name="伊健 杜" userId="e69aded81da48593" providerId="LiveId" clId="{27B55A1E-7634-4682-81AF-5898EF7BDD9B}" dt="2022-09-21T13:25:21.327" v="1512"/>
        <pc:sldMkLst>
          <pc:docMk/>
          <pc:sldMk cId="665963080" sldId="781"/>
        </pc:sldMkLst>
        <pc:spChg chg="del mod">
          <ac:chgData name="伊健 杜" userId="e69aded81da48593" providerId="LiveId" clId="{27B55A1E-7634-4682-81AF-5898EF7BDD9B}" dt="2022-09-21T02:10:40.922" v="84" actId="478"/>
          <ac:spMkLst>
            <pc:docMk/>
            <pc:sldMk cId="665963080" sldId="781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665963080" sldId="781"/>
            <ac:spMk id="5" creationId="{5A348833-9AD5-F5DA-ED19-30B702BA8AC6}"/>
          </ac:spMkLst>
        </pc:spChg>
        <pc:picChg chg="del">
          <ac:chgData name="伊健 杜" userId="e69aded81da48593" providerId="LiveId" clId="{27B55A1E-7634-4682-81AF-5898EF7BDD9B}" dt="2022-09-21T02:11:29.948" v="101" actId="478"/>
          <ac:picMkLst>
            <pc:docMk/>
            <pc:sldMk cId="665963080" sldId="781"/>
            <ac:picMk id="4099" creationId="{C09A3C28-573B-4F46-A71B-409FF3300AB3}"/>
          </ac:picMkLst>
        </pc:picChg>
        <pc:picChg chg="add mod">
          <ac:chgData name="伊健 杜" userId="e69aded81da48593" providerId="LiveId" clId="{27B55A1E-7634-4682-81AF-5898EF7BDD9B}" dt="2022-09-21T02:11:36.978" v="105" actId="14100"/>
          <ac:picMkLst>
            <pc:docMk/>
            <pc:sldMk cId="665963080" sldId="781"/>
            <ac:picMk id="5122" creationId="{553F93FC-BEEA-8A47-27DA-3876500CC952}"/>
          </ac:picMkLst>
        </pc:picChg>
      </pc:sldChg>
      <pc:sldChg chg="addSp delSp modSp add">
        <pc:chgData name="伊健 杜" userId="e69aded81da48593" providerId="LiveId" clId="{27B55A1E-7634-4682-81AF-5898EF7BDD9B}" dt="2022-09-21T02:14:13.790" v="124" actId="1076"/>
        <pc:sldMkLst>
          <pc:docMk/>
          <pc:sldMk cId="2354096057" sldId="782"/>
        </pc:sldMkLst>
        <pc:picChg chg="del">
          <ac:chgData name="伊健 杜" userId="e69aded81da48593" providerId="LiveId" clId="{27B55A1E-7634-4682-81AF-5898EF7BDD9B}" dt="2022-09-21T02:13:13.818" v="112" actId="478"/>
          <ac:picMkLst>
            <pc:docMk/>
            <pc:sldMk cId="2354096057" sldId="782"/>
            <ac:picMk id="6146" creationId="{C82FF543-2AE5-E25F-2CED-7B091330ED48}"/>
          </ac:picMkLst>
        </pc:picChg>
        <pc:picChg chg="add mod">
          <ac:chgData name="伊健 杜" userId="e69aded81da48593" providerId="LiveId" clId="{27B55A1E-7634-4682-81AF-5898EF7BDD9B}" dt="2022-09-21T02:13:17.634" v="115" actId="14100"/>
          <ac:picMkLst>
            <pc:docMk/>
            <pc:sldMk cId="2354096057" sldId="782"/>
            <ac:picMk id="7170" creationId="{9DC19A0E-DE62-735C-2AB3-7CE3B674E5AF}"/>
          </ac:picMkLst>
        </pc:picChg>
        <pc:picChg chg="add mod">
          <ac:chgData name="伊健 杜" userId="e69aded81da48593" providerId="LiveId" clId="{27B55A1E-7634-4682-81AF-5898EF7BDD9B}" dt="2022-09-21T02:14:13.790" v="124" actId="1076"/>
          <ac:picMkLst>
            <pc:docMk/>
            <pc:sldMk cId="2354096057" sldId="782"/>
            <ac:picMk id="7172" creationId="{B63F2512-372B-5350-6482-1F0B783C0F09}"/>
          </ac:picMkLst>
        </pc:picChg>
      </pc:sldChg>
      <pc:sldChg chg="addSp delSp new mod ord">
        <pc:chgData name="伊健 杜" userId="e69aded81da48593" providerId="LiveId" clId="{27B55A1E-7634-4682-81AF-5898EF7BDD9B}" dt="2022-09-21T02:14:49.836" v="129"/>
        <pc:sldMkLst>
          <pc:docMk/>
          <pc:sldMk cId="3855891346" sldId="783"/>
        </pc:sldMkLst>
        <pc:spChg chg="del">
          <ac:chgData name="伊健 杜" userId="e69aded81da48593" providerId="LiveId" clId="{27B55A1E-7634-4682-81AF-5898EF7BDD9B}" dt="2022-09-21T02:14:46.404" v="126" actId="478"/>
          <ac:spMkLst>
            <pc:docMk/>
            <pc:sldMk cId="3855891346" sldId="783"/>
            <ac:spMk id="2" creationId="{0A0EC5CE-FA79-857E-F962-B9D16D3A419D}"/>
          </ac:spMkLst>
        </pc:spChg>
        <pc:spChg chg="del">
          <ac:chgData name="伊健 杜" userId="e69aded81da48593" providerId="LiveId" clId="{27B55A1E-7634-4682-81AF-5898EF7BDD9B}" dt="2022-09-21T02:14:46.404" v="126" actId="478"/>
          <ac:spMkLst>
            <pc:docMk/>
            <pc:sldMk cId="3855891346" sldId="783"/>
            <ac:spMk id="3" creationId="{1271AC09-54C5-3D45-CFEF-6EBB560AC7B6}"/>
          </ac:spMkLst>
        </pc:spChg>
        <pc:picChg chg="add">
          <ac:chgData name="伊健 杜" userId="e69aded81da48593" providerId="LiveId" clId="{27B55A1E-7634-4682-81AF-5898EF7BDD9B}" dt="2022-09-21T02:14:46.757" v="127"/>
          <ac:picMkLst>
            <pc:docMk/>
            <pc:sldMk cId="3855891346" sldId="783"/>
            <ac:picMk id="8194" creationId="{5E2FBF6C-8D72-7D81-D504-E5148950C755}"/>
          </ac:picMkLst>
        </pc:picChg>
      </pc:sldChg>
      <pc:sldChg chg="addSp delSp modSp new mod">
        <pc:chgData name="伊健 杜" userId="e69aded81da48593" providerId="LiveId" clId="{27B55A1E-7634-4682-81AF-5898EF7BDD9B}" dt="2022-09-21T02:15:16.076" v="134" actId="1076"/>
        <pc:sldMkLst>
          <pc:docMk/>
          <pc:sldMk cId="1361135311" sldId="784"/>
        </pc:sldMkLst>
        <pc:spChg chg="del">
          <ac:chgData name="伊健 杜" userId="e69aded81da48593" providerId="LiveId" clId="{27B55A1E-7634-4682-81AF-5898EF7BDD9B}" dt="2022-09-21T02:14:54.716" v="131" actId="478"/>
          <ac:spMkLst>
            <pc:docMk/>
            <pc:sldMk cId="1361135311" sldId="784"/>
            <ac:spMk id="2" creationId="{14BC82E3-E069-FA9B-3518-6F4B2D3A836D}"/>
          </ac:spMkLst>
        </pc:spChg>
        <pc:spChg chg="del">
          <ac:chgData name="伊健 杜" userId="e69aded81da48593" providerId="LiveId" clId="{27B55A1E-7634-4682-81AF-5898EF7BDD9B}" dt="2022-09-21T02:14:54.716" v="131" actId="478"/>
          <ac:spMkLst>
            <pc:docMk/>
            <pc:sldMk cId="1361135311" sldId="784"/>
            <ac:spMk id="3" creationId="{97858038-3243-9C79-AD85-9A001C2B3E6F}"/>
          </ac:spMkLst>
        </pc:spChg>
        <pc:picChg chg="add mod">
          <ac:chgData name="伊健 杜" userId="e69aded81da48593" providerId="LiveId" clId="{27B55A1E-7634-4682-81AF-5898EF7BDD9B}" dt="2022-09-21T02:15:16.076" v="134" actId="1076"/>
          <ac:picMkLst>
            <pc:docMk/>
            <pc:sldMk cId="1361135311" sldId="784"/>
            <ac:picMk id="9218" creationId="{0EE9B604-3668-9787-E34F-3D7D0015445B}"/>
          </ac:picMkLst>
        </pc:picChg>
      </pc:sldChg>
      <pc:sldChg chg="addSp delSp modSp new mod">
        <pc:chgData name="伊健 杜" userId="e69aded81da48593" providerId="LiveId" clId="{27B55A1E-7634-4682-81AF-5898EF7BDD9B}" dt="2022-09-21T02:16:31.394" v="138" actId="1076"/>
        <pc:sldMkLst>
          <pc:docMk/>
          <pc:sldMk cId="545446357" sldId="785"/>
        </pc:sldMkLst>
        <pc:spChg chg="del">
          <ac:chgData name="伊健 杜" userId="e69aded81da48593" providerId="LiveId" clId="{27B55A1E-7634-4682-81AF-5898EF7BDD9B}" dt="2022-09-21T02:16:22.496" v="136" actId="478"/>
          <ac:spMkLst>
            <pc:docMk/>
            <pc:sldMk cId="545446357" sldId="785"/>
            <ac:spMk id="2" creationId="{35D1BDBC-9E33-A954-056B-7F56D57AFB91}"/>
          </ac:spMkLst>
        </pc:spChg>
        <pc:spChg chg="del">
          <ac:chgData name="伊健 杜" userId="e69aded81da48593" providerId="LiveId" clId="{27B55A1E-7634-4682-81AF-5898EF7BDD9B}" dt="2022-09-21T02:16:22.496" v="136" actId="478"/>
          <ac:spMkLst>
            <pc:docMk/>
            <pc:sldMk cId="545446357" sldId="785"/>
            <ac:spMk id="3" creationId="{ED3499D7-447E-105D-F8C5-6BE8A02A30C6}"/>
          </ac:spMkLst>
        </pc:spChg>
        <pc:picChg chg="add mod">
          <ac:chgData name="伊健 杜" userId="e69aded81da48593" providerId="LiveId" clId="{27B55A1E-7634-4682-81AF-5898EF7BDD9B}" dt="2022-09-21T02:16:31.394" v="138" actId="1076"/>
          <ac:picMkLst>
            <pc:docMk/>
            <pc:sldMk cId="545446357" sldId="785"/>
            <ac:picMk id="10242" creationId="{8489A1C7-01D0-E9E3-8211-42AD81632934}"/>
          </ac:picMkLst>
        </pc:picChg>
      </pc:sldChg>
      <pc:sldChg chg="modSp new del mod">
        <pc:chgData name="伊健 杜" userId="e69aded81da48593" providerId="LiveId" clId="{27B55A1E-7634-4682-81AF-5898EF7BDD9B}" dt="2022-09-21T02:17:55.143" v="158" actId="47"/>
        <pc:sldMkLst>
          <pc:docMk/>
          <pc:sldMk cId="2720874086" sldId="786"/>
        </pc:sldMkLst>
        <pc:spChg chg="mod">
          <ac:chgData name="伊健 杜" userId="e69aded81da48593" providerId="LiveId" clId="{27B55A1E-7634-4682-81AF-5898EF7BDD9B}" dt="2022-09-21T02:17:45.942" v="156"/>
          <ac:spMkLst>
            <pc:docMk/>
            <pc:sldMk cId="2720874086" sldId="786"/>
            <ac:spMk id="2" creationId="{EF127416-BEE0-E02B-96B7-4408CE496D3D}"/>
          </ac:spMkLst>
        </pc:spChg>
      </pc:sldChg>
      <pc:sldChg chg="addSp delSp modSp add mod">
        <pc:chgData name="伊健 杜" userId="e69aded81da48593" providerId="LiveId" clId="{27B55A1E-7634-4682-81AF-5898EF7BDD9B}" dt="2022-09-21T13:25:21.327" v="1512"/>
        <pc:sldMkLst>
          <pc:docMk/>
          <pc:sldMk cId="685747463" sldId="787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685747463" sldId="787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18:31.350" v="173"/>
          <ac:spMkLst>
            <pc:docMk/>
            <pc:sldMk cId="685747463" sldId="787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685747463" sldId="787"/>
            <ac:spMk id="5" creationId="{5A348833-9AD5-F5DA-ED19-30B702BA8AC6}"/>
          </ac:spMkLst>
        </pc:spChg>
        <pc:picChg chg="del">
          <ac:chgData name="伊健 杜" userId="e69aded81da48593" providerId="LiveId" clId="{27B55A1E-7634-4682-81AF-5898EF7BDD9B}" dt="2022-09-21T02:18:32.786" v="174" actId="478"/>
          <ac:picMkLst>
            <pc:docMk/>
            <pc:sldMk cId="685747463" sldId="787"/>
            <ac:picMk id="4099" creationId="{C09A3C28-573B-4F46-A71B-409FF3300AB3}"/>
          </ac:picMkLst>
        </pc:picChg>
        <pc:picChg chg="add mod">
          <ac:chgData name="伊健 杜" userId="e69aded81da48593" providerId="LiveId" clId="{27B55A1E-7634-4682-81AF-5898EF7BDD9B}" dt="2022-09-21T02:20:05.624" v="177" actId="1076"/>
          <ac:picMkLst>
            <pc:docMk/>
            <pc:sldMk cId="685747463" sldId="787"/>
            <ac:picMk id="11266" creationId="{E4B6F691-07B1-F96A-B049-D5BE64ECE2B1}"/>
          </ac:picMkLst>
        </pc:picChg>
      </pc:sldChg>
      <pc:sldChg chg="addSp delSp modSp add mod delAnim">
        <pc:chgData name="伊健 杜" userId="e69aded81da48593" providerId="LiveId" clId="{27B55A1E-7634-4682-81AF-5898EF7BDD9B}" dt="2022-09-21T13:25:21.327" v="1512"/>
        <pc:sldMkLst>
          <pc:docMk/>
          <pc:sldMk cId="4024327613" sldId="788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4024327613" sldId="788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20:19.616" v="204" actId="478"/>
          <ac:spMkLst>
            <pc:docMk/>
            <pc:sldMk cId="4024327613" sldId="788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4024327613" sldId="788"/>
            <ac:spMk id="5" creationId="{5A348833-9AD5-F5DA-ED19-30B702BA8AC6}"/>
          </ac:spMkLst>
        </pc:spChg>
        <pc:picChg chg="del mod">
          <ac:chgData name="伊健 杜" userId="e69aded81da48593" providerId="LiveId" clId="{27B55A1E-7634-4682-81AF-5898EF7BDD9B}" dt="2022-09-21T02:20:26.760" v="216" actId="478"/>
          <ac:picMkLst>
            <pc:docMk/>
            <pc:sldMk cId="4024327613" sldId="788"/>
            <ac:picMk id="11266" creationId="{E4B6F691-07B1-F96A-B049-D5BE64ECE2B1}"/>
          </ac:picMkLst>
        </pc:picChg>
        <pc:picChg chg="add mod">
          <ac:chgData name="伊健 杜" userId="e69aded81da48593" providerId="LiveId" clId="{27B55A1E-7634-4682-81AF-5898EF7BDD9B}" dt="2022-09-21T03:04:07.072" v="1050" actId="1076"/>
          <ac:picMkLst>
            <pc:docMk/>
            <pc:sldMk cId="4024327613" sldId="788"/>
            <ac:picMk id="15362" creationId="{B2FBDBB6-71DF-0366-6084-F86BF7477719}"/>
          </ac:picMkLst>
        </pc:picChg>
      </pc:sldChg>
      <pc:sldChg chg="addSp delSp modSp add mod">
        <pc:chgData name="伊健 杜" userId="e69aded81da48593" providerId="LiveId" clId="{27B55A1E-7634-4682-81AF-5898EF7BDD9B}" dt="2022-09-21T13:25:21.327" v="1512"/>
        <pc:sldMkLst>
          <pc:docMk/>
          <pc:sldMk cId="1742863504" sldId="789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742863504" sldId="789"/>
            <ac:spMk id="2" creationId="{10304424-DB4A-36E7-9E0D-D32A5DD0F26C}"/>
          </ac:spMkLst>
        </pc:spChg>
        <pc:spChg chg="add del">
          <ac:chgData name="伊健 杜" userId="e69aded81da48593" providerId="LiveId" clId="{27B55A1E-7634-4682-81AF-5898EF7BDD9B}" dt="2022-09-21T03:13:14.771" v="1052" actId="478"/>
          <ac:spMkLst>
            <pc:docMk/>
            <pc:sldMk cId="1742863504" sldId="789"/>
            <ac:spMk id="4" creationId="{50926745-3C50-F9F6-7C36-81606A51ACEC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742863504" sldId="789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03:13:33.831" v="1057" actId="1076"/>
          <ac:picMkLst>
            <pc:docMk/>
            <pc:sldMk cId="1742863504" sldId="789"/>
            <ac:picMk id="14338" creationId="{CE43E223-7FDE-1BFE-8EDF-65C0D8B2330A}"/>
          </ac:picMkLst>
        </pc:picChg>
      </pc:sldChg>
      <pc:sldChg chg="addSp delSp modSp new mod">
        <pc:chgData name="伊健 杜" userId="e69aded81da48593" providerId="LiveId" clId="{27B55A1E-7634-4682-81AF-5898EF7BDD9B}" dt="2022-09-21T02:24:03.594" v="283" actId="478"/>
        <pc:sldMkLst>
          <pc:docMk/>
          <pc:sldMk cId="3927981003" sldId="790"/>
        </pc:sldMkLst>
        <pc:spChg chg="del mod">
          <ac:chgData name="伊健 杜" userId="e69aded81da48593" providerId="LiveId" clId="{27B55A1E-7634-4682-81AF-5898EF7BDD9B}" dt="2022-09-21T02:24:03.594" v="283" actId="478"/>
          <ac:spMkLst>
            <pc:docMk/>
            <pc:sldMk cId="3927981003" sldId="790"/>
            <ac:spMk id="2" creationId="{AB473757-7D97-7D0D-066E-D854BAF600B6}"/>
          </ac:spMkLst>
        </pc:spChg>
        <pc:spChg chg="del">
          <ac:chgData name="伊健 杜" userId="e69aded81da48593" providerId="LiveId" clId="{27B55A1E-7634-4682-81AF-5898EF7BDD9B}" dt="2022-09-21T02:21:11.785" v="275" actId="478"/>
          <ac:spMkLst>
            <pc:docMk/>
            <pc:sldMk cId="3927981003" sldId="790"/>
            <ac:spMk id="3" creationId="{D339EC67-C59A-4967-6BFF-7CB019B41F06}"/>
          </ac:spMkLst>
        </pc:spChg>
        <pc:picChg chg="add mod">
          <ac:chgData name="伊健 杜" userId="e69aded81da48593" providerId="LiveId" clId="{27B55A1E-7634-4682-81AF-5898EF7BDD9B}" dt="2022-09-21T02:24:00.681" v="282"/>
          <ac:picMkLst>
            <pc:docMk/>
            <pc:sldMk cId="3927981003" sldId="790"/>
            <ac:picMk id="4" creationId="{08AEA61D-CBCB-C790-2A69-E2652532483F}"/>
          </ac:picMkLst>
        </pc:picChg>
      </pc:sldChg>
      <pc:sldChg chg="addSp delSp add mod">
        <pc:chgData name="伊健 杜" userId="e69aded81da48593" providerId="LiveId" clId="{27B55A1E-7634-4682-81AF-5898EF7BDD9B}" dt="2022-09-21T03:03:23.020" v="1045"/>
        <pc:sldMkLst>
          <pc:docMk/>
          <pc:sldMk cId="3941975045" sldId="791"/>
        </pc:sldMkLst>
        <pc:spChg chg="del">
          <ac:chgData name="伊健 杜" userId="e69aded81da48593" providerId="LiveId" clId="{27B55A1E-7634-4682-81AF-5898EF7BDD9B}" dt="2022-09-21T03:03:20.413" v="1044" actId="478"/>
          <ac:spMkLst>
            <pc:docMk/>
            <pc:sldMk cId="3941975045" sldId="791"/>
            <ac:spMk id="2" creationId="{AB473757-7D97-7D0D-066E-D854BAF600B6}"/>
          </ac:spMkLst>
        </pc:spChg>
        <pc:picChg chg="add">
          <ac:chgData name="伊健 杜" userId="e69aded81da48593" providerId="LiveId" clId="{27B55A1E-7634-4682-81AF-5898EF7BDD9B}" dt="2022-09-21T03:03:23.020" v="1045"/>
          <ac:picMkLst>
            <pc:docMk/>
            <pc:sldMk cId="3941975045" sldId="791"/>
            <ac:picMk id="28674" creationId="{A0A71D90-39E5-269F-90CB-B32AC3D508E1}"/>
          </ac:picMkLst>
        </pc:picChg>
      </pc:sldChg>
      <pc:sldChg chg="addSp delSp modSp add mod">
        <pc:chgData name="伊健 杜" userId="e69aded81da48593" providerId="LiveId" clId="{27B55A1E-7634-4682-81AF-5898EF7BDD9B}" dt="2022-09-21T03:21:01.821" v="1061" actId="1076"/>
        <pc:sldMkLst>
          <pc:docMk/>
          <pc:sldMk cId="2860820200" sldId="792"/>
        </pc:sldMkLst>
        <pc:spChg chg="del">
          <ac:chgData name="伊健 杜" userId="e69aded81da48593" providerId="LiveId" clId="{27B55A1E-7634-4682-81AF-5898EF7BDD9B}" dt="2022-09-21T03:20:53.662" v="1058" actId="478"/>
          <ac:spMkLst>
            <pc:docMk/>
            <pc:sldMk cId="2860820200" sldId="792"/>
            <ac:spMk id="2" creationId="{AB473757-7D97-7D0D-066E-D854BAF600B6}"/>
          </ac:spMkLst>
        </pc:spChg>
        <pc:picChg chg="add mod">
          <ac:chgData name="伊健 杜" userId="e69aded81da48593" providerId="LiveId" clId="{27B55A1E-7634-4682-81AF-5898EF7BDD9B}" dt="2022-09-21T03:21:01.821" v="1061" actId="1076"/>
          <ac:picMkLst>
            <pc:docMk/>
            <pc:sldMk cId="2860820200" sldId="792"/>
            <ac:picMk id="30722" creationId="{41EDD328-DD8D-2A78-34DD-2E2A3464D254}"/>
          </ac:picMkLst>
        </pc:picChg>
      </pc:sldChg>
      <pc:sldChg chg="addSp delSp modSp add mod">
        <pc:chgData name="伊健 杜" userId="e69aded81da48593" providerId="LiveId" clId="{27B55A1E-7634-4682-81AF-5898EF7BDD9B}" dt="2022-09-21T03:28:40.460" v="1067" actId="1076"/>
        <pc:sldMkLst>
          <pc:docMk/>
          <pc:sldMk cId="877419098" sldId="793"/>
        </pc:sldMkLst>
        <pc:spChg chg="del">
          <ac:chgData name="伊健 杜" userId="e69aded81da48593" providerId="LiveId" clId="{27B55A1E-7634-4682-81AF-5898EF7BDD9B}" dt="2022-09-21T03:28:26.213" v="1063" actId="478"/>
          <ac:spMkLst>
            <pc:docMk/>
            <pc:sldMk cId="877419098" sldId="793"/>
            <ac:spMk id="2" creationId="{AB473757-7D97-7D0D-066E-D854BAF600B6}"/>
          </ac:spMkLst>
        </pc:spChg>
        <pc:spChg chg="add del">
          <ac:chgData name="伊健 杜" userId="e69aded81da48593" providerId="LiveId" clId="{27B55A1E-7634-4682-81AF-5898EF7BDD9B}" dt="2022-09-21T03:28:26.943" v="1064" actId="478"/>
          <ac:spMkLst>
            <pc:docMk/>
            <pc:sldMk cId="877419098" sldId="793"/>
            <ac:spMk id="3" creationId="{EEC3AF7D-5458-53FD-77BE-D9AAA2730718}"/>
          </ac:spMkLst>
        </pc:spChg>
        <pc:picChg chg="add mod">
          <ac:chgData name="伊健 杜" userId="e69aded81da48593" providerId="LiveId" clId="{27B55A1E-7634-4682-81AF-5898EF7BDD9B}" dt="2022-09-21T03:28:40.460" v="1067" actId="1076"/>
          <ac:picMkLst>
            <pc:docMk/>
            <pc:sldMk cId="877419098" sldId="793"/>
            <ac:picMk id="31748" creationId="{6160C992-3164-DB68-91C2-D0C4E8A3DCD1}"/>
          </ac:picMkLst>
        </pc:picChg>
      </pc:sldChg>
      <pc:sldChg chg="addSp delSp modSp add mod">
        <pc:chgData name="伊健 杜" userId="e69aded81da48593" providerId="LiveId" clId="{27B55A1E-7634-4682-81AF-5898EF7BDD9B}" dt="2022-09-21T03:31:22.784" v="1071" actId="1076"/>
        <pc:sldMkLst>
          <pc:docMk/>
          <pc:sldMk cId="2661077834" sldId="794"/>
        </pc:sldMkLst>
        <pc:spChg chg="del mod">
          <ac:chgData name="伊健 杜" userId="e69aded81da48593" providerId="LiveId" clId="{27B55A1E-7634-4682-81AF-5898EF7BDD9B}" dt="2022-09-21T03:28:46.509" v="1069" actId="478"/>
          <ac:spMkLst>
            <pc:docMk/>
            <pc:sldMk cId="2661077834" sldId="794"/>
            <ac:spMk id="2" creationId="{AB473757-7D97-7D0D-066E-D854BAF600B6}"/>
          </ac:spMkLst>
        </pc:spChg>
        <pc:picChg chg="add mod">
          <ac:chgData name="伊健 杜" userId="e69aded81da48593" providerId="LiveId" clId="{27B55A1E-7634-4682-81AF-5898EF7BDD9B}" dt="2022-09-21T03:31:22.784" v="1071" actId="1076"/>
          <ac:picMkLst>
            <pc:docMk/>
            <pc:sldMk cId="2661077834" sldId="794"/>
            <ac:picMk id="32770" creationId="{BF7B33C1-279B-94A5-A92A-A2142715A84C}"/>
          </ac:picMkLst>
        </pc:picChg>
      </pc:sldChg>
      <pc:sldChg chg="addSp delSp modSp add mod">
        <pc:chgData name="伊健 杜" userId="e69aded81da48593" providerId="LiveId" clId="{27B55A1E-7634-4682-81AF-5898EF7BDD9B}" dt="2022-09-21T02:50:28.770" v="801" actId="1076"/>
        <pc:sldMkLst>
          <pc:docMk/>
          <pc:sldMk cId="2550314354" sldId="795"/>
        </pc:sldMkLst>
        <pc:spChg chg="mod">
          <ac:chgData name="伊健 杜" userId="e69aded81da48593" providerId="LiveId" clId="{27B55A1E-7634-4682-81AF-5898EF7BDD9B}" dt="2022-09-21T02:48:45.585" v="768"/>
          <ac:spMkLst>
            <pc:docMk/>
            <pc:sldMk cId="2550314354" sldId="795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49:09.298" v="773" actId="1076"/>
          <ac:spMkLst>
            <pc:docMk/>
            <pc:sldMk cId="2550314354" sldId="795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02:49:56.221" v="798" actId="1076"/>
          <ac:spMkLst>
            <pc:docMk/>
            <pc:sldMk cId="2550314354" sldId="795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02:50:28.770" v="801" actId="1076"/>
          <ac:picMkLst>
            <pc:docMk/>
            <pc:sldMk cId="2550314354" sldId="795"/>
            <ac:picMk id="4" creationId="{ADC50878-6B2D-2C59-B1FD-99B290599352}"/>
          </ac:picMkLst>
        </pc:picChg>
        <pc:picChg chg="del">
          <ac:chgData name="伊健 杜" userId="e69aded81da48593" providerId="LiveId" clId="{27B55A1E-7634-4682-81AF-5898EF7BDD9B}" dt="2022-09-21T02:49:11.722" v="774" actId="478"/>
          <ac:picMkLst>
            <pc:docMk/>
            <pc:sldMk cId="2550314354" sldId="795"/>
            <ac:picMk id="11266" creationId="{E4B6F691-07B1-F96A-B049-D5BE64ECE2B1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615686746" sldId="796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615686746" sldId="796"/>
            <ac:spMk id="2" creationId="{136E2D8D-8B75-9726-966B-4CE386C629F6}"/>
          </ac:spMkLst>
        </pc:spChg>
        <pc:spChg chg="del">
          <ac:chgData name="伊健 杜" userId="e69aded81da48593" providerId="LiveId" clId="{27B55A1E-7634-4682-81AF-5898EF7BDD9B}" dt="2022-09-21T02:27:02.419" v="307" actId="478"/>
          <ac:spMkLst>
            <pc:docMk/>
            <pc:sldMk cId="615686746" sldId="796"/>
            <ac:spMk id="3" creationId="{20C1A024-0744-8EF2-601B-250702CAF189}"/>
          </ac:spMkLst>
        </pc:spChg>
      </pc:sldChg>
      <pc:sldChg chg="addSp delSp modSp new mod">
        <pc:chgData name="伊健 杜" userId="e69aded81da48593" providerId="LiveId" clId="{27B55A1E-7634-4682-81AF-5898EF7BDD9B}" dt="2022-09-21T13:25:21.327" v="1512"/>
        <pc:sldMkLst>
          <pc:docMk/>
          <pc:sldMk cId="4248501717" sldId="797"/>
        </pc:sldMkLst>
        <pc:spChg chg="del">
          <ac:chgData name="伊健 杜" userId="e69aded81da48593" providerId="LiveId" clId="{27B55A1E-7634-4682-81AF-5898EF7BDD9B}" dt="2022-09-21T02:28:16.934" v="362" actId="478"/>
          <ac:spMkLst>
            <pc:docMk/>
            <pc:sldMk cId="4248501717" sldId="797"/>
            <ac:spMk id="2" creationId="{67E44D60-3CD6-802E-FC91-28742960E311}"/>
          </ac:spMkLst>
        </pc:spChg>
        <pc:spChg chg="del">
          <ac:chgData name="伊健 杜" userId="e69aded81da48593" providerId="LiveId" clId="{27B55A1E-7634-4682-81AF-5898EF7BDD9B}" dt="2022-09-21T02:27:32.796" v="361" actId="478"/>
          <ac:spMkLst>
            <pc:docMk/>
            <pc:sldMk cId="4248501717" sldId="797"/>
            <ac:spMk id="3" creationId="{78B604B8-4E03-D2B5-ABFD-BEB8E4A64204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4248501717" sldId="797"/>
            <ac:spMk id="4" creationId="{674A7EFD-24F0-E828-AE38-257215CD957B}"/>
          </ac:spMkLst>
        </pc:spChg>
        <pc:picChg chg="add mod">
          <ac:chgData name="伊健 杜" userId="e69aded81da48593" providerId="LiveId" clId="{27B55A1E-7634-4682-81AF-5898EF7BDD9B}" dt="2022-09-21T02:29:22.268" v="374" actId="1076"/>
          <ac:picMkLst>
            <pc:docMk/>
            <pc:sldMk cId="4248501717" sldId="797"/>
            <ac:picMk id="16386" creationId="{6B90535B-A249-D41D-9F53-F67FBA39CF47}"/>
          </ac:picMkLst>
        </pc:picChg>
        <pc:picChg chg="add mod">
          <ac:chgData name="伊健 杜" userId="e69aded81da48593" providerId="LiveId" clId="{27B55A1E-7634-4682-81AF-5898EF7BDD9B}" dt="2022-09-21T02:29:32.670" v="379" actId="14100"/>
          <ac:picMkLst>
            <pc:docMk/>
            <pc:sldMk cId="4248501717" sldId="797"/>
            <ac:picMk id="16388" creationId="{20B91C21-3B99-7B39-2AA6-51E9EC83C781}"/>
          </ac:picMkLst>
        </pc:picChg>
        <pc:picChg chg="add mod">
          <ac:chgData name="伊健 杜" userId="e69aded81da48593" providerId="LiveId" clId="{27B55A1E-7634-4682-81AF-5898EF7BDD9B}" dt="2022-09-21T02:29:30.063" v="377" actId="1076"/>
          <ac:picMkLst>
            <pc:docMk/>
            <pc:sldMk cId="4248501717" sldId="797"/>
            <ac:picMk id="16390" creationId="{FAD91F43-A862-A194-FF71-504C43E8B8BC}"/>
          </ac:picMkLst>
        </pc:picChg>
      </pc:sldChg>
      <pc:sldChg chg="add ord modNotes">
        <pc:chgData name="伊健 杜" userId="e69aded81da48593" providerId="LiveId" clId="{27B55A1E-7634-4682-81AF-5898EF7BDD9B}" dt="2022-09-21T13:25:21.327" v="1512"/>
        <pc:sldMkLst>
          <pc:docMk/>
          <pc:sldMk cId="3929260747" sldId="798"/>
        </pc:sldMkLst>
      </pc:sldChg>
      <pc:sldChg chg="addSp delSp modSp new mod modAnim">
        <pc:chgData name="伊健 杜" userId="e69aded81da48593" providerId="LiveId" clId="{27B55A1E-7634-4682-81AF-5898EF7BDD9B}" dt="2022-09-21T13:25:21.327" v="1512"/>
        <pc:sldMkLst>
          <pc:docMk/>
          <pc:sldMk cId="1787343472" sldId="799"/>
        </pc:sldMkLst>
        <pc:spChg chg="del">
          <ac:chgData name="伊健 杜" userId="e69aded81da48593" providerId="LiveId" clId="{27B55A1E-7634-4682-81AF-5898EF7BDD9B}" dt="2022-09-21T02:36:21.657" v="449" actId="478"/>
          <ac:spMkLst>
            <pc:docMk/>
            <pc:sldMk cId="1787343472" sldId="799"/>
            <ac:spMk id="2" creationId="{A81D4531-DB97-F6C5-40D8-34B655FADC6E}"/>
          </ac:spMkLst>
        </pc:spChg>
        <pc:spChg chg="del">
          <ac:chgData name="伊健 杜" userId="e69aded81da48593" providerId="LiveId" clId="{27B55A1E-7634-4682-81AF-5898EF7BDD9B}" dt="2022-09-21T02:36:08.024" v="445" actId="478"/>
          <ac:spMkLst>
            <pc:docMk/>
            <pc:sldMk cId="1787343472" sldId="799"/>
            <ac:spMk id="3" creationId="{F04BC6BF-86B6-070D-EA73-E439B745A0E7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787343472" sldId="799"/>
            <ac:spMk id="4" creationId="{8BED3994-6233-EFB2-AD02-29406A8175BB}"/>
          </ac:spMkLst>
        </pc:spChg>
        <pc:spChg chg="add mod">
          <ac:chgData name="伊健 杜" userId="e69aded81da48593" providerId="LiveId" clId="{27B55A1E-7634-4682-81AF-5898EF7BDD9B}" dt="2022-09-21T02:37:38.219" v="493"/>
          <ac:spMkLst>
            <pc:docMk/>
            <pc:sldMk cId="1787343472" sldId="799"/>
            <ac:spMk id="5" creationId="{B63C369F-8A36-A112-73ED-BA826503A4F4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787343472" sldId="799"/>
            <ac:spMk id="6" creationId="{66709040-6D8B-7B67-7EF2-67C5B5A615EA}"/>
          </ac:spMkLst>
        </pc:spChg>
        <pc:picChg chg="add mod">
          <ac:chgData name="伊健 杜" userId="e69aded81da48593" providerId="LiveId" clId="{27B55A1E-7634-4682-81AF-5898EF7BDD9B}" dt="2022-09-21T02:36:48.478" v="456" actId="1076"/>
          <ac:picMkLst>
            <pc:docMk/>
            <pc:sldMk cId="1787343472" sldId="799"/>
            <ac:picMk id="17410" creationId="{567271EC-B04F-0834-D4C0-DFAA782A6AE2}"/>
          </ac:picMkLst>
        </pc:picChg>
      </pc:sldChg>
      <pc:sldChg chg="addSp delSp modSp new mod">
        <pc:chgData name="伊健 杜" userId="e69aded81da48593" providerId="LiveId" clId="{27B55A1E-7634-4682-81AF-5898EF7BDD9B}" dt="2022-09-21T02:40:12.295" v="535" actId="1076"/>
        <pc:sldMkLst>
          <pc:docMk/>
          <pc:sldMk cId="3989877605" sldId="800"/>
        </pc:sldMkLst>
        <pc:spChg chg="del">
          <ac:chgData name="伊健 杜" userId="e69aded81da48593" providerId="LiveId" clId="{27B55A1E-7634-4682-81AF-5898EF7BDD9B}" dt="2022-09-21T02:38:18.829" v="527" actId="478"/>
          <ac:spMkLst>
            <pc:docMk/>
            <pc:sldMk cId="3989877605" sldId="800"/>
            <ac:spMk id="2" creationId="{3C978CB6-3526-87B9-A955-CAF4AAA39D33}"/>
          </ac:spMkLst>
        </pc:spChg>
        <pc:spChg chg="del">
          <ac:chgData name="伊健 杜" userId="e69aded81da48593" providerId="LiveId" clId="{27B55A1E-7634-4682-81AF-5898EF7BDD9B}" dt="2022-09-21T02:38:18.829" v="527" actId="478"/>
          <ac:spMkLst>
            <pc:docMk/>
            <pc:sldMk cId="3989877605" sldId="800"/>
            <ac:spMk id="3" creationId="{A37EC5D2-AD68-6220-51D1-02011728308D}"/>
          </ac:spMkLst>
        </pc:spChg>
        <pc:picChg chg="add mod">
          <ac:chgData name="伊健 杜" userId="e69aded81da48593" providerId="LiveId" clId="{27B55A1E-7634-4682-81AF-5898EF7BDD9B}" dt="2022-09-21T02:40:12.295" v="535" actId="1076"/>
          <ac:picMkLst>
            <pc:docMk/>
            <pc:sldMk cId="3989877605" sldId="800"/>
            <ac:picMk id="20482" creationId="{25CB66F3-84DF-1543-D881-24AD8E828011}"/>
          </ac:picMkLst>
        </pc:picChg>
      </pc:sldChg>
      <pc:sldChg chg="addSp delSp modSp new mod">
        <pc:chgData name="伊健 杜" userId="e69aded81da48593" providerId="LiveId" clId="{27B55A1E-7634-4682-81AF-5898EF7BDD9B}" dt="2022-09-21T13:25:21.327" v="1512"/>
        <pc:sldMkLst>
          <pc:docMk/>
          <pc:sldMk cId="2758845806" sldId="801"/>
        </pc:sldMkLst>
        <pc:spChg chg="del">
          <ac:chgData name="伊健 杜" userId="e69aded81da48593" providerId="LiveId" clId="{27B55A1E-7634-4682-81AF-5898EF7BDD9B}" dt="2022-09-21T02:40:17.167" v="537" actId="478"/>
          <ac:spMkLst>
            <pc:docMk/>
            <pc:sldMk cId="2758845806" sldId="801"/>
            <ac:spMk id="2" creationId="{1573583A-265E-CEF2-8B95-983EF6E1FBD0}"/>
          </ac:spMkLst>
        </pc:spChg>
        <pc:spChg chg="del">
          <ac:chgData name="伊健 杜" userId="e69aded81da48593" providerId="LiveId" clId="{27B55A1E-7634-4682-81AF-5898EF7BDD9B}" dt="2022-09-21T02:40:17.167" v="537" actId="478"/>
          <ac:spMkLst>
            <pc:docMk/>
            <pc:sldMk cId="2758845806" sldId="801"/>
            <ac:spMk id="3" creationId="{8010C16C-57EA-0DE4-93D1-F2F42E7B341A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2758845806" sldId="801"/>
            <ac:spMk id="4" creationId="{6FDFE035-8F61-6EC4-AC66-14F9D9E4ADDA}"/>
          </ac:spMkLst>
        </pc:spChg>
        <pc:picChg chg="add mod">
          <ac:chgData name="伊健 杜" userId="e69aded81da48593" providerId="LiveId" clId="{27B55A1E-7634-4682-81AF-5898EF7BDD9B}" dt="2022-09-21T02:40:50.002" v="543" actId="1076"/>
          <ac:picMkLst>
            <pc:docMk/>
            <pc:sldMk cId="2758845806" sldId="801"/>
            <ac:picMk id="21506" creationId="{DE110912-D1EE-13A4-707B-67616FFD130E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111758331" sldId="802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11758331" sldId="802"/>
            <ac:spMk id="2" creationId="{D0AA0483-3EDA-E588-3B66-35E540F63816}"/>
          </ac:spMkLst>
        </pc:spChg>
        <pc:spChg chg="del">
          <ac:chgData name="伊健 杜" userId="e69aded81da48593" providerId="LiveId" clId="{27B55A1E-7634-4682-81AF-5898EF7BDD9B}" dt="2022-09-21T02:41:37.025" v="612" actId="478"/>
          <ac:spMkLst>
            <pc:docMk/>
            <pc:sldMk cId="111758331" sldId="802"/>
            <ac:spMk id="3" creationId="{F33EA7B4-F021-F5DD-80BD-7F12325B0141}"/>
          </ac:spMkLst>
        </pc:spChg>
      </pc:sldChg>
      <pc:sldChg chg="addSp delSp modSp new mod ord">
        <pc:chgData name="伊健 杜" userId="e69aded81da48593" providerId="LiveId" clId="{27B55A1E-7634-4682-81AF-5898EF7BDD9B}" dt="2022-09-21T13:14:37.278" v="1234"/>
        <pc:sldMkLst>
          <pc:docMk/>
          <pc:sldMk cId="3103176129" sldId="803"/>
        </pc:sldMkLst>
        <pc:spChg chg="del">
          <ac:chgData name="伊健 杜" userId="e69aded81da48593" providerId="LiveId" clId="{27B55A1E-7634-4682-81AF-5898EF7BDD9B}" dt="2022-09-21T02:43:05.471" v="641" actId="478"/>
          <ac:spMkLst>
            <pc:docMk/>
            <pc:sldMk cId="3103176129" sldId="803"/>
            <ac:spMk id="2" creationId="{4DC6DFA4-8357-0B46-CF1C-8C180C7232BD}"/>
          </ac:spMkLst>
        </pc:spChg>
        <pc:spChg chg="del">
          <ac:chgData name="伊健 杜" userId="e69aded81da48593" providerId="LiveId" clId="{27B55A1E-7634-4682-81AF-5898EF7BDD9B}" dt="2022-09-21T02:43:05.471" v="641" actId="478"/>
          <ac:spMkLst>
            <pc:docMk/>
            <pc:sldMk cId="3103176129" sldId="803"/>
            <ac:spMk id="3" creationId="{6B864E8C-B013-E1FD-700F-DDFAABF548DC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4" creationId="{37792A98-A7C3-8FC6-62D2-CDBFDE84B7B2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5" creationId="{E89A12BD-FD16-79C1-AB63-2F9F555EB178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6" creationId="{298B470D-4280-9F0A-6A76-5CE73F21EE8E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7" creationId="{DE4F8958-D3BA-9CCA-FF4B-85F50F6C8EF4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8" creationId="{9D8E77B8-22C8-95E0-61C0-075E82422DF5}"/>
          </ac:spMkLst>
        </pc:spChg>
        <pc:picChg chg="add del mod">
          <ac:chgData name="伊健 杜" userId="e69aded81da48593" providerId="LiveId" clId="{27B55A1E-7634-4682-81AF-5898EF7BDD9B}" dt="2022-09-21T02:45:01.484" v="718" actId="478"/>
          <ac:picMkLst>
            <pc:docMk/>
            <pc:sldMk cId="3103176129" sldId="803"/>
            <ac:picMk id="9" creationId="{F5FF16C5-3589-ED4C-2562-0DFBCE79DECD}"/>
          </ac:picMkLst>
        </pc:picChg>
        <pc:picChg chg="add del mod">
          <ac:chgData name="伊健 杜" userId="e69aded81da48593" providerId="LiveId" clId="{27B55A1E-7634-4682-81AF-5898EF7BDD9B}" dt="2022-09-21T02:45:19.441" v="725" actId="478"/>
          <ac:picMkLst>
            <pc:docMk/>
            <pc:sldMk cId="3103176129" sldId="803"/>
            <ac:picMk id="10" creationId="{4814D1CF-869B-9D3F-A490-807AA3CAB62C}"/>
          </ac:picMkLst>
        </pc:picChg>
        <pc:picChg chg="add del mod">
          <ac:chgData name="伊健 杜" userId="e69aded81da48593" providerId="LiveId" clId="{27B55A1E-7634-4682-81AF-5898EF7BDD9B}" dt="2022-09-21T02:45:01.484" v="718" actId="478"/>
          <ac:picMkLst>
            <pc:docMk/>
            <pc:sldMk cId="3103176129" sldId="803"/>
            <ac:picMk id="11" creationId="{F11F6848-2731-194C-C3FB-F947E46B0883}"/>
          </ac:picMkLst>
        </pc:picChg>
        <pc:picChg chg="add del mod">
          <ac:chgData name="伊健 杜" userId="e69aded81da48593" providerId="LiveId" clId="{27B55A1E-7634-4682-81AF-5898EF7BDD9B}" dt="2022-09-21T02:45:19.068" v="724" actId="478"/>
          <ac:picMkLst>
            <pc:docMk/>
            <pc:sldMk cId="3103176129" sldId="803"/>
            <ac:picMk id="12" creationId="{B5F4C894-F737-82E1-6068-842E76CE0704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3" creationId="{7B6361F3-3838-966E-5E90-B3F45038062E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4" creationId="{F65E7417-F766-A209-D19E-43380737AD2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5" creationId="{D15673FA-6795-BCE2-950C-FC4BCC02DEC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6" creationId="{CB3AE49E-D1DD-9CD1-E3CA-BEFB498CE6B0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7" creationId="{4024F66E-6DF6-F283-0401-5322656D85F2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8" creationId="{DCF0F661-2711-4436-23D0-9742BA2E090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9" creationId="{D95EDD59-8EE3-D902-5927-F15A26B0AEE3}"/>
          </ac:picMkLst>
        </pc:picChg>
      </pc:sldChg>
      <pc:sldChg chg="addSp delSp modSp add mod delAnim">
        <pc:chgData name="伊健 杜" userId="e69aded81da48593" providerId="LiveId" clId="{27B55A1E-7634-4682-81AF-5898EF7BDD9B}" dt="2022-09-21T13:25:21.327" v="1512"/>
        <pc:sldMkLst>
          <pc:docMk/>
          <pc:sldMk cId="1881144562" sldId="804"/>
        </pc:sldMkLst>
        <pc:spChg chg="add del">
          <ac:chgData name="伊健 杜" userId="e69aded81da48593" providerId="LiveId" clId="{27B55A1E-7634-4682-81AF-5898EF7BDD9B}" dt="2022-09-21T02:50:41.498" v="804" actId="478"/>
          <ac:spMkLst>
            <pc:docMk/>
            <pc:sldMk cId="1881144562" sldId="804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50:43.820" v="805" actId="478"/>
          <ac:spMkLst>
            <pc:docMk/>
            <pc:sldMk cId="1881144562" sldId="804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881144562" sldId="804"/>
            <ac:spMk id="5" creationId="{5A348833-9AD5-F5DA-ED19-30B702BA8AC6}"/>
          </ac:spMkLst>
        </pc:spChg>
        <pc:spChg chg="add del mod">
          <ac:chgData name="伊健 杜" userId="e69aded81da48593" providerId="LiveId" clId="{27B55A1E-7634-4682-81AF-5898EF7BDD9B}" dt="2022-09-21T02:50:41.498" v="804" actId="478"/>
          <ac:spMkLst>
            <pc:docMk/>
            <pc:sldMk cId="1881144562" sldId="804"/>
            <ac:spMk id="6" creationId="{888CEA41-F9AC-A07D-A589-CB1E4011D350}"/>
          </ac:spMkLst>
        </pc:spChg>
        <pc:picChg chg="add del">
          <ac:chgData name="伊健 杜" userId="e69aded81da48593" providerId="LiveId" clId="{27B55A1E-7634-4682-81AF-5898EF7BDD9B}" dt="2022-09-21T02:50:44.839" v="806" actId="478"/>
          <ac:picMkLst>
            <pc:docMk/>
            <pc:sldMk cId="1881144562" sldId="804"/>
            <ac:picMk id="4" creationId="{ADC50878-6B2D-2C59-B1FD-99B290599352}"/>
          </ac:picMkLst>
        </pc:picChg>
        <pc:picChg chg="add mod">
          <ac:chgData name="伊健 杜" userId="e69aded81da48593" providerId="LiveId" clId="{27B55A1E-7634-4682-81AF-5898EF7BDD9B}" dt="2022-09-21T02:52:59.275" v="820" actId="1076"/>
          <ac:picMkLst>
            <pc:docMk/>
            <pc:sldMk cId="1881144562" sldId="804"/>
            <ac:picMk id="22530" creationId="{BCF1D18E-0A15-3E6B-C07E-BA662CCF9BDF}"/>
          </ac:picMkLst>
        </pc:picChg>
      </pc:sldChg>
      <pc:sldChg chg="addSp delSp modSp new mod">
        <pc:chgData name="伊健 杜" userId="e69aded81da48593" providerId="LiveId" clId="{27B55A1E-7634-4682-81AF-5898EF7BDD9B}" dt="2022-09-21T02:54:19.255" v="833" actId="1076"/>
        <pc:sldMkLst>
          <pc:docMk/>
          <pc:sldMk cId="398490156" sldId="805"/>
        </pc:sldMkLst>
        <pc:spChg chg="del">
          <ac:chgData name="伊健 杜" userId="e69aded81da48593" providerId="LiveId" clId="{27B55A1E-7634-4682-81AF-5898EF7BDD9B}" dt="2022-09-21T02:53:06.844" v="830" actId="478"/>
          <ac:spMkLst>
            <pc:docMk/>
            <pc:sldMk cId="398490156" sldId="805"/>
            <ac:spMk id="2" creationId="{1A547D07-C32A-6D0E-FC28-40DE35FEF4F7}"/>
          </ac:spMkLst>
        </pc:spChg>
        <pc:spChg chg="del">
          <ac:chgData name="伊健 杜" userId="e69aded81da48593" providerId="LiveId" clId="{27B55A1E-7634-4682-81AF-5898EF7BDD9B}" dt="2022-09-21T02:53:06.844" v="830" actId="478"/>
          <ac:spMkLst>
            <pc:docMk/>
            <pc:sldMk cId="398490156" sldId="805"/>
            <ac:spMk id="3" creationId="{40A69915-433A-66A2-57B5-FB4ECC855C99}"/>
          </ac:spMkLst>
        </pc:spChg>
        <pc:picChg chg="add mod">
          <ac:chgData name="伊健 杜" userId="e69aded81da48593" providerId="LiveId" clId="{27B55A1E-7634-4682-81AF-5898EF7BDD9B}" dt="2022-09-21T02:54:19.255" v="833" actId="1076"/>
          <ac:picMkLst>
            <pc:docMk/>
            <pc:sldMk cId="398490156" sldId="805"/>
            <ac:picMk id="24578" creationId="{A697789F-283C-E67F-06DF-4DF506B1EC59}"/>
          </ac:picMkLst>
        </pc:picChg>
      </pc:sldChg>
      <pc:sldChg chg="addSp delSp modSp add">
        <pc:chgData name="伊健 杜" userId="e69aded81da48593" providerId="LiveId" clId="{27B55A1E-7634-4682-81AF-5898EF7BDD9B}" dt="2022-09-21T02:54:41.788" v="841" actId="1076"/>
        <pc:sldMkLst>
          <pc:docMk/>
          <pc:sldMk cId="3729788045" sldId="806"/>
        </pc:sldMkLst>
        <pc:picChg chg="del">
          <ac:chgData name="伊健 杜" userId="e69aded81da48593" providerId="LiveId" clId="{27B55A1E-7634-4682-81AF-5898EF7BDD9B}" dt="2022-09-21T02:54:35.248" v="835" actId="478"/>
          <ac:picMkLst>
            <pc:docMk/>
            <pc:sldMk cId="3729788045" sldId="806"/>
            <ac:picMk id="24578" creationId="{A697789F-283C-E67F-06DF-4DF506B1EC59}"/>
          </ac:picMkLst>
        </pc:picChg>
        <pc:picChg chg="add mod">
          <ac:chgData name="伊健 杜" userId="e69aded81da48593" providerId="LiveId" clId="{27B55A1E-7634-4682-81AF-5898EF7BDD9B}" dt="2022-09-21T02:54:41.788" v="841" actId="1076"/>
          <ac:picMkLst>
            <pc:docMk/>
            <pc:sldMk cId="3729788045" sldId="806"/>
            <ac:picMk id="25602" creationId="{C7B3191A-094F-CBB3-8D55-6E0CF9181114}"/>
          </ac:picMkLst>
        </pc:picChg>
      </pc:sldChg>
      <pc:sldChg chg="addSp delSp modSp new mod">
        <pc:chgData name="伊健 杜" userId="e69aded81da48593" providerId="LiveId" clId="{27B55A1E-7634-4682-81AF-5898EF7BDD9B}" dt="2022-09-21T02:57:00.516" v="856" actId="1076"/>
        <pc:sldMkLst>
          <pc:docMk/>
          <pc:sldMk cId="2711110527" sldId="807"/>
        </pc:sldMkLst>
        <pc:spChg chg="del">
          <ac:chgData name="伊健 杜" userId="e69aded81da48593" providerId="LiveId" clId="{27B55A1E-7634-4682-81AF-5898EF7BDD9B}" dt="2022-09-21T02:55:03.354" v="843" actId="478"/>
          <ac:spMkLst>
            <pc:docMk/>
            <pc:sldMk cId="2711110527" sldId="807"/>
            <ac:spMk id="2" creationId="{6791006D-B4C9-F06B-206C-E266435C7703}"/>
          </ac:spMkLst>
        </pc:spChg>
        <pc:spChg chg="del">
          <ac:chgData name="伊健 杜" userId="e69aded81da48593" providerId="LiveId" clId="{27B55A1E-7634-4682-81AF-5898EF7BDD9B}" dt="2022-09-21T02:55:03.354" v="843" actId="478"/>
          <ac:spMkLst>
            <pc:docMk/>
            <pc:sldMk cId="2711110527" sldId="807"/>
            <ac:spMk id="3" creationId="{C4FA7DDA-EDE1-C3D6-D069-F79FB7109616}"/>
          </ac:spMkLst>
        </pc:spChg>
        <pc:picChg chg="add del mod">
          <ac:chgData name="伊健 杜" userId="e69aded81da48593" providerId="LiveId" clId="{27B55A1E-7634-4682-81AF-5898EF7BDD9B}" dt="2022-09-21T02:56:57.535" v="853" actId="478"/>
          <ac:picMkLst>
            <pc:docMk/>
            <pc:sldMk cId="2711110527" sldId="807"/>
            <ac:picMk id="26626" creationId="{16075218-95E3-C9F1-37E7-B13221A7417E}"/>
          </ac:picMkLst>
        </pc:picChg>
        <pc:picChg chg="add mod">
          <ac:chgData name="伊健 杜" userId="e69aded81da48593" providerId="LiveId" clId="{27B55A1E-7634-4682-81AF-5898EF7BDD9B}" dt="2022-09-21T02:57:00.516" v="856" actId="1076"/>
          <ac:picMkLst>
            <pc:docMk/>
            <pc:sldMk cId="2711110527" sldId="807"/>
            <ac:picMk id="26628" creationId="{7485B5EE-286F-2FF4-6412-5E3D249847F6}"/>
          </ac:picMkLst>
        </pc:picChg>
      </pc:sldChg>
      <pc:sldChg chg="addSp delSp modSp new mod">
        <pc:chgData name="伊健 杜" userId="e69aded81da48593" providerId="LiveId" clId="{27B55A1E-7634-4682-81AF-5898EF7BDD9B}" dt="2022-09-21T02:59:51.275" v="893" actId="1076"/>
        <pc:sldMkLst>
          <pc:docMk/>
          <pc:sldMk cId="4099037003" sldId="808"/>
        </pc:sldMkLst>
        <pc:spChg chg="del">
          <ac:chgData name="伊健 杜" userId="e69aded81da48593" providerId="LiveId" clId="{27B55A1E-7634-4682-81AF-5898EF7BDD9B}" dt="2022-09-21T02:56:06.538" v="851" actId="478"/>
          <ac:spMkLst>
            <pc:docMk/>
            <pc:sldMk cId="4099037003" sldId="808"/>
            <ac:spMk id="2" creationId="{961CFCC0-B248-6268-4F26-08958E99C4D1}"/>
          </ac:spMkLst>
        </pc:spChg>
        <pc:spChg chg="del">
          <ac:chgData name="伊健 杜" userId="e69aded81da48593" providerId="LiveId" clId="{27B55A1E-7634-4682-81AF-5898EF7BDD9B}" dt="2022-09-21T02:56:06.538" v="851" actId="478"/>
          <ac:spMkLst>
            <pc:docMk/>
            <pc:sldMk cId="4099037003" sldId="808"/>
            <ac:spMk id="3" creationId="{0FF33AD1-770D-3D98-FAC8-94DDE018B01E}"/>
          </ac:spMkLst>
        </pc:spChg>
        <pc:spChg chg="add mod">
          <ac:chgData name="伊健 杜" userId="e69aded81da48593" providerId="LiveId" clId="{27B55A1E-7634-4682-81AF-5898EF7BDD9B}" dt="2022-09-21T02:58:51.754" v="868" actId="1076"/>
          <ac:spMkLst>
            <pc:docMk/>
            <pc:sldMk cId="4099037003" sldId="808"/>
            <ac:spMk id="4" creationId="{C85706DC-7405-692A-7D9A-1D9297802539}"/>
          </ac:spMkLst>
        </pc:spChg>
        <pc:picChg chg="add del">
          <ac:chgData name="伊健 杜" userId="e69aded81da48593" providerId="LiveId" clId="{27B55A1E-7634-4682-81AF-5898EF7BDD9B}" dt="2022-09-21T02:58:15.165" v="857" actId="478"/>
          <ac:picMkLst>
            <pc:docMk/>
            <pc:sldMk cId="4099037003" sldId="808"/>
            <ac:picMk id="27650" creationId="{F692C7DD-72B0-F104-B4C6-6CA82195EAF1}"/>
          </ac:picMkLst>
        </pc:picChg>
        <pc:picChg chg="add mod">
          <ac:chgData name="伊健 杜" userId="e69aded81da48593" providerId="LiveId" clId="{27B55A1E-7634-4682-81AF-5898EF7BDD9B}" dt="2022-09-21T02:59:51.275" v="893" actId="1076"/>
          <ac:picMkLst>
            <pc:docMk/>
            <pc:sldMk cId="4099037003" sldId="808"/>
            <ac:picMk id="27652" creationId="{D733B1EE-3FC4-7EC5-0854-57F965AECEDF}"/>
          </ac:picMkLst>
        </pc:picChg>
        <pc:picChg chg="add mod">
          <ac:chgData name="伊健 杜" userId="e69aded81da48593" providerId="LiveId" clId="{27B55A1E-7634-4682-81AF-5898EF7BDD9B}" dt="2022-09-21T02:59:51.275" v="893" actId="1076"/>
          <ac:picMkLst>
            <pc:docMk/>
            <pc:sldMk cId="4099037003" sldId="808"/>
            <ac:picMk id="27654" creationId="{DF294727-0CB4-750C-2350-D45F977D331E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1713275253" sldId="809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713275253" sldId="809"/>
            <ac:spMk id="2" creationId="{D0A05DF1-1617-1B11-5137-33FC3FEEDF30}"/>
          </ac:spMkLst>
        </pc:spChg>
        <pc:spChg chg="del">
          <ac:chgData name="伊健 杜" userId="e69aded81da48593" providerId="LiveId" clId="{27B55A1E-7634-4682-81AF-5898EF7BDD9B}" dt="2022-09-21T03:00:22.080" v="932" actId="478"/>
          <ac:spMkLst>
            <pc:docMk/>
            <pc:sldMk cId="1713275253" sldId="809"/>
            <ac:spMk id="3" creationId="{41B56EC2-67DD-15D1-EAC4-24320D54533E}"/>
          </ac:spMkLst>
        </pc:spChg>
      </pc:sldChg>
      <pc:sldChg chg="addSp delSp modSp add mod modAnim">
        <pc:chgData name="伊健 杜" userId="e69aded81da48593" providerId="LiveId" clId="{27B55A1E-7634-4682-81AF-5898EF7BDD9B}" dt="2022-09-21T13:25:21.327" v="1512"/>
        <pc:sldMkLst>
          <pc:docMk/>
          <pc:sldMk cId="2465771972" sldId="810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59:49.653" v="891" actId="1076"/>
          <ac:spMkLst>
            <pc:docMk/>
            <pc:sldMk cId="2465771972" sldId="810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5" creationId="{5A348833-9AD5-F5DA-ED19-30B702BA8AC6}"/>
          </ac:spMkLst>
        </pc:spChg>
        <pc:spChg chg="add mod">
          <ac:chgData name="伊健 杜" userId="e69aded81da48593" providerId="LiveId" clId="{27B55A1E-7634-4682-81AF-5898EF7BDD9B}" dt="2022-09-21T02:59:58.784" v="898" actId="1076"/>
          <ac:spMkLst>
            <pc:docMk/>
            <pc:sldMk cId="2465771972" sldId="810"/>
            <ac:spMk id="8" creationId="{3171E406-F8DE-6F0E-8D1F-3CF8E0EF4F6E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9" creationId="{ADA85C68-1173-572C-F663-826FE222DBA6}"/>
          </ac:spMkLst>
        </pc:spChg>
        <pc:picChg chg="del">
          <ac:chgData name="伊健 杜" userId="e69aded81da48593" providerId="LiveId" clId="{27B55A1E-7634-4682-81AF-5898EF7BDD9B}" dt="2022-09-21T02:59:55.179" v="894" actId="478"/>
          <ac:picMkLst>
            <pc:docMk/>
            <pc:sldMk cId="2465771972" sldId="810"/>
            <ac:picMk id="4" creationId="{ADC50878-6B2D-2C59-B1FD-99B290599352}"/>
          </ac:picMkLst>
        </pc:picChg>
        <pc:picChg chg="add mod">
          <ac:chgData name="伊健 杜" userId="e69aded81da48593" providerId="LiveId" clId="{27B55A1E-7634-4682-81AF-5898EF7BDD9B}" dt="2022-09-21T03:01:18.438" v="1042" actId="1076"/>
          <ac:picMkLst>
            <pc:docMk/>
            <pc:sldMk cId="2465771972" sldId="810"/>
            <ac:picMk id="6" creationId="{D64E67C0-D839-46B0-84F6-8BDCA497343B}"/>
          </ac:picMkLst>
        </pc:picChg>
        <pc:picChg chg="add mod">
          <ac:chgData name="伊健 杜" userId="e69aded81da48593" providerId="LiveId" clId="{27B55A1E-7634-4682-81AF-5898EF7BDD9B}" dt="2022-09-21T02:59:59.889" v="899" actId="1076"/>
          <ac:picMkLst>
            <pc:docMk/>
            <pc:sldMk cId="2465771972" sldId="810"/>
            <ac:picMk id="7" creationId="{35DE6757-B847-2112-335F-5E222EA8F24B}"/>
          </ac:picMkLst>
        </pc:picChg>
      </pc:sldChg>
      <pc:sldChg chg="modSp add mod">
        <pc:chgData name="伊健 杜" userId="e69aded81da48593" providerId="LiveId" clId="{27B55A1E-7634-4682-81AF-5898EF7BDD9B}" dt="2022-09-21T13:25:21.327" v="1512"/>
        <pc:sldMkLst>
          <pc:docMk/>
          <pc:sldMk cId="1281664082" sldId="811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281664082" sldId="811"/>
            <ac:spMk id="2" creationId="{D0A05DF1-1617-1B11-5137-33FC3FEEDF30}"/>
          </ac:spMkLst>
        </pc:spChg>
      </pc:sldChg>
      <pc:sldChg chg="addSp delSp modSp new mod">
        <pc:chgData name="伊健 杜" userId="e69aded81da48593" providerId="LiveId" clId="{27B55A1E-7634-4682-81AF-5898EF7BDD9B}" dt="2022-09-21T13:04:36.659" v="1079" actId="1076"/>
        <pc:sldMkLst>
          <pc:docMk/>
          <pc:sldMk cId="593374820" sldId="812"/>
        </pc:sldMkLst>
        <pc:spChg chg="del">
          <ac:chgData name="伊健 杜" userId="e69aded81da48593" providerId="LiveId" clId="{27B55A1E-7634-4682-81AF-5898EF7BDD9B}" dt="2022-09-21T13:04:25.154" v="1073" actId="478"/>
          <ac:spMkLst>
            <pc:docMk/>
            <pc:sldMk cId="593374820" sldId="812"/>
            <ac:spMk id="2" creationId="{85F70C68-6D47-D601-96B4-2AB637A14EB0}"/>
          </ac:spMkLst>
        </pc:spChg>
        <pc:spChg chg="del">
          <ac:chgData name="伊健 杜" userId="e69aded81da48593" providerId="LiveId" clId="{27B55A1E-7634-4682-81AF-5898EF7BDD9B}" dt="2022-09-21T13:04:25.154" v="1073" actId="478"/>
          <ac:spMkLst>
            <pc:docMk/>
            <pc:sldMk cId="593374820" sldId="812"/>
            <ac:spMk id="3" creationId="{841A5A0E-A2FC-5EE0-7115-3E8BA9706AAF}"/>
          </ac:spMkLst>
        </pc:spChg>
        <pc:picChg chg="add mod">
          <ac:chgData name="伊健 杜" userId="e69aded81da48593" providerId="LiveId" clId="{27B55A1E-7634-4682-81AF-5898EF7BDD9B}" dt="2022-09-21T13:04:36.659" v="1079" actId="1076"/>
          <ac:picMkLst>
            <pc:docMk/>
            <pc:sldMk cId="593374820" sldId="812"/>
            <ac:picMk id="1026" creationId="{2CED872E-81CC-C644-38AB-6CB49EC8E4C7}"/>
          </ac:picMkLst>
        </pc:picChg>
      </pc:sldChg>
      <pc:sldChg chg="new">
        <pc:chgData name="伊健 杜" userId="e69aded81da48593" providerId="LiveId" clId="{27B55A1E-7634-4682-81AF-5898EF7BDD9B}" dt="2022-09-21T13:04:42.631" v="1080" actId="680"/>
        <pc:sldMkLst>
          <pc:docMk/>
          <pc:sldMk cId="2748604077" sldId="813"/>
        </pc:sldMkLst>
      </pc:sldChg>
      <pc:sldChg chg="addSp modSp add mod ord">
        <pc:chgData name="伊健 杜" userId="e69aded81da48593" providerId="LiveId" clId="{27B55A1E-7634-4682-81AF-5898EF7BDD9B}" dt="2022-09-21T13:25:21.327" v="1512"/>
        <pc:sldMkLst>
          <pc:docMk/>
          <pc:sldMk cId="376422275" sldId="814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376422275" sldId="814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13:08:07.869" v="1119" actId="1076"/>
          <ac:picMkLst>
            <pc:docMk/>
            <pc:sldMk cId="376422275" sldId="814"/>
            <ac:picMk id="3" creationId="{CB4D7CF6-CB68-B373-FE8A-801545611938}"/>
          </ac:picMkLst>
        </pc:picChg>
      </pc:sldChg>
      <pc:sldChg chg="addSp delSp modSp add mod ord">
        <pc:chgData name="伊健 杜" userId="e69aded81da48593" providerId="LiveId" clId="{27B55A1E-7634-4682-81AF-5898EF7BDD9B}" dt="2022-09-21T13:25:21.327" v="1512"/>
        <pc:sldMkLst>
          <pc:docMk/>
          <pc:sldMk cId="3474314448" sldId="815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3474314448" sldId="815"/>
            <ac:spMk id="5" creationId="{5A348833-9AD5-F5DA-ED19-30B702BA8AC6}"/>
          </ac:spMkLst>
        </pc:spChg>
        <pc:picChg chg="del mod">
          <ac:chgData name="伊健 杜" userId="e69aded81da48593" providerId="LiveId" clId="{27B55A1E-7634-4682-81AF-5898EF7BDD9B}" dt="2022-09-21T13:10:54.491" v="1150" actId="478"/>
          <ac:picMkLst>
            <pc:docMk/>
            <pc:sldMk cId="3474314448" sldId="815"/>
            <ac:picMk id="3" creationId="{CB4D7CF6-CB68-B373-FE8A-801545611938}"/>
          </ac:picMkLst>
        </pc:picChg>
        <pc:picChg chg="add mod">
          <ac:chgData name="伊健 杜" userId="e69aded81da48593" providerId="LiveId" clId="{27B55A1E-7634-4682-81AF-5898EF7BDD9B}" dt="2022-09-21T13:12:21.316" v="1162" actId="1076"/>
          <ac:picMkLst>
            <pc:docMk/>
            <pc:sldMk cId="3474314448" sldId="815"/>
            <ac:picMk id="4" creationId="{54C2F64B-58C5-1BB5-8880-E0AF94B97E83}"/>
          </ac:picMkLst>
        </pc:picChg>
        <pc:picChg chg="add del mod">
          <ac:chgData name="伊健 杜" userId="e69aded81da48593" providerId="LiveId" clId="{27B55A1E-7634-4682-81AF-5898EF7BDD9B}" dt="2022-09-21T13:12:11.666" v="1157" actId="478"/>
          <ac:picMkLst>
            <pc:docMk/>
            <pc:sldMk cId="3474314448" sldId="815"/>
            <ac:picMk id="2050" creationId="{1144F086-038D-74FC-BC77-59B0B9AA3A43}"/>
          </ac:picMkLst>
        </pc:picChg>
        <pc:picChg chg="add mod">
          <ac:chgData name="伊健 杜" userId="e69aded81da48593" providerId="LiveId" clId="{27B55A1E-7634-4682-81AF-5898EF7BDD9B}" dt="2022-09-21T13:12:17.317" v="1160" actId="1076"/>
          <ac:picMkLst>
            <pc:docMk/>
            <pc:sldMk cId="3474314448" sldId="815"/>
            <ac:picMk id="2052" creationId="{65E62615-9F66-35AD-FB80-A4E18032BB08}"/>
          </ac:picMkLst>
        </pc:picChg>
        <pc:picChg chg="del">
          <ac:chgData name="伊健 杜" userId="e69aded81da48593" providerId="LiveId" clId="{27B55A1E-7634-4682-81AF-5898EF7BDD9B}" dt="2022-09-21T13:10:56.061" v="1151" actId="478"/>
          <ac:picMkLst>
            <pc:docMk/>
            <pc:sldMk cId="3474314448" sldId="815"/>
            <ac:picMk id="36866" creationId="{80224A98-FEEF-7949-3487-602550D717C9}"/>
          </ac:picMkLst>
        </pc:picChg>
      </pc:sldChg>
      <pc:sldChg chg="addSp delSp modSp add mod ord delAnim modAnim">
        <pc:chgData name="伊健 杜" userId="e69aded81da48593" providerId="LiveId" clId="{27B55A1E-7634-4682-81AF-5898EF7BDD9B}" dt="2022-09-21T13:25:21.327" v="1512"/>
        <pc:sldMkLst>
          <pc:docMk/>
          <pc:sldMk cId="1640574798" sldId="816"/>
        </pc:sldMkLst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640574798" sldId="816"/>
            <ac:spMk id="3" creationId="{B2BC69D8-43DB-EC78-D854-093A2619A89A}"/>
          </ac:spMkLst>
        </pc:spChg>
        <pc:spChg chg="del mod">
          <ac:chgData name="伊健 杜" userId="e69aded81da48593" providerId="LiveId" clId="{27B55A1E-7634-4682-81AF-5898EF7BDD9B}" dt="2022-09-21T13:18:33.208" v="1358" actId="478"/>
          <ac:spMkLst>
            <pc:docMk/>
            <pc:sldMk cId="1640574798" sldId="816"/>
            <ac:spMk id="5" creationId="{5A348833-9AD5-F5DA-ED19-30B702BA8AC6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640574798" sldId="816"/>
            <ac:spMk id="8" creationId="{C3F3C707-E718-9D4E-111D-FF596B09D257}"/>
          </ac:spMkLst>
        </pc:spChg>
        <pc:picChg chg="del">
          <ac:chgData name="伊健 杜" userId="e69aded81da48593" providerId="LiveId" clId="{27B55A1E-7634-4682-81AF-5898EF7BDD9B}" dt="2022-09-21T13:16:32.100" v="1235" actId="478"/>
          <ac:picMkLst>
            <pc:docMk/>
            <pc:sldMk cId="1640574798" sldId="816"/>
            <ac:picMk id="4" creationId="{54C2F64B-58C5-1BB5-8880-E0AF94B97E83}"/>
          </ac:picMkLst>
        </pc:picChg>
        <pc:picChg chg="add mod">
          <ac:chgData name="伊健 杜" userId="e69aded81da48593" providerId="LiveId" clId="{27B55A1E-7634-4682-81AF-5898EF7BDD9B}" dt="2022-09-21T13:18:12.209" v="1323"/>
          <ac:picMkLst>
            <pc:docMk/>
            <pc:sldMk cId="1640574798" sldId="816"/>
            <ac:picMk id="6" creationId="{9FE7525E-3996-3F2B-F8D4-76964DDB65DE}"/>
          </ac:picMkLst>
        </pc:picChg>
        <pc:picChg chg="add mod">
          <ac:chgData name="伊健 杜" userId="e69aded81da48593" providerId="LiveId" clId="{27B55A1E-7634-4682-81AF-5898EF7BDD9B}" dt="2022-09-21T13:18:12.209" v="1323"/>
          <ac:picMkLst>
            <pc:docMk/>
            <pc:sldMk cId="1640574798" sldId="816"/>
            <ac:picMk id="7" creationId="{AA1D1B39-C1CD-AF71-A764-AD11F81DA009}"/>
          </ac:picMkLst>
        </pc:picChg>
        <pc:picChg chg="del">
          <ac:chgData name="伊健 杜" userId="e69aded81da48593" providerId="LiveId" clId="{27B55A1E-7634-4682-81AF-5898EF7BDD9B}" dt="2022-09-21T13:16:32.100" v="1235" actId="478"/>
          <ac:picMkLst>
            <pc:docMk/>
            <pc:sldMk cId="1640574798" sldId="816"/>
            <ac:picMk id="2052" creationId="{65E62615-9F66-35AD-FB80-A4E18032BB08}"/>
          </ac:picMkLst>
        </pc:picChg>
      </pc:sldChg>
      <pc:sldChg chg="addSp delSp modSp new mod ord modAnim">
        <pc:chgData name="伊健 杜" userId="e69aded81da48593" providerId="LiveId" clId="{27B55A1E-7634-4682-81AF-5898EF7BDD9B}" dt="2022-09-21T13:25:21.327" v="1512"/>
        <pc:sldMkLst>
          <pc:docMk/>
          <pc:sldMk cId="3296139411" sldId="817"/>
        </pc:sldMkLst>
        <pc:spChg chg="del">
          <ac:chgData name="伊健 杜" userId="e69aded81da48593" providerId="LiveId" clId="{27B55A1E-7634-4682-81AF-5898EF7BDD9B}" dt="2022-09-21T13:19:26.282" v="1368" actId="478"/>
          <ac:spMkLst>
            <pc:docMk/>
            <pc:sldMk cId="3296139411" sldId="817"/>
            <ac:spMk id="2" creationId="{FCA42A0C-2877-C458-1986-64C10278A8F5}"/>
          </ac:spMkLst>
        </pc:spChg>
        <pc:spChg chg="del">
          <ac:chgData name="伊健 杜" userId="e69aded81da48593" providerId="LiveId" clId="{27B55A1E-7634-4682-81AF-5898EF7BDD9B}" dt="2022-09-21T13:19:26.282" v="1368" actId="478"/>
          <ac:spMkLst>
            <pc:docMk/>
            <pc:sldMk cId="3296139411" sldId="817"/>
            <ac:spMk id="3" creationId="{51499B41-BBBA-6597-D759-F030DA241048}"/>
          </ac:spMkLst>
        </pc:spChg>
        <pc:spChg chg="add mod">
          <ac:chgData name="伊健 杜" userId="e69aded81da48593" providerId="LiveId" clId="{27B55A1E-7634-4682-81AF-5898EF7BDD9B}" dt="2022-09-21T13:21:32.515" v="1380" actId="1076"/>
          <ac:spMkLst>
            <pc:docMk/>
            <pc:sldMk cId="3296139411" sldId="817"/>
            <ac:spMk id="4" creationId="{E363CED6-C772-E637-29D9-299220E4E097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3296139411" sldId="817"/>
            <ac:spMk id="5" creationId="{E56D364D-4F37-7949-1646-63DA1F12895F}"/>
          </ac:spMkLst>
        </pc:spChg>
        <pc:picChg chg="add mod">
          <ac:chgData name="伊健 杜" userId="e69aded81da48593" providerId="LiveId" clId="{27B55A1E-7634-4682-81AF-5898EF7BDD9B}" dt="2022-09-21T13:21:29.647" v="1379" actId="1076"/>
          <ac:picMkLst>
            <pc:docMk/>
            <pc:sldMk cId="3296139411" sldId="817"/>
            <ac:picMk id="5122" creationId="{DF2AF9B7-C995-3F63-F335-9891B26AE44E}"/>
          </ac:picMkLst>
        </pc:picChg>
      </pc:sldChg>
      <pc:sldChg chg="addSp delSp modSp new mod">
        <pc:chgData name="伊健 杜" userId="e69aded81da48593" providerId="LiveId" clId="{27B55A1E-7634-4682-81AF-5898EF7BDD9B}" dt="2022-09-21T17:14:56.053" v="1566" actId="403"/>
        <pc:sldMkLst>
          <pc:docMk/>
          <pc:sldMk cId="828283402" sldId="818"/>
        </pc:sldMkLst>
        <pc:spChg chg="del">
          <ac:chgData name="伊健 杜" userId="e69aded81da48593" providerId="LiveId" clId="{27B55A1E-7634-4682-81AF-5898EF7BDD9B}" dt="2022-09-21T13:23:33.668" v="1505" actId="478"/>
          <ac:spMkLst>
            <pc:docMk/>
            <pc:sldMk cId="828283402" sldId="818"/>
            <ac:spMk id="2" creationId="{0B613D1E-382C-6B05-F859-36244430F050}"/>
          </ac:spMkLst>
        </pc:spChg>
        <pc:spChg chg="add mod">
          <ac:chgData name="伊健 杜" userId="e69aded81da48593" providerId="LiveId" clId="{27B55A1E-7634-4682-81AF-5898EF7BDD9B}" dt="2022-09-21T17:14:56.053" v="1566" actId="403"/>
          <ac:spMkLst>
            <pc:docMk/>
            <pc:sldMk cId="828283402" sldId="818"/>
            <ac:spMk id="2" creationId="{C4C76524-72C9-6D7B-A3C6-53FDE85DF14C}"/>
          </ac:spMkLst>
        </pc:spChg>
        <pc:spChg chg="del">
          <ac:chgData name="伊健 杜" userId="e69aded81da48593" providerId="LiveId" clId="{27B55A1E-7634-4682-81AF-5898EF7BDD9B}" dt="2022-09-21T13:23:33.668" v="1505" actId="478"/>
          <ac:spMkLst>
            <pc:docMk/>
            <pc:sldMk cId="828283402" sldId="818"/>
            <ac:spMk id="3" creationId="{A23C708E-7B71-66F2-B149-7EC495531705}"/>
          </ac:spMkLst>
        </pc:spChg>
        <pc:spChg chg="add mod">
          <ac:chgData name="伊健 杜" userId="e69aded81da48593" providerId="LiveId" clId="{27B55A1E-7634-4682-81AF-5898EF7BDD9B}" dt="2022-09-21T17:14:56.053" v="1566" actId="403"/>
          <ac:spMkLst>
            <pc:docMk/>
            <pc:sldMk cId="828283402" sldId="818"/>
            <ac:spMk id="3" creationId="{C585FA9F-0D6F-A983-DF17-EBB1E07B4342}"/>
          </ac:spMkLst>
        </pc:spChg>
        <pc:picChg chg="add mod">
          <ac:chgData name="伊健 杜" userId="e69aded81da48593" providerId="LiveId" clId="{27B55A1E-7634-4682-81AF-5898EF7BDD9B}" dt="2022-09-21T13:24:15.681" v="1508" actId="1076"/>
          <ac:picMkLst>
            <pc:docMk/>
            <pc:sldMk cId="828283402" sldId="818"/>
            <ac:picMk id="6146" creationId="{7ACA3BA5-5E1F-C412-AF4D-93F274E012EC}"/>
          </ac:picMkLst>
        </pc:picChg>
      </pc:sldChg>
      <pc:sldChg chg="addSp delSp new mod">
        <pc:chgData name="伊健 杜" userId="e69aded81da48593" providerId="LiveId" clId="{27B55A1E-7634-4682-81AF-5898EF7BDD9B}" dt="2022-09-21T13:24:37.043" v="1511"/>
        <pc:sldMkLst>
          <pc:docMk/>
          <pc:sldMk cId="15776904" sldId="819"/>
        </pc:sldMkLst>
        <pc:spChg chg="del">
          <ac:chgData name="伊健 杜" userId="e69aded81da48593" providerId="LiveId" clId="{27B55A1E-7634-4682-81AF-5898EF7BDD9B}" dt="2022-09-21T13:24:36.726" v="1510" actId="478"/>
          <ac:spMkLst>
            <pc:docMk/>
            <pc:sldMk cId="15776904" sldId="819"/>
            <ac:spMk id="2" creationId="{74F58F1F-A004-2864-0008-57878315F727}"/>
          </ac:spMkLst>
        </pc:spChg>
        <pc:spChg chg="del">
          <ac:chgData name="伊健 杜" userId="e69aded81da48593" providerId="LiveId" clId="{27B55A1E-7634-4682-81AF-5898EF7BDD9B}" dt="2022-09-21T13:24:36.726" v="1510" actId="478"/>
          <ac:spMkLst>
            <pc:docMk/>
            <pc:sldMk cId="15776904" sldId="819"/>
            <ac:spMk id="3" creationId="{943A304A-A771-33CC-7C25-34A0737A4016}"/>
          </ac:spMkLst>
        </pc:spChg>
        <pc:picChg chg="add">
          <ac:chgData name="伊健 杜" userId="e69aded81da48593" providerId="LiveId" clId="{27B55A1E-7634-4682-81AF-5898EF7BDD9B}" dt="2022-09-21T13:24:37.043" v="1511"/>
          <ac:picMkLst>
            <pc:docMk/>
            <pc:sldMk cId="15776904" sldId="819"/>
            <ac:picMk id="7170" creationId="{8B0A49FF-D4F9-AF04-F3E2-118DABBAACE0}"/>
          </ac:picMkLst>
        </pc:picChg>
      </pc:sldChg>
    </pc:docChg>
  </pc:docChgLst>
  <pc:docChgLst>
    <pc:chgData name="伊健 杜" userId="e69aded81da48593" providerId="LiveId" clId="{74016A78-FBD0-4938-BCB2-6B1D19001066}"/>
    <pc:docChg chg="undo custSel addSld delSld modSld sldOrd">
      <pc:chgData name="伊健 杜" userId="e69aded81da48593" providerId="LiveId" clId="{74016A78-FBD0-4938-BCB2-6B1D19001066}" dt="2022-09-26T04:57:14.348" v="2522"/>
      <pc:docMkLst>
        <pc:docMk/>
      </pc:docMkLst>
      <pc:sldChg chg="modSp mod">
        <pc:chgData name="伊健 杜" userId="e69aded81da48593" providerId="LiveId" clId="{74016A78-FBD0-4938-BCB2-6B1D19001066}" dt="2022-09-22T01:53:39.920" v="2"/>
        <pc:sldMkLst>
          <pc:docMk/>
          <pc:sldMk cId="892145222" sldId="256"/>
        </pc:sldMkLst>
        <pc:spChg chg="mod">
          <ac:chgData name="伊健 杜" userId="e69aded81da48593" providerId="LiveId" clId="{74016A78-FBD0-4938-BCB2-6B1D19001066}" dt="2022-09-22T01:53:39.920" v="2"/>
          <ac:spMkLst>
            <pc:docMk/>
            <pc:sldMk cId="892145222" sldId="256"/>
            <ac:spMk id="2" creationId="{86E95374-4399-2545-A240-4E26EB7BA68F}"/>
          </ac:spMkLst>
        </pc:spChg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583071157" sldId="28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692733398" sldId="357"/>
        </pc:sldMkLst>
      </pc:sldChg>
      <pc:sldChg chg="del">
        <pc:chgData name="伊健 杜" userId="e69aded81da48593" providerId="LiveId" clId="{74016A78-FBD0-4938-BCB2-6B1D19001066}" dt="2022-09-22T01:53:43.243" v="4" actId="47"/>
        <pc:sldMkLst>
          <pc:docMk/>
          <pc:sldMk cId="1720637194" sldId="72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278435351" sldId="73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193035936" sldId="73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944320811" sldId="732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89299543" sldId="77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60410919" sldId="774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134088430" sldId="77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021455004" sldId="78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665963080" sldId="78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2354096057" sldId="782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3855891346" sldId="783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361135311" sldId="784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545446357" sldId="785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685747463" sldId="787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024327613" sldId="788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742863504" sldId="789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550314354" sldId="79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615686746" sldId="79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248501717" sldId="79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929260747" sldId="798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787343472" sldId="79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3989877605" sldId="80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2758845806" sldId="80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11758331" sldId="802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103176129" sldId="80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881144562" sldId="804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98490156" sldId="80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729788045" sldId="80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711110527" sldId="80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099037003" sldId="808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713275253" sldId="809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465771972" sldId="810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281664082" sldId="811"/>
        </pc:sldMkLst>
      </pc:sldChg>
      <pc:sldChg chg="del">
        <pc:chgData name="伊健 杜" userId="e69aded81da48593" providerId="LiveId" clId="{74016A78-FBD0-4938-BCB2-6B1D19001066}" dt="2022-09-22T01:53:42.238" v="3" actId="47"/>
        <pc:sldMkLst>
          <pc:docMk/>
          <pc:sldMk cId="593374820" sldId="812"/>
        </pc:sldMkLst>
      </pc:sldChg>
      <pc:sldChg chg="addSp delSp mod">
        <pc:chgData name="伊健 杜" userId="e69aded81da48593" providerId="LiveId" clId="{74016A78-FBD0-4938-BCB2-6B1D19001066}" dt="2022-09-22T02:22:27.184" v="400"/>
        <pc:sldMkLst>
          <pc:docMk/>
          <pc:sldMk cId="2748604077" sldId="813"/>
        </pc:sldMkLst>
        <pc:spChg chg="del">
          <ac:chgData name="伊健 杜" userId="e69aded81da48593" providerId="LiveId" clId="{74016A78-FBD0-4938-BCB2-6B1D19001066}" dt="2022-09-22T02:22:26.076" v="399" actId="478"/>
          <ac:spMkLst>
            <pc:docMk/>
            <pc:sldMk cId="2748604077" sldId="813"/>
            <ac:spMk id="2" creationId="{E4056AC4-E879-3938-A1A7-17DE2073D884}"/>
          </ac:spMkLst>
        </pc:spChg>
        <pc:spChg chg="del">
          <ac:chgData name="伊健 杜" userId="e69aded81da48593" providerId="LiveId" clId="{74016A78-FBD0-4938-BCB2-6B1D19001066}" dt="2022-09-22T02:22:26.076" v="399" actId="478"/>
          <ac:spMkLst>
            <pc:docMk/>
            <pc:sldMk cId="2748604077" sldId="813"/>
            <ac:spMk id="3" creationId="{A523D9BA-32C6-28F9-39D8-0EC47039FE14}"/>
          </ac:spMkLst>
        </pc:spChg>
        <pc:picChg chg="add">
          <ac:chgData name="伊健 杜" userId="e69aded81da48593" providerId="LiveId" clId="{74016A78-FBD0-4938-BCB2-6B1D19001066}" dt="2022-09-22T02:22:27.184" v="400"/>
          <ac:picMkLst>
            <pc:docMk/>
            <pc:sldMk cId="2748604077" sldId="813"/>
            <ac:picMk id="7170" creationId="{BA85AB7C-EFCC-F4DA-AB57-C6692A9ADD33}"/>
          </ac:picMkLst>
        </pc:picChg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76422275" sldId="814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474314448" sldId="81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640574798" sldId="81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296139411" sldId="81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828283402" sldId="818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5776904" sldId="819"/>
        </pc:sldMkLst>
      </pc:sldChg>
      <pc:sldChg chg="addSp delSp modSp add del mod delAnim">
        <pc:chgData name="伊健 杜" userId="e69aded81da48593" providerId="LiveId" clId="{74016A78-FBD0-4938-BCB2-6B1D19001066}" dt="2022-09-22T04:05:04.842" v="2455" actId="47"/>
        <pc:sldMkLst>
          <pc:docMk/>
          <pc:sldMk cId="3190102368" sldId="820"/>
        </pc:sldMkLst>
        <pc:spChg chg="add mod">
          <ac:chgData name="伊健 杜" userId="e69aded81da48593" providerId="LiveId" clId="{74016A78-FBD0-4938-BCB2-6B1D19001066}" dt="2022-09-22T02:03:19.912" v="107" actId="403"/>
          <ac:spMkLst>
            <pc:docMk/>
            <pc:sldMk cId="3190102368" sldId="820"/>
            <ac:spMk id="2" creationId="{CF42E61E-4931-CA81-D2BD-0558F22F9650}"/>
          </ac:spMkLst>
        </pc:spChg>
        <pc:spChg chg="mod">
          <ac:chgData name="伊健 杜" userId="e69aded81da48593" providerId="LiveId" clId="{74016A78-FBD0-4938-BCB2-6B1D19001066}" dt="2022-09-22T01:57:42.653" v="50" actId="20577"/>
          <ac:spMkLst>
            <pc:docMk/>
            <pc:sldMk cId="3190102368" sldId="820"/>
            <ac:spMk id="4" creationId="{E363CED6-C772-E637-29D9-299220E4E097}"/>
          </ac:spMkLst>
        </pc:spChg>
        <pc:spChg chg="del">
          <ac:chgData name="伊健 杜" userId="e69aded81da48593" providerId="LiveId" clId="{74016A78-FBD0-4938-BCB2-6B1D19001066}" dt="2022-09-22T02:01:50.154" v="52" actId="478"/>
          <ac:spMkLst>
            <pc:docMk/>
            <pc:sldMk cId="3190102368" sldId="820"/>
            <ac:spMk id="5" creationId="{E56D364D-4F37-7949-1646-63DA1F12895F}"/>
          </ac:spMkLst>
        </pc:spChg>
        <pc:picChg chg="add mod">
          <ac:chgData name="伊健 杜" userId="e69aded81da48593" providerId="LiveId" clId="{74016A78-FBD0-4938-BCB2-6B1D19001066}" dt="2022-09-22T02:01:58.942" v="56" actId="1076"/>
          <ac:picMkLst>
            <pc:docMk/>
            <pc:sldMk cId="3190102368" sldId="820"/>
            <ac:picMk id="1026" creationId="{EFDF311D-18DA-37CC-C54F-D983DFD06B8D}"/>
          </ac:picMkLst>
        </pc:picChg>
        <pc:picChg chg="add mod">
          <ac:chgData name="伊健 杜" userId="e69aded81da48593" providerId="LiveId" clId="{74016A78-FBD0-4938-BCB2-6B1D19001066}" dt="2022-09-22T02:02:41.463" v="62" actId="1076"/>
          <ac:picMkLst>
            <pc:docMk/>
            <pc:sldMk cId="3190102368" sldId="820"/>
            <ac:picMk id="1028" creationId="{0B048AA5-1BC0-DCDE-361B-611161BF70BD}"/>
          </ac:picMkLst>
        </pc:picChg>
        <pc:picChg chg="del">
          <ac:chgData name="伊健 杜" userId="e69aded81da48593" providerId="LiveId" clId="{74016A78-FBD0-4938-BCB2-6B1D19001066}" dt="2022-09-22T02:01:49.092" v="51" actId="478"/>
          <ac:picMkLst>
            <pc:docMk/>
            <pc:sldMk cId="3190102368" sldId="820"/>
            <ac:picMk id="5122" creationId="{DF2AF9B7-C995-3F63-F335-9891B26AE44E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301115688" sldId="821"/>
        </pc:sldMkLst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2190696085" sldId="821"/>
        </pc:sldMkLst>
        <pc:spChg chg="del mod">
          <ac:chgData name="伊健 杜" userId="e69aded81da48593" providerId="LiveId" clId="{74016A78-FBD0-4938-BCB2-6B1D19001066}" dt="2022-09-22T02:15:29.594" v="258" actId="478"/>
          <ac:spMkLst>
            <pc:docMk/>
            <pc:sldMk cId="2190696085" sldId="821"/>
            <ac:spMk id="2" creationId="{CF42E61E-4931-CA81-D2BD-0558F22F9650}"/>
          </ac:spMkLst>
        </pc:spChg>
        <pc:spChg chg="add del">
          <ac:chgData name="伊健 杜" userId="e69aded81da48593" providerId="LiveId" clId="{74016A78-FBD0-4938-BCB2-6B1D19001066}" dt="2022-09-22T02:07:30.956" v="120" actId="478"/>
          <ac:spMkLst>
            <pc:docMk/>
            <pc:sldMk cId="2190696085" sldId="821"/>
            <ac:spMk id="3" creationId="{92EC9677-F31A-71ED-FF34-0527E3E0CCB9}"/>
          </ac:spMkLst>
        </pc:spChg>
        <pc:spChg chg="add del">
          <ac:chgData name="伊健 杜" userId="e69aded81da48593" providerId="LiveId" clId="{74016A78-FBD0-4938-BCB2-6B1D19001066}" dt="2022-09-22T02:07:38.855" v="122" actId="478"/>
          <ac:spMkLst>
            <pc:docMk/>
            <pc:sldMk cId="2190696085" sldId="821"/>
            <ac:spMk id="5" creationId="{E89C8B4E-F98F-8AA2-9B93-3121E32312EF}"/>
          </ac:spMkLst>
        </pc:spChg>
        <pc:spChg chg="add mod">
          <ac:chgData name="伊健 杜" userId="e69aded81da48593" providerId="LiveId" clId="{74016A78-FBD0-4938-BCB2-6B1D19001066}" dt="2022-09-22T02:20:39.438" v="387" actId="21"/>
          <ac:spMkLst>
            <pc:docMk/>
            <pc:sldMk cId="2190696085" sldId="821"/>
            <ac:spMk id="6" creationId="{C8084E3F-45CC-644E-0CF1-AE90E82BF400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190696085" sldId="821"/>
            <ac:spMk id="7" creationId="{7D395AB5-D8ED-6DF6-CA21-F9D751C24394}"/>
          </ac:spMkLst>
        </pc:spChg>
        <pc:picChg chg="del">
          <ac:chgData name="伊健 杜" userId="e69aded81da48593" providerId="LiveId" clId="{74016A78-FBD0-4938-BCB2-6B1D19001066}" dt="2022-09-22T02:06:54.830" v="109" actId="478"/>
          <ac:picMkLst>
            <pc:docMk/>
            <pc:sldMk cId="2190696085" sldId="821"/>
            <ac:picMk id="1026" creationId="{EFDF311D-18DA-37CC-C54F-D983DFD06B8D}"/>
          </ac:picMkLst>
        </pc:picChg>
        <pc:picChg chg="del mod">
          <ac:chgData name="伊健 杜" userId="e69aded81da48593" providerId="LiveId" clId="{74016A78-FBD0-4938-BCB2-6B1D19001066}" dt="2022-09-22T02:07:04.899" v="114" actId="478"/>
          <ac:picMkLst>
            <pc:docMk/>
            <pc:sldMk cId="2190696085" sldId="821"/>
            <ac:picMk id="1028" creationId="{0B048AA5-1BC0-DCDE-361B-611161BF70BD}"/>
          </ac:picMkLst>
        </pc:picChg>
        <pc:picChg chg="add del mod">
          <ac:chgData name="伊健 杜" userId="e69aded81da48593" providerId="LiveId" clId="{74016A78-FBD0-4938-BCB2-6B1D19001066}" dt="2022-09-22T02:07:28.428" v="118" actId="478"/>
          <ac:picMkLst>
            <pc:docMk/>
            <pc:sldMk cId="2190696085" sldId="821"/>
            <ac:picMk id="2050" creationId="{78010A5E-0E9E-73B7-9C35-221D57BA56EE}"/>
          </ac:picMkLst>
        </pc:picChg>
        <pc:picChg chg="add del mod">
          <ac:chgData name="伊健 杜" userId="e69aded81da48593" providerId="LiveId" clId="{74016A78-FBD0-4938-BCB2-6B1D19001066}" dt="2022-09-22T02:18:36.860" v="290" actId="478"/>
          <ac:picMkLst>
            <pc:docMk/>
            <pc:sldMk cId="2190696085" sldId="821"/>
            <ac:picMk id="2056" creationId="{6B9055CF-0339-6C71-D7FD-515DBD772B1B}"/>
          </ac:picMkLst>
        </pc:picChg>
        <pc:picChg chg="add del mod">
          <ac:chgData name="伊健 杜" userId="e69aded81da48593" providerId="LiveId" clId="{74016A78-FBD0-4938-BCB2-6B1D19001066}" dt="2022-09-22T02:18:39.924" v="293" actId="478"/>
          <ac:picMkLst>
            <pc:docMk/>
            <pc:sldMk cId="2190696085" sldId="821"/>
            <ac:picMk id="2058" creationId="{F7470432-53BE-4916-CC45-2A8352083E54}"/>
          </ac:picMkLst>
        </pc:picChg>
        <pc:picChg chg="add mod">
          <ac:chgData name="伊健 杜" userId="e69aded81da48593" providerId="LiveId" clId="{74016A78-FBD0-4938-BCB2-6B1D19001066}" dt="2022-09-22T02:20:32.653" v="383" actId="1076"/>
          <ac:picMkLst>
            <pc:docMk/>
            <pc:sldMk cId="2190696085" sldId="821"/>
            <ac:picMk id="2060" creationId="{C0639E7A-1620-DBC2-7119-47B2A73B001C}"/>
          </ac:picMkLst>
        </pc:picChg>
      </pc:sldChg>
      <pc:sldChg chg="addSp delSp modSp add mod ord">
        <pc:chgData name="伊健 杜" userId="e69aded81da48593" providerId="LiveId" clId="{74016A78-FBD0-4938-BCB2-6B1D19001066}" dt="2022-09-22T04:04:41.587" v="2451"/>
        <pc:sldMkLst>
          <pc:docMk/>
          <pc:sldMk cId="2176989584" sldId="822"/>
        </pc:sldMkLst>
        <pc:spChg chg="del mod">
          <ac:chgData name="伊健 杜" userId="e69aded81da48593" providerId="LiveId" clId="{74016A78-FBD0-4938-BCB2-6B1D19001066}" dt="2022-09-22T02:12:51.242" v="161" actId="478"/>
          <ac:spMkLst>
            <pc:docMk/>
            <pc:sldMk cId="2176989584" sldId="822"/>
            <ac:spMk id="2" creationId="{CF42E61E-4931-CA81-D2BD-0558F22F9650}"/>
          </ac:spMkLst>
        </pc:spChg>
        <pc:spChg chg="add del">
          <ac:chgData name="伊健 杜" userId="e69aded81da48593" providerId="LiveId" clId="{74016A78-FBD0-4938-BCB2-6B1D19001066}" dt="2022-09-22T02:10:02.476" v="138" actId="478"/>
          <ac:spMkLst>
            <pc:docMk/>
            <pc:sldMk cId="2176989584" sldId="822"/>
            <ac:spMk id="3" creationId="{B2C293CD-1AEE-ABED-06E8-FC56A95DC3D7}"/>
          </ac:spMkLst>
        </pc:spChg>
        <pc:spChg chg="add del">
          <ac:chgData name="伊健 杜" userId="e69aded81da48593" providerId="LiveId" clId="{74016A78-FBD0-4938-BCB2-6B1D19001066}" dt="2022-09-22T02:10:25.420" v="140" actId="478"/>
          <ac:spMkLst>
            <pc:docMk/>
            <pc:sldMk cId="2176989584" sldId="822"/>
            <ac:spMk id="5" creationId="{A763A984-AA7A-6F43-095F-796BDFE18544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176989584" sldId="822"/>
            <ac:spMk id="10" creationId="{845D9031-F691-3441-1F4B-D908463C20B4}"/>
          </ac:spMkLst>
        </pc:spChg>
        <pc:picChg chg="add del mod modCrop">
          <ac:chgData name="伊健 杜" userId="e69aded81da48593" providerId="LiveId" clId="{74016A78-FBD0-4938-BCB2-6B1D19001066}" dt="2022-09-22T02:10:57.815" v="152" actId="478"/>
          <ac:picMkLst>
            <pc:docMk/>
            <pc:sldMk cId="2176989584" sldId="822"/>
            <ac:picMk id="7" creationId="{5E3BAF65-0294-94AA-AAE4-DA92EB34E5A7}"/>
          </ac:picMkLst>
        </pc:picChg>
        <pc:picChg chg="add del mod">
          <ac:chgData name="伊健 杜" userId="e69aded81da48593" providerId="LiveId" clId="{74016A78-FBD0-4938-BCB2-6B1D19001066}" dt="2022-09-22T02:11:54.840" v="158" actId="478"/>
          <ac:picMkLst>
            <pc:docMk/>
            <pc:sldMk cId="2176989584" sldId="822"/>
            <ac:picMk id="9" creationId="{C95D60C7-39C3-DF81-A52B-0DDFE7191F41}"/>
          </ac:picMkLst>
        </pc:picChg>
        <pc:picChg chg="del">
          <ac:chgData name="伊健 杜" userId="e69aded81da48593" providerId="LiveId" clId="{74016A78-FBD0-4938-BCB2-6B1D19001066}" dt="2022-09-22T02:09:16.310" v="134" actId="478"/>
          <ac:picMkLst>
            <pc:docMk/>
            <pc:sldMk cId="2176989584" sldId="822"/>
            <ac:picMk id="2056" creationId="{6B9055CF-0339-6C71-D7FD-515DBD772B1B}"/>
          </ac:picMkLst>
        </pc:picChg>
        <pc:picChg chg="add del mod">
          <ac:chgData name="伊健 杜" userId="e69aded81da48593" providerId="LiveId" clId="{74016A78-FBD0-4938-BCB2-6B1D19001066}" dt="2022-09-22T02:11:42.086" v="155" actId="478"/>
          <ac:picMkLst>
            <pc:docMk/>
            <pc:sldMk cId="2176989584" sldId="822"/>
            <ac:picMk id="3078" creationId="{EC60ECA2-1575-72D8-252F-C092C7DFF246}"/>
          </ac:picMkLst>
        </pc:picChg>
        <pc:picChg chg="add mod">
          <ac:chgData name="伊健 杜" userId="e69aded81da48593" providerId="LiveId" clId="{74016A78-FBD0-4938-BCB2-6B1D19001066}" dt="2022-09-22T02:13:55.595" v="173" actId="1076"/>
          <ac:picMkLst>
            <pc:docMk/>
            <pc:sldMk cId="2176989584" sldId="822"/>
            <ac:picMk id="3080" creationId="{35000302-8A07-D7C8-5A86-ED2E7F272A2E}"/>
          </ac:picMkLst>
        </pc:picChg>
        <pc:picChg chg="add mod">
          <ac:chgData name="伊健 杜" userId="e69aded81da48593" providerId="LiveId" clId="{74016A78-FBD0-4938-BCB2-6B1D19001066}" dt="2022-09-22T02:14:06.323" v="180" actId="1076"/>
          <ac:picMkLst>
            <pc:docMk/>
            <pc:sldMk cId="2176989584" sldId="822"/>
            <ac:picMk id="3082" creationId="{370CF641-3866-D7E5-078F-790F95573D2D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296640524" sldId="822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046713431" sldId="823"/>
        </pc:sldMkLst>
      </pc:sldChg>
      <pc:sldChg chg="modSp add">
        <pc:chgData name="伊健 杜" userId="e69aded81da48593" providerId="LiveId" clId="{74016A78-FBD0-4938-BCB2-6B1D19001066}" dt="2022-09-22T04:04:41.587" v="2451"/>
        <pc:sldMkLst>
          <pc:docMk/>
          <pc:sldMk cId="3279179803" sldId="82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279179803" sldId="823"/>
            <ac:spMk id="6" creationId="{C8084E3F-45CC-644E-0CF1-AE90E82BF400}"/>
          </ac:spMkLst>
        </pc:spChg>
      </pc:sldChg>
      <pc:sldChg chg="addSp delSp modSp new mod">
        <pc:chgData name="伊健 杜" userId="e69aded81da48593" providerId="LiveId" clId="{74016A78-FBD0-4938-BCB2-6B1D19001066}" dt="2022-09-22T02:21:47.476" v="398" actId="1076"/>
        <pc:sldMkLst>
          <pc:docMk/>
          <pc:sldMk cId="183826048" sldId="824"/>
        </pc:sldMkLst>
        <pc:spChg chg="del">
          <ac:chgData name="伊健 杜" userId="e69aded81da48593" providerId="LiveId" clId="{74016A78-FBD0-4938-BCB2-6B1D19001066}" dt="2022-09-22T02:21:32.500" v="392" actId="478"/>
          <ac:spMkLst>
            <pc:docMk/>
            <pc:sldMk cId="183826048" sldId="824"/>
            <ac:spMk id="2" creationId="{3FDBBBF4-C0F4-ADA4-8AA4-B36E4937595A}"/>
          </ac:spMkLst>
        </pc:spChg>
        <pc:spChg chg="del">
          <ac:chgData name="伊健 杜" userId="e69aded81da48593" providerId="LiveId" clId="{74016A78-FBD0-4938-BCB2-6B1D19001066}" dt="2022-09-22T02:21:32.500" v="392" actId="478"/>
          <ac:spMkLst>
            <pc:docMk/>
            <pc:sldMk cId="183826048" sldId="824"/>
            <ac:spMk id="3" creationId="{4358ECD0-3062-2435-91E7-780D69CABD20}"/>
          </ac:spMkLst>
        </pc:spChg>
        <pc:spChg chg="add del">
          <ac:chgData name="伊健 杜" userId="e69aded81da48593" providerId="LiveId" clId="{74016A78-FBD0-4938-BCB2-6B1D19001066}" dt="2022-09-22T02:21:34.959" v="394" actId="478"/>
          <ac:spMkLst>
            <pc:docMk/>
            <pc:sldMk cId="183826048" sldId="824"/>
            <ac:spMk id="4" creationId="{26024799-B842-FEF3-72D9-0488EA561308}"/>
          </ac:spMkLst>
        </pc:spChg>
        <pc:picChg chg="add mod">
          <ac:chgData name="伊健 杜" userId="e69aded81da48593" providerId="LiveId" clId="{74016A78-FBD0-4938-BCB2-6B1D19001066}" dt="2022-09-22T02:21:47.476" v="398" actId="1076"/>
          <ac:picMkLst>
            <pc:docMk/>
            <pc:sldMk cId="183826048" sldId="824"/>
            <ac:picMk id="6148" creationId="{01CE8684-256F-8911-4BB8-4E9B56D55E9C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677422407" sldId="824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3005307255" sldId="825"/>
        </pc:sldMkLst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3269181507" sldId="82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269181507" sldId="825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20:02.543" v="346" actId="478"/>
          <ac:picMkLst>
            <pc:docMk/>
            <pc:sldMk cId="3269181507" sldId="825"/>
            <ac:picMk id="2056" creationId="{6B9055CF-0339-6C71-D7FD-515DBD772B1B}"/>
          </ac:picMkLst>
        </pc:picChg>
        <pc:picChg chg="add mod">
          <ac:chgData name="伊健 杜" userId="e69aded81da48593" providerId="LiveId" clId="{74016A78-FBD0-4938-BCB2-6B1D19001066}" dt="2022-09-22T02:20:16.207" v="363" actId="1076"/>
          <ac:picMkLst>
            <pc:docMk/>
            <pc:sldMk cId="3269181507" sldId="825"/>
            <ac:picMk id="5122" creationId="{BE81266D-1D72-70B4-36B3-01F5FA9AF9DE}"/>
          </ac:picMkLst>
        </pc:picChg>
      </pc:sldChg>
      <pc:sldChg chg="new del">
        <pc:chgData name="伊健 杜" userId="e69aded81da48593" providerId="LiveId" clId="{74016A78-FBD0-4938-BCB2-6B1D19001066}" dt="2022-09-22T02:20:59.518" v="391" actId="47"/>
        <pc:sldMkLst>
          <pc:docMk/>
          <pc:sldMk cId="445795039" sldId="826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708156302" sldId="826"/>
        </pc:sldMkLst>
      </pc:sldChg>
      <pc:sldChg chg="addSp delSp modSp new mod">
        <pc:chgData name="伊健 杜" userId="e69aded81da48593" providerId="LiveId" clId="{74016A78-FBD0-4938-BCB2-6B1D19001066}" dt="2022-09-22T02:25:49.874" v="417" actId="1076"/>
        <pc:sldMkLst>
          <pc:docMk/>
          <pc:sldMk cId="3786279071" sldId="826"/>
        </pc:sldMkLst>
        <pc:spChg chg="del">
          <ac:chgData name="伊健 杜" userId="e69aded81da48593" providerId="LiveId" clId="{74016A78-FBD0-4938-BCB2-6B1D19001066}" dt="2022-09-22T02:23:59.427" v="402" actId="478"/>
          <ac:spMkLst>
            <pc:docMk/>
            <pc:sldMk cId="3786279071" sldId="826"/>
            <ac:spMk id="2" creationId="{90EBE13E-2F41-1334-3CF7-D6273491E0A2}"/>
          </ac:spMkLst>
        </pc:spChg>
        <pc:spChg chg="del">
          <ac:chgData name="伊健 杜" userId="e69aded81da48593" providerId="LiveId" clId="{74016A78-FBD0-4938-BCB2-6B1D19001066}" dt="2022-09-22T02:23:59.427" v="402" actId="478"/>
          <ac:spMkLst>
            <pc:docMk/>
            <pc:sldMk cId="3786279071" sldId="826"/>
            <ac:spMk id="3" creationId="{C3227038-E74B-5C49-4C37-72D22ADBA429}"/>
          </ac:spMkLst>
        </pc:spChg>
        <pc:spChg chg="add del">
          <ac:chgData name="伊健 杜" userId="e69aded81da48593" providerId="LiveId" clId="{74016A78-FBD0-4938-BCB2-6B1D19001066}" dt="2022-09-22T02:24:01.103" v="404" actId="478"/>
          <ac:spMkLst>
            <pc:docMk/>
            <pc:sldMk cId="3786279071" sldId="826"/>
            <ac:spMk id="4" creationId="{7ACBC8D5-9D83-4824-44C3-41BFE8F119B1}"/>
          </ac:spMkLst>
        </pc:spChg>
        <pc:picChg chg="add del">
          <ac:chgData name="伊健 杜" userId="e69aded81da48593" providerId="LiveId" clId="{74016A78-FBD0-4938-BCB2-6B1D19001066}" dt="2022-09-22T02:24:37.883" v="406" actId="478"/>
          <ac:picMkLst>
            <pc:docMk/>
            <pc:sldMk cId="3786279071" sldId="826"/>
            <ac:picMk id="8196" creationId="{C772670A-2BF4-B549-FB6B-FD2C924A0759}"/>
          </ac:picMkLst>
        </pc:picChg>
        <pc:picChg chg="add del mod">
          <ac:chgData name="伊健 杜" userId="e69aded81da48593" providerId="LiveId" clId="{74016A78-FBD0-4938-BCB2-6B1D19001066}" dt="2022-09-22T02:25:46.311" v="413" actId="478"/>
          <ac:picMkLst>
            <pc:docMk/>
            <pc:sldMk cId="3786279071" sldId="826"/>
            <ac:picMk id="8198" creationId="{6B6A2E5C-3190-EAB0-8F3E-33DE80296220}"/>
          </ac:picMkLst>
        </pc:picChg>
        <pc:picChg chg="add mod">
          <ac:chgData name="伊健 杜" userId="e69aded81da48593" providerId="LiveId" clId="{74016A78-FBD0-4938-BCB2-6B1D19001066}" dt="2022-09-22T02:25:49.874" v="417" actId="1076"/>
          <ac:picMkLst>
            <pc:docMk/>
            <pc:sldMk cId="3786279071" sldId="826"/>
            <ac:picMk id="8200" creationId="{49F0C1C8-3FAD-80F5-0721-9D674383719B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566919591" sldId="827"/>
        </pc:sldMkLst>
      </pc:sldChg>
      <pc:sldChg chg="addSp delSp modSp new mod">
        <pc:chgData name="伊健 杜" userId="e69aded81da48593" providerId="LiveId" clId="{74016A78-FBD0-4938-BCB2-6B1D19001066}" dt="2022-09-22T02:30:49.146" v="469" actId="1076"/>
        <pc:sldMkLst>
          <pc:docMk/>
          <pc:sldMk cId="4160183112" sldId="827"/>
        </pc:sldMkLst>
        <pc:spChg chg="del">
          <ac:chgData name="伊健 杜" userId="e69aded81da48593" providerId="LiveId" clId="{74016A78-FBD0-4938-BCB2-6B1D19001066}" dt="2022-09-22T02:24:53.663" v="412" actId="478"/>
          <ac:spMkLst>
            <pc:docMk/>
            <pc:sldMk cId="4160183112" sldId="827"/>
            <ac:spMk id="2" creationId="{92B8F280-4404-A1B5-ADC0-D0C21202D76D}"/>
          </ac:spMkLst>
        </pc:spChg>
        <pc:spChg chg="del">
          <ac:chgData name="伊健 杜" userId="e69aded81da48593" providerId="LiveId" clId="{74016A78-FBD0-4938-BCB2-6B1D19001066}" dt="2022-09-22T02:24:53.663" v="412" actId="478"/>
          <ac:spMkLst>
            <pc:docMk/>
            <pc:sldMk cId="4160183112" sldId="827"/>
            <ac:spMk id="3" creationId="{BE26F2E7-0D9B-5C47-BC32-106AA6C3F1D1}"/>
          </ac:spMkLst>
        </pc:spChg>
        <pc:spChg chg="add mod">
          <ac:chgData name="伊健 杜" userId="e69aded81da48593" providerId="LiveId" clId="{74016A78-FBD0-4938-BCB2-6B1D19001066}" dt="2022-09-22T02:29:51.543" v="455" actId="1076"/>
          <ac:spMkLst>
            <pc:docMk/>
            <pc:sldMk cId="4160183112" sldId="827"/>
            <ac:spMk id="4" creationId="{DDBAFF2B-B929-F5B5-BCA9-4B5FD1AD5A8A}"/>
          </ac:spMkLst>
        </pc:spChg>
        <pc:spChg chg="add mod">
          <ac:chgData name="伊健 杜" userId="e69aded81da48593" providerId="LiveId" clId="{74016A78-FBD0-4938-BCB2-6B1D19001066}" dt="2022-09-22T02:29:54.996" v="456" actId="1076"/>
          <ac:spMkLst>
            <pc:docMk/>
            <pc:sldMk cId="4160183112" sldId="827"/>
            <ac:spMk id="5" creationId="{53073486-404A-B97C-72C6-6B69858FC314}"/>
          </ac:spMkLst>
        </pc:spChg>
        <pc:spChg chg="add mod">
          <ac:chgData name="伊健 杜" userId="e69aded81da48593" providerId="LiveId" clId="{74016A78-FBD0-4938-BCB2-6B1D19001066}" dt="2022-09-22T02:30:08.724" v="461" actId="1076"/>
          <ac:spMkLst>
            <pc:docMk/>
            <pc:sldMk cId="4160183112" sldId="827"/>
            <ac:spMk id="6" creationId="{256058C4-0FED-60C9-354C-CBAF033FDDAD}"/>
          </ac:spMkLst>
        </pc:spChg>
        <pc:spChg chg="add mod">
          <ac:chgData name="伊健 杜" userId="e69aded81da48593" providerId="LiveId" clId="{74016A78-FBD0-4938-BCB2-6B1D19001066}" dt="2022-09-22T02:30:24.104" v="467" actId="1076"/>
          <ac:spMkLst>
            <pc:docMk/>
            <pc:sldMk cId="4160183112" sldId="827"/>
            <ac:spMk id="7" creationId="{A93D00EE-2157-2930-16C7-FAFE04B79B25}"/>
          </ac:spMkLst>
        </pc:spChg>
        <pc:picChg chg="add mod">
          <ac:chgData name="伊健 杜" userId="e69aded81da48593" providerId="LiveId" clId="{74016A78-FBD0-4938-BCB2-6B1D19001066}" dt="2022-09-22T02:30:06.529" v="460" actId="1076"/>
          <ac:picMkLst>
            <pc:docMk/>
            <pc:sldMk cId="4160183112" sldId="827"/>
            <ac:picMk id="9218" creationId="{F76A66AE-CCF2-8E4D-515E-AC2B3F09BD2A}"/>
          </ac:picMkLst>
        </pc:picChg>
        <pc:picChg chg="add mod">
          <ac:chgData name="伊健 杜" userId="e69aded81da48593" providerId="LiveId" clId="{74016A78-FBD0-4938-BCB2-6B1D19001066}" dt="2022-09-22T02:30:49.146" v="469" actId="1076"/>
          <ac:picMkLst>
            <pc:docMk/>
            <pc:sldMk cId="4160183112" sldId="827"/>
            <ac:picMk id="9220" creationId="{E9D6CEF7-3556-E05E-7FE2-12BBCD9219D2}"/>
          </ac:picMkLst>
        </pc:picChg>
      </pc:sldChg>
      <pc:sldChg chg="addSp delSp new mod">
        <pc:chgData name="伊健 杜" userId="e69aded81da48593" providerId="LiveId" clId="{74016A78-FBD0-4938-BCB2-6B1D19001066}" dt="2022-09-22T02:42:12.697" v="717"/>
        <pc:sldMkLst>
          <pc:docMk/>
          <pc:sldMk cId="2269328865" sldId="828"/>
        </pc:sldMkLst>
        <pc:spChg chg="del">
          <ac:chgData name="伊健 杜" userId="e69aded81da48593" providerId="LiveId" clId="{74016A78-FBD0-4938-BCB2-6B1D19001066}" dt="2022-09-22T02:41:01.907" v="716" actId="478"/>
          <ac:spMkLst>
            <pc:docMk/>
            <pc:sldMk cId="2269328865" sldId="828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1:01.907" v="716" actId="478"/>
          <ac:spMkLst>
            <pc:docMk/>
            <pc:sldMk cId="2269328865" sldId="828"/>
            <ac:spMk id="3" creationId="{25441ABB-06E0-95C2-4032-C80E999F2306}"/>
          </ac:spMkLst>
        </pc:spChg>
        <pc:picChg chg="add">
          <ac:chgData name="伊健 杜" userId="e69aded81da48593" providerId="LiveId" clId="{74016A78-FBD0-4938-BCB2-6B1D19001066}" dt="2022-09-22T02:42:12.697" v="717"/>
          <ac:picMkLst>
            <pc:docMk/>
            <pc:sldMk cId="2269328865" sldId="828"/>
            <ac:picMk id="16386" creationId="{3A83975B-0BB8-20D3-B19C-10C80B8371FE}"/>
          </ac:picMkLst>
        </pc:picChg>
      </pc:sldChg>
      <pc:sldChg chg="addSp delSp modSp add mod">
        <pc:chgData name="伊健 杜" userId="e69aded81da48593" providerId="LiveId" clId="{74016A78-FBD0-4938-BCB2-6B1D19001066}" dt="2022-09-22T02:35:49.985" v="520" actId="1076"/>
        <pc:sldMkLst>
          <pc:docMk/>
          <pc:sldMk cId="1650180890" sldId="829"/>
        </pc:sldMkLst>
        <pc:spChg chg="del">
          <ac:chgData name="伊健 杜" userId="e69aded81da48593" providerId="LiveId" clId="{74016A78-FBD0-4938-BCB2-6B1D19001066}" dt="2022-09-22T02:34:51.710" v="506" actId="478"/>
          <ac:spMkLst>
            <pc:docMk/>
            <pc:sldMk cId="1650180890" sldId="829"/>
            <ac:spMk id="2" creationId="{CF42E61E-4931-CA81-D2BD-0558F22F9650}"/>
          </ac:spMkLst>
        </pc:spChg>
        <pc:spChg chg="mod">
          <ac:chgData name="伊健 杜" userId="e69aded81da48593" providerId="LiveId" clId="{74016A78-FBD0-4938-BCB2-6B1D19001066}" dt="2022-09-22T02:34:45.736" v="505" actId="20577"/>
          <ac:spMkLst>
            <pc:docMk/>
            <pc:sldMk cId="1650180890" sldId="829"/>
            <ac:spMk id="4" creationId="{E363CED6-C772-E637-29D9-299220E4E097}"/>
          </ac:spMkLst>
        </pc:spChg>
        <pc:picChg chg="del">
          <ac:chgData name="伊健 杜" userId="e69aded81da48593" providerId="LiveId" clId="{74016A78-FBD0-4938-BCB2-6B1D19001066}" dt="2022-09-22T02:34:51.710" v="506" actId="478"/>
          <ac:picMkLst>
            <pc:docMk/>
            <pc:sldMk cId="1650180890" sldId="829"/>
            <ac:picMk id="1026" creationId="{EFDF311D-18DA-37CC-C54F-D983DFD06B8D}"/>
          </ac:picMkLst>
        </pc:picChg>
        <pc:picChg chg="del">
          <ac:chgData name="伊健 杜" userId="e69aded81da48593" providerId="LiveId" clId="{74016A78-FBD0-4938-BCB2-6B1D19001066}" dt="2022-09-22T02:34:51.710" v="506" actId="478"/>
          <ac:picMkLst>
            <pc:docMk/>
            <pc:sldMk cId="1650180890" sldId="829"/>
            <ac:picMk id="1028" creationId="{0B048AA5-1BC0-DCDE-361B-611161BF70BD}"/>
          </ac:picMkLst>
        </pc:picChg>
        <pc:picChg chg="add mod">
          <ac:chgData name="伊健 杜" userId="e69aded81da48593" providerId="LiveId" clId="{74016A78-FBD0-4938-BCB2-6B1D19001066}" dt="2022-09-22T02:35:49.985" v="520" actId="1076"/>
          <ac:picMkLst>
            <pc:docMk/>
            <pc:sldMk cId="1650180890" sldId="829"/>
            <ac:picMk id="15362" creationId="{2D657776-E061-3BC3-9B31-28C1E1C985E5}"/>
          </ac:picMkLst>
        </pc:picChg>
        <pc:picChg chg="add mod">
          <ac:chgData name="伊健 杜" userId="e69aded81da48593" providerId="LiveId" clId="{74016A78-FBD0-4938-BCB2-6B1D19001066}" dt="2022-09-22T02:35:48.701" v="519" actId="1076"/>
          <ac:picMkLst>
            <pc:docMk/>
            <pc:sldMk cId="1650180890" sldId="829"/>
            <ac:picMk id="15364" creationId="{81779D5B-C8C6-892C-A698-49A48D5DB7D3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3382185641" sldId="830"/>
        </pc:sldMkLst>
        <pc:spChg chg="mod ord">
          <ac:chgData name="伊健 杜" userId="e69aded81da48593" providerId="LiveId" clId="{74016A78-FBD0-4938-BCB2-6B1D19001066}" dt="2022-09-22T04:04:41.587" v="2451"/>
          <ac:spMkLst>
            <pc:docMk/>
            <pc:sldMk cId="3382185641" sldId="830"/>
            <ac:spMk id="10" creationId="{845D9031-F691-3441-1F4B-D908463C20B4}"/>
          </ac:spMkLst>
        </pc:spChg>
        <pc:picChg chg="del">
          <ac:chgData name="伊健 杜" userId="e69aded81da48593" providerId="LiveId" clId="{74016A78-FBD0-4938-BCB2-6B1D19001066}" dt="2022-09-22T02:35:58.543" v="521" actId="478"/>
          <ac:picMkLst>
            <pc:docMk/>
            <pc:sldMk cId="3382185641" sldId="830"/>
            <ac:picMk id="3080" creationId="{35000302-8A07-D7C8-5A86-ED2E7F272A2E}"/>
          </ac:picMkLst>
        </pc:picChg>
        <pc:picChg chg="del">
          <ac:chgData name="伊健 杜" userId="e69aded81da48593" providerId="LiveId" clId="{74016A78-FBD0-4938-BCB2-6B1D19001066}" dt="2022-09-22T02:35:58.543" v="521" actId="478"/>
          <ac:picMkLst>
            <pc:docMk/>
            <pc:sldMk cId="3382185641" sldId="830"/>
            <ac:picMk id="3082" creationId="{370CF641-3866-D7E5-078F-790F95573D2D}"/>
          </ac:picMkLst>
        </pc:picChg>
        <pc:picChg chg="add mod">
          <ac:chgData name="伊健 杜" userId="e69aded81da48593" providerId="LiveId" clId="{74016A78-FBD0-4938-BCB2-6B1D19001066}" dt="2022-09-22T02:37:42.889" v="530" actId="1076"/>
          <ac:picMkLst>
            <pc:docMk/>
            <pc:sldMk cId="3382185641" sldId="830"/>
            <ac:picMk id="14338" creationId="{ACFF12ED-A486-8E6D-7271-F485C17E0420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3133214422" sldId="83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133214422" sldId="831"/>
            <ac:spMk id="7" creationId="{7D395AB5-D8ED-6DF6-CA21-F9D751C24394}"/>
          </ac:spMkLst>
        </pc:sp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869584394" sldId="83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69584394" sldId="832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39:05.334" v="600" actId="478"/>
          <ac:picMkLst>
            <pc:docMk/>
            <pc:sldMk cId="1869584394" sldId="832"/>
            <ac:picMk id="2056" creationId="{6B9055CF-0339-6C71-D7FD-515DBD772B1B}"/>
          </ac:picMkLst>
        </pc:picChg>
        <pc:picChg chg="add mod">
          <ac:chgData name="伊健 杜" userId="e69aded81da48593" providerId="LiveId" clId="{74016A78-FBD0-4938-BCB2-6B1D19001066}" dt="2022-09-22T02:39:09.511" v="603" actId="1076"/>
          <ac:picMkLst>
            <pc:docMk/>
            <pc:sldMk cId="1869584394" sldId="832"/>
            <ac:picMk id="12290" creationId="{172FB885-4CE1-0F0B-59F4-B8E85E6CDDE8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2207363347" sldId="833"/>
        </pc:sldMkLst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207363347" sldId="833"/>
            <ac:spMk id="2" creationId="{A5525326-F808-233F-0F5F-9D37F24FCFC4}"/>
          </ac:spMkLst>
        </pc:spChg>
        <pc:spChg chg="mod">
          <ac:chgData name="伊健 杜" userId="e69aded81da48593" providerId="LiveId" clId="{74016A78-FBD0-4938-BCB2-6B1D19001066}" dt="2022-09-22T02:39:48.902" v="623" actId="1076"/>
          <ac:spMkLst>
            <pc:docMk/>
            <pc:sldMk cId="2207363347" sldId="833"/>
            <ac:spMk id="4" creationId="{E363CED6-C772-E637-29D9-299220E4E097}"/>
          </ac:spMkLst>
        </pc:spChg>
        <pc:spChg chg="mod">
          <ac:chgData name="伊健 杜" userId="e69aded81da48593" providerId="LiveId" clId="{74016A78-FBD0-4938-BCB2-6B1D19001066}" dt="2022-09-22T02:40:14.624" v="653" actId="1076"/>
          <ac:spMkLst>
            <pc:docMk/>
            <pc:sldMk cId="2207363347" sldId="833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39:17.865" v="620" actId="478"/>
          <ac:picMkLst>
            <pc:docMk/>
            <pc:sldMk cId="2207363347" sldId="833"/>
            <ac:picMk id="5122" creationId="{BE81266D-1D72-70B4-36B3-01F5FA9AF9DE}"/>
          </ac:picMkLst>
        </pc:picChg>
        <pc:picChg chg="add mod">
          <ac:chgData name="伊健 杜" userId="e69aded81da48593" providerId="LiveId" clId="{74016A78-FBD0-4938-BCB2-6B1D19001066}" dt="2022-09-22T02:40:12.566" v="652" actId="1076"/>
          <ac:picMkLst>
            <pc:docMk/>
            <pc:sldMk cId="2207363347" sldId="833"/>
            <ac:picMk id="11266" creationId="{E0A24C64-2BF1-31C5-08A1-2C50E9C24E8B}"/>
          </ac:picMkLst>
        </pc:picChg>
      </pc:sldChg>
      <pc:sldChg chg="addSp delSp modSp new mod">
        <pc:chgData name="伊健 杜" userId="e69aded81da48593" providerId="LiveId" clId="{74016A78-FBD0-4938-BCB2-6B1D19001066}" dt="2022-09-22T02:33:45.221" v="478" actId="1076"/>
        <pc:sldMkLst>
          <pc:docMk/>
          <pc:sldMk cId="2031445829" sldId="834"/>
        </pc:sldMkLst>
        <pc:spChg chg="del">
          <ac:chgData name="伊健 杜" userId="e69aded81da48593" providerId="LiveId" clId="{74016A78-FBD0-4938-BCB2-6B1D19001066}" dt="2022-09-22T02:33:20.793" v="474" actId="478"/>
          <ac:spMkLst>
            <pc:docMk/>
            <pc:sldMk cId="2031445829" sldId="834"/>
            <ac:spMk id="2" creationId="{C1583E11-6C7C-CC02-9202-7801FCEE5A51}"/>
          </ac:spMkLst>
        </pc:spChg>
        <pc:spChg chg="del">
          <ac:chgData name="伊健 杜" userId="e69aded81da48593" providerId="LiveId" clId="{74016A78-FBD0-4938-BCB2-6B1D19001066}" dt="2022-09-22T02:33:20.793" v="474" actId="478"/>
          <ac:spMkLst>
            <pc:docMk/>
            <pc:sldMk cId="2031445829" sldId="834"/>
            <ac:spMk id="3" creationId="{A631A92C-DCEB-9BE9-A507-FA3848AEA8EA}"/>
          </ac:spMkLst>
        </pc:spChg>
        <pc:picChg chg="add del">
          <ac:chgData name="伊健 杜" userId="e69aded81da48593" providerId="LiveId" clId="{74016A78-FBD0-4938-BCB2-6B1D19001066}" dt="2022-09-22T02:33:42.326" v="475" actId="478"/>
          <ac:picMkLst>
            <pc:docMk/>
            <pc:sldMk cId="2031445829" sldId="834"/>
            <ac:picMk id="10242" creationId="{EBAF48C5-4F92-091C-229E-8F8D5B6408E9}"/>
          </ac:picMkLst>
        </pc:picChg>
        <pc:picChg chg="add mod">
          <ac:chgData name="伊健 杜" userId="e69aded81da48593" providerId="LiveId" clId="{74016A78-FBD0-4938-BCB2-6B1D19001066}" dt="2022-09-22T02:33:45.221" v="478" actId="1076"/>
          <ac:picMkLst>
            <pc:docMk/>
            <pc:sldMk cId="2031445829" sldId="834"/>
            <ac:picMk id="10244" creationId="{671BEE66-C025-0EC6-55EF-14C5083747C5}"/>
          </ac:picMkLst>
        </pc:picChg>
      </pc:sldChg>
      <pc:sldChg chg="addSp delSp modSp add mod">
        <pc:chgData name="伊健 杜" userId="e69aded81da48593" providerId="LiveId" clId="{74016A78-FBD0-4938-BCB2-6B1D19001066}" dt="2022-09-22T02:42:33.858" v="719" actId="478"/>
        <pc:sldMkLst>
          <pc:docMk/>
          <pc:sldMk cId="3600691748" sldId="835"/>
        </pc:sldMkLst>
        <pc:spChg chg="del">
          <ac:chgData name="伊健 杜" userId="e69aded81da48593" providerId="LiveId" clId="{74016A78-FBD0-4938-BCB2-6B1D19001066}" dt="2022-09-22T02:42:33.858" v="719" actId="478"/>
          <ac:spMkLst>
            <pc:docMk/>
            <pc:sldMk cId="3600691748" sldId="835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2:33.858" v="719" actId="478"/>
          <ac:spMkLst>
            <pc:docMk/>
            <pc:sldMk cId="3600691748" sldId="835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2:31.163" v="718"/>
          <ac:picMkLst>
            <pc:docMk/>
            <pc:sldMk cId="3600691748" sldId="835"/>
            <ac:picMk id="4" creationId="{D08818F8-F346-1A8A-9871-DD3F2DF09757}"/>
          </ac:picMkLst>
        </pc:picChg>
      </pc:sldChg>
      <pc:sldChg chg="addSp delSp modSp add mod">
        <pc:chgData name="伊健 杜" userId="e69aded81da48593" providerId="LiveId" clId="{74016A78-FBD0-4938-BCB2-6B1D19001066}" dt="2022-09-22T02:43:31.880" v="723" actId="1076"/>
        <pc:sldMkLst>
          <pc:docMk/>
          <pc:sldMk cId="3811563222" sldId="836"/>
        </pc:sldMkLst>
        <pc:spChg chg="del">
          <ac:chgData name="伊健 杜" userId="e69aded81da48593" providerId="LiveId" clId="{74016A78-FBD0-4938-BCB2-6B1D19001066}" dt="2022-09-22T02:43:29.139" v="721" actId="478"/>
          <ac:spMkLst>
            <pc:docMk/>
            <pc:sldMk cId="3811563222" sldId="836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3:29.139" v="721" actId="478"/>
          <ac:spMkLst>
            <pc:docMk/>
            <pc:sldMk cId="3811563222" sldId="836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3:31.880" v="723" actId="1076"/>
          <ac:picMkLst>
            <pc:docMk/>
            <pc:sldMk cId="3811563222" sldId="836"/>
            <ac:picMk id="17410" creationId="{38CCCB0D-C163-7816-51E0-A02B6C1A1BF9}"/>
          </ac:picMkLst>
        </pc:picChg>
      </pc:sldChg>
      <pc:sldChg chg="addSp delSp modSp add mod">
        <pc:chgData name="伊健 杜" userId="e69aded81da48593" providerId="LiveId" clId="{74016A78-FBD0-4938-BCB2-6B1D19001066}" dt="2022-09-22T02:45:55.025" v="759" actId="1076"/>
        <pc:sldMkLst>
          <pc:docMk/>
          <pc:sldMk cId="3696666454" sldId="837"/>
        </pc:sldMkLst>
        <pc:spChg chg="del">
          <ac:chgData name="伊健 杜" userId="e69aded81da48593" providerId="LiveId" clId="{74016A78-FBD0-4938-BCB2-6B1D19001066}" dt="2022-09-22T02:43:38.408" v="724" actId="478"/>
          <ac:spMkLst>
            <pc:docMk/>
            <pc:sldMk cId="3696666454" sldId="837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3:38.408" v="724" actId="478"/>
          <ac:spMkLst>
            <pc:docMk/>
            <pc:sldMk cId="3696666454" sldId="837"/>
            <ac:spMk id="3" creationId="{25441ABB-06E0-95C2-4032-C80E999F2306}"/>
          </ac:spMkLst>
        </pc:spChg>
        <pc:spChg chg="add mod">
          <ac:chgData name="伊健 杜" userId="e69aded81da48593" providerId="LiveId" clId="{74016A78-FBD0-4938-BCB2-6B1D19001066}" dt="2022-09-22T02:45:53.759" v="758" actId="403"/>
          <ac:spMkLst>
            <pc:docMk/>
            <pc:sldMk cId="3696666454" sldId="837"/>
            <ac:spMk id="5" creationId="{0AD577C5-37F3-544F-A732-0933A8E9116E}"/>
          </ac:spMkLst>
        </pc:spChg>
        <pc:picChg chg="add mod">
          <ac:chgData name="伊健 杜" userId="e69aded81da48593" providerId="LiveId" clId="{74016A78-FBD0-4938-BCB2-6B1D19001066}" dt="2022-09-22T02:45:55.025" v="759" actId="1076"/>
          <ac:picMkLst>
            <pc:docMk/>
            <pc:sldMk cId="3696666454" sldId="837"/>
            <ac:picMk id="4" creationId="{1EDE3706-8171-2C3B-1025-D2F74D8D4B8B}"/>
          </ac:picMkLst>
        </pc:picChg>
      </pc:sldChg>
      <pc:sldChg chg="addSp delSp modSp add mod">
        <pc:chgData name="伊健 杜" userId="e69aded81da48593" providerId="LiveId" clId="{74016A78-FBD0-4938-BCB2-6B1D19001066}" dt="2022-09-22T02:47:53.396" v="764" actId="1076"/>
        <pc:sldMkLst>
          <pc:docMk/>
          <pc:sldMk cId="2259478837" sldId="838"/>
        </pc:sldMkLst>
        <pc:spChg chg="del">
          <ac:chgData name="伊健 杜" userId="e69aded81da48593" providerId="LiveId" clId="{74016A78-FBD0-4938-BCB2-6B1D19001066}" dt="2022-09-22T02:46:12.858" v="760" actId="478"/>
          <ac:spMkLst>
            <pc:docMk/>
            <pc:sldMk cId="2259478837" sldId="838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6:12.858" v="760" actId="478"/>
          <ac:spMkLst>
            <pc:docMk/>
            <pc:sldMk cId="2259478837" sldId="838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7:53.396" v="764" actId="1076"/>
          <ac:picMkLst>
            <pc:docMk/>
            <pc:sldMk cId="2259478837" sldId="838"/>
            <ac:picMk id="18434" creationId="{6590B7FC-72F9-A5A5-31B2-AB67F25BA6E2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822598744" sldId="839"/>
        </pc:sldMkLst>
        <pc:spChg chg="del">
          <ac:chgData name="伊健 杜" userId="e69aded81da48593" providerId="LiveId" clId="{74016A78-FBD0-4938-BCB2-6B1D19001066}" dt="2022-09-22T02:58:05.787" v="1028" actId="478"/>
          <ac:spMkLst>
            <pc:docMk/>
            <pc:sldMk cId="822598744" sldId="839"/>
            <ac:spMk id="2" creationId="{35F22748-974D-F327-CE81-FB07A4BAED0F}"/>
          </ac:spMkLst>
        </pc:spChg>
        <pc:spChg chg="del">
          <ac:chgData name="伊健 杜" userId="e69aded81da48593" providerId="LiveId" clId="{74016A78-FBD0-4938-BCB2-6B1D19001066}" dt="2022-09-22T02:58:05.787" v="1028" actId="478"/>
          <ac:spMkLst>
            <pc:docMk/>
            <pc:sldMk cId="822598744" sldId="839"/>
            <ac:spMk id="3" creationId="{62A8348F-9A8C-D15F-D37A-342B2336E5B4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822598744" sldId="839"/>
            <ac:spMk id="4" creationId="{A0B14176-854D-F8DE-B51E-1C3FFC1885C6}"/>
          </ac:spMkLst>
        </pc:spChg>
        <pc:picChg chg="add mod">
          <ac:chgData name="伊健 杜" userId="e69aded81da48593" providerId="LiveId" clId="{74016A78-FBD0-4938-BCB2-6B1D19001066}" dt="2022-09-22T02:58:12.715" v="1032" actId="1076"/>
          <ac:picMkLst>
            <pc:docMk/>
            <pc:sldMk cId="822598744" sldId="839"/>
            <ac:picMk id="22530" creationId="{9AD9D228-E06B-7542-C76C-2F12ED68CB5D}"/>
          </ac:picMkLst>
        </pc:picChg>
      </pc:sldChg>
      <pc:sldChg chg="addSp delSp modSp add mod delAnim modAnim">
        <pc:chgData name="伊健 杜" userId="e69aded81da48593" providerId="LiveId" clId="{74016A78-FBD0-4938-BCB2-6B1D19001066}" dt="2022-09-22T04:06:52.550" v="2471" actId="1076"/>
        <pc:sldMkLst>
          <pc:docMk/>
          <pc:sldMk cId="1131974178" sldId="840"/>
        </pc:sldMkLst>
        <pc:spChg chg="mod">
          <ac:chgData name="伊健 杜" userId="e69aded81da48593" providerId="LiveId" clId="{74016A78-FBD0-4938-BCB2-6B1D19001066}" dt="2022-09-22T04:06:52.550" v="2471" actId="1076"/>
          <ac:spMkLst>
            <pc:docMk/>
            <pc:sldMk cId="1131974178" sldId="840"/>
            <ac:spMk id="2" creationId="{10304424-DB4A-36E7-9E0D-D32A5DD0F26C}"/>
          </ac:spMkLst>
        </pc:spChg>
        <pc:spChg chg="del">
          <ac:chgData name="伊健 杜" userId="e69aded81da48593" providerId="LiveId" clId="{74016A78-FBD0-4938-BCB2-6B1D19001066}" dt="2022-09-22T02:48:29.906" v="783" actId="478"/>
          <ac:spMkLst>
            <pc:docMk/>
            <pc:sldMk cId="1131974178" sldId="840"/>
            <ac:spMk id="3" creationId="{D33441E0-9299-46E0-8063-F85522D42FD6}"/>
          </ac:spMkLst>
        </pc:spChg>
        <pc:spChg chg="add mod">
          <ac:chgData name="伊健 杜" userId="e69aded81da48593" providerId="LiveId" clId="{74016A78-FBD0-4938-BCB2-6B1D19001066}" dt="2022-09-22T04:06:52.550" v="2471" actId="1076"/>
          <ac:spMkLst>
            <pc:docMk/>
            <pc:sldMk cId="1131974178" sldId="840"/>
            <ac:spMk id="3" creationId="{EA2483E1-A02D-DCF4-5076-CDCABD3DB5FA}"/>
          </ac:spMkLst>
        </pc:spChg>
        <pc:spChg chg="add mod">
          <ac:chgData name="伊健 杜" userId="e69aded81da48593" providerId="LiveId" clId="{74016A78-FBD0-4938-BCB2-6B1D19001066}" dt="2022-09-22T02:51:48.448" v="885" actId="14100"/>
          <ac:spMkLst>
            <pc:docMk/>
            <pc:sldMk cId="1131974178" sldId="840"/>
            <ac:spMk id="4" creationId="{5A84B220-8331-3746-5554-7F6CD090B1B4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5" creationId="{5A348833-9AD5-F5DA-ED19-30B702BA8AC6}"/>
          </ac:spMkLst>
        </pc:spChg>
        <pc:spChg chg="add del">
          <ac:chgData name="伊健 杜" userId="e69aded81da48593" providerId="LiveId" clId="{74016A78-FBD0-4938-BCB2-6B1D19001066}" dt="2022-09-22T04:06:34.169" v="2464"/>
          <ac:spMkLst>
            <pc:docMk/>
            <pc:sldMk cId="1131974178" sldId="840"/>
            <ac:spMk id="5" creationId="{84A40E60-E730-1095-B7C8-FE034CE79739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8" creationId="{3171E406-F8DE-6F0E-8D1F-3CF8E0EF4F6E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9" creationId="{ADA85C68-1173-572C-F663-826FE222DBA6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131974178" sldId="840"/>
            <ac:spMk id="10" creationId="{5DA86C2B-FC8C-BDF2-F4AF-37DEF72AEEBD}"/>
          </ac:spMkLst>
        </pc:spChg>
        <pc:spChg chg="add mod">
          <ac:chgData name="伊健 杜" userId="e69aded81da48593" providerId="LiveId" clId="{74016A78-FBD0-4938-BCB2-6B1D19001066}" dt="2022-09-22T02:51:51.426" v="888" actId="1076"/>
          <ac:spMkLst>
            <pc:docMk/>
            <pc:sldMk cId="1131974178" sldId="840"/>
            <ac:spMk id="11" creationId="{FEB2969B-5D42-CD47-8365-AA251129E64D}"/>
          </ac:spMkLst>
        </pc:spChg>
        <pc:picChg chg="mod">
          <ac:chgData name="伊健 杜" userId="e69aded81da48593" providerId="LiveId" clId="{74016A78-FBD0-4938-BCB2-6B1D19001066}" dt="2022-09-22T02:50:40.261" v="797" actId="1076"/>
          <ac:picMkLst>
            <pc:docMk/>
            <pc:sldMk cId="1131974178" sldId="840"/>
            <ac:picMk id="6" creationId="{D64E67C0-D839-46B0-84F6-8BDCA497343B}"/>
          </ac:picMkLst>
        </pc:picChg>
        <pc:picChg chg="del">
          <ac:chgData name="伊健 杜" userId="e69aded81da48593" providerId="LiveId" clId="{74016A78-FBD0-4938-BCB2-6B1D19001066}" dt="2022-09-22T02:48:24.119" v="780" actId="478"/>
          <ac:picMkLst>
            <pc:docMk/>
            <pc:sldMk cId="1131974178" sldId="840"/>
            <ac:picMk id="7" creationId="{35DE6757-B847-2112-335F-5E222EA8F24B}"/>
          </ac:picMkLst>
        </pc:picChg>
        <pc:picChg chg="add mod">
          <ac:chgData name="伊健 杜" userId="e69aded81da48593" providerId="LiveId" clId="{74016A78-FBD0-4938-BCB2-6B1D19001066}" dt="2022-09-22T02:51:49.136" v="886" actId="1076"/>
          <ac:picMkLst>
            <pc:docMk/>
            <pc:sldMk cId="1131974178" sldId="840"/>
            <ac:picMk id="19458" creationId="{41CA944C-F3EA-5676-F72E-2ED7074FF397}"/>
          </ac:picMkLst>
        </pc:picChg>
        <pc:picChg chg="add mod">
          <ac:chgData name="伊健 杜" userId="e69aded81da48593" providerId="LiveId" clId="{74016A78-FBD0-4938-BCB2-6B1D19001066}" dt="2022-09-22T02:51:52.580" v="889" actId="1076"/>
          <ac:picMkLst>
            <pc:docMk/>
            <pc:sldMk cId="1131974178" sldId="840"/>
            <ac:picMk id="19460" creationId="{9B3C7015-C61F-AB4F-0D50-1A0694AEC9A8}"/>
          </ac:picMkLst>
        </pc:picChg>
      </pc:sldChg>
      <pc:sldChg chg="addSp modSp add mod">
        <pc:chgData name="伊健 杜" userId="e69aded81da48593" providerId="LiveId" clId="{74016A78-FBD0-4938-BCB2-6B1D19001066}" dt="2022-09-22T04:04:41.587" v="2451"/>
        <pc:sldMkLst>
          <pc:docMk/>
          <pc:sldMk cId="994074174" sldId="84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994074174" sldId="841"/>
            <ac:spMk id="2" creationId="{D0A05DF1-1617-1B11-5137-33FC3FEEDF30}"/>
          </ac:spMkLst>
        </pc:spChg>
        <pc:picChg chg="add mod">
          <ac:chgData name="伊健 杜" userId="e69aded81da48593" providerId="LiveId" clId="{74016A78-FBD0-4938-BCB2-6B1D19001066}" dt="2022-09-22T02:53:03.016" v="995" actId="1076"/>
          <ac:picMkLst>
            <pc:docMk/>
            <pc:sldMk cId="994074174" sldId="841"/>
            <ac:picMk id="3" creationId="{DA235712-B5E1-5C8E-72E7-494E25AD778B}"/>
          </ac:picMkLst>
        </pc:picChg>
        <pc:picChg chg="add mod">
          <ac:chgData name="伊健 杜" userId="e69aded81da48593" providerId="LiveId" clId="{74016A78-FBD0-4938-BCB2-6B1D19001066}" dt="2022-09-22T02:53:01.971" v="994" actId="1076"/>
          <ac:picMkLst>
            <pc:docMk/>
            <pc:sldMk cId="994074174" sldId="841"/>
            <ac:picMk id="20482" creationId="{F1C7CB29-D594-F4AA-3F38-9CAE9434009D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3877360155" sldId="84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877360155" sldId="842"/>
            <ac:spMk id="2" creationId="{D0A05DF1-1617-1B11-5137-33FC3FEEDF30}"/>
          </ac:spMkLst>
        </pc:spChg>
      </pc:sldChg>
      <pc:sldChg chg="addSp delSp modSp add mod modAnim">
        <pc:chgData name="伊健 杜" userId="e69aded81da48593" providerId="LiveId" clId="{74016A78-FBD0-4938-BCB2-6B1D19001066}" dt="2022-09-22T04:07:18.384" v="2476"/>
        <pc:sldMkLst>
          <pc:docMk/>
          <pc:sldMk cId="2810848911" sldId="84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810848911" sldId="843"/>
            <ac:spMk id="2" creationId="{10304424-DB4A-36E7-9E0D-D32A5DD0F26C}"/>
          </ac:spMkLst>
        </pc:spChg>
        <pc:spChg chg="add mod">
          <ac:chgData name="伊健 杜" userId="e69aded81da48593" providerId="LiveId" clId="{74016A78-FBD0-4938-BCB2-6B1D19001066}" dt="2022-09-22T02:54:50.961" v="1027" actId="1076"/>
          <ac:spMkLst>
            <pc:docMk/>
            <pc:sldMk cId="2810848911" sldId="843"/>
            <ac:spMk id="3" creationId="{C5CD7F41-B72F-CB14-68E6-1EF7ABA161DF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4" creationId="{5A84B220-8331-3746-5554-7F6CD090B1B4}"/>
          </ac:spMkLst>
        </pc:spChg>
        <pc:spChg chg="add mod">
          <ac:chgData name="伊健 杜" userId="e69aded81da48593" providerId="LiveId" clId="{74016A78-FBD0-4938-BCB2-6B1D19001066}" dt="2022-09-22T04:07:18.384" v="2476"/>
          <ac:spMkLst>
            <pc:docMk/>
            <pc:sldMk cId="2810848911" sldId="843"/>
            <ac:spMk id="4" creationId="{C7CA6638-C63C-FF87-DA30-6B56E368CE89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810848911" sldId="843"/>
            <ac:spMk id="5" creationId="{4AEFEE67-F511-6421-5036-041E3D70DDFD}"/>
          </ac:spMkLst>
        </pc:spChg>
        <pc:spChg chg="add mod">
          <ac:chgData name="伊健 杜" userId="e69aded81da48593" providerId="LiveId" clId="{74016A78-FBD0-4938-BCB2-6B1D19001066}" dt="2022-09-22T03:00:08.363" v="1165" actId="14100"/>
          <ac:spMkLst>
            <pc:docMk/>
            <pc:sldMk cId="2810848911" sldId="843"/>
            <ac:spMk id="7" creationId="{F8AF6036-9BE4-2B0A-DA1B-D2C977DFB97B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10" creationId="{5DA86C2B-FC8C-BDF2-F4AF-37DEF72AEEBD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11" creationId="{FEB2969B-5D42-CD47-8365-AA251129E64D}"/>
          </ac:spMkLst>
        </pc:sp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6" creationId="{D64E67C0-D839-46B0-84F6-8BDCA497343B}"/>
          </ac:picMkLst>
        </pc:picChg>
        <pc:picChg chg="add mod">
          <ac:chgData name="伊健 杜" userId="e69aded81da48593" providerId="LiveId" clId="{74016A78-FBD0-4938-BCB2-6B1D19001066}" dt="2022-09-22T03:02:01.599" v="1172" actId="1076"/>
          <ac:picMkLst>
            <pc:docMk/>
            <pc:sldMk cId="2810848911" sldId="843"/>
            <ac:picMk id="8" creationId="{5100E541-E5F4-2A4B-1486-5F5880B6A514}"/>
          </ac:picMkLst>
        </pc:pic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19458" creationId="{41CA944C-F3EA-5676-F72E-2ED7074FF397}"/>
          </ac:picMkLst>
        </pc:pic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19460" creationId="{9B3C7015-C61F-AB4F-0D50-1A0694AEC9A8}"/>
          </ac:picMkLst>
        </pc:picChg>
        <pc:picChg chg="add mod">
          <ac:chgData name="伊健 杜" userId="e69aded81da48593" providerId="LiveId" clId="{74016A78-FBD0-4938-BCB2-6B1D19001066}" dt="2022-09-22T03:00:01.939" v="1162" actId="1076"/>
          <ac:picMkLst>
            <pc:docMk/>
            <pc:sldMk cId="2810848911" sldId="843"/>
            <ac:picMk id="21506" creationId="{4D2D1B6C-8AF9-F053-26C3-749AC76C786F}"/>
          </ac:picMkLst>
        </pc:picChg>
        <pc:picChg chg="add mod">
          <ac:chgData name="伊健 杜" userId="e69aded81da48593" providerId="LiveId" clId="{74016A78-FBD0-4938-BCB2-6B1D19001066}" dt="2022-09-22T03:01:59.272" v="1170" actId="1076"/>
          <ac:picMkLst>
            <pc:docMk/>
            <pc:sldMk cId="2810848911" sldId="843"/>
            <ac:picMk id="21508" creationId="{AEA0F162-CA0B-2633-2AF5-1EF89CAC1193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774760613" sldId="844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774760613" sldId="844"/>
            <ac:spMk id="2" creationId="{2855F51F-3D88-D410-329E-1AFCC42FFFA7}"/>
          </ac:spMkLst>
        </pc:spChg>
        <pc:spChg chg="del">
          <ac:chgData name="伊健 杜" userId="e69aded81da48593" providerId="LiveId" clId="{74016A78-FBD0-4938-BCB2-6B1D19001066}" dt="2022-09-22T02:58:49.635" v="1060" actId="478"/>
          <ac:spMkLst>
            <pc:docMk/>
            <pc:sldMk cId="774760613" sldId="844"/>
            <ac:spMk id="3" creationId="{DCF80DD7-9D45-A47F-85DA-FA36A4464FBD}"/>
          </ac:spMkLst>
        </pc:spChg>
        <pc:picChg chg="add mod">
          <ac:chgData name="伊健 杜" userId="e69aded81da48593" providerId="LiveId" clId="{74016A78-FBD0-4938-BCB2-6B1D19001066}" dt="2022-09-22T02:59:33.303" v="1158"/>
          <ac:picMkLst>
            <pc:docMk/>
            <pc:sldMk cId="774760613" sldId="844"/>
            <ac:picMk id="4" creationId="{E3A97D56-1E92-21C0-F092-4705ED12F179}"/>
          </ac:picMkLst>
        </pc:picChg>
      </pc:sldChg>
      <pc:sldChg chg="modSp add ord">
        <pc:chgData name="伊健 杜" userId="e69aded81da48593" providerId="LiveId" clId="{74016A78-FBD0-4938-BCB2-6B1D19001066}" dt="2022-09-22T04:04:41.587" v="2451"/>
        <pc:sldMkLst>
          <pc:docMk/>
          <pc:sldMk cId="2144394021" sldId="84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44394021" sldId="845"/>
            <ac:spMk id="2" creationId="{2855F51F-3D88-D410-329E-1AFCC42FFFA7}"/>
          </ac:spMkLst>
        </pc:spChg>
      </pc:sldChg>
      <pc:sldChg chg="addSp delSp modSp add mod modAnim">
        <pc:chgData name="伊健 杜" userId="e69aded81da48593" providerId="LiveId" clId="{74016A78-FBD0-4938-BCB2-6B1D19001066}" dt="2022-09-22T04:07:48.912" v="2481"/>
        <pc:sldMkLst>
          <pc:docMk/>
          <pc:sldMk cId="222650951" sldId="846"/>
        </pc:sldMkLst>
        <pc:spChg chg="mod">
          <ac:chgData name="伊健 杜" userId="e69aded81da48593" providerId="LiveId" clId="{74016A78-FBD0-4938-BCB2-6B1D19001066}" dt="2022-09-22T03:02:39.211" v="1191"/>
          <ac:spMkLst>
            <pc:docMk/>
            <pc:sldMk cId="222650951" sldId="846"/>
            <ac:spMk id="2" creationId="{10304424-DB4A-36E7-9E0D-D32A5DD0F26C}"/>
          </ac:spMkLst>
        </pc:spChg>
        <pc:spChg chg="del">
          <ac:chgData name="伊健 杜" userId="e69aded81da48593" providerId="LiveId" clId="{74016A78-FBD0-4938-BCB2-6B1D19001066}" dt="2022-09-22T03:02:44.771" v="1193" actId="478"/>
          <ac:spMkLst>
            <pc:docMk/>
            <pc:sldMk cId="222650951" sldId="846"/>
            <ac:spMk id="3" creationId="{C5CD7F41-B72F-CB14-68E6-1EF7ABA161DF}"/>
          </ac:spMkLst>
        </pc:spChg>
        <pc:spChg chg="add mod">
          <ac:chgData name="伊健 杜" userId="e69aded81da48593" providerId="LiveId" clId="{74016A78-FBD0-4938-BCB2-6B1D19001066}" dt="2022-09-22T04:07:44.757" v="2480" actId="1076"/>
          <ac:spMkLst>
            <pc:docMk/>
            <pc:sldMk cId="222650951" sldId="846"/>
            <ac:spMk id="3" creationId="{EF7CD7CF-FEA5-0F01-A6FE-BA7585F05D2A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22650951" sldId="846"/>
            <ac:spMk id="4" creationId="{4C61F725-5E67-E5B3-A6FC-8EBD0B3845B1}"/>
          </ac:spMkLst>
        </pc:spChg>
        <pc:spChg chg="del">
          <ac:chgData name="伊健 杜" userId="e69aded81da48593" providerId="LiveId" clId="{74016A78-FBD0-4938-BCB2-6B1D19001066}" dt="2022-09-22T03:02:42.972" v="1192" actId="478"/>
          <ac:spMkLst>
            <pc:docMk/>
            <pc:sldMk cId="222650951" sldId="846"/>
            <ac:spMk id="5" creationId="{4AEFEE67-F511-6421-5036-041E3D70DDFD}"/>
          </ac:spMkLst>
        </pc:spChg>
        <pc:spChg chg="del">
          <ac:chgData name="伊健 杜" userId="e69aded81da48593" providerId="LiveId" clId="{74016A78-FBD0-4938-BCB2-6B1D19001066}" dt="2022-09-22T03:02:42.972" v="1192" actId="478"/>
          <ac:spMkLst>
            <pc:docMk/>
            <pc:sldMk cId="222650951" sldId="846"/>
            <ac:spMk id="7" creationId="{F8AF6036-9BE4-2B0A-DA1B-D2C977DFB97B}"/>
          </ac:spMkLst>
        </pc:sp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8" creationId="{5100E541-E5F4-2A4B-1486-5F5880B6A514}"/>
          </ac:picMkLst>
        </pc:pic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21506" creationId="{4D2D1B6C-8AF9-F053-26C3-749AC76C786F}"/>
          </ac:picMkLst>
        </pc:pic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21508" creationId="{AEA0F162-CA0B-2633-2AF5-1EF89CAC1193}"/>
          </ac:picMkLst>
        </pc:picChg>
        <pc:picChg chg="add mod">
          <ac:chgData name="伊健 杜" userId="e69aded81da48593" providerId="LiveId" clId="{74016A78-FBD0-4938-BCB2-6B1D19001066}" dt="2022-09-22T03:04:25.753" v="1195" actId="1076"/>
          <ac:picMkLst>
            <pc:docMk/>
            <pc:sldMk cId="222650951" sldId="846"/>
            <ac:picMk id="24578" creationId="{61492062-43EB-9C67-2641-73ECF1EE851D}"/>
          </ac:picMkLst>
        </pc:picChg>
        <pc:picChg chg="add del">
          <ac:chgData name="伊健 杜" userId="e69aded81da48593" providerId="LiveId" clId="{74016A78-FBD0-4938-BCB2-6B1D19001066}" dt="2022-09-22T03:04:30.922" v="1197" actId="478"/>
          <ac:picMkLst>
            <pc:docMk/>
            <pc:sldMk cId="222650951" sldId="846"/>
            <ac:picMk id="24580" creationId="{AF34228A-E69B-E2BE-0214-3D398293169E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440417032" sldId="847"/>
        </pc:sldMkLst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440417032" sldId="847"/>
            <ac:spMk id="3" creationId="{F8BC982C-CCDC-D2C6-FF6F-75D7027183E5}"/>
          </ac:spMkLst>
        </pc:spChg>
        <pc:spChg chg="del">
          <ac:chgData name="伊健 杜" userId="e69aded81da48593" providerId="LiveId" clId="{74016A78-FBD0-4938-BCB2-6B1D19001066}" dt="2022-09-22T03:05:03.414" v="1282" actId="478"/>
          <ac:spMkLst>
            <pc:docMk/>
            <pc:sldMk cId="440417032" sldId="847"/>
            <ac:spMk id="4" creationId="{4C61F725-5E67-E5B3-A6FC-8EBD0B3845B1}"/>
          </ac:spMkLst>
        </pc:spChg>
        <pc:picChg chg="del">
          <ac:chgData name="伊健 杜" userId="e69aded81da48593" providerId="LiveId" clId="{74016A78-FBD0-4938-BCB2-6B1D19001066}" dt="2022-09-22T03:05:18.167" v="1283" actId="478"/>
          <ac:picMkLst>
            <pc:docMk/>
            <pc:sldMk cId="440417032" sldId="847"/>
            <ac:picMk id="24578" creationId="{61492062-43EB-9C67-2641-73ECF1EE851D}"/>
          </ac:picMkLst>
        </pc:picChg>
        <pc:picChg chg="add mod">
          <ac:chgData name="伊健 杜" userId="e69aded81da48593" providerId="LiveId" clId="{74016A78-FBD0-4938-BCB2-6B1D19001066}" dt="2022-09-22T03:05:52.016" v="1285" actId="1076"/>
          <ac:picMkLst>
            <pc:docMk/>
            <pc:sldMk cId="440417032" sldId="847"/>
            <ac:picMk id="25602" creationId="{29CC1360-F151-31AD-65BD-4D55E719DA55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325330471" sldId="848"/>
        </pc:sldMkLst>
        <pc:spChg chg="mod">
          <ac:chgData name="伊健 杜" userId="e69aded81da48593" providerId="LiveId" clId="{74016A78-FBD0-4938-BCB2-6B1D19001066}" dt="2022-09-22T03:06:44.094" v="1366" actId="1076"/>
          <ac:spMkLst>
            <pc:docMk/>
            <pc:sldMk cId="1325330471" sldId="848"/>
            <ac:spMk id="3" creationId="{F8BC982C-CCDC-D2C6-FF6F-75D7027183E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325330471" sldId="848"/>
            <ac:spMk id="4" creationId="{FA6A5DB1-439B-F6F4-5973-544EA6ABA90F}"/>
          </ac:spMkLst>
        </pc:spChg>
        <pc:picChg chg="del">
          <ac:chgData name="伊健 杜" userId="e69aded81da48593" providerId="LiveId" clId="{74016A78-FBD0-4938-BCB2-6B1D19001066}" dt="2022-09-22T03:06:40.259" v="1364" actId="478"/>
          <ac:picMkLst>
            <pc:docMk/>
            <pc:sldMk cId="1325330471" sldId="848"/>
            <ac:picMk id="25602" creationId="{29CC1360-F151-31AD-65BD-4D55E719DA55}"/>
          </ac:picMkLst>
        </pc:picChg>
        <pc:picChg chg="add mod">
          <ac:chgData name="伊健 杜" userId="e69aded81da48593" providerId="LiveId" clId="{74016A78-FBD0-4938-BCB2-6B1D19001066}" dt="2022-09-22T03:08:14.443" v="1488" actId="1076"/>
          <ac:picMkLst>
            <pc:docMk/>
            <pc:sldMk cId="1325330471" sldId="848"/>
            <ac:picMk id="26626" creationId="{EDE10D63-36B0-74BB-97D4-16D410CD4088}"/>
          </ac:picMkLst>
        </pc:picChg>
        <pc:picChg chg="add mod">
          <ac:chgData name="伊健 杜" userId="e69aded81da48593" providerId="LiveId" clId="{74016A78-FBD0-4938-BCB2-6B1D19001066}" dt="2022-09-22T03:08:24.185" v="1492" actId="1076"/>
          <ac:picMkLst>
            <pc:docMk/>
            <pc:sldMk cId="1325330471" sldId="848"/>
            <ac:picMk id="26628" creationId="{9E18957C-ADA1-1183-1855-170B1CB56BA7}"/>
          </ac:picMkLst>
        </pc:picChg>
      </pc:sldChg>
      <pc:sldChg chg="delSp modSp new mod">
        <pc:chgData name="伊健 杜" userId="e69aded81da48593" providerId="LiveId" clId="{74016A78-FBD0-4938-BCB2-6B1D19001066}" dt="2022-09-22T04:04:41.587" v="2451"/>
        <pc:sldMkLst>
          <pc:docMk/>
          <pc:sldMk cId="2165629558" sldId="849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65629558" sldId="849"/>
            <ac:spMk id="2" creationId="{0B30A44A-A5F1-FDE3-B339-F756C4A4A9A2}"/>
          </ac:spMkLst>
        </pc:spChg>
        <pc:spChg chg="del">
          <ac:chgData name="伊健 杜" userId="e69aded81da48593" providerId="LiveId" clId="{74016A78-FBD0-4938-BCB2-6B1D19001066}" dt="2022-09-22T03:08:34.107" v="1494" actId="478"/>
          <ac:spMkLst>
            <pc:docMk/>
            <pc:sldMk cId="2165629558" sldId="849"/>
            <ac:spMk id="3" creationId="{F10E3542-3CB6-5E8F-209A-2E87B124EED1}"/>
          </ac:spMkLst>
        </pc:sp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1819205437" sldId="850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19205437" sldId="850"/>
            <ac:spMk id="2" creationId="{0B30A44A-A5F1-FDE3-B339-F756C4A4A9A2}"/>
          </ac:spMkLst>
        </pc:spChg>
      </pc:sldChg>
      <pc:sldChg chg="addSp delSp modSp new mod modAnim">
        <pc:chgData name="伊健 杜" userId="e69aded81da48593" providerId="LiveId" clId="{74016A78-FBD0-4938-BCB2-6B1D19001066}" dt="2022-09-22T04:08:28.372" v="2491"/>
        <pc:sldMkLst>
          <pc:docMk/>
          <pc:sldMk cId="1328267190" sldId="85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328267190" sldId="851"/>
            <ac:spMk id="2" creationId="{1086FF35-64C5-25DC-AB05-F25F9050A725}"/>
          </ac:spMkLst>
        </pc:spChg>
        <pc:spChg chg="del">
          <ac:chgData name="伊健 杜" userId="e69aded81da48593" providerId="LiveId" clId="{74016A78-FBD0-4938-BCB2-6B1D19001066}" dt="2022-09-22T03:13:30.341" v="1603" actId="478"/>
          <ac:spMkLst>
            <pc:docMk/>
            <pc:sldMk cId="1328267190" sldId="851"/>
            <ac:spMk id="3" creationId="{5610399E-6F4A-41C1-D819-10A7945018E7}"/>
          </ac:spMkLst>
        </pc:spChg>
        <pc:spChg chg="add mod">
          <ac:chgData name="伊健 杜" userId="e69aded81da48593" providerId="LiveId" clId="{74016A78-FBD0-4938-BCB2-6B1D19001066}" dt="2022-09-22T04:08:27.820" v="2490" actId="1076"/>
          <ac:spMkLst>
            <pc:docMk/>
            <pc:sldMk cId="1328267190" sldId="851"/>
            <ac:spMk id="3" creationId="{B14B0FDA-746A-B254-0D26-964C5452353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328267190" sldId="851"/>
            <ac:spMk id="4" creationId="{9BECD5AD-7726-68D8-FEED-AAB399F379D3}"/>
          </ac:spMkLst>
        </pc:spChg>
        <pc:picChg chg="add del mod">
          <ac:chgData name="伊健 杜" userId="e69aded81da48593" providerId="LiveId" clId="{74016A78-FBD0-4938-BCB2-6B1D19001066}" dt="2022-09-22T03:14:06.740" v="1620" actId="478"/>
          <ac:picMkLst>
            <pc:docMk/>
            <pc:sldMk cId="1328267190" sldId="851"/>
            <ac:picMk id="27650" creationId="{234EC2D8-8F61-A970-DEB4-ADA0F28529CB}"/>
          </ac:picMkLst>
        </pc:picChg>
        <pc:picChg chg="add mod">
          <ac:chgData name="伊健 杜" userId="e69aded81da48593" providerId="LiveId" clId="{74016A78-FBD0-4938-BCB2-6B1D19001066}" dt="2022-09-22T03:14:37.836" v="1625" actId="14100"/>
          <ac:picMkLst>
            <pc:docMk/>
            <pc:sldMk cId="1328267190" sldId="851"/>
            <ac:picMk id="27652" creationId="{56B83739-D1EF-A352-068F-ACA15CE505F4}"/>
          </ac:picMkLst>
        </pc:picChg>
      </pc:sldChg>
      <pc:sldChg chg="addSp modSp add mod">
        <pc:chgData name="伊健 杜" userId="e69aded81da48593" providerId="LiveId" clId="{74016A78-FBD0-4938-BCB2-6B1D19001066}" dt="2022-09-26T04:57:14.348" v="2522"/>
        <pc:sldMkLst>
          <pc:docMk/>
          <pc:sldMk cId="2125041083" sldId="85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25041083" sldId="852"/>
            <ac:spMk id="2" creationId="{1086FF35-64C5-25DC-AB05-F25F9050A725}"/>
          </ac:spMkLst>
        </pc:spChg>
        <pc:spChg chg="add mod">
          <ac:chgData name="伊健 杜" userId="e69aded81da48593" providerId="LiveId" clId="{74016A78-FBD0-4938-BCB2-6B1D19001066}" dt="2022-09-26T04:57:14.348" v="2522"/>
          <ac:spMkLst>
            <pc:docMk/>
            <pc:sldMk cId="2125041083" sldId="852"/>
            <ac:spMk id="3" creationId="{628499D3-8759-1987-8F5E-BDF8651269B2}"/>
          </ac:spMkLst>
        </pc:spChg>
        <pc:picChg chg="mod">
          <ac:chgData name="伊健 杜" userId="e69aded81da48593" providerId="LiveId" clId="{74016A78-FBD0-4938-BCB2-6B1D19001066}" dt="2022-09-22T03:15:00.042" v="1677" actId="1076"/>
          <ac:picMkLst>
            <pc:docMk/>
            <pc:sldMk cId="2125041083" sldId="852"/>
            <ac:picMk id="27650" creationId="{234EC2D8-8F61-A970-DEB4-ADA0F28529CB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706251066" sldId="853"/>
        </pc:sldMkLst>
        <pc:spChg chg="del">
          <ac:chgData name="伊健 杜" userId="e69aded81da48593" providerId="LiveId" clId="{74016A78-FBD0-4938-BCB2-6B1D19001066}" dt="2022-09-22T03:16:26.679" v="1765" actId="478"/>
          <ac:spMkLst>
            <pc:docMk/>
            <pc:sldMk cId="706251066" sldId="853"/>
            <ac:spMk id="2" creationId="{FDF57FBF-B4D8-30DF-9E1D-247032EB7F28}"/>
          </ac:spMkLst>
        </pc:spChg>
        <pc:spChg chg="del">
          <ac:chgData name="伊健 杜" userId="e69aded81da48593" providerId="LiveId" clId="{74016A78-FBD0-4938-BCB2-6B1D19001066}" dt="2022-09-22T03:16:26.679" v="1765" actId="478"/>
          <ac:spMkLst>
            <pc:docMk/>
            <pc:sldMk cId="706251066" sldId="853"/>
            <ac:spMk id="3" creationId="{3FB0FB9F-835F-9241-ED1C-317459C5619B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706251066" sldId="853"/>
            <ac:spMk id="4" creationId="{4C82F553-2E98-C00C-C527-53079C868496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706251066" sldId="853"/>
            <ac:spMk id="5" creationId="{2BF72996-635E-07A9-9FB7-04943EC8E5E3}"/>
          </ac:spMkLst>
        </pc:spChg>
        <pc:picChg chg="add mod">
          <ac:chgData name="伊健 杜" userId="e69aded81da48593" providerId="LiveId" clId="{74016A78-FBD0-4938-BCB2-6B1D19001066}" dt="2022-09-22T03:16:30.426" v="1768" actId="1076"/>
          <ac:picMkLst>
            <pc:docMk/>
            <pc:sldMk cId="706251066" sldId="853"/>
            <ac:picMk id="29698" creationId="{1200A83B-AF39-6A24-293A-8A53F9A0A120}"/>
          </ac:picMkLst>
        </pc:picChg>
      </pc:sldChg>
      <pc:sldChg chg="delSp modSp new mod">
        <pc:chgData name="伊健 杜" userId="e69aded81da48593" providerId="LiveId" clId="{74016A78-FBD0-4938-BCB2-6B1D19001066}" dt="2022-09-22T04:04:41.587" v="2451"/>
        <pc:sldMkLst>
          <pc:docMk/>
          <pc:sldMk cId="2629150603" sldId="854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629150603" sldId="854"/>
            <ac:spMk id="2" creationId="{312390B1-AA3A-0B7D-0E93-7FB11168DD8E}"/>
          </ac:spMkLst>
        </pc:spChg>
        <pc:spChg chg="del">
          <ac:chgData name="伊健 杜" userId="e69aded81da48593" providerId="LiveId" clId="{74016A78-FBD0-4938-BCB2-6B1D19001066}" dt="2022-09-22T03:17:15.511" v="1813" actId="478"/>
          <ac:spMkLst>
            <pc:docMk/>
            <pc:sldMk cId="2629150603" sldId="854"/>
            <ac:spMk id="3" creationId="{718424E1-FF48-97C9-5D5E-7F625F458D1F}"/>
          </ac:spMkLst>
        </pc:sp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1764065772" sldId="855"/>
        </pc:sldMkLst>
        <pc:spChg chg="del">
          <ac:chgData name="伊健 杜" userId="e69aded81da48593" providerId="LiveId" clId="{74016A78-FBD0-4938-BCB2-6B1D19001066}" dt="2022-09-22T03:17:35.153" v="1856" actId="478"/>
          <ac:spMkLst>
            <pc:docMk/>
            <pc:sldMk cId="1764065772" sldId="855"/>
            <ac:spMk id="2" creationId="{582AE4FB-C911-2DA9-A532-0F2145D93BE6}"/>
          </ac:spMkLst>
        </pc:spChg>
        <pc:spChg chg="del">
          <ac:chgData name="伊健 杜" userId="e69aded81da48593" providerId="LiveId" clId="{74016A78-FBD0-4938-BCB2-6B1D19001066}" dt="2022-09-22T03:17:35.153" v="1856" actId="478"/>
          <ac:spMkLst>
            <pc:docMk/>
            <pc:sldMk cId="1764065772" sldId="855"/>
            <ac:spMk id="3" creationId="{46CAB5E9-BC95-36C6-850F-7C93C61CD72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764065772" sldId="855"/>
            <ac:spMk id="4" creationId="{93D0A689-8664-969F-E631-D673038C8ED0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764065772" sldId="855"/>
            <ac:spMk id="5" creationId="{2AF4A488-A79C-EF4E-C50B-3399B0937539}"/>
          </ac:spMkLst>
        </pc:spChg>
        <pc:spChg chg="add mod">
          <ac:chgData name="伊健 杜" userId="e69aded81da48593" providerId="LiveId" clId="{74016A78-FBD0-4938-BCB2-6B1D19001066}" dt="2022-09-22T03:20:29.761" v="1947" actId="1076"/>
          <ac:spMkLst>
            <pc:docMk/>
            <pc:sldMk cId="1764065772" sldId="855"/>
            <ac:spMk id="6" creationId="{A271730F-7DD5-4F42-5C54-390F7C10D13B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7" creationId="{4165ECC2-A9CD-8EE7-8EF7-D95603EC7367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8" creationId="{67DC09F9-9B75-F9E1-1E1F-96BE39CAEA40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9" creationId="{CCC32994-AB87-C3D3-D70F-1D46F981B235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10" creationId="{7758DF8F-2677-DAB1-9DF7-45DB53C12608}"/>
          </ac:spMkLst>
        </pc:spChg>
        <pc:picChg chg="add mod">
          <ac:chgData name="伊健 杜" userId="e69aded81da48593" providerId="LiveId" clId="{74016A78-FBD0-4938-BCB2-6B1D19001066}" dt="2022-09-22T03:19:37.747" v="1932" actId="1076"/>
          <ac:picMkLst>
            <pc:docMk/>
            <pc:sldMk cId="1764065772" sldId="855"/>
            <ac:picMk id="30722" creationId="{8F3FF9EE-35C4-3DDE-7147-23F5CBABD9B2}"/>
          </ac:picMkLst>
        </pc:picChg>
      </pc:sldChg>
      <pc:sldChg chg="addSp delSp modSp new mod modAnim">
        <pc:chgData name="伊健 杜" userId="e69aded81da48593" providerId="LiveId" clId="{74016A78-FBD0-4938-BCB2-6B1D19001066}" dt="2022-09-22T04:09:11.716" v="2497"/>
        <pc:sldMkLst>
          <pc:docMk/>
          <pc:sldMk cId="676313653" sldId="856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2" creationId="{444564D0-06F9-883A-B45E-7E0405F8216D}"/>
          </ac:spMkLst>
        </pc:spChg>
        <pc:spChg chg="del">
          <ac:chgData name="伊健 杜" userId="e69aded81da48593" providerId="LiveId" clId="{74016A78-FBD0-4938-BCB2-6B1D19001066}" dt="2022-09-22T03:21:59.237" v="1970" actId="478"/>
          <ac:spMkLst>
            <pc:docMk/>
            <pc:sldMk cId="676313653" sldId="856"/>
            <ac:spMk id="3" creationId="{750A92AF-3091-CDC5-60EA-81965276B26E}"/>
          </ac:spMkLst>
        </pc:spChg>
        <pc:spChg chg="add mod">
          <ac:chgData name="伊健 杜" userId="e69aded81da48593" providerId="LiveId" clId="{74016A78-FBD0-4938-BCB2-6B1D19001066}" dt="2022-09-22T04:09:06.895" v="2496" actId="1076"/>
          <ac:spMkLst>
            <pc:docMk/>
            <pc:sldMk cId="676313653" sldId="856"/>
            <ac:spMk id="3" creationId="{82A09A67-48AA-E182-D24E-7E0A9671B0A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5" creationId="{BF3D7146-865C-AC13-ECB2-32CAF2CF40F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8" creationId="{2A3E3233-B284-1980-D2F8-1700459E8D59}"/>
          </ac:spMkLst>
        </pc:spChg>
        <pc:picChg chg="add mod">
          <ac:chgData name="伊健 杜" userId="e69aded81da48593" providerId="LiveId" clId="{74016A78-FBD0-4938-BCB2-6B1D19001066}" dt="2022-09-22T03:21:55.755" v="1969"/>
          <ac:picMkLst>
            <pc:docMk/>
            <pc:sldMk cId="676313653" sldId="856"/>
            <ac:picMk id="4" creationId="{E0C9A67A-1AD8-60C3-101C-565D946B7C24}"/>
          </ac:picMkLst>
        </pc:picChg>
        <pc:picChg chg="add mod">
          <ac:chgData name="伊健 杜" userId="e69aded81da48593" providerId="LiveId" clId="{74016A78-FBD0-4938-BCB2-6B1D19001066}" dt="2022-09-22T03:22:42.931" v="1974" actId="1076"/>
          <ac:picMkLst>
            <pc:docMk/>
            <pc:sldMk cId="676313653" sldId="856"/>
            <ac:picMk id="6" creationId="{CBDA5B75-E7B3-CDDD-DB4D-2CA7207DAD59}"/>
          </ac:picMkLst>
        </pc:picChg>
        <pc:picChg chg="add mod">
          <ac:chgData name="伊健 杜" userId="e69aded81da48593" providerId="LiveId" clId="{74016A78-FBD0-4938-BCB2-6B1D19001066}" dt="2022-09-22T03:24:34.382" v="2141" actId="1076"/>
          <ac:picMkLst>
            <pc:docMk/>
            <pc:sldMk cId="676313653" sldId="856"/>
            <ac:picMk id="7" creationId="{9D965A90-7431-CFE9-35D4-B002542CC565}"/>
          </ac:picMkLst>
        </pc:picChg>
      </pc:sldChg>
      <pc:sldChg chg="delSp modSp add mod">
        <pc:chgData name="伊健 杜" userId="e69aded81da48593" providerId="LiveId" clId="{74016A78-FBD0-4938-BCB2-6B1D19001066}" dt="2022-09-22T04:04:41.587" v="2451"/>
        <pc:sldMkLst>
          <pc:docMk/>
          <pc:sldMk cId="2725107967" sldId="857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725107967" sldId="857"/>
            <ac:spMk id="2" creationId="{444564D0-06F9-883A-B45E-7E0405F8216D}"/>
          </ac:spMkLst>
        </pc:spChg>
        <pc:spChg chg="del">
          <ac:chgData name="伊健 杜" userId="e69aded81da48593" providerId="LiveId" clId="{74016A78-FBD0-4938-BCB2-6B1D19001066}" dt="2022-09-22T03:23:30.514" v="2034" actId="478"/>
          <ac:spMkLst>
            <pc:docMk/>
            <pc:sldMk cId="2725107967" sldId="857"/>
            <ac:spMk id="5" creationId="{BF3D7146-865C-AC13-ECB2-32CAF2CF40F2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2725107967" sldId="857"/>
            <ac:spMk id="8" creationId="{2A3E3233-B284-1980-D2F8-1700459E8D59}"/>
          </ac:spMkLst>
        </pc:spChg>
        <pc:picChg chg="del">
          <ac:chgData name="伊健 杜" userId="e69aded81da48593" providerId="LiveId" clId="{74016A78-FBD0-4938-BCB2-6B1D19001066}" dt="2022-09-22T03:23:25.339" v="2031" actId="478"/>
          <ac:picMkLst>
            <pc:docMk/>
            <pc:sldMk cId="2725107967" sldId="857"/>
            <ac:picMk id="4" creationId="{E0C9A67A-1AD8-60C3-101C-565D946B7C24}"/>
          </ac:picMkLst>
        </pc:picChg>
        <pc:picChg chg="del">
          <ac:chgData name="伊健 杜" userId="e69aded81da48593" providerId="LiveId" clId="{74016A78-FBD0-4938-BCB2-6B1D19001066}" dt="2022-09-22T03:23:28.616" v="2032" actId="478"/>
          <ac:picMkLst>
            <pc:docMk/>
            <pc:sldMk cId="2725107967" sldId="857"/>
            <ac:picMk id="6" creationId="{CBDA5B75-E7B3-CDDD-DB4D-2CA7207DAD59}"/>
          </ac:picMkLst>
        </pc:picChg>
        <pc:picChg chg="del">
          <ac:chgData name="伊健 杜" userId="e69aded81da48593" providerId="LiveId" clId="{74016A78-FBD0-4938-BCB2-6B1D19001066}" dt="2022-09-22T03:23:29.381" v="2033" actId="478"/>
          <ac:picMkLst>
            <pc:docMk/>
            <pc:sldMk cId="2725107967" sldId="857"/>
            <ac:picMk id="7" creationId="{9D965A90-7431-CFE9-35D4-B002542CC565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2735137217" sldId="858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735137217" sldId="858"/>
            <ac:spMk id="2" creationId="{444564D0-06F9-883A-B45E-7E0405F8216D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2735137217" sldId="858"/>
            <ac:spMk id="8" creationId="{2A3E3233-B284-1980-D2F8-1700459E8D59}"/>
          </ac:spMkLst>
        </pc:sp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3565953903" sldId="859"/>
        </pc:sldMkLst>
        <pc:spChg chg="mod">
          <ac:chgData name="伊健 杜" userId="e69aded81da48593" providerId="LiveId" clId="{74016A78-FBD0-4938-BCB2-6B1D19001066}" dt="2022-09-22T03:25:04.085" v="2150"/>
          <ac:spMkLst>
            <pc:docMk/>
            <pc:sldMk cId="3565953903" sldId="859"/>
            <ac:spMk id="2" creationId="{404B38F1-7756-8AF2-F597-D8A5DCD6530D}"/>
          </ac:spMkLst>
        </pc:spChg>
        <pc:spChg chg="del">
          <ac:chgData name="伊健 杜" userId="e69aded81da48593" providerId="LiveId" clId="{74016A78-FBD0-4938-BCB2-6B1D19001066}" dt="2022-09-22T03:25:11.977" v="2151" actId="478"/>
          <ac:spMkLst>
            <pc:docMk/>
            <pc:sldMk cId="3565953903" sldId="859"/>
            <ac:spMk id="3" creationId="{E95A9E99-90CA-3F17-2B5F-5A9F339D28D2}"/>
          </ac:spMkLst>
        </pc:spChg>
        <pc:spChg chg="add del mod">
          <ac:chgData name="伊健 杜" userId="e69aded81da48593" providerId="LiveId" clId="{74016A78-FBD0-4938-BCB2-6B1D19001066}" dt="2022-09-22T03:26:14.072" v="2202" actId="478"/>
          <ac:spMkLst>
            <pc:docMk/>
            <pc:sldMk cId="3565953903" sldId="859"/>
            <ac:spMk id="5" creationId="{D047F5D0-69F5-2723-0651-9E65C283059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3565953903" sldId="859"/>
            <ac:spMk id="8" creationId="{794CA507-1B4F-FC30-27B3-D225AF5AA521}"/>
          </ac:spMkLst>
        </pc:spChg>
        <pc:picChg chg="add del mod">
          <ac:chgData name="伊健 杜" userId="e69aded81da48593" providerId="LiveId" clId="{74016A78-FBD0-4938-BCB2-6B1D19001066}" dt="2022-09-22T03:26:14.072" v="2202" actId="478"/>
          <ac:picMkLst>
            <pc:docMk/>
            <pc:sldMk cId="3565953903" sldId="859"/>
            <ac:picMk id="4" creationId="{77970743-7DB0-0E10-A595-70147100359D}"/>
          </ac:picMkLst>
        </pc:picChg>
        <pc:picChg chg="add del mod">
          <ac:chgData name="伊健 杜" userId="e69aded81da48593" providerId="LiveId" clId="{74016A78-FBD0-4938-BCB2-6B1D19001066}" dt="2022-09-22T03:26:14.072" v="2202" actId="478"/>
          <ac:picMkLst>
            <pc:docMk/>
            <pc:sldMk cId="3565953903" sldId="859"/>
            <ac:picMk id="6" creationId="{23B46519-E029-E8F3-EC1A-4CA1E0C91EFC}"/>
          </ac:picMkLst>
        </pc:picChg>
        <pc:picChg chg="add del mod">
          <ac:chgData name="伊健 杜" userId="e69aded81da48593" providerId="LiveId" clId="{74016A78-FBD0-4938-BCB2-6B1D19001066}" dt="2022-09-22T03:26:15.849" v="2203" actId="478"/>
          <ac:picMkLst>
            <pc:docMk/>
            <pc:sldMk cId="3565953903" sldId="859"/>
            <ac:picMk id="7" creationId="{7E966160-5499-58B9-AF8F-2EA411DC884A}"/>
          </ac:picMkLst>
        </pc:picChg>
        <pc:picChg chg="add mod">
          <ac:chgData name="伊健 杜" userId="e69aded81da48593" providerId="LiveId" clId="{74016A78-FBD0-4938-BCB2-6B1D19001066}" dt="2022-09-22T03:27:01.262" v="2272" actId="1076"/>
          <ac:picMkLst>
            <pc:docMk/>
            <pc:sldMk cId="3565953903" sldId="859"/>
            <ac:picMk id="32770" creationId="{1840C139-7DE7-C802-EE31-D84FF6607DBB}"/>
          </ac:picMkLst>
        </pc:picChg>
      </pc:sldChg>
      <pc:sldChg chg="addSp modSp add mod ord modAnim">
        <pc:chgData name="伊健 杜" userId="e69aded81da48593" providerId="LiveId" clId="{74016A78-FBD0-4938-BCB2-6B1D19001066}" dt="2022-09-22T04:09:39.877" v="2504"/>
        <pc:sldMkLst>
          <pc:docMk/>
          <pc:sldMk cId="1193687405" sldId="860"/>
        </pc:sldMkLst>
        <pc:spChg chg="mod">
          <ac:chgData name="伊健 杜" userId="e69aded81da48593" providerId="LiveId" clId="{74016A78-FBD0-4938-BCB2-6B1D19001066}" dt="2022-09-22T03:27:09.538" v="2276" actId="1076"/>
          <ac:spMkLst>
            <pc:docMk/>
            <pc:sldMk cId="1193687405" sldId="860"/>
            <ac:spMk id="2" creationId="{404B38F1-7756-8AF2-F597-D8A5DCD6530D}"/>
          </ac:spMkLst>
        </pc:spChg>
        <pc:spChg chg="add mod">
          <ac:chgData name="伊健 杜" userId="e69aded81da48593" providerId="LiveId" clId="{74016A78-FBD0-4938-BCB2-6B1D19001066}" dt="2022-09-22T04:09:31.497" v="2503" actId="20577"/>
          <ac:spMkLst>
            <pc:docMk/>
            <pc:sldMk cId="1193687405" sldId="860"/>
            <ac:spMk id="3" creationId="{8A851219-8B32-B81A-11E2-9F0E8968FBC0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193687405" sldId="860"/>
            <ac:spMk id="5" creationId="{D047F5D0-69F5-2723-0651-9E65C2830595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193687405" sldId="860"/>
            <ac:spMk id="8" creationId="{794CA507-1B4F-FC30-27B3-D225AF5AA521}"/>
          </ac:spMkLst>
        </pc:spChg>
      </pc:sldChg>
      <pc:sldChg chg="addSp delSp modSp new mod">
        <pc:chgData name="伊健 杜" userId="e69aded81da48593" providerId="LiveId" clId="{74016A78-FBD0-4938-BCB2-6B1D19001066}" dt="2022-09-22T04:10:05.445" v="2512" actId="1076"/>
        <pc:sldMkLst>
          <pc:docMk/>
          <pc:sldMk cId="4098327070" sldId="86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4098327070" sldId="861"/>
            <ac:spMk id="2" creationId="{CEAF80F1-3614-FB41-3EF4-F2B825DCB22F}"/>
          </ac:spMkLst>
        </pc:spChg>
        <pc:spChg chg="add del">
          <ac:chgData name="伊健 杜" userId="e69aded81da48593" providerId="LiveId" clId="{74016A78-FBD0-4938-BCB2-6B1D19001066}" dt="2022-09-22T04:09:48.242" v="2506"/>
          <ac:spMkLst>
            <pc:docMk/>
            <pc:sldMk cId="4098327070" sldId="861"/>
            <ac:spMk id="3" creationId="{4243912B-E2A7-6844-E45E-4C44B0DFE36B}"/>
          </ac:spMkLst>
        </pc:spChg>
        <pc:spChg chg="del">
          <ac:chgData name="伊健 杜" userId="e69aded81da48593" providerId="LiveId" clId="{74016A78-FBD0-4938-BCB2-6B1D19001066}" dt="2022-09-22T03:27:44.372" v="2291" actId="478"/>
          <ac:spMkLst>
            <pc:docMk/>
            <pc:sldMk cId="4098327070" sldId="861"/>
            <ac:spMk id="3" creationId="{674447E8-050E-EBB0-8279-DFB0968FC2ED}"/>
          </ac:spMkLst>
        </pc:spChg>
        <pc:spChg chg="add mod">
          <ac:chgData name="伊健 杜" userId="e69aded81da48593" providerId="LiveId" clId="{74016A78-FBD0-4938-BCB2-6B1D19001066}" dt="2022-09-22T04:10:05.445" v="2512" actId="1076"/>
          <ac:spMkLst>
            <pc:docMk/>
            <pc:sldMk cId="4098327070" sldId="861"/>
            <ac:spMk id="4" creationId="{262C7B52-7560-8F54-1C3D-75A0C6990255}"/>
          </ac:spMkLst>
        </pc:spChg>
        <pc:spChg chg="add del mod">
          <ac:chgData name="伊健 杜" userId="e69aded81da48593" providerId="LiveId" clId="{74016A78-FBD0-4938-BCB2-6B1D19001066}" dt="2022-09-22T03:27:55.038" v="2293" actId="478"/>
          <ac:spMkLst>
            <pc:docMk/>
            <pc:sldMk cId="4098327070" sldId="861"/>
            <ac:spMk id="4" creationId="{EB3701D7-2CD0-274F-BB39-723E3FFCE367}"/>
          </ac:spMkLst>
        </pc:spChg>
        <pc:spChg chg="add mod">
          <ac:chgData name="伊健 杜" userId="e69aded81da48593" providerId="LiveId" clId="{74016A78-FBD0-4938-BCB2-6B1D19001066}" dt="2022-09-22T03:28:39.160" v="2350" actId="1076"/>
          <ac:spMkLst>
            <pc:docMk/>
            <pc:sldMk cId="4098327070" sldId="861"/>
            <ac:spMk id="7" creationId="{DFD33608-254D-ADA2-BA54-0A13A01CAE91}"/>
          </ac:spMkLst>
        </pc:spChg>
        <pc:spChg chg="add mod">
          <ac:chgData name="伊健 杜" userId="e69aded81da48593" providerId="LiveId" clId="{74016A78-FBD0-4938-BCB2-6B1D19001066}" dt="2022-09-22T04:09:57.963" v="2508" actId="1076"/>
          <ac:spMkLst>
            <pc:docMk/>
            <pc:sldMk cId="4098327070" sldId="861"/>
            <ac:spMk id="10" creationId="{8B4F02B0-E038-D3D7-23D5-0E9DD8208871}"/>
          </ac:spMkLst>
        </pc:spChg>
        <pc:picChg chg="add del mod">
          <ac:chgData name="伊健 杜" userId="e69aded81da48593" providerId="LiveId" clId="{74016A78-FBD0-4938-BCB2-6B1D19001066}" dt="2022-09-22T03:27:55.038" v="2293" actId="478"/>
          <ac:picMkLst>
            <pc:docMk/>
            <pc:sldMk cId="4098327070" sldId="861"/>
            <ac:picMk id="5" creationId="{85FDCFA6-8E8A-8F91-A639-5797DF5A0361}"/>
          </ac:picMkLst>
        </pc:picChg>
        <pc:picChg chg="add del mod">
          <ac:chgData name="伊健 杜" userId="e69aded81da48593" providerId="LiveId" clId="{74016A78-FBD0-4938-BCB2-6B1D19001066}" dt="2022-09-22T03:28:03.234" v="2295" actId="478"/>
          <ac:picMkLst>
            <pc:docMk/>
            <pc:sldMk cId="4098327070" sldId="861"/>
            <ac:picMk id="6" creationId="{F11D8C73-29E7-DE53-A249-5FDEAF3DDDBC}"/>
          </ac:picMkLst>
        </pc:picChg>
        <pc:picChg chg="add mod">
          <ac:chgData name="伊健 杜" userId="e69aded81da48593" providerId="LiveId" clId="{74016A78-FBD0-4938-BCB2-6B1D19001066}" dt="2022-09-22T03:28:13.044" v="2306" actId="1076"/>
          <ac:picMkLst>
            <pc:docMk/>
            <pc:sldMk cId="4098327070" sldId="861"/>
            <ac:picMk id="8" creationId="{15F267FE-339A-0625-B337-C2819C83B778}"/>
          </ac:picMkLst>
        </pc:picChg>
        <pc:picChg chg="add mod">
          <ac:chgData name="伊健 杜" userId="e69aded81da48593" providerId="LiveId" clId="{74016A78-FBD0-4938-BCB2-6B1D19001066}" dt="2022-09-22T03:28:37.049" v="2349" actId="14100"/>
          <ac:picMkLst>
            <pc:docMk/>
            <pc:sldMk cId="4098327070" sldId="861"/>
            <ac:picMk id="9" creationId="{88187D63-10B8-C4F4-8E2A-90B7F66BF63F}"/>
          </ac:picMkLst>
        </pc:picChg>
      </pc:sldChg>
      <pc:sldChg chg="new del">
        <pc:chgData name="伊健 杜" userId="e69aded81da48593" providerId="LiveId" clId="{74016A78-FBD0-4938-BCB2-6B1D19001066}" dt="2022-09-22T03:28:50.619" v="2354" actId="47"/>
        <pc:sldMkLst>
          <pc:docMk/>
          <pc:sldMk cId="3793226223" sldId="862"/>
        </pc:sldMkLst>
      </pc:sldChg>
      <pc:sldChg chg="addSp delSp modSp add modAnim">
        <pc:chgData name="伊健 杜" userId="e69aded81da48593" providerId="LiveId" clId="{74016A78-FBD0-4938-BCB2-6B1D19001066}" dt="2022-09-22T04:04:41.587" v="2451"/>
        <pc:sldMkLst>
          <pc:docMk/>
          <pc:sldMk cId="3074005033" sldId="86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074005033" sldId="863"/>
            <ac:spMk id="2" creationId="{CEAF80F1-3614-FB41-3EF4-F2B825DCB22F}"/>
          </ac:spMkLst>
        </pc:spChg>
        <pc:spChg chg="del">
          <ac:chgData name="伊健 杜" userId="e69aded81da48593" providerId="LiveId" clId="{74016A78-FBD0-4938-BCB2-6B1D19001066}" dt="2022-09-22T03:35:26.799" v="2355" actId="478"/>
          <ac:spMkLst>
            <pc:docMk/>
            <pc:sldMk cId="3074005033" sldId="863"/>
            <ac:spMk id="7" creationId="{DFD33608-254D-ADA2-BA54-0A13A01CAE91}"/>
          </ac:spMkLst>
        </pc:spChg>
        <pc:spChg chg="del">
          <ac:chgData name="伊健 杜" userId="e69aded81da48593" providerId="LiveId" clId="{74016A78-FBD0-4938-BCB2-6B1D19001066}" dt="2022-09-22T03:35:26.799" v="2355" actId="478"/>
          <ac:spMkLst>
            <pc:docMk/>
            <pc:sldMk cId="3074005033" sldId="863"/>
            <ac:spMk id="10" creationId="{8B4F02B0-E038-D3D7-23D5-0E9DD8208871}"/>
          </ac:spMkLst>
        </pc:spChg>
        <pc:picChg chg="del">
          <ac:chgData name="伊健 杜" userId="e69aded81da48593" providerId="LiveId" clId="{74016A78-FBD0-4938-BCB2-6B1D19001066}" dt="2022-09-22T03:35:26.799" v="2355" actId="478"/>
          <ac:picMkLst>
            <pc:docMk/>
            <pc:sldMk cId="3074005033" sldId="863"/>
            <ac:picMk id="8" creationId="{15F267FE-339A-0625-B337-C2819C83B778}"/>
          </ac:picMkLst>
        </pc:picChg>
        <pc:picChg chg="del">
          <ac:chgData name="伊健 杜" userId="e69aded81da48593" providerId="LiveId" clId="{74016A78-FBD0-4938-BCB2-6B1D19001066}" dt="2022-09-22T03:35:26.799" v="2355" actId="478"/>
          <ac:picMkLst>
            <pc:docMk/>
            <pc:sldMk cId="3074005033" sldId="863"/>
            <ac:picMk id="9" creationId="{88187D63-10B8-C4F4-8E2A-90B7F66BF63F}"/>
          </ac:picMkLst>
        </pc:picChg>
        <pc:picChg chg="add mod">
          <ac:chgData name="伊健 杜" userId="e69aded81da48593" providerId="LiveId" clId="{74016A78-FBD0-4938-BCB2-6B1D19001066}" dt="2022-09-22T03:48:39.064" v="2368" actId="1076"/>
          <ac:picMkLst>
            <pc:docMk/>
            <pc:sldMk cId="3074005033" sldId="863"/>
            <ac:picMk id="36866" creationId="{D636C600-E71B-5111-7C29-9B17F6D51FE6}"/>
          </ac:picMkLst>
        </pc:picChg>
        <pc:picChg chg="add del mod">
          <ac:chgData name="伊健 杜" userId="e69aded81da48593" providerId="LiveId" clId="{74016A78-FBD0-4938-BCB2-6B1D19001066}" dt="2022-09-22T03:36:29.592" v="2365" actId="478"/>
          <ac:picMkLst>
            <pc:docMk/>
            <pc:sldMk cId="3074005033" sldId="863"/>
            <ac:picMk id="36868" creationId="{B86CFF47-4F1B-62CB-299F-C147BB545D64}"/>
          </ac:picMkLst>
        </pc:picChg>
        <pc:picChg chg="add mod">
          <ac:chgData name="伊健 杜" userId="e69aded81da48593" providerId="LiveId" clId="{74016A78-FBD0-4938-BCB2-6B1D19001066}" dt="2022-09-22T03:48:52.374" v="2372" actId="14100"/>
          <ac:picMkLst>
            <pc:docMk/>
            <pc:sldMk cId="3074005033" sldId="863"/>
            <ac:picMk id="36870" creationId="{78B0D4A7-E751-B7CC-E318-CD9AB0C0EDCA}"/>
          </ac:picMkLst>
        </pc:picChg>
      </pc:sldChg>
      <pc:sldChg chg="delSp modSp new mod">
        <pc:chgData name="伊健 杜" userId="e69aded81da48593" providerId="LiveId" clId="{74016A78-FBD0-4938-BCB2-6B1D19001066}" dt="2022-09-22T03:49:06.647" v="2376" actId="1076"/>
        <pc:sldMkLst>
          <pc:docMk/>
          <pc:sldMk cId="1663287421" sldId="864"/>
        </pc:sldMkLst>
        <pc:spChg chg="mod">
          <ac:chgData name="伊健 杜" userId="e69aded81da48593" providerId="LiveId" clId="{74016A78-FBD0-4938-BCB2-6B1D19001066}" dt="2022-09-22T03:49:06.647" v="2376" actId="1076"/>
          <ac:spMkLst>
            <pc:docMk/>
            <pc:sldMk cId="1663287421" sldId="864"/>
            <ac:spMk id="2" creationId="{8CF734C5-2CFA-D5E3-8EF6-B794A69AE6CA}"/>
          </ac:spMkLst>
        </pc:spChg>
        <pc:spChg chg="del">
          <ac:chgData name="伊健 杜" userId="e69aded81da48593" providerId="LiveId" clId="{74016A78-FBD0-4938-BCB2-6B1D19001066}" dt="2022-09-22T03:49:02.877" v="2375" actId="478"/>
          <ac:spMkLst>
            <pc:docMk/>
            <pc:sldMk cId="1663287421" sldId="864"/>
            <ac:spMk id="3" creationId="{51619AF4-0062-2686-C8D9-E07B4FE93021}"/>
          </ac:spMkLst>
        </pc:sp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829198306" sldId="86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29198306" sldId="865"/>
            <ac:spMk id="2" creationId="{CEAF80F1-3614-FB41-3EF4-F2B825DCB22F}"/>
          </ac:spMkLst>
        </pc:spChg>
        <pc:spChg chg="add mod">
          <ac:chgData name="伊健 杜" userId="e69aded81da48593" providerId="LiveId" clId="{74016A78-FBD0-4938-BCB2-6B1D19001066}" dt="2022-09-22T03:51:17.942" v="2442" actId="207"/>
          <ac:spMkLst>
            <pc:docMk/>
            <pc:sldMk cId="1829198306" sldId="865"/>
            <ac:spMk id="3" creationId="{7267DCA9-2F00-27C0-E310-AEE76C3B6E19}"/>
          </ac:spMkLst>
        </pc:spChg>
        <pc:spChg chg="add mod">
          <ac:chgData name="伊健 杜" userId="e69aded81da48593" providerId="LiveId" clId="{74016A78-FBD0-4938-BCB2-6B1D19001066}" dt="2022-09-22T03:51:28.095" v="2443" actId="207"/>
          <ac:spMkLst>
            <pc:docMk/>
            <pc:sldMk cId="1829198306" sldId="865"/>
            <ac:spMk id="4" creationId="{20A37055-E963-2E12-0DE7-4E85241FB16E}"/>
          </ac:spMkLst>
        </pc:spChg>
        <pc:spChg chg="add mod">
          <ac:chgData name="伊健 杜" userId="e69aded81da48593" providerId="LiveId" clId="{74016A78-FBD0-4938-BCB2-6B1D19001066}" dt="2022-09-22T03:51:32.820" v="2444" actId="207"/>
          <ac:spMkLst>
            <pc:docMk/>
            <pc:sldMk cId="1829198306" sldId="865"/>
            <ac:spMk id="5" creationId="{5EE85E56-4B06-61C7-443E-2D79BDC850F0}"/>
          </ac:spMkLst>
        </pc:spChg>
        <pc:spChg chg="add mod">
          <ac:chgData name="伊健 杜" userId="e69aded81da48593" providerId="LiveId" clId="{74016A78-FBD0-4938-BCB2-6B1D19001066}" dt="2022-09-22T03:51:06.723" v="2441" actId="20577"/>
          <ac:spMkLst>
            <pc:docMk/>
            <pc:sldMk cId="1829198306" sldId="865"/>
            <ac:spMk id="6" creationId="{0887B801-9851-DBA4-FE99-9AA415360A07}"/>
          </ac:spMkLst>
        </pc:spChg>
        <pc:spChg chg="del">
          <ac:chgData name="伊健 杜" userId="e69aded81da48593" providerId="LiveId" clId="{74016A78-FBD0-4938-BCB2-6B1D19001066}" dt="2022-09-22T03:49:55.903" v="2394" actId="478"/>
          <ac:spMkLst>
            <pc:docMk/>
            <pc:sldMk cId="1829198306" sldId="865"/>
            <ac:spMk id="7" creationId="{DFD33608-254D-ADA2-BA54-0A13A01CAE91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829198306" sldId="865"/>
            <ac:spMk id="10" creationId="{8B4F02B0-E038-D3D7-23D5-0E9DD8208871}"/>
          </ac:spMkLst>
        </pc:spChg>
        <pc:spChg chg="add del mod">
          <ac:chgData name="伊健 杜" userId="e69aded81da48593" providerId="LiveId" clId="{74016A78-FBD0-4938-BCB2-6B1D19001066}" dt="2022-09-22T04:03:17.908" v="2448"/>
          <ac:spMkLst>
            <pc:docMk/>
            <pc:sldMk cId="1829198306" sldId="865"/>
            <ac:spMk id="11" creationId="{08C3BC51-0D1D-06FE-AF15-7293CB078FC2}"/>
          </ac:spMkLst>
        </pc:spChg>
        <pc:picChg chg="del">
          <ac:chgData name="伊健 杜" userId="e69aded81da48593" providerId="LiveId" clId="{74016A78-FBD0-4938-BCB2-6B1D19001066}" dt="2022-09-22T03:49:55.903" v="2394" actId="478"/>
          <ac:picMkLst>
            <pc:docMk/>
            <pc:sldMk cId="1829198306" sldId="865"/>
            <ac:picMk id="8" creationId="{15F267FE-339A-0625-B337-C2819C83B778}"/>
          </ac:picMkLst>
        </pc:picChg>
        <pc:picChg chg="mod">
          <ac:chgData name="伊健 杜" userId="e69aded81da48593" providerId="LiveId" clId="{74016A78-FBD0-4938-BCB2-6B1D19001066}" dt="2022-09-22T03:50:09.693" v="2402" actId="14100"/>
          <ac:picMkLst>
            <pc:docMk/>
            <pc:sldMk cId="1829198306" sldId="865"/>
            <ac:picMk id="9" creationId="{88187D63-10B8-C4F4-8E2A-90B7F66BF63F}"/>
          </ac:picMkLst>
        </pc:picChg>
      </pc:sldChg>
      <pc:sldChg chg="add del">
        <pc:chgData name="伊健 杜" userId="e69aded81da48593" providerId="LiveId" clId="{74016A78-FBD0-4938-BCB2-6B1D19001066}" dt="2022-09-22T04:03:27.404" v="2450" actId="47"/>
        <pc:sldMkLst>
          <pc:docMk/>
          <pc:sldMk cId="2460268383" sldId="866"/>
        </pc:sldMkLst>
      </pc:sldChg>
    </pc:docChg>
  </pc:docChgLst>
  <pc:docChgLst>
    <pc:chgData name="伊健 杜" userId="e69aded81da48593" providerId="LiveId" clId="{09D4F2D3-BB32-45F1-A9DD-E1AF5EF31352}"/>
    <pc:docChg chg="undo custSel addSld delSld modSld sldOrd">
      <pc:chgData name="伊健 杜" userId="e69aded81da48593" providerId="LiveId" clId="{09D4F2D3-BB32-45F1-A9DD-E1AF5EF31352}" dt="2022-09-14T07:10:40.947" v="3968"/>
      <pc:docMkLst>
        <pc:docMk/>
      </pc:docMkLst>
      <pc:sldChg chg="delSp modSp new mod">
        <pc:chgData name="伊健 杜" userId="e69aded81da48593" providerId="LiveId" clId="{09D4F2D3-BB32-45F1-A9DD-E1AF5EF31352}" dt="2022-09-13T16:55:36.318" v="15"/>
        <pc:sldMkLst>
          <pc:docMk/>
          <pc:sldMk cId="892145222" sldId="256"/>
        </pc:sldMkLst>
        <pc:spChg chg="mod">
          <ac:chgData name="伊健 杜" userId="e69aded81da48593" providerId="LiveId" clId="{09D4F2D3-BB32-45F1-A9DD-E1AF5EF31352}" dt="2022-09-13T16:55:36.318" v="15"/>
          <ac:spMkLst>
            <pc:docMk/>
            <pc:sldMk cId="892145222" sldId="256"/>
            <ac:spMk id="2" creationId="{86E95374-4399-2545-A240-4E26EB7BA68F}"/>
          </ac:spMkLst>
        </pc:spChg>
        <pc:spChg chg="del">
          <ac:chgData name="伊健 杜" userId="e69aded81da48593" providerId="LiveId" clId="{09D4F2D3-BB32-45F1-A9DD-E1AF5EF31352}" dt="2022-09-13T16:55:06.686" v="1" actId="478"/>
          <ac:spMkLst>
            <pc:docMk/>
            <pc:sldMk cId="892145222" sldId="256"/>
            <ac:spMk id="3" creationId="{030F7086-FE9F-8C65-FEF3-67EB6608B3B9}"/>
          </ac:spMkLst>
        </pc:spChg>
      </pc:sldChg>
      <pc:sldChg chg="addSp delSp modSp add mod ord">
        <pc:chgData name="伊健 杜" userId="e69aded81da48593" providerId="LiveId" clId="{09D4F2D3-BB32-45F1-A9DD-E1AF5EF31352}" dt="2022-09-14T02:15:55.881" v="1104"/>
        <pc:sldMkLst>
          <pc:docMk/>
          <pc:sldMk cId="2559525265" sldId="565"/>
        </pc:sldMkLst>
        <pc:spChg chg="del">
          <ac:chgData name="伊健 杜" userId="e69aded81da48593" providerId="LiveId" clId="{09D4F2D3-BB32-45F1-A9DD-E1AF5EF31352}" dt="2022-09-14T02:15:22.700" v="1100" actId="478"/>
          <ac:spMkLst>
            <pc:docMk/>
            <pc:sldMk cId="2559525265" sldId="565"/>
            <ac:spMk id="2" creationId="{BA718AB1-3610-6368-CAE9-4EAD84E42E5D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4" creationId="{AB10C4C4-8897-5FCF-88D7-880418BECCE3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6" creationId="{73A41983-5C20-2554-044C-D5C9197DFA43}"/>
          </ac:spMkLst>
        </pc:spChg>
        <pc:spChg chg="add del mod">
          <ac:chgData name="伊健 杜" userId="e69aded81da48593" providerId="LiveId" clId="{09D4F2D3-BB32-45F1-A9DD-E1AF5EF31352}" dt="2022-09-14T02:15:25.181" v="1101" actId="478"/>
          <ac:spMkLst>
            <pc:docMk/>
            <pc:sldMk cId="2559525265" sldId="565"/>
            <ac:spMk id="7" creationId="{468EF15D-86C0-434B-7269-22652784D754}"/>
          </ac:spMkLst>
        </pc:sp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5" creationId="{42D37DE6-9871-E3D8-0A61-6ABEAF54FA80}"/>
          </ac:picMkLst>
        </pc:pic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modSp add mod ord">
        <pc:chgData name="伊健 杜" userId="e69aded81da48593" providerId="LiveId" clId="{09D4F2D3-BB32-45F1-A9DD-E1AF5EF31352}" dt="2022-09-14T03:52:55.802" v="3959"/>
        <pc:sldMkLst>
          <pc:docMk/>
          <pc:sldMk cId="3894735546" sldId="61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94735546" sldId="610"/>
            <ac:spMk id="4" creationId="{3125AC4F-247F-0422-A8F9-1E32C7ABB98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065070851" sldId="611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065070851" sldId="611"/>
            <ac:spMk id="2" creationId="{86AF5D6B-6449-CE1F-8877-10B5845B678E}"/>
          </ac:spMkLst>
        </pc:spChg>
        <pc:spChg chg="del">
          <ac:chgData name="伊健 杜" userId="e69aded81da48593" providerId="LiveId" clId="{09D4F2D3-BB32-45F1-A9DD-E1AF5EF31352}" dt="2022-09-13T16:55:43.637" v="18" actId="478"/>
          <ac:spMkLst>
            <pc:docMk/>
            <pc:sldMk cId="3065070851" sldId="611"/>
            <ac:spMk id="2" creationId="{BDEFC0EC-AD39-4F9F-B0C8-CBFD0618B6D2}"/>
          </ac:spMkLst>
        </pc:spChg>
        <pc:spChg chg="del">
          <ac:chgData name="伊健 杜" userId="e69aded81da48593" providerId="LiveId" clId="{09D4F2D3-BB32-45F1-A9DD-E1AF5EF31352}" dt="2022-09-13T16:55:41.142" v="17" actId="478"/>
          <ac:spMkLst>
            <pc:docMk/>
            <pc:sldMk cId="3065070851" sldId="611"/>
            <ac:spMk id="3" creationId="{81935CD8-5867-31E9-8E16-499EFB610390}"/>
          </ac:spMkLst>
        </pc:spChg>
      </pc:sldChg>
      <pc:sldChg chg="addSp delSp modSp add mod modAnim">
        <pc:chgData name="伊健 杜" userId="e69aded81da48593" providerId="LiveId" clId="{09D4F2D3-BB32-45F1-A9DD-E1AF5EF31352}" dt="2022-09-14T03:52:55.802" v="3959"/>
        <pc:sldMkLst>
          <pc:docMk/>
          <pc:sldMk cId="2358690473" sldId="61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8690473" sldId="612"/>
            <ac:spMk id="2" creationId="{86AF5D6B-6449-CE1F-8877-10B5845B678E}"/>
          </ac:spMkLst>
        </pc:spChg>
        <pc:spChg chg="add mod">
          <ac:chgData name="伊健 杜" userId="e69aded81da48593" providerId="LiveId" clId="{09D4F2D3-BB32-45F1-A9DD-E1AF5EF31352}" dt="2022-09-14T01:00:16.305" v="216" actId="1076"/>
          <ac:spMkLst>
            <pc:docMk/>
            <pc:sldMk cId="2358690473" sldId="612"/>
            <ac:spMk id="3" creationId="{0589DD52-BA39-3DDE-9C3C-1F6524602412}"/>
          </ac:spMkLst>
        </pc:spChg>
        <pc:spChg chg="add mod">
          <ac:chgData name="伊健 杜" userId="e69aded81da48593" providerId="LiveId" clId="{09D4F2D3-BB32-45F1-A9DD-E1AF5EF31352}" dt="2022-09-14T01:09:53.738" v="414" actId="207"/>
          <ac:spMkLst>
            <pc:docMk/>
            <pc:sldMk cId="2358690473" sldId="612"/>
            <ac:spMk id="4" creationId="{F243CED7-AE4B-60C9-DA0D-0D6308B4D9A9}"/>
          </ac:spMkLst>
        </pc:spChg>
        <pc:spChg chg="add del mod">
          <ac:chgData name="伊健 杜" userId="e69aded81da48593" providerId="LiveId" clId="{09D4F2D3-BB32-45F1-A9DD-E1AF5EF31352}" dt="2022-09-14T00:56:18.743" v="139" actId="478"/>
          <ac:spMkLst>
            <pc:docMk/>
            <pc:sldMk cId="2358690473" sldId="612"/>
            <ac:spMk id="5" creationId="{3CD19C1E-8EA0-2E47-6B6B-52890A17528F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7" creationId="{5BAD3538-7BCE-BD6E-F144-CC52B1B28809}"/>
          </ac:spMkLst>
        </pc:spChg>
        <pc:spChg chg="add del mod">
          <ac:chgData name="伊健 杜" userId="e69aded81da48593" providerId="LiveId" clId="{09D4F2D3-BB32-45F1-A9DD-E1AF5EF31352}" dt="2022-09-14T00:56:23" v="142" actId="478"/>
          <ac:spMkLst>
            <pc:docMk/>
            <pc:sldMk cId="2358690473" sldId="612"/>
            <ac:spMk id="8" creationId="{C740D268-77D6-EF05-9FCB-39730C633D8A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4" creationId="{15C3210A-0588-C9A5-EB10-07696F153C11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5" creationId="{7B5932ED-90E0-4DA3-9637-F320ACC238B3}"/>
          </ac:spMkLst>
        </pc:spChg>
        <pc:grpChg chg="add del mod">
          <ac:chgData name="伊健 杜" userId="e69aded81da48593" providerId="LiveId" clId="{09D4F2D3-BB32-45F1-A9DD-E1AF5EF31352}" dt="2022-09-14T00:56:31.195" v="144" actId="21"/>
          <ac:grpSpMkLst>
            <pc:docMk/>
            <pc:sldMk cId="2358690473" sldId="612"/>
            <ac:grpSpMk id="16" creationId="{04E926FC-A231-031B-EE2B-B1C566543704}"/>
          </ac:grpSpMkLst>
        </pc:grp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9" creationId="{9A585DED-11B2-95B0-F237-326FB94FBDF3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0" creationId="{98001B00-D4E6-13F1-2DCB-5F27C47FBBFC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1" creationId="{3D0C2C6B-8094-3BD6-DDEB-CF5A0D5DA86A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2" creationId="{13848B09-84C8-D081-B4BA-A5B48D8815E1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3" creationId="{BCAE7D75-BF15-976A-884E-31C41AED7EA2}"/>
          </ac:picMkLst>
        </pc:picChg>
        <pc:picChg chg="add del mod">
          <ac:chgData name="伊健 杜" userId="e69aded81da48593" providerId="LiveId" clId="{09D4F2D3-BB32-45F1-A9DD-E1AF5EF31352}" dt="2022-09-14T00:54:29.801" v="125" actId="478"/>
          <ac:picMkLst>
            <pc:docMk/>
            <pc:sldMk cId="2358690473" sldId="612"/>
            <ac:picMk id="1026" creationId="{C06B49A4-FAAD-7AA3-D861-E0E5B270DEB1}"/>
          </ac:picMkLst>
        </pc:picChg>
        <pc:picChg chg="add mod">
          <ac:chgData name="伊健 杜" userId="e69aded81da48593" providerId="LiveId" clId="{09D4F2D3-BB32-45F1-A9DD-E1AF5EF31352}" dt="2022-09-14T00:54:39.524" v="132" actId="1076"/>
          <ac:picMkLst>
            <pc:docMk/>
            <pc:sldMk cId="2358690473" sldId="612"/>
            <ac:picMk id="1028" creationId="{AFE75B1E-4B48-4E3A-072C-894C7A8AE391}"/>
          </ac:picMkLst>
        </pc:picChg>
        <pc:cxnChg chg="add mod">
          <ac:chgData name="伊健 杜" userId="e69aded81da48593" providerId="LiveId" clId="{09D4F2D3-BB32-45F1-A9DD-E1AF5EF31352}" dt="2022-09-14T00:56:26.317" v="143" actId="1076"/>
          <ac:cxnSpMkLst>
            <pc:docMk/>
            <pc:sldMk cId="2358690473" sldId="612"/>
            <ac:cxnSpMk id="6" creationId="{77D0034A-3942-B5D9-75AF-F9102B590621}"/>
          </ac:cxnSpMkLst>
        </pc:cxnChg>
      </pc:sldChg>
      <pc:sldChg chg="addSp delSp modSp new mod">
        <pc:chgData name="伊健 杜" userId="e69aded81da48593" providerId="LiveId" clId="{09D4F2D3-BB32-45F1-A9DD-E1AF5EF31352}" dt="2022-09-14T00:59:09.021" v="184" actId="1076"/>
        <pc:sldMkLst>
          <pc:docMk/>
          <pc:sldMk cId="2822900799" sldId="613"/>
        </pc:sldMkLst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2" creationId="{89439BAD-CDB9-BF28-07F8-DA98AC124A32}"/>
          </ac:spMkLst>
        </pc:spChg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3" creationId="{75F377FA-2DC9-0FF4-844F-4FD19F89D452}"/>
          </ac:spMkLst>
        </pc:spChg>
        <pc:spChg chg="del mod">
          <ac:chgData name="伊健 杜" userId="e69aded81da48593" providerId="LiveId" clId="{09D4F2D3-BB32-45F1-A9DD-E1AF5EF31352}" dt="2022-09-14T00:56:55.502" v="159" actId="478"/>
          <ac:spMkLst>
            <pc:docMk/>
            <pc:sldMk cId="2822900799" sldId="613"/>
            <ac:spMk id="6" creationId="{49E4B449-1C4D-5268-FAE6-74B9CE691C9B}"/>
          </ac:spMkLst>
        </pc:spChg>
        <pc:spChg chg="del mod">
          <ac:chgData name="伊健 杜" userId="e69aded81da48593" providerId="LiveId" clId="{09D4F2D3-BB32-45F1-A9DD-E1AF5EF31352}" dt="2022-09-14T00:56:45.140" v="152" actId="478"/>
          <ac:spMkLst>
            <pc:docMk/>
            <pc:sldMk cId="2822900799" sldId="613"/>
            <ac:spMk id="12" creationId="{1F7FBB7D-00FD-3366-953B-9254C5013E04}"/>
          </ac:spMkLst>
        </pc:spChg>
        <pc:spChg chg="del mod">
          <ac:chgData name="伊健 杜" userId="e69aded81da48593" providerId="LiveId" clId="{09D4F2D3-BB32-45F1-A9DD-E1AF5EF31352}" dt="2022-09-14T00:56:51.425" v="156" actId="478"/>
          <ac:spMkLst>
            <pc:docMk/>
            <pc:sldMk cId="2822900799" sldId="613"/>
            <ac:spMk id="13" creationId="{A26346FA-BC8D-FD7E-4603-9A6E1B8EB56F}"/>
          </ac:spMkLst>
        </pc:spChg>
        <pc:spChg chg="add mod">
          <ac:chgData name="伊健 杜" userId="e69aded81da48593" providerId="LiveId" clId="{09D4F2D3-BB32-45F1-A9DD-E1AF5EF31352}" dt="2022-09-14T00:59:01.788" v="182" actId="1076"/>
          <ac:spMkLst>
            <pc:docMk/>
            <pc:sldMk cId="2822900799" sldId="613"/>
            <ac:spMk id="20" creationId="{0E3561F7-D95D-794F-881A-BDCEA36D4768}"/>
          </ac:spMkLst>
        </pc:spChg>
        <pc:spChg chg="add mod">
          <ac:chgData name="伊健 杜" userId="e69aded81da48593" providerId="LiveId" clId="{09D4F2D3-BB32-45F1-A9DD-E1AF5EF31352}" dt="2022-09-14T00:59:09.021" v="184" actId="1076"/>
          <ac:spMkLst>
            <pc:docMk/>
            <pc:sldMk cId="2822900799" sldId="613"/>
            <ac:spMk id="21" creationId="{99928026-26F5-C4BC-4712-BF1710C30B4D}"/>
          </ac:spMkLst>
        </pc:spChg>
        <pc:grpChg chg="add mod">
          <ac:chgData name="伊健 杜" userId="e69aded81da48593" providerId="LiveId" clId="{09D4F2D3-BB32-45F1-A9DD-E1AF5EF31352}" dt="2022-09-14T00:57:08.289" v="163" actId="1076"/>
          <ac:grpSpMkLst>
            <pc:docMk/>
            <pc:sldMk cId="2822900799" sldId="613"/>
            <ac:grpSpMk id="4" creationId="{0E2D53FC-352A-9246-608C-AA5C780B3E73}"/>
          </ac:grpSpMkLst>
        </pc:grp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7" creationId="{68F4C76D-65EF-3CE8-8E4D-D913CA11940E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8" creationId="{D5C23607-2A0C-E2FF-DC10-5C716DAE7C50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9" creationId="{8C1D56D3-6837-8FC4-75B2-490C95AF7465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0" creationId="{6C393B6C-1EA6-8F10-C212-B7C0BA8B4D8A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1" creationId="{578BBC9C-8674-8DD1-B2FC-172F75DD8169}"/>
          </ac:picMkLst>
        </pc:picChg>
        <pc:picChg chg="add mod">
          <ac:chgData name="伊健 杜" userId="e69aded81da48593" providerId="LiveId" clId="{09D4F2D3-BB32-45F1-A9DD-E1AF5EF31352}" dt="2022-09-14T00:58:05.258" v="172" actId="14100"/>
          <ac:picMkLst>
            <pc:docMk/>
            <pc:sldMk cId="2822900799" sldId="613"/>
            <ac:picMk id="15" creationId="{ADA0C35D-414B-5159-BA7D-9607DCCD5E51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7" creationId="{76585229-FEA5-B1CF-9406-9D31B5DA7EAB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8" creationId="{EEF2C22E-302A-228E-F120-362DFFD2F58A}"/>
          </ac:picMkLst>
        </pc:picChg>
        <pc:picChg chg="add mod">
          <ac:chgData name="伊健 杜" userId="e69aded81da48593" providerId="LiveId" clId="{09D4F2D3-BB32-45F1-A9DD-E1AF5EF31352}" dt="2022-09-14T00:58:55.101" v="180" actId="1076"/>
          <ac:picMkLst>
            <pc:docMk/>
            <pc:sldMk cId="2822900799" sldId="613"/>
            <ac:picMk id="19" creationId="{3B4D544B-1058-22B4-E90A-62E00F81B69B}"/>
          </ac:picMkLst>
        </pc:picChg>
        <pc:picChg chg="add mod">
          <ac:chgData name="伊健 杜" userId="e69aded81da48593" providerId="LiveId" clId="{09D4F2D3-BB32-45F1-A9DD-E1AF5EF31352}" dt="2022-09-14T00:57:34.603" v="168" actId="1076"/>
          <ac:picMkLst>
            <pc:docMk/>
            <pc:sldMk cId="2822900799" sldId="613"/>
            <ac:picMk id="2050" creationId="{D9B8E4EA-AFA0-8F94-F209-14F147F4EA92}"/>
          </ac:picMkLst>
        </pc:picChg>
        <pc:cxnChg chg="mod">
          <ac:chgData name="伊健 杜" userId="e69aded81da48593" providerId="LiveId" clId="{09D4F2D3-BB32-45F1-A9DD-E1AF5EF31352}" dt="2022-09-14T00:57:08.289" v="163" actId="1076"/>
          <ac:cxnSpMkLst>
            <pc:docMk/>
            <pc:sldMk cId="2822900799" sldId="613"/>
            <ac:cxnSpMk id="5" creationId="{CCD9455D-38AE-5B1B-4165-66E9B5C0B87B}"/>
          </ac:cxnSpMkLst>
        </pc:cxnChg>
        <pc:cxnChg chg="add mod">
          <ac:chgData name="伊健 杜" userId="e69aded81da48593" providerId="LiveId" clId="{09D4F2D3-BB32-45F1-A9DD-E1AF5EF31352}" dt="2022-09-14T00:58:12.467" v="174" actId="1076"/>
          <ac:cxnSpMkLst>
            <pc:docMk/>
            <pc:sldMk cId="2822900799" sldId="613"/>
            <ac:cxnSpMk id="16" creationId="{40CD48C7-D60F-4E4E-765D-CE3575E58ABE}"/>
          </ac:cxnSpMkLst>
        </pc:cxn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1421894191" sldId="614"/>
        </pc:sldMkLst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2" creationId="{4D5B4B3F-1303-138E-4B4C-4D591CD1DD25}"/>
          </ac:spMkLst>
        </pc:spChg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3" creationId="{C5FC08D0-3B20-F36E-98BE-274AD9DD3A34}"/>
          </ac:spMkLst>
        </pc:spChg>
        <pc:spChg chg="add del mod">
          <ac:chgData name="伊健 杜" userId="e69aded81da48593" providerId="LiveId" clId="{09D4F2D3-BB32-45F1-A9DD-E1AF5EF31352}" dt="2022-09-14T01:02:14.661" v="244" actId="21"/>
          <ac:spMkLst>
            <pc:docMk/>
            <pc:sldMk cId="1421894191" sldId="614"/>
            <ac:spMk id="4" creationId="{AA159ABD-ACEC-FD87-9782-4318B4754C2C}"/>
          </ac:spMkLst>
        </pc:spChg>
        <pc:spChg chg="add mod">
          <ac:chgData name="伊健 杜" userId="e69aded81da48593" providerId="LiveId" clId="{09D4F2D3-BB32-45F1-A9DD-E1AF5EF31352}" dt="2022-09-14T01:05:27.693" v="309" actId="1076"/>
          <ac:spMkLst>
            <pc:docMk/>
            <pc:sldMk cId="1421894191" sldId="614"/>
            <ac:spMk id="5" creationId="{73749A63-85F6-F124-6629-17521D0F6226}"/>
          </ac:spMkLst>
        </pc:spChg>
        <pc:spChg chg="add mod">
          <ac:chgData name="伊健 杜" userId="e69aded81da48593" providerId="LiveId" clId="{09D4F2D3-BB32-45F1-A9DD-E1AF5EF31352}" dt="2022-09-14T01:09:46.995" v="413" actId="1076"/>
          <ac:spMkLst>
            <pc:docMk/>
            <pc:sldMk cId="1421894191" sldId="614"/>
            <ac:spMk id="6" creationId="{B73053DB-0907-17F8-5079-D98194964029}"/>
          </ac:spMkLst>
        </pc:spChg>
        <pc:spChg chg="add del mod">
          <ac:chgData name="伊健 杜" userId="e69aded81da48593" providerId="LiveId" clId="{09D4F2D3-BB32-45F1-A9DD-E1AF5EF31352}" dt="2022-09-14T01:09:05.931" v="395" actId="478"/>
          <ac:spMkLst>
            <pc:docMk/>
            <pc:sldMk cId="1421894191" sldId="614"/>
            <ac:spMk id="7" creationId="{7B71FEAB-1BD0-444D-A22D-68303B8701A7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21894191" sldId="614"/>
            <ac:spMk id="8" creationId="{1B472244-27B1-6692-2DF2-F7CAD347954E}"/>
          </ac:spMkLst>
        </pc:spChg>
        <pc:picChg chg="add del mod">
          <ac:chgData name="伊健 杜" userId="e69aded81da48593" providerId="LiveId" clId="{09D4F2D3-BB32-45F1-A9DD-E1AF5EF31352}" dt="2022-09-14T01:09:20.927" v="397" actId="478"/>
          <ac:picMkLst>
            <pc:docMk/>
            <pc:sldMk cId="1421894191" sldId="614"/>
            <ac:picMk id="4098" creationId="{E340F903-16BF-DEE8-2327-F947E3E33FE9}"/>
          </ac:picMkLst>
        </pc:picChg>
        <pc:picChg chg="add mod">
          <ac:chgData name="伊健 杜" userId="e69aded81da48593" providerId="LiveId" clId="{09D4F2D3-BB32-45F1-A9DD-E1AF5EF31352}" dt="2022-09-14T01:09:32.513" v="406" actId="1076"/>
          <ac:picMkLst>
            <pc:docMk/>
            <pc:sldMk cId="1421894191" sldId="614"/>
            <ac:picMk id="4100" creationId="{49A24CCA-56AA-0BFF-E982-0E949665113D}"/>
          </ac:picMkLst>
        </pc:picChg>
        <pc:picChg chg="add mod">
          <ac:chgData name="伊健 杜" userId="e69aded81da48593" providerId="LiveId" clId="{09D4F2D3-BB32-45F1-A9DD-E1AF5EF31352}" dt="2022-09-14T01:09:44.335" v="412" actId="1076"/>
          <ac:picMkLst>
            <pc:docMk/>
            <pc:sldMk cId="1421894191" sldId="614"/>
            <ac:picMk id="4102" creationId="{AE03D738-3379-8465-6AB5-66EA229F9C9C}"/>
          </ac:picMkLst>
        </pc:picChg>
        <pc:picChg chg="add del">
          <ac:chgData name="伊健 杜" userId="e69aded81da48593" providerId="LiveId" clId="{09D4F2D3-BB32-45F1-A9DD-E1AF5EF31352}" dt="2022-09-14T02:41:26.469" v="1536"/>
          <ac:picMkLst>
            <pc:docMk/>
            <pc:sldMk cId="1421894191" sldId="614"/>
            <ac:picMk id="4104" creationId="{87F4E6BB-1457-82F0-08F5-6F5452CA8426}"/>
          </ac:picMkLst>
        </pc:picChg>
      </pc:sldChg>
      <pc:sldChg chg="addSp delSp modSp new mod modAnim">
        <pc:chgData name="伊健 杜" userId="e69aded81da48593" providerId="LiveId" clId="{09D4F2D3-BB32-45F1-A9DD-E1AF5EF31352}" dt="2022-09-14T01:16:26.788" v="557" actId="1076"/>
        <pc:sldMkLst>
          <pc:docMk/>
          <pc:sldMk cId="4097910917" sldId="615"/>
        </pc:sldMkLst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2" creationId="{03680430-4DF7-4C5C-4191-72F6B254DBF6}"/>
          </ac:spMkLst>
        </pc:spChg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3" creationId="{D481E001-AFE2-1679-9899-A82898C5F707}"/>
          </ac:spMkLst>
        </pc:spChg>
        <pc:spChg chg="add mod">
          <ac:chgData name="伊健 杜" userId="e69aded81da48593" providerId="LiveId" clId="{09D4F2D3-BB32-45F1-A9DD-E1AF5EF31352}" dt="2022-09-14T01:02:34.645" v="254" actId="20577"/>
          <ac:spMkLst>
            <pc:docMk/>
            <pc:sldMk cId="4097910917" sldId="615"/>
            <ac:spMk id="4" creationId="{9C3413D5-A148-8E53-0D0D-6DC85EB9CBAF}"/>
          </ac:spMkLst>
        </pc:spChg>
        <pc:spChg chg="add mod">
          <ac:chgData name="伊健 杜" userId="e69aded81da48593" providerId="LiveId" clId="{09D4F2D3-BB32-45F1-A9DD-E1AF5EF31352}" dt="2022-09-14T01:02:50.339" v="267" actId="1076"/>
          <ac:spMkLst>
            <pc:docMk/>
            <pc:sldMk cId="4097910917" sldId="615"/>
            <ac:spMk id="5" creationId="{D2C145A1-3604-F706-B589-3904A3D08530}"/>
          </ac:spMkLst>
        </pc:spChg>
        <pc:spChg chg="add mod">
          <ac:chgData name="伊健 杜" userId="e69aded81da48593" providerId="LiveId" clId="{09D4F2D3-BB32-45F1-A9DD-E1AF5EF31352}" dt="2022-09-14T01:03:27.993" v="272" actId="1076"/>
          <ac:spMkLst>
            <pc:docMk/>
            <pc:sldMk cId="4097910917" sldId="615"/>
            <ac:spMk id="8" creationId="{1E6A5E8E-60B6-C4EB-275B-3775CFFAB63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9" creationId="{BF235D89-E0F4-05B7-38D7-9F0F758D2CF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10" creationId="{1AA017CA-C6FE-1D17-AB7E-7C83078B8BB4}"/>
          </ac:spMkLst>
        </pc:spChg>
        <pc:spChg chg="add mod">
          <ac:chgData name="伊健 杜" userId="e69aded81da48593" providerId="LiveId" clId="{09D4F2D3-BB32-45F1-A9DD-E1AF5EF31352}" dt="2022-09-14T01:04:46.197" v="302" actId="1076"/>
          <ac:spMkLst>
            <pc:docMk/>
            <pc:sldMk cId="4097910917" sldId="615"/>
            <ac:spMk id="11" creationId="{C5439EC8-462B-8CA0-F7CD-32EF8D99899F}"/>
          </ac:spMkLst>
        </pc:spChg>
        <pc:spChg chg="add mod">
          <ac:chgData name="伊健 杜" userId="e69aded81da48593" providerId="LiveId" clId="{09D4F2D3-BB32-45F1-A9DD-E1AF5EF31352}" dt="2022-09-14T01:16:22.520" v="555" actId="1076"/>
          <ac:spMkLst>
            <pc:docMk/>
            <pc:sldMk cId="4097910917" sldId="615"/>
            <ac:spMk id="13" creationId="{6A2F709D-32D5-73B7-A1A2-219270821FC5}"/>
          </ac:spMkLst>
        </pc:spChg>
        <pc:spChg chg="add mod">
          <ac:chgData name="伊健 杜" userId="e69aded81da48593" providerId="LiveId" clId="{09D4F2D3-BB32-45F1-A9DD-E1AF5EF31352}" dt="2022-09-14T01:16:26.788" v="557" actId="1076"/>
          <ac:spMkLst>
            <pc:docMk/>
            <pc:sldMk cId="4097910917" sldId="615"/>
            <ac:spMk id="14" creationId="{48EEA9EB-61C2-929D-73C6-7BE858E781EA}"/>
          </ac:spMkLst>
        </pc:spChg>
        <pc:picChg chg="add mod">
          <ac:chgData name="伊健 杜" userId="e69aded81da48593" providerId="LiveId" clId="{09D4F2D3-BB32-45F1-A9DD-E1AF5EF31352}" dt="2022-09-14T01:03:26.820" v="271" actId="1076"/>
          <ac:picMkLst>
            <pc:docMk/>
            <pc:sldMk cId="4097910917" sldId="615"/>
            <ac:picMk id="6" creationId="{FCF5AECF-0D44-9F6E-F0F4-0C382216CFE4}"/>
          </ac:picMkLst>
        </pc:picChg>
        <pc:picChg chg="add mod">
          <ac:chgData name="伊健 杜" userId="e69aded81da48593" providerId="LiveId" clId="{09D4F2D3-BB32-45F1-A9DD-E1AF5EF31352}" dt="2022-09-14T01:03:29.450" v="273" actId="1076"/>
          <ac:picMkLst>
            <pc:docMk/>
            <pc:sldMk cId="4097910917" sldId="615"/>
            <ac:picMk id="7" creationId="{00B5F5EC-B529-BCE0-BA7C-DD98C642A4D1}"/>
          </ac:picMkLst>
        </pc:picChg>
        <pc:picChg chg="add mod">
          <ac:chgData name="伊健 杜" userId="e69aded81da48593" providerId="LiveId" clId="{09D4F2D3-BB32-45F1-A9DD-E1AF5EF31352}" dt="2022-09-14T01:04:30.490" v="301" actId="1076"/>
          <ac:picMkLst>
            <pc:docMk/>
            <pc:sldMk cId="4097910917" sldId="615"/>
            <ac:picMk id="12" creationId="{F8330A14-96BE-EEC1-E832-7FE0F638AA4F}"/>
          </ac:picMkLst>
        </pc:picChg>
      </pc:sldChg>
      <pc:sldChg chg="addSp delSp modSp new mod ord modAnim">
        <pc:chgData name="伊健 杜" userId="e69aded81da48593" providerId="LiveId" clId="{09D4F2D3-BB32-45F1-A9DD-E1AF5EF31352}" dt="2022-09-14T03:52:55.802" v="3959"/>
        <pc:sldMkLst>
          <pc:docMk/>
          <pc:sldMk cId="1996246274" sldId="616"/>
        </pc:sldMkLst>
        <pc:spChg chg="del">
          <ac:chgData name="伊健 杜" userId="e69aded81da48593" providerId="LiveId" clId="{09D4F2D3-BB32-45F1-A9DD-E1AF5EF31352}" dt="2022-09-14T01:12:04.833" v="426" actId="478"/>
          <ac:spMkLst>
            <pc:docMk/>
            <pc:sldMk cId="1996246274" sldId="616"/>
            <ac:spMk id="2" creationId="{67DD84E3-6D5B-2E39-DC5B-1495A3F0D486}"/>
          </ac:spMkLst>
        </pc:spChg>
        <pc:spChg chg="del">
          <ac:chgData name="伊健 杜" userId="e69aded81da48593" providerId="LiveId" clId="{09D4F2D3-BB32-45F1-A9DD-E1AF5EF31352}" dt="2022-09-14T01:12:06.881" v="427" actId="478"/>
          <ac:spMkLst>
            <pc:docMk/>
            <pc:sldMk cId="1996246274" sldId="616"/>
            <ac:spMk id="3" creationId="{3F1A3285-83C5-703B-828E-CCB8750A6E0B}"/>
          </ac:spMkLst>
        </pc:spChg>
        <pc:spChg chg="add mod">
          <ac:chgData name="伊健 杜" userId="e69aded81da48593" providerId="LiveId" clId="{09D4F2D3-BB32-45F1-A9DD-E1AF5EF31352}" dt="2022-09-14T01:14:06.459" v="446" actId="11529"/>
          <ac:spMkLst>
            <pc:docMk/>
            <pc:sldMk cId="1996246274" sldId="616"/>
            <ac:spMk id="5" creationId="{A6D1023C-0D59-226E-9838-0972BCB4984C}"/>
          </ac:spMkLst>
        </pc:spChg>
        <pc:spChg chg="add mod">
          <ac:chgData name="伊健 杜" userId="e69aded81da48593" providerId="LiveId" clId="{09D4F2D3-BB32-45F1-A9DD-E1AF5EF31352}" dt="2022-09-14T01:17:37.296" v="570" actId="1076"/>
          <ac:spMkLst>
            <pc:docMk/>
            <pc:sldMk cId="1996246274" sldId="616"/>
            <ac:spMk id="6" creationId="{E2AFE43B-949D-2D56-8F8E-335ED0EFB9A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7" creationId="{F203EBA8-979A-C87C-452C-EDAAAF9CA065}"/>
          </ac:spMkLst>
        </pc:spChg>
        <pc:spChg chg="add mod">
          <ac:chgData name="伊健 杜" userId="e69aded81da48593" providerId="LiveId" clId="{09D4F2D3-BB32-45F1-A9DD-E1AF5EF31352}" dt="2022-09-14T01:19:46.980" v="649" actId="1076"/>
          <ac:spMkLst>
            <pc:docMk/>
            <pc:sldMk cId="1996246274" sldId="616"/>
            <ac:spMk id="8" creationId="{A17B9672-D956-63F8-EF1B-040C22340583}"/>
          </ac:spMkLst>
        </pc:spChg>
        <pc:spChg chg="add mod">
          <ac:chgData name="伊健 杜" userId="e69aded81da48593" providerId="LiveId" clId="{09D4F2D3-BB32-45F1-A9DD-E1AF5EF31352}" dt="2022-09-14T01:19:57.089" v="654"/>
          <ac:spMkLst>
            <pc:docMk/>
            <pc:sldMk cId="1996246274" sldId="616"/>
            <ac:spMk id="9" creationId="{8F3AAAF5-80D7-BEA0-B2F9-A7570DEAF0C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10" creationId="{D8956468-7016-F68F-A826-B269D6CF957C}"/>
          </ac:spMkLst>
        </pc:spChg>
        <pc:picChg chg="add mod">
          <ac:chgData name="伊健 杜" userId="e69aded81da48593" providerId="LiveId" clId="{09D4F2D3-BB32-45F1-A9DD-E1AF5EF31352}" dt="2022-09-14T01:13:53.422" v="443" actId="1076"/>
          <ac:picMkLst>
            <pc:docMk/>
            <pc:sldMk cId="1996246274" sldId="616"/>
            <ac:picMk id="4" creationId="{243721CD-E309-95A6-9CFD-DDAE4244ADC4}"/>
          </ac:picMkLst>
        </pc:picChg>
        <pc:picChg chg="add mod">
          <ac:chgData name="伊健 杜" userId="e69aded81da48593" providerId="LiveId" clId="{09D4F2D3-BB32-45F1-A9DD-E1AF5EF31352}" dt="2022-09-14T01:13:55.702" v="444" actId="1076"/>
          <ac:picMkLst>
            <pc:docMk/>
            <pc:sldMk cId="1996246274" sldId="616"/>
            <ac:picMk id="5122" creationId="{6CC20B5B-0894-59B4-646F-8D5870CF5581}"/>
          </ac:picMkLst>
        </pc:picChg>
        <pc:picChg chg="add mod">
          <ac:chgData name="伊健 杜" userId="e69aded81da48593" providerId="LiveId" clId="{09D4F2D3-BB32-45F1-A9DD-E1AF5EF31352}" dt="2022-09-14T01:13:56.767" v="445" actId="1076"/>
          <ac:picMkLst>
            <pc:docMk/>
            <pc:sldMk cId="1996246274" sldId="616"/>
            <ac:picMk id="5124" creationId="{D46459ED-CA48-A9C0-51A6-0F98BEF67C0E}"/>
          </ac:picMkLst>
        </pc:picChg>
        <pc:picChg chg="add mod">
          <ac:chgData name="伊健 杜" userId="e69aded81da48593" providerId="LiveId" clId="{09D4F2D3-BB32-45F1-A9DD-E1AF5EF31352}" dt="2022-09-14T01:13:40.870" v="441" actId="1076"/>
          <ac:picMkLst>
            <pc:docMk/>
            <pc:sldMk cId="1996246274" sldId="616"/>
            <ac:picMk id="5126" creationId="{AD3021AD-06C3-B594-69D5-E75938AA4038}"/>
          </ac:picMkLst>
        </pc:pic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2129276844" sldId="617"/>
        </pc:sldMkLst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2" creationId="{4454EF5C-46D4-664C-F80B-274E3FEA5C4C}"/>
          </ac:spMkLst>
        </pc:spChg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3" creationId="{CB06C545-6265-511F-2C0C-D5C8A46D3821}"/>
          </ac:spMkLst>
        </pc:spChg>
        <pc:spChg chg="add mod">
          <ac:chgData name="伊健 杜" userId="e69aded81da48593" providerId="LiveId" clId="{09D4F2D3-BB32-45F1-A9DD-E1AF5EF31352}" dt="2022-09-14T01:17:35.309" v="569" actId="1076"/>
          <ac:spMkLst>
            <pc:docMk/>
            <pc:sldMk cId="2129276844" sldId="617"/>
            <ac:spMk id="5" creationId="{CF637239-EE63-ECDC-8649-2403FC0522ED}"/>
          </ac:spMkLst>
        </pc:spChg>
        <pc:spChg chg="add mod">
          <ac:chgData name="伊健 杜" userId="e69aded81da48593" providerId="LiveId" clId="{09D4F2D3-BB32-45F1-A9DD-E1AF5EF31352}" dt="2022-09-14T01:17:47.852" v="580" actId="1076"/>
          <ac:spMkLst>
            <pc:docMk/>
            <pc:sldMk cId="2129276844" sldId="617"/>
            <ac:spMk id="6" creationId="{72ECB63C-C9A4-A461-E814-DFE16FCD9F5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129276844" sldId="617"/>
            <ac:spMk id="7" creationId="{82505B11-BC3F-4611-4E84-955F85AE9C4C}"/>
          </ac:spMkLst>
        </pc:spChg>
        <pc:spChg chg="add mod">
          <ac:chgData name="伊健 杜" userId="e69aded81da48593" providerId="LiveId" clId="{09D4F2D3-BB32-45F1-A9DD-E1AF5EF31352}" dt="2022-09-14T01:19:49.798" v="651" actId="1076"/>
          <ac:spMkLst>
            <pc:docMk/>
            <pc:sldMk cId="2129276844" sldId="617"/>
            <ac:spMk id="8" creationId="{83B812EE-F8D5-48F1-35CF-11B7D6771B2F}"/>
          </ac:spMkLst>
        </pc:spChg>
        <pc:spChg chg="add mod">
          <ac:chgData name="伊健 杜" userId="e69aded81da48593" providerId="LiveId" clId="{09D4F2D3-BB32-45F1-A9DD-E1AF5EF31352}" dt="2022-09-14T01:20:00.734" v="656" actId="1076"/>
          <ac:spMkLst>
            <pc:docMk/>
            <pc:sldMk cId="2129276844" sldId="617"/>
            <ac:spMk id="9" creationId="{C52CFF18-C91A-E1C1-69A6-43DAEC147519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0" creationId="{0F77A59F-18F9-D655-886C-9ADD7DEA02DD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1" creationId="{029C951B-9F66-A771-B0C4-055D0F29520A}"/>
          </ac:spMkLst>
        </pc:spChg>
        <pc:picChg chg="add mod">
          <ac:chgData name="伊健 杜" userId="e69aded81da48593" providerId="LiveId" clId="{09D4F2D3-BB32-45F1-A9DD-E1AF5EF31352}" dt="2022-09-14T01:17:34.451" v="568" actId="1076"/>
          <ac:picMkLst>
            <pc:docMk/>
            <pc:sldMk cId="2129276844" sldId="617"/>
            <ac:picMk id="4" creationId="{A6ABF143-1DB0-AD71-E996-AE53E42468A7}"/>
          </ac:picMkLst>
        </pc:picChg>
      </pc:sldChg>
      <pc:sldChg chg="addSp delSp modSp new mod">
        <pc:chgData name="伊健 杜" userId="e69aded81da48593" providerId="LiveId" clId="{09D4F2D3-BB32-45F1-A9DD-E1AF5EF31352}" dt="2022-09-14T01:21:56.852" v="678" actId="1076"/>
        <pc:sldMkLst>
          <pc:docMk/>
          <pc:sldMk cId="154298306" sldId="618"/>
        </pc:sldMkLst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2" creationId="{AB7E6827-A7B2-B8BA-6477-FD2C724AB5AC}"/>
          </ac:spMkLst>
        </pc:spChg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3" creationId="{E66CE238-A939-0B33-089F-D44341796B8C}"/>
          </ac:spMkLst>
        </pc:spChg>
        <pc:spChg chg="add mod">
          <ac:chgData name="伊健 杜" userId="e69aded81da48593" providerId="LiveId" clId="{09D4F2D3-BB32-45F1-A9DD-E1AF5EF31352}" dt="2022-09-14T01:19:32.291" v="641" actId="1076"/>
          <ac:spMkLst>
            <pc:docMk/>
            <pc:sldMk cId="154298306" sldId="618"/>
            <ac:spMk id="4" creationId="{B535CD28-2497-3DEE-1C78-3D87E517ED49}"/>
          </ac:spMkLst>
        </pc:spChg>
        <pc:spChg chg="add mod">
          <ac:chgData name="伊健 杜" userId="e69aded81da48593" providerId="LiveId" clId="{09D4F2D3-BB32-45F1-A9DD-E1AF5EF31352}" dt="2022-09-14T01:19:39.874" v="646"/>
          <ac:spMkLst>
            <pc:docMk/>
            <pc:sldMk cId="154298306" sldId="618"/>
            <ac:spMk id="5" creationId="{5ADB5A4D-9CD4-9F31-D919-DAA37F87A420}"/>
          </ac:spMkLst>
        </pc:spChg>
        <pc:spChg chg="add mod">
          <ac:chgData name="伊健 杜" userId="e69aded81da48593" providerId="LiveId" clId="{09D4F2D3-BB32-45F1-A9DD-E1AF5EF31352}" dt="2022-09-14T01:19:53.038" v="653" actId="1076"/>
          <ac:spMkLst>
            <pc:docMk/>
            <pc:sldMk cId="154298306" sldId="618"/>
            <ac:spMk id="6" creationId="{2650D51A-EB8D-1679-9E39-0E5FA4D468E9}"/>
          </ac:spMkLst>
        </pc:spChg>
        <pc:spChg chg="add mod">
          <ac:chgData name="伊健 杜" userId="e69aded81da48593" providerId="LiveId" clId="{09D4F2D3-BB32-45F1-A9DD-E1AF5EF31352}" dt="2022-09-14T01:20:03.882" v="658" actId="1076"/>
          <ac:spMkLst>
            <pc:docMk/>
            <pc:sldMk cId="154298306" sldId="618"/>
            <ac:spMk id="7" creationId="{E1390A02-4FB3-EE7C-B125-DDCDCA861D8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8" creationId="{9176F400-8EBE-A7C1-034D-3BEA552066E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9" creationId="{9734077F-13F7-54A3-7933-15A3FA5EE190}"/>
          </ac:spMkLst>
        </pc:spChg>
        <pc:picChg chg="add mod">
          <ac:chgData name="伊健 杜" userId="e69aded81da48593" providerId="LiveId" clId="{09D4F2D3-BB32-45F1-A9DD-E1AF5EF31352}" dt="2022-09-14T01:21:54.695" v="677" actId="1076"/>
          <ac:picMkLst>
            <pc:docMk/>
            <pc:sldMk cId="154298306" sldId="618"/>
            <ac:picMk id="6146" creationId="{AFFFF6F6-B072-D510-5708-2EBC75127251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3012017866" sldId="619"/>
        </pc:sldMkLst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2" creationId="{05975799-5F54-1D80-2D18-F915B9796FAB}"/>
          </ac:spMkLst>
        </pc:spChg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3" creationId="{799F9434-3381-999D-A458-ABF7DD144E54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4" creationId="{43702966-36AB-FDD1-A923-74AEA94688C0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5" creationId="{AA34DDEC-1C52-E435-C983-F7ACE5078915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6" creationId="{F5E0D2F5-1F5A-9C2F-79E2-5A9D1EE172B8}"/>
          </ac:spMkLst>
        </pc:spChg>
        <pc:spChg chg="add mod">
          <ac:chgData name="伊健 杜" userId="e69aded81da48593" providerId="LiveId" clId="{09D4F2D3-BB32-45F1-A9DD-E1AF5EF31352}" dt="2022-09-14T01:21:43.043" v="668" actId="1076"/>
          <ac:spMkLst>
            <pc:docMk/>
            <pc:sldMk cId="3012017866" sldId="619"/>
            <ac:spMk id="7" creationId="{B0D7B566-4728-1A3C-AC9D-32A38AB67A2D}"/>
          </ac:spMkLst>
        </pc:spChg>
        <pc:spChg chg="add mod">
          <ac:chgData name="伊健 杜" userId="e69aded81da48593" providerId="LiveId" clId="{09D4F2D3-BB32-45F1-A9DD-E1AF5EF31352}" dt="2022-09-14T01:21:51.034" v="675" actId="1076"/>
          <ac:spMkLst>
            <pc:docMk/>
            <pc:sldMk cId="3012017866" sldId="619"/>
            <ac:spMk id="8" creationId="{FAEC5E1A-9F78-CFC6-DF39-E83CC707ECF8}"/>
          </ac:spMkLst>
        </pc:spChg>
        <pc:spChg chg="add mod">
          <ac:chgData name="伊健 杜" userId="e69aded81da48593" providerId="LiveId" clId="{09D4F2D3-BB32-45F1-A9DD-E1AF5EF31352}" dt="2022-09-14T01:23:56.852" v="692" actId="20577"/>
          <ac:spMkLst>
            <pc:docMk/>
            <pc:sldMk cId="3012017866" sldId="619"/>
            <ac:spMk id="9" creationId="{4F9E3BFF-931B-427F-23C0-D7DB718ECE83}"/>
          </ac:spMkLst>
        </pc:spChg>
        <pc:picChg chg="add mod">
          <ac:chgData name="伊健 杜" userId="e69aded81da48593" providerId="LiveId" clId="{09D4F2D3-BB32-45F1-A9DD-E1AF5EF31352}" dt="2022-09-14T01:21:28.199" v="664" actId="1076"/>
          <ac:picMkLst>
            <pc:docMk/>
            <pc:sldMk cId="3012017866" sldId="619"/>
            <ac:picMk id="8194" creationId="{0C8B87E7-7F3A-790A-2BBD-BF336D30D967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4220774254" sldId="620"/>
        </pc:sldMkLst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2" creationId="{9EAC101B-D181-CBA0-26BB-703BE4405B51}"/>
          </ac:spMkLst>
        </pc:spChg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3" creationId="{AC5E1C7C-7EEA-AD7D-506C-FB6B44410875}"/>
          </ac:spMkLst>
        </pc:spChg>
        <pc:spChg chg="add mod">
          <ac:chgData name="伊健 杜" userId="e69aded81da48593" providerId="LiveId" clId="{09D4F2D3-BB32-45F1-A9DD-E1AF5EF31352}" dt="2022-09-14T01:22:30.760" v="684" actId="1076"/>
          <ac:spMkLst>
            <pc:docMk/>
            <pc:sldMk cId="4220774254" sldId="620"/>
            <ac:spMk id="5" creationId="{4F56F363-2FEA-AA37-A4BC-86C6DD47CD83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6" creationId="{642BD95D-86DC-6436-7A01-ECE90817B18A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7" creationId="{40DBC70D-43AF-C732-427E-316CE8619EF2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8" creationId="{9D16E45C-5A82-180F-D6B5-7166489F6ECC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9" creationId="{B4A3C24E-E4FF-1FA1-5020-86026E643B8C}"/>
          </ac:spMkLst>
        </pc:spChg>
        <pc:spChg chg="add mod">
          <ac:chgData name="伊健 杜" userId="e69aded81da48593" providerId="LiveId" clId="{09D4F2D3-BB32-45F1-A9DD-E1AF5EF31352}" dt="2022-09-14T01:24:05.760" v="696" actId="1076"/>
          <ac:spMkLst>
            <pc:docMk/>
            <pc:sldMk cId="4220774254" sldId="620"/>
            <ac:spMk id="10" creationId="{913BCA8A-0F60-6BA4-404E-0A5FB9BC4DEE}"/>
          </ac:spMkLst>
        </pc:spChg>
        <pc:picChg chg="add del mod">
          <ac:chgData name="伊健 杜" userId="e69aded81da48593" providerId="LiveId" clId="{09D4F2D3-BB32-45F1-A9DD-E1AF5EF31352}" dt="2022-09-14T01:22:36.525" v="685" actId="478"/>
          <ac:picMkLst>
            <pc:docMk/>
            <pc:sldMk cId="4220774254" sldId="620"/>
            <ac:picMk id="4" creationId="{D50BA367-78B6-8428-187E-4B0EFBA53008}"/>
          </ac:picMkLst>
        </pc:picChg>
        <pc:picChg chg="add del mod">
          <ac:chgData name="伊健 杜" userId="e69aded81da48593" providerId="LiveId" clId="{09D4F2D3-BB32-45F1-A9DD-E1AF5EF31352}" dt="2022-09-14T02:41:31.725" v="1538"/>
          <ac:picMkLst>
            <pc:docMk/>
            <pc:sldMk cId="4220774254" sldId="620"/>
            <ac:picMk id="11" creationId="{42BCFFE2-317C-9822-624E-C8A6DA6ABACE}"/>
          </ac:picMkLst>
        </pc:picChg>
        <pc:picChg chg="add mod">
          <ac:chgData name="伊健 杜" userId="e69aded81da48593" providerId="LiveId" clId="{09D4F2D3-BB32-45F1-A9DD-E1AF5EF31352}" dt="2022-09-14T01:23:43.796" v="687" actId="1076"/>
          <ac:picMkLst>
            <pc:docMk/>
            <pc:sldMk cId="4220774254" sldId="620"/>
            <ac:picMk id="9218" creationId="{7CFC536D-606B-5004-7BEA-66543EF24F6C}"/>
          </ac:picMkLst>
        </pc:picChg>
      </pc:sldChg>
      <pc:sldChg chg="addSp delSp modSp add">
        <pc:chgData name="伊健 杜" userId="e69aded81da48593" providerId="LiveId" clId="{09D4F2D3-BB32-45F1-A9DD-E1AF5EF31352}" dt="2022-09-14T01:24:25.965" v="702" actId="1076"/>
        <pc:sldMkLst>
          <pc:docMk/>
          <pc:sldMk cId="3214007104" sldId="621"/>
        </pc:sldMkLst>
        <pc:picChg chg="del">
          <ac:chgData name="伊健 杜" userId="e69aded81da48593" providerId="LiveId" clId="{09D4F2D3-BB32-45F1-A9DD-E1AF5EF31352}" dt="2022-09-14T01:24:21.366" v="698" actId="478"/>
          <ac:picMkLst>
            <pc:docMk/>
            <pc:sldMk cId="3214007104" sldId="621"/>
            <ac:picMk id="9218" creationId="{7CFC536D-606B-5004-7BEA-66543EF24F6C}"/>
          </ac:picMkLst>
        </pc:picChg>
        <pc:picChg chg="add mod">
          <ac:chgData name="伊健 杜" userId="e69aded81da48593" providerId="LiveId" clId="{09D4F2D3-BB32-45F1-A9DD-E1AF5EF31352}" dt="2022-09-14T01:24:25.965" v="702" actId="1076"/>
          <ac:picMkLst>
            <pc:docMk/>
            <pc:sldMk cId="3214007104" sldId="621"/>
            <ac:picMk id="10242" creationId="{0906FCC1-EB8C-C9B4-2475-1F31423132F9}"/>
          </ac:picMkLst>
        </pc:picChg>
      </pc:sldChg>
      <pc:sldChg chg="addSp delSp modSp add mod">
        <pc:chgData name="伊健 杜" userId="e69aded81da48593" providerId="LiveId" clId="{09D4F2D3-BB32-45F1-A9DD-E1AF5EF31352}" dt="2022-09-14T01:24:49.755" v="708" actId="1076"/>
        <pc:sldMkLst>
          <pc:docMk/>
          <pc:sldMk cId="2064959530" sldId="622"/>
        </pc:sldMkLst>
        <pc:spChg chg="mod">
          <ac:chgData name="伊健 杜" userId="e69aded81da48593" providerId="LiveId" clId="{09D4F2D3-BB32-45F1-A9DD-E1AF5EF31352}" dt="2022-09-14T01:24:35.747" v="705" actId="20577"/>
          <ac:spMkLst>
            <pc:docMk/>
            <pc:sldMk cId="2064959530" sldId="622"/>
            <ac:spMk id="10" creationId="{913BCA8A-0F60-6BA4-404E-0A5FB9BC4DEE}"/>
          </ac:spMkLst>
        </pc:spChg>
        <pc:picChg chg="del">
          <ac:chgData name="伊健 杜" userId="e69aded81da48593" providerId="LiveId" clId="{09D4F2D3-BB32-45F1-A9DD-E1AF5EF31352}" dt="2022-09-14T01:24:39.279" v="706" actId="478"/>
          <ac:picMkLst>
            <pc:docMk/>
            <pc:sldMk cId="2064959530" sldId="622"/>
            <ac:picMk id="10242" creationId="{0906FCC1-EB8C-C9B4-2475-1F31423132F9}"/>
          </ac:picMkLst>
        </pc:picChg>
        <pc:picChg chg="add mod">
          <ac:chgData name="伊健 杜" userId="e69aded81da48593" providerId="LiveId" clId="{09D4F2D3-BB32-45F1-A9DD-E1AF5EF31352}" dt="2022-09-14T01:24:49.755" v="708" actId="1076"/>
          <ac:picMkLst>
            <pc:docMk/>
            <pc:sldMk cId="2064959530" sldId="622"/>
            <ac:picMk id="11266" creationId="{2B6FC251-EE44-287D-EA25-03B26421A822}"/>
          </ac:picMkLst>
        </pc:picChg>
      </pc:sldChg>
      <pc:sldChg chg="addSp delSp modSp new mod">
        <pc:chgData name="伊健 杜" userId="e69aded81da48593" providerId="LiveId" clId="{09D4F2D3-BB32-45F1-A9DD-E1AF5EF31352}" dt="2022-09-14T01:28:24.311" v="803" actId="21"/>
        <pc:sldMkLst>
          <pc:docMk/>
          <pc:sldMk cId="1520950546" sldId="623"/>
        </pc:sldMkLst>
        <pc:spChg chg="mod">
          <ac:chgData name="伊健 杜" userId="e69aded81da48593" providerId="LiveId" clId="{09D4F2D3-BB32-45F1-A9DD-E1AF5EF31352}" dt="2022-09-14T01:27:32.117" v="755" actId="1076"/>
          <ac:spMkLst>
            <pc:docMk/>
            <pc:sldMk cId="1520950546" sldId="623"/>
            <ac:spMk id="2" creationId="{ED50A860-3531-5951-5E0D-17A39A7A06F8}"/>
          </ac:spMkLst>
        </pc:spChg>
        <pc:spChg chg="del">
          <ac:chgData name="伊健 杜" userId="e69aded81da48593" providerId="LiveId" clId="{09D4F2D3-BB32-45F1-A9DD-E1AF5EF31352}" dt="2022-09-14T01:26:16.560" v="710" actId="478"/>
          <ac:spMkLst>
            <pc:docMk/>
            <pc:sldMk cId="1520950546" sldId="623"/>
            <ac:spMk id="3" creationId="{56794FAA-BA22-3E6C-0707-6D4BE8E574FA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4" creationId="{17B071D4-198D-92E8-32CD-9728B7739DDE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5" creationId="{00C744E6-BF55-5876-84B3-1C935E08248F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6" creationId="{B57692E9-9660-5191-EF86-7BFC78AFC21C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7" creationId="{DB38CDFE-68B5-483C-33F9-0503FA00EBA0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8" creationId="{BBECA2F9-A82B-B2FC-95F6-23B6025CBFDD}"/>
          </ac:spMkLst>
        </pc:spChg>
        <pc:spChg chg="add del mod">
          <ac:chgData name="伊健 杜" userId="e69aded81da48593" providerId="LiveId" clId="{09D4F2D3-BB32-45F1-A9DD-E1AF5EF31352}" dt="2022-09-14T01:28:24.311" v="803" actId="21"/>
          <ac:spMkLst>
            <pc:docMk/>
            <pc:sldMk cId="1520950546" sldId="623"/>
            <ac:spMk id="9" creationId="{FD98BDE5-0EE8-D4EF-8830-D563B2C3E761}"/>
          </ac:spMkLst>
        </pc:spChg>
        <pc:picChg chg="add mod">
          <ac:chgData name="伊健 杜" userId="e69aded81da48593" providerId="LiveId" clId="{09D4F2D3-BB32-45F1-A9DD-E1AF5EF31352}" dt="2022-09-14T01:27:51.718" v="759" actId="1076"/>
          <ac:picMkLst>
            <pc:docMk/>
            <pc:sldMk cId="1520950546" sldId="623"/>
            <ac:picMk id="12290" creationId="{70DF53D1-443C-2840-8E0B-8D9A6AE5232E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725709631" sldId="624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725709631" sldId="624"/>
            <ac:spMk id="3" creationId="{04CF5AEB-6D4C-3A80-DAAC-48BD4DA3BBEC}"/>
          </ac:spMkLst>
        </pc:spChg>
        <pc:picChg chg="add mod">
          <ac:chgData name="伊健 杜" userId="e69aded81da48593" providerId="LiveId" clId="{09D4F2D3-BB32-45F1-A9DD-E1AF5EF31352}" dt="2022-09-14T01:28:39.095" v="807"/>
          <ac:picMkLst>
            <pc:docMk/>
            <pc:sldMk cId="1725709631" sldId="624"/>
            <ac:picMk id="9" creationId="{CFD21686-C7C1-D261-0B5E-E8C3C5FA1066}"/>
          </ac:picMkLst>
        </pc:picChg>
        <pc:picChg chg="del mod">
          <ac:chgData name="伊健 杜" userId="e69aded81da48593" providerId="LiveId" clId="{09D4F2D3-BB32-45F1-A9DD-E1AF5EF31352}" dt="2022-09-14T01:28:36.874" v="806" actId="478"/>
          <ac:picMkLst>
            <pc:docMk/>
            <pc:sldMk cId="1725709631" sldId="624"/>
            <ac:picMk id="12290" creationId="{70DF53D1-443C-2840-8E0B-8D9A6AE5232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36741848" sldId="625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36741848" sldId="625"/>
            <ac:spMk id="3" creationId="{04CF5AEB-6D4C-3A80-DAAC-48BD4DA3BBEC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0" creationId="{36C2F987-B497-0DB4-DFCE-4D1E56AA0891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1" creationId="{CBAA6472-3285-96C6-C200-9C71883D9DD8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2" creationId="{D04529E8-5E83-5C2A-EF52-90CD2EB5311B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3" creationId="{48468F8E-0F24-14BD-5493-4AE714A5B484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4" creationId="{62C71786-22E7-5579-40F7-2CAE79CA65E8}"/>
          </ac:spMkLst>
        </pc:spChg>
        <pc:spChg chg="add mod">
          <ac:chgData name="伊健 杜" userId="e69aded81da48593" providerId="LiveId" clId="{09D4F2D3-BB32-45F1-A9DD-E1AF5EF31352}" dt="2022-09-14T01:29:13.917" v="826" actId="1076"/>
          <ac:spMkLst>
            <pc:docMk/>
            <pc:sldMk cId="1836741848" sldId="625"/>
            <ac:spMk id="15" creationId="{1551339F-5C1E-D56F-EDB6-5529053D75A5}"/>
          </ac:spMkLst>
        </pc:spChg>
        <pc:spChg chg="add mod">
          <ac:chgData name="伊健 杜" userId="e69aded81da48593" providerId="LiveId" clId="{09D4F2D3-BB32-45F1-A9DD-E1AF5EF31352}" dt="2022-09-14T01:29:18.844" v="831"/>
          <ac:spMkLst>
            <pc:docMk/>
            <pc:sldMk cId="1836741848" sldId="625"/>
            <ac:spMk id="16" creationId="{049DA78F-E441-92C8-7CE9-0D261CF0C6A2}"/>
          </ac:spMkLst>
        </pc:spChg>
        <pc:spChg chg="add mod">
          <ac:chgData name="伊健 杜" userId="e69aded81da48593" providerId="LiveId" clId="{09D4F2D3-BB32-45F1-A9DD-E1AF5EF31352}" dt="2022-09-14T01:29:30.145" v="837" actId="1076"/>
          <ac:spMkLst>
            <pc:docMk/>
            <pc:sldMk cId="1836741848" sldId="625"/>
            <ac:spMk id="17" creationId="{6A4C0E41-A17B-9874-E859-04858A722724}"/>
          </ac:spMkLst>
        </pc:spChg>
        <pc:spChg chg="add mod">
          <ac:chgData name="伊健 杜" userId="e69aded81da48593" providerId="LiveId" clId="{09D4F2D3-BB32-45F1-A9DD-E1AF5EF31352}" dt="2022-09-14T01:29:43.698" v="852" actId="1076"/>
          <ac:spMkLst>
            <pc:docMk/>
            <pc:sldMk cId="1836741848" sldId="625"/>
            <ac:spMk id="18" creationId="{D5A2F553-4E41-7C8B-3434-96E2417BE336}"/>
          </ac:spMkLst>
        </pc:spChg>
        <pc:picChg chg="mod">
          <ac:chgData name="伊健 杜" userId="e69aded81da48593" providerId="LiveId" clId="{09D4F2D3-BB32-45F1-A9DD-E1AF5EF31352}" dt="2022-09-14T01:29:21.066" v="832" actId="1076"/>
          <ac:picMkLst>
            <pc:docMk/>
            <pc:sldMk cId="1836741848" sldId="625"/>
            <ac:picMk id="9" creationId="{CFD21686-C7C1-D261-0B5E-E8C3C5FA1066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5999867" sldId="626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5999867" sldId="626"/>
            <ac:spMk id="2" creationId="{C9B48479-CB8C-5B0B-3C95-BE6AF49DCF59}"/>
          </ac:spMkLst>
        </pc:spChg>
        <pc:spChg chg="del">
          <ac:chgData name="伊健 杜" userId="e69aded81da48593" providerId="LiveId" clId="{09D4F2D3-BB32-45F1-A9DD-E1AF5EF31352}" dt="2022-09-14T01:29:49.531" v="854" actId="478"/>
          <ac:spMkLst>
            <pc:docMk/>
            <pc:sldMk cId="375999867" sldId="626"/>
            <ac:spMk id="3" creationId="{B35B6FB3-7194-E18A-1998-C1F029D237CB}"/>
          </ac:spMkLst>
        </pc:spChg>
        <pc:picChg chg="add mod">
          <ac:chgData name="伊健 杜" userId="e69aded81da48593" providerId="LiveId" clId="{09D4F2D3-BB32-45F1-A9DD-E1AF5EF31352}" dt="2022-09-14T01:59:43.864" v="999" actId="1076"/>
          <ac:picMkLst>
            <pc:docMk/>
            <pc:sldMk cId="375999867" sldId="626"/>
            <ac:picMk id="13314" creationId="{12B7333C-D960-3F00-BF6A-93F36DB0AE45}"/>
          </ac:picMkLst>
        </pc:picChg>
      </pc:sldChg>
      <pc:sldChg chg="addSp modSp add mod ord modAnim">
        <pc:chgData name="伊健 杜" userId="e69aded81da48593" providerId="LiveId" clId="{09D4F2D3-BB32-45F1-A9DD-E1AF5EF31352}" dt="2022-09-14T03:52:55.802" v="3959"/>
        <pc:sldMkLst>
          <pc:docMk/>
          <pc:sldMk cId="4264094246" sldId="627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2" creationId="{A63186E0-2ACB-B151-223D-E1259A36206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3" creationId="{9896CFF2-0177-ABAC-054D-AD8145842A8D}"/>
          </ac:spMkLst>
        </pc:spChg>
        <pc:spChg chg="mod">
          <ac:chgData name="伊健 杜" userId="e69aded81da48593" providerId="LiveId" clId="{09D4F2D3-BB32-45F1-A9DD-E1AF5EF31352}" dt="2022-09-14T02:02:39.759" v="1055" actId="21"/>
          <ac:spMkLst>
            <pc:docMk/>
            <pc:sldMk cId="4264094246" sldId="627"/>
            <ac:spMk id="7" creationId="{F203EBA8-979A-C87C-452C-EDAAAF9CA065}"/>
          </ac:spMkLst>
        </pc:spChg>
        <pc:picChg chg="mod">
          <ac:chgData name="伊健 杜" userId="e69aded81da48593" providerId="LiveId" clId="{09D4F2D3-BB32-45F1-A9DD-E1AF5EF31352}" dt="2022-09-14T02:04:48.897" v="1074" actId="1076"/>
          <ac:picMkLst>
            <pc:docMk/>
            <pc:sldMk cId="4264094246" sldId="627"/>
            <ac:picMk id="5122" creationId="{6CC20B5B-0894-59B4-646F-8D5870CF5581}"/>
          </ac:picMkLst>
        </pc:picChg>
      </pc:sldChg>
      <pc:sldChg chg="delSp modSp new del mod">
        <pc:chgData name="伊健 杜" userId="e69aded81da48593" providerId="LiveId" clId="{09D4F2D3-BB32-45F1-A9DD-E1AF5EF31352}" dt="2022-09-14T02:06:40.210" v="1096" actId="47"/>
        <pc:sldMkLst>
          <pc:docMk/>
          <pc:sldMk cId="764046681" sldId="628"/>
        </pc:sldMkLst>
        <pc:spChg chg="mod">
          <ac:chgData name="伊健 杜" userId="e69aded81da48593" providerId="LiveId" clId="{09D4F2D3-BB32-45F1-A9DD-E1AF5EF31352}" dt="2022-09-14T02:06:11.084" v="1095" actId="1076"/>
          <ac:spMkLst>
            <pc:docMk/>
            <pc:sldMk cId="764046681" sldId="628"/>
            <ac:spMk id="2" creationId="{2335FB08-A954-8FB3-8FDD-909397ADE09C}"/>
          </ac:spMkLst>
        </pc:spChg>
        <pc:spChg chg="del">
          <ac:chgData name="伊健 杜" userId="e69aded81da48593" providerId="LiveId" clId="{09D4F2D3-BB32-45F1-A9DD-E1AF5EF31352}" dt="2022-09-14T02:06:03.281" v="1094" actId="478"/>
          <ac:spMkLst>
            <pc:docMk/>
            <pc:sldMk cId="764046681" sldId="628"/>
            <ac:spMk id="3" creationId="{267F2830-3C83-5B77-2427-DDD0BDF3CAAE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513270903" sldId="628"/>
        </pc:sldMkLst>
        <pc:spChg chg="mod">
          <ac:chgData name="伊健 杜" userId="e69aded81da48593" providerId="LiveId" clId="{09D4F2D3-BB32-45F1-A9DD-E1AF5EF31352}" dt="2022-09-14T02:26:40.847" v="1227" actId="20577"/>
          <ac:spMkLst>
            <pc:docMk/>
            <pc:sldMk cId="3513270903" sldId="628"/>
            <ac:spMk id="2" creationId="{0411A18C-C1F8-9FD7-BDA8-259637DDD310}"/>
          </ac:spMkLst>
        </pc:spChg>
        <pc:spChg chg="del">
          <ac:chgData name="伊健 杜" userId="e69aded81da48593" providerId="LiveId" clId="{09D4F2D3-BB32-45F1-A9DD-E1AF5EF31352}" dt="2022-09-14T02:31:12.192" v="1228" actId="478"/>
          <ac:spMkLst>
            <pc:docMk/>
            <pc:sldMk cId="3513270903" sldId="628"/>
            <ac:spMk id="3" creationId="{5DD573C6-E3EE-C49C-BC95-1765A51F7C36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513270903" sldId="628"/>
            <ac:spMk id="4" creationId="{96A72F51-F574-330B-4103-B6C8135799AD}"/>
          </ac:spMkLst>
        </pc:spChg>
        <pc:picChg chg="add mod">
          <ac:chgData name="伊健 杜" userId="e69aded81da48593" providerId="LiveId" clId="{09D4F2D3-BB32-45F1-A9DD-E1AF5EF31352}" dt="2022-09-14T02:32:39.148" v="1299" actId="1076"/>
          <ac:picMkLst>
            <pc:docMk/>
            <pc:sldMk cId="3513270903" sldId="628"/>
            <ac:picMk id="19458" creationId="{48E4D74A-327B-AAD6-6915-F6A0DA5856A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977005718" sldId="629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977005718" sldId="629"/>
            <ac:spMk id="2" creationId="{A1CF73A3-1871-5CD9-236E-506FC21DAF12}"/>
          </ac:spMkLst>
        </pc:spChg>
        <pc:spChg chg="del">
          <ac:chgData name="伊健 杜" userId="e69aded81da48593" providerId="LiveId" clId="{09D4F2D3-BB32-45F1-A9DD-E1AF5EF31352}" dt="2022-09-14T02:16:01.273" v="1106" actId="478"/>
          <ac:spMkLst>
            <pc:docMk/>
            <pc:sldMk cId="3977005718" sldId="629"/>
            <ac:spMk id="3" creationId="{E786239F-3AB1-F33C-D579-28C5F69C52F2}"/>
          </ac:spMkLst>
        </pc:spChg>
        <pc:spChg chg="add mod">
          <ac:chgData name="伊健 杜" userId="e69aded81da48593" providerId="LiveId" clId="{09D4F2D3-BB32-45F1-A9DD-E1AF5EF31352}" dt="2022-09-14T02:21:11.785" v="1192" actId="1076"/>
          <ac:spMkLst>
            <pc:docMk/>
            <pc:sldMk cId="3977005718" sldId="629"/>
            <ac:spMk id="4" creationId="{CC40B78A-0D7E-B100-0B28-E408F307D028}"/>
          </ac:spMkLst>
        </pc:spChg>
        <pc:picChg chg="add del mod">
          <ac:chgData name="伊健 杜" userId="e69aded81da48593" providerId="LiveId" clId="{09D4F2D3-BB32-45F1-A9DD-E1AF5EF31352}" dt="2022-09-14T02:21:04.284" v="1188" actId="478"/>
          <ac:picMkLst>
            <pc:docMk/>
            <pc:sldMk cId="3977005718" sldId="629"/>
            <ac:picMk id="16386" creationId="{A8EF9935-C3F1-67CA-6BEB-4399BDC0E13B}"/>
          </ac:picMkLst>
        </pc:picChg>
        <pc:picChg chg="add mod">
          <ac:chgData name="伊健 杜" userId="e69aded81da48593" providerId="LiveId" clId="{09D4F2D3-BB32-45F1-A9DD-E1AF5EF31352}" dt="2022-09-14T02:21:06.470" v="1190" actId="1076"/>
          <ac:picMkLst>
            <pc:docMk/>
            <pc:sldMk cId="3977005718" sldId="629"/>
            <ac:picMk id="16388" creationId="{36E045E1-AA33-1267-C4BF-B6721778B926}"/>
          </ac:picMkLst>
        </pc:picChg>
        <pc:picChg chg="add mod">
          <ac:chgData name="伊健 杜" userId="e69aded81da48593" providerId="LiveId" clId="{09D4F2D3-BB32-45F1-A9DD-E1AF5EF31352}" dt="2022-09-14T02:21:34.989" v="1195" actId="1076"/>
          <ac:picMkLst>
            <pc:docMk/>
            <pc:sldMk cId="3977005718" sldId="629"/>
            <ac:picMk id="16390" creationId="{01BCBF7B-E39E-111C-C0B9-7E35BEFBBC34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915870140" sldId="63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915870140" sldId="630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3:54.301" v="1197" actId="1076"/>
          <ac:picMkLst>
            <pc:docMk/>
            <pc:sldMk cId="915870140" sldId="630"/>
            <ac:picMk id="18434" creationId="{F7DF224C-E49F-23D0-8D39-E53253B3EBF5}"/>
          </ac:picMkLst>
        </pc:picChg>
        <pc:picChg chg="add mod">
          <ac:chgData name="伊健 杜" userId="e69aded81da48593" providerId="LiveId" clId="{09D4F2D3-BB32-45F1-A9DD-E1AF5EF31352}" dt="2022-09-14T02:24:12.192" v="1201" actId="1076"/>
          <ac:picMkLst>
            <pc:docMk/>
            <pc:sldMk cId="915870140" sldId="630"/>
            <ac:picMk id="18436" creationId="{94CE3D0F-F20D-70BB-C25F-BF244C64C30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5662466" sldId="63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5662466" sldId="631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4:21.376" v="1203" actId="1076"/>
          <ac:picMkLst>
            <pc:docMk/>
            <pc:sldMk cId="185662466" sldId="631"/>
            <ac:picMk id="3" creationId="{0A607828-F997-67FD-DDA2-FB904F770A77}"/>
          </ac:picMkLst>
        </pc:picChg>
        <pc:picChg chg="add mod">
          <ac:chgData name="伊健 杜" userId="e69aded81da48593" providerId="LiveId" clId="{09D4F2D3-BB32-45F1-A9DD-E1AF5EF31352}" dt="2022-09-14T02:24:18.536" v="1202"/>
          <ac:picMkLst>
            <pc:docMk/>
            <pc:sldMk cId="185662466" sldId="631"/>
            <ac:picMk id="4" creationId="{CE6BF2B3-84C8-4698-67E1-ED301376D1EA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1630715233" sldId="63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630715233" sldId="632"/>
            <ac:spMk id="2" creationId="{D90402D2-89B6-552C-AA2A-2A8DF8D92428}"/>
          </ac:spMkLst>
        </pc:spChg>
        <pc:spChg chg="del">
          <ac:chgData name="伊健 杜" userId="e69aded81da48593" providerId="LiveId" clId="{09D4F2D3-BB32-45F1-A9DD-E1AF5EF31352}" dt="2022-09-14T02:33:18.743" v="1372" actId="478"/>
          <ac:spMkLst>
            <pc:docMk/>
            <pc:sldMk cId="1630715233" sldId="632"/>
            <ac:spMk id="3" creationId="{34F46038-40F1-BFB4-08B3-EEB0DFD41D20}"/>
          </ac:spMkLst>
        </pc:spChg>
        <pc:spChg chg="add mod">
          <ac:chgData name="伊健 杜" userId="e69aded81da48593" providerId="LiveId" clId="{09D4F2D3-BB32-45F1-A9DD-E1AF5EF31352}" dt="2022-09-14T02:34:36.771" v="1380" actId="13822"/>
          <ac:spMkLst>
            <pc:docMk/>
            <pc:sldMk cId="1630715233" sldId="632"/>
            <ac:spMk id="4" creationId="{174016F9-AED4-AC23-5967-462F0BAFB614}"/>
          </ac:spMkLst>
        </pc:spChg>
        <pc:spChg chg="add mod">
          <ac:chgData name="伊健 杜" userId="e69aded81da48593" providerId="LiveId" clId="{09D4F2D3-BB32-45F1-A9DD-E1AF5EF31352}" dt="2022-09-14T02:34:56.069" v="1387" actId="1076"/>
          <ac:spMkLst>
            <pc:docMk/>
            <pc:sldMk cId="1630715233" sldId="632"/>
            <ac:spMk id="6" creationId="{19F16C5F-1CDE-7DC1-DA26-7A650CAF67DB}"/>
          </ac:spMkLst>
        </pc:spChg>
        <pc:picChg chg="add mod">
          <ac:chgData name="伊健 杜" userId="e69aded81da48593" providerId="LiveId" clId="{09D4F2D3-BB32-45F1-A9DD-E1AF5EF31352}" dt="2022-09-14T02:34:46.705" v="1383" actId="1076"/>
          <ac:picMkLst>
            <pc:docMk/>
            <pc:sldMk cId="1630715233" sldId="632"/>
            <ac:picMk id="5" creationId="{D5E4F16B-07D7-7EA7-902C-780282E8C86F}"/>
          </ac:picMkLst>
        </pc:picChg>
        <pc:picChg chg="add mod">
          <ac:chgData name="伊健 杜" userId="e69aded81da48593" providerId="LiveId" clId="{09D4F2D3-BB32-45F1-A9DD-E1AF5EF31352}" dt="2022-09-14T02:35:28.355" v="1389" actId="1076"/>
          <ac:picMkLst>
            <pc:docMk/>
            <pc:sldMk cId="1630715233" sldId="632"/>
            <ac:picMk id="21506" creationId="{1E3550B4-C518-23E9-FBD5-14DE0055B645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4185082841" sldId="633"/>
        </pc:sldMkLst>
        <pc:spChg chg="del mod">
          <ac:chgData name="伊健 杜" userId="e69aded81da48593" providerId="LiveId" clId="{09D4F2D3-BB32-45F1-A9DD-E1AF5EF31352}" dt="2022-09-14T02:36:27.130" v="1392" actId="478"/>
          <ac:spMkLst>
            <pc:docMk/>
            <pc:sldMk cId="4185082841" sldId="633"/>
            <ac:spMk id="2" creationId="{1D85310C-BEA3-7935-49FA-217715E149BD}"/>
          </ac:spMkLst>
        </pc:spChg>
        <pc:spChg chg="del">
          <ac:chgData name="伊健 杜" userId="e69aded81da48593" providerId="LiveId" clId="{09D4F2D3-BB32-45F1-A9DD-E1AF5EF31352}" dt="2022-09-14T02:35:33.522" v="1390" actId="478"/>
          <ac:spMkLst>
            <pc:docMk/>
            <pc:sldMk cId="4185082841" sldId="633"/>
            <ac:spMk id="3" creationId="{A478F873-2822-6599-A159-B27C96D9594B}"/>
          </ac:spMkLst>
        </pc:spChg>
        <pc:spChg chg="add mod">
          <ac:chgData name="伊健 杜" userId="e69aded81da48593" providerId="LiveId" clId="{09D4F2D3-BB32-45F1-A9DD-E1AF5EF31352}" dt="2022-09-14T02:36:54.141" v="1406" actId="14100"/>
          <ac:spMkLst>
            <pc:docMk/>
            <pc:sldMk cId="4185082841" sldId="633"/>
            <ac:spMk id="4" creationId="{6672D577-8E0B-387D-6A05-28ECF1F01C7F}"/>
          </ac:spMkLst>
        </pc:spChg>
        <pc:spChg chg="add mod">
          <ac:chgData name="伊健 杜" userId="e69aded81da48593" providerId="LiveId" clId="{09D4F2D3-BB32-45F1-A9DD-E1AF5EF31352}" dt="2022-09-14T02:36:59.243" v="1410" actId="1076"/>
          <ac:spMkLst>
            <pc:docMk/>
            <pc:sldMk cId="4185082841" sldId="633"/>
            <ac:spMk id="6" creationId="{CD1F575A-3826-8683-7608-29E49D94B3E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185082841" sldId="633"/>
            <ac:spMk id="7" creationId="{7FBFEE53-F2B0-26CE-1DFC-14FBDB81894D}"/>
          </ac:spMkLst>
        </pc:spChg>
        <pc:picChg chg="add mod">
          <ac:chgData name="伊健 杜" userId="e69aded81da48593" providerId="LiveId" clId="{09D4F2D3-BB32-45F1-A9DD-E1AF5EF31352}" dt="2022-09-14T02:36:54.906" v="1407" actId="1076"/>
          <ac:picMkLst>
            <pc:docMk/>
            <pc:sldMk cId="4185082841" sldId="633"/>
            <ac:picMk id="5" creationId="{D9777BD5-69D6-475A-440A-324BD7E5417C}"/>
          </ac:picMkLst>
        </pc:picChg>
        <pc:picChg chg="add mod">
          <ac:chgData name="伊健 杜" userId="e69aded81da48593" providerId="LiveId" clId="{09D4F2D3-BB32-45F1-A9DD-E1AF5EF31352}" dt="2022-09-14T02:36:37.926" v="1398" actId="1076"/>
          <ac:picMkLst>
            <pc:docMk/>
            <pc:sldMk cId="4185082841" sldId="633"/>
            <ac:picMk id="22530" creationId="{3D9EC117-0F2F-9FA8-C5BE-A226D3D04D70}"/>
          </ac:picMkLst>
        </pc:picChg>
        <pc:picChg chg="add mod">
          <ac:chgData name="伊健 杜" userId="e69aded81da48593" providerId="LiveId" clId="{09D4F2D3-BB32-45F1-A9DD-E1AF5EF31352}" dt="2022-09-14T02:37:51.076" v="1412" actId="1076"/>
          <ac:picMkLst>
            <pc:docMk/>
            <pc:sldMk cId="4185082841" sldId="633"/>
            <ac:picMk id="22532" creationId="{24FA4FDF-0850-B2D4-A761-67546F5D3B4C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53238653" sldId="63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2:38:48.215" v="1462" actId="478"/>
          <ac:spMkLst>
            <pc:docMk/>
            <pc:sldMk cId="853238653" sldId="634"/>
            <ac:spMk id="3" creationId="{5F155B24-D65E-35BC-D666-76C04E5A727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4" creationId="{69C93E71-AE51-32E5-CE0B-5BBEF9194B3C}"/>
          </ac:spMkLst>
        </pc:spChg>
        <pc:spChg chg="add mod">
          <ac:chgData name="伊健 杜" userId="e69aded81da48593" providerId="LiveId" clId="{09D4F2D3-BB32-45F1-A9DD-E1AF5EF31352}" dt="2022-09-14T02:41:18.656" v="1534" actId="1076"/>
          <ac:spMkLst>
            <pc:docMk/>
            <pc:sldMk cId="853238653" sldId="634"/>
            <ac:spMk id="5" creationId="{7A2853D2-DAC1-29D5-A4CA-C75E267301FE}"/>
          </ac:spMkLst>
        </pc:spChg>
        <pc:picChg chg="add mod">
          <ac:chgData name="伊健 杜" userId="e69aded81da48593" providerId="LiveId" clId="{09D4F2D3-BB32-45F1-A9DD-E1AF5EF31352}" dt="2022-09-14T02:41:37.411" v="1541" actId="14100"/>
          <ac:picMkLst>
            <pc:docMk/>
            <pc:sldMk cId="853238653" sldId="634"/>
            <ac:picMk id="6" creationId="{2E8CFD47-69CB-69C1-4006-87574066BF51}"/>
          </ac:picMkLst>
        </pc:picChg>
        <pc:picChg chg="add mod">
          <ac:chgData name="伊健 杜" userId="e69aded81da48593" providerId="LiveId" clId="{09D4F2D3-BB32-45F1-A9DD-E1AF5EF31352}" dt="2022-09-14T02:41:40.997" v="1543" actId="1076"/>
          <ac:picMkLst>
            <pc:docMk/>
            <pc:sldMk cId="853238653" sldId="634"/>
            <ac:picMk id="23554" creationId="{1AD15E7C-4737-7786-7CAA-A01856BFD065}"/>
          </ac:picMkLst>
        </pc:picChg>
        <pc:picChg chg="add mod">
          <ac:chgData name="伊健 杜" userId="e69aded81da48593" providerId="LiveId" clId="{09D4F2D3-BB32-45F1-A9DD-E1AF5EF31352}" dt="2022-09-14T02:41:00.182" v="1516" actId="1076"/>
          <ac:picMkLst>
            <pc:docMk/>
            <pc:sldMk cId="853238653" sldId="634"/>
            <ac:picMk id="23556" creationId="{FC5657CE-7DFF-D000-C836-3D4D87CB3B65}"/>
          </ac:picMkLst>
        </pc:picChg>
      </pc:sldChg>
      <pc:sldChg chg="addSp delSp modSp new mod">
        <pc:chgData name="伊健 杜" userId="e69aded81da48593" providerId="LiveId" clId="{09D4F2D3-BB32-45F1-A9DD-E1AF5EF31352}" dt="2022-09-14T02:46:21.909" v="1604" actId="1076"/>
        <pc:sldMkLst>
          <pc:docMk/>
          <pc:sldMk cId="1210803695" sldId="635"/>
        </pc:sldMkLst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2" creationId="{44C05BF0-7684-5DD8-3879-6913BAB4A813}"/>
          </ac:spMkLst>
        </pc:spChg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3" creationId="{EC8BF758-D903-5B02-F8D0-747804FE79F7}"/>
          </ac:spMkLst>
        </pc:spChg>
        <pc:picChg chg="add mod">
          <ac:chgData name="伊健 杜" userId="e69aded81da48593" providerId="LiveId" clId="{09D4F2D3-BB32-45F1-A9DD-E1AF5EF31352}" dt="2022-09-14T02:46:20.658" v="1603" actId="1076"/>
          <ac:picMkLst>
            <pc:docMk/>
            <pc:sldMk cId="1210803695" sldId="635"/>
            <ac:picMk id="4" creationId="{47585E07-9EA6-28BF-7DFA-94F39479932C}"/>
          </ac:picMkLst>
        </pc:picChg>
        <pc:picChg chg="add mod">
          <ac:chgData name="伊健 杜" userId="e69aded81da48593" providerId="LiveId" clId="{09D4F2D3-BB32-45F1-A9DD-E1AF5EF31352}" dt="2022-09-14T02:46:17.219" v="1600" actId="1076"/>
          <ac:picMkLst>
            <pc:docMk/>
            <pc:sldMk cId="1210803695" sldId="635"/>
            <ac:picMk id="5" creationId="{0D283DB5-C560-312C-1E94-1A234C17274D}"/>
          </ac:picMkLst>
        </pc:picChg>
        <pc:picChg chg="add mod">
          <ac:chgData name="伊健 杜" userId="e69aded81da48593" providerId="LiveId" clId="{09D4F2D3-BB32-45F1-A9DD-E1AF5EF31352}" dt="2022-09-14T02:42:25.305" v="1553" actId="1076"/>
          <ac:picMkLst>
            <pc:docMk/>
            <pc:sldMk cId="1210803695" sldId="635"/>
            <ac:picMk id="24578" creationId="{6270802D-E34C-77A5-8A89-E2AD76CDE81E}"/>
          </ac:picMkLst>
        </pc:picChg>
        <pc:picChg chg="add mod">
          <ac:chgData name="伊健 杜" userId="e69aded81da48593" providerId="LiveId" clId="{09D4F2D3-BB32-45F1-A9DD-E1AF5EF31352}" dt="2022-09-14T02:45:58.587" v="1587" actId="1076"/>
          <ac:picMkLst>
            <pc:docMk/>
            <pc:sldMk cId="1210803695" sldId="635"/>
            <ac:picMk id="24580" creationId="{A78FBBC3-C65E-FBD5-AC05-38835C5F22EB}"/>
          </ac:picMkLst>
        </pc:picChg>
        <pc:picChg chg="add mod">
          <ac:chgData name="伊健 杜" userId="e69aded81da48593" providerId="LiveId" clId="{09D4F2D3-BB32-45F1-A9DD-E1AF5EF31352}" dt="2022-09-14T02:46:21.909" v="1604" actId="1076"/>
          <ac:picMkLst>
            <pc:docMk/>
            <pc:sldMk cId="1210803695" sldId="635"/>
            <ac:picMk id="24582" creationId="{94907E1A-2F2E-9118-EA78-FD35DA34927C}"/>
          </ac:picMkLst>
        </pc:picChg>
        <pc:picChg chg="add mod">
          <ac:chgData name="伊健 杜" userId="e69aded81da48593" providerId="LiveId" clId="{09D4F2D3-BB32-45F1-A9DD-E1AF5EF31352}" dt="2022-09-14T02:42:56.466" v="1562" actId="1076"/>
          <ac:picMkLst>
            <pc:docMk/>
            <pc:sldMk cId="1210803695" sldId="635"/>
            <ac:picMk id="24584" creationId="{D88392D1-EDF5-FDE7-726A-F7D4AC49E1B1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016962218" sldId="636"/>
        </pc:sldMkLst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2" creationId="{0B2E9E2B-B175-7E0C-13FF-7C38BC5F952F}"/>
          </ac:spMkLst>
        </pc:spChg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3" creationId="{B56D07FA-0D81-4AC7-9E74-3B1BE5F1D68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016962218" sldId="636"/>
            <ac:spMk id="6" creationId="{EFFADF24-F7D0-42D1-CE90-E5E3C462C4D6}"/>
          </ac:spMkLst>
        </pc:spChg>
        <pc:picChg chg="add del mod">
          <ac:chgData name="伊健 杜" userId="e69aded81da48593" providerId="LiveId" clId="{09D4F2D3-BB32-45F1-A9DD-E1AF5EF31352}" dt="2022-09-14T02:45:22.595" v="1582" actId="478"/>
          <ac:picMkLst>
            <pc:docMk/>
            <pc:sldMk cId="2016962218" sldId="636"/>
            <ac:picMk id="5" creationId="{6AF2A4EB-E7DC-2EDA-B77B-1DF7628D1620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2" creationId="{8C8B271F-7561-A04D-98B1-5E476DFA61C2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4" creationId="{075832E1-1BE7-DE99-9876-716BC44BA477}"/>
          </ac:picMkLst>
        </pc:picChg>
        <pc:picChg chg="add mod">
          <ac:chgData name="伊健 杜" userId="e69aded81da48593" providerId="LiveId" clId="{09D4F2D3-BB32-45F1-A9DD-E1AF5EF31352}" dt="2022-09-14T02:54:45.803" v="1956" actId="1076"/>
          <ac:picMkLst>
            <pc:docMk/>
            <pc:sldMk cId="2016962218" sldId="636"/>
            <ac:picMk id="25606" creationId="{691476B6-F0F7-F9A4-B0C7-32F6FFDDC853}"/>
          </ac:picMkLst>
        </pc:picChg>
      </pc:sldChg>
      <pc:sldChg chg="delSp modSp add del mod">
        <pc:chgData name="伊健 杜" userId="e69aded81da48593" providerId="LiveId" clId="{09D4F2D3-BB32-45F1-A9DD-E1AF5EF31352}" dt="2022-09-14T02:51:27.182" v="1823" actId="47"/>
        <pc:sldMkLst>
          <pc:docMk/>
          <pc:sldMk cId="1292365262" sldId="637"/>
        </pc:sldMkLst>
        <pc:spChg chg="del">
          <ac:chgData name="伊健 杜" userId="e69aded81da48593" providerId="LiveId" clId="{09D4F2D3-BB32-45F1-A9DD-E1AF5EF31352}" dt="2022-09-14T02:47:13.282" v="1606" actId="478"/>
          <ac:spMkLst>
            <pc:docMk/>
            <pc:sldMk cId="1292365262" sldId="637"/>
            <ac:spMk id="4" creationId="{69C93E71-AE51-32E5-CE0B-5BBEF9194B3C}"/>
          </ac:spMkLst>
        </pc:spChg>
        <pc:spChg chg="mod">
          <ac:chgData name="伊健 杜" userId="e69aded81da48593" providerId="LiveId" clId="{09D4F2D3-BB32-45F1-A9DD-E1AF5EF31352}" dt="2022-09-14T02:48:22.919" v="1753" actId="20577"/>
          <ac:spMkLst>
            <pc:docMk/>
            <pc:sldMk cId="1292365262" sldId="637"/>
            <ac:spMk id="5" creationId="{7A2853D2-DAC1-29D5-A4CA-C75E267301FE}"/>
          </ac:spMkLst>
        </pc:sp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6" creationId="{2E8CFD47-69CB-69C1-4006-87574066BF51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4" creationId="{1AD15E7C-4737-7786-7CAA-A01856BFD065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6" creationId="{FC5657CE-7DFF-D000-C836-3D4D87CB3B65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60564921" sldId="63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2" creationId="{80BF72A7-9DC2-2A84-CB81-3234F5621AE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4" creationId="{0D80B3D1-4A41-4A92-88FE-8998EAD8E7C7}"/>
          </ac:spMkLst>
        </pc:spChg>
        <pc:spChg chg="del">
          <ac:chgData name="伊健 杜" userId="e69aded81da48593" providerId="LiveId" clId="{09D4F2D3-BB32-45F1-A9DD-E1AF5EF31352}" dt="2022-09-14T02:49:03.904" v="1773" actId="478"/>
          <ac:spMkLst>
            <pc:docMk/>
            <pc:sldMk cId="3860564921" sldId="638"/>
            <ac:spMk id="5" creationId="{7A2853D2-DAC1-29D5-A4CA-C75E267301F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6" creationId="{66FCF8CC-8F10-8E06-BF8B-A4B4B1302BB8}"/>
          </ac:spMkLst>
        </pc:spChg>
        <pc:picChg chg="add mod">
          <ac:chgData name="伊健 杜" userId="e69aded81da48593" providerId="LiveId" clId="{09D4F2D3-BB32-45F1-A9DD-E1AF5EF31352}" dt="2022-09-14T02:50:40.673" v="1820" actId="1076"/>
          <ac:picMkLst>
            <pc:docMk/>
            <pc:sldMk cId="3860564921" sldId="638"/>
            <ac:picMk id="3" creationId="{FCF18BA1-9817-51E9-129B-CAA1A6B163E6}"/>
          </ac:picMkLst>
        </pc:picChg>
        <pc:picChg chg="add del mod">
          <ac:chgData name="伊健 杜" userId="e69aded81da48593" providerId="LiveId" clId="{09D4F2D3-BB32-45F1-A9DD-E1AF5EF31352}" dt="2022-09-14T02:49:51.259" v="1778" actId="478"/>
          <ac:picMkLst>
            <pc:docMk/>
            <pc:sldMk cId="3860564921" sldId="638"/>
            <ac:picMk id="26626" creationId="{DAD3C074-BB81-4574-7DF3-DBCAF99C4D03}"/>
          </ac:picMkLst>
        </pc:picChg>
        <pc:picChg chg="add mod">
          <ac:chgData name="伊健 杜" userId="e69aded81da48593" providerId="LiveId" clId="{09D4F2D3-BB32-45F1-A9DD-E1AF5EF31352}" dt="2022-09-14T02:50:19.068" v="1785" actId="1076"/>
          <ac:picMkLst>
            <pc:docMk/>
            <pc:sldMk cId="3860564921" sldId="638"/>
            <ac:picMk id="26628" creationId="{6C8692F1-1003-52AE-E40B-9765AE44CDFF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443328499" sldId="639"/>
        </pc:sldMkLst>
        <pc:spChg chg="add mod">
          <ac:chgData name="伊健 杜" userId="e69aded81da48593" providerId="LiveId" clId="{09D4F2D3-BB32-45F1-A9DD-E1AF5EF31352}" dt="2022-09-14T03:07:21.797" v="2320" actId="1076"/>
          <ac:spMkLst>
            <pc:docMk/>
            <pc:sldMk cId="1443328499" sldId="639"/>
            <ac:spMk id="2" creationId="{3038A1B8-823C-C92B-ED6D-3581FA3141E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43328499" sldId="639"/>
            <ac:spMk id="3" creationId="{78A8F4DF-CBD0-0D61-D2C9-7452F5A81746}"/>
          </ac:spMkLst>
        </pc:spChg>
        <pc:picChg chg="add mod">
          <ac:chgData name="伊健 杜" userId="e69aded81da48593" providerId="LiveId" clId="{09D4F2D3-BB32-45F1-A9DD-E1AF5EF31352}" dt="2022-09-14T03:09:46.764" v="2333" actId="1076"/>
          <ac:picMkLst>
            <pc:docMk/>
            <pc:sldMk cId="1443328499" sldId="639"/>
            <ac:picMk id="29698" creationId="{CA979E2A-768E-4A17-4D1A-2475CB44FFDE}"/>
          </ac:picMkLst>
        </pc:picChg>
        <pc:picChg chg="add mod">
          <ac:chgData name="伊健 杜" userId="e69aded81da48593" providerId="LiveId" clId="{09D4F2D3-BB32-45F1-A9DD-E1AF5EF31352}" dt="2022-09-14T03:09:44.593" v="2331" actId="1076"/>
          <ac:picMkLst>
            <pc:docMk/>
            <pc:sldMk cId="1443328499" sldId="639"/>
            <ac:picMk id="29700" creationId="{80F947E0-F9CC-43CC-7FCD-CC0BFE1EBD7F}"/>
          </ac:picMkLst>
        </pc:picChg>
        <pc:picChg chg="add mod">
          <ac:chgData name="伊健 杜" userId="e69aded81da48593" providerId="LiveId" clId="{09D4F2D3-BB32-45F1-A9DD-E1AF5EF31352}" dt="2022-09-14T03:09:41.715" v="2329" actId="14100"/>
          <ac:picMkLst>
            <pc:docMk/>
            <pc:sldMk cId="1443328499" sldId="639"/>
            <ac:picMk id="29702" creationId="{675778B2-3877-F6FD-5FE0-47FAFD3C6F40}"/>
          </ac:picMkLst>
        </pc:picChg>
        <pc:picChg chg="add mod">
          <ac:chgData name="伊健 杜" userId="e69aded81da48593" providerId="LiveId" clId="{09D4F2D3-BB32-45F1-A9DD-E1AF5EF31352}" dt="2022-09-14T03:09:39.082" v="2327" actId="1076"/>
          <ac:picMkLst>
            <pc:docMk/>
            <pc:sldMk cId="1443328499" sldId="639"/>
            <ac:picMk id="29704" creationId="{0FA965E0-3F95-6381-0F15-9F2CE0989521}"/>
          </ac:picMkLst>
        </pc:picChg>
      </pc:sldChg>
      <pc:sldChg chg="addSp modSp add mod ord">
        <pc:chgData name="伊健 杜" userId="e69aded81da48593" providerId="LiveId" clId="{09D4F2D3-BB32-45F1-A9DD-E1AF5EF31352}" dt="2022-09-14T03:52:55.802" v="3959"/>
        <pc:sldMkLst>
          <pc:docMk/>
          <pc:sldMk cId="425789655" sldId="640"/>
        </pc:sldMkLst>
        <pc:spChg chg="add mod">
          <ac:chgData name="伊健 杜" userId="e69aded81da48593" providerId="LiveId" clId="{09D4F2D3-BB32-45F1-A9DD-E1AF5EF31352}" dt="2022-09-14T03:18:29.129" v="2612" actId="1076"/>
          <ac:spMkLst>
            <pc:docMk/>
            <pc:sldMk cId="425789655" sldId="640"/>
            <ac:spMk id="4" creationId="{A7F52DA3-6235-AF8E-CCD4-25A931A8B715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425789655" sldId="640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3:18:10.604" v="2610" actId="14100"/>
          <ac:picMkLst>
            <pc:docMk/>
            <pc:sldMk cId="425789655" sldId="640"/>
            <ac:picMk id="3" creationId="{5B957E2B-7D78-D20B-23E6-D4422A7115DD}"/>
          </ac:picMkLst>
        </pc:picChg>
        <pc:picChg chg="add mod">
          <ac:chgData name="伊健 杜" userId="e69aded81da48593" providerId="LiveId" clId="{09D4F2D3-BB32-45F1-A9DD-E1AF5EF31352}" dt="2022-09-14T03:18:49.648" v="2616" actId="14100"/>
          <ac:picMkLst>
            <pc:docMk/>
            <pc:sldMk cId="425789655" sldId="640"/>
            <ac:picMk id="5" creationId="{6C5B4420-783C-FB28-85A0-7AE4EEA90F77}"/>
          </ac:picMkLst>
        </pc:picChg>
      </pc:sldChg>
      <pc:sldChg chg="delSp modSp new mod">
        <pc:chgData name="伊健 杜" userId="e69aded81da48593" providerId="LiveId" clId="{09D4F2D3-BB32-45F1-A9DD-E1AF5EF31352}" dt="2022-09-14T03:52:55.802" v="3959"/>
        <pc:sldMkLst>
          <pc:docMk/>
          <pc:sldMk cId="3226772079" sldId="64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26772079" sldId="641"/>
            <ac:spMk id="2" creationId="{396CE126-EABA-155D-C998-8FF30E73BF42}"/>
          </ac:spMkLst>
        </pc:spChg>
        <pc:spChg chg="del">
          <ac:chgData name="伊健 杜" userId="e69aded81da48593" providerId="LiveId" clId="{09D4F2D3-BB32-45F1-A9DD-E1AF5EF31352}" dt="2022-09-14T02:56:55.508" v="2035" actId="478"/>
          <ac:spMkLst>
            <pc:docMk/>
            <pc:sldMk cId="3226772079" sldId="641"/>
            <ac:spMk id="3" creationId="{A723E2C4-CB57-988E-EF19-480DFC5F0A8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730248540" sldId="642"/>
        </pc:sldMkLst>
        <pc:spChg chg="add del mod">
          <ac:chgData name="伊健 杜" userId="e69aded81da48593" providerId="LiveId" clId="{09D4F2D3-BB32-45F1-A9DD-E1AF5EF31352}" dt="2022-09-14T02:59:51.646" v="2131" actId="21"/>
          <ac:spMkLst>
            <pc:docMk/>
            <pc:sldMk cId="2730248540" sldId="642"/>
            <ac:spMk id="3" creationId="{DE96DE32-7784-51FA-35E4-F6E3D7D163C9}"/>
          </ac:spMkLst>
        </pc:spChg>
        <pc:spChg chg="add del mod">
          <ac:chgData name="伊健 杜" userId="e69aded81da48593" providerId="LiveId" clId="{09D4F2D3-BB32-45F1-A9DD-E1AF5EF31352}" dt="2022-09-14T03:00:43.522" v="2143" actId="478"/>
          <ac:spMkLst>
            <pc:docMk/>
            <pc:sldMk cId="2730248540" sldId="642"/>
            <ac:spMk id="5" creationId="{F88762C8-15BA-9D73-88FC-B45C67414160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2730248540" sldId="642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2:58:45.024" v="2125" actId="1076"/>
          <ac:picMkLst>
            <pc:docMk/>
            <pc:sldMk cId="2730248540" sldId="642"/>
            <ac:picMk id="2" creationId="{CFFE8A56-E90B-9765-E441-ECB36B33A85D}"/>
          </ac:picMkLst>
        </pc:picChg>
        <pc:picChg chg="del">
          <ac:chgData name="伊健 杜" userId="e69aded81da48593" providerId="LiveId" clId="{09D4F2D3-BB32-45F1-A9DD-E1AF5EF31352}" dt="2022-09-14T02:58:40.238" v="2123" actId="478"/>
          <ac:picMkLst>
            <pc:docMk/>
            <pc:sldMk cId="2730248540" sldId="642"/>
            <ac:picMk id="25606" creationId="{691476B6-F0F7-F9A4-B0C7-32F6FFDDC853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210544745" sldId="643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210544745" sldId="643"/>
            <ac:spMk id="3" creationId="{D09A7150-1927-8AAE-A3BB-2916A9B77001}"/>
          </ac:spMkLst>
        </pc:spChg>
        <pc:spChg chg="del">
          <ac:chgData name="伊健 杜" userId="e69aded81da48593" providerId="LiveId" clId="{09D4F2D3-BB32-45F1-A9DD-E1AF5EF31352}" dt="2022-09-14T03:00:12.376" v="2140" actId="478"/>
          <ac:spMkLst>
            <pc:docMk/>
            <pc:sldMk cId="1210544745" sldId="643"/>
            <ac:spMk id="6" creationId="{EFFADF24-F7D0-42D1-CE90-E5E3C462C4D6}"/>
          </ac:spMkLst>
        </pc:spChg>
        <pc:picChg chg="del mod">
          <ac:chgData name="伊健 杜" userId="e69aded81da48593" providerId="LiveId" clId="{09D4F2D3-BB32-45F1-A9DD-E1AF5EF31352}" dt="2022-09-14T03:00:12.844" v="2142" actId="478"/>
          <ac:picMkLst>
            <pc:docMk/>
            <pc:sldMk cId="1210544745" sldId="643"/>
            <ac:picMk id="2" creationId="{CFFE8A56-E90B-9765-E441-ECB36B33A85D}"/>
          </ac:picMkLst>
        </pc:picChg>
        <pc:picChg chg="add mod">
          <ac:chgData name="伊健 杜" userId="e69aded81da48593" providerId="LiveId" clId="{09D4F2D3-BB32-45F1-A9DD-E1AF5EF31352}" dt="2022-09-14T03:01:23.839" v="2199" actId="1076"/>
          <ac:picMkLst>
            <pc:docMk/>
            <pc:sldMk cId="1210544745" sldId="643"/>
            <ac:picMk id="4" creationId="{13C6210B-3E59-CC01-FD65-4D0B6BE85969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27580727" sldId="644"/>
        </pc:sldMkLst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2" creationId="{7096DFBB-5BDE-BD9F-56D1-5CCA2F6A23E1}"/>
          </ac:spMkLst>
        </pc:spChg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3" creationId="{B2234A62-B3F4-DBF6-0513-E9EDDDBE9AA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27580727" sldId="644"/>
            <ac:spMk id="4" creationId="{CBCB5FAF-364B-FC54-5685-EBAF425F463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962140125" sldId="645"/>
        </pc:sldMkLst>
        <pc:spChg chg="mod">
          <ac:chgData name="伊健 杜" userId="e69aded81da48593" providerId="LiveId" clId="{09D4F2D3-BB32-45F1-A9DD-E1AF5EF31352}" dt="2022-09-14T03:02:33.372" v="2220" actId="122"/>
          <ac:spMkLst>
            <pc:docMk/>
            <pc:sldMk cId="2962140125" sldId="645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4" creationId="{0D80B3D1-4A41-4A92-88FE-8998EAD8E7C7}"/>
          </ac:spMkLst>
        </pc:spChg>
        <pc:spChg chg="add mod">
          <ac:chgData name="伊健 杜" userId="e69aded81da48593" providerId="LiveId" clId="{09D4F2D3-BB32-45F1-A9DD-E1AF5EF31352}" dt="2022-09-14T03:10:07.928" v="2381" actId="1076"/>
          <ac:spMkLst>
            <pc:docMk/>
            <pc:sldMk cId="2962140125" sldId="645"/>
            <ac:spMk id="5" creationId="{3944AA6E-3E32-907E-CB4D-703458DA8F2E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6" creationId="{66FCF8CC-8F10-8E06-BF8B-A4B4B1302BB8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962140125" sldId="645"/>
            <ac:spMk id="7" creationId="{310CA623-7CC5-EBB6-D3D4-35C7D9DD27D4}"/>
          </ac:spMkLst>
        </pc:sp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3" creationId="{FCF18BA1-9817-51E9-129B-CAA1A6B163E6}"/>
          </ac:picMkLst>
        </pc:pic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26628" creationId="{6C8692F1-1003-52AE-E40B-9765AE44CDFF}"/>
          </ac:picMkLst>
        </pc:picChg>
        <pc:picChg chg="add mod">
          <ac:chgData name="伊健 杜" userId="e69aded81da48593" providerId="LiveId" clId="{09D4F2D3-BB32-45F1-A9DD-E1AF5EF31352}" dt="2022-09-14T03:07:12.060" v="2317" actId="1076"/>
          <ac:picMkLst>
            <pc:docMk/>
            <pc:sldMk cId="2962140125" sldId="645"/>
            <ac:picMk id="30722" creationId="{A3933F8B-BE42-743A-45F3-0B21946FE0FC}"/>
          </ac:picMkLst>
        </pc:picChg>
        <pc:picChg chg="add mod">
          <ac:chgData name="伊健 杜" userId="e69aded81da48593" providerId="LiveId" clId="{09D4F2D3-BB32-45F1-A9DD-E1AF5EF31352}" dt="2022-09-14T03:06:11.315" v="2229" actId="1076"/>
          <ac:picMkLst>
            <pc:docMk/>
            <pc:sldMk cId="2962140125" sldId="645"/>
            <ac:picMk id="30724" creationId="{E670E572-9BBF-D699-40C0-90EB9686684D}"/>
          </ac:picMkLst>
        </pc:picChg>
      </pc:sldChg>
      <pc:sldChg chg="addSp delSp modSp new mod">
        <pc:chgData name="伊健 杜" userId="e69aded81da48593" providerId="LiveId" clId="{09D4F2D3-BB32-45F1-A9DD-E1AF5EF31352}" dt="2022-09-14T03:13:40.710" v="2514" actId="403"/>
        <pc:sldMkLst>
          <pc:docMk/>
          <pc:sldMk cId="839464098" sldId="646"/>
        </pc:sldMkLst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2" creationId="{E3C1603B-A61C-9CA1-E47C-37B0F00DCA84}"/>
          </ac:spMkLst>
        </pc:spChg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3" creationId="{82CC98B1-6C9C-200C-FAC5-3EAF37D04291}"/>
          </ac:spMkLst>
        </pc:spChg>
        <pc:spChg chg="add mod">
          <ac:chgData name="伊健 杜" userId="e69aded81da48593" providerId="LiveId" clId="{09D4F2D3-BB32-45F1-A9DD-E1AF5EF31352}" dt="2022-09-14T03:13:40.710" v="2514" actId="403"/>
          <ac:spMkLst>
            <pc:docMk/>
            <pc:sldMk cId="839464098" sldId="646"/>
            <ac:spMk id="4" creationId="{C8343D64-2191-9644-FA91-23484A5D1EDB}"/>
          </ac:spMkLst>
        </pc:spChg>
        <pc:picChg chg="add mod">
          <ac:chgData name="伊健 杜" userId="e69aded81da48593" providerId="LiveId" clId="{09D4F2D3-BB32-45F1-A9DD-E1AF5EF31352}" dt="2022-09-14T03:13:29.314" v="2487" actId="1076"/>
          <ac:picMkLst>
            <pc:docMk/>
            <pc:sldMk cId="839464098" sldId="646"/>
            <ac:picMk id="34818" creationId="{C9DCE265-912C-83C2-F348-6AA5DC3B93F4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6185697" sldId="64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6185697" sldId="647"/>
            <ac:spMk id="2" creationId="{4A45C8F5-154B-9D4D-A98E-D5CCC8016796}"/>
          </ac:spMkLst>
        </pc:spChg>
        <pc:spChg chg="del">
          <ac:chgData name="伊健 杜" userId="e69aded81da48593" providerId="LiveId" clId="{09D4F2D3-BB32-45F1-A9DD-E1AF5EF31352}" dt="2022-09-14T03:14:28.872" v="2599" actId="478"/>
          <ac:spMkLst>
            <pc:docMk/>
            <pc:sldMk cId="86185697" sldId="647"/>
            <ac:spMk id="3" creationId="{472A9EAF-0FEC-0A31-7F91-BB9FD3997B9F}"/>
          </ac:spMkLst>
        </pc:spChg>
        <pc:picChg chg="add mod">
          <ac:chgData name="伊健 杜" userId="e69aded81da48593" providerId="LiveId" clId="{09D4F2D3-BB32-45F1-A9DD-E1AF5EF31352}" dt="2022-09-14T03:16:34.737" v="2602" actId="1076"/>
          <ac:picMkLst>
            <pc:docMk/>
            <pc:sldMk cId="86185697" sldId="647"/>
            <ac:picMk id="4" creationId="{50708549-B8AB-3474-8488-A260114E74E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564358674" sldId="64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2" creationId="{8CDE1BA2-C54C-D693-02A7-AFF36C0E22A8}"/>
          </ac:spMkLst>
        </pc:spChg>
        <pc:spChg chg="del">
          <ac:chgData name="伊健 杜" userId="e69aded81da48593" providerId="LiveId" clId="{09D4F2D3-BB32-45F1-A9DD-E1AF5EF31352}" dt="2022-09-14T03:20:00.799" v="2631" actId="478"/>
          <ac:spMkLst>
            <pc:docMk/>
            <pc:sldMk cId="2564358674" sldId="648"/>
            <ac:spMk id="3" creationId="{7A03C189-3570-9E24-ED54-8296A3B06E2A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6" creationId="{038F6FA2-FAD1-06DE-F176-E0BE2EDF1F6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7" creationId="{39F541C6-F042-2848-D14E-AF4C35D833D9}"/>
          </ac:spMkLst>
        </pc:spChg>
        <pc:picChg chg="add mod">
          <ac:chgData name="伊健 杜" userId="e69aded81da48593" providerId="LiveId" clId="{09D4F2D3-BB32-45F1-A9DD-E1AF5EF31352}" dt="2022-09-14T03:21:15.644" v="2640" actId="1076"/>
          <ac:picMkLst>
            <pc:docMk/>
            <pc:sldMk cId="2564358674" sldId="648"/>
            <ac:picMk id="4" creationId="{DE17E12A-897C-EF38-A714-13D0F126ACA9}"/>
          </ac:picMkLst>
        </pc:picChg>
        <pc:picChg chg="add mod">
          <ac:chgData name="伊健 杜" userId="e69aded81da48593" providerId="LiveId" clId="{09D4F2D3-BB32-45F1-A9DD-E1AF5EF31352}" dt="2022-09-14T03:21:17.835" v="2641" actId="1076"/>
          <ac:picMkLst>
            <pc:docMk/>
            <pc:sldMk cId="2564358674" sldId="648"/>
            <ac:picMk id="5" creationId="{92E5E030-4F2E-C722-042C-AA950A70425F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886993095" sldId="649"/>
        </pc:sldMkLst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2" creationId="{27461BA9-23BD-4090-1D9F-D388DE2A6509}"/>
          </ac:spMkLst>
        </pc:spChg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3" creationId="{6F51C13E-4531-DF34-43B8-245134F7672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4" creationId="{ADFCF983-BF8A-82C3-1BD9-C4C964CD0F19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5" creationId="{68CAA2EE-D08B-CE37-B785-D3C3ED72359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7" creationId="{A7B25C88-762E-BD9E-90F9-DBA7C8AC072F}"/>
          </ac:spMkLst>
        </pc:spChg>
        <pc:picChg chg="add mod">
          <ac:chgData name="伊健 杜" userId="e69aded81da48593" providerId="LiveId" clId="{09D4F2D3-BB32-45F1-A9DD-E1AF5EF31352}" dt="2022-09-14T03:33:07.425" v="3092" actId="1076"/>
          <ac:picMkLst>
            <pc:docMk/>
            <pc:sldMk cId="2886993095" sldId="649"/>
            <ac:picMk id="6" creationId="{2B70F4B7-AE83-EC8F-2382-0EA0897686FB}"/>
          </ac:picMkLst>
        </pc:picChg>
        <pc:picChg chg="add mod">
          <ac:chgData name="伊健 杜" userId="e69aded81da48593" providerId="LiveId" clId="{09D4F2D3-BB32-45F1-A9DD-E1AF5EF31352}" dt="2022-09-14T03:33:03.101" v="3090" actId="1076"/>
          <ac:picMkLst>
            <pc:docMk/>
            <pc:sldMk cId="2886993095" sldId="649"/>
            <ac:picMk id="38914" creationId="{B0A390BD-3748-9AB9-4A2A-40835D174738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302568625" sldId="65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2" creationId="{94235D20-AA60-F846-7404-D4343ADBCEDF}"/>
          </ac:spMkLst>
        </pc:spChg>
        <pc:spChg chg="del">
          <ac:chgData name="伊健 杜" userId="e69aded81da48593" providerId="LiveId" clId="{09D4F2D3-BB32-45F1-A9DD-E1AF5EF31352}" dt="2022-09-14T03:25:06.919" v="2853" actId="478"/>
          <ac:spMkLst>
            <pc:docMk/>
            <pc:sldMk cId="2302568625" sldId="650"/>
            <ac:spMk id="3" creationId="{0CD83A84-95F8-A499-4E68-4D1B60EBD411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6:28.080" v="2925" actId="1076"/>
          <ac:picMkLst>
            <pc:docMk/>
            <pc:sldMk cId="2302568625" sldId="650"/>
            <ac:picMk id="5" creationId="{1B484E17-3DB2-E909-AAF2-34EEE8EE4AA5}"/>
          </ac:picMkLst>
        </pc:picChg>
        <pc:picChg chg="add mod">
          <ac:chgData name="伊健 杜" userId="e69aded81da48593" providerId="LiveId" clId="{09D4F2D3-BB32-45F1-A9DD-E1AF5EF31352}" dt="2022-09-14T03:27:01.347" v="2928" actId="1076"/>
          <ac:picMkLst>
            <pc:docMk/>
            <pc:sldMk cId="2302568625" sldId="650"/>
            <ac:picMk id="35842" creationId="{86C335B7-546E-93A3-6F53-8BD016122663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3130560954" sldId="65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2" creationId="{94235D20-AA60-F846-7404-D4343ADBCEDF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8:48.955" v="2990" actId="1076"/>
          <ac:picMkLst>
            <pc:docMk/>
            <pc:sldMk cId="3130560954" sldId="651"/>
            <ac:picMk id="37890" creationId="{FEAE8883-5B3E-279D-A269-45AC5A55A7B8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11708110" sldId="65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11708110" sldId="652"/>
            <ac:spMk id="2" creationId="{FA15A086-59BB-BDAD-F826-C490C8C13FC7}"/>
          </ac:spMkLst>
        </pc:spChg>
        <pc:spChg chg="del">
          <ac:chgData name="伊健 杜" userId="e69aded81da48593" providerId="LiveId" clId="{09D4F2D3-BB32-45F1-A9DD-E1AF5EF31352}" dt="2022-09-14T03:32:23.891" v="3033" actId="478"/>
          <ac:spMkLst>
            <pc:docMk/>
            <pc:sldMk cId="811708110" sldId="652"/>
            <ac:spMk id="3" creationId="{32FB6063-1A7B-8677-75D7-87B6AD3F615A}"/>
          </ac:spMkLst>
        </pc:spChg>
        <pc:picChg chg="add mod">
          <ac:chgData name="伊健 杜" userId="e69aded81da48593" providerId="LiveId" clId="{09D4F2D3-BB32-45F1-A9DD-E1AF5EF31352}" dt="2022-09-14T03:33:37.871" v="3097" actId="1076"/>
          <ac:picMkLst>
            <pc:docMk/>
            <pc:sldMk cId="811708110" sldId="652"/>
            <ac:picMk id="39938" creationId="{A66E3565-F547-91DA-14DB-7E2C7E0466FA}"/>
          </ac:picMkLst>
        </pc:picChg>
      </pc:sldChg>
      <pc:sldChg chg="modSp new mod">
        <pc:chgData name="伊健 杜" userId="e69aded81da48593" providerId="LiveId" clId="{09D4F2D3-BB32-45F1-A9DD-E1AF5EF31352}" dt="2022-09-14T03:52:55.802" v="3959"/>
        <pc:sldMkLst>
          <pc:docMk/>
          <pc:sldMk cId="852899109" sldId="653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2" creationId="{98FEBAF8-8CDC-261F-D9EA-C1E6596A64AE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3" creationId="{77428447-D693-A142-9C16-C7F94311429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48572870" sldId="65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2" creationId="{5434C370-F1A3-98AC-41EE-B46C3E3554EB}"/>
          </ac:spMkLst>
        </pc:spChg>
        <pc:spChg chg="del">
          <ac:chgData name="伊健 杜" userId="e69aded81da48593" providerId="LiveId" clId="{09D4F2D3-BB32-45F1-A9DD-E1AF5EF31352}" dt="2022-09-14T03:36:25.152" v="3184" actId="478"/>
          <ac:spMkLst>
            <pc:docMk/>
            <pc:sldMk cId="3748572870" sldId="654"/>
            <ac:spMk id="3" creationId="{29C17417-DD4F-36D8-AF3E-E244F6224EC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4" creationId="{3BCF4AFF-1581-4CF6-4627-01D0E6CB7A25}"/>
          </ac:spMkLst>
        </pc:spChg>
        <pc:spChg chg="add mod">
          <ac:chgData name="伊健 杜" userId="e69aded81da48593" providerId="LiveId" clId="{09D4F2D3-BB32-45F1-A9DD-E1AF5EF31352}" dt="2022-09-14T03:39:46.700" v="3312" actId="14100"/>
          <ac:spMkLst>
            <pc:docMk/>
            <pc:sldMk cId="3748572870" sldId="654"/>
            <ac:spMk id="6" creationId="{F1651BDA-7CB6-116B-D532-6523C4D4A1A0}"/>
          </ac:spMkLst>
        </pc:spChg>
        <pc:picChg chg="add del mod">
          <ac:chgData name="伊健 杜" userId="e69aded81da48593" providerId="LiveId" clId="{09D4F2D3-BB32-45F1-A9DD-E1AF5EF31352}" dt="2022-09-14T03:38:52.846" v="3306" actId="478"/>
          <ac:picMkLst>
            <pc:docMk/>
            <pc:sldMk cId="3748572870" sldId="654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39:35.326" v="3309" actId="1076"/>
          <ac:picMkLst>
            <pc:docMk/>
            <pc:sldMk cId="3748572870" sldId="654"/>
            <ac:picMk id="41986" creationId="{5262B01F-4B18-0935-9EE8-BB1D839E04E2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74823758" sldId="655"/>
        </pc:sldMkLst>
        <pc:spChg chg="del">
          <ac:chgData name="伊健 杜" userId="e69aded81da48593" providerId="LiveId" clId="{09D4F2D3-BB32-45F1-A9DD-E1AF5EF31352}" dt="2022-09-14T03:42:38.945" v="3325" actId="478"/>
          <ac:spMkLst>
            <pc:docMk/>
            <pc:sldMk cId="3874823758" sldId="655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874823758" sldId="655"/>
            <ac:spMk id="4" creationId="{3BCF4AFF-1581-4CF6-4627-01D0E6CB7A25}"/>
          </ac:spMkLst>
        </pc:spChg>
        <pc:spChg chg="add del mod">
          <ac:chgData name="伊健 杜" userId="e69aded81da48593" providerId="LiveId" clId="{09D4F2D3-BB32-45F1-A9DD-E1AF5EF31352}" dt="2022-09-14T03:42:42.745" v="3326" actId="478"/>
          <ac:spMkLst>
            <pc:docMk/>
            <pc:sldMk cId="3874823758" sldId="655"/>
            <ac:spMk id="6" creationId="{CC4A599D-9F50-D612-78B2-3D5388CBC25D}"/>
          </ac:spMkLst>
        </pc:spChg>
      </pc:sldChg>
      <pc:sldChg chg="addSp delSp modSp add mod">
        <pc:chgData name="伊健 杜" userId="e69aded81da48593" providerId="LiveId" clId="{09D4F2D3-BB32-45F1-A9DD-E1AF5EF31352}" dt="2022-09-14T07:10:40.947" v="3968"/>
        <pc:sldMkLst>
          <pc:docMk/>
          <pc:sldMk cId="3912394791" sldId="656"/>
        </pc:sldMkLst>
        <pc:spChg chg="mod">
          <ac:chgData name="伊健 杜" userId="e69aded81da48593" providerId="LiveId" clId="{09D4F2D3-BB32-45F1-A9DD-E1AF5EF31352}" dt="2022-09-14T07:10:40.947" v="3968"/>
          <ac:spMkLst>
            <pc:docMk/>
            <pc:sldMk cId="3912394791" sldId="656"/>
            <ac:spMk id="4" creationId="{3BCF4AFF-1581-4CF6-4627-01D0E6CB7A25}"/>
          </ac:spMkLst>
        </pc:spChg>
        <pc:picChg chg="del">
          <ac:chgData name="伊健 杜" userId="e69aded81da48593" providerId="LiveId" clId="{09D4F2D3-BB32-45F1-A9DD-E1AF5EF31352}" dt="2022-09-14T03:43:05.861" v="3393" actId="478"/>
          <ac:picMkLst>
            <pc:docMk/>
            <pc:sldMk cId="3912394791" sldId="656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43:48.221" v="3398" actId="1076"/>
          <ac:picMkLst>
            <pc:docMk/>
            <pc:sldMk cId="3912394791" sldId="656"/>
            <ac:picMk id="43010" creationId="{151FDDEF-C506-41E6-633B-EBFE44DDDE83}"/>
          </ac:picMkLst>
        </pc:pic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329097649" sldId="65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4" creationId="{3BCF4AFF-1581-4CF6-4627-01D0E6CB7A25}"/>
          </ac:spMkLst>
        </pc:sp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2355361424" sldId="65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5361424" sldId="658"/>
            <ac:spMk id="4" creationId="{3BCF4AFF-1581-4CF6-4627-01D0E6CB7A25}"/>
          </ac:spMkLst>
        </pc:spChg>
      </pc:sldChg>
    </pc:docChg>
  </pc:docChgLst>
  <pc:docChgLst>
    <pc:chgData name="伊健 杜" userId="e69aded81da48593" providerId="LiveId" clId="{7EF75BA4-115A-49DF-99F9-E6A4CA518F06}"/>
    <pc:docChg chg="custSel addSld delSld modSld">
      <pc:chgData name="伊健 杜" userId="e69aded81da48593" providerId="LiveId" clId="{7EF75BA4-115A-49DF-99F9-E6A4CA518F06}" dt="2022-09-19T13:14:23.067" v="103"/>
      <pc:docMkLst>
        <pc:docMk/>
      </pc:docMkLst>
      <pc:sldChg chg="modSp mod">
        <pc:chgData name="伊健 杜" userId="e69aded81da48593" providerId="LiveId" clId="{7EF75BA4-115A-49DF-99F9-E6A4CA518F06}" dt="2022-09-18T23:30:15.015" v="3"/>
        <pc:sldMkLst>
          <pc:docMk/>
          <pc:sldMk cId="892145222" sldId="256"/>
        </pc:sldMkLst>
        <pc:spChg chg="mod">
          <ac:chgData name="伊健 杜" userId="e69aded81da48593" providerId="LiveId" clId="{7EF75BA4-115A-49DF-99F9-E6A4CA518F06}" dt="2022-09-18T23:30:15.015" v="3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59525265" sldId="56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08383" sldId="59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45411256" sldId="59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8525934" sldId="59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145696507" sldId="61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54064981" sldId="61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347165635" sldId="61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5704169" sldId="61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689750768" sldId="61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71096394" sldId="61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58843890" sldId="62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068113138" sldId="62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05808272" sldId="62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276130515" sldId="62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43235021" sldId="62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19486172" sldId="62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79205994" sldId="62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80509141" sldId="62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05114014" sldId="62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381807400" sldId="63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31662128" sldId="63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1938219" sldId="63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46998638" sldId="63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32388614" sldId="63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98038786" sldId="63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727279125" sldId="63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7950446" sldId="63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75251269" sldId="63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06903187" sldId="63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46804683" sldId="64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71326259" sldId="64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29545706" sldId="64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8456568" sldId="64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69136858" sldId="64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64019398" sldId="64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0186572" sldId="64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234533972" sldId="64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15181328" sldId="64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09462900" sldId="64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89710351" sldId="65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71234630" sldId="65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156095489" sldId="65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495837027" sldId="65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559812255" sldId="65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68390016" sldId="65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32132806" sldId="656"/>
        </pc:sldMkLst>
      </pc:sldChg>
      <pc:sldChg chg="del">
        <pc:chgData name="伊健 杜" userId="e69aded81da48593" providerId="LiveId" clId="{7EF75BA4-115A-49DF-99F9-E6A4CA518F06}" dt="2022-09-19T03:31:39.510" v="7" actId="47"/>
        <pc:sldMkLst>
          <pc:docMk/>
          <pc:sldMk cId="4052403386" sldId="657"/>
        </pc:sldMkLst>
      </pc:sldChg>
      <pc:sldChg chg="modSp mod">
        <pc:chgData name="伊健 杜" userId="e69aded81da48593" providerId="LiveId" clId="{7EF75BA4-115A-49DF-99F9-E6A4CA518F06}" dt="2022-09-19T12:07:17.675" v="101"/>
        <pc:sldMkLst>
          <pc:docMk/>
          <pc:sldMk cId="1869044246" sldId="658"/>
        </pc:sldMkLst>
        <pc:spChg chg="mod">
          <ac:chgData name="伊健 杜" userId="e69aded81da48593" providerId="LiveId" clId="{7EF75BA4-115A-49DF-99F9-E6A4CA518F06}" dt="2022-09-19T12:07:17.675" v="101"/>
          <ac:spMkLst>
            <pc:docMk/>
            <pc:sldMk cId="1869044246" sldId="658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6.312" v="79"/>
        <pc:sldMkLst>
          <pc:docMk/>
          <pc:sldMk cId="1078191980" sldId="659"/>
        </pc:sldMkLst>
        <pc:spChg chg="mod">
          <ac:chgData name="伊健 杜" userId="e69aded81da48593" providerId="LiveId" clId="{7EF75BA4-115A-49DF-99F9-E6A4CA518F06}" dt="2022-09-19T10:52:06.312" v="79"/>
          <ac:spMkLst>
            <pc:docMk/>
            <pc:sldMk cId="1078191980" sldId="659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2.831" v="73"/>
        <pc:sldMkLst>
          <pc:docMk/>
          <pc:sldMk cId="1716449430" sldId="660"/>
        </pc:sldMkLst>
        <pc:spChg chg="mod">
          <ac:chgData name="伊健 杜" userId="e69aded81da48593" providerId="LiveId" clId="{7EF75BA4-115A-49DF-99F9-E6A4CA518F06}" dt="2022-09-19T10:52:02.831" v="73"/>
          <ac:spMkLst>
            <pc:docMk/>
            <pc:sldMk cId="1716449430" sldId="660"/>
            <ac:spMk id="4" creationId="{D0B5ABC3-6280-3579-1F4C-2B0BDC14EB8D}"/>
          </ac:spMkLst>
        </pc:sp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974933263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11204118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64215615" sldId="663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4010387013" sldId="6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6166203" sldId="664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658383486" sldId="664"/>
        </pc:sldMkLst>
      </pc:sldChg>
      <pc:sldChg chg="addSp add">
        <pc:chgData name="伊健 杜" userId="e69aded81da48593" providerId="LiveId" clId="{7EF75BA4-115A-49DF-99F9-E6A4CA518F06}" dt="2022-09-19T13:14:23.067" v="103"/>
        <pc:sldMkLst>
          <pc:docMk/>
          <pc:sldMk cId="996356441" sldId="665"/>
        </pc:sldMkLst>
        <pc:inkChg chg="add">
          <ac:chgData name="伊健 杜" userId="e69aded81da48593" providerId="LiveId" clId="{7EF75BA4-115A-49DF-99F9-E6A4CA518F06}" dt="2022-09-19T13:14:23.067" v="103"/>
          <ac:inkMkLst>
            <pc:docMk/>
            <pc:sldMk cId="996356441" sldId="665"/>
            <ac:inkMk id="4" creationId="{24294E08-8F3B-5327-5906-D9A181A44D5D}"/>
          </ac:inkMkLst>
        </pc:ink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3960958960" sldId="665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1822670645" sldId="66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37873769" sldId="67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78723540" sldId="67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387878001" sldId="67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59107311" sldId="68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36332013" sldId="68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35526578" sldId="68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52699" sldId="68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08126090" sldId="68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380056523" sldId="68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79405690" sldId="68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36086375" sldId="69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4894857" sldId="69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69624485" sldId="69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321060" sldId="69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18860045" sldId="69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219833" sldId="69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69208203" sldId="69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551379131" sldId="69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408216" sldId="69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213531827" sldId="69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9063337" sldId="70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17135601" sldId="70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55267626" sldId="70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96516827" sldId="70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8591244" sldId="70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02939913" sldId="70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909328096" sldId="70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66651133" sldId="70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33588864" sldId="70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39137553" sldId="71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97581094" sldId="71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3613502" sldId="71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014093525" sldId="71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114063111" sldId="71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16209717" sldId="71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54761840" sldId="71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70861091" sldId="71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10447816" sldId="71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9272462" sldId="71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09691665" sldId="72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785301350" sldId="72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599188147" sldId="72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66523537" sldId="72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16893526" sldId="72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635784431" sldId="72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4576501" sldId="726"/>
        </pc:sldMkLst>
      </pc:sldChg>
      <pc:sldChg chg="addSp delSp modSp new">
        <pc:chgData name="伊健 杜" userId="e69aded81da48593" providerId="LiveId" clId="{7EF75BA4-115A-49DF-99F9-E6A4CA518F06}" dt="2022-09-19T03:33:48.619" v="65"/>
        <pc:sldMkLst>
          <pc:docMk/>
          <pc:sldMk cId="3336250582" sldId="727"/>
        </pc:sldMkLst>
        <pc:spChg chg="add del mod">
          <ac:chgData name="伊健 杜" userId="e69aded81da48593" providerId="LiveId" clId="{7EF75BA4-115A-49DF-99F9-E6A4CA518F06}" dt="2022-09-19T03:33:48.619" v="65"/>
          <ac:spMkLst>
            <pc:docMk/>
            <pc:sldMk cId="3336250582" sldId="727"/>
            <ac:spMk id="4" creationId="{57FBF00F-BC89-64A0-FF61-06F53EBA7251}"/>
          </ac:spMkLst>
        </pc:spChg>
      </pc:sldChg>
      <pc:sldChg chg="addSp delSp modSp new mod">
        <pc:chgData name="伊健 杜" userId="e69aded81da48593" providerId="LiveId" clId="{7EF75BA4-115A-49DF-99F9-E6A4CA518F06}" dt="2022-09-19T03:33:21.697" v="63" actId="207"/>
        <pc:sldMkLst>
          <pc:docMk/>
          <pc:sldMk cId="3147859083" sldId="728"/>
        </pc:sldMkLst>
        <pc:spChg chg="mod">
          <ac:chgData name="伊健 杜" userId="e69aded81da48593" providerId="LiveId" clId="{7EF75BA4-115A-49DF-99F9-E6A4CA518F06}" dt="2022-09-19T03:32:58.149" v="56" actId="1076"/>
          <ac:spMkLst>
            <pc:docMk/>
            <pc:sldMk cId="3147859083" sldId="728"/>
            <ac:spMk id="2" creationId="{C9804D7B-09C3-5CBD-B99B-FE2D86C425F7}"/>
          </ac:spMkLst>
        </pc:spChg>
        <pc:spChg chg="del">
          <ac:chgData name="伊健 杜" userId="e69aded81da48593" providerId="LiveId" clId="{7EF75BA4-115A-49DF-99F9-E6A4CA518F06}" dt="2022-09-19T03:31:46.343" v="9" actId="478"/>
          <ac:spMkLst>
            <pc:docMk/>
            <pc:sldMk cId="3147859083" sldId="728"/>
            <ac:spMk id="3" creationId="{405A8E1C-6E15-70D1-4EEB-132CE3C59ED6}"/>
          </ac:spMkLst>
        </pc:spChg>
        <pc:spChg chg="add mod">
          <ac:chgData name="伊健 杜" userId="e69aded81da48593" providerId="LiveId" clId="{7EF75BA4-115A-49DF-99F9-E6A4CA518F06}" dt="2022-09-19T03:33:21.697" v="63" actId="207"/>
          <ac:spMkLst>
            <pc:docMk/>
            <pc:sldMk cId="3147859083" sldId="728"/>
            <ac:spMk id="4" creationId="{6D5FADBD-139E-8FCA-31EE-2381D45A206D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0637194" sldId="729"/>
        </pc:sldMkLst>
      </pc:sldChg>
      <pc:sldChg chg="addSp add">
        <pc:chgData name="伊健 杜" userId="e69aded81da48593" providerId="LiveId" clId="{7EF75BA4-115A-49DF-99F9-E6A4CA518F06}" dt="2022-09-19T12:44:34.814" v="102"/>
        <pc:sldMkLst>
          <pc:docMk/>
          <pc:sldMk cId="4278435351" sldId="730"/>
        </pc:sldMkLst>
        <pc:inkChg chg="add">
          <ac:chgData name="伊健 杜" userId="e69aded81da48593" providerId="LiveId" clId="{7EF75BA4-115A-49DF-99F9-E6A4CA518F06}" dt="2022-09-19T12:44:34.814" v="102"/>
          <ac:inkMkLst>
            <pc:docMk/>
            <pc:sldMk cId="4278435351" sldId="730"/>
            <ac:inkMk id="3" creationId="{E80F7CB8-5FBC-C8A9-D28E-5C832C7D721E}"/>
          </ac:inkMkLst>
        </pc:inkChg>
      </pc:sldChg>
      <pc:sldChg chg="modSp add mod">
        <pc:chgData name="伊健 杜" userId="e69aded81da48593" providerId="LiveId" clId="{7EF75BA4-115A-49DF-99F9-E6A4CA518F06}" dt="2022-09-19T10:52:19.266" v="84"/>
        <pc:sldMkLst>
          <pc:docMk/>
          <pc:sldMk cId="1193035936" sldId="731"/>
        </pc:sldMkLst>
        <pc:spChg chg="mod">
          <ac:chgData name="伊健 杜" userId="e69aded81da48593" providerId="LiveId" clId="{7EF75BA4-115A-49DF-99F9-E6A4CA518F06}" dt="2022-09-19T10:52:19.266" v="84"/>
          <ac:spMkLst>
            <pc:docMk/>
            <pc:sldMk cId="1193035936" sldId="731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4320811" sldId="732"/>
        </pc:sldMkLst>
      </pc:sldChg>
      <pc:sldChg chg="modSp add mod">
        <pc:chgData name="伊健 杜" userId="e69aded81da48593" providerId="LiveId" clId="{7EF75BA4-115A-49DF-99F9-E6A4CA518F06}" dt="2022-09-19T10:52:33.363" v="89"/>
        <pc:sldMkLst>
          <pc:docMk/>
          <pc:sldMk cId="668999864" sldId="733"/>
        </pc:sldMkLst>
        <pc:spChg chg="mod">
          <ac:chgData name="伊健 杜" userId="e69aded81da48593" providerId="LiveId" clId="{7EF75BA4-115A-49DF-99F9-E6A4CA518F06}" dt="2022-09-19T10:52:33.363" v="89"/>
          <ac:spMkLst>
            <pc:docMk/>
            <pc:sldMk cId="668999864" sldId="733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8847899" sldId="73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5852273" sldId="73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51738406" sldId="73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22182679" sldId="73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90500913" sldId="73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4151631" sldId="73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66657426" sldId="74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45046255" sldId="74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451133" sldId="74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16251889" sldId="74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20015645" sldId="74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37434247" sldId="74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4760552" sldId="74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65271199" sldId="74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69409766" sldId="74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75513915" sldId="74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1099141" sldId="75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965889830" sldId="75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5401351" sldId="75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40628381" sldId="75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67888212" sldId="75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29951586" sldId="75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220573542" sldId="75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1183513" sldId="75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937228635" sldId="75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4157853" sldId="75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48337198" sldId="76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58461846" sldId="76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23542195" sldId="7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61890121" sldId="7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1179972" sldId="76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54959695" sldId="76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3475944" sldId="76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74945033" sldId="76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18953386" sldId="76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79748878" sldId="76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09939633" sldId="77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64507268" sldId="77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73482740" sldId="77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89299543" sldId="77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60410919" sldId="77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75646068" sldId="77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888427711" sldId="77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681233525" sldId="77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33536274" sldId="778"/>
        </pc:sldMkLst>
      </pc:sldChg>
    </pc:docChg>
  </pc:docChgLst>
  <pc:docChgLst>
    <pc:chgData name="伊健 杜" userId="e69aded81da48593" providerId="LiveId" clId="{ECA64540-C116-44B2-99F6-77EC9E370A16}"/>
    <pc:docChg chg="undo redo custSel addSld delSld modSld sldOrd">
      <pc:chgData name="伊健 杜" userId="e69aded81da48593" providerId="LiveId" clId="{ECA64540-C116-44B2-99F6-77EC9E370A16}" dt="2022-09-15T10:45:34.247" v="5736" actId="20577"/>
      <pc:docMkLst>
        <pc:docMk/>
      </pc:docMkLst>
      <pc:sldChg chg="modSp mod">
        <pc:chgData name="伊健 杜" userId="e69aded81da48593" providerId="LiveId" clId="{ECA64540-C116-44B2-99F6-77EC9E370A16}" dt="2022-09-14T12:23:32.803" v="2"/>
        <pc:sldMkLst>
          <pc:docMk/>
          <pc:sldMk cId="892145222" sldId="256"/>
        </pc:sldMkLst>
        <pc:spChg chg="mod">
          <ac:chgData name="伊健 杜" userId="e69aded81da48593" providerId="LiveId" clId="{ECA64540-C116-44B2-99F6-77EC9E370A16}" dt="2022-09-14T12:23:32.803" v="2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mod ord">
        <pc:chgData name="伊健 杜" userId="e69aded81da48593" providerId="LiveId" clId="{ECA64540-C116-44B2-99F6-77EC9E370A16}" dt="2022-09-14T17:11:54.539" v="957"/>
        <pc:sldMkLst>
          <pc:docMk/>
          <pc:sldMk cId="2559525265" sldId="565"/>
        </pc:sldMkLst>
        <pc:spChg chg="add del">
          <ac:chgData name="伊健 杜" userId="e69aded81da48593" providerId="LiveId" clId="{ECA64540-C116-44B2-99F6-77EC9E370A16}" dt="2022-09-14T12:31:51.061" v="23"/>
          <ac:spMkLst>
            <pc:docMk/>
            <pc:sldMk cId="2559525265" sldId="565"/>
            <ac:spMk id="2" creationId="{DA118770-2C8D-AC48-DFC0-A340B01A82B8}"/>
          </ac:spMkLst>
        </pc:spChg>
        <pc:spChg chg="add del mod">
          <ac:chgData name="伊健 杜" userId="e69aded81da48593" providerId="LiveId" clId="{ECA64540-C116-44B2-99F6-77EC9E370A16}" dt="2022-09-14T12:39:40.700" v="300" actId="478"/>
          <ac:spMkLst>
            <pc:docMk/>
            <pc:sldMk cId="2559525265" sldId="565"/>
            <ac:spMk id="3" creationId="{40E8A5A9-5C1D-40B8-D4E6-362718C44EA7}"/>
          </ac:spMkLst>
        </pc:spChg>
        <pc:spChg chg="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4" creationId="{AB10C4C4-8897-5FCF-88D7-880418BECCE3}"/>
          </ac:spMkLst>
        </pc:spChg>
        <pc:spChg chg="del mod">
          <ac:chgData name="伊健 杜" userId="e69aded81da48593" providerId="LiveId" clId="{ECA64540-C116-44B2-99F6-77EC9E370A16}" dt="2022-09-14T12:32:12.289" v="29" actId="478"/>
          <ac:spMkLst>
            <pc:docMk/>
            <pc:sldMk cId="2559525265" sldId="565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7" creationId="{297E8CEE-42BD-CB47-6166-B87570D12B8C}"/>
          </ac:spMkLst>
        </pc:spChg>
        <pc:spChg chg="add mod">
          <ac:chgData name="伊健 杜" userId="e69aded81da48593" providerId="LiveId" clId="{ECA64540-C116-44B2-99F6-77EC9E370A16}" dt="2022-09-14T12:43:07.668" v="390" actId="1076"/>
          <ac:spMkLst>
            <pc:docMk/>
            <pc:sldMk cId="2559525265" sldId="565"/>
            <ac:spMk id="8" creationId="{371425DD-3870-A756-9102-CF020ABA440D}"/>
          </ac:spMkLst>
        </pc:sp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4T12:42:09.599" v="369" actId="1076"/>
          <ac:picMkLst>
            <pc:docMk/>
            <pc:sldMk cId="2559525265" sldId="565"/>
            <ac:picMk id="1027" creationId="{290736C9-025B-277A-F0B8-EE714B643035}"/>
          </ac:picMkLst>
        </pc:pic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17410" creationId="{C1283C63-862B-9B6C-AAC8-DBF7EF61B351}"/>
          </ac:picMkLst>
        </pc:picChg>
      </pc:sldChg>
      <pc:sldChg chg="delSp modSp add mod">
        <pc:chgData name="伊健 杜" userId="e69aded81da48593" providerId="LiveId" clId="{ECA64540-C116-44B2-99F6-77EC9E370A16}" dt="2022-09-15T02:59:18.332" v="3150" actId="1076"/>
        <pc:sldMkLst>
          <pc:docMk/>
          <pc:sldMk cId="5808383" sldId="596"/>
        </pc:sldMkLst>
        <pc:spChg chg="del">
          <ac:chgData name="伊健 杜" userId="e69aded81da48593" providerId="LiveId" clId="{ECA64540-C116-44B2-99F6-77EC9E370A16}" dt="2022-09-15T02:59:05.507" v="3144" actId="478"/>
          <ac:spMkLst>
            <pc:docMk/>
            <pc:sldMk cId="5808383" sldId="596"/>
            <ac:spMk id="7" creationId="{D39D335F-2292-94E6-666C-3FD5AF8782FA}"/>
          </ac:spMkLst>
        </pc:spChg>
        <pc:spChg chg="del">
          <ac:chgData name="伊健 杜" userId="e69aded81da48593" providerId="LiveId" clId="{ECA64540-C116-44B2-99F6-77EC9E370A16}" dt="2022-09-15T02:59:08.235" v="3145" actId="21"/>
          <ac:spMkLst>
            <pc:docMk/>
            <pc:sldMk cId="5808383" sldId="596"/>
            <ac:spMk id="8" creationId="{CCE0F751-4B79-68C7-4AE9-99546BFECD02}"/>
          </ac:spMkLst>
        </pc:spChg>
        <pc:picChg chg="mod">
          <ac:chgData name="伊健 杜" userId="e69aded81da48593" providerId="LiveId" clId="{ECA64540-C116-44B2-99F6-77EC9E370A16}" dt="2022-09-15T02:59:18.332" v="3150" actId="1076"/>
          <ac:picMkLst>
            <pc:docMk/>
            <pc:sldMk cId="5808383" sldId="596"/>
            <ac:picMk id="4" creationId="{8E7CC135-8F15-5A66-FB16-86BB196A0448}"/>
          </ac:picMkLst>
        </pc:picChg>
        <pc:picChg chg="mod">
          <ac:chgData name="伊健 杜" userId="e69aded81da48593" providerId="LiveId" clId="{ECA64540-C116-44B2-99F6-77EC9E370A16}" dt="2022-09-15T02:59:17.150" v="3149" actId="1076"/>
          <ac:picMkLst>
            <pc:docMk/>
            <pc:sldMk cId="5808383" sldId="596"/>
            <ac:picMk id="5" creationId="{7EEF4F58-36B7-9206-1184-EF9CFD3DC801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6" creationId="{5AFE4809-AC30-192B-A576-325E5F355768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25602" creationId="{BDF9AB70-5F31-A742-BBAC-16B06ACD66BB}"/>
          </ac:picMkLst>
        </pc:picChg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1745411256" sldId="597"/>
        </pc:sldMkLst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3868525934" sldId="598"/>
        </pc:sldMkLst>
      </pc:sldChg>
      <pc:sldChg chg="del">
        <pc:chgData name="伊健 杜" userId="e69aded81da48593" providerId="LiveId" clId="{ECA64540-C116-44B2-99F6-77EC9E370A16}" dt="2022-09-14T12:29:31.554" v="5" actId="47"/>
        <pc:sldMkLst>
          <pc:docMk/>
          <pc:sldMk cId="3894735546" sldId="610"/>
        </pc:sldMkLst>
      </pc:sldChg>
      <pc:sldChg chg="modSp mod">
        <pc:chgData name="伊健 杜" userId="e69aded81da48593" providerId="LiveId" clId="{ECA64540-C116-44B2-99F6-77EC9E370A16}" dt="2022-09-14T17:11:54.539" v="957"/>
        <pc:sldMkLst>
          <pc:docMk/>
          <pc:sldMk cId="3065070851" sldId="61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065070851" sldId="611"/>
            <ac:spMk id="2" creationId="{86AF5D6B-6449-CE1F-8877-10B5845B678E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8690473" sldId="612"/>
        </pc:sldMkLst>
      </pc:sldChg>
      <pc:sldChg chg="addSp delSp modSp add mod ord modAnim">
        <pc:chgData name="伊健 杜" userId="e69aded81da48593" providerId="LiveId" clId="{ECA64540-C116-44B2-99F6-77EC9E370A16}" dt="2022-09-15T06:01:16.810" v="5723"/>
        <pc:sldMkLst>
          <pc:docMk/>
          <pc:sldMk cId="3145696507" sldId="61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2" creationId="{232B133C-D36C-4161-D550-052220F8D66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2:39:04.294" v="2715" actId="207"/>
          <ac:spMkLst>
            <pc:docMk/>
            <pc:sldMk cId="3145696507" sldId="612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2:34:36.432" v="2555" actId="478"/>
          <ac:spMkLst>
            <pc:docMk/>
            <pc:sldMk cId="3145696507" sldId="612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7" creationId="{8A9AFE94-0BBA-70D7-84E4-2A773074268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8" creationId="{C8EBB5CD-3134-DFD2-D0AF-8B336213239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9" creationId="{4291826A-C06F-C5F2-554C-4A704999AC5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2" creationId="{B465DDC7-387E-0559-A924-36D496CE718D}"/>
          </ac:spMkLst>
        </pc:spChg>
        <pc:picChg chg="del">
          <ac:chgData name="伊健 杜" userId="e69aded81da48593" providerId="LiveId" clId="{ECA64540-C116-44B2-99F6-77EC9E370A16}" dt="2022-09-15T02:34:36.432" v="2555" actId="478"/>
          <ac:picMkLst>
            <pc:docMk/>
            <pc:sldMk cId="3145696507" sldId="612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5T02:50:21.674" v="2970" actId="167"/>
          <ac:picMkLst>
            <pc:docMk/>
            <pc:sldMk cId="3145696507" sldId="612"/>
            <ac:picMk id="15362" creationId="{1F5F2EDB-3670-71B6-1202-BC357C10D56D}"/>
          </ac:picMkLst>
        </pc:picChg>
        <pc:picChg chg="del">
          <ac:chgData name="伊健 杜" userId="e69aded81da48593" providerId="LiveId" clId="{ECA64540-C116-44B2-99F6-77EC9E370A16}" dt="2022-09-15T02:34:36.744" v="2556" actId="478"/>
          <ac:picMkLst>
            <pc:docMk/>
            <pc:sldMk cId="3145696507" sldId="612"/>
            <ac:picMk id="17410" creationId="{C1283C63-862B-9B6C-AAC8-DBF7EF61B351}"/>
          </ac:picMkLst>
        </pc:picChg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549361601" sldId="613"/>
        </pc:sldMkLst>
        <pc:spChg chg="del mod">
          <ac:chgData name="伊健 杜" userId="e69aded81da48593" providerId="LiveId" clId="{ECA64540-C116-44B2-99F6-77EC9E370A16}" dt="2022-09-14T12:39:37.333" v="299" actId="478"/>
          <ac:spMkLst>
            <pc:docMk/>
            <pc:sldMk cId="549361601" sldId="613"/>
            <ac:spMk id="2" creationId="{A9AB974E-6FE7-CC35-06DA-4ADFD95710C5}"/>
          </ac:spMkLst>
        </pc:spChg>
        <pc:spChg chg="del">
          <ac:chgData name="伊健 杜" userId="e69aded81da48593" providerId="LiveId" clId="{ECA64540-C116-44B2-99F6-77EC9E370A16}" dt="2022-09-14T12:34:10.246" v="91" actId="478"/>
          <ac:spMkLst>
            <pc:docMk/>
            <pc:sldMk cId="549361601" sldId="613"/>
            <ac:spMk id="3" creationId="{25396743-FE1C-AF2C-4972-0FD74C8081B8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549361601" sldId="613"/>
            <ac:spMk id="4" creationId="{0547E340-6DDA-20E0-92AE-E935CE918973}"/>
          </ac:spMkLst>
        </pc:spChg>
        <pc:spChg chg="add mod">
          <ac:chgData name="伊健 杜" userId="e69aded81da48593" providerId="LiveId" clId="{ECA64540-C116-44B2-99F6-77EC9E370A16}" dt="2022-09-14T13:21:03.064" v="654"/>
          <ac:spMkLst>
            <pc:docMk/>
            <pc:sldMk cId="549361601" sldId="613"/>
            <ac:spMk id="5" creationId="{21477F3D-C2D3-917B-17B9-3DFD9DD89A39}"/>
          </ac:spMkLst>
        </pc:spChg>
        <pc:picChg chg="add mod">
          <ac:chgData name="伊健 杜" userId="e69aded81da48593" providerId="LiveId" clId="{ECA64540-C116-44B2-99F6-77EC9E370A16}" dt="2022-09-14T13:21:06.924" v="657" actId="1076"/>
          <ac:picMkLst>
            <pc:docMk/>
            <pc:sldMk cId="549361601" sldId="613"/>
            <ac:picMk id="2050" creationId="{80A75E32-F07E-8FCE-8ACA-7B8C66E66222}"/>
          </ac:picMkLst>
        </pc:picChg>
        <pc:picChg chg="add mod">
          <ac:chgData name="伊健 杜" userId="e69aded81da48593" providerId="LiveId" clId="{ECA64540-C116-44B2-99F6-77EC9E370A16}" dt="2022-09-14T13:21:06.253" v="656" actId="1076"/>
          <ac:picMkLst>
            <pc:docMk/>
            <pc:sldMk cId="549361601" sldId="613"/>
            <ac:picMk id="2052" creationId="{6C1DB4AA-8963-C796-F944-C350F16C845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22900799" sldId="613"/>
        </pc:sldMkLst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854064981" sldId="614"/>
        </pc:sldMkLst>
        <pc:spChg chg="del">
          <ac:chgData name="伊健 杜" userId="e69aded81da48593" providerId="LiveId" clId="{ECA64540-C116-44B2-99F6-77EC9E370A16}" dt="2022-09-14T12:44:37.775" v="394" actId="478"/>
          <ac:spMkLst>
            <pc:docMk/>
            <pc:sldMk cId="854064981" sldId="614"/>
            <ac:spMk id="2" creationId="{A858A9BA-F8D3-F93D-DD1B-4A51EB1B04D0}"/>
          </ac:spMkLst>
        </pc:spChg>
        <pc:spChg chg="del">
          <ac:chgData name="伊健 杜" userId="e69aded81da48593" providerId="LiveId" clId="{ECA64540-C116-44B2-99F6-77EC9E370A16}" dt="2022-09-14T12:43:14.417" v="392" actId="478"/>
          <ac:spMkLst>
            <pc:docMk/>
            <pc:sldMk cId="854064981" sldId="614"/>
            <ac:spMk id="3" creationId="{098E434F-DFE9-2935-3471-1FBC5F48268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854064981" sldId="614"/>
            <ac:spMk id="4" creationId="{F20EA959-75FE-58C9-F49A-FA6233036B9C}"/>
          </ac:spMkLst>
        </pc:spChg>
        <pc:spChg chg="add mod">
          <ac:chgData name="伊健 杜" userId="e69aded81da48593" providerId="LiveId" clId="{ECA64540-C116-44B2-99F6-77EC9E370A16}" dt="2022-09-14T12:49:55.628" v="512" actId="403"/>
          <ac:spMkLst>
            <pc:docMk/>
            <pc:sldMk cId="854064981" sldId="614"/>
            <ac:spMk id="5" creationId="{CF2D3C1A-62B8-E8D3-3EFA-359E5B575C22}"/>
          </ac:spMkLst>
        </pc:spChg>
        <pc:picChg chg="add mod">
          <ac:chgData name="伊健 杜" userId="e69aded81da48593" providerId="LiveId" clId="{ECA64540-C116-44B2-99F6-77EC9E370A16}" dt="2022-09-14T12:49:57.323" v="513" actId="1076"/>
          <ac:picMkLst>
            <pc:docMk/>
            <pc:sldMk cId="854064981" sldId="614"/>
            <ac:picMk id="3074" creationId="{555B69B5-FFAF-A27F-A14A-D389A553D73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21894191" sldId="614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2679571637" sldId="615"/>
        </pc:sldMkLst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2" creationId="{6A7B81F3-D159-24F6-C1F4-12C379EE9E9D}"/>
          </ac:spMkLst>
        </pc:spChg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3" creationId="{FAAC2A56-73BB-05C8-9E6D-7148CD422B0F}"/>
          </ac:spMkLst>
        </pc:spChg>
        <pc:spChg chg="add mod">
          <ac:chgData name="伊健 杜" userId="e69aded81da48593" providerId="LiveId" clId="{ECA64540-C116-44B2-99F6-77EC9E370A16}" dt="2022-09-14T13:11:56.134" v="536" actId="13822"/>
          <ac:spMkLst>
            <pc:docMk/>
            <pc:sldMk cId="2679571637" sldId="615"/>
            <ac:spMk id="5" creationId="{FA7F1BEC-9E83-9337-0E9D-4A3E05BD3C5F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679571637" sldId="615"/>
            <ac:spMk id="6" creationId="{01F8D4A4-FCDE-5013-839E-C75ABD27CA8B}"/>
          </ac:spMkLst>
        </pc:spChg>
        <pc:picChg chg="add mod">
          <ac:chgData name="伊健 杜" userId="e69aded81da48593" providerId="LiveId" clId="{ECA64540-C116-44B2-99F6-77EC9E370A16}" dt="2022-09-14T13:11:38.211" v="529"/>
          <ac:picMkLst>
            <pc:docMk/>
            <pc:sldMk cId="2679571637" sldId="615"/>
            <ac:picMk id="4" creationId="{126E85E5-45CF-1DBE-B131-8227476DC45E}"/>
          </ac:picMkLst>
        </pc:picChg>
        <pc:picChg chg="add mod">
          <ac:chgData name="伊健 杜" userId="e69aded81da48593" providerId="LiveId" clId="{ECA64540-C116-44B2-99F6-77EC9E370A16}" dt="2022-09-14T13:11:50.360" v="534" actId="1076"/>
          <ac:picMkLst>
            <pc:docMk/>
            <pc:sldMk cId="2679571637" sldId="615"/>
            <ac:picMk id="4098" creationId="{E1ED0708-6D29-78E6-EAE1-BFB2E11AF11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097910917" sldId="61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996246274" sldId="616"/>
        </pc:sldMkLst>
      </pc:sldChg>
      <pc:sldChg chg="addSp delSp modSp add mod ord">
        <pc:chgData name="伊健 杜" userId="e69aded81da48593" providerId="LiveId" clId="{ECA64540-C116-44B2-99F6-77EC9E370A16}" dt="2022-09-14T17:11:54.539" v="957"/>
        <pc:sldMkLst>
          <pc:docMk/>
          <pc:sldMk cId="2347165635" sldId="616"/>
        </pc:sldMkLst>
        <pc:spChg chg="add del mod">
          <ac:chgData name="伊健 杜" userId="e69aded81da48593" providerId="LiveId" clId="{ECA64540-C116-44B2-99F6-77EC9E370A16}" dt="2022-09-14T13:21:02.265" v="653" actId="21"/>
          <ac:spMkLst>
            <pc:docMk/>
            <pc:sldMk cId="2347165635" sldId="616"/>
            <ac:spMk id="2" creationId="{C4F5A076-5B06-1880-5233-5ABC54D29E0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347165635" sldId="616"/>
            <ac:spMk id="3" creationId="{84E97449-1849-7B49-4BCA-1EBC657AA4F6}"/>
          </ac:spMkLst>
        </pc:sp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385704169" sldId="617"/>
        </pc:sldMkLst>
        <pc:spChg chg="del mod">
          <ac:chgData name="伊健 杜" userId="e69aded81da48593" providerId="LiveId" clId="{ECA64540-C116-44B2-99F6-77EC9E370A16}" dt="2022-09-14T13:26:28.456" v="784" actId="478"/>
          <ac:spMkLst>
            <pc:docMk/>
            <pc:sldMk cId="385704169" sldId="617"/>
            <ac:spMk id="2" creationId="{3705FF56-B61E-04DF-3F9E-BCCEDF2268E9}"/>
          </ac:spMkLst>
        </pc:spChg>
        <pc:spChg chg="add del mod">
          <ac:chgData name="伊健 杜" userId="e69aded81da48593" providerId="LiveId" clId="{ECA64540-C116-44B2-99F6-77EC9E370A16}" dt="2022-09-15T01:50:02.914" v="968"/>
          <ac:spMkLst>
            <pc:docMk/>
            <pc:sldMk cId="385704169" sldId="617"/>
            <ac:spMk id="2" creationId="{BF416831-0790-9832-495F-6B16404933E5}"/>
          </ac:spMkLst>
        </pc:spChg>
        <pc:spChg chg="del">
          <ac:chgData name="伊健 杜" userId="e69aded81da48593" providerId="LiveId" clId="{ECA64540-C116-44B2-99F6-77EC9E370A16}" dt="2022-09-14T13:24:57.654" v="727" actId="478"/>
          <ac:spMkLst>
            <pc:docMk/>
            <pc:sldMk cId="385704169" sldId="617"/>
            <ac:spMk id="3" creationId="{93AB6DD3-F1C8-0F29-9FCB-F212E0D8AA4A}"/>
          </ac:spMkLst>
        </pc:spChg>
        <pc:spChg chg="add mod">
          <ac:chgData name="伊健 杜" userId="e69aded81da48593" providerId="LiveId" clId="{ECA64540-C116-44B2-99F6-77EC9E370A16}" dt="2022-09-15T02:01:01.807" v="1356" actId="207"/>
          <ac:spMkLst>
            <pc:docMk/>
            <pc:sldMk cId="385704169" sldId="617"/>
            <ac:spMk id="3" creationId="{AFD623F5-3F13-84A3-E8A0-0372A1E6AB2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5704169" sldId="617"/>
            <ac:spMk id="4" creationId="{39BBA53E-360B-6738-F55F-76672EA76C66}"/>
          </ac:spMkLst>
        </pc:spChg>
        <pc:spChg chg="add del mod">
          <ac:chgData name="伊健 杜" userId="e69aded81da48593" providerId="LiveId" clId="{ECA64540-C116-44B2-99F6-77EC9E370A16}" dt="2022-09-14T13:29:27.828" v="799"/>
          <ac:spMkLst>
            <pc:docMk/>
            <pc:sldMk cId="385704169" sldId="617"/>
            <ac:spMk id="4" creationId="{F919FDC0-E388-E5DA-7849-2762D2E06DB5}"/>
          </ac:spMkLst>
        </pc:spChg>
        <pc:picChg chg="add mod">
          <ac:chgData name="伊健 杜" userId="e69aded81da48593" providerId="LiveId" clId="{ECA64540-C116-44B2-99F6-77EC9E370A16}" dt="2022-09-15T01:58:17.167" v="1186" actId="1076"/>
          <ac:picMkLst>
            <pc:docMk/>
            <pc:sldMk cId="385704169" sldId="617"/>
            <ac:picMk id="5" creationId="{695FCE09-D67B-3E31-887B-B4182952D4DC}"/>
          </ac:picMkLst>
        </pc:picChg>
        <pc:picChg chg="add del mod">
          <ac:chgData name="伊健 杜" userId="e69aded81da48593" providerId="LiveId" clId="{ECA64540-C116-44B2-99F6-77EC9E370A16}" dt="2022-09-15T01:56:36.810" v="1122" actId="478"/>
          <ac:picMkLst>
            <pc:docMk/>
            <pc:sldMk cId="385704169" sldId="617"/>
            <ac:picMk id="6" creationId="{F352A08F-7BCA-242F-A7D0-DC63F8719E6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6" creationId="{8CAAA20D-4785-5E88-96CE-F416D749BA9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8" creationId="{841D881B-D0DB-34A4-BED5-42F49AD4448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129276844" sldId="617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4298306" sldId="618"/>
        </pc:sldMkLst>
      </pc:sldChg>
      <pc:sldChg chg="addSp delSp modSp add mod">
        <pc:chgData name="伊健 杜" userId="e69aded81da48593" providerId="LiveId" clId="{ECA64540-C116-44B2-99F6-77EC9E370A16}" dt="2022-09-15T02:49:41.962" v="2960" actId="167"/>
        <pc:sldMkLst>
          <pc:docMk/>
          <pc:sldMk cId="1689750768" sldId="618"/>
        </pc:sldMkLst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5" creationId="{8B7543BF-6886-99EE-2795-02A33A7942AA}"/>
          </ac:spMkLst>
        </pc:spChg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6" creationId="{F1BC993A-95AD-BBEF-D5A3-AA12880D3432}"/>
          </ac:spMkLst>
        </pc:spChg>
        <pc:spChg chg="add mod">
          <ac:chgData name="伊健 杜" userId="e69aded81da48593" providerId="LiveId" clId="{ECA64540-C116-44B2-99F6-77EC9E370A16}" dt="2022-09-15T02:27:53.993" v="2257" actId="14100"/>
          <ac:spMkLst>
            <pc:docMk/>
            <pc:sldMk cId="1689750768" sldId="618"/>
            <ac:spMk id="17" creationId="{B86095ED-E4E1-CFE7-D16C-2B9483902F27}"/>
          </ac:spMkLst>
        </pc:spChg>
        <pc:spChg chg="add mod">
          <ac:chgData name="伊健 杜" userId="e69aded81da48593" providerId="LiveId" clId="{ECA64540-C116-44B2-99F6-77EC9E370A16}" dt="2022-09-15T02:28:05.713" v="2261" actId="1076"/>
          <ac:spMkLst>
            <pc:docMk/>
            <pc:sldMk cId="1689750768" sldId="618"/>
            <ac:spMk id="19" creationId="{A3A2BAEF-BB09-C1B4-5837-D138AA127CA3}"/>
          </ac:spMkLst>
        </pc:spChg>
        <pc:spChg chg="add del mod">
          <ac:chgData name="伊健 杜" userId="e69aded81da48593" providerId="LiveId" clId="{ECA64540-C116-44B2-99F6-77EC9E370A16}" dt="2022-09-15T02:29:09.543" v="2269" actId="478"/>
          <ac:spMkLst>
            <pc:docMk/>
            <pc:sldMk cId="1689750768" sldId="618"/>
            <ac:spMk id="20" creationId="{4515DD25-174F-1208-94FB-903054FA73A0}"/>
          </ac:spMkLst>
        </pc:spChg>
        <pc:spChg chg="add del mod">
          <ac:chgData name="伊健 杜" userId="e69aded81da48593" providerId="LiveId" clId="{ECA64540-C116-44B2-99F6-77EC9E370A16}" dt="2022-09-15T02:29:18.577" v="2273" actId="478"/>
          <ac:spMkLst>
            <pc:docMk/>
            <pc:sldMk cId="1689750768" sldId="618"/>
            <ac:spMk id="21" creationId="{915B020F-EA81-F340-E0CF-781FFF5DF0ED}"/>
          </ac:spMkLst>
        </pc:spChg>
        <pc:spChg chg="add mod">
          <ac:chgData name="伊健 杜" userId="e69aded81da48593" providerId="LiveId" clId="{ECA64540-C116-44B2-99F6-77EC9E370A16}" dt="2022-09-15T02:29:46.731" v="2284" actId="688"/>
          <ac:spMkLst>
            <pc:docMk/>
            <pc:sldMk cId="1689750768" sldId="618"/>
            <ac:spMk id="22" creationId="{C77C3D09-163C-A34B-B847-976C3B73E251}"/>
          </ac:spMkLst>
        </pc:spChg>
        <pc:spChg chg="add mod">
          <ac:chgData name="伊健 杜" userId="e69aded81da48593" providerId="LiveId" clId="{ECA64540-C116-44B2-99F6-77EC9E370A16}" dt="2022-09-15T02:48:59.474" v="2952" actId="14100"/>
          <ac:spMkLst>
            <pc:docMk/>
            <pc:sldMk cId="1689750768" sldId="618"/>
            <ac:spMk id="23" creationId="{EE4C26C7-BD56-F9A3-10B9-80D6B060571C}"/>
          </ac:spMkLst>
        </pc:spChg>
        <pc:grpChg chg="add del mod">
          <ac:chgData name="伊健 杜" userId="e69aded81da48593" providerId="LiveId" clId="{ECA64540-C116-44B2-99F6-77EC9E370A16}" dt="2022-09-15T02:27:39.253" v="2245" actId="165"/>
          <ac:grpSpMkLst>
            <pc:docMk/>
            <pc:sldMk cId="1689750768" sldId="618"/>
            <ac:grpSpMk id="2" creationId="{9ED2CAE9-973E-9415-1936-19DD05A14B8D}"/>
          </ac:grpSpMkLst>
        </pc:grpChg>
        <pc:picChg chg="del mod">
          <ac:chgData name="伊健 杜" userId="e69aded81da48593" providerId="LiveId" clId="{ECA64540-C116-44B2-99F6-77EC9E370A16}" dt="2022-09-15T02:27:31.864" v="2243" actId="478"/>
          <ac:picMkLst>
            <pc:docMk/>
            <pc:sldMk cId="1689750768" sldId="618"/>
            <ac:picMk id="4" creationId="{D88630CB-7400-B2E4-15A0-E6708310DCD9}"/>
          </ac:picMkLst>
        </pc:picChg>
        <pc:picChg chg="del mod">
          <ac:chgData name="伊健 杜" userId="e69aded81da48593" providerId="LiveId" clId="{ECA64540-C116-44B2-99F6-77EC9E370A16}" dt="2022-09-15T02:27:30.928" v="2242" actId="478"/>
          <ac:picMkLst>
            <pc:docMk/>
            <pc:sldMk cId="1689750768" sldId="618"/>
            <ac:picMk id="5" creationId="{C1774421-2382-54CE-2C53-CB03A93681AA}"/>
          </ac:picMkLst>
        </pc:picChg>
        <pc:picChg chg="mod topLvl">
          <ac:chgData name="伊健 杜" userId="e69aded81da48593" providerId="LiveId" clId="{ECA64540-C116-44B2-99F6-77EC9E370A16}" dt="2022-09-15T02:27:47.541" v="2253" actId="1076"/>
          <ac:picMkLst>
            <pc:docMk/>
            <pc:sldMk cId="1689750768" sldId="618"/>
            <ac:picMk id="6" creationId="{AFC9890F-A4FD-3E44-2E49-ACBB8A8270F1}"/>
          </ac:picMkLst>
        </pc:picChg>
        <pc:picChg chg="mod topLvl">
          <ac:chgData name="伊健 杜" userId="e69aded81da48593" providerId="LiveId" clId="{ECA64540-C116-44B2-99F6-77EC9E370A16}" dt="2022-09-15T02:27:46.800" v="2252" actId="1076"/>
          <ac:picMkLst>
            <pc:docMk/>
            <pc:sldMk cId="1689750768" sldId="618"/>
            <ac:picMk id="7" creationId="{5DE27520-E591-7AA4-CEBB-0EDF24BD0486}"/>
          </ac:picMkLst>
        </pc:picChg>
        <pc:picChg chg="mod topLvl">
          <ac:chgData name="伊健 杜" userId="e69aded81da48593" providerId="LiveId" clId="{ECA64540-C116-44B2-99F6-77EC9E370A16}" dt="2022-09-15T02:27:40.983" v="2246" actId="1076"/>
          <ac:picMkLst>
            <pc:docMk/>
            <pc:sldMk cId="1689750768" sldId="618"/>
            <ac:picMk id="8" creationId="{E76CA362-96EF-7EC4-2A3F-9FC4C9A07BF9}"/>
          </ac:picMkLst>
        </pc:picChg>
        <pc:picChg chg="add mod">
          <ac:chgData name="伊健 杜" userId="e69aded81da48593" providerId="LiveId" clId="{ECA64540-C116-44B2-99F6-77EC9E370A16}" dt="2022-09-15T02:27:46.280" v="2251" actId="1076"/>
          <ac:picMkLst>
            <pc:docMk/>
            <pc:sldMk cId="1689750768" sldId="618"/>
            <ac:picMk id="9" creationId="{848F8FB4-C66B-52F5-3581-E89A5CCF69FB}"/>
          </ac:picMkLst>
        </pc:picChg>
        <pc:picChg chg="add del mod">
          <ac:chgData name="伊健 杜" userId="e69aded81da48593" providerId="LiveId" clId="{ECA64540-C116-44B2-99F6-77EC9E370A16}" dt="2022-09-15T02:29:19.443" v="2274" actId="478"/>
          <ac:picMkLst>
            <pc:docMk/>
            <pc:sldMk cId="1689750768" sldId="618"/>
            <ac:picMk id="10" creationId="{263E4095-42E4-466A-BC27-78E9A8DFB0F9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2" creationId="{E58778DA-6EE1-B986-5B4D-7D78E64100EE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3" creationId="{0CFA053E-B971-75B5-A9DE-EC4D5D556024}"/>
          </ac:picMkLst>
        </pc:picChg>
        <pc:picChg chg="add mod">
          <ac:chgData name="伊健 杜" userId="e69aded81da48593" providerId="LiveId" clId="{ECA64540-C116-44B2-99F6-77EC9E370A16}" dt="2022-09-15T02:49:01.169" v="2953" actId="1076"/>
          <ac:picMkLst>
            <pc:docMk/>
            <pc:sldMk cId="1689750768" sldId="618"/>
            <ac:picMk id="14" creationId="{687A28CC-4EAC-460E-36D8-239C9932ABD3}"/>
          </ac:picMkLst>
        </pc:picChg>
        <pc:picChg chg="add mod">
          <ac:chgData name="伊健 杜" userId="e69aded81da48593" providerId="LiveId" clId="{ECA64540-C116-44B2-99F6-77EC9E370A16}" dt="2022-09-15T02:27:59.163" v="2259" actId="1076"/>
          <ac:picMkLst>
            <pc:docMk/>
            <pc:sldMk cId="1689750768" sldId="618"/>
            <ac:picMk id="18" creationId="{E9E3A589-9FD0-4F9B-A195-F391B580B37E}"/>
          </ac:picMkLst>
        </pc:picChg>
        <pc:picChg chg="add mod">
          <ac:chgData name="伊健 杜" userId="e69aded81da48593" providerId="LiveId" clId="{ECA64540-C116-44B2-99F6-77EC9E370A16}" dt="2022-09-15T02:49:41.962" v="2960" actId="167"/>
          <ac:picMkLst>
            <pc:docMk/>
            <pc:sldMk cId="1689750768" sldId="618"/>
            <ac:picMk id="24" creationId="{923728DA-9D46-1816-8E51-D29C8ADEAAF4}"/>
          </ac:picMkLst>
        </pc:picChg>
        <pc:picChg chg="add mod">
          <ac:chgData name="伊健 杜" userId="e69aded81da48593" providerId="LiveId" clId="{ECA64540-C116-44B2-99F6-77EC9E370A16}" dt="2022-09-15T02:28:57.946" v="2266" actId="1076"/>
          <ac:picMkLst>
            <pc:docMk/>
            <pc:sldMk cId="1689750768" sldId="618"/>
            <ac:picMk id="13314" creationId="{70F66331-EFA7-AFD2-5F06-BE8984E08FEC}"/>
          </ac:picMkLst>
        </pc:picChg>
        <pc:picChg chg="add mod">
          <ac:chgData name="伊健 杜" userId="e69aded81da48593" providerId="LiveId" clId="{ECA64540-C116-44B2-99F6-77EC9E370A16}" dt="2022-09-15T02:48:52.323" v="2949" actId="1076"/>
          <ac:picMkLst>
            <pc:docMk/>
            <pc:sldMk cId="1689750768" sldId="618"/>
            <ac:picMk id="13316" creationId="{08B92142-6D80-D5F4-173F-258396DFD696}"/>
          </ac:picMkLst>
        </pc:picChg>
        <pc:cxnChg chg="mod topLvl">
          <ac:chgData name="伊健 杜" userId="e69aded81da48593" providerId="LiveId" clId="{ECA64540-C116-44B2-99F6-77EC9E370A16}" dt="2022-09-15T02:27:39.253" v="2245" actId="165"/>
          <ac:cxnSpMkLst>
            <pc:docMk/>
            <pc:sldMk cId="1689750768" sldId="618"/>
            <ac:cxnSpMk id="3" creationId="{833F7456-FBDC-98DD-63D7-6A3D2CA0EEDE}"/>
          </ac:cxnSpMkLst>
        </pc:cxnChg>
        <pc:cxnChg chg="add mod">
          <ac:chgData name="伊健 杜" userId="e69aded81da48593" providerId="LiveId" clId="{ECA64540-C116-44B2-99F6-77EC9E370A16}" dt="2022-09-15T02:27:14.827" v="2238"/>
          <ac:cxnSpMkLst>
            <pc:docMk/>
            <pc:sldMk cId="1689750768" sldId="618"/>
            <ac:cxnSpMk id="11" creationId="{D8933E8E-884C-B631-E200-B0895AAEEB28}"/>
          </ac:cxnSpMkLst>
        </pc:cxnChg>
      </pc:sldChg>
      <pc:sldChg chg="modSp add del mod">
        <pc:chgData name="伊健 杜" userId="e69aded81da48593" providerId="LiveId" clId="{ECA64540-C116-44B2-99F6-77EC9E370A16}" dt="2022-09-14T13:28:53.721" v="793" actId="47"/>
        <pc:sldMkLst>
          <pc:docMk/>
          <pc:sldMk cId="3375415415" sldId="618"/>
        </pc:sldMkLst>
        <pc:spChg chg="mod">
          <ac:chgData name="伊健 杜" userId="e69aded81da48593" providerId="LiveId" clId="{ECA64540-C116-44B2-99F6-77EC9E370A16}" dt="2022-09-14T13:26:56.913" v="792" actId="1076"/>
          <ac:spMkLst>
            <pc:docMk/>
            <pc:sldMk cId="3375415415" sldId="618"/>
            <ac:spMk id="3" creationId="{84E97449-1849-7B49-4BCA-1EBC657AA4F6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71096394" sldId="619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71096394" sldId="619"/>
            <ac:spMk id="2" creationId="{412532D4-7B6E-F055-F6DD-D1F791B2DE2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012017866" sldId="619"/>
        </pc:sldMkLst>
      </pc:sldChg>
      <pc:sldChg chg="modSp add mod">
        <pc:chgData name="伊健 杜" userId="e69aded81da48593" providerId="LiveId" clId="{ECA64540-C116-44B2-99F6-77EC9E370A16}" dt="2022-09-14T13:30:22.913" v="832" actId="1076"/>
        <pc:sldMkLst>
          <pc:docMk/>
          <pc:sldMk cId="1358843890" sldId="620"/>
        </pc:sldMkLst>
        <pc:spChg chg="mod">
          <ac:chgData name="伊健 杜" userId="e69aded81da48593" providerId="LiveId" clId="{ECA64540-C116-44B2-99F6-77EC9E370A16}" dt="2022-09-14T13:30:22.913" v="832" actId="1076"/>
          <ac:spMkLst>
            <pc:docMk/>
            <pc:sldMk cId="1358843890" sldId="620"/>
            <ac:spMk id="3" creationId="{84E97449-1849-7B49-4BCA-1EBC657AA4F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20774254" sldId="620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3157045202" sldId="62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157045202" sldId="621"/>
            <ac:spMk id="2" creationId="{0129BC0D-8240-0279-EC8B-6573B9105801}"/>
          </ac:spMkLst>
        </pc:spChg>
        <pc:spChg chg="del">
          <ac:chgData name="伊健 杜" userId="e69aded81da48593" providerId="LiveId" clId="{ECA64540-C116-44B2-99F6-77EC9E370A16}" dt="2022-09-14T13:32:47.145" v="891" actId="478"/>
          <ac:spMkLst>
            <pc:docMk/>
            <pc:sldMk cId="3157045202" sldId="621"/>
            <ac:spMk id="3" creationId="{EAF54C0B-ACC4-70CE-2117-15893D0B83FA}"/>
          </ac:spMkLst>
        </pc:spChg>
        <pc:picChg chg="add mod">
          <ac:chgData name="伊健 杜" userId="e69aded81da48593" providerId="LiveId" clId="{ECA64540-C116-44B2-99F6-77EC9E370A16}" dt="2022-09-14T13:37:10.720" v="948" actId="1076"/>
          <ac:picMkLst>
            <pc:docMk/>
            <pc:sldMk cId="3157045202" sldId="621"/>
            <ac:picMk id="5122" creationId="{F7A5E927-70A9-2FB7-D014-6AC88054BA21}"/>
          </ac:picMkLst>
        </pc:picChg>
        <pc:picChg chg="add mod">
          <ac:chgData name="伊健 杜" userId="e69aded81da48593" providerId="LiveId" clId="{ECA64540-C116-44B2-99F6-77EC9E370A16}" dt="2022-09-14T13:42:51.744" v="952" actId="1076"/>
          <ac:picMkLst>
            <pc:docMk/>
            <pc:sldMk cId="3157045202" sldId="621"/>
            <ac:picMk id="5124" creationId="{A3774F3A-AD85-C33D-E79F-17672BD91AE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14007104" sldId="62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64959530" sldId="622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068113138" sldId="62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4" creationId="{4D3CD8EB-F193-1AE1-6ED3-990F4AF69EA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5" creationId="{A913E85C-C60D-8A30-651F-166E36B6B9A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6" creationId="{EE667F9B-8ACB-A907-5B56-46E5ABE21235}"/>
          </ac:spMkLst>
        </pc:spChg>
        <pc:picChg chg="add mod">
          <ac:chgData name="伊健 杜" userId="e69aded81da48593" providerId="LiveId" clId="{ECA64540-C116-44B2-99F6-77EC9E370A16}" dt="2022-09-15T02:07:06.045" v="1644" actId="1076"/>
          <ac:picMkLst>
            <pc:docMk/>
            <pc:sldMk cId="3068113138" sldId="622"/>
            <ac:picMk id="2" creationId="{D9D3F5BB-008C-9DC9-5994-07D98B6641E1}"/>
          </ac:picMkLst>
        </pc:picChg>
        <pc:picChg chg="add mod">
          <ac:chgData name="伊健 杜" userId="e69aded81da48593" providerId="LiveId" clId="{ECA64540-C116-44B2-99F6-77EC9E370A16}" dt="2022-09-15T02:07:05.441" v="1643" actId="1076"/>
          <ac:picMkLst>
            <pc:docMk/>
            <pc:sldMk cId="3068113138" sldId="622"/>
            <ac:picMk id="3" creationId="{E1DB203B-3CA6-4ECC-A3ED-A85230F92470}"/>
          </ac:picMkLst>
        </pc:picChg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1405808272" sldId="623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405808272" sldId="623"/>
            <ac:spMk id="2" creationId="{55E80008-09AB-0EF0-DAAA-077E176057B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20950546" sldId="62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725709631" sldId="624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276130515" sldId="624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2" creationId="{5561505B-9256-86DE-55CD-CCF97413BD27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3" creationId="{B8E667EF-E8B8-A2FA-9DDE-C4A637B2691E}"/>
          </ac:spMkLst>
        </pc:spChg>
        <pc:spChg chg="add mod ord">
          <ac:chgData name="伊健 杜" userId="e69aded81da48593" providerId="LiveId" clId="{ECA64540-C116-44B2-99F6-77EC9E370A16}" dt="2022-09-15T02:11:06.384" v="1798" actId="13822"/>
          <ac:spMkLst>
            <pc:docMk/>
            <pc:sldMk cId="3276130515" sldId="624"/>
            <ac:spMk id="4" creationId="{908C5E6A-BAEE-61BF-5D7D-65187DBB826E}"/>
          </ac:spMkLst>
        </pc:spChg>
        <pc:picChg chg="add mod">
          <ac:chgData name="伊健 杜" userId="e69aded81da48593" providerId="LiveId" clId="{ECA64540-C116-44B2-99F6-77EC9E370A16}" dt="2022-09-15T02:09:20.279" v="1716" actId="1076"/>
          <ac:picMkLst>
            <pc:docMk/>
            <pc:sldMk cId="3276130515" sldId="624"/>
            <ac:picMk id="6146" creationId="{1D5A8B90-1946-3215-5BDE-1B9F7D6392A3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36741848" sldId="625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2543235021" sldId="62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543235021" sldId="625"/>
            <ac:spMk id="2" creationId="{BF27A190-A41A-16CD-F7AE-DB5EFD15A46C}"/>
          </ac:spMkLst>
        </pc:spChg>
        <pc:picChg chg="add mod">
          <ac:chgData name="伊健 杜" userId="e69aded81da48593" providerId="LiveId" clId="{ECA64540-C116-44B2-99F6-77EC9E370A16}" dt="2022-09-15T02:12:34.886" v="1836" actId="1076"/>
          <ac:picMkLst>
            <pc:docMk/>
            <pc:sldMk cId="2543235021" sldId="625"/>
            <ac:picMk id="8194" creationId="{45F76D74-FF98-FEF3-CEA6-527401BA8FC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5999867" sldId="626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619486172" sldId="62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19486172" sldId="626"/>
            <ac:spMk id="2" creationId="{66408873-7B45-1569-BAC8-60F7142F039D}"/>
          </ac:spMkLst>
        </pc:spChg>
        <pc:spChg chg="del">
          <ac:chgData name="伊健 杜" userId="e69aded81da48593" providerId="LiveId" clId="{ECA64540-C116-44B2-99F6-77EC9E370A16}" dt="2022-09-15T01:56:46.085" v="1126" actId="478"/>
          <ac:spMkLst>
            <pc:docMk/>
            <pc:sldMk cId="2619486172" sldId="626"/>
            <ac:spMk id="3" creationId="{28904229-1DF1-647B-3976-0F11AC0C596C}"/>
          </ac:spMkLst>
        </pc:spChg>
        <pc:picChg chg="add mod">
          <ac:chgData name="伊健 杜" userId="e69aded81da48593" providerId="LiveId" clId="{ECA64540-C116-44B2-99F6-77EC9E370A16}" dt="2022-09-15T01:58:18.198" v="1187"/>
          <ac:picMkLst>
            <pc:docMk/>
            <pc:sldMk cId="2619486172" sldId="626"/>
            <ac:picMk id="4" creationId="{3EDA29BF-2363-ADB6-7CB4-998902414EE6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79205994" sldId="62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779205994" sldId="627"/>
            <ac:spMk id="2" creationId="{D09F5464-A950-973B-F8DC-723CECFE694F}"/>
          </ac:spMkLst>
        </pc:spChg>
        <pc:spChg chg="del">
          <ac:chgData name="伊健 杜" userId="e69aded81da48593" providerId="LiveId" clId="{ECA64540-C116-44B2-99F6-77EC9E370A16}" dt="2022-09-15T02:00:35.192" v="1321" actId="478"/>
          <ac:spMkLst>
            <pc:docMk/>
            <pc:sldMk cId="1779205994" sldId="627"/>
            <ac:spMk id="3" creationId="{2F2D4B3C-7A2F-2C66-F5A8-39AE8C652A79}"/>
          </ac:spMkLst>
        </pc:spChg>
        <pc:picChg chg="add mod">
          <ac:chgData name="伊健 杜" userId="e69aded81da48593" providerId="LiveId" clId="{ECA64540-C116-44B2-99F6-77EC9E370A16}" dt="2022-09-15T02:02:17.777" v="1438" actId="1076"/>
          <ac:picMkLst>
            <pc:docMk/>
            <pc:sldMk cId="1779205994" sldId="627"/>
            <ac:picMk id="4" creationId="{E4591757-F70C-9BDE-E68B-DB590D4E6E00}"/>
          </ac:picMkLst>
        </pc:picChg>
        <pc:picChg chg="add mod">
          <ac:chgData name="伊健 杜" userId="e69aded81da48593" providerId="LiveId" clId="{ECA64540-C116-44B2-99F6-77EC9E370A16}" dt="2022-09-15T02:02:21.710" v="1440" actId="1076"/>
          <ac:picMkLst>
            <pc:docMk/>
            <pc:sldMk cId="1779205994" sldId="627"/>
            <ac:picMk id="5" creationId="{38D5D9EA-1903-7814-3845-778F9AEEE2B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64094246" sldId="627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580509141" sldId="62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580509141" sldId="628"/>
            <ac:spMk id="2" creationId="{245ADA11-CAEB-9CB9-AD55-C2D80BCF93C0}"/>
          </ac:spMkLst>
        </pc:spChg>
        <pc:spChg chg="del">
          <ac:chgData name="伊健 杜" userId="e69aded81da48593" providerId="LiveId" clId="{ECA64540-C116-44B2-99F6-77EC9E370A16}" dt="2022-09-15T02:03:45.761" v="1540" actId="478"/>
          <ac:spMkLst>
            <pc:docMk/>
            <pc:sldMk cId="1580509141" sldId="628"/>
            <ac:spMk id="3" creationId="{C90988C8-98FF-3071-3207-C1B5DA3E149C}"/>
          </ac:spMkLst>
        </pc:spChg>
        <pc:spChg chg="add mod">
          <ac:chgData name="伊健 杜" userId="e69aded81da48593" providerId="LiveId" clId="{ECA64540-C116-44B2-99F6-77EC9E370A16}" dt="2022-09-15T02:04:44.436" v="1549" actId="1076"/>
          <ac:spMkLst>
            <pc:docMk/>
            <pc:sldMk cId="1580509141" sldId="628"/>
            <ac:spMk id="4" creationId="{044A6F98-A965-B89E-8B43-6ACFA4AE6788}"/>
          </ac:spMkLst>
        </pc:spChg>
        <pc:spChg chg="add mod">
          <ac:chgData name="伊健 杜" userId="e69aded81da48593" providerId="LiveId" clId="{ECA64540-C116-44B2-99F6-77EC9E370A16}" dt="2022-09-15T02:04:53.251" v="1559" actId="20577"/>
          <ac:spMkLst>
            <pc:docMk/>
            <pc:sldMk cId="1580509141" sldId="628"/>
            <ac:spMk id="5" creationId="{E11127F0-E4F7-E515-D49F-0082B6FA7FB9}"/>
          </ac:spMkLst>
        </pc:spChg>
        <pc:picChg chg="add mod">
          <ac:chgData name="伊健 杜" userId="e69aded81da48593" providerId="LiveId" clId="{ECA64540-C116-44B2-99F6-77EC9E370A16}" dt="2022-09-15T02:04:32.408" v="1544" actId="1076"/>
          <ac:picMkLst>
            <pc:docMk/>
            <pc:sldMk cId="1580509141" sldId="628"/>
            <ac:picMk id="2050" creationId="{6957D882-A71D-6D60-5613-ED4827FB273B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513270903" sldId="628"/>
        </pc:sldMkLst>
      </pc:sldChg>
      <pc:sldChg chg="addSp delSp modSp new mod">
        <pc:chgData name="伊健 杜" userId="e69aded81da48593" providerId="LiveId" clId="{ECA64540-C116-44B2-99F6-77EC9E370A16}" dt="2022-09-15T02:17:36.752" v="1996" actId="571"/>
        <pc:sldMkLst>
          <pc:docMk/>
          <pc:sldMk cId="1505114014" sldId="629"/>
        </pc:sldMkLst>
        <pc:spChg chg="mod">
          <ac:chgData name="伊健 杜" userId="e69aded81da48593" providerId="LiveId" clId="{ECA64540-C116-44B2-99F6-77EC9E370A16}" dt="2022-09-15T02:16:27.515" v="1920" actId="20577"/>
          <ac:spMkLst>
            <pc:docMk/>
            <pc:sldMk cId="1505114014" sldId="629"/>
            <ac:spMk id="2" creationId="{A5C8D6CC-E48C-9C6C-4192-ABE1CB167ED0}"/>
          </ac:spMkLst>
        </pc:spChg>
        <pc:spChg chg="del">
          <ac:chgData name="伊健 杜" userId="e69aded81da48593" providerId="LiveId" clId="{ECA64540-C116-44B2-99F6-77EC9E370A16}" dt="2022-09-15T02:13:49.024" v="1874" actId="478"/>
          <ac:spMkLst>
            <pc:docMk/>
            <pc:sldMk cId="1505114014" sldId="629"/>
            <ac:spMk id="3" creationId="{B70967FD-BA85-16FF-7983-4BA3604BA33D}"/>
          </ac:spMkLst>
        </pc:spChg>
        <pc:spChg chg="add mod">
          <ac:chgData name="伊健 杜" userId="e69aded81da48593" providerId="LiveId" clId="{ECA64540-C116-44B2-99F6-77EC9E370A16}" dt="2022-09-15T02:15:04.507" v="1917" actId="1076"/>
          <ac:spMkLst>
            <pc:docMk/>
            <pc:sldMk cId="1505114014" sldId="629"/>
            <ac:spMk id="4" creationId="{5C49F2F1-01D6-80BF-4984-446FBA82BBF3}"/>
          </ac:spMkLst>
        </pc:spChg>
        <pc:spChg chg="add mod">
          <ac:chgData name="伊健 杜" userId="e69aded81da48593" providerId="LiveId" clId="{ECA64540-C116-44B2-99F6-77EC9E370A16}" dt="2022-09-15T02:16:49.475" v="1934" actId="1076"/>
          <ac:spMkLst>
            <pc:docMk/>
            <pc:sldMk cId="1505114014" sldId="629"/>
            <ac:spMk id="5" creationId="{6E1D0652-174D-278F-553A-B076CB45B48C}"/>
          </ac:spMkLst>
        </pc:spChg>
        <pc:spChg chg="add mod">
          <ac:chgData name="伊健 杜" userId="e69aded81da48593" providerId="LiveId" clId="{ECA64540-C116-44B2-99F6-77EC9E370A16}" dt="2022-09-15T02:17:36.752" v="1996" actId="571"/>
          <ac:spMkLst>
            <pc:docMk/>
            <pc:sldMk cId="1505114014" sldId="629"/>
            <ac:spMk id="7" creationId="{44BFFF27-3E03-B6D2-29D7-1208F47158E5}"/>
          </ac:spMkLst>
        </pc:sp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6" creationId="{0C56C954-DF37-5EEE-80F8-F0632E776DBC}"/>
          </ac:picMkLst>
        </pc:pic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8" creationId="{877261F0-902C-B55F-4080-A862AD4B032F}"/>
          </ac:picMkLst>
        </pc:picChg>
        <pc:picChg chg="add del mod">
          <ac:chgData name="伊健 杜" userId="e69aded81da48593" providerId="LiveId" clId="{ECA64540-C116-44B2-99F6-77EC9E370A16}" dt="2022-09-15T02:14:51.784" v="1913" actId="478"/>
          <ac:picMkLst>
            <pc:docMk/>
            <pc:sldMk cId="1505114014" sldId="629"/>
            <ac:picMk id="9218" creationId="{B8DB4A37-F37E-2BA2-993A-839D77C83DA5}"/>
          </ac:picMkLst>
        </pc:picChg>
        <pc:picChg chg="add mod">
          <ac:chgData name="伊健 杜" userId="e69aded81da48593" providerId="LiveId" clId="{ECA64540-C116-44B2-99F6-77EC9E370A16}" dt="2022-09-15T02:14:53.247" v="1915" actId="1076"/>
          <ac:picMkLst>
            <pc:docMk/>
            <pc:sldMk cId="1505114014" sldId="629"/>
            <ac:picMk id="9220" creationId="{1B685240-9A96-3214-6741-41FC5D0DA2AA}"/>
          </ac:picMkLst>
        </pc:picChg>
        <pc:picChg chg="add mod">
          <ac:chgData name="伊健 杜" userId="e69aded81da48593" providerId="LiveId" clId="{ECA64540-C116-44B2-99F6-77EC9E370A16}" dt="2022-09-15T02:16:22.437" v="1919" actId="1076"/>
          <ac:picMkLst>
            <pc:docMk/>
            <pc:sldMk cId="1505114014" sldId="629"/>
            <ac:picMk id="9222" creationId="{E2B1BE11-8001-AF2E-ED11-BEEF967FBAF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77005718" sldId="62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915870140" sldId="630"/>
        </pc:sldMkLst>
      </pc:sldChg>
      <pc:sldChg chg="addSp delSp modSp new mod">
        <pc:chgData name="伊健 杜" userId="e69aded81da48593" providerId="LiveId" clId="{ECA64540-C116-44B2-99F6-77EC9E370A16}" dt="2022-09-15T02:18:19.365" v="2018" actId="1076"/>
        <pc:sldMkLst>
          <pc:docMk/>
          <pc:sldMk cId="3381807400" sldId="630"/>
        </pc:sldMkLst>
        <pc:spChg chg="del">
          <ac:chgData name="伊健 杜" userId="e69aded81da48593" providerId="LiveId" clId="{ECA64540-C116-44B2-99F6-77EC9E370A16}" dt="2022-09-15T02:16:58.304" v="1937" actId="478"/>
          <ac:spMkLst>
            <pc:docMk/>
            <pc:sldMk cId="3381807400" sldId="630"/>
            <ac:spMk id="2" creationId="{39D95992-DA78-B314-48C4-0C2A5E5E4555}"/>
          </ac:spMkLst>
        </pc:spChg>
        <pc:spChg chg="del">
          <ac:chgData name="伊健 杜" userId="e69aded81da48593" providerId="LiveId" clId="{ECA64540-C116-44B2-99F6-77EC9E370A16}" dt="2022-09-15T02:17:00.288" v="1938" actId="478"/>
          <ac:spMkLst>
            <pc:docMk/>
            <pc:sldMk cId="3381807400" sldId="630"/>
            <ac:spMk id="3" creationId="{630862EC-EF22-4DA7-5E03-302FFF9C0346}"/>
          </ac:spMkLst>
        </pc:spChg>
        <pc:spChg chg="add mod">
          <ac:chgData name="伊健 杜" userId="e69aded81da48593" providerId="LiveId" clId="{ECA64540-C116-44B2-99F6-77EC9E370A16}" dt="2022-09-15T02:17:19.936" v="1992" actId="122"/>
          <ac:spMkLst>
            <pc:docMk/>
            <pc:sldMk cId="3381807400" sldId="630"/>
            <ac:spMk id="4" creationId="{33B73FBA-54B0-9992-53CB-F700F5C4DB2B}"/>
          </ac:spMkLst>
        </pc:spChg>
        <pc:spChg chg="add mod">
          <ac:chgData name="伊健 杜" userId="e69aded81da48593" providerId="LiveId" clId="{ECA64540-C116-44B2-99F6-77EC9E370A16}" dt="2022-09-15T02:18:00.357" v="2014" actId="14100"/>
          <ac:spMkLst>
            <pc:docMk/>
            <pc:sldMk cId="3381807400" sldId="630"/>
            <ac:spMk id="6" creationId="{19BF6D35-BE31-DFB9-D1E9-59322274B293}"/>
          </ac:spMkLst>
        </pc:spChg>
        <pc:spChg chg="add mod">
          <ac:chgData name="伊健 杜" userId="e69aded81da48593" providerId="LiveId" clId="{ECA64540-C116-44B2-99F6-77EC9E370A16}" dt="2022-09-15T02:18:19.365" v="2018" actId="1076"/>
          <ac:spMkLst>
            <pc:docMk/>
            <pc:sldMk cId="3381807400" sldId="630"/>
            <ac:spMk id="8" creationId="{0A25CA6B-0EEB-A5C1-1257-602FA1645870}"/>
          </ac:spMkLst>
        </pc:spChg>
        <pc:picChg chg="add mod">
          <ac:chgData name="伊健 杜" userId="e69aded81da48593" providerId="LiveId" clId="{ECA64540-C116-44B2-99F6-77EC9E370A16}" dt="2022-09-15T02:17:57.219" v="2011" actId="1076"/>
          <ac:picMkLst>
            <pc:docMk/>
            <pc:sldMk cId="3381807400" sldId="630"/>
            <ac:picMk id="5" creationId="{3AB32BE4-9995-B8CC-A3E9-4AC40E42C984}"/>
          </ac:picMkLst>
        </pc:picChg>
        <pc:picChg chg="add mod">
          <ac:chgData name="伊健 杜" userId="e69aded81da48593" providerId="LiveId" clId="{ECA64540-C116-44B2-99F6-77EC9E370A16}" dt="2022-09-15T02:18:03.759" v="2016" actId="14100"/>
          <ac:picMkLst>
            <pc:docMk/>
            <pc:sldMk cId="3381807400" sldId="630"/>
            <ac:picMk id="7" creationId="{3F79E614-D084-5F3C-D796-EE7433C7A3C4}"/>
          </ac:picMkLst>
        </pc:picChg>
        <pc:picChg chg="add mod">
          <ac:chgData name="伊健 杜" userId="e69aded81da48593" providerId="LiveId" clId="{ECA64540-C116-44B2-99F6-77EC9E370A16}" dt="2022-09-15T02:17:31.075" v="1994" actId="1076"/>
          <ac:picMkLst>
            <pc:docMk/>
            <pc:sldMk cId="3381807400" sldId="630"/>
            <ac:picMk id="11266" creationId="{6F0D7F4E-0773-E528-1EEF-20347C8F7C01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5662466" sldId="63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731662128" sldId="631"/>
        </pc:sldMkLst>
        <pc:spChg chg="mod">
          <ac:chgData name="伊健 杜" userId="e69aded81da48593" providerId="LiveId" clId="{ECA64540-C116-44B2-99F6-77EC9E370A16}" dt="2022-09-15T02:21:59.612" v="2069"/>
          <ac:spMkLst>
            <pc:docMk/>
            <pc:sldMk cId="1731662128" sldId="631"/>
            <ac:spMk id="4" creationId="{4D3CD8EB-F193-1AE1-6ED3-990F4AF69EA2}"/>
          </ac:spMkLst>
        </pc:spChg>
        <pc:spChg chg="del">
          <ac:chgData name="伊健 杜" userId="e69aded81da48593" providerId="LiveId" clId="{ECA64540-C116-44B2-99F6-77EC9E370A16}" dt="2022-09-15T02:22:03.685" v="2073" actId="478"/>
          <ac:spMkLst>
            <pc:docMk/>
            <pc:sldMk cId="1731662128" sldId="631"/>
            <ac:spMk id="5" creationId="{A913E85C-C60D-8A30-651F-166E36B6B9A8}"/>
          </ac:spMkLst>
        </pc:spChg>
        <pc:spChg chg="del">
          <ac:chgData name="伊健 杜" userId="e69aded81da48593" providerId="LiveId" clId="{ECA64540-C116-44B2-99F6-77EC9E370A16}" dt="2022-09-15T02:22:02.269" v="2071" actId="478"/>
          <ac:spMkLst>
            <pc:docMk/>
            <pc:sldMk cId="1731662128" sldId="631"/>
            <ac:spMk id="6" creationId="{EE667F9B-8ACB-A907-5B56-46E5ABE21235}"/>
          </ac:spMkLst>
        </pc:spChg>
        <pc:spChg chg="add mod">
          <ac:chgData name="伊健 杜" userId="e69aded81da48593" providerId="LiveId" clId="{ECA64540-C116-44B2-99F6-77EC9E370A16}" dt="2022-09-15T02:25:04.157" v="2097" actId="1076"/>
          <ac:spMkLst>
            <pc:docMk/>
            <pc:sldMk cId="1731662128" sldId="631"/>
            <ac:spMk id="7" creationId="{EF34830D-FF1E-B04D-71F6-32350F7317D6}"/>
          </ac:spMkLst>
        </pc:spChg>
        <pc:spChg chg="add mod">
          <ac:chgData name="伊健 杜" userId="e69aded81da48593" providerId="LiveId" clId="{ECA64540-C116-44B2-99F6-77EC9E370A16}" dt="2022-09-15T02:25:24.123" v="2144" actId="1076"/>
          <ac:spMkLst>
            <pc:docMk/>
            <pc:sldMk cId="1731662128" sldId="631"/>
            <ac:spMk id="8" creationId="{BDB7B577-1466-2B3C-057E-8C9875D3381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31662128" sldId="631"/>
            <ac:spMk id="14" creationId="{1CAC0E1E-5DAA-07E2-1501-13A3A3221657}"/>
          </ac:spMkLst>
        </pc:spChg>
        <pc:picChg chg="del">
          <ac:chgData name="伊健 杜" userId="e69aded81da48593" providerId="LiveId" clId="{ECA64540-C116-44B2-99F6-77EC9E370A16}" dt="2022-09-15T02:22:01.127" v="2070" actId="478"/>
          <ac:picMkLst>
            <pc:docMk/>
            <pc:sldMk cId="1731662128" sldId="631"/>
            <ac:picMk id="2" creationId="{D9D3F5BB-008C-9DC9-5994-07D98B6641E1}"/>
          </ac:picMkLst>
        </pc:picChg>
        <pc:picChg chg="del">
          <ac:chgData name="伊健 杜" userId="e69aded81da48593" providerId="LiveId" clId="{ECA64540-C116-44B2-99F6-77EC9E370A16}" dt="2022-09-15T02:22:02.803" v="2072" actId="478"/>
          <ac:picMkLst>
            <pc:docMk/>
            <pc:sldMk cId="1731662128" sldId="631"/>
            <ac:picMk id="3" creationId="{E1DB203B-3CA6-4ECC-A3ED-A85230F92470}"/>
          </ac:picMkLst>
        </pc:picChg>
        <pc:picChg chg="add mod">
          <ac:chgData name="伊健 杜" userId="e69aded81da48593" providerId="LiveId" clId="{ECA64540-C116-44B2-99F6-77EC9E370A16}" dt="2022-09-15T02:24:16.059" v="2075" actId="1076"/>
          <ac:picMkLst>
            <pc:docMk/>
            <pc:sldMk cId="1731662128" sldId="631"/>
            <ac:picMk id="12290" creationId="{AB9ED47F-A622-13EF-85F7-2FBF062C66F4}"/>
          </ac:picMkLst>
        </pc:picChg>
        <pc:picChg chg="add mod">
          <ac:chgData name="伊健 杜" userId="e69aded81da48593" providerId="LiveId" clId="{ECA64540-C116-44B2-99F6-77EC9E370A16}" dt="2022-09-15T02:25:05.200" v="2098" actId="1076"/>
          <ac:picMkLst>
            <pc:docMk/>
            <pc:sldMk cId="1731662128" sldId="631"/>
            <ac:picMk id="12292" creationId="{72FBD7BD-88E0-F0F4-268F-3925154338CD}"/>
          </ac:picMkLst>
        </pc:picChg>
        <pc:cxnChg chg="add mod">
          <ac:chgData name="伊健 杜" userId="e69aded81da48593" providerId="LiveId" clId="{ECA64540-C116-44B2-99F6-77EC9E370A16}" dt="2022-09-15T02:25:32.455" v="2148" actId="1076"/>
          <ac:cxnSpMkLst>
            <pc:docMk/>
            <pc:sldMk cId="1731662128" sldId="631"/>
            <ac:cxnSpMk id="10" creationId="{7A1949FF-380A-7E9B-50F4-B709B183D9F9}"/>
          </ac:cxnSpMkLst>
        </pc:cxnChg>
        <pc:cxnChg chg="add mod">
          <ac:chgData name="伊健 杜" userId="e69aded81da48593" providerId="LiveId" clId="{ECA64540-C116-44B2-99F6-77EC9E370A16}" dt="2022-09-15T02:25:34.846" v="2150" actId="14100"/>
          <ac:cxnSpMkLst>
            <pc:docMk/>
            <pc:sldMk cId="1731662128" sldId="631"/>
            <ac:cxnSpMk id="12" creationId="{799BE989-11D2-F46C-6195-22CA28F73191}"/>
          </ac:cxnSpMkLst>
        </pc:cxn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1938219" sldId="63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51938219" sldId="632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630715233" sldId="632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346998638" sldId="633"/>
        </pc:sldMkLst>
        <pc:spChg chg="add del mod">
          <ac:chgData name="伊健 杜" userId="e69aded81da48593" providerId="LiveId" clId="{ECA64540-C116-44B2-99F6-77EC9E370A16}" dt="2022-09-15T02:54:08.667" v="2985"/>
          <ac:spMkLst>
            <pc:docMk/>
            <pc:sldMk cId="1346998638" sldId="633"/>
            <ac:spMk id="3" creationId="{EDC19794-F3E6-1EB3-EC61-B45FAE27119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4" creationId="{A9B07953-4EA0-8FF5-E85F-14DD16C37D1E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5" creationId="{85E517CE-ACA8-5CEF-EF27-D2B716C639A4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6" creationId="{A76CA5C1-72AB-A488-AD74-42970EB63238}"/>
          </ac:spMkLst>
        </pc:spChg>
        <pc:picChg chg="add mod">
          <ac:chgData name="伊健 杜" userId="e69aded81da48593" providerId="LiveId" clId="{ECA64540-C116-44B2-99F6-77EC9E370A16}" dt="2022-09-15T02:53:06.666" v="2982" actId="1076"/>
          <ac:picMkLst>
            <pc:docMk/>
            <pc:sldMk cId="1346998638" sldId="633"/>
            <ac:picMk id="2" creationId="{26428D6C-4E65-7387-1278-87883A6EE962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185082841" sldId="63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3238653" sldId="634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732388614" sldId="634"/>
        </pc:sldMkLst>
        <pc:spChg chg="del">
          <ac:chgData name="伊健 杜" userId="e69aded81da48593" providerId="LiveId" clId="{ECA64540-C116-44B2-99F6-77EC9E370A16}" dt="2022-09-15T02:30:26.021" v="2291" actId="478"/>
          <ac:spMkLst>
            <pc:docMk/>
            <pc:sldMk cId="2732388614" sldId="634"/>
            <ac:spMk id="2" creationId="{949BCA48-7B25-07AE-EFE0-CF027F221D4E}"/>
          </ac:spMkLst>
        </pc:spChg>
        <pc:spChg chg="del">
          <ac:chgData name="伊健 杜" userId="e69aded81da48593" providerId="LiveId" clId="{ECA64540-C116-44B2-99F6-77EC9E370A16}" dt="2022-09-15T02:30:25.091" v="2290" actId="478"/>
          <ac:spMkLst>
            <pc:docMk/>
            <pc:sldMk cId="2732388614" sldId="634"/>
            <ac:spMk id="3" creationId="{99C2A987-7AEB-9C94-7280-699BEB1AB712}"/>
          </ac:spMkLst>
        </pc:spChg>
        <pc:spChg chg="add del mod">
          <ac:chgData name="伊健 杜" userId="e69aded81da48593" providerId="LiveId" clId="{ECA64540-C116-44B2-99F6-77EC9E370A16}" dt="2022-09-15T02:30:17.547" v="2288"/>
          <ac:spMkLst>
            <pc:docMk/>
            <pc:sldMk cId="2732388614" sldId="634"/>
            <ac:spMk id="4" creationId="{B1582C30-8793-3A76-55B3-D2EC8C1EDC60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32388614" sldId="634"/>
            <ac:spMk id="5" creationId="{138EB205-19EB-1696-6AFE-2F6324F620A1}"/>
          </ac:spMkLst>
        </pc:spChg>
        <pc:spChg chg="add mod">
          <ac:chgData name="伊健 杜" userId="e69aded81da48593" providerId="LiveId" clId="{ECA64540-C116-44B2-99F6-77EC9E370A16}" dt="2022-09-15T02:47:36.298" v="2942" actId="1076"/>
          <ac:spMkLst>
            <pc:docMk/>
            <pc:sldMk cId="2732388614" sldId="634"/>
            <ac:spMk id="7" creationId="{78D076CD-7B82-F485-B12C-F2C675A908BD}"/>
          </ac:spMkLst>
        </pc:spChg>
        <pc:picChg chg="add mod">
          <ac:chgData name="伊健 杜" userId="e69aded81da48593" providerId="LiveId" clId="{ECA64540-C116-44B2-99F6-77EC9E370A16}" dt="2022-09-15T02:47:39.479" v="2943" actId="1076"/>
          <ac:picMkLst>
            <pc:docMk/>
            <pc:sldMk cId="2732388614" sldId="634"/>
            <ac:picMk id="6" creationId="{75008A38-8668-57E2-DDD4-C1B0FC22DB8A}"/>
          </ac:picMkLst>
        </pc:picChg>
        <pc:picChg chg="add mod">
          <ac:chgData name="伊健 杜" userId="e69aded81da48593" providerId="LiveId" clId="{ECA64540-C116-44B2-99F6-77EC9E370A16}" dt="2022-09-15T02:46:04.097" v="2930" actId="1076"/>
          <ac:picMkLst>
            <pc:docMk/>
            <pc:sldMk cId="2732388614" sldId="634"/>
            <ac:picMk id="19458" creationId="{6A7BD733-74AD-EE9C-0B35-EACB8E34316D}"/>
          </ac:picMkLst>
        </pc:picChg>
        <pc:picChg chg="add mod">
          <ac:chgData name="伊健 杜" userId="e69aded81da48593" providerId="LiveId" clId="{ECA64540-C116-44B2-99F6-77EC9E370A16}" dt="2022-09-15T02:47:18.798" v="2936" actId="14100"/>
          <ac:picMkLst>
            <pc:docMk/>
            <pc:sldMk cId="2732388614" sldId="634"/>
            <ac:picMk id="19460" creationId="{0DADC8AC-02B3-3F9B-679D-1C7979EE903F}"/>
          </ac:picMkLst>
        </pc:pic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8" creationId="{03FF99E8-7CBE-0BFA-0783-FDF6A6D27149}"/>
          </ac:cxnSpMkLst>
        </pc:cxn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9" creationId="{E8273443-2863-4538-2E98-59FFCFB0CAAD}"/>
          </ac:cxnSpMkLst>
        </pc:cxn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803695" sldId="635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698038786" sldId="63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98038786" sldId="635"/>
            <ac:spMk id="2" creationId="{1BF1F908-237B-E4BA-F3BC-2EA85F74DABA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727279125" sldId="63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727279125" sldId="636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16962218" sldId="636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87950446" sldId="637"/>
        </pc:sldMkLst>
        <pc:spChg chg="mod">
          <ac:chgData name="伊健 杜" userId="e69aded81da48593" providerId="LiveId" clId="{ECA64540-C116-44B2-99F6-77EC9E370A16}" dt="2022-09-15T02:43:12.907" v="2803"/>
          <ac:spMkLst>
            <pc:docMk/>
            <pc:sldMk cId="587950446" sldId="637"/>
            <ac:spMk id="2" creationId="{232B133C-D36C-4161-D550-052220F8D66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7" creationId="{8A9AFE94-0BBA-70D7-84E4-2A773074268C}"/>
          </ac:spMkLst>
        </pc:spChg>
        <pc:spChg chg="mod">
          <ac:chgData name="伊健 杜" userId="e69aded81da48593" providerId="LiveId" clId="{ECA64540-C116-44B2-99F6-77EC9E370A16}" dt="2022-09-15T02:45:07.611" v="2886" actId="207"/>
          <ac:spMkLst>
            <pc:docMk/>
            <pc:sldMk cId="587950446" sldId="637"/>
            <ac:spMk id="8" creationId="{C8EBB5CD-3134-DFD2-D0AF-8B336213239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9" creationId="{4291826A-C06F-C5F2-554C-4A704999AC52}"/>
          </ac:spMkLst>
        </pc:spChg>
        <pc:spChg chg="mod">
          <ac:chgData name="伊健 杜" userId="e69aded81da48593" providerId="LiveId" clId="{ECA64540-C116-44B2-99F6-77EC9E370A16}" dt="2022-09-15T02:45:42.578" v="2928" actId="207"/>
          <ac:spMkLst>
            <pc:docMk/>
            <pc:sldMk cId="587950446" sldId="637"/>
            <ac:spMk id="10" creationId="{D6104C73-D9FD-520E-D2D5-A88A3D7A4ADA}"/>
          </ac:spMkLst>
        </pc:spChg>
        <pc:picChg chg="add mod">
          <ac:chgData name="伊健 杜" userId="e69aded81da48593" providerId="LiveId" clId="{ECA64540-C116-44B2-99F6-77EC9E370A16}" dt="2022-09-15T02:51:09.924" v="2979" actId="1076"/>
          <ac:picMkLst>
            <pc:docMk/>
            <pc:sldMk cId="587950446" sldId="637"/>
            <ac:picMk id="14338" creationId="{D5A86594-A0CB-2106-8292-D1CC95E8CEDE}"/>
          </ac:picMkLst>
        </pc:picChg>
      </pc:sldChg>
      <pc:sldChg chg="addSp delSp modSp new mod">
        <pc:chgData name="伊健 杜" userId="e69aded81da48593" providerId="LiveId" clId="{ECA64540-C116-44B2-99F6-77EC9E370A16}" dt="2022-09-15T02:56:10.004" v="3141" actId="207"/>
        <pc:sldMkLst>
          <pc:docMk/>
          <pc:sldMk cId="475251269" sldId="638"/>
        </pc:sldMkLst>
        <pc:spChg chg="mod">
          <ac:chgData name="伊健 杜" userId="e69aded81da48593" providerId="LiveId" clId="{ECA64540-C116-44B2-99F6-77EC9E370A16}" dt="2022-09-15T02:56:10.004" v="3141" actId="207"/>
          <ac:spMkLst>
            <pc:docMk/>
            <pc:sldMk cId="475251269" sldId="638"/>
            <ac:spMk id="2" creationId="{A92A60B5-4AB0-73F9-2A70-D8351FD18033}"/>
          </ac:spMkLst>
        </pc:spChg>
        <pc:spChg chg="del">
          <ac:chgData name="伊健 杜" userId="e69aded81da48593" providerId="LiveId" clId="{ECA64540-C116-44B2-99F6-77EC9E370A16}" dt="2022-09-15T02:55:27.734" v="3105" actId="478"/>
          <ac:spMkLst>
            <pc:docMk/>
            <pc:sldMk cId="475251269" sldId="638"/>
            <ac:spMk id="3" creationId="{19CB0F32-2463-110D-5449-2776F002BA68}"/>
          </ac:spMkLst>
        </pc:sp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4" creationId="{4E71E8D4-1EDE-7462-9D2D-33FDD555C1A1}"/>
          </ac:picMkLst>
        </pc:pic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5" creationId="{B1067B45-5139-4749-27C7-9B827524F44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60564921" sldId="638"/>
        </pc:sldMkLst>
      </pc:sldChg>
      <pc:sldChg chg="addSp delSp modSp new mod">
        <pc:chgData name="伊健 杜" userId="e69aded81da48593" providerId="LiveId" clId="{ECA64540-C116-44B2-99F6-77EC9E370A16}" dt="2022-09-15T02:59:23.328" v="3153" actId="1076"/>
        <pc:sldMkLst>
          <pc:docMk/>
          <pc:sldMk cId="106903187" sldId="639"/>
        </pc:sldMkLst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2" creationId="{589286EA-B94E-2F09-BCBC-8690F6F58215}"/>
          </ac:spMkLst>
        </pc:spChg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3" creationId="{B7350232-4542-E186-EDD8-5CB9413C814A}"/>
          </ac:spMkLst>
        </pc:spChg>
        <pc:spChg chg="add del mod">
          <ac:chgData name="伊健 杜" userId="e69aded81da48593" providerId="LiveId" clId="{ECA64540-C116-44B2-99F6-77EC9E370A16}" dt="2022-09-15T02:59:20.842" v="3151" actId="478"/>
          <ac:spMkLst>
            <pc:docMk/>
            <pc:sldMk cId="106903187" sldId="639"/>
            <ac:spMk id="6" creationId="{E21A00BF-2D05-D619-604F-6929D9E8C313}"/>
          </ac:spMkLst>
        </pc:spChg>
        <pc:picChg chg="add mod">
          <ac:chgData name="伊健 杜" userId="e69aded81da48593" providerId="LiveId" clId="{ECA64540-C116-44B2-99F6-77EC9E370A16}" dt="2022-09-15T02:59:23.328" v="3153" actId="1076"/>
          <ac:picMkLst>
            <pc:docMk/>
            <pc:sldMk cId="106903187" sldId="639"/>
            <ac:picMk id="4" creationId="{7A3CB4D1-2FEF-6E81-D30D-C6AF582B4351}"/>
          </ac:picMkLst>
        </pc:picChg>
        <pc:picChg chg="add mod">
          <ac:chgData name="伊健 杜" userId="e69aded81da48593" providerId="LiveId" clId="{ECA64540-C116-44B2-99F6-77EC9E370A16}" dt="2022-09-15T02:59:08.969" v="3146"/>
          <ac:picMkLst>
            <pc:docMk/>
            <pc:sldMk cId="106903187" sldId="639"/>
            <ac:picMk id="5" creationId="{00E449E4-6927-F639-0029-0B52C9CB1A1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43328499" sldId="63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5789655" sldId="640"/>
        </pc:sldMkLst>
      </pc:sldChg>
      <pc:sldChg chg="modSp new mod ord">
        <pc:chgData name="伊健 杜" userId="e69aded81da48593" providerId="LiveId" clId="{ECA64540-C116-44B2-99F6-77EC9E370A16}" dt="2022-09-15T06:01:16.810" v="5723"/>
        <pc:sldMkLst>
          <pc:docMk/>
          <pc:sldMk cId="3646804683" sldId="640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2" creationId="{3A2A089A-31D6-3067-2B55-A833928DCDE8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3" creationId="{9986AC0D-B83D-BE46-68A6-218F860AACF1}"/>
          </ac:spMkLst>
        </pc:spChg>
      </pc:sldChg>
      <pc:sldChg chg="addSp delSp modSp new mod">
        <pc:chgData name="伊健 杜" userId="e69aded81da48593" providerId="LiveId" clId="{ECA64540-C116-44B2-99F6-77EC9E370A16}" dt="2022-09-15T07:15:28.251" v="5729"/>
        <pc:sldMkLst>
          <pc:docMk/>
          <pc:sldMk cId="871326259" sldId="641"/>
        </pc:sldMkLst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2" creationId="{84BE387B-3DF9-3F77-6409-9D3DF81DBD18}"/>
          </ac:spMkLst>
        </pc:spChg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3" creationId="{07119125-7C6D-557A-0B1F-32D8AD242860}"/>
          </ac:spMkLst>
        </pc:spChg>
        <pc:spChg chg="add mod">
          <ac:chgData name="伊健 杜" userId="e69aded81da48593" providerId="LiveId" clId="{ECA64540-C116-44B2-99F6-77EC9E370A16}" dt="2022-09-15T07:15:28.251" v="5729"/>
          <ac:spMkLst>
            <pc:docMk/>
            <pc:sldMk cId="871326259" sldId="641"/>
            <ac:spMk id="5" creationId="{D27D30F9-154A-5032-7B13-898BEECB4EB9}"/>
          </ac:spMkLst>
        </pc:spChg>
        <pc:picChg chg="add mod">
          <ac:chgData name="伊健 杜" userId="e69aded81da48593" providerId="LiveId" clId="{ECA64540-C116-44B2-99F6-77EC9E370A16}" dt="2022-09-15T03:03:05.578" v="3416" actId="1076"/>
          <ac:picMkLst>
            <pc:docMk/>
            <pc:sldMk cId="871326259" sldId="641"/>
            <ac:picMk id="4" creationId="{EB0C515F-B8F8-675A-D68C-5CEB4DDFD938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26772079" sldId="64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729545706" sldId="642"/>
        </pc:sldMkLst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2" creationId="{232B133C-D36C-4161-D550-052220F8D66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4:02:22.333" v="4261" actId="20577"/>
          <ac:spMkLst>
            <pc:docMk/>
            <pc:sldMk cId="2729545706" sldId="642"/>
            <ac:spMk id="4" creationId="{AB10C4C4-8897-5FCF-88D7-880418BECCE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29545706" sldId="642"/>
            <ac:spMk id="5" creationId="{4F43A214-6189-6426-FEDC-1A3E24BDBFE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7" creationId="{8A9AFE94-0BBA-70D7-84E4-2A773074268C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8" creationId="{C8EBB5CD-3134-DFD2-D0AF-8B336213239D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9" creationId="{4291826A-C06F-C5F2-554C-4A704999AC52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4:01:17.207" v="4258" actId="1076"/>
          <ac:spMkLst>
            <pc:docMk/>
            <pc:sldMk cId="2729545706" sldId="642"/>
            <ac:spMk id="11" creationId="{38C2BEB1-6983-2303-BEB5-920D302F98A3}"/>
          </ac:spMkLst>
        </pc:spChg>
        <pc:picChg chg="add mod">
          <ac:chgData name="伊健 杜" userId="e69aded81da48593" providerId="LiveId" clId="{ECA64540-C116-44B2-99F6-77EC9E370A16}" dt="2022-09-15T03:48:50.922" v="3882" actId="1076"/>
          <ac:picMkLst>
            <pc:docMk/>
            <pc:sldMk cId="2729545706" sldId="642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46:51.068" v="3801" actId="478"/>
          <ac:picMkLst>
            <pc:docMk/>
            <pc:sldMk cId="2729545706" sldId="642"/>
            <ac:picMk id="15362" creationId="{1F5F2EDB-3670-71B6-1202-BC357C10D56D}"/>
          </ac:picMkLst>
        </pc:picChg>
        <pc:picChg chg="add mod">
          <ac:chgData name="伊健 杜" userId="e69aded81da48593" providerId="LiveId" clId="{ECA64540-C116-44B2-99F6-77EC9E370A16}" dt="2022-09-15T03:48:55.111" v="3885" actId="1076"/>
          <ac:picMkLst>
            <pc:docMk/>
            <pc:sldMk cId="2729545706" sldId="642"/>
            <ac:picMk id="21506" creationId="{885AC7E1-B16D-7BEE-ABFC-08966BC1ACC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730248540" sldId="642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98456568" sldId="64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2" creationId="{1BF1F908-237B-E4BA-F3BC-2EA85F74DAB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3" creationId="{266759C4-4FFB-468A-A9FF-F92485C646C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4" creationId="{07CA385A-88E1-10DD-A395-365A2BCD5B9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5" creationId="{8AAFE96B-8C31-2E19-0A2A-4BA3108D7817}"/>
          </ac:spMkLst>
        </pc:spChg>
        <pc:spChg chg="add mod">
          <ac:chgData name="伊健 杜" userId="e69aded81da48593" providerId="LiveId" clId="{ECA64540-C116-44B2-99F6-77EC9E370A16}" dt="2022-09-15T03:10:47.319" v="3770" actId="207"/>
          <ac:spMkLst>
            <pc:docMk/>
            <pc:sldMk cId="98456568" sldId="643"/>
            <ac:spMk id="6" creationId="{1B2E7CBB-C376-7846-D042-EE504AA5DA59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544745" sldId="64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7580727" sldId="644"/>
        </pc:sldMkLst>
      </pc:sldChg>
      <pc:sldChg chg="addSp delSp modSp add mod">
        <pc:chgData name="伊健 杜" userId="e69aded81da48593" providerId="LiveId" clId="{ECA64540-C116-44B2-99F6-77EC9E370A16}" dt="2022-09-15T07:35:35.104" v="5730"/>
        <pc:sldMkLst>
          <pc:docMk/>
          <pc:sldMk cId="1469136858" sldId="644"/>
        </pc:sldMkLst>
        <pc:spChg chg="mod">
          <ac:chgData name="伊健 杜" userId="e69aded81da48593" providerId="LiveId" clId="{ECA64540-C116-44B2-99F6-77EC9E370A16}" dt="2022-09-15T04:02:24.417" v="4263" actId="20577"/>
          <ac:spMkLst>
            <pc:docMk/>
            <pc:sldMk cId="1469136858" sldId="644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469136858" sldId="644"/>
            <ac:spMk id="5" creationId="{4F43A214-6189-6426-FEDC-1A3E24BDBFEF}"/>
          </ac:spMkLst>
        </pc:spChg>
        <pc:picChg chg="del">
          <ac:chgData name="伊健 杜" userId="e69aded81da48593" providerId="LiveId" clId="{ECA64540-C116-44B2-99F6-77EC9E370A16}" dt="2022-09-15T03:50:23.940" v="4003" actId="478"/>
          <ac:picMkLst>
            <pc:docMk/>
            <pc:sldMk cId="1469136858" sldId="644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50:23.489" v="4002" actId="478"/>
          <ac:picMkLst>
            <pc:docMk/>
            <pc:sldMk cId="1469136858" sldId="644"/>
            <ac:picMk id="21506" creationId="{885AC7E1-B16D-7BEE-ABFC-08966BC1ACC0}"/>
          </ac:picMkLst>
        </pc:picChg>
        <pc:inkChg chg="add">
          <ac:chgData name="伊健 杜" userId="e69aded81da48593" providerId="LiveId" clId="{ECA64540-C116-44B2-99F6-77EC9E370A16}" dt="2022-09-15T07:35:35.104" v="5730"/>
          <ac:inkMkLst>
            <pc:docMk/>
            <pc:sldMk cId="1469136858" sldId="644"/>
            <ac:inkMk id="2" creationId="{5CC4A222-4518-E7B5-69BC-4695FC5D5DBA}"/>
          </ac:inkMkLst>
        </pc:inkChg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964019398" sldId="64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2" creationId="{2D14926C-15D8-09FA-BD8F-833DF73F161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3:52:23.264" v="4018" actId="478"/>
          <ac:spMkLst>
            <pc:docMk/>
            <pc:sldMk cId="964019398" sldId="645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3:55:15.282" v="4160" actId="14100"/>
          <ac:picMkLst>
            <pc:docMk/>
            <pc:sldMk cId="964019398" sldId="645"/>
            <ac:picMk id="23554" creationId="{642A0298-37B9-3C63-774D-570E9CBD9807}"/>
          </ac:picMkLst>
        </pc:picChg>
        <pc:picChg chg="add mod">
          <ac:chgData name="伊健 杜" userId="e69aded81da48593" providerId="LiveId" clId="{ECA64540-C116-44B2-99F6-77EC9E370A16}" dt="2022-09-15T03:56:14.463" v="4172" actId="1076"/>
          <ac:picMkLst>
            <pc:docMk/>
            <pc:sldMk cId="964019398" sldId="645"/>
            <ac:picMk id="23556" creationId="{DDD6A2DF-480F-C2C4-F4CE-640DBDBBFFB9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962140125" sldId="64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39464098" sldId="646"/>
        </pc:sldMkLst>
      </pc:sldChg>
      <pc:sldChg chg="addSp delSp modSp new add del mod ord">
        <pc:chgData name="伊健 杜" userId="e69aded81da48593" providerId="LiveId" clId="{ECA64540-C116-44B2-99F6-77EC9E370A16}" dt="2022-09-15T06:01:16.810" v="5723"/>
        <pc:sldMkLst>
          <pc:docMk/>
          <pc:sldMk cId="3860186572" sldId="64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2" creationId="{10304424-DB4A-36E7-9E0D-D32A5DD0F26C}"/>
          </ac:spMkLst>
        </pc:spChg>
        <pc:spChg chg="del">
          <ac:chgData name="伊健 杜" userId="e69aded81da48593" providerId="LiveId" clId="{ECA64540-C116-44B2-99F6-77EC9E370A16}" dt="2022-09-15T04:30:07.147" v="4731" actId="478"/>
          <ac:spMkLst>
            <pc:docMk/>
            <pc:sldMk cId="3860186572" sldId="646"/>
            <ac:spMk id="3" creationId="{17ACF3CB-7482-6E14-2C46-FCF280178886}"/>
          </ac:spMkLst>
        </pc:spChg>
        <pc:spChg chg="add del">
          <ac:chgData name="伊健 杜" userId="e69aded81da48593" providerId="LiveId" clId="{ECA64540-C116-44B2-99F6-77EC9E370A16}" dt="2022-09-15T04:30:03.820" v="4728"/>
          <ac:spMkLst>
            <pc:docMk/>
            <pc:sldMk cId="3860186572" sldId="646"/>
            <ac:spMk id="4" creationId="{03549464-6BF7-2B9F-284A-CF98E6BAABB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37:20.210" v="4875" actId="1076"/>
          <ac:picMkLst>
            <pc:docMk/>
            <pc:sldMk cId="3860186572" sldId="64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6185697" sldId="647"/>
        </pc:sldMkLst>
      </pc:sldChg>
      <pc:sldChg chg="modSp add del mod">
        <pc:chgData name="伊健 杜" userId="e69aded81da48593" providerId="LiveId" clId="{ECA64540-C116-44B2-99F6-77EC9E370A16}" dt="2022-09-15T04:00:54.035" v="4223"/>
        <pc:sldMkLst>
          <pc:docMk/>
          <pc:sldMk cId="1404048142" sldId="647"/>
        </pc:sldMkLst>
        <pc:spChg chg="mod">
          <ac:chgData name="伊健 杜" userId="e69aded81da48593" providerId="LiveId" clId="{ECA64540-C116-44B2-99F6-77EC9E370A16}" dt="2022-09-15T04:00:53.836" v="4222"/>
          <ac:spMkLst>
            <pc:docMk/>
            <pc:sldMk cId="1404048142" sldId="647"/>
            <ac:spMk id="2" creationId="{2D14926C-15D8-09FA-BD8F-833DF73F1613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4234533972" sldId="647"/>
        </pc:sldMkLst>
        <pc:spChg chg="add mod">
          <ac:chgData name="伊健 杜" userId="e69aded81da48593" providerId="LiveId" clId="{ECA64540-C116-44B2-99F6-77EC9E370A16}" dt="2022-09-15T04:04:20.671" v="4349" actId="1076"/>
          <ac:spMkLst>
            <pc:docMk/>
            <pc:sldMk cId="4234533972" sldId="647"/>
            <ac:spMk id="2" creationId="{FE0A4141-C932-3746-02E8-D47D08809D3F}"/>
          </ac:spMkLst>
        </pc:spChg>
        <pc:spChg chg="mod">
          <ac:chgData name="伊健 杜" userId="e69aded81da48593" providerId="LiveId" clId="{ECA64540-C116-44B2-99F6-77EC9E370A16}" dt="2022-09-15T04:02:36.331" v="4269"/>
          <ac:spMkLst>
            <pc:docMk/>
            <pc:sldMk cId="4234533972" sldId="647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234533972" sldId="647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4:04:06.193" v="4346" actId="1076"/>
          <ac:picMkLst>
            <pc:docMk/>
            <pc:sldMk cId="4234533972" sldId="647"/>
            <ac:picMk id="25602" creationId="{3E5D9511-F411-D8FC-8F44-5C063A8CB677}"/>
          </ac:picMkLst>
        </pc:picChg>
        <pc:picChg chg="add mod">
          <ac:chgData name="伊健 杜" userId="e69aded81da48593" providerId="LiveId" clId="{ECA64540-C116-44B2-99F6-77EC9E370A16}" dt="2022-09-15T04:04:51.666" v="4354" actId="1076"/>
          <ac:picMkLst>
            <pc:docMk/>
            <pc:sldMk cId="4234533972" sldId="647"/>
            <ac:picMk id="25604" creationId="{74EB395C-2C93-A7D5-E6F1-CAF58E1C2ED1}"/>
          </ac:picMkLst>
        </pc:picChg>
        <pc:picChg chg="add mod">
          <ac:chgData name="伊健 杜" userId="e69aded81da48593" providerId="LiveId" clId="{ECA64540-C116-44B2-99F6-77EC9E370A16}" dt="2022-09-15T04:05:30.236" v="4356" actId="1076"/>
          <ac:picMkLst>
            <pc:docMk/>
            <pc:sldMk cId="4234533972" sldId="647"/>
            <ac:picMk id="25606" creationId="{2AD656FC-43A6-A806-FEFF-3923C4F08197}"/>
          </ac:picMkLst>
        </pc:picChg>
      </pc:sldChg>
      <pc:sldChg chg="modSp add">
        <pc:chgData name="伊健 杜" userId="e69aded81da48593" providerId="LiveId" clId="{ECA64540-C116-44B2-99F6-77EC9E370A16}" dt="2022-09-15T06:01:16.810" v="5723"/>
        <pc:sldMkLst>
          <pc:docMk/>
          <pc:sldMk cId="1215181328" sldId="64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15181328" sldId="648"/>
            <ac:spMk id="5" creationId="{4F43A214-6189-6426-FEDC-1A3E24BDBFE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564358674" sldId="648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509462900" sldId="649"/>
        </pc:sldMkLst>
        <pc:spChg chg="del">
          <ac:chgData name="伊健 杜" userId="e69aded81da48593" providerId="LiveId" clId="{ECA64540-C116-44B2-99F6-77EC9E370A16}" dt="2022-09-15T04:07:34.082" v="4473" actId="478"/>
          <ac:spMkLst>
            <pc:docMk/>
            <pc:sldMk cId="2509462900" sldId="649"/>
            <ac:spMk id="2" creationId="{FE0A4141-C932-3746-02E8-D47D08809D3F}"/>
          </ac:spMkLst>
        </pc:spChg>
        <pc:spChg chg="add del">
          <ac:chgData name="伊健 杜" userId="e69aded81da48593" providerId="LiveId" clId="{ECA64540-C116-44B2-99F6-77EC9E370A16}" dt="2022-09-15T04:08:09.373" v="4480"/>
          <ac:spMkLst>
            <pc:docMk/>
            <pc:sldMk cId="2509462900" sldId="649"/>
            <ac:spMk id="3" creationId="{E88F4CDD-77A0-AEF9-E071-44BA7EFB6D1A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509462900" sldId="649"/>
            <ac:spMk id="5" creationId="{4F43A214-6189-6426-FEDC-1A3E24BDBFEF}"/>
          </ac:spMkLst>
        </pc:spChg>
        <pc:spChg chg="add mod">
          <ac:chgData name="伊健 杜" userId="e69aded81da48593" providerId="LiveId" clId="{ECA64540-C116-44B2-99F6-77EC9E370A16}" dt="2022-09-15T04:08:34.059" v="4519" actId="14100"/>
          <ac:spMkLst>
            <pc:docMk/>
            <pc:sldMk cId="2509462900" sldId="649"/>
            <ac:spMk id="6" creationId="{EC577579-A828-2B5F-C961-702D1AA84C51}"/>
          </ac:spMkLst>
        </pc:sp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2" creationId="{3E5D9511-F411-D8FC-8F44-5C063A8CB677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4" creationId="{74EB395C-2C93-A7D5-E6F1-CAF58E1C2ED1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6" creationId="{2AD656FC-43A6-A806-FEFF-3923C4F08197}"/>
          </ac:picMkLst>
        </pc:picChg>
        <pc:picChg chg="add mod">
          <ac:chgData name="伊健 杜" userId="e69aded81da48593" providerId="LiveId" clId="{ECA64540-C116-44B2-99F6-77EC9E370A16}" dt="2022-09-15T04:07:54.018" v="4477" actId="1076"/>
          <ac:picMkLst>
            <pc:docMk/>
            <pc:sldMk cId="2509462900" sldId="649"/>
            <ac:picMk id="26626" creationId="{A3573780-3470-950B-6E73-A880185DCB6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86993095" sldId="649"/>
        </pc:sldMkLst>
      </pc:sldChg>
      <pc:sldChg chg="delSp modSp new mod">
        <pc:chgData name="伊健 杜" userId="e69aded81da48593" providerId="LiveId" clId="{ECA64540-C116-44B2-99F6-77EC9E370A16}" dt="2022-09-15T10:45:34.247" v="5736" actId="20577"/>
        <pc:sldMkLst>
          <pc:docMk/>
          <pc:sldMk cId="1789710351" sldId="650"/>
        </pc:sldMkLst>
        <pc:spChg chg="mod">
          <ac:chgData name="伊健 杜" userId="e69aded81da48593" providerId="LiveId" clId="{ECA64540-C116-44B2-99F6-77EC9E370A16}" dt="2022-09-15T10:45:34.247" v="5736" actId="20577"/>
          <ac:spMkLst>
            <pc:docMk/>
            <pc:sldMk cId="1789710351" sldId="650"/>
            <ac:spMk id="2" creationId="{9BEABA60-BF2C-B38A-4050-F90367CE21D5}"/>
          </ac:spMkLst>
        </pc:spChg>
        <pc:spChg chg="del">
          <ac:chgData name="伊健 杜" userId="e69aded81da48593" providerId="LiveId" clId="{ECA64540-C116-44B2-99F6-77EC9E370A16}" dt="2022-09-15T04:08:59.672" v="4521" actId="478"/>
          <ac:spMkLst>
            <pc:docMk/>
            <pc:sldMk cId="1789710351" sldId="650"/>
            <ac:spMk id="3" creationId="{5021A0F8-2F33-1BD6-B874-28679772B7D2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02568625" sldId="650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2671234630" sldId="65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2" creationId="{9BEABA60-BF2C-B38A-4050-F90367CE21D5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3" creationId="{EC20F890-DA7C-A91A-3478-BBFEEAEAA69D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130560954" sldId="65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11708110" sldId="652"/>
        </pc:sldMkLst>
      </pc:sldChg>
      <pc:sldChg chg="delSp modSp new mod">
        <pc:chgData name="伊健 杜" userId="e69aded81da48593" providerId="LiveId" clId="{ECA64540-C116-44B2-99F6-77EC9E370A16}" dt="2022-09-15T06:01:16.810" v="5723"/>
        <pc:sldMkLst>
          <pc:docMk/>
          <pc:sldMk cId="4156095489" sldId="652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156095489" sldId="652"/>
            <ac:spMk id="2" creationId="{53331E5C-7CF2-7F2E-AB78-563A40CEA630}"/>
          </ac:spMkLst>
        </pc:spChg>
        <pc:spChg chg="del">
          <ac:chgData name="伊健 杜" userId="e69aded81da48593" providerId="LiveId" clId="{ECA64540-C116-44B2-99F6-77EC9E370A16}" dt="2022-09-15T04:10:33.138" v="4640" actId="478"/>
          <ac:spMkLst>
            <pc:docMk/>
            <pc:sldMk cId="4156095489" sldId="652"/>
            <ac:spMk id="3" creationId="{6E0007EA-4638-5D40-2917-8586B84643F4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2899109" sldId="653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495837027" sldId="65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495837027" sldId="653"/>
            <ac:spMk id="2" creationId="{53331E5C-7CF2-7F2E-AB78-563A40CEA630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559812255" sldId="654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559812255" sldId="654"/>
            <ac:spMk id="2" creationId="{53331E5C-7CF2-7F2E-AB78-563A40CEA630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48572870" sldId="654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668390016" sldId="65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5" creationId="{5A348833-9AD5-F5DA-ED19-30B702BA8AC6}"/>
          </ac:spMkLst>
        </pc:spChg>
        <pc:picChg chg="mod">
          <ac:chgData name="伊健 杜" userId="e69aded81da48593" providerId="LiveId" clId="{ECA64540-C116-44B2-99F6-77EC9E370A16}" dt="2022-09-15T04:40:27.545" v="4968" actId="1076"/>
          <ac:picMkLst>
            <pc:docMk/>
            <pc:sldMk cId="2668390016" sldId="655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74823758" sldId="655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232132806" sldId="65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45:12.419" v="5100"/>
          <ac:picMkLst>
            <pc:docMk/>
            <pc:sldMk cId="1232132806" sldId="656"/>
            <ac:picMk id="3" creationId="{D6B88DF2-0BA8-4395-ABF5-47D2CDA54383}"/>
          </ac:picMkLst>
        </pc:picChg>
        <pc:picChg chg="del">
          <ac:chgData name="伊健 杜" userId="e69aded81da48593" providerId="LiveId" clId="{ECA64540-C116-44B2-99F6-77EC9E370A16}" dt="2022-09-15T04:44:00.634" v="5003" actId="478"/>
          <ac:picMkLst>
            <pc:docMk/>
            <pc:sldMk cId="1232132806" sldId="65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12394791" sldId="656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9097649" sldId="657"/>
        </pc:sldMkLst>
      </pc:sldChg>
      <pc:sldChg chg="delSp modSp add mod">
        <pc:chgData name="伊健 杜" userId="e69aded81da48593" providerId="LiveId" clId="{ECA64540-C116-44B2-99F6-77EC9E370A16}" dt="2022-09-15T06:01:16.810" v="5723"/>
        <pc:sldMkLst>
          <pc:docMk/>
          <pc:sldMk cId="4052403386" sldId="65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5" creationId="{5A348833-9AD5-F5DA-ED19-30B702BA8AC6}"/>
          </ac:spMkLst>
        </pc:spChg>
        <pc:picChg chg="del">
          <ac:chgData name="伊健 杜" userId="e69aded81da48593" providerId="LiveId" clId="{ECA64540-C116-44B2-99F6-77EC9E370A16}" dt="2022-09-15T04:45:16.028" v="5102" actId="478"/>
          <ac:picMkLst>
            <pc:docMk/>
            <pc:sldMk cId="4052403386" sldId="657"/>
            <ac:picMk id="3" creationId="{D6B88DF2-0BA8-4395-ABF5-47D2CDA54383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869044246" sldId="658"/>
        </pc:sldMkLst>
        <pc:spChg chg="mod">
          <ac:chgData name="伊健 杜" userId="e69aded81da48593" providerId="LiveId" clId="{ECA64540-C116-44B2-99F6-77EC9E370A16}" dt="2022-09-15T04:46:28.848" v="5180" actId="20577"/>
          <ac:spMkLst>
            <pc:docMk/>
            <pc:sldMk cId="1869044246" sldId="658"/>
            <ac:spMk id="2" creationId="{BFE94349-402A-3C98-197F-650F5C38697E}"/>
          </ac:spMkLst>
        </pc:spChg>
        <pc:spChg chg="del">
          <ac:chgData name="伊健 杜" userId="e69aded81da48593" providerId="LiveId" clId="{ECA64540-C116-44B2-99F6-77EC9E370A16}" dt="2022-09-15T04:46:31.630" v="5181" actId="478"/>
          <ac:spMkLst>
            <pc:docMk/>
            <pc:sldMk cId="1869044246" sldId="658"/>
            <ac:spMk id="3" creationId="{1121988E-CE01-BF85-7529-6BAAF412E7C9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4" creationId="{B8DE1213-DD44-5876-2BB1-79CB4530377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5" creationId="{43826385-2903-91BA-1EDB-E0F1FA04389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5361424" sldId="658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78191980" sldId="659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4" creationId="{B8DE1213-DD44-5876-2BB1-79CB4530377B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5" creationId="{43826385-2903-91BA-1EDB-E0F1FA04389F}"/>
          </ac:spMkLst>
        </pc:spChg>
      </pc:sldChg>
      <pc:sldChg chg="add del">
        <pc:chgData name="伊健 杜" userId="e69aded81da48593" providerId="LiveId" clId="{ECA64540-C116-44B2-99F6-77EC9E370A16}" dt="2022-09-15T04:56:20.979" v="5384"/>
        <pc:sldMkLst>
          <pc:docMk/>
          <pc:sldMk cId="315151285" sldId="660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16449430" sldId="660"/>
        </pc:sldMkLst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2" creationId="{8FC29AA7-C579-C47E-C120-510BCBB3BB1B}"/>
          </ac:spMkLst>
        </pc:spChg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3" creationId="{04498B93-49FD-EADF-B2AA-186F44C748E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4" creationId="{D0B5ABC3-6280-3579-1F4C-2B0BDC14EB8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5" creationId="{49DEACC7-9ED9-3520-228B-3987E463FF7C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58658256" sldId="66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4" creationId="{D0B5ABC3-6280-3579-1F4C-2B0BDC14EB8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5" creationId="{49DEACC7-9ED9-3520-228B-3987E463FF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E26D-3D61-4F7B-B351-EF7093A80AB5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15C-2CA7-4E38-BA52-3EAC5ACFED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0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9B5E7-3343-C3BF-319C-AB0DE48E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E50394-66D8-242B-BD0D-14C3C75DF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084451-C3E8-29C5-27D8-37DFC6C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29FFB-1DC1-3AD2-E64B-DB614087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A4C471-9266-FB6E-7CF9-D5788E49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258681-FED6-567F-74BD-07F8C7B4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BB5FC8A-990F-E293-679D-47793AD48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920C4E-2D80-972A-5066-3D06DFB0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6B116E-3C9E-25DE-081D-CD2DB8E5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225133-A943-4716-F8C0-82283027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2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2757D72-FFDB-E74A-43D4-4A036DB89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8581EC-CA12-8BFA-F8DA-8E53FC3FA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7AE08C-930D-ABF7-EA22-2B0181EC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AE08E-5215-9890-0796-220AB9FB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0E1B1A-B611-028C-7E3D-42F5C6B4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385E5-DE9C-4A81-7BF4-18B9E515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E4AB3-F835-6D63-9D58-30641357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F8C52B-9A64-4F8F-8544-3EE96FD3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DA5E1D-B216-C605-B09A-1D9499FF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2F1ABB-364F-FB4C-E54C-3AD3C71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77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A0900-C56C-7027-220F-09A50E1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3C95D1-BD66-8601-D462-D7AD84C9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22EA7D-D2E2-74CA-70F3-E84808F3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F35EF2-B156-8465-03AA-BABAC44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932E32-88F1-9EE2-313B-E54A041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8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6CBBE-537F-22C1-D323-BFBF16B5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9CF0B4-5B83-F79C-5406-5681E167A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8F8B5E-6633-2916-C4C6-6CEC4A866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32BC09-B678-F3D4-1910-6E150B66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B0D2C-1C6A-D3DE-280F-8C10C9E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661D0E-5E69-2A67-D9B4-FDA4951F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2BDB0-2B78-B428-6BC8-91FA0C59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FAD210-4197-83C1-B4D8-6133871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44B20-8D30-BA96-D291-5AAAF528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CC0FB1-4715-2D0A-76D6-D64ADFC3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583018E-3B65-FF52-C356-7B66558BF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FACE80-D3C3-CA0F-F038-938BAE49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152C7A-2354-46B1-C9A5-2F238C9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E80586C-9381-A1ED-848A-EBF4A360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0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5394F-E91C-B6EA-A2DC-235D05F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EB281B-C32F-632C-1098-AE03DCD7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9AEF1E-F634-C93F-C616-D11A970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42A5B0-FF06-9631-2361-623A864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2DC22A-AD5E-2919-5DB0-A0CB26D5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5A9727-6E3C-9818-EE59-5EB71328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F46FDB-1440-4C2D-AC7A-47DA021F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6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5BD9A-E51B-C925-5384-E10EAE91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598E0-9F1B-0F97-8F2E-F40853E7D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208F07-D19F-041E-F636-2405E44C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AB3E11-5D76-948B-73E8-2340A9BA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78DFAC-8FF1-2635-BF0D-18E2F72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26253C-22BF-B637-DE6C-AFF25FF5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0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ED31A-ED22-9197-9E55-3D4D0E7F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8494442-8A9C-0023-BE62-367ADBBD3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DC104C-65DA-480D-4A20-D69B8FD1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45C3DA-56C6-A7B1-28FC-D7608ADF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A21F7A-AD84-C9D0-0E2A-B308CAE2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CB5435-928E-0B64-FC7F-181B8EA3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1322F-9B01-2A44-792A-96F93277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E8788A-E710-4918-1D89-CAE4D34C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A8BD4-63EA-7A23-BA70-95D89A7B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2B79-D55A-4C8C-B989-E3AE41146B47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E11CB4-2A11-E7A3-0D76-996FBBFC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F3CD4F-B32F-72DF-1AF1-79E703BCE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E95374-4399-2545-A240-4E26EB7BA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0922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14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</a:t>
            </a:r>
            <a:r>
              <a:rPr lang="en-US" altLang="zh-TW" dirty="0"/>
              <a:t>(ADV)+V or Adj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8084E3F-45CC-644E-0CF1-AE90E82BF400}"/>
              </a:ext>
            </a:extLst>
          </p:cNvPr>
          <p:cNvSpPr txBox="1">
            <a:spLocks/>
          </p:cNvSpPr>
          <p:nvPr/>
        </p:nvSpPr>
        <p:spPr>
          <a:xfrm>
            <a:off x="21336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牠看起来真可爱</a:t>
            </a:r>
          </a:p>
        </p:txBody>
      </p:sp>
      <p:pic>
        <p:nvPicPr>
          <p:cNvPr id="5122" name="Picture 2" descr="糯米糰海豹寶寶，長大之後是什麼樣子呢？ - 每日頭條">
            <a:extLst>
              <a:ext uri="{FF2B5EF4-FFF2-40B4-BE49-F238E27FC236}">
                <a16:creationId xmlns:a16="http://schemas.microsoft.com/office/drawing/2014/main" id="{BE81266D-1D72-70B4-36B3-01F5FA9A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8288"/>
            <a:ext cx="3240572" cy="48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8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台北101攻略》高空觀景台怎麼去？登上神秘第101樓花園- Klook 客路部落格">
            <a:extLst>
              <a:ext uri="{FF2B5EF4-FFF2-40B4-BE49-F238E27FC236}">
                <a16:creationId xmlns:a16="http://schemas.microsoft.com/office/drawing/2014/main" id="{01CE8684-256F-8911-4BB8-4E9B56D5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9" y="588272"/>
            <a:ext cx="10472061" cy="58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stea Dessert &amp; Bubble Tea 真好喝菜单| 新加坡美食外送| foodpanda">
            <a:extLst>
              <a:ext uri="{FF2B5EF4-FFF2-40B4-BE49-F238E27FC236}">
                <a16:creationId xmlns:a16="http://schemas.microsoft.com/office/drawing/2014/main" id="{BA85AB7C-EFCC-F4DA-AB57-C6692A9AD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0"/>
            <a:ext cx="9378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0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World of IT by Wax, Alyse, Muschietti, Andy - Amazon.ae">
            <a:extLst>
              <a:ext uri="{FF2B5EF4-FFF2-40B4-BE49-F238E27FC236}">
                <a16:creationId xmlns:a16="http://schemas.microsoft.com/office/drawing/2014/main" id="{49F0C1C8-3FAD-80F5-0721-9D674383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93" y="410270"/>
            <a:ext cx="4721294" cy="60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7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rum type washing machine">
            <a:extLst>
              <a:ext uri="{FF2B5EF4-FFF2-40B4-BE49-F238E27FC236}">
                <a16:creationId xmlns:a16="http://schemas.microsoft.com/office/drawing/2014/main" id="{F76A66AE-CCF2-8E4D-515E-AC2B3F09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7" y="1007757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拱形 3">
            <a:extLst>
              <a:ext uri="{FF2B5EF4-FFF2-40B4-BE49-F238E27FC236}">
                <a16:creationId xmlns:a16="http://schemas.microsoft.com/office/drawing/2014/main" id="{DDBAFF2B-B929-F5B5-BCA9-4B5FD1AD5A8A}"/>
              </a:ext>
            </a:extLst>
          </p:cNvPr>
          <p:cNvSpPr/>
          <p:nvPr/>
        </p:nvSpPr>
        <p:spPr>
          <a:xfrm rot="20039445">
            <a:off x="1807317" y="1689259"/>
            <a:ext cx="1030624" cy="745435"/>
          </a:xfrm>
          <a:prstGeom prst="blockArc">
            <a:avLst>
              <a:gd name="adj1" fmla="val 10800000"/>
              <a:gd name="adj2" fmla="val 20160780"/>
              <a:gd name="adj3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拱形 4">
            <a:extLst>
              <a:ext uri="{FF2B5EF4-FFF2-40B4-BE49-F238E27FC236}">
                <a16:creationId xmlns:a16="http://schemas.microsoft.com/office/drawing/2014/main" id="{53073486-404A-B97C-72C6-6B69858FC314}"/>
              </a:ext>
            </a:extLst>
          </p:cNvPr>
          <p:cNvSpPr/>
          <p:nvPr/>
        </p:nvSpPr>
        <p:spPr>
          <a:xfrm rot="19860791">
            <a:off x="1304093" y="1404000"/>
            <a:ext cx="1867276" cy="897371"/>
          </a:xfrm>
          <a:prstGeom prst="blockArc">
            <a:avLst>
              <a:gd name="adj1" fmla="val 10800000"/>
              <a:gd name="adj2" fmla="val 20661444"/>
              <a:gd name="adj3" fmla="val 22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拱形 5">
            <a:extLst>
              <a:ext uri="{FF2B5EF4-FFF2-40B4-BE49-F238E27FC236}">
                <a16:creationId xmlns:a16="http://schemas.microsoft.com/office/drawing/2014/main" id="{256058C4-0FED-60C9-354C-CBAF033FDDAD}"/>
              </a:ext>
            </a:extLst>
          </p:cNvPr>
          <p:cNvSpPr/>
          <p:nvPr/>
        </p:nvSpPr>
        <p:spPr>
          <a:xfrm rot="8933940">
            <a:off x="4102829" y="5677460"/>
            <a:ext cx="1391478" cy="687686"/>
          </a:xfrm>
          <a:prstGeom prst="blockArc">
            <a:avLst>
              <a:gd name="adj1" fmla="val 10373044"/>
              <a:gd name="adj2" fmla="val 20296828"/>
              <a:gd name="adj3" fmla="val 281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拱形 6">
            <a:extLst>
              <a:ext uri="{FF2B5EF4-FFF2-40B4-BE49-F238E27FC236}">
                <a16:creationId xmlns:a16="http://schemas.microsoft.com/office/drawing/2014/main" id="{A93D00EE-2157-2930-16C7-FAFE04B79B25}"/>
              </a:ext>
            </a:extLst>
          </p:cNvPr>
          <p:cNvSpPr/>
          <p:nvPr/>
        </p:nvSpPr>
        <p:spPr>
          <a:xfrm rot="7883659">
            <a:off x="4287496" y="5706768"/>
            <a:ext cx="1867276" cy="827852"/>
          </a:xfrm>
          <a:prstGeom prst="blockArc">
            <a:avLst>
              <a:gd name="adj1" fmla="val 11469118"/>
              <a:gd name="adj2" fmla="val 20872923"/>
              <a:gd name="adj3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9220" name="Picture 4" descr="助听器带上去感觉很吵，什么原因？？？ - 知乎">
            <a:extLst>
              <a:ext uri="{FF2B5EF4-FFF2-40B4-BE49-F238E27FC236}">
                <a16:creationId xmlns:a16="http://schemas.microsoft.com/office/drawing/2014/main" id="{E9D6CEF7-3556-E05E-7FE2-12BBCD92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12" y="3002032"/>
            <a:ext cx="65722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8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家庭作業不僅僅是男孩-插圖素材[32614699] - PIXTA圖庫">
            <a:extLst>
              <a:ext uri="{FF2B5EF4-FFF2-40B4-BE49-F238E27FC236}">
                <a16:creationId xmlns:a16="http://schemas.microsoft.com/office/drawing/2014/main" id="{671BEE66-C025-0EC6-55EF-14C50837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92" y="1643891"/>
            <a:ext cx="5953625" cy="43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4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真的</a:t>
            </a:r>
            <a:r>
              <a:rPr lang="en-US" altLang="zh-TW" dirty="0"/>
              <a:t>=truly honestly</a:t>
            </a:r>
            <a:endParaRPr lang="zh-TW" altLang="en-US" dirty="0"/>
          </a:p>
        </p:txBody>
      </p:sp>
      <p:pic>
        <p:nvPicPr>
          <p:cNvPr id="15362" name="Picture 2" descr="Meme: &quot;可是我真的好餓&quot; - All Templates - Meme-arsenal.com">
            <a:extLst>
              <a:ext uri="{FF2B5EF4-FFF2-40B4-BE49-F238E27FC236}">
                <a16:creationId xmlns:a16="http://schemas.microsoft.com/office/drawing/2014/main" id="{2D657776-E061-3BC3-9B31-28C1E1C9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59" y="2160584"/>
            <a:ext cx="4931787" cy="43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你不能再吃了表情包_表情包大全_尼凸图片网_一个图片、头像、表情包分享的网站">
            <a:extLst>
              <a:ext uri="{FF2B5EF4-FFF2-40B4-BE49-F238E27FC236}">
                <a16:creationId xmlns:a16="http://schemas.microsoft.com/office/drawing/2014/main" id="{81779D5B-C8C6-892C-A698-49A48D5D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6" y="1677228"/>
            <a:ext cx="5009322" cy="500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8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</a:t>
            </a:r>
            <a:r>
              <a:rPr lang="en-US" altLang="zh-TW" dirty="0"/>
              <a:t>(ADV)+V or Adj</a:t>
            </a:r>
            <a:endParaRPr lang="zh-TW" altLang="en-US" dirty="0"/>
          </a:p>
        </p:txBody>
      </p:sp>
      <p:pic>
        <p:nvPicPr>
          <p:cNvPr id="14338" name="Picture 2" descr="小熊迷因(@bears.meme) • Instagram photos and videos">
            <a:extLst>
              <a:ext uri="{FF2B5EF4-FFF2-40B4-BE49-F238E27FC236}">
                <a16:creationId xmlns:a16="http://schemas.microsoft.com/office/drawing/2014/main" id="{ACFF12ED-A486-8E6D-7271-F485C17E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86" y="1586711"/>
            <a:ext cx="5247861" cy="52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45D9031-F691-3441-1F4B-D908463C20B4}"/>
              </a:ext>
            </a:extLst>
          </p:cNvPr>
          <p:cNvSpPr txBox="1"/>
          <p:nvPr/>
        </p:nvSpPr>
        <p:spPr>
          <a:xfrm>
            <a:off x="3120886" y="2749012"/>
            <a:ext cx="4104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/>
              <a:t>我真的以为那是条狗</a:t>
            </a:r>
          </a:p>
        </p:txBody>
      </p:sp>
    </p:spTree>
    <p:extLst>
      <p:ext uri="{BB962C8B-B14F-4D97-AF65-F5344CB8AC3E}">
        <p14:creationId xmlns:p14="http://schemas.microsoft.com/office/powerpoint/2010/main" val="338218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</a:t>
            </a:r>
            <a:r>
              <a:rPr lang="en-US" altLang="zh-TW" dirty="0"/>
              <a:t>(ADV)+V or Adj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8084E3F-45CC-644E-0CF1-AE90E82BF400}"/>
              </a:ext>
            </a:extLst>
          </p:cNvPr>
          <p:cNvSpPr txBox="1">
            <a:spLocks/>
          </p:cNvSpPr>
          <p:nvPr/>
        </p:nvSpPr>
        <p:spPr>
          <a:xfrm>
            <a:off x="838199" y="132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dirty="0"/>
          </a:p>
        </p:txBody>
      </p:sp>
      <p:pic>
        <p:nvPicPr>
          <p:cNvPr id="2060" name="Picture 12" descr="天氣再嚴寒也會堅強活下去的裸人們| | 鍵盤大檸檬| ETtoday新聞雲">
            <a:extLst>
              <a:ext uri="{FF2B5EF4-FFF2-40B4-BE49-F238E27FC236}">
                <a16:creationId xmlns:a16="http://schemas.microsoft.com/office/drawing/2014/main" id="{C0639E7A-1620-DBC2-7119-47B2A73B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8" y="240278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7D395AB5-D8ED-6DF6-CA21-F9D751C24394}"/>
              </a:ext>
            </a:extLst>
          </p:cNvPr>
          <p:cNvSpPr/>
          <p:nvPr/>
        </p:nvSpPr>
        <p:spPr>
          <a:xfrm>
            <a:off x="4837043" y="1718847"/>
            <a:ext cx="6669156" cy="1863519"/>
          </a:xfrm>
          <a:prstGeom prst="wedgeRectCallout">
            <a:avLst>
              <a:gd name="adj1" fmla="val -78088"/>
              <a:gd name="adj2" fmla="val 964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今天天气真的很冷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313321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</a:t>
            </a:r>
            <a:r>
              <a:rPr lang="en-US" altLang="zh-TW" dirty="0"/>
              <a:t>(ADV)+V or Adj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8084E3F-45CC-644E-0CF1-AE90E82BF400}"/>
              </a:ext>
            </a:extLst>
          </p:cNvPr>
          <p:cNvSpPr txBox="1">
            <a:spLocks/>
          </p:cNvSpPr>
          <p:nvPr/>
        </p:nvSpPr>
        <p:spPr>
          <a:xfrm>
            <a:off x="838199" y="132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牠看起来真的很生气</a:t>
            </a:r>
          </a:p>
        </p:txBody>
      </p:sp>
      <p:pic>
        <p:nvPicPr>
          <p:cNvPr id="12290" name="Picture 2" descr="好斗的吉娃娃狗咬着脸看起来很生气库存照片. 图片包括有卫兵, 似犬, 下颌, 国内, 被攻击的, 查找- 164446034">
            <a:extLst>
              <a:ext uri="{FF2B5EF4-FFF2-40B4-BE49-F238E27FC236}">
                <a16:creationId xmlns:a16="http://schemas.microsoft.com/office/drawing/2014/main" id="{172FB885-4CE1-0F0B-59F4-B8E85E6C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650607"/>
            <a:ext cx="6060453" cy="43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8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一天一詞｜Day 235 clunker [舊車、破車] - ITW01">
            <a:extLst>
              <a:ext uri="{FF2B5EF4-FFF2-40B4-BE49-F238E27FC236}">
                <a16:creationId xmlns:a16="http://schemas.microsoft.com/office/drawing/2014/main" id="{08AEA61D-CBCB-C790-2A69-E2652532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70" y="878840"/>
            <a:ext cx="8152765" cy="506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8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5" y="7965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</a:t>
            </a:r>
            <a:r>
              <a:rPr lang="en-US" altLang="zh-TW" dirty="0"/>
              <a:t>(ADV)+V or Adj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8084E3F-45CC-644E-0CF1-AE90E82BF400}"/>
              </a:ext>
            </a:extLst>
          </p:cNvPr>
          <p:cNvSpPr txBox="1">
            <a:spLocks/>
          </p:cNvSpPr>
          <p:nvPr/>
        </p:nvSpPr>
        <p:spPr>
          <a:xfrm>
            <a:off x="-1275522" y="5472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90,000,000cz</a:t>
            </a:r>
            <a:endParaRPr lang="zh-TW" altLang="en-US" dirty="0"/>
          </a:p>
        </p:txBody>
      </p:sp>
      <p:pic>
        <p:nvPicPr>
          <p:cNvPr id="11266" name="Picture 2" descr="美國64% Y世代後悔買到的房子">
            <a:extLst>
              <a:ext uri="{FF2B5EF4-FFF2-40B4-BE49-F238E27FC236}">
                <a16:creationId xmlns:a16="http://schemas.microsoft.com/office/drawing/2014/main" id="{E0A24C64-2BF1-31C5-08A1-2C50E9C2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4" y="1385465"/>
            <a:ext cx="7304847" cy="408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525326-F808-233F-0F5F-9D37F24FCFC4}"/>
              </a:ext>
            </a:extLst>
          </p:cNvPr>
          <p:cNvSpPr txBox="1">
            <a:spLocks/>
          </p:cNvSpPr>
          <p:nvPr/>
        </p:nvSpPr>
        <p:spPr>
          <a:xfrm>
            <a:off x="3829877" y="55070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这栋房子真的太贵了</a:t>
            </a:r>
          </a:p>
        </p:txBody>
      </p:sp>
    </p:spTree>
    <p:extLst>
      <p:ext uri="{BB962C8B-B14F-4D97-AF65-F5344CB8AC3E}">
        <p14:creationId xmlns:p14="http://schemas.microsoft.com/office/powerpoint/2010/main" val="220736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明星幕後】關於李奧納多狄卡皮歐的15件小事！57任女友都不超過25歲，卻是好萊塢最乖的「媽寶」？">
            <a:extLst>
              <a:ext uri="{FF2B5EF4-FFF2-40B4-BE49-F238E27FC236}">
                <a16:creationId xmlns:a16="http://schemas.microsoft.com/office/drawing/2014/main" id="{3A83975B-0BB8-20D3-B19C-10C80B83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95375"/>
            <a:ext cx="9334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2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旧火车车厢素材-高清图片-摄影照片-寻图免费打包下载">
            <a:extLst>
              <a:ext uri="{FF2B5EF4-FFF2-40B4-BE49-F238E27FC236}">
                <a16:creationId xmlns:a16="http://schemas.microsoft.com/office/drawing/2014/main" id="{D08818F8-F346-1A8A-9871-DD3F2DF0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85825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91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空的教室在小學-照片素材（圖片） [78382043] - PIXTA圖庫">
            <a:extLst>
              <a:ext uri="{FF2B5EF4-FFF2-40B4-BE49-F238E27FC236}">
                <a16:creationId xmlns:a16="http://schemas.microsoft.com/office/drawing/2014/main" id="{38CCCB0D-C163-7816-51E0-A02B6C1A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56" y="1278420"/>
            <a:ext cx="6475085" cy="45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63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味王動不動來一瓶水(1500mlx12入) | 國產礦泉水| Yahoo奇摩購物中心">
            <a:extLst>
              <a:ext uri="{FF2B5EF4-FFF2-40B4-BE49-F238E27FC236}">
                <a16:creationId xmlns:a16="http://schemas.microsoft.com/office/drawing/2014/main" id="{1EDE3706-8171-2C3B-1025-D2F74D8D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66" y="1155783"/>
            <a:ext cx="3619499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AD577C5-37F3-544F-A732-0933A8E9116E}"/>
              </a:ext>
            </a:extLst>
          </p:cNvPr>
          <p:cNvSpPr txBox="1"/>
          <p:nvPr/>
        </p:nvSpPr>
        <p:spPr>
          <a:xfrm>
            <a:off x="6370983" y="4452730"/>
            <a:ext cx="2643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1,000czk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96666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冷空气来势汹汹！广西竟冷到结冰了？据说南宁还将继续降温···_财经头条">
            <a:extLst>
              <a:ext uri="{FF2B5EF4-FFF2-40B4-BE49-F238E27FC236}">
                <a16:creationId xmlns:a16="http://schemas.microsoft.com/office/drawing/2014/main" id="{6590B7FC-72F9-A5A5-31B2-AB67F25B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28" y="1428101"/>
            <a:ext cx="6413224" cy="36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78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87643"/>
            <a:ext cx="10820400" cy="1822904"/>
          </a:xfrm>
        </p:spPr>
        <p:txBody>
          <a:bodyPr/>
          <a:lstStyle/>
          <a:p>
            <a:r>
              <a:rPr lang="zh-TW" altLang="en-US" dirty="0"/>
              <a:t>烘干机</a:t>
            </a:r>
          </a:p>
        </p:txBody>
      </p:sp>
      <p:pic>
        <p:nvPicPr>
          <p:cNvPr id="6" name="Picture 4" descr="アースを付けた洗濯機のイラスト">
            <a:extLst>
              <a:ext uri="{FF2B5EF4-FFF2-40B4-BE49-F238E27FC236}">
                <a16:creationId xmlns:a16="http://schemas.microsoft.com/office/drawing/2014/main" id="{D64E67C0-D839-46B0-84F6-8BDCA497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3" y="2188029"/>
            <a:ext cx="4557265" cy="45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乾燥機のイラスト">
            <a:extLst>
              <a:ext uri="{FF2B5EF4-FFF2-40B4-BE49-F238E27FC236}">
                <a16:creationId xmlns:a16="http://schemas.microsoft.com/office/drawing/2014/main" id="{41CA944C-F3EA-5676-F72E-2ED7074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87" y="3562980"/>
            <a:ext cx="3432313" cy="32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5A84B220-8331-3746-5554-7F6CD090B1B4}"/>
              </a:ext>
            </a:extLst>
          </p:cNvPr>
          <p:cNvSpPr/>
          <p:nvPr/>
        </p:nvSpPr>
        <p:spPr>
          <a:xfrm>
            <a:off x="3825083" y="5625548"/>
            <a:ext cx="905944" cy="755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5DA86C2B-FC8C-BDF2-F4AF-37DEF72AEEBD}"/>
              </a:ext>
            </a:extLst>
          </p:cNvPr>
          <p:cNvSpPr txBox="1">
            <a:spLocks/>
          </p:cNvSpPr>
          <p:nvPr/>
        </p:nvSpPr>
        <p:spPr>
          <a:xfrm>
            <a:off x="685800" y="16890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她洗完衣服后用烘干机把衣服烘干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EB2969B-5D42-CD47-8365-AA251129E64D}"/>
              </a:ext>
            </a:extLst>
          </p:cNvPr>
          <p:cNvSpPr/>
          <p:nvPr/>
        </p:nvSpPr>
        <p:spPr>
          <a:xfrm>
            <a:off x="8077200" y="5549348"/>
            <a:ext cx="901148" cy="755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460" name="Picture 4" descr="綺麗にたたまれた服のイラスト">
            <a:extLst>
              <a:ext uri="{FF2B5EF4-FFF2-40B4-BE49-F238E27FC236}">
                <a16:creationId xmlns:a16="http://schemas.microsoft.com/office/drawing/2014/main" id="{9B3C7015-C61F-AB4F-0D50-1A0694AE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04" y="326391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EA2483E1-A02D-DCF4-5076-CDCABD3DB5FA}"/>
              </a:ext>
            </a:extLst>
          </p:cNvPr>
          <p:cNvSpPr txBox="1">
            <a:spLocks/>
          </p:cNvSpPr>
          <p:nvPr/>
        </p:nvSpPr>
        <p:spPr>
          <a:xfrm>
            <a:off x="228600" y="434961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Hōnggānjī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319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05DF1-1617-1B11-5137-33FC3FEE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9" y="115607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你喜欢用烘干机烘干衣服还是晒衣服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3" name="Picture 2" descr="乾燥機のイラスト">
            <a:extLst>
              <a:ext uri="{FF2B5EF4-FFF2-40B4-BE49-F238E27FC236}">
                <a16:creationId xmlns:a16="http://schemas.microsoft.com/office/drawing/2014/main" id="{DA235712-B5E1-5C8E-72E7-494E25AD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4" y="2966633"/>
            <a:ext cx="3432313" cy="32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洗濯物を干しているイラスト">
            <a:extLst>
              <a:ext uri="{FF2B5EF4-FFF2-40B4-BE49-F238E27FC236}">
                <a16:creationId xmlns:a16="http://schemas.microsoft.com/office/drawing/2014/main" id="{F1C7CB29-D594-F4AA-3F38-9CAE9434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37" y="3429000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7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05DF1-1617-1B11-5137-33FC3FEE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你住的地方有几台烘干机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360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77076"/>
            <a:ext cx="10820400" cy="1822904"/>
          </a:xfrm>
        </p:spPr>
        <p:txBody>
          <a:bodyPr/>
          <a:lstStyle/>
          <a:p>
            <a:r>
              <a:rPr lang="zh-TW" altLang="en-US" dirty="0"/>
              <a:t>马路</a:t>
            </a:r>
          </a:p>
        </p:txBody>
      </p:sp>
      <p:pic>
        <p:nvPicPr>
          <p:cNvPr id="21506" name="Picture 2" descr="上から見た交差点のイラスト（信号あり）">
            <a:extLst>
              <a:ext uri="{FF2B5EF4-FFF2-40B4-BE49-F238E27FC236}">
                <a16:creationId xmlns:a16="http://schemas.microsoft.com/office/drawing/2014/main" id="{4D2D1B6C-8AF9-F053-26C3-749AC76C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94" y="909015"/>
            <a:ext cx="5736949" cy="57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箭號: 向下 2">
            <a:extLst>
              <a:ext uri="{FF2B5EF4-FFF2-40B4-BE49-F238E27FC236}">
                <a16:creationId xmlns:a16="http://schemas.microsoft.com/office/drawing/2014/main" id="{C5CD7F41-B72F-CB14-68E6-1EF7ABA161DF}"/>
              </a:ext>
            </a:extLst>
          </p:cNvPr>
          <p:cNvSpPr/>
          <p:nvPr/>
        </p:nvSpPr>
        <p:spPr>
          <a:xfrm rot="19071537">
            <a:off x="5102998" y="353276"/>
            <a:ext cx="1321904" cy="1723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AEFEE67-F511-6421-5036-041E3D70DDFD}"/>
              </a:ext>
            </a:extLst>
          </p:cNvPr>
          <p:cNvSpPr txBox="1"/>
          <p:nvPr/>
        </p:nvSpPr>
        <p:spPr>
          <a:xfrm>
            <a:off x="808715" y="4393096"/>
            <a:ext cx="410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/>
              <a:t>过马路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F8AF6036-9BE4-2B0A-DA1B-D2C977DFB97B}"/>
              </a:ext>
            </a:extLst>
          </p:cNvPr>
          <p:cNvSpPr/>
          <p:nvPr/>
        </p:nvSpPr>
        <p:spPr>
          <a:xfrm>
            <a:off x="5387008" y="4696655"/>
            <a:ext cx="2623931" cy="47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508" name="Picture 4" descr="新社会人・新入社員のイラスト「走る男性社員」">
            <a:extLst>
              <a:ext uri="{FF2B5EF4-FFF2-40B4-BE49-F238E27FC236}">
                <a16:creationId xmlns:a16="http://schemas.microsoft.com/office/drawing/2014/main" id="{AEA0F162-CA0B-2633-2AF5-1EF89CAC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5710" y="3545341"/>
            <a:ext cx="2107777" cy="22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新社会人・新入社員のイラスト「走る男性社員」">
            <a:extLst>
              <a:ext uri="{FF2B5EF4-FFF2-40B4-BE49-F238E27FC236}">
                <a16:creationId xmlns:a16="http://schemas.microsoft.com/office/drawing/2014/main" id="{5100E541-E5F4-2A4B-1486-5F5880B6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1595" y="3566479"/>
            <a:ext cx="2107777" cy="22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7CA6638-C63C-FF87-DA30-6B56E368CE89}"/>
              </a:ext>
            </a:extLst>
          </p:cNvPr>
          <p:cNvSpPr txBox="1">
            <a:spLocks/>
          </p:cNvSpPr>
          <p:nvPr/>
        </p:nvSpPr>
        <p:spPr>
          <a:xfrm>
            <a:off x="553278" y="741845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Mǎlù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8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旧火车车厢素材-高清图片-摄影照片-寻图免费打包下载">
            <a:extLst>
              <a:ext uri="{FF2B5EF4-FFF2-40B4-BE49-F238E27FC236}">
                <a16:creationId xmlns:a16="http://schemas.microsoft.com/office/drawing/2014/main" id="{A0A71D90-39E5-269F-90CB-B32AC3D5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85825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7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55F51F-3D88-D410-329E-1AFCC42F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你住的房间离马路近不近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439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AD9D228-E06B-7542-C76C-2F12ED68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45" y="2359923"/>
            <a:ext cx="3952471" cy="44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0B14176-854D-F8DE-B51E-1C3FFC1885C6}"/>
              </a:ext>
            </a:extLst>
          </p:cNvPr>
          <p:cNvSpPr txBox="1"/>
          <p:nvPr/>
        </p:nvSpPr>
        <p:spPr>
          <a:xfrm>
            <a:off x="3701334" y="665922"/>
            <a:ext cx="410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/>
              <a:t>过马路</a:t>
            </a:r>
          </a:p>
        </p:txBody>
      </p:sp>
    </p:spTree>
    <p:extLst>
      <p:ext uri="{BB962C8B-B14F-4D97-AF65-F5344CB8AC3E}">
        <p14:creationId xmlns:p14="http://schemas.microsoft.com/office/powerpoint/2010/main" val="822598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55F51F-3D88-D410-329E-1AFCC42F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53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在捷克过马路危险吗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A97D56-1E92-21C0-F092-4705ED12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45" y="2359923"/>
            <a:ext cx="3952471" cy="44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60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77076"/>
            <a:ext cx="10820400" cy="1822904"/>
          </a:xfrm>
        </p:spPr>
        <p:txBody>
          <a:bodyPr/>
          <a:lstStyle/>
          <a:p>
            <a:r>
              <a:rPr lang="zh-TW" altLang="en-US" dirty="0"/>
              <a:t>一般</a:t>
            </a:r>
          </a:p>
        </p:txBody>
      </p:sp>
      <p:pic>
        <p:nvPicPr>
          <p:cNvPr id="24578" name="Picture 2" descr="こども食堂のイラスト">
            <a:extLst>
              <a:ext uri="{FF2B5EF4-FFF2-40B4-BE49-F238E27FC236}">
                <a16:creationId xmlns:a16="http://schemas.microsoft.com/office/drawing/2014/main" id="{61492062-43EB-9C67-2641-73ECF1EE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16354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4C61F725-5E67-E5B3-A6FC-8EBD0B3845B1}"/>
              </a:ext>
            </a:extLst>
          </p:cNvPr>
          <p:cNvSpPr txBox="1">
            <a:spLocks/>
          </p:cNvSpPr>
          <p:nvPr/>
        </p:nvSpPr>
        <p:spPr>
          <a:xfrm>
            <a:off x="947531" y="16828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这家餐厅很一般，没有很好吃但也不难吃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F7CD7CF-FEA5-0F01-A6FE-BA7585F05D2A}"/>
              </a:ext>
            </a:extLst>
          </p:cNvPr>
          <p:cNvSpPr txBox="1">
            <a:spLocks/>
          </p:cNvSpPr>
          <p:nvPr/>
        </p:nvSpPr>
        <p:spPr>
          <a:xfrm>
            <a:off x="598005" y="98852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Yībān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6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77076"/>
            <a:ext cx="10820400" cy="1822904"/>
          </a:xfrm>
        </p:spPr>
        <p:txBody>
          <a:bodyPr/>
          <a:lstStyle/>
          <a:p>
            <a:r>
              <a:rPr lang="zh-TW" altLang="en-US" dirty="0"/>
              <a:t>一般</a:t>
            </a:r>
          </a:p>
        </p:txBody>
      </p:sp>
      <p:pic>
        <p:nvPicPr>
          <p:cNvPr id="25602" name="Picture 2" descr="カロリーゼロのコーラのイラスト">
            <a:extLst>
              <a:ext uri="{FF2B5EF4-FFF2-40B4-BE49-F238E27FC236}">
                <a16:creationId xmlns:a16="http://schemas.microsoft.com/office/drawing/2014/main" id="{29CC1360-F151-31AD-65BD-4D55E719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59" y="2970924"/>
            <a:ext cx="3009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F8BC982C-CCDC-D2C6-FF6F-75D7027183E5}"/>
              </a:ext>
            </a:extLst>
          </p:cNvPr>
          <p:cNvSpPr txBox="1">
            <a:spLocks/>
          </p:cNvSpPr>
          <p:nvPr/>
        </p:nvSpPr>
        <p:spPr>
          <a:xfrm>
            <a:off x="458856" y="1645361"/>
            <a:ext cx="11009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这瓶饮料很一般，没有不好喝，但也不难喝</a:t>
            </a:r>
          </a:p>
        </p:txBody>
      </p:sp>
    </p:spTree>
    <p:extLst>
      <p:ext uri="{BB962C8B-B14F-4D97-AF65-F5344CB8AC3E}">
        <p14:creationId xmlns:p14="http://schemas.microsoft.com/office/powerpoint/2010/main" val="440417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8" y="77076"/>
            <a:ext cx="10820400" cy="1822904"/>
          </a:xfrm>
        </p:spPr>
        <p:txBody>
          <a:bodyPr/>
          <a:lstStyle/>
          <a:p>
            <a:r>
              <a:rPr lang="zh-TW" altLang="en-US" dirty="0"/>
              <a:t>一般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8BC982C-CCDC-D2C6-FF6F-75D7027183E5}"/>
              </a:ext>
            </a:extLst>
          </p:cNvPr>
          <p:cNvSpPr txBox="1">
            <a:spLocks/>
          </p:cNvSpPr>
          <p:nvPr/>
        </p:nvSpPr>
        <p:spPr>
          <a:xfrm>
            <a:off x="553278" y="2766218"/>
            <a:ext cx="11009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A6A5DB1-439B-F6F4-5973-544EA6ABA90F}"/>
              </a:ext>
            </a:extLst>
          </p:cNvPr>
          <p:cNvSpPr txBox="1"/>
          <p:nvPr/>
        </p:nvSpPr>
        <p:spPr>
          <a:xfrm>
            <a:off x="178903" y="1689652"/>
            <a:ext cx="11880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这家咖啡厅的咖啡很一般，但是店内很安静</a:t>
            </a:r>
          </a:p>
        </p:txBody>
      </p:sp>
      <p:pic>
        <p:nvPicPr>
          <p:cNvPr id="26626" name="Picture 2" descr="カフェ・喫茶店のイラスト（建物） | かわいいフリー素材集 いらすとや">
            <a:extLst>
              <a:ext uri="{FF2B5EF4-FFF2-40B4-BE49-F238E27FC236}">
                <a16:creationId xmlns:a16="http://schemas.microsoft.com/office/drawing/2014/main" id="{EDE10D63-36B0-74BB-97D4-16D410CD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56" y="2911370"/>
            <a:ext cx="4086017" cy="35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カフェで仕事・勉強をしている女性のイラスト | かわいいフリー素材集 ...">
            <a:extLst>
              <a:ext uri="{FF2B5EF4-FFF2-40B4-BE49-F238E27FC236}">
                <a16:creationId xmlns:a16="http://schemas.microsoft.com/office/drawing/2014/main" id="{9E18957C-ADA1-1183-1855-170B1CB5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816721"/>
            <a:ext cx="3241467" cy="36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30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30A44A-A5F1-FDE3-B339-F756C4A4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你们觉得学校的咖啡机的咖啡怎么样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629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30A44A-A5F1-FDE3-B339-F756C4A4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你们觉得</a:t>
            </a:r>
            <a:r>
              <a:rPr lang="en-US" altLang="zh-TW" dirty="0" err="1"/>
              <a:t>kofola</a:t>
            </a:r>
            <a:r>
              <a:rPr lang="zh-TW" altLang="en-US" dirty="0"/>
              <a:t>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9205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86FF35-64C5-25DC-AB05-F25F9050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着急</a:t>
            </a:r>
          </a:p>
        </p:txBody>
      </p:sp>
      <p:pic>
        <p:nvPicPr>
          <p:cNvPr id="27652" name="Picture 4" descr="卡通着急上学的女孩免抠素材免费下载_觅元素51yuansu.com">
            <a:extLst>
              <a:ext uri="{FF2B5EF4-FFF2-40B4-BE49-F238E27FC236}">
                <a16:creationId xmlns:a16="http://schemas.microsoft.com/office/drawing/2014/main" id="{56B83739-D1EF-A352-068F-ACA15CE5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1" y="2822819"/>
            <a:ext cx="3349074" cy="38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BECD5AD-7726-68D8-FEED-AAB399F379D3}"/>
              </a:ext>
            </a:extLst>
          </p:cNvPr>
          <p:cNvSpPr txBox="1"/>
          <p:nvPr/>
        </p:nvSpPr>
        <p:spPr>
          <a:xfrm>
            <a:off x="2633870" y="1800018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他很着急，因为上课要迟到了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14B0FDA-746A-B254-0D26-964C54523532}"/>
              </a:ext>
            </a:extLst>
          </p:cNvPr>
          <p:cNvSpPr txBox="1">
            <a:spLocks/>
          </p:cNvSpPr>
          <p:nvPr/>
        </p:nvSpPr>
        <p:spPr>
          <a:xfrm>
            <a:off x="671098" y="949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Zháojí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82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86FF35-64C5-25DC-AB05-F25F9050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着急</a:t>
            </a:r>
          </a:p>
        </p:txBody>
      </p:sp>
      <p:pic>
        <p:nvPicPr>
          <p:cNvPr id="27650" name="Picture 2" descr="当你坐在家人/朋友车上，但ta开车不太稳健时-新浪汽车">
            <a:extLst>
              <a:ext uri="{FF2B5EF4-FFF2-40B4-BE49-F238E27FC236}">
                <a16:creationId xmlns:a16="http://schemas.microsoft.com/office/drawing/2014/main" id="{234EC2D8-8F61-A970-DEB4-ADA0F285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96" y="937592"/>
            <a:ext cx="5920408" cy="59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28499D3-8759-1987-8F5E-BDF8651269B2}"/>
              </a:ext>
            </a:extLst>
          </p:cNvPr>
          <p:cNvSpPr txBox="1"/>
          <p:nvPr/>
        </p:nvSpPr>
        <p:spPr>
          <a:xfrm>
            <a:off x="2951549" y="937592"/>
            <a:ext cx="628890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他要迟到了，很着急，于是车开得很快</a:t>
            </a:r>
          </a:p>
        </p:txBody>
      </p:sp>
    </p:spTree>
    <p:extLst>
      <p:ext uri="{BB962C8B-B14F-4D97-AF65-F5344CB8AC3E}">
        <p14:creationId xmlns:p14="http://schemas.microsoft.com/office/powerpoint/2010/main" val="212504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梦见旧房子是什么意思预兆- 原版周公解梦大全">
            <a:extLst>
              <a:ext uri="{FF2B5EF4-FFF2-40B4-BE49-F238E27FC236}">
                <a16:creationId xmlns:a16="http://schemas.microsoft.com/office/drawing/2014/main" id="{41EDD328-DD8D-2A78-34DD-2E2A3464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62" y="1022785"/>
            <a:ext cx="7083080" cy="43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20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周公解夢夢見找不到東西很著急_周公解夢大全_解夢網">
            <a:extLst>
              <a:ext uri="{FF2B5EF4-FFF2-40B4-BE49-F238E27FC236}">
                <a16:creationId xmlns:a16="http://schemas.microsoft.com/office/drawing/2014/main" id="{1200A83B-AF39-6A24-293A-8A53F9A0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94" y="2258875"/>
            <a:ext cx="4801612" cy="40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C82F553-2E98-C00C-C527-53079C868496}"/>
              </a:ext>
            </a:extLst>
          </p:cNvPr>
          <p:cNvSpPr txBox="1"/>
          <p:nvPr/>
        </p:nvSpPr>
        <p:spPr>
          <a:xfrm>
            <a:off x="3695194" y="135172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他找不到东西，很着急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BF72996-635E-07A9-9FB7-04943EC8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51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着急</a:t>
            </a:r>
          </a:p>
        </p:txBody>
      </p:sp>
    </p:spTree>
    <p:extLst>
      <p:ext uri="{BB962C8B-B14F-4D97-AF65-F5344CB8AC3E}">
        <p14:creationId xmlns:p14="http://schemas.microsoft.com/office/powerpoint/2010/main" val="706251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愛情短篇｜在你不回訊息時，我複習了無數次我們的對話｜女人迷Womany">
            <a:extLst>
              <a:ext uri="{FF2B5EF4-FFF2-40B4-BE49-F238E27FC236}">
                <a16:creationId xmlns:a16="http://schemas.microsoft.com/office/drawing/2014/main" id="{8F3FF9EE-35C4-3DDE-7147-23F5CBAB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1" y="2523389"/>
            <a:ext cx="6347792" cy="42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3D0A689-8664-969F-E631-D673038C8ED0}"/>
              </a:ext>
            </a:extLst>
          </p:cNvPr>
          <p:cNvSpPr txBox="1"/>
          <p:nvPr/>
        </p:nvSpPr>
        <p:spPr>
          <a:xfrm>
            <a:off x="2929881" y="1465676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他等不到男朋友的电话，很着急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AF4A488-A79C-EF4E-C50B-3399B093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51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着急</a:t>
            </a:r>
          </a:p>
        </p:txBody>
      </p:sp>
      <p:sp>
        <p:nvSpPr>
          <p:cNvPr id="6" name="想法泡泡: 雲朵 5">
            <a:extLst>
              <a:ext uri="{FF2B5EF4-FFF2-40B4-BE49-F238E27FC236}">
                <a16:creationId xmlns:a16="http://schemas.microsoft.com/office/drawing/2014/main" id="{A271730F-7DD5-4F42-5C54-390F7C10D13B}"/>
              </a:ext>
            </a:extLst>
          </p:cNvPr>
          <p:cNvSpPr/>
          <p:nvPr/>
        </p:nvSpPr>
        <p:spPr>
          <a:xfrm>
            <a:off x="6669156" y="3212558"/>
            <a:ext cx="5408038" cy="2822713"/>
          </a:xfrm>
          <a:prstGeom prst="cloudCallout">
            <a:avLst>
              <a:gd name="adj1" fmla="val -63839"/>
              <a:gd name="adj2" fmla="val -371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爆炸: 十四角 6">
            <a:extLst>
              <a:ext uri="{FF2B5EF4-FFF2-40B4-BE49-F238E27FC236}">
                <a16:creationId xmlns:a16="http://schemas.microsoft.com/office/drawing/2014/main" id="{4165ECC2-A9CD-8EE7-8EF7-D95603EC7367}"/>
              </a:ext>
            </a:extLst>
          </p:cNvPr>
          <p:cNvSpPr/>
          <p:nvPr/>
        </p:nvSpPr>
        <p:spPr>
          <a:xfrm>
            <a:off x="7473939" y="4637997"/>
            <a:ext cx="880476" cy="77525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禁止標誌 7">
            <a:extLst>
              <a:ext uri="{FF2B5EF4-FFF2-40B4-BE49-F238E27FC236}">
                <a16:creationId xmlns:a16="http://schemas.microsoft.com/office/drawing/2014/main" id="{67DC09F9-9B75-F9E1-1E1F-96BE39CAEA40}"/>
              </a:ext>
            </a:extLst>
          </p:cNvPr>
          <p:cNvSpPr/>
          <p:nvPr/>
        </p:nvSpPr>
        <p:spPr>
          <a:xfrm>
            <a:off x="10207487" y="3709514"/>
            <a:ext cx="885734" cy="91440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閃電 8">
            <a:extLst>
              <a:ext uri="{FF2B5EF4-FFF2-40B4-BE49-F238E27FC236}">
                <a16:creationId xmlns:a16="http://schemas.microsoft.com/office/drawing/2014/main" id="{CCC32994-AB87-C3D3-D70F-1D46F981B235}"/>
              </a:ext>
            </a:extLst>
          </p:cNvPr>
          <p:cNvSpPr/>
          <p:nvPr/>
        </p:nvSpPr>
        <p:spPr>
          <a:xfrm>
            <a:off x="7911548" y="3825480"/>
            <a:ext cx="885734" cy="775252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加號 9">
            <a:extLst>
              <a:ext uri="{FF2B5EF4-FFF2-40B4-BE49-F238E27FC236}">
                <a16:creationId xmlns:a16="http://schemas.microsoft.com/office/drawing/2014/main" id="{7758DF8F-2677-DAB1-9DF7-45DB53C12608}"/>
              </a:ext>
            </a:extLst>
          </p:cNvPr>
          <p:cNvSpPr/>
          <p:nvPr/>
        </p:nvSpPr>
        <p:spPr>
          <a:xfrm>
            <a:off x="8792024" y="4284332"/>
            <a:ext cx="1162303" cy="1292087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065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2390B1-AA3A-0B7D-0E93-7FB11168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你什么时候会很着急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9150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564D0-06F9-883A-B45E-7E0405F8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餐馆儿</a:t>
            </a:r>
          </a:p>
        </p:txBody>
      </p:sp>
      <p:pic>
        <p:nvPicPr>
          <p:cNvPr id="4" name="Picture 2" descr="こども食堂のイラスト">
            <a:extLst>
              <a:ext uri="{FF2B5EF4-FFF2-40B4-BE49-F238E27FC236}">
                <a16:creationId xmlns:a16="http://schemas.microsoft.com/office/drawing/2014/main" id="{E0C9A67A-1AD8-60C3-101C-565D946B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16354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BF3D7146-865C-AC13-ECB2-32CAF2CF40F2}"/>
              </a:ext>
            </a:extLst>
          </p:cNvPr>
          <p:cNvSpPr txBox="1">
            <a:spLocks/>
          </p:cNvSpPr>
          <p:nvPr/>
        </p:nvSpPr>
        <p:spPr>
          <a:xfrm>
            <a:off x="-215347" y="3000581"/>
            <a:ext cx="48966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这家餐厅怎么样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6" name="Picture 6" descr="話し合う人たちのイラスト（女性4）">
            <a:extLst>
              <a:ext uri="{FF2B5EF4-FFF2-40B4-BE49-F238E27FC236}">
                <a16:creationId xmlns:a16="http://schemas.microsoft.com/office/drawing/2014/main" id="{CBDA5B75-E7B3-CDDD-DB4D-2CA7207D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82" y="4326144"/>
            <a:ext cx="1828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話し合う人たちのイラスト（男性1）">
            <a:extLst>
              <a:ext uri="{FF2B5EF4-FFF2-40B4-BE49-F238E27FC236}">
                <a16:creationId xmlns:a16="http://schemas.microsoft.com/office/drawing/2014/main" id="{9D965A90-7431-CFE9-35D4-B002542C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690" y="4326144"/>
            <a:ext cx="1943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2A3E3233-B284-1980-D2F8-1700459E8D59}"/>
              </a:ext>
            </a:extLst>
          </p:cNvPr>
          <p:cNvSpPr txBox="1">
            <a:spLocks/>
          </p:cNvSpPr>
          <p:nvPr/>
        </p:nvSpPr>
        <p:spPr>
          <a:xfrm>
            <a:off x="7510671" y="3019123"/>
            <a:ext cx="48966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这家餐馆儿很一般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2A09A67-48AA-E182-D24E-7E0A9671B0A5}"/>
              </a:ext>
            </a:extLst>
          </p:cNvPr>
          <p:cNvSpPr txBox="1">
            <a:spLocks/>
          </p:cNvSpPr>
          <p:nvPr/>
        </p:nvSpPr>
        <p:spPr>
          <a:xfrm>
            <a:off x="680357" y="10200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Cānguǎnr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6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564D0-06F9-883A-B45E-7E0405F8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餐馆儿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A3E3233-B284-1980-D2F8-1700459E8D59}"/>
              </a:ext>
            </a:extLst>
          </p:cNvPr>
          <p:cNvSpPr txBox="1">
            <a:spLocks/>
          </p:cNvSpPr>
          <p:nvPr/>
        </p:nvSpPr>
        <p:spPr>
          <a:xfrm>
            <a:off x="1568726" y="2939609"/>
            <a:ext cx="9054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你觉得布尔诺哪家餐馆儿最好吃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5107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564D0-06F9-883A-B45E-7E0405F8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餐馆儿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A3E3233-B284-1980-D2F8-1700459E8D59}"/>
              </a:ext>
            </a:extLst>
          </p:cNvPr>
          <p:cNvSpPr txBox="1">
            <a:spLocks/>
          </p:cNvSpPr>
          <p:nvPr/>
        </p:nvSpPr>
        <p:spPr>
          <a:xfrm>
            <a:off x="1568726" y="2939609"/>
            <a:ext cx="9054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你觉得布尔诺什么餐馆儿最多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5137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4B38F1-7756-8AF2-F597-D8A5DCD6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50"/>
            <a:ext cx="10515600" cy="1325563"/>
          </a:xfrm>
        </p:spPr>
        <p:txBody>
          <a:bodyPr/>
          <a:lstStyle/>
          <a:p>
            <a:r>
              <a:rPr lang="zh-TW" altLang="en-US" dirty="0"/>
              <a:t>地道</a:t>
            </a:r>
          </a:p>
        </p:txBody>
      </p:sp>
      <p:pic>
        <p:nvPicPr>
          <p:cNvPr id="4" name="Picture 2" descr="こども食堂のイラスト">
            <a:extLst>
              <a:ext uri="{FF2B5EF4-FFF2-40B4-BE49-F238E27FC236}">
                <a16:creationId xmlns:a16="http://schemas.microsoft.com/office/drawing/2014/main" id="{77970743-7DB0-0E10-A595-70147100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81" y="34290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047F5D0-69F5-2723-0651-9E65C2830595}"/>
              </a:ext>
            </a:extLst>
          </p:cNvPr>
          <p:cNvSpPr txBox="1">
            <a:spLocks/>
          </p:cNvSpPr>
          <p:nvPr/>
        </p:nvSpPr>
        <p:spPr>
          <a:xfrm>
            <a:off x="-127552" y="1849438"/>
            <a:ext cx="5960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这家中国餐厅怎么样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6" name="Picture 6" descr="話し合う人たちのイラスト（女性4）">
            <a:extLst>
              <a:ext uri="{FF2B5EF4-FFF2-40B4-BE49-F238E27FC236}">
                <a16:creationId xmlns:a16="http://schemas.microsoft.com/office/drawing/2014/main" id="{23B46519-E029-E8F3-EC1A-4CA1E0C9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" y="3524250"/>
            <a:ext cx="2562639" cy="33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話し合う人たちのイラスト（男性1）">
            <a:extLst>
              <a:ext uri="{FF2B5EF4-FFF2-40B4-BE49-F238E27FC236}">
                <a16:creationId xmlns:a16="http://schemas.microsoft.com/office/drawing/2014/main" id="{7E966160-5499-58B9-AF8F-2EA411DC8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83" y="3429000"/>
            <a:ext cx="2562638" cy="31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794CA507-1B4F-FC30-27B3-D225AF5AA521}"/>
              </a:ext>
            </a:extLst>
          </p:cNvPr>
          <p:cNvSpPr txBox="1">
            <a:spLocks/>
          </p:cNvSpPr>
          <p:nvPr/>
        </p:nvSpPr>
        <p:spPr>
          <a:xfrm>
            <a:off x="5871983" y="2198687"/>
            <a:ext cx="6056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这家中国餐馆儿很地道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A851219-8B32-B81A-11E2-9F0E8968FBC0}"/>
              </a:ext>
            </a:extLst>
          </p:cNvPr>
          <p:cNvSpPr txBox="1">
            <a:spLocks/>
          </p:cNvSpPr>
          <p:nvPr/>
        </p:nvSpPr>
        <p:spPr>
          <a:xfrm>
            <a:off x="838200" y="924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Dìdao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36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4B38F1-7756-8AF2-F597-D8A5DCD6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地道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94CA507-1B4F-FC30-27B3-D225AF5AA521}"/>
              </a:ext>
            </a:extLst>
          </p:cNvPr>
          <p:cNvSpPr txBox="1">
            <a:spLocks/>
          </p:cNvSpPr>
          <p:nvPr/>
        </p:nvSpPr>
        <p:spPr>
          <a:xfrm>
            <a:off x="901782" y="1944410"/>
            <a:ext cx="10388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这杯奶茶的味道很地道，跟台湾的差不多</a:t>
            </a:r>
          </a:p>
        </p:txBody>
      </p:sp>
      <p:pic>
        <p:nvPicPr>
          <p:cNvPr id="32770" name="Picture 2" descr="タピオカミルクティーを飲む人のイラスト（男性）">
            <a:extLst>
              <a:ext uri="{FF2B5EF4-FFF2-40B4-BE49-F238E27FC236}">
                <a16:creationId xmlns:a16="http://schemas.microsoft.com/office/drawing/2014/main" id="{1840C139-7DE7-C802-EE31-D84FF660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80" y="2855844"/>
            <a:ext cx="3314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53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AF80F1-3614-FB41-3EF4-F2B825DC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过几天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FD33608-254D-ADA2-BA54-0A13A01CAE91}"/>
              </a:ext>
            </a:extLst>
          </p:cNvPr>
          <p:cNvSpPr txBox="1">
            <a:spLocks/>
          </p:cNvSpPr>
          <p:nvPr/>
        </p:nvSpPr>
        <p:spPr>
          <a:xfrm>
            <a:off x="697837" y="3474553"/>
            <a:ext cx="5960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好啊</a:t>
            </a:r>
          </a:p>
        </p:txBody>
      </p:sp>
      <p:pic>
        <p:nvPicPr>
          <p:cNvPr id="8" name="Picture 6" descr="話し合う人たちのイラスト（女性4）">
            <a:extLst>
              <a:ext uri="{FF2B5EF4-FFF2-40B4-BE49-F238E27FC236}">
                <a16:creationId xmlns:a16="http://schemas.microsoft.com/office/drawing/2014/main" id="{15F267FE-339A-0625-B337-C2819C83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7" y="3524250"/>
            <a:ext cx="2562639" cy="33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話し合う人たちのイラスト（男性1）">
            <a:extLst>
              <a:ext uri="{FF2B5EF4-FFF2-40B4-BE49-F238E27FC236}">
                <a16:creationId xmlns:a16="http://schemas.microsoft.com/office/drawing/2014/main" id="{88187D63-10B8-C4F4-8E2A-90B7F66B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86" y="2693253"/>
            <a:ext cx="3440983" cy="42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B4F02B0-E038-D3D7-23D5-0E9DD8208871}"/>
              </a:ext>
            </a:extLst>
          </p:cNvPr>
          <p:cNvSpPr txBox="1">
            <a:spLocks/>
          </p:cNvSpPr>
          <p:nvPr/>
        </p:nvSpPr>
        <p:spPr>
          <a:xfrm>
            <a:off x="1340922" y="1511057"/>
            <a:ext cx="11113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那家中国餐馆儿很地道，过几天我带你去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62C7B52-7560-8F54-1C3D-75A0C6990255}"/>
              </a:ext>
            </a:extLst>
          </p:cNvPr>
          <p:cNvSpPr txBox="1">
            <a:spLocks/>
          </p:cNvSpPr>
          <p:nvPr/>
        </p:nvSpPr>
        <p:spPr>
          <a:xfrm>
            <a:off x="697837" y="938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Guò</a:t>
            </a:r>
            <a:r>
              <a:rPr lang="en-US" altLang="zh-TW" dirty="0"/>
              <a:t> </a:t>
            </a:r>
            <a:r>
              <a:rPr lang="en-US" altLang="zh-TW" dirty="0" err="1"/>
              <a:t>jǐ</a:t>
            </a:r>
            <a:r>
              <a:rPr lang="en-US" altLang="zh-TW" dirty="0"/>
              <a:t> </a:t>
            </a:r>
            <a:r>
              <a:rPr lang="en-US" altLang="zh-TW" dirty="0" err="1"/>
              <a:t>tiān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832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AF80F1-3614-FB41-3EF4-F2B825DC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过几天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D636C600-E71B-5111-7C29-9B17F6D5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3" y="2001872"/>
            <a:ext cx="7893326" cy="38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20張超好笑【大墓碑】梗圖！快來看看網友們的搞笑創作！">
            <a:extLst>
              <a:ext uri="{FF2B5EF4-FFF2-40B4-BE49-F238E27FC236}">
                <a16:creationId xmlns:a16="http://schemas.microsoft.com/office/drawing/2014/main" id="{78B0D4A7-E751-B7CC-E318-CD9AB0C0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25" y="4224130"/>
            <a:ext cx="3841576" cy="26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旧手机图片_旧手机素材_旧手机模板免费下载-六图网">
            <a:extLst>
              <a:ext uri="{FF2B5EF4-FFF2-40B4-BE49-F238E27FC236}">
                <a16:creationId xmlns:a16="http://schemas.microsoft.com/office/drawing/2014/main" id="{6160C992-3164-DB68-91C2-D0C4E8A3D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3" y="2183089"/>
            <a:ext cx="3565044" cy="26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19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AF80F1-3614-FB41-3EF4-F2B825DC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9" y="454267"/>
            <a:ext cx="10515600" cy="1325563"/>
          </a:xfrm>
        </p:spPr>
        <p:txBody>
          <a:bodyPr/>
          <a:lstStyle/>
          <a:p>
            <a:r>
              <a:rPr lang="zh-TW" altLang="en-US" dirty="0"/>
              <a:t>过几天</a:t>
            </a:r>
          </a:p>
        </p:txBody>
      </p:sp>
      <p:pic>
        <p:nvPicPr>
          <p:cNvPr id="9" name="Picture 8" descr="話し合う人たちのイラスト（男性1）">
            <a:extLst>
              <a:ext uri="{FF2B5EF4-FFF2-40B4-BE49-F238E27FC236}">
                <a16:creationId xmlns:a16="http://schemas.microsoft.com/office/drawing/2014/main" id="{88187D63-10B8-C4F4-8E2A-90B7F66B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39" y="3120887"/>
            <a:ext cx="3049484" cy="37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B4F02B0-E038-D3D7-23D5-0E9DD8208871}"/>
              </a:ext>
            </a:extLst>
          </p:cNvPr>
          <p:cNvSpPr txBox="1">
            <a:spLocks/>
          </p:cNvSpPr>
          <p:nvPr/>
        </p:nvSpPr>
        <p:spPr>
          <a:xfrm>
            <a:off x="259686" y="1949722"/>
            <a:ext cx="7055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/>
              <a:t>那家中国餐馆儿很地道，过几天我带你去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267DCA9-2F00-27C0-E310-AEE76C3B6E19}"/>
              </a:ext>
            </a:extLst>
          </p:cNvPr>
          <p:cNvSpPr txBox="1">
            <a:spLocks/>
          </p:cNvSpPr>
          <p:nvPr/>
        </p:nvSpPr>
        <p:spPr>
          <a:xfrm>
            <a:off x="6317975" y="2908406"/>
            <a:ext cx="3829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2days~3days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0A37055-E963-2E12-0DE7-4E85241FB16E}"/>
              </a:ext>
            </a:extLst>
          </p:cNvPr>
          <p:cNvSpPr txBox="1">
            <a:spLocks/>
          </p:cNvSpPr>
          <p:nvPr/>
        </p:nvSpPr>
        <p:spPr>
          <a:xfrm>
            <a:off x="6317975" y="3741079"/>
            <a:ext cx="3829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2days~30days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EE85E56-4B06-61C7-443E-2D79BDC850F0}"/>
              </a:ext>
            </a:extLst>
          </p:cNvPr>
          <p:cNvSpPr txBox="1">
            <a:spLocks/>
          </p:cNvSpPr>
          <p:nvPr/>
        </p:nvSpPr>
        <p:spPr>
          <a:xfrm>
            <a:off x="6218584" y="4688171"/>
            <a:ext cx="4588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30days~1 year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887B801-9851-DBA4-FE99-9AA415360A07}"/>
              </a:ext>
            </a:extLst>
          </p:cNvPr>
          <p:cNvSpPr txBox="1">
            <a:spLocks/>
          </p:cNvSpPr>
          <p:nvPr/>
        </p:nvSpPr>
        <p:spPr>
          <a:xfrm>
            <a:off x="6218584" y="5532437"/>
            <a:ext cx="4588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never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91983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F734C5-2CFA-D5E3-8EF6-B794A69A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28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门,老,旧门高清图库素材免费下载(图片编号:6565049)-六图网">
            <a:extLst>
              <a:ext uri="{FF2B5EF4-FFF2-40B4-BE49-F238E27FC236}">
                <a16:creationId xmlns:a16="http://schemas.microsoft.com/office/drawing/2014/main" id="{BF7B33C1-279B-94A5-A92A-A2142715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25" y="0"/>
            <a:ext cx="5724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</a:t>
            </a:r>
            <a:r>
              <a:rPr lang="en-US" altLang="zh-TW" dirty="0"/>
              <a:t>(ADV)+V or Adj</a:t>
            </a:r>
            <a:endParaRPr lang="zh-TW" altLang="en-US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5000302-8A07-D7C8-5A86-ED2E7F272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30" y="1145623"/>
            <a:ext cx="5715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and drawn fish  seamless background pattern.">
            <a:extLst>
              <a:ext uri="{FF2B5EF4-FFF2-40B4-BE49-F238E27FC236}">
                <a16:creationId xmlns:a16="http://schemas.microsoft.com/office/drawing/2014/main" id="{370CF641-3866-D7E5-078F-790F95573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50" b="68211" l="13419" r="53834">
                        <a14:foregroundMark x1="15016" y1="65335" x2="18211" y2="64377"/>
                        <a14:foregroundMark x1="13419" y1="60543" x2="15495" y2="61661"/>
                        <a14:foregroundMark x1="52875" y1="62141" x2="53834" y2="63738"/>
                        <a14:foregroundMark x1="38179" y1="68211" x2="38818" y2="6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55667" r="43069" b="30831"/>
          <a:stretch/>
        </p:blipFill>
        <p:spPr bwMode="auto">
          <a:xfrm rot="18983231">
            <a:off x="2703442" y="1925658"/>
            <a:ext cx="8365435" cy="16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45D9031-F691-3441-1F4B-D908463C20B4}"/>
              </a:ext>
            </a:extLst>
          </p:cNvPr>
          <p:cNvSpPr txBox="1"/>
          <p:nvPr/>
        </p:nvSpPr>
        <p:spPr>
          <a:xfrm>
            <a:off x="3130826" y="5891162"/>
            <a:ext cx="52478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/>
              <a:t>这条鱼真长</a:t>
            </a:r>
            <a:r>
              <a:rPr lang="en-US" altLang="zh-TW" sz="4400" dirty="0"/>
              <a:t>!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7698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</a:t>
            </a:r>
            <a:r>
              <a:rPr lang="en-US" altLang="zh-TW" dirty="0"/>
              <a:t>(ADV)+V or Adj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8084E3F-45CC-644E-0CF1-AE90E82BF400}"/>
              </a:ext>
            </a:extLst>
          </p:cNvPr>
          <p:cNvSpPr txBox="1">
            <a:spLocks/>
          </p:cNvSpPr>
          <p:nvPr/>
        </p:nvSpPr>
        <p:spPr>
          <a:xfrm>
            <a:off x="838199" y="132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dirty="0"/>
          </a:p>
        </p:txBody>
      </p:sp>
      <p:pic>
        <p:nvPicPr>
          <p:cNvPr id="2060" name="Picture 12" descr="天氣再嚴寒也會堅強活下去的裸人們| | 鍵盤大檸檬| ETtoday新聞雲">
            <a:extLst>
              <a:ext uri="{FF2B5EF4-FFF2-40B4-BE49-F238E27FC236}">
                <a16:creationId xmlns:a16="http://schemas.microsoft.com/office/drawing/2014/main" id="{C0639E7A-1620-DBC2-7119-47B2A73B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8" y="240278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7D395AB5-D8ED-6DF6-CA21-F9D751C24394}"/>
              </a:ext>
            </a:extLst>
          </p:cNvPr>
          <p:cNvSpPr/>
          <p:nvPr/>
        </p:nvSpPr>
        <p:spPr>
          <a:xfrm>
            <a:off x="4837043" y="1718847"/>
            <a:ext cx="6669156" cy="1863519"/>
          </a:xfrm>
          <a:prstGeom prst="wedgeRectCallout">
            <a:avLst>
              <a:gd name="adj1" fmla="val -78088"/>
              <a:gd name="adj2" fmla="val 964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今天天气真冷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219069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真</a:t>
            </a:r>
            <a:r>
              <a:rPr lang="en-US" altLang="zh-TW" dirty="0"/>
              <a:t>(ADV)+V or Adj</a:t>
            </a:r>
            <a:endParaRPr lang="zh-TW" alt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B9055CF-0339-6C71-D7FD-515DBD772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88" y="3121866"/>
            <a:ext cx="3786395" cy="37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C8084E3F-45CC-644E-0CF1-AE90E82BF400}"/>
              </a:ext>
            </a:extLst>
          </p:cNvPr>
          <p:cNvSpPr txBox="1">
            <a:spLocks/>
          </p:cNvSpPr>
          <p:nvPr/>
        </p:nvSpPr>
        <p:spPr>
          <a:xfrm>
            <a:off x="838199" y="1325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牠看起来真难过</a:t>
            </a:r>
          </a:p>
        </p:txBody>
      </p:sp>
    </p:spTree>
    <p:extLst>
      <p:ext uri="{BB962C8B-B14F-4D97-AF65-F5344CB8AC3E}">
        <p14:creationId xmlns:p14="http://schemas.microsoft.com/office/powerpoint/2010/main" val="327917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478</Words>
  <Application>Microsoft Office PowerPoint</Application>
  <PresentationFormat>寬螢幕</PresentationFormat>
  <Paragraphs>75</Paragraphs>
  <Slides>51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佈景主題</vt:lpstr>
      <vt:lpstr>0922</vt:lpstr>
      <vt:lpstr>PowerPoint 簡報</vt:lpstr>
      <vt:lpstr>PowerPoint 簡報</vt:lpstr>
      <vt:lpstr>PowerPoint 簡報</vt:lpstr>
      <vt:lpstr>PowerPoint 簡報</vt:lpstr>
      <vt:lpstr>PowerPoint 簡報</vt:lpstr>
      <vt:lpstr>真(ADV)+V or Adj</vt:lpstr>
      <vt:lpstr>真(ADV)+V or Adj</vt:lpstr>
      <vt:lpstr>真(ADV)+V or Adj</vt:lpstr>
      <vt:lpstr>真(ADV)+V or Adj</vt:lpstr>
      <vt:lpstr>PowerPoint 簡報</vt:lpstr>
      <vt:lpstr>PowerPoint 簡報</vt:lpstr>
      <vt:lpstr>PowerPoint 簡報</vt:lpstr>
      <vt:lpstr>PowerPoint 簡報</vt:lpstr>
      <vt:lpstr>PowerPoint 簡報</vt:lpstr>
      <vt:lpstr>真的=truly honestly</vt:lpstr>
      <vt:lpstr>真(ADV)+V or Adj</vt:lpstr>
      <vt:lpstr>真(ADV)+V or Adj</vt:lpstr>
      <vt:lpstr>真(ADV)+V or Adj</vt:lpstr>
      <vt:lpstr>真(ADV)+V or Adj</vt:lpstr>
      <vt:lpstr>PowerPoint 簡報</vt:lpstr>
      <vt:lpstr>PowerPoint 簡報</vt:lpstr>
      <vt:lpstr>PowerPoint 簡報</vt:lpstr>
      <vt:lpstr>PowerPoint 簡報</vt:lpstr>
      <vt:lpstr>PowerPoint 簡報</vt:lpstr>
      <vt:lpstr>烘干机</vt:lpstr>
      <vt:lpstr>你喜欢用烘干机烘干衣服还是晒衣服?</vt:lpstr>
      <vt:lpstr>你住的地方有几台烘干机?</vt:lpstr>
      <vt:lpstr>马路</vt:lpstr>
      <vt:lpstr>你住的房间离马路近不近?</vt:lpstr>
      <vt:lpstr>PowerPoint 簡報</vt:lpstr>
      <vt:lpstr>在捷克过马路危险吗?</vt:lpstr>
      <vt:lpstr>一般</vt:lpstr>
      <vt:lpstr>一般</vt:lpstr>
      <vt:lpstr>一般</vt:lpstr>
      <vt:lpstr>你们觉得学校的咖啡机的咖啡怎么样?</vt:lpstr>
      <vt:lpstr>你们觉得kofola怎么样?</vt:lpstr>
      <vt:lpstr>着急</vt:lpstr>
      <vt:lpstr>着急</vt:lpstr>
      <vt:lpstr>着急</vt:lpstr>
      <vt:lpstr>着急</vt:lpstr>
      <vt:lpstr>你什么时候会很着急?</vt:lpstr>
      <vt:lpstr>餐馆儿</vt:lpstr>
      <vt:lpstr>餐馆儿</vt:lpstr>
      <vt:lpstr>餐馆儿</vt:lpstr>
      <vt:lpstr>地道</vt:lpstr>
      <vt:lpstr>地道</vt:lpstr>
      <vt:lpstr>过几天</vt:lpstr>
      <vt:lpstr>过几天</vt:lpstr>
      <vt:lpstr>过几天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0914</dc:title>
  <dc:creator>伊健 杜</dc:creator>
  <cp:lastModifiedBy>伊健 杜</cp:lastModifiedBy>
  <cp:revision>1</cp:revision>
  <dcterms:created xsi:type="dcterms:W3CDTF">2022-09-13T16:55:02Z</dcterms:created>
  <dcterms:modified xsi:type="dcterms:W3CDTF">2022-09-26T04:57:19Z</dcterms:modified>
</cp:coreProperties>
</file>