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114" r:id="rId2"/>
    <p:sldId id="660" r:id="rId3"/>
    <p:sldId id="857" r:id="rId4"/>
    <p:sldId id="951" r:id="rId5"/>
    <p:sldId id="1135" r:id="rId6"/>
    <p:sldId id="1199" r:id="rId7"/>
    <p:sldId id="1524" r:id="rId8"/>
    <p:sldId id="1689" r:id="rId9"/>
    <p:sldId id="1803" r:id="rId10"/>
    <p:sldId id="1990" r:id="rId11"/>
    <p:sldId id="2108" r:id="rId12"/>
    <p:sldId id="2111" r:id="rId13"/>
    <p:sldId id="2110" r:id="rId14"/>
    <p:sldId id="2109" r:id="rId15"/>
    <p:sldId id="2113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EC82C-8E9C-4096-8100-380CED67EA36}" v="42" dt="2022-12-21T15:56:28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569EC82C-8E9C-4096-8100-380CED67EA36}"/>
    <pc:docChg chg="custSel addSld delSld modSld sldOrd">
      <pc:chgData name="伊健 杜" userId="e69aded81da48593" providerId="LiveId" clId="{569EC82C-8E9C-4096-8100-380CED67EA36}" dt="2022-12-21T15:56:28.290" v="413"/>
      <pc:docMkLst>
        <pc:docMk/>
      </pc:docMkLst>
      <pc:sldChg chg="modSp add mod">
        <pc:chgData name="伊健 杜" userId="e69aded81da48593" providerId="LiveId" clId="{569EC82C-8E9C-4096-8100-380CED67EA36}" dt="2022-12-21T15:55:23.655" v="403" actId="207"/>
        <pc:sldMkLst>
          <pc:docMk/>
          <pc:sldMk cId="1716449430" sldId="660"/>
        </pc:sldMkLst>
        <pc:spChg chg="mod">
          <ac:chgData name="伊健 杜" userId="e69aded81da48593" providerId="LiveId" clId="{569EC82C-8E9C-4096-8100-380CED67EA36}" dt="2022-12-21T15:55:13.437" v="402"/>
          <ac:spMkLst>
            <pc:docMk/>
            <pc:sldMk cId="1716449430" sldId="660"/>
            <ac:spMk id="4" creationId="{D0B5ABC3-6280-3579-1F4C-2B0BDC14EB8D}"/>
          </ac:spMkLst>
        </pc:spChg>
        <pc:spChg chg="mod">
          <ac:chgData name="伊健 杜" userId="e69aded81da48593" providerId="LiveId" clId="{569EC82C-8E9C-4096-8100-380CED67EA36}" dt="2022-12-21T15:55:23.655" v="403" actId="207"/>
          <ac:spMkLst>
            <pc:docMk/>
            <pc:sldMk cId="1716449430" sldId="660"/>
            <ac:spMk id="5" creationId="{49DEACC7-9ED9-3520-228B-3987E463FF7C}"/>
          </ac:spMkLst>
        </pc:spChg>
      </pc:sldChg>
      <pc:sldChg chg="addSp delSp modSp add mod">
        <pc:chgData name="伊健 杜" userId="e69aded81da48593" providerId="LiveId" clId="{569EC82C-8E9C-4096-8100-380CED67EA36}" dt="2022-12-21T15:55:13.437" v="402"/>
        <pc:sldMkLst>
          <pc:docMk/>
          <pc:sldMk cId="2725107967" sldId="857"/>
        </pc:sldMkLst>
        <pc:spChg chg="del">
          <ac:chgData name="伊健 杜" userId="e69aded81da48593" providerId="LiveId" clId="{569EC82C-8E9C-4096-8100-380CED67EA36}" dt="2022-12-21T15:11:30.892" v="21" actId="478"/>
          <ac:spMkLst>
            <pc:docMk/>
            <pc:sldMk cId="2725107967" sldId="857"/>
            <ac:spMk id="2" creationId="{444564D0-06F9-883A-B45E-7E0405F8216D}"/>
          </ac:spMkLst>
        </pc:spChg>
        <pc:spChg chg="add del mod">
          <ac:chgData name="伊健 杜" userId="e69aded81da48593" providerId="LiveId" clId="{569EC82C-8E9C-4096-8100-380CED67EA36}" dt="2022-12-21T15:11:32.630" v="22" actId="478"/>
          <ac:spMkLst>
            <pc:docMk/>
            <pc:sldMk cId="2725107967" sldId="857"/>
            <ac:spMk id="4" creationId="{58B6F707-769E-558D-D19F-982C608A058C}"/>
          </ac:spMkLst>
        </pc:spChg>
        <pc:spChg chg="mod">
          <ac:chgData name="伊健 杜" userId="e69aded81da48593" providerId="LiveId" clId="{569EC82C-8E9C-4096-8100-380CED67EA36}" dt="2022-12-21T15:55:13.437" v="402"/>
          <ac:spMkLst>
            <pc:docMk/>
            <pc:sldMk cId="2725107967" sldId="857"/>
            <ac:spMk id="8" creationId="{2A3E3233-B284-1980-D2F8-1700459E8D59}"/>
          </ac:spMkLst>
        </pc:spChg>
      </pc:sldChg>
      <pc:sldChg chg="delSp add mod">
        <pc:chgData name="伊健 杜" userId="e69aded81da48593" providerId="LiveId" clId="{569EC82C-8E9C-4096-8100-380CED67EA36}" dt="2022-12-21T15:15:47.868" v="46" actId="478"/>
        <pc:sldMkLst>
          <pc:docMk/>
          <pc:sldMk cId="3830711666" sldId="951"/>
        </pc:sldMkLst>
        <pc:spChg chg="del">
          <ac:chgData name="伊健 杜" userId="e69aded81da48593" providerId="LiveId" clId="{569EC82C-8E9C-4096-8100-380CED67EA36}" dt="2022-12-21T15:15:47.868" v="46" actId="478"/>
          <ac:spMkLst>
            <pc:docMk/>
            <pc:sldMk cId="3830711666" sldId="951"/>
            <ac:spMk id="4" creationId="{E90D2A71-8184-E762-5288-216A428B405C}"/>
          </ac:spMkLst>
        </pc:spChg>
      </pc:sldChg>
      <pc:sldChg chg="add del">
        <pc:chgData name="伊健 杜" userId="e69aded81da48593" providerId="LiveId" clId="{569EC82C-8E9C-4096-8100-380CED67EA36}" dt="2022-12-21T15:16:39.771" v="48" actId="47"/>
        <pc:sldMkLst>
          <pc:docMk/>
          <pc:sldMk cId="3519387861" sldId="952"/>
        </pc:sldMkLst>
      </pc:sldChg>
      <pc:sldChg chg="add del">
        <pc:chgData name="伊健 杜" userId="e69aded81da48593" providerId="LiveId" clId="{569EC82C-8E9C-4096-8100-380CED67EA36}" dt="2022-12-21T15:17:02.649" v="50" actId="47"/>
        <pc:sldMkLst>
          <pc:docMk/>
          <pc:sldMk cId="115636621" sldId="1097"/>
        </pc:sldMkLst>
      </pc:sldChg>
      <pc:sldChg chg="addSp delSp modSp add mod">
        <pc:chgData name="伊健 杜" userId="e69aded81da48593" providerId="LiveId" clId="{569EC82C-8E9C-4096-8100-380CED67EA36}" dt="2022-12-21T15:35:49.866" v="59" actId="1076"/>
        <pc:sldMkLst>
          <pc:docMk/>
          <pc:sldMk cId="3302287553" sldId="1135"/>
        </pc:sldMkLst>
        <pc:spChg chg="del">
          <ac:chgData name="伊健 杜" userId="e69aded81da48593" providerId="LiveId" clId="{569EC82C-8E9C-4096-8100-380CED67EA36}" dt="2022-12-21T15:17:08.481" v="5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569EC82C-8E9C-4096-8100-380CED67EA36}" dt="2022-12-21T15:17:06.488" v="52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569EC82C-8E9C-4096-8100-380CED67EA36}" dt="2022-12-21T15:17:10.189" v="54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569EC82C-8E9C-4096-8100-380CED67EA36}" dt="2022-12-21T15:35:49.866" v="59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569EC82C-8E9C-4096-8100-380CED67EA36}" dt="2022-12-21T15:17:06.488" v="52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569EC82C-8E9C-4096-8100-380CED67EA36}" dt="2022-12-21T15:17:12.621" v="56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569EC82C-8E9C-4096-8100-380CED67EA36}" dt="2022-12-21T15:17:06.488" v="52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569EC82C-8E9C-4096-8100-380CED67EA36}" dt="2022-12-21T15:17:06.488" v="52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569EC82C-8E9C-4096-8100-380CED67EA36}" dt="2022-12-21T15:17:06.488" v="52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569EC82C-8E9C-4096-8100-380CED67EA36}" dt="2022-12-21T15:17:10.189" v="54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569EC82C-8E9C-4096-8100-380CED67EA36}" dt="2022-12-21T15:17:11.173" v="55" actId="478"/>
          <ac:spMkLst>
            <pc:docMk/>
            <pc:sldMk cId="3302287553" sldId="1135"/>
            <ac:spMk id="13" creationId="{EC037A3F-2E52-EC7B-2E6B-C6E59B5344F7}"/>
          </ac:spMkLst>
        </pc:spChg>
      </pc:sldChg>
      <pc:sldChg chg="add">
        <pc:chgData name="伊健 杜" userId="e69aded81da48593" providerId="LiveId" clId="{569EC82C-8E9C-4096-8100-380CED67EA36}" dt="2022-12-21T15:37:24.640" v="60"/>
        <pc:sldMkLst>
          <pc:docMk/>
          <pc:sldMk cId="3559767626" sldId="1199"/>
        </pc:sldMkLst>
      </pc:sldChg>
      <pc:sldChg chg="add">
        <pc:chgData name="伊健 杜" userId="e69aded81da48593" providerId="LiveId" clId="{569EC82C-8E9C-4096-8100-380CED67EA36}" dt="2022-12-21T15:39:41.786" v="61"/>
        <pc:sldMkLst>
          <pc:docMk/>
          <pc:sldMk cId="599426179" sldId="1524"/>
        </pc:sldMkLst>
      </pc:sldChg>
      <pc:sldChg chg="delSp add mod">
        <pc:chgData name="伊健 杜" userId="e69aded81da48593" providerId="LiveId" clId="{569EC82C-8E9C-4096-8100-380CED67EA36}" dt="2022-12-21T15:41:31.166" v="63" actId="478"/>
        <pc:sldMkLst>
          <pc:docMk/>
          <pc:sldMk cId="984688660" sldId="1689"/>
        </pc:sldMkLst>
        <pc:spChg chg="del">
          <ac:chgData name="伊健 杜" userId="e69aded81da48593" providerId="LiveId" clId="{569EC82C-8E9C-4096-8100-380CED67EA36}" dt="2022-12-21T15:41:31.166" v="63" actId="478"/>
          <ac:spMkLst>
            <pc:docMk/>
            <pc:sldMk cId="984688660" sldId="1689"/>
            <ac:spMk id="2" creationId="{ECD9CCA9-53B6-E8DE-CCBE-B56F6BA9C0B2}"/>
          </ac:spMkLst>
        </pc:spChg>
      </pc:sldChg>
      <pc:sldChg chg="delSp modSp add mod">
        <pc:chgData name="伊健 杜" userId="e69aded81da48593" providerId="LiveId" clId="{569EC82C-8E9C-4096-8100-380CED67EA36}" dt="2022-12-21T15:44:04.605" v="99" actId="20577"/>
        <pc:sldMkLst>
          <pc:docMk/>
          <pc:sldMk cId="3579372099" sldId="1803"/>
        </pc:sldMkLst>
        <pc:spChg chg="mod">
          <ac:chgData name="伊健 杜" userId="e69aded81da48593" providerId="LiveId" clId="{569EC82C-8E9C-4096-8100-380CED67EA36}" dt="2022-12-21T15:44:04.605" v="99" actId="20577"/>
          <ac:spMkLst>
            <pc:docMk/>
            <pc:sldMk cId="3579372099" sldId="1803"/>
            <ac:spMk id="2" creationId="{812E3F75-35E5-2E02-7398-D6B0B5876A2D}"/>
          </ac:spMkLst>
        </pc:spChg>
        <pc:spChg chg="del">
          <ac:chgData name="伊健 杜" userId="e69aded81da48593" providerId="LiveId" clId="{569EC82C-8E9C-4096-8100-380CED67EA36}" dt="2022-12-21T15:43:33.978" v="65" actId="478"/>
          <ac:spMkLst>
            <pc:docMk/>
            <pc:sldMk cId="3579372099" sldId="1803"/>
            <ac:spMk id="3" creationId="{3AA4E17E-6FB2-A9FB-039D-CC5F8E1420D3}"/>
          </ac:spMkLst>
        </pc:spChg>
      </pc:sldChg>
      <pc:sldChg chg="add">
        <pc:chgData name="伊健 杜" userId="e69aded81da48593" providerId="LiveId" clId="{569EC82C-8E9C-4096-8100-380CED67EA36}" dt="2022-12-21T15:44:56.045" v="100"/>
        <pc:sldMkLst>
          <pc:docMk/>
          <pc:sldMk cId="2709248824" sldId="1990"/>
        </pc:sldMkLst>
      </pc:sldChg>
      <pc:sldChg chg="delSp add mod">
        <pc:chgData name="伊健 杜" userId="e69aded81da48593" providerId="LiveId" clId="{569EC82C-8E9C-4096-8100-380CED67EA36}" dt="2022-12-21T15:46:35.944" v="102" actId="478"/>
        <pc:sldMkLst>
          <pc:docMk/>
          <pc:sldMk cId="1709772783" sldId="2108"/>
        </pc:sldMkLst>
        <pc:spChg chg="del">
          <ac:chgData name="伊健 杜" userId="e69aded81da48593" providerId="LiveId" clId="{569EC82C-8E9C-4096-8100-380CED67EA36}" dt="2022-12-21T15:46:35.944" v="102" actId="478"/>
          <ac:spMkLst>
            <pc:docMk/>
            <pc:sldMk cId="1709772783" sldId="2108"/>
            <ac:spMk id="3" creationId="{8F74FDF5-3AB3-4FCD-B2D8-72C816470DF3}"/>
          </ac:spMkLst>
        </pc:spChg>
      </pc:sldChg>
      <pc:sldChg chg="addSp delSp modSp new mod">
        <pc:chgData name="伊健 杜" userId="e69aded81da48593" providerId="LiveId" clId="{569EC82C-8E9C-4096-8100-380CED67EA36}" dt="2022-12-21T15:49:52.984" v="108" actId="1076"/>
        <pc:sldMkLst>
          <pc:docMk/>
          <pc:sldMk cId="114422240" sldId="2109"/>
        </pc:sldMkLst>
        <pc:spChg chg="del">
          <ac:chgData name="伊健 杜" userId="e69aded81da48593" providerId="LiveId" clId="{569EC82C-8E9C-4096-8100-380CED67EA36}" dt="2022-12-21T15:49:42.121" v="104" actId="478"/>
          <ac:spMkLst>
            <pc:docMk/>
            <pc:sldMk cId="114422240" sldId="2109"/>
            <ac:spMk id="2" creationId="{936867E9-0559-2C3D-6651-427FDC8989CA}"/>
          </ac:spMkLst>
        </pc:spChg>
        <pc:spChg chg="del">
          <ac:chgData name="伊健 杜" userId="e69aded81da48593" providerId="LiveId" clId="{569EC82C-8E9C-4096-8100-380CED67EA36}" dt="2022-12-21T15:49:42.121" v="104" actId="478"/>
          <ac:spMkLst>
            <pc:docMk/>
            <pc:sldMk cId="114422240" sldId="2109"/>
            <ac:spMk id="3" creationId="{474E08ED-164F-4FAA-CF5D-505C5C43D297}"/>
          </ac:spMkLst>
        </pc:spChg>
        <pc:picChg chg="add mod">
          <ac:chgData name="伊健 杜" userId="e69aded81da48593" providerId="LiveId" clId="{569EC82C-8E9C-4096-8100-380CED67EA36}" dt="2022-12-21T15:49:52.984" v="108" actId="1076"/>
          <ac:picMkLst>
            <pc:docMk/>
            <pc:sldMk cId="114422240" sldId="2109"/>
            <ac:picMk id="5" creationId="{A5F6AE86-12C1-371B-90A5-AB74E880CBAF}"/>
          </ac:picMkLst>
        </pc:picChg>
      </pc:sldChg>
      <pc:sldChg chg="delSp modSp new mod ord">
        <pc:chgData name="伊健 杜" userId="e69aded81da48593" providerId="LiveId" clId="{569EC82C-8E9C-4096-8100-380CED67EA36}" dt="2022-12-21T15:55:13.437" v="402"/>
        <pc:sldMkLst>
          <pc:docMk/>
          <pc:sldMk cId="2859943006" sldId="2110"/>
        </pc:sldMkLst>
        <pc:spChg chg="mod">
          <ac:chgData name="伊健 杜" userId="e69aded81da48593" providerId="LiveId" clId="{569EC82C-8E9C-4096-8100-380CED67EA36}" dt="2022-12-21T15:55:13.437" v="402"/>
          <ac:spMkLst>
            <pc:docMk/>
            <pc:sldMk cId="2859943006" sldId="2110"/>
            <ac:spMk id="2" creationId="{C26706E3-5956-5A69-6FCB-72DE0ABAACCB}"/>
          </ac:spMkLst>
        </pc:spChg>
        <pc:spChg chg="del">
          <ac:chgData name="伊健 杜" userId="e69aded81da48593" providerId="LiveId" clId="{569EC82C-8E9C-4096-8100-380CED67EA36}" dt="2022-12-21T15:49:58.129" v="110" actId="478"/>
          <ac:spMkLst>
            <pc:docMk/>
            <pc:sldMk cId="2859943006" sldId="2110"/>
            <ac:spMk id="3" creationId="{D17157D2-5DB3-A0F0-FE24-806D0A13A4B8}"/>
          </ac:spMkLst>
        </pc:spChg>
      </pc:sldChg>
      <pc:sldChg chg="addSp delSp modSp add mod ord">
        <pc:chgData name="伊健 杜" userId="e69aded81da48593" providerId="LiveId" clId="{569EC82C-8E9C-4096-8100-380CED67EA36}" dt="2022-12-21T15:50:39.757" v="118"/>
        <pc:sldMkLst>
          <pc:docMk/>
          <pc:sldMk cId="217306395" sldId="2111"/>
        </pc:sldMkLst>
        <pc:picChg chg="add mod">
          <ac:chgData name="伊健 杜" userId="e69aded81da48593" providerId="LiveId" clId="{569EC82C-8E9C-4096-8100-380CED67EA36}" dt="2022-12-21T15:50:23.303" v="115" actId="1076"/>
          <ac:picMkLst>
            <pc:docMk/>
            <pc:sldMk cId="217306395" sldId="2111"/>
            <ac:picMk id="3" creationId="{91E4B759-C583-246F-F9E4-82C6AE4B4824}"/>
          </ac:picMkLst>
        </pc:picChg>
        <pc:picChg chg="del">
          <ac:chgData name="伊健 杜" userId="e69aded81da48593" providerId="LiveId" clId="{569EC82C-8E9C-4096-8100-380CED67EA36}" dt="2022-12-21T15:50:18.654" v="112" actId="478"/>
          <ac:picMkLst>
            <pc:docMk/>
            <pc:sldMk cId="217306395" sldId="2111"/>
            <ac:picMk id="5" creationId="{A5F6AE86-12C1-371B-90A5-AB74E880CBAF}"/>
          </ac:picMkLst>
        </pc:picChg>
      </pc:sldChg>
      <pc:sldChg chg="add del">
        <pc:chgData name="伊健 杜" userId="e69aded81da48593" providerId="LiveId" clId="{569EC82C-8E9C-4096-8100-380CED67EA36}" dt="2022-12-21T15:55:34.364" v="404" actId="47"/>
        <pc:sldMkLst>
          <pc:docMk/>
          <pc:sldMk cId="1070352299" sldId="2112"/>
        </pc:sldMkLst>
      </pc:sldChg>
      <pc:sldChg chg="modSp add mod">
        <pc:chgData name="伊健 杜" userId="e69aded81da48593" providerId="LiveId" clId="{569EC82C-8E9C-4096-8100-380CED67EA36}" dt="2022-12-21T15:55:13.437" v="402"/>
        <pc:sldMkLst>
          <pc:docMk/>
          <pc:sldMk cId="1383982950" sldId="2113"/>
        </pc:sldMkLst>
        <pc:spChg chg="mod">
          <ac:chgData name="伊健 杜" userId="e69aded81da48593" providerId="LiveId" clId="{569EC82C-8E9C-4096-8100-380CED67EA36}" dt="2022-12-21T15:55:13.437" v="402"/>
          <ac:spMkLst>
            <pc:docMk/>
            <pc:sldMk cId="1383982950" sldId="2113"/>
            <ac:spMk id="2" creationId="{C26706E3-5956-5A69-6FCB-72DE0ABAACCB}"/>
          </ac:spMkLst>
        </pc:spChg>
      </pc:sldChg>
      <pc:sldChg chg="addSp delSp modSp new mod">
        <pc:chgData name="伊健 杜" userId="e69aded81da48593" providerId="LiveId" clId="{569EC82C-8E9C-4096-8100-380CED67EA36}" dt="2022-12-21T15:56:28.290" v="413"/>
        <pc:sldMkLst>
          <pc:docMk/>
          <pc:sldMk cId="995549474" sldId="2114"/>
        </pc:sldMkLst>
        <pc:spChg chg="add del mod">
          <ac:chgData name="伊健 杜" userId="e69aded81da48593" providerId="LiveId" clId="{569EC82C-8E9C-4096-8100-380CED67EA36}" dt="2022-12-21T15:56:28.290" v="413"/>
          <ac:spMkLst>
            <pc:docMk/>
            <pc:sldMk cId="995549474" sldId="2114"/>
            <ac:spMk id="2" creationId="{8F790C9D-4FE4-DF90-F554-6C622D59D7E7}"/>
          </ac:spMkLst>
        </pc:spChg>
        <pc:spChg chg="del">
          <ac:chgData name="伊健 杜" userId="e69aded81da48593" providerId="LiveId" clId="{569EC82C-8E9C-4096-8100-380CED67EA36}" dt="2022-12-21T15:56:07.934" v="406" actId="478"/>
          <ac:spMkLst>
            <pc:docMk/>
            <pc:sldMk cId="995549474" sldId="2114"/>
            <ac:spMk id="3" creationId="{C3D04E4F-3DFF-F30B-2DD4-2078065D49C9}"/>
          </ac:spMkLst>
        </pc:spChg>
        <pc:spChg chg="add del mod">
          <ac:chgData name="伊健 杜" userId="e69aded81da48593" providerId="LiveId" clId="{569EC82C-8E9C-4096-8100-380CED67EA36}" dt="2022-12-21T15:56:12.165" v="408"/>
          <ac:spMkLst>
            <pc:docMk/>
            <pc:sldMk cId="995549474" sldId="2114"/>
            <ac:spMk id="4" creationId="{3AFFD750-0161-DD8B-4A0A-D2276A3EAB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AA7E-00D9-44DB-AB2F-F0DC9791FA3F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6BEB3-0419-46D2-8461-90844079FC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04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247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411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845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A0FFA0-2432-9074-B1F5-F2AC6354A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9F3BC8-C0AF-3C3B-0588-448C7A400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940789-71D7-71B2-ADCE-C5FFB7E3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B82-22E1-4094-8BA5-273A681B8265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09F12F-12C1-6720-D659-E7504E7D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A02EA3-D399-AF5A-3899-36313D64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CC8-D276-435F-81E8-3C643D62A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60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0A04CD-F48C-85D7-7510-930F93B2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3AC9C62-8CCD-C21A-63AA-388BDB9CE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12B21C-C1A4-3EB5-5C45-56CFBFA6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B82-22E1-4094-8BA5-273A681B8265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2E4D40-6E7F-D6A5-18C3-9A009397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2A94A0-3A02-B959-879C-FBA408E4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CC8-D276-435F-81E8-3C643D62A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76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6D3D887-D2A1-14CE-708F-A5E2AC72F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7E8C36-A053-248D-6F27-538EE2F40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016DDD-7831-6B92-FB0F-318D77A4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B82-22E1-4094-8BA5-273A681B8265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A9F180-9764-F981-F2E3-45F79ADF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0497BC-9DBA-7AA0-08FA-E00C7912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CC8-D276-435F-81E8-3C643D62A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1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811751-6F76-FF49-FE58-8203CB33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1DEE33-8AC9-59A8-AFDE-B58F056B0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D5C933-C23B-DFAF-25D9-10958E7D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B82-22E1-4094-8BA5-273A681B8265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0C73F6-A5C9-2B6E-FC2B-A27EB239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41CB8D-5A6A-9CF1-18A8-64C9F9BA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CC8-D276-435F-81E8-3C643D62A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23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D6CA9B-B404-4696-F4BC-75B5CB71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E7168F-6CB8-5D5B-F56B-DE7E03B23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479F76-A6AB-444A-B612-29473EA8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B82-22E1-4094-8BA5-273A681B8265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695B51-7383-A2EF-0A53-C710F559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58A67D-B64D-0397-778F-4E2706ED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CC8-D276-435F-81E8-3C643D62A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99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89F667-DEA0-3B5B-A1D3-3CD3956E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8FEC65-C902-40EB-532C-30F567FC6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2E091AE-74F3-1191-7848-6856821B3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EDFE46C-B3EE-8BD6-436E-9AFD7D77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B82-22E1-4094-8BA5-273A681B8265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CF70C2-81FC-8CF5-1E25-88E4207A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D190DC-CA46-1CE6-24D5-847F8627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CC8-D276-435F-81E8-3C643D62A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82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3B5C2D-8D9B-2881-FEAC-9BD3F57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B47A58B-3EFC-134E-A66D-B932D5324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13690C9-B347-8B11-F7BC-0CF392A64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D57022A-A48A-1456-6EF9-5C41BECDC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972A7F8-2D06-0DB9-F4BD-77D15679A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EE615A8-B781-C40C-6994-BEA97D18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B82-22E1-4094-8BA5-273A681B8265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E6BFA0E-8622-04F3-0EC2-DFB0BBBD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46A7B5E-6FA2-6663-9B0F-BF4740D9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CC8-D276-435F-81E8-3C643D62A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37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9FAC8A-EE3C-A8BB-7C15-D1263CD3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9D797B3-3643-9DEE-3F69-83F775CD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B82-22E1-4094-8BA5-273A681B8265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2A0A60-72AE-9E17-375B-E146BC32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9448E55-F7BF-B90B-C069-188F7FBF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CC8-D276-435F-81E8-3C643D62A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58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4AAADF7-A303-7A45-2B75-8E402F7D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B82-22E1-4094-8BA5-273A681B8265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3057F54-3835-0412-4AB6-B42B0F9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4C72CA-AD75-1F17-FE3C-BF399030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CC8-D276-435F-81E8-3C643D62A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90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5FC85C-BF2B-C4F6-7058-DC03572A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84D3DA-EBC6-582F-7782-79B2FE2E0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74FA097-F1E4-A7BA-7764-3B97D44BC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B11BBB-8E9E-6EA0-E53A-C0EB1FAC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B82-22E1-4094-8BA5-273A681B8265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F1D931-9C18-73EB-67F2-427D40BB8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4E96962-2AC2-FD98-B88C-43269CBC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CC8-D276-435F-81E8-3C643D62A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36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D9EAFB-F943-FAA6-0408-5D76252A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B32ECEF-1A40-6E1B-9413-C14AD0445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E421BC1-58C3-BA09-56B7-B1FC1DED5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2C0B79-6A1A-A8BF-74FB-642FE81A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B82-22E1-4094-8BA5-273A681B8265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9F664C-E0FD-C8AC-7D84-55393F19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8D244E2-4A0E-0BC8-FA44-D83915C3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CC8-D276-435F-81E8-3C643D62A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60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9DFD30A-6A53-88D0-10B5-E9141403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31485C-94B4-5476-7E0C-8D7530C22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5B9ABB-E65C-3811-93C7-1DD18D902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1EB82-22E1-4094-8BA5-273A681B8265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6737D9-9F2E-99DB-CAFF-2F7E3AB33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4FD3FA-87B2-D670-49CE-F6DDE290E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CCC8-D276-435F-81E8-3C643D62A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55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790C9D-4FE4-DF90-F554-6C622D59D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4492"/>
            <a:ext cx="9144000" cy="2387600"/>
          </a:xfrm>
        </p:spPr>
        <p:txBody>
          <a:bodyPr/>
          <a:lstStyle/>
          <a:p>
            <a:r>
              <a:rPr lang="en-US" altLang="zh-TW" dirty="0"/>
              <a:t>exam questions</a:t>
            </a:r>
          </a:p>
        </p:txBody>
      </p:sp>
    </p:spTree>
    <p:extLst>
      <p:ext uri="{BB962C8B-B14F-4D97-AF65-F5344CB8AC3E}">
        <p14:creationId xmlns:p14="http://schemas.microsoft.com/office/powerpoint/2010/main" val="99554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67833" y="2609710"/>
            <a:ext cx="11856334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你喜欢你们家安排的圣诞节活动吗</a:t>
            </a:r>
            <a:r>
              <a:rPr lang="en-US" altLang="zh-TW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924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2766218"/>
            <a:ext cx="12031980" cy="1325563"/>
          </a:xfrm>
        </p:spPr>
        <p:txBody>
          <a:bodyPr/>
          <a:lstStyle/>
          <a:p>
            <a:pPr algn="ctr"/>
            <a:r>
              <a:rPr lang="zh-TW" altLang="en-US" dirty="0"/>
              <a:t>你心中最美的风景是什么呢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977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1E4B759-C583-246F-F9E4-82C6AE4B4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8" y="0"/>
            <a:ext cx="9539421" cy="80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706E3-5956-5A69-6FCB-72DE0ABA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21275"/>
          </a:xfrm>
        </p:spPr>
        <p:txBody>
          <a:bodyPr>
            <a:normAutofit/>
          </a:bodyPr>
          <a:lstStyle/>
          <a:p>
            <a:r>
              <a:rPr lang="en-US" altLang="zh-CN" dirty="0"/>
              <a:t>Q</a:t>
            </a:r>
            <a:r>
              <a:rPr lang="en-US" altLang="zh-TW" dirty="0"/>
              <a:t>1.</a:t>
            </a:r>
            <a:r>
              <a:rPr lang="zh-TW" altLang="en-US" dirty="0"/>
              <a:t>张天明买东西的时候会考虑些什么呢</a:t>
            </a:r>
            <a:r>
              <a:rPr lang="en-US" altLang="zh-TW" dirty="0"/>
              <a:t>?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Q2.</a:t>
            </a:r>
            <a:r>
              <a:rPr lang="zh-TW" altLang="en-US" dirty="0"/>
              <a:t>柯林买东西的标准是什么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9943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5F6AE86-12C1-371B-90A5-AB74E880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0078"/>
            <a:ext cx="12768943" cy="731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706E3-5956-5A69-6FCB-72DE0ABA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0014" cy="5121275"/>
          </a:xfrm>
        </p:spPr>
        <p:txBody>
          <a:bodyPr>
            <a:normAutofit/>
          </a:bodyPr>
          <a:lstStyle/>
          <a:p>
            <a:r>
              <a:rPr lang="en-US" altLang="zh-CN" dirty="0"/>
              <a:t>Q</a:t>
            </a:r>
            <a:r>
              <a:rPr lang="en-US" altLang="zh-TW" dirty="0"/>
              <a:t>1.</a:t>
            </a:r>
            <a:r>
              <a:rPr lang="zh-TW" altLang="en-US" dirty="0"/>
              <a:t>张天明为什么想找打工</a:t>
            </a:r>
            <a:r>
              <a:rPr lang="en-US" altLang="zh-TW" dirty="0"/>
              <a:t>?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Q2.</a:t>
            </a:r>
            <a:r>
              <a:rPr lang="zh-TW" altLang="en-US" dirty="0"/>
              <a:t>莉萨同屋的妈妈为什么跟莉萨借钱 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398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0B5ABC3-6280-3579-1F4C-2B0BDC14EB8D}"/>
              </a:ext>
            </a:extLst>
          </p:cNvPr>
          <p:cNvSpPr txBox="1"/>
          <p:nvPr/>
        </p:nvSpPr>
        <p:spPr>
          <a:xfrm>
            <a:off x="838200" y="1690688"/>
            <a:ext cx="767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/>
              <a:t>A:</a:t>
            </a:r>
            <a:r>
              <a:rPr lang="zh-TW" altLang="en-US" sz="3200" dirty="0"/>
              <a:t>你觉得住校内好</a:t>
            </a:r>
            <a:r>
              <a:rPr lang="en-US" altLang="zh-TW" sz="3200" dirty="0"/>
              <a:t>?</a:t>
            </a:r>
            <a:r>
              <a:rPr lang="zh-TW" altLang="en-US" sz="3200" dirty="0"/>
              <a:t>还是住校外好</a:t>
            </a:r>
            <a:r>
              <a:rPr lang="en-US" altLang="zh-TW" sz="3200" dirty="0"/>
              <a:t>?</a:t>
            </a:r>
            <a:r>
              <a:rPr lang="zh-TW" altLang="en-US" sz="3200" dirty="0"/>
              <a:t>为甚么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9DEACC7-9ED9-3520-228B-3987E463FF7C}"/>
              </a:ext>
            </a:extLst>
          </p:cNvPr>
          <p:cNvSpPr txBox="1"/>
          <p:nvPr/>
        </p:nvSpPr>
        <p:spPr>
          <a:xfrm>
            <a:off x="838200" y="3016251"/>
            <a:ext cx="9531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B:</a:t>
            </a:r>
            <a:r>
              <a:rPr lang="zh-TW" altLang="en-US" sz="3200" dirty="0"/>
              <a:t>有的人</a:t>
            </a:r>
            <a:r>
              <a:rPr lang="en-US" altLang="zh-TW" sz="3200" dirty="0"/>
              <a:t>_____________,</a:t>
            </a:r>
            <a:r>
              <a:rPr lang="zh-TW" altLang="en-US" sz="3200" dirty="0"/>
              <a:t>觉得</a:t>
            </a:r>
            <a:r>
              <a:rPr lang="en-US" altLang="zh-TW" sz="3200" dirty="0"/>
              <a:t>__________,</a:t>
            </a:r>
            <a:r>
              <a:rPr lang="zh-TW" altLang="en-US" sz="3200" dirty="0"/>
              <a:t>有的人 </a:t>
            </a:r>
            <a:r>
              <a:rPr lang="en-US" altLang="zh-TW" sz="3200" dirty="0"/>
              <a:t>_____________,</a:t>
            </a:r>
            <a:r>
              <a:rPr lang="zh-TW" altLang="en-US" sz="3200" dirty="0"/>
              <a:t>因为</a:t>
            </a:r>
            <a:r>
              <a:rPr lang="en-US" altLang="zh-TW" sz="3200" dirty="0"/>
              <a:t>____________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r>
              <a:rPr lang="zh-TW" altLang="en-US" sz="3200" dirty="0"/>
              <a:t>我住在</a:t>
            </a:r>
            <a:r>
              <a:rPr lang="en-US" altLang="zh-TW" sz="3200" dirty="0"/>
              <a:t>________,</a:t>
            </a:r>
            <a:r>
              <a:rPr lang="zh-TW" altLang="en-US" sz="3200" dirty="0"/>
              <a:t>除了</a:t>
            </a:r>
            <a:r>
              <a:rPr lang="en-US" altLang="zh-TW" sz="3200" dirty="0"/>
              <a:t>_________</a:t>
            </a:r>
            <a:r>
              <a:rPr lang="zh-TW" altLang="en-US" sz="3200" dirty="0"/>
              <a:t>以外</a:t>
            </a:r>
            <a:r>
              <a:rPr lang="en-US" altLang="zh-TW" sz="3200" dirty="0"/>
              <a:t>,</a:t>
            </a:r>
            <a:r>
              <a:rPr lang="zh-TW" altLang="en-US" sz="3200" dirty="0"/>
              <a:t>还</a:t>
            </a:r>
            <a:r>
              <a:rPr lang="en-US" altLang="zh-TW" sz="3200" dirty="0"/>
              <a:t>_________</a:t>
            </a:r>
            <a:r>
              <a:rPr lang="zh-TW" altLang="en-US" sz="3200" dirty="0"/>
              <a:t>。再说</a:t>
            </a:r>
            <a:r>
              <a:rPr lang="en-US" altLang="zh-TW" sz="3200" dirty="0"/>
              <a:t>______________</a:t>
            </a:r>
            <a:r>
              <a:rPr lang="zh-TW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1644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2A3E3233-B284-1980-D2F8-1700459E8D59}"/>
              </a:ext>
            </a:extLst>
          </p:cNvPr>
          <p:cNvSpPr txBox="1">
            <a:spLocks/>
          </p:cNvSpPr>
          <p:nvPr/>
        </p:nvSpPr>
        <p:spPr>
          <a:xfrm>
            <a:off x="879613" y="2923280"/>
            <a:ext cx="10432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你觉得布尔诺哪家餐馆儿最好吃</a:t>
            </a:r>
            <a:r>
              <a:rPr lang="en-US" altLang="zh-TW" dirty="0"/>
              <a:t>?</a:t>
            </a:r>
            <a:r>
              <a:rPr lang="zh-TW" altLang="en-US" dirty="0"/>
              <a:t>为什么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510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2FAFAB-DC6E-28AE-D280-D0E4812B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你到餐馆ㄦ一坐下，先做什么呢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071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2DFC6BC-56A5-B0DE-6666-5C0849858279}"/>
              </a:ext>
            </a:extLst>
          </p:cNvPr>
          <p:cNvSpPr txBox="1">
            <a:spLocks/>
          </p:cNvSpPr>
          <p:nvPr/>
        </p:nvSpPr>
        <p:spPr>
          <a:xfrm>
            <a:off x="-159634" y="3118757"/>
            <a:ext cx="12511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你买东西的标准是什么呢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30228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E906B1-8FCC-0B89-AB6A-D3623308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051890" cy="1325563"/>
          </a:xfrm>
        </p:spPr>
        <p:txBody>
          <a:bodyPr/>
          <a:lstStyle/>
          <a:p>
            <a:r>
              <a:rPr lang="zh-TW" altLang="en-US" dirty="0"/>
              <a:t>你觉得一百年后的世界跟现在会有什么不一样吗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976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52B7B4-69D2-8FC9-31BC-BD1D608E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4398" y="2766218"/>
            <a:ext cx="12720795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你觉得不同文化背景在互相了解上会有哪些问题呢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9942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839CA97-BE0D-8B7C-B769-3E145A81D451}"/>
              </a:ext>
            </a:extLst>
          </p:cNvPr>
          <p:cNvSpPr txBox="1">
            <a:spLocks/>
          </p:cNvSpPr>
          <p:nvPr/>
        </p:nvSpPr>
        <p:spPr>
          <a:xfrm>
            <a:off x="838200" y="2441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你听过什么很夸张的事情呢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46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2E3F75-35E5-2E02-7398-D6B0B587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如果你感觉有压力，你会</a:t>
            </a:r>
            <a:r>
              <a:rPr lang="zh-CN" altLang="en-US" dirty="0"/>
              <a:t>做什么呢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937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254</Words>
  <Application>Microsoft Office PowerPoint</Application>
  <PresentationFormat>寬螢幕</PresentationFormat>
  <Paragraphs>19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佈景主題</vt:lpstr>
      <vt:lpstr>exam questions</vt:lpstr>
      <vt:lpstr>PowerPoint 簡報</vt:lpstr>
      <vt:lpstr>PowerPoint 簡報</vt:lpstr>
      <vt:lpstr>你到餐馆ㄦ一坐下，先做什么呢?</vt:lpstr>
      <vt:lpstr>PowerPoint 簡報</vt:lpstr>
      <vt:lpstr>你觉得一百年后的世界跟现在会有什么不一样吗?</vt:lpstr>
      <vt:lpstr>你觉得不同文化背景在互相了解上会有哪些问题呢?</vt:lpstr>
      <vt:lpstr>PowerPoint 簡報</vt:lpstr>
      <vt:lpstr>如果你感觉有压力，你会做什么呢?</vt:lpstr>
      <vt:lpstr>PowerPoint 簡報</vt:lpstr>
      <vt:lpstr>你心中最美的风景是什么呢?</vt:lpstr>
      <vt:lpstr>PowerPoint 簡報</vt:lpstr>
      <vt:lpstr>Q1.张天明买东西的时候会考虑些什么呢?  Q2.柯林买东西的标准是什么?</vt:lpstr>
      <vt:lpstr>PowerPoint 簡報</vt:lpstr>
      <vt:lpstr>Q1.张天明为什么想找打工?  Q2.莉萨同屋的妈妈为什么跟莉萨借钱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questions</dc:title>
  <dc:creator>伊健 杜</dc:creator>
  <cp:lastModifiedBy>伊健 杜</cp:lastModifiedBy>
  <cp:revision>1</cp:revision>
  <dcterms:created xsi:type="dcterms:W3CDTF">2022-12-21T15:08:45Z</dcterms:created>
  <dcterms:modified xsi:type="dcterms:W3CDTF">2022-12-21T15:56:34Z</dcterms:modified>
</cp:coreProperties>
</file>