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Vávrová Mašková" userId="e9c43f61-3a0e-4202-a3b1-2edbfe1ce76d" providerId="ADAL" clId="{3927B113-36A8-4476-9C54-86A14326100F}"/>
    <pc:docChg chg="undo custSel addSld modSld">
      <pc:chgData name="Jana Vávrová Mašková" userId="e9c43f61-3a0e-4202-a3b1-2edbfe1ce76d" providerId="ADAL" clId="{3927B113-36A8-4476-9C54-86A14326100F}" dt="2021-11-04T12:21:55.557" v="116" actId="20577"/>
      <pc:docMkLst>
        <pc:docMk/>
      </pc:docMkLst>
      <pc:sldChg chg="modSp mod">
        <pc:chgData name="Jana Vávrová Mašková" userId="e9c43f61-3a0e-4202-a3b1-2edbfe1ce76d" providerId="ADAL" clId="{3927B113-36A8-4476-9C54-86A14326100F}" dt="2021-11-04T12:09:46.755" v="3" actId="27636"/>
        <pc:sldMkLst>
          <pc:docMk/>
          <pc:sldMk cId="2724500493" sldId="257"/>
        </pc:sldMkLst>
        <pc:spChg chg="mod">
          <ac:chgData name="Jana Vávrová Mašková" userId="e9c43f61-3a0e-4202-a3b1-2edbfe1ce76d" providerId="ADAL" clId="{3927B113-36A8-4476-9C54-86A14326100F}" dt="2021-11-04T12:09:46.755" v="3" actId="27636"/>
          <ac:spMkLst>
            <pc:docMk/>
            <pc:sldMk cId="2724500493" sldId="257"/>
            <ac:spMk id="2" creationId="{24F78ABC-1B27-4C12-9D96-0A62D2A6CDFC}"/>
          </ac:spMkLst>
        </pc:spChg>
        <pc:spChg chg="mod">
          <ac:chgData name="Jana Vávrová Mašková" userId="e9c43f61-3a0e-4202-a3b1-2edbfe1ce76d" providerId="ADAL" clId="{3927B113-36A8-4476-9C54-86A14326100F}" dt="2021-11-04T12:09:02.849" v="1"/>
          <ac:spMkLst>
            <pc:docMk/>
            <pc:sldMk cId="2724500493" sldId="257"/>
            <ac:spMk id="3" creationId="{6E143BC6-9DCC-4890-A304-780E8ABBAF26}"/>
          </ac:spMkLst>
        </pc:spChg>
      </pc:sldChg>
      <pc:sldChg chg="modSp new mod">
        <pc:chgData name="Jana Vávrová Mašková" userId="e9c43f61-3a0e-4202-a3b1-2edbfe1ce76d" providerId="ADAL" clId="{3927B113-36A8-4476-9C54-86A14326100F}" dt="2021-11-04T12:12:50.450" v="19"/>
        <pc:sldMkLst>
          <pc:docMk/>
          <pc:sldMk cId="811065691" sldId="258"/>
        </pc:sldMkLst>
        <pc:spChg chg="mod">
          <ac:chgData name="Jana Vávrová Mašková" userId="e9c43f61-3a0e-4202-a3b1-2edbfe1ce76d" providerId="ADAL" clId="{3927B113-36A8-4476-9C54-86A14326100F}" dt="2021-11-04T12:10:42.639" v="6" actId="27636"/>
          <ac:spMkLst>
            <pc:docMk/>
            <pc:sldMk cId="811065691" sldId="258"/>
            <ac:spMk id="2" creationId="{7D306E7E-B54C-4E75-B61B-A622164A1FB2}"/>
          </ac:spMkLst>
        </pc:spChg>
        <pc:spChg chg="mod">
          <ac:chgData name="Jana Vávrová Mašková" userId="e9c43f61-3a0e-4202-a3b1-2edbfe1ce76d" providerId="ADAL" clId="{3927B113-36A8-4476-9C54-86A14326100F}" dt="2021-11-04T12:12:50.450" v="19"/>
          <ac:spMkLst>
            <pc:docMk/>
            <pc:sldMk cId="811065691" sldId="258"/>
            <ac:spMk id="3" creationId="{30D92FA0-3B76-49FC-ABF8-C2EAD3145FA1}"/>
          </ac:spMkLst>
        </pc:spChg>
      </pc:sldChg>
      <pc:sldChg chg="modSp new mod">
        <pc:chgData name="Jana Vávrová Mašková" userId="e9c43f61-3a0e-4202-a3b1-2edbfe1ce76d" providerId="ADAL" clId="{3927B113-36A8-4476-9C54-86A14326100F}" dt="2021-11-04T12:14:40.125" v="83" actId="20577"/>
        <pc:sldMkLst>
          <pc:docMk/>
          <pc:sldMk cId="1722931154" sldId="259"/>
        </pc:sldMkLst>
        <pc:spChg chg="mod">
          <ac:chgData name="Jana Vávrová Mašková" userId="e9c43f61-3a0e-4202-a3b1-2edbfe1ce76d" providerId="ADAL" clId="{3927B113-36A8-4476-9C54-86A14326100F}" dt="2021-11-04T12:13:57.004" v="41" actId="20577"/>
          <ac:spMkLst>
            <pc:docMk/>
            <pc:sldMk cId="1722931154" sldId="259"/>
            <ac:spMk id="2" creationId="{9C0E2DC0-84DF-4E93-BC48-4C0BE035B514}"/>
          </ac:spMkLst>
        </pc:spChg>
        <pc:spChg chg="mod">
          <ac:chgData name="Jana Vávrová Mašková" userId="e9c43f61-3a0e-4202-a3b1-2edbfe1ce76d" providerId="ADAL" clId="{3927B113-36A8-4476-9C54-86A14326100F}" dt="2021-11-04T12:14:40.125" v="83" actId="20577"/>
          <ac:spMkLst>
            <pc:docMk/>
            <pc:sldMk cId="1722931154" sldId="259"/>
            <ac:spMk id="3" creationId="{CF489A12-DB07-4E2B-ACAA-FB71330E8922}"/>
          </ac:spMkLst>
        </pc:spChg>
      </pc:sldChg>
      <pc:sldChg chg="delSp modSp new mod">
        <pc:chgData name="Jana Vávrová Mašková" userId="e9c43f61-3a0e-4202-a3b1-2edbfe1ce76d" providerId="ADAL" clId="{3927B113-36A8-4476-9C54-86A14326100F}" dt="2021-11-04T12:16:04.896" v="89" actId="21"/>
        <pc:sldMkLst>
          <pc:docMk/>
          <pc:sldMk cId="878417632" sldId="260"/>
        </pc:sldMkLst>
        <pc:spChg chg="mod">
          <ac:chgData name="Jana Vávrová Mašková" userId="e9c43f61-3a0e-4202-a3b1-2edbfe1ce76d" providerId="ADAL" clId="{3927B113-36A8-4476-9C54-86A14326100F}" dt="2021-11-04T12:15:19.274" v="87"/>
          <ac:spMkLst>
            <pc:docMk/>
            <pc:sldMk cId="878417632" sldId="260"/>
            <ac:spMk id="2" creationId="{1B922F1E-B0B0-475C-8233-EBA941B756AD}"/>
          </ac:spMkLst>
        </pc:spChg>
        <pc:spChg chg="del mod">
          <ac:chgData name="Jana Vávrová Mašková" userId="e9c43f61-3a0e-4202-a3b1-2edbfe1ce76d" providerId="ADAL" clId="{3927B113-36A8-4476-9C54-86A14326100F}" dt="2021-11-04T12:16:04.896" v="89" actId="21"/>
          <ac:spMkLst>
            <pc:docMk/>
            <pc:sldMk cId="878417632" sldId="260"/>
            <ac:spMk id="3" creationId="{4DA51B1C-FEB0-4A01-B9DA-FBA45C656DB0}"/>
          </ac:spMkLst>
        </pc:spChg>
      </pc:sldChg>
      <pc:sldChg chg="delSp modSp new mod">
        <pc:chgData name="Jana Vávrová Mašková" userId="e9c43f61-3a0e-4202-a3b1-2edbfe1ce76d" providerId="ADAL" clId="{3927B113-36A8-4476-9C54-86A14326100F}" dt="2021-11-04T12:16:34.327" v="92" actId="21"/>
        <pc:sldMkLst>
          <pc:docMk/>
          <pc:sldMk cId="1057394475" sldId="261"/>
        </pc:sldMkLst>
        <pc:spChg chg="del">
          <ac:chgData name="Jana Vávrová Mašková" userId="e9c43f61-3a0e-4202-a3b1-2edbfe1ce76d" providerId="ADAL" clId="{3927B113-36A8-4476-9C54-86A14326100F}" dt="2021-11-04T12:16:34.327" v="92" actId="21"/>
          <ac:spMkLst>
            <pc:docMk/>
            <pc:sldMk cId="1057394475" sldId="261"/>
            <ac:spMk id="2" creationId="{BB991EF0-2AB5-4C2A-85B2-1441F4A65D66}"/>
          </ac:spMkLst>
        </pc:spChg>
        <pc:spChg chg="mod">
          <ac:chgData name="Jana Vávrová Mašková" userId="e9c43f61-3a0e-4202-a3b1-2edbfe1ce76d" providerId="ADAL" clId="{3927B113-36A8-4476-9C54-86A14326100F}" dt="2021-11-04T12:16:29.472" v="91"/>
          <ac:spMkLst>
            <pc:docMk/>
            <pc:sldMk cId="1057394475" sldId="261"/>
            <ac:spMk id="3" creationId="{78DBDE07-80CD-45E1-80AF-33FA4734C801}"/>
          </ac:spMkLst>
        </pc:spChg>
      </pc:sldChg>
      <pc:sldChg chg="modSp new mod">
        <pc:chgData name="Jana Vávrová Mašková" userId="e9c43f61-3a0e-4202-a3b1-2edbfe1ce76d" providerId="ADAL" clId="{3927B113-36A8-4476-9C54-86A14326100F}" dt="2021-11-04T12:18:19.780" v="96"/>
        <pc:sldMkLst>
          <pc:docMk/>
          <pc:sldMk cId="2834309510" sldId="262"/>
        </pc:sldMkLst>
        <pc:spChg chg="mod">
          <ac:chgData name="Jana Vávrová Mašková" userId="e9c43f61-3a0e-4202-a3b1-2edbfe1ce76d" providerId="ADAL" clId="{3927B113-36A8-4476-9C54-86A14326100F}" dt="2021-11-04T12:17:53.508" v="95" actId="27636"/>
          <ac:spMkLst>
            <pc:docMk/>
            <pc:sldMk cId="2834309510" sldId="262"/>
            <ac:spMk id="2" creationId="{0196ADE5-3121-44D1-B69E-5383D2A8EA93}"/>
          </ac:spMkLst>
        </pc:spChg>
        <pc:spChg chg="mod">
          <ac:chgData name="Jana Vávrová Mašková" userId="e9c43f61-3a0e-4202-a3b1-2edbfe1ce76d" providerId="ADAL" clId="{3927B113-36A8-4476-9C54-86A14326100F}" dt="2021-11-04T12:18:19.780" v="96"/>
          <ac:spMkLst>
            <pc:docMk/>
            <pc:sldMk cId="2834309510" sldId="262"/>
            <ac:spMk id="3" creationId="{A42EBDE0-48D5-4BD7-9A1F-E278C3D57280}"/>
          </ac:spMkLst>
        </pc:spChg>
      </pc:sldChg>
      <pc:sldChg chg="modSp new mod">
        <pc:chgData name="Jana Vávrová Mašková" userId="e9c43f61-3a0e-4202-a3b1-2edbfe1ce76d" providerId="ADAL" clId="{3927B113-36A8-4476-9C54-86A14326100F}" dt="2021-11-04T12:21:55.557" v="116" actId="20577"/>
        <pc:sldMkLst>
          <pc:docMk/>
          <pc:sldMk cId="1180399425" sldId="263"/>
        </pc:sldMkLst>
        <pc:spChg chg="mod">
          <ac:chgData name="Jana Vávrová Mašková" userId="e9c43f61-3a0e-4202-a3b1-2edbfe1ce76d" providerId="ADAL" clId="{3927B113-36A8-4476-9C54-86A14326100F}" dt="2021-11-04T12:19:57.942" v="103" actId="403"/>
          <ac:spMkLst>
            <pc:docMk/>
            <pc:sldMk cId="1180399425" sldId="263"/>
            <ac:spMk id="2" creationId="{47A434E7-5C0C-416A-BD60-4F0309C24C8D}"/>
          </ac:spMkLst>
        </pc:spChg>
        <pc:spChg chg="mod">
          <ac:chgData name="Jana Vávrová Mašková" userId="e9c43f61-3a0e-4202-a3b1-2edbfe1ce76d" providerId="ADAL" clId="{3927B113-36A8-4476-9C54-86A14326100F}" dt="2021-11-04T12:21:55.557" v="116" actId="20577"/>
          <ac:spMkLst>
            <pc:docMk/>
            <pc:sldMk cId="1180399425" sldId="263"/>
            <ac:spMk id="3" creationId="{C6C98C3D-BCC2-4B17-B1E7-BC26221D1EB9}"/>
          </ac:spMkLst>
        </pc:spChg>
      </pc:sldChg>
      <pc:sldChg chg="modSp new mod">
        <pc:chgData name="Jana Vávrová Mašková" userId="e9c43f61-3a0e-4202-a3b1-2edbfe1ce76d" providerId="ADAL" clId="{3927B113-36A8-4476-9C54-86A14326100F}" dt="2021-11-04T12:21:46.828" v="115"/>
        <pc:sldMkLst>
          <pc:docMk/>
          <pc:sldMk cId="3097203619" sldId="264"/>
        </pc:sldMkLst>
        <pc:spChg chg="mod">
          <ac:chgData name="Jana Vávrová Mašková" userId="e9c43f61-3a0e-4202-a3b1-2edbfe1ce76d" providerId="ADAL" clId="{3927B113-36A8-4476-9C54-86A14326100F}" dt="2021-11-04T12:21:35.646" v="114"/>
          <ac:spMkLst>
            <pc:docMk/>
            <pc:sldMk cId="3097203619" sldId="264"/>
            <ac:spMk id="2" creationId="{4F684054-31B1-4959-B96C-4B8EB36AC432}"/>
          </ac:spMkLst>
        </pc:spChg>
        <pc:spChg chg="mod">
          <ac:chgData name="Jana Vávrová Mašková" userId="e9c43f61-3a0e-4202-a3b1-2edbfe1ce76d" providerId="ADAL" clId="{3927B113-36A8-4476-9C54-86A14326100F}" dt="2021-11-04T12:21:46.828" v="115"/>
          <ac:spMkLst>
            <pc:docMk/>
            <pc:sldMk cId="3097203619" sldId="264"/>
            <ac:spMk id="3" creationId="{A6816A82-0AA6-40D8-B238-5B91C92BC1D0}"/>
          </ac:spMkLst>
        </pc:spChg>
      </pc:sldChg>
    </pc:docChg>
  </pc:docChgLst>
  <pc:docChgLst>
    <pc:chgData name="Jana Vávrová Mašková" userId="e9c43f61-3a0e-4202-a3b1-2edbfe1ce76d" providerId="ADAL" clId="{68685F34-88D8-43BA-8BD1-2B4B99690D28}"/>
    <pc:docChg chg="undo custSel addSld modSld">
      <pc:chgData name="Jana Vávrová Mašková" userId="e9c43f61-3a0e-4202-a3b1-2edbfe1ce76d" providerId="ADAL" clId="{68685F34-88D8-43BA-8BD1-2B4B99690D28}" dt="2022-10-04T12:47:18.165" v="382" actId="20577"/>
      <pc:docMkLst>
        <pc:docMk/>
      </pc:docMkLst>
      <pc:sldChg chg="modSp new mod">
        <pc:chgData name="Jana Vávrová Mašková" userId="e9c43f61-3a0e-4202-a3b1-2edbfe1ce76d" providerId="ADAL" clId="{68685F34-88D8-43BA-8BD1-2B4B99690D28}" dt="2022-10-04T12:47:18.165" v="382" actId="20577"/>
        <pc:sldMkLst>
          <pc:docMk/>
          <pc:sldMk cId="3424733408" sldId="265"/>
        </pc:sldMkLst>
        <pc:spChg chg="mod">
          <ac:chgData name="Jana Vávrová Mašková" userId="e9c43f61-3a0e-4202-a3b1-2edbfe1ce76d" providerId="ADAL" clId="{68685F34-88D8-43BA-8BD1-2B4B99690D28}" dt="2022-10-04T12:37:52.516" v="20" actId="20577"/>
          <ac:spMkLst>
            <pc:docMk/>
            <pc:sldMk cId="3424733408" sldId="265"/>
            <ac:spMk id="2" creationId="{7F6314DF-52A5-8801-E18D-5BE9736FA4C5}"/>
          </ac:spMkLst>
        </pc:spChg>
        <pc:spChg chg="mod">
          <ac:chgData name="Jana Vávrová Mašková" userId="e9c43f61-3a0e-4202-a3b1-2edbfe1ce76d" providerId="ADAL" clId="{68685F34-88D8-43BA-8BD1-2B4B99690D28}" dt="2022-10-04T12:47:18.165" v="382" actId="20577"/>
          <ac:spMkLst>
            <pc:docMk/>
            <pc:sldMk cId="3424733408" sldId="265"/>
            <ac:spMk id="3" creationId="{B62B0D87-E1DC-695C-CF89-6C8759FFA1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E1845-F2DD-4A14-B84C-D3D10EF2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FF4106-E931-4CF8-BF12-3B530036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46693F-048A-43CA-B349-92AE8F65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B4949C-6E62-4D28-8096-B4ADEB96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DD662F-F997-484A-AB53-0F668214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06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FA3B5-2316-4D12-9C77-2C40ACD4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38618B-590D-4F29-B14B-77EE198F6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32ABBD-7743-4F64-A4ED-231E7190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182C8-CDB1-462F-A888-790132C4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BA5BD6-F2CA-4CBB-9205-D10AD70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0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272A28-08BB-448C-A5BB-66DA62D51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81281E-751F-4A65-9A23-5E9D58BB8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9D4C89-557B-424F-9339-27F17F5A9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5AD74-4446-4C6C-B0DC-904CF6F8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AF719E-16DD-4DBA-B50F-CBAE6142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2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AE588-65D6-4A07-B6DE-41CF3C09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C57D1-A1EF-4DB3-945C-16578C17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F4D734-6CA7-482A-8B5C-45F80756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0F870C-6D75-4092-8F82-115EB4528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1FC745-439C-460E-A6D2-C862FF1B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0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F3AD0-A482-40B8-A2DD-EF4B04C7D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D10830-AD7C-4CAA-9E6C-90FD3D9E6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FD20E4-D792-45DF-8653-2197D0B7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EE17F9-6D85-4751-B512-275E352B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0973C-68E3-474B-94DC-1AA15343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8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ED38C5-E490-45F2-ABF0-D7BCBA4D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6B12B6-DEA6-471C-90D8-C99715C7B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DC3A91-1196-4290-A59B-CC6183FE1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56001D-C618-4D05-AFBA-9547172A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5275D8-831F-4C0F-A08A-E4E4502A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F7C730-DACD-4277-91FE-C28504FE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3BFA7-EA8A-4248-A9EF-51D1F3486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C606A7-BA2C-4924-AC89-F353C16D3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A65FD4-7EEE-434E-9CB6-FEF7A3AF7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0050C4-AF67-4E9C-8AC8-A303D5EB8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386B4B-C69F-4D37-91DD-C5464ADEB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B8817D-4B13-4001-9561-87A60EF5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4790CC-7191-436C-8A41-4E6F96D78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D003F7-8587-4C54-BC12-C560044B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0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5F78B-0678-4D7D-99D1-69DFBE84E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F07763-B8B5-428F-821C-AFE3D899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7697FB-8C1E-40B1-B243-E393D838C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619188-6718-4C9B-9E1B-A9852E64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3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83FBC6-073D-495B-92BC-4F381895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12C602-2A17-464D-8BB6-C6C22910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EA89A6-0C72-41DA-876B-A6884F86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37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4BAF-8648-4502-8969-93DDF8597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CF4F7-039B-43A9-8781-3CE328772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AC574F-3BCD-45AD-BCFD-1EE1FAF15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F621DD-88BE-4303-99AD-1F92F64E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ECAB49-144E-423A-BD3E-04B97D64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ECF45-750C-4B23-AD04-1C0589A0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6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10B22-69B2-4FE8-810F-5EC1DF28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DDCBBFE-7E99-47A7-9D81-6268F8DD8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3106A7-6F5E-4D2D-90A3-1ADDD2255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DF179-D25C-4B15-BF76-9E8D4D11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8A48A0-B632-49E8-AF46-9DAB0E10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CB806F-2D2F-40EA-A652-2E9D6BAA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34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B2A935-CB5B-4678-A2DA-56E0FA3ED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ABD865-D735-426E-B241-F4AFEC02D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F1201-C81F-481E-83CF-5F682B0D7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1270-74E0-4FC0-B0C7-FDA3157B16B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9D445D-76AA-4281-8D01-FE409FAF8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BE8214-28ED-444C-B71D-ADB223B17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1D6CF-D6B7-4C17-BAB2-DC13ADD6DA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43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357CA-0257-4426-9645-0EC36114CF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1800" b="1" u="sng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b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tení odborných text</a:t>
            </a:r>
            <a:r>
              <a:rPr lang="cs-CZ" sz="1800" b="1" u="sng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ů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CFA701-51E6-4890-BA81-0F7AAEC6C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Odborný text je třeba číst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aktivně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Aktivní </a:t>
            </a:r>
            <a:r>
              <a:rPr lang="cs-CZ" sz="1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tení je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neustálá komunikace s autorem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488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314DF-52A5-8801-E18D-5BE9736FA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B0D87-E1DC-695C-CF89-6C8759FFA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K </a:t>
            </a:r>
            <a:r>
              <a:rPr lang="en-US" b="1" dirty="0" err="1"/>
              <a:t>čemu</a:t>
            </a:r>
            <a:r>
              <a:rPr lang="en-US" b="1" dirty="0"/>
              <a:t> </a:t>
            </a:r>
            <a:r>
              <a:rPr lang="en-US" b="1" dirty="0" err="1"/>
              <a:t>slouží</a:t>
            </a:r>
            <a:r>
              <a:rPr lang="en-US" b="1" dirty="0"/>
              <a:t> </a:t>
            </a:r>
            <a:r>
              <a:rPr lang="en-US" b="1" dirty="0" err="1"/>
              <a:t>abstrakt</a:t>
            </a:r>
            <a:r>
              <a:rPr lang="en-US" b="1" dirty="0"/>
              <a:t>?</a:t>
            </a:r>
            <a:endParaRPr lang="cs-CZ" b="1" dirty="0"/>
          </a:p>
          <a:p>
            <a:r>
              <a:rPr lang="cs-CZ" dirty="0"/>
              <a:t>Bývá na první straně – průvodce čtenáři, zda práce obsahuje téma, které chce, zda ji číst</a:t>
            </a:r>
          </a:p>
          <a:p>
            <a:r>
              <a:rPr lang="cs-CZ" dirty="0"/>
              <a:t>Poskytuje první dojmy z práce, ukazuje znalost a kvalitu tématu</a:t>
            </a:r>
          </a:p>
          <a:p>
            <a:r>
              <a:rPr lang="cs-CZ" dirty="0"/>
              <a:t>Obsahuje klíčová slova</a:t>
            </a:r>
          </a:p>
          <a:p>
            <a:r>
              <a:rPr lang="cs-CZ" dirty="0"/>
              <a:t>konference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Na </a:t>
            </a:r>
            <a:r>
              <a:rPr lang="en-US" b="1" dirty="0"/>
              <a:t>Co </a:t>
            </a:r>
            <a:r>
              <a:rPr lang="en-US" b="1" dirty="0" err="1"/>
              <a:t>má</a:t>
            </a:r>
            <a:r>
              <a:rPr lang="en-US" b="1" dirty="0"/>
              <a:t> </a:t>
            </a:r>
            <a:r>
              <a:rPr lang="en-US" b="1" dirty="0" err="1"/>
              <a:t>obsahovat</a:t>
            </a:r>
            <a:r>
              <a:rPr lang="en-US" b="1" dirty="0"/>
              <a:t> </a:t>
            </a:r>
            <a:r>
              <a:rPr lang="en-US" b="1" dirty="0" err="1"/>
              <a:t>dobrý</a:t>
            </a:r>
            <a:r>
              <a:rPr lang="en-US" b="1" dirty="0"/>
              <a:t> </a:t>
            </a:r>
            <a:r>
              <a:rPr lang="en-US" b="1" dirty="0" err="1"/>
              <a:t>abstrakt</a:t>
            </a:r>
            <a:r>
              <a:rPr lang="en-US" b="1" dirty="0"/>
              <a:t>? </a:t>
            </a:r>
          </a:p>
          <a:p>
            <a:r>
              <a:rPr lang="cs-CZ" dirty="0"/>
              <a:t>Cíl a důvod práce</a:t>
            </a:r>
          </a:p>
          <a:p>
            <a:r>
              <a:rPr lang="cs-CZ" dirty="0"/>
              <a:t>Metoda</a:t>
            </a:r>
          </a:p>
          <a:p>
            <a:r>
              <a:rPr lang="cs-CZ" dirty="0"/>
              <a:t>Někdy výsledek</a:t>
            </a:r>
          </a:p>
          <a:p>
            <a:r>
              <a:rPr lang="cs-CZ" dirty="0"/>
              <a:t>Může zmiňovat limity výzkumu</a:t>
            </a:r>
          </a:p>
          <a:p>
            <a:r>
              <a:rPr lang="en-US" b="1" dirty="0"/>
              <a:t>Co ne?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Úvod</a:t>
            </a:r>
            <a:r>
              <a:rPr lang="en-US" dirty="0">
                <a:solidFill>
                  <a:srgbClr val="000000"/>
                </a:solidFill>
              </a:rPr>
              <a:t> do </a:t>
            </a:r>
            <a:r>
              <a:rPr lang="en-US" dirty="0" err="1">
                <a:solidFill>
                  <a:srgbClr val="000000"/>
                </a:solidFill>
              </a:rPr>
              <a:t>problematiky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strukturu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práce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b="1" dirty="0"/>
              <a:t>Jak </a:t>
            </a:r>
            <a:r>
              <a:rPr lang="en-US" b="1" dirty="0" err="1"/>
              <a:t>dlouhý</a:t>
            </a:r>
            <a:r>
              <a:rPr lang="en-US" b="1" dirty="0"/>
              <a:t> </a:t>
            </a:r>
            <a:r>
              <a:rPr lang="en-US" b="1" dirty="0" err="1"/>
              <a:t>má</a:t>
            </a:r>
            <a:r>
              <a:rPr lang="en-US" b="1" dirty="0"/>
              <a:t> </a:t>
            </a:r>
            <a:r>
              <a:rPr lang="en-US" b="1" dirty="0" err="1"/>
              <a:t>být</a:t>
            </a:r>
            <a:r>
              <a:rPr lang="en-US" b="1" dirty="0"/>
              <a:t>?</a:t>
            </a:r>
            <a:endParaRPr lang="cs-CZ" b="1" dirty="0"/>
          </a:p>
          <a:p>
            <a:r>
              <a:rPr lang="cs-CZ" b="1" u="sng" dirty="0"/>
              <a:t>OBVYKLE 200 SLOV</a:t>
            </a:r>
            <a:endParaRPr lang="en-US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73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78ABC-1B27-4C12-9D96-0A62D2A6C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Neexistuje univerzální návod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V každém textu hledáme něco jiného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43BC6-9DCC-4890-A304-780E8ABBA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? Jakým problémem se autor zabývá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(na jaké otázky chce odpov</a:t>
            </a:r>
            <a:r>
              <a:rPr lang="cs-CZ" sz="1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d</a:t>
            </a:r>
            <a:r>
              <a:rPr lang="cs-CZ" sz="1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t)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? K jakým závěrům dospěl</a:t>
            </a:r>
            <a:r>
              <a:rPr lang="cs-CZ" sz="1800" u="sng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? </a:t>
            </a:r>
            <a:r>
              <a:rPr lang="cs-CZ" sz="1800" b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O co své závěry opírá 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(argumenty na jejich podporu)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0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06E7E-B54C-4E75-B61B-A622164A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U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íme-li se aktivn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 č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íst, zárove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ň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se tím u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íme srozumiteln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psát.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D92FA0-3B76-49FC-ABF8-C2EAD3145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ROZUMĚT TEXTU JAKO CELKU</a:t>
            </a:r>
          </a:p>
          <a:p>
            <a:endParaRPr lang="cs-CZ" sz="18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cs-CZ" sz="18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Průběžně pořizovat pracovní poznámky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06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E2DC0-84DF-4E93-BC48-4C0BE035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CO NÁM POMÁHÁ ORIENTOVAT SE V ODBORNÉ LITERATUŘE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89A12-DB07-4E2B-ACAA-FB71330E8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Anotace – 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celková charakteristika textu, neobsahuje závěry ani argumenty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Abstrakt – 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informace o stati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Rezumé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spíše její miniatura, fr. tradice, delší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Recenze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– stručná charakteristika a hodnocení práce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93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22F1E-B0B0-475C-8233-EBA941B7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JAK PSÁT ODBORNÝ TEXT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41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BDE07-80CD-45E1-80AF-33FA4734C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formulace problému – PROJEKT práce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přehled o stavu bádání v dané oblasti – REŠERŠE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Formulace hypotéz, sběr a analýza dat – základní zjištění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Předběžná osnova (maketa) textu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Práce na textu – koncept (pracovní verze) textu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Další verze textu – konečná z hlediska struktury a obsahu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cs-CZ" sz="1800" u="none" strike="noStrike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Editace (formální úpravy) – definitivní text</a:t>
            </a:r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39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6ADE5-3121-44D1-B69E-5383D2A8E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· </a:t>
            </a:r>
            <a:r>
              <a:rPr lang="cs-CZ" sz="1800" b="1" i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abstrakt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(resumé=</a:t>
            </a:r>
            <a:r>
              <a:rPr lang="cs-CZ" sz="18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summary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)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– znamená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stru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nou charakteristiku n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jakého textu, výtah, shrnutí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EBDE0-48D5-4BD7-9A1F-E278C3D57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Délka asi dvacet řádků (150-200 slov)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30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434E7-5C0C-416A-BD60-4F0309C2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b="1" i="1" u="sng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anotace</a:t>
            </a:r>
            <a:r>
              <a:rPr lang="cs-CZ" sz="2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cs-CZ" sz="2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– </a:t>
            </a:r>
            <a:endParaRPr lang="cs-CZ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C98C3D-BCC2-4B17-B1E7-BC26221D1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krátké a stru</a:t>
            </a:r>
            <a:r>
              <a:rPr lang="cs-CZ" sz="2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2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né </a:t>
            </a:r>
            <a:r>
              <a:rPr lang="cs-CZ" sz="2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sd</a:t>
            </a:r>
            <a:r>
              <a:rPr lang="cs-CZ" sz="2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ě</a:t>
            </a:r>
            <a:r>
              <a:rPr lang="cs-CZ" sz="2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lení o obsahu knihy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v odborných </a:t>
            </a:r>
            <a:r>
              <a:rPr lang="cs-CZ" sz="2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2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asopisech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na p</a:t>
            </a:r>
            <a:r>
              <a:rPr lang="cs-CZ" sz="1800" b="1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ř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ebalu knihy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cs-CZ" sz="1800" dirty="0">
                <a:effectLst/>
                <a:latin typeface="TimesNewRoman"/>
                <a:ea typeface="Calibri" panose="020F0502020204030204" pitchFamily="34" charset="0"/>
                <a:cs typeface="TimesNewRoman"/>
              </a:rPr>
              <a:t>č</a:t>
            </a: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i v programech nakladatelství.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Neobsahuje hodnocení knihy ani představení autora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39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84054-31B1-4959-B96C-4B8EB36AC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RECENZE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16A82-0AA6-40D8-B238-5B91C92BC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kritické posouzení (zhodnocení)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nějakého odborného, vědeckého či uměleckého díla, tedy posudek díla po jeho zveřejnění.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203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</vt:lpstr>
      <vt:lpstr>Times New Roman</vt:lpstr>
      <vt:lpstr>TimesNewRoman</vt:lpstr>
      <vt:lpstr>Motiv Office</vt:lpstr>
      <vt:lpstr>Čtení odborných textů </vt:lpstr>
      <vt:lpstr>Neexistuje univerzální návod V každém textu hledáme něco jiného   </vt:lpstr>
      <vt:lpstr>Učíme-li se aktivně číst, zároveň se tím učíme srozumitelně psát.   </vt:lpstr>
      <vt:lpstr>CO NÁM POMÁHÁ ORIENTOVAT SE V ODBORNÉ LITERATUŘE   </vt:lpstr>
      <vt:lpstr>JAK PSÁT ODBORNÝ TEXT </vt:lpstr>
      <vt:lpstr>Prezentace aplikace PowerPoint</vt:lpstr>
      <vt:lpstr>· abstrakt (resumé=summary)  – znamená stručnou charakteristiku nějakého textu, výtah, shrnutí.  </vt:lpstr>
      <vt:lpstr>anotace – </vt:lpstr>
      <vt:lpstr>RECENZE </vt:lpstr>
      <vt:lpstr>ABSTRAKT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Čtení odborných textů </dc:title>
  <dc:creator>Jana Vávrová Mašková</dc:creator>
  <cp:lastModifiedBy>Jana Vávrová Mašková</cp:lastModifiedBy>
  <cp:revision>1</cp:revision>
  <dcterms:created xsi:type="dcterms:W3CDTF">2021-11-04T12:03:32Z</dcterms:created>
  <dcterms:modified xsi:type="dcterms:W3CDTF">2022-10-04T12:47:29Z</dcterms:modified>
</cp:coreProperties>
</file>