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94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E3C345-555D-419B-9AC5-10C187A06071}" type="datetimeFigureOut">
              <a:rPr lang="sk-SK" smtClean="0"/>
              <a:pPr/>
              <a:t>20. 9. 2022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Četba</a:t>
            </a:r>
            <a:r>
              <a:rPr lang="sk-SK" dirty="0"/>
              <a:t> čínskych textov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Text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生词考试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/>
              <a:t>1.</a:t>
            </a:r>
            <a:r>
              <a:rPr lang="sk-SK" altLang="zh-CN" dirty="0"/>
              <a:t> myslet si, předpokládat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2.</a:t>
            </a:r>
            <a:r>
              <a:rPr lang="sk-SK" altLang="zh-CN" dirty="0"/>
              <a:t> okamžitě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3. </a:t>
            </a:r>
            <a:r>
              <a:rPr lang="en-US" altLang="zh-CN" dirty="0" err="1"/>
              <a:t>zakázat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4. </a:t>
            </a:r>
            <a:r>
              <a:rPr lang="en-US" altLang="zh-CN" dirty="0" err="1"/>
              <a:t>zhotovit</a:t>
            </a:r>
            <a:r>
              <a:rPr lang="en-US" altLang="zh-CN" dirty="0"/>
              <a:t>, </a:t>
            </a:r>
            <a:r>
              <a:rPr lang="en-US" altLang="zh-CN" dirty="0" err="1"/>
              <a:t>vyrobit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5. </a:t>
            </a:r>
            <a:r>
              <a:rPr lang="en-US" altLang="zh-CN" dirty="0" err="1"/>
              <a:t>vůbec</a:t>
            </a:r>
            <a:endParaRPr lang="sk-SK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/>
              <a:t>6.</a:t>
            </a:r>
            <a:r>
              <a:rPr lang="zh-CN" altLang="en-US" dirty="0"/>
              <a:t> 当天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7.</a:t>
            </a:r>
            <a:r>
              <a:rPr lang="zh-CN" altLang="en-US" dirty="0"/>
              <a:t> 仍然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8.</a:t>
            </a:r>
            <a:r>
              <a:rPr lang="zh-CN" altLang="en-US" dirty="0"/>
              <a:t> 发现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9.</a:t>
            </a:r>
            <a:r>
              <a:rPr lang="zh-CN" altLang="en-US" dirty="0"/>
              <a:t> 非 法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10.</a:t>
            </a:r>
            <a:r>
              <a:rPr lang="zh-CN" altLang="en-US" dirty="0"/>
              <a:t> 期间已长</a:t>
            </a:r>
            <a:endParaRPr lang="en-US" altLang="zh-CN" dirty="0"/>
          </a:p>
        </p:txBody>
      </p:sp>
      <p:pic>
        <p:nvPicPr>
          <p:cNvPr id="4" name="Obrázok 3" descr="考試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071678"/>
            <a:ext cx="3781425" cy="28289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2000" dirty="0"/>
              <a:t>布尔诺一家越南开的豆腐厂实在太脏了，</a:t>
            </a:r>
            <a:r>
              <a:rPr lang="en-US" altLang="zh-CN" sz="2000" dirty="0"/>
              <a:t>26</a:t>
            </a:r>
            <a:r>
              <a:rPr lang="zh-CN" altLang="en-US" sz="2000" dirty="0"/>
              <a:t>日被农产食品检查局当场下令关闭。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sk-SK" altLang="zh-CN" dirty="0"/>
          </a:p>
          <a:p>
            <a:r>
              <a:rPr lang="zh-CN" altLang="en-US" dirty="0"/>
              <a:t>一家</a:t>
            </a:r>
            <a:r>
              <a:rPr lang="sk-SK" altLang="zh-CN" dirty="0"/>
              <a:t>- menný </a:t>
            </a:r>
            <a:r>
              <a:rPr lang="sk-SK" altLang="zh-CN" dirty="0" err="1"/>
              <a:t>numeratív</a:t>
            </a:r>
            <a:r>
              <a:rPr lang="sk-SK" altLang="zh-CN" dirty="0"/>
              <a:t>, pre podniky; pre skupiny pod. mien určitých vlastností a vonkajších znakov</a:t>
            </a:r>
          </a:p>
          <a:p>
            <a:r>
              <a:rPr lang="zh-CN" altLang="en-US" dirty="0"/>
              <a:t>的</a:t>
            </a:r>
            <a:r>
              <a:rPr lang="sk-SK" altLang="zh-CN" dirty="0"/>
              <a:t>- pomocné slovo- privlastňovacie</a:t>
            </a:r>
            <a:r>
              <a:rPr lang="zh-CN" altLang="en-US" dirty="0"/>
              <a:t>的</a:t>
            </a:r>
            <a:r>
              <a:rPr lang="sk-SK" altLang="zh-CN" dirty="0"/>
              <a:t> (spojuje prívlastok s </a:t>
            </a:r>
            <a:r>
              <a:rPr lang="sk-SK" altLang="zh-CN" dirty="0" err="1"/>
              <a:t>pod.m</a:t>
            </a:r>
            <a:r>
              <a:rPr lang="sk-SK" altLang="zh-CN" dirty="0"/>
              <a:t>.)</a:t>
            </a:r>
          </a:p>
          <a:p>
            <a:r>
              <a:rPr lang="zh-CN" altLang="en-US" dirty="0"/>
              <a:t>实在</a:t>
            </a:r>
            <a:r>
              <a:rPr lang="sk-SK" altLang="zh-CN" dirty="0"/>
              <a:t>- príslovka spôsobu</a:t>
            </a:r>
          </a:p>
          <a:p>
            <a:r>
              <a:rPr lang="zh-CN" altLang="en-US" dirty="0"/>
              <a:t>太</a:t>
            </a:r>
            <a:r>
              <a:rPr lang="sk-SK" altLang="zh-CN" dirty="0"/>
              <a:t> – príslovka stupňa (príslovka stupňa + adjektívum; </a:t>
            </a:r>
            <a:r>
              <a:rPr lang="zh-CN" altLang="en-US" dirty="0"/>
              <a:t>有点，挺，非常。。。</a:t>
            </a:r>
            <a:r>
              <a:rPr lang="sk-SK" altLang="zh-CN" dirty="0"/>
              <a:t>)</a:t>
            </a:r>
          </a:p>
          <a:p>
            <a:r>
              <a:rPr lang="zh-CN" altLang="en-US" dirty="0"/>
              <a:t>太脏</a:t>
            </a:r>
            <a:r>
              <a:rPr lang="zh-CN" altLang="en-US" b="1" dirty="0"/>
              <a:t>了</a:t>
            </a:r>
            <a:r>
              <a:rPr lang="sk-SK" altLang="zh-CN" dirty="0"/>
              <a:t>- adjektíva nemôžu priberať vidočasové slovesné ukazatele; jedná sa teda  o vetnú časticu</a:t>
            </a:r>
            <a:r>
              <a:rPr lang="zh-CN" altLang="en-US" dirty="0"/>
              <a:t>了</a:t>
            </a:r>
            <a:r>
              <a:rPr lang="sk-SK" altLang="zh-CN" dirty="0"/>
              <a:t>, ktorá ako súčasť komplementu stupňa môže pomôcť naznačiť prílišnú mieru (</a:t>
            </a:r>
            <a:r>
              <a:rPr lang="zh-CN" altLang="en-US" dirty="0"/>
              <a:t>累死了</a:t>
            </a:r>
            <a:r>
              <a:rPr lang="sk-SK" altLang="zh-CN" dirty="0"/>
              <a:t>)</a:t>
            </a:r>
          </a:p>
          <a:p>
            <a:pPr>
              <a:buNone/>
            </a:pPr>
            <a:r>
              <a:rPr lang="sk-SK" altLang="zh-CN" b="1" dirty="0"/>
              <a:t>https://www.youtube.com/watch?v=9_9YcJqdDHo&amp;ab_channel=IHeartMandarin</a:t>
            </a:r>
          </a:p>
          <a:p>
            <a:r>
              <a:rPr lang="zh-CN" altLang="en-US" b="1" dirty="0"/>
              <a:t>被</a:t>
            </a:r>
            <a:r>
              <a:rPr lang="zh-CN" altLang="en-US" dirty="0"/>
              <a:t>农产食品检查局</a:t>
            </a:r>
            <a:r>
              <a:rPr lang="sk-SK" altLang="zh-CN" dirty="0"/>
              <a:t>- prepozičné sloveso-činiteľ trpného rodu; prepozičné slovesá popisujú vzťah medzi menom a slovesom, pričom spojenie prepoz. slovesa a mena stojí vždy v pozícií pre prísudkom</a:t>
            </a:r>
          </a:p>
          <a:p>
            <a:pPr>
              <a:buNone/>
            </a:pPr>
            <a:r>
              <a:rPr lang="sk-SK" altLang="zh-CN" dirty="0"/>
              <a:t>Trpiteľ deja+</a:t>
            </a:r>
            <a:r>
              <a:rPr lang="zh-CN" altLang="en-US" b="1" dirty="0"/>
              <a:t>被</a:t>
            </a:r>
            <a:r>
              <a:rPr lang="sk-SK" altLang="zh-CN" b="1" dirty="0"/>
              <a:t>+pôvodca </a:t>
            </a:r>
            <a:r>
              <a:rPr lang="sk-SK" altLang="zh-CN" b="1" dirty="0" err="1"/>
              <a:t>deja+prísudok</a:t>
            </a:r>
            <a:endParaRPr lang="sk-SK" altLang="zh-CN" dirty="0"/>
          </a:p>
          <a:p>
            <a:r>
              <a:rPr lang="zh-CN" altLang="en-US" dirty="0"/>
              <a:t>当场</a:t>
            </a:r>
            <a:r>
              <a:rPr lang="sk-SK" altLang="zh-CN" dirty="0"/>
              <a:t>-príslovka 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2200" dirty="0"/>
              <a:t>食检局当天在到这家豆腐厂检查时发现豆腐制作场地脏乱， 设备和制作场地有霉菌，做好的豆腐和死鸡放在一起，期间已长。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48318" y="1268760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在</a:t>
            </a:r>
            <a:r>
              <a:rPr lang="sk-SK" altLang="zh-CN" dirty="0"/>
              <a:t>....</a:t>
            </a:r>
            <a:r>
              <a:rPr lang="zh-CN" altLang="en-US" dirty="0"/>
              <a:t>时</a:t>
            </a:r>
            <a:r>
              <a:rPr lang="sk-SK" altLang="zh-CN" dirty="0"/>
              <a:t>-časový rámec, odkazuje k minulosti</a:t>
            </a:r>
          </a:p>
          <a:p>
            <a:r>
              <a:rPr lang="zh-CN" altLang="en-US" dirty="0"/>
              <a:t>这</a:t>
            </a:r>
            <a:r>
              <a:rPr lang="sk-SK" altLang="zh-CN" dirty="0"/>
              <a:t>-zástupné slová (zámená, deiktické slová). Deiktické slovo (slová, ktoré fungujú ako zastupujúci člen len v spojení s </a:t>
            </a:r>
            <a:r>
              <a:rPr lang="sk-SK" altLang="zh-CN" dirty="0" err="1"/>
              <a:t>merovým</a:t>
            </a:r>
            <a:r>
              <a:rPr lang="sk-SK" altLang="zh-CN" dirty="0"/>
              <a:t> slovom;</a:t>
            </a:r>
            <a:r>
              <a:rPr lang="zh-CN" altLang="en-US" dirty="0"/>
              <a:t>这，那，哪，每，各</a:t>
            </a:r>
            <a:r>
              <a:rPr lang="sk-SK" altLang="zh-CN" dirty="0"/>
              <a:t>)</a:t>
            </a:r>
          </a:p>
          <a:p>
            <a:r>
              <a:rPr lang="zh-CN" altLang="en-US" b="1" dirty="0"/>
              <a:t>这</a:t>
            </a:r>
            <a:r>
              <a:rPr lang="zh-CN" altLang="en-US" dirty="0"/>
              <a:t>家豆腐厂</a:t>
            </a:r>
            <a:r>
              <a:rPr lang="sk-SK" altLang="zh-CN" dirty="0"/>
              <a:t>- deiktické slová vo vete </a:t>
            </a:r>
            <a:r>
              <a:rPr lang="sk-SK" altLang="zh-CN" b="1" dirty="0"/>
              <a:t>obvykle</a:t>
            </a:r>
            <a:r>
              <a:rPr lang="sk-SK" altLang="zh-CN" dirty="0"/>
              <a:t> plnia funkciu prívlastku</a:t>
            </a:r>
          </a:p>
          <a:p>
            <a:r>
              <a:rPr lang="zh-CN" altLang="en-US" dirty="0"/>
              <a:t>做</a:t>
            </a:r>
            <a:r>
              <a:rPr lang="zh-CN" altLang="en-US" b="1" dirty="0"/>
              <a:t>好</a:t>
            </a:r>
            <a:r>
              <a:rPr lang="sk-SK" altLang="zh-CN" b="1" dirty="0"/>
              <a:t>- vetný člen </a:t>
            </a:r>
            <a:r>
              <a:rPr lang="sk-SK" altLang="zh-CN" b="1" dirty="0" err="1"/>
              <a:t>komlement,rozvíja</a:t>
            </a:r>
            <a:r>
              <a:rPr lang="sk-SK" altLang="zh-CN" b="1" dirty="0"/>
              <a:t> prísudok a bližšie určuje slovesný dej (smerové </a:t>
            </a:r>
            <a:r>
              <a:rPr lang="sk-SK" altLang="zh-CN" b="1" dirty="0" err="1"/>
              <a:t>modifikátory,výsledkové</a:t>
            </a:r>
            <a:r>
              <a:rPr lang="sk-SK" altLang="zh-CN" b="1" dirty="0"/>
              <a:t> </a:t>
            </a:r>
            <a:r>
              <a:rPr lang="sk-SK" altLang="zh-CN" b="1" dirty="0" err="1"/>
              <a:t>mod.,komplementy</a:t>
            </a:r>
            <a:r>
              <a:rPr lang="sk-SK" altLang="zh-CN" b="1" dirty="0"/>
              <a:t> stupňa, komplementy kvantity), výsledkový modifikátor</a:t>
            </a:r>
            <a:endParaRPr lang="sk-SK" altLang="zh-CN" dirty="0"/>
          </a:p>
          <a:p>
            <a:r>
              <a:rPr lang="zh-CN" altLang="en-US" dirty="0"/>
              <a:t>已</a:t>
            </a:r>
            <a:r>
              <a:rPr lang="sk-SK" altLang="zh-CN" dirty="0"/>
              <a:t>-</a:t>
            </a:r>
            <a:r>
              <a:rPr lang="zh-CN" altLang="en-US" dirty="0"/>
              <a:t>已经 </a:t>
            </a:r>
            <a:r>
              <a:rPr lang="sk-SK" altLang="zh-CN" dirty="0"/>
              <a:t>, príslovka času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2200" dirty="0"/>
              <a:t>食检局认为，这家厂根本没达到食品制造加工的基本卫生条件，而且，这家豆腐厂没有执照正，因此是一家非法食品厂。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7467600" cy="4873752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根本</a:t>
            </a:r>
            <a:r>
              <a:rPr lang="sk-SK" altLang="zh-CN" dirty="0"/>
              <a:t>-</a:t>
            </a:r>
            <a:r>
              <a:rPr lang="sk-SK" altLang="zh-CN" b="1" dirty="0"/>
              <a:t>príslovka</a:t>
            </a:r>
            <a:r>
              <a:rPr lang="sk-SK" altLang="zh-CN" dirty="0"/>
              <a:t>, </a:t>
            </a:r>
            <a:r>
              <a:rPr lang="sk-SK" altLang="zh-CN" dirty="0" err="1"/>
              <a:t>pod.m</a:t>
            </a:r>
            <a:r>
              <a:rPr lang="sk-SK" altLang="zh-CN" dirty="0"/>
              <a:t>., adjektívum</a:t>
            </a:r>
          </a:p>
          <a:p>
            <a:r>
              <a:rPr lang="zh-CN" altLang="en-US" dirty="0"/>
              <a:t>基本</a:t>
            </a:r>
            <a:r>
              <a:rPr lang="sk-SK" altLang="zh-CN" dirty="0"/>
              <a:t>-</a:t>
            </a:r>
            <a:r>
              <a:rPr lang="sk-SK" altLang="zh-CN" b="1" dirty="0"/>
              <a:t>adjektívum</a:t>
            </a:r>
            <a:r>
              <a:rPr lang="sk-SK" altLang="zh-CN" dirty="0"/>
              <a:t>, </a:t>
            </a:r>
            <a:r>
              <a:rPr lang="sk-SK" altLang="zh-CN" dirty="0" err="1"/>
              <a:t>pod.m</a:t>
            </a:r>
            <a:r>
              <a:rPr lang="sk-SK" altLang="zh-CN" dirty="0"/>
              <a:t>., príslovka </a:t>
            </a:r>
          </a:p>
          <a:p>
            <a:r>
              <a:rPr lang="zh-CN" altLang="en-US" dirty="0"/>
              <a:t>食品制造加工的基本卫生条件</a:t>
            </a:r>
            <a:endParaRPr lang="sk-SK" altLang="zh-CN" dirty="0"/>
          </a:p>
          <a:p>
            <a:r>
              <a:rPr lang="zh-CN" altLang="en-US" b="1" dirty="0"/>
              <a:t>卫生</a:t>
            </a:r>
            <a:r>
              <a:rPr lang="zh-CN" altLang="en-US" dirty="0"/>
              <a:t>条件</a:t>
            </a:r>
            <a:r>
              <a:rPr lang="sk-SK" altLang="zh-CN" dirty="0"/>
              <a:t>-a</a:t>
            </a:r>
            <a:r>
              <a:rPr lang="sk-SK" altLang="zh-CN" b="1" dirty="0"/>
              <a:t>djektívum</a:t>
            </a:r>
            <a:r>
              <a:rPr lang="sk-SK" altLang="zh-CN" dirty="0"/>
              <a:t>, </a:t>
            </a:r>
            <a:r>
              <a:rPr lang="sk-SK" altLang="zh-CN" dirty="0" err="1"/>
              <a:t>pod.m</a:t>
            </a:r>
            <a:r>
              <a:rPr lang="sk-SK" altLang="zh-CN" dirty="0"/>
              <a:t>.</a:t>
            </a:r>
          </a:p>
          <a:p>
            <a:r>
              <a:rPr lang="zh-CN" altLang="en-US" dirty="0"/>
              <a:t>而且</a:t>
            </a:r>
            <a:r>
              <a:rPr lang="sk-SK" altLang="zh-CN" dirty="0"/>
              <a:t>- spojka (</a:t>
            </a:r>
            <a:r>
              <a:rPr lang="zh-CN" altLang="en-US" dirty="0"/>
              <a:t>不但。。。，而且。。</a:t>
            </a:r>
            <a:r>
              <a:rPr lang="sk-SK" altLang="zh-CN" dirty="0"/>
              <a:t>)(súvetie súradné, pomer stupňovací(</a:t>
            </a:r>
          </a:p>
          <a:p>
            <a:r>
              <a:rPr lang="zh-CN" altLang="en-US" dirty="0"/>
              <a:t>因此</a:t>
            </a:r>
            <a:r>
              <a:rPr lang="sk-SK" altLang="zh-CN" dirty="0"/>
              <a:t>-spojka (súvetie podraďovacie, pomer príčinný)</a:t>
            </a:r>
          </a:p>
          <a:p>
            <a:r>
              <a:rPr lang="zh-CN" altLang="en-US" dirty="0"/>
              <a:t>是</a:t>
            </a:r>
            <a:r>
              <a:rPr lang="sk-SK" altLang="zh-CN" dirty="0"/>
              <a:t>- stavové sloveso, sloveso identifikácie (</a:t>
            </a:r>
            <a:r>
              <a:rPr lang="zh-CN" altLang="en-US" dirty="0"/>
              <a:t>姓，叫，成为</a:t>
            </a:r>
            <a:r>
              <a:rPr lang="sk-SK" altLang="zh-CN" dirty="0"/>
              <a:t>)</a:t>
            </a:r>
          </a:p>
          <a:p>
            <a:r>
              <a:rPr lang="zh-CN" altLang="en-US" dirty="0"/>
              <a:t>非</a:t>
            </a:r>
            <a:r>
              <a:rPr lang="sk-SK" altLang="zh-CN" dirty="0"/>
              <a:t>-</a:t>
            </a:r>
            <a:r>
              <a:rPr lang="sk-SK" altLang="zh-CN" dirty="0" err="1"/>
              <a:t>príslovka,záporka</a:t>
            </a:r>
            <a:r>
              <a:rPr lang="sk-SK" altLang="zh-CN" dirty="0"/>
              <a:t> (vo vete sa obvykle kladú hneď pred slova </a:t>
            </a:r>
            <a:r>
              <a:rPr lang="sk-SK" altLang="zh-CN" dirty="0" err="1"/>
              <a:t>predikativného</a:t>
            </a:r>
            <a:r>
              <a:rPr lang="sk-SK" altLang="zh-CN" dirty="0"/>
              <a:t> charakteru –adjektíva, slovesá, </a:t>
            </a:r>
            <a:r>
              <a:rPr lang="sk-SK" altLang="zh-CN" dirty="0" err="1"/>
              <a:t>prepozičné</a:t>
            </a:r>
            <a:r>
              <a:rPr lang="sk-SK" altLang="zh-CN" dirty="0"/>
              <a:t> slovesá)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2700" dirty="0"/>
              <a:t>现场发现的</a:t>
            </a:r>
            <a:r>
              <a:rPr lang="en-US" altLang="zh-CN" sz="2700" dirty="0"/>
              <a:t>50</a:t>
            </a:r>
            <a:r>
              <a:rPr lang="zh-CN" altLang="en-US" sz="2700" dirty="0"/>
              <a:t>多公斤已经做好的豆腐和</a:t>
            </a:r>
            <a:r>
              <a:rPr lang="en-US" altLang="zh-CN" sz="2700" dirty="0"/>
              <a:t>620</a:t>
            </a:r>
            <a:r>
              <a:rPr lang="zh-CN" altLang="en-US" sz="2700" dirty="0"/>
              <a:t>多公斤的冻鸡，食检局已勒令禁止出售。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现场发现的</a:t>
            </a:r>
            <a:r>
              <a:rPr lang="en-US" altLang="zh-CN" dirty="0"/>
              <a:t>50</a:t>
            </a:r>
            <a:r>
              <a:rPr lang="zh-CN" altLang="en-US" dirty="0"/>
              <a:t>多公斤已经做好的豆腐和</a:t>
            </a:r>
            <a:r>
              <a:rPr lang="en-US" altLang="zh-CN" dirty="0"/>
              <a:t>620</a:t>
            </a:r>
            <a:r>
              <a:rPr lang="zh-CN" altLang="en-US" dirty="0"/>
              <a:t>多公斤的冻鸡，</a:t>
            </a:r>
            <a:r>
              <a:rPr lang="sk-SK" altLang="zh-CN" dirty="0"/>
              <a:t>-anteponovaný vetný člen (alebo aj tematický podmet), je to priamy predmet známy z kontextu,  a ktorý sa dá ako téma výpovede umiestniť na začiatok vety pred podmet (môže byť oddelený čiarkou)</a:t>
            </a:r>
            <a:endParaRPr lang="en-US" altLang="zh-CN" dirty="0"/>
          </a:p>
          <a:p>
            <a:r>
              <a:rPr lang="sk-SK" altLang="zh-CN" dirty="0"/>
              <a:t>https://www.youtube.com/watch?v=RHCl2DMbYus&amp;ab_channel=IHeartMandarin</a:t>
            </a:r>
          </a:p>
          <a:p>
            <a:r>
              <a:rPr lang="zh-CN" altLang="en-US" dirty="0"/>
              <a:t>现场发现的</a:t>
            </a:r>
            <a:r>
              <a:rPr lang="sk-SK" altLang="zh-CN" dirty="0"/>
              <a:t>- prívlastok</a:t>
            </a:r>
          </a:p>
          <a:p>
            <a:r>
              <a:rPr lang="zh-CN" altLang="en-US" dirty="0"/>
              <a:t>公斤</a:t>
            </a:r>
            <a:r>
              <a:rPr lang="sk-SK" altLang="zh-CN" dirty="0"/>
              <a:t>-</a:t>
            </a:r>
            <a:r>
              <a:rPr lang="sk-SK" altLang="zh-CN" dirty="0" err="1"/>
              <a:t>merové</a:t>
            </a:r>
            <a:r>
              <a:rPr lang="sk-SK" altLang="zh-CN" dirty="0"/>
              <a:t> </a:t>
            </a:r>
            <a:r>
              <a:rPr lang="sk-SK" altLang="zh-CN" dirty="0" err="1"/>
              <a:t>slovo,merová</a:t>
            </a:r>
            <a:r>
              <a:rPr lang="sk-SK" altLang="zh-CN" dirty="0"/>
              <a:t> jednotka (popisujú množstvo, zachovávajú si svoju významovú zložku a preto ich môžeme prekladať ako konkrétne pod. m. označujúce množstvo)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700" dirty="0"/>
              <a:t>食检局表示，这家豆腐厂在去年就已经被检查过一次，也是因为卫生条件差而被停产。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580738"/>
            <a:ext cx="7467600" cy="487375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去年</a:t>
            </a:r>
            <a:r>
              <a:rPr lang="sk-SK" altLang="zh-CN" dirty="0"/>
              <a:t>-</a:t>
            </a:r>
            <a:r>
              <a:rPr lang="sk-SK" altLang="zh-CN" dirty="0" err="1"/>
              <a:t>pod.m.-meno</a:t>
            </a:r>
            <a:r>
              <a:rPr lang="sk-SK" altLang="zh-CN" dirty="0"/>
              <a:t> času (určenie času)</a:t>
            </a:r>
          </a:p>
          <a:p>
            <a:r>
              <a:rPr lang="zh-CN" altLang="en-US" dirty="0"/>
              <a:t>就</a:t>
            </a:r>
            <a:r>
              <a:rPr lang="sk-SK" altLang="zh-CN" dirty="0"/>
              <a:t>-príslovka času, už ; pre zdôraznenie vzťahu medzi</a:t>
            </a:r>
            <a:r>
              <a:rPr lang="zh-CN" altLang="en-US" dirty="0"/>
              <a:t>已经</a:t>
            </a:r>
            <a:r>
              <a:rPr lang="sk-SK" altLang="zh-CN" dirty="0"/>
              <a:t> a</a:t>
            </a:r>
            <a:r>
              <a:rPr lang="zh-CN" altLang="en-US" dirty="0"/>
              <a:t>被检查</a:t>
            </a:r>
            <a:endParaRPr lang="sk-SK" altLang="zh-CN" dirty="0"/>
          </a:p>
          <a:p>
            <a:r>
              <a:rPr lang="zh-CN" altLang="en-US" b="1" dirty="0"/>
              <a:t>过</a:t>
            </a:r>
            <a:r>
              <a:rPr lang="zh-CN" altLang="en-US" dirty="0"/>
              <a:t>一次</a:t>
            </a:r>
            <a:r>
              <a:rPr lang="sk-SK" altLang="zh-CN" dirty="0"/>
              <a:t>-pomocné slovo, </a:t>
            </a:r>
            <a:r>
              <a:rPr lang="sk-SK" altLang="zh-CN" dirty="0" err="1"/>
              <a:t>vidočasový</a:t>
            </a:r>
            <a:r>
              <a:rPr lang="sk-SK" altLang="zh-CN" dirty="0"/>
              <a:t> slovesný </a:t>
            </a:r>
            <a:r>
              <a:rPr lang="sk-SK" altLang="zh-CN" dirty="0" err="1"/>
              <a:t>ukazateľ,vyjadruje</a:t>
            </a:r>
            <a:r>
              <a:rPr lang="sk-SK" altLang="zh-CN" dirty="0"/>
              <a:t> skúsenosť, vyjadruje že sa dej uskutočnil v minulosti, je </a:t>
            </a:r>
            <a:r>
              <a:rPr lang="sk-SK" altLang="zh-CN" dirty="0" err="1"/>
              <a:t>ukočený</a:t>
            </a:r>
            <a:r>
              <a:rPr lang="sk-SK" altLang="zh-CN" dirty="0"/>
              <a:t> a ďalej nepokračuje, ale dá sa opakovať</a:t>
            </a:r>
          </a:p>
          <a:p>
            <a:r>
              <a:rPr lang="zh-CN" altLang="en-US" dirty="0"/>
              <a:t>次</a:t>
            </a:r>
            <a:r>
              <a:rPr lang="sk-SK" altLang="zh-CN" dirty="0"/>
              <a:t>-slovesný </a:t>
            </a:r>
            <a:r>
              <a:rPr lang="sk-SK" altLang="zh-CN" dirty="0" err="1"/>
              <a:t>numeratív</a:t>
            </a:r>
            <a:r>
              <a:rPr lang="sk-SK" altLang="zh-CN" dirty="0"/>
              <a:t> (rozvíjajú slovesá a naznačujú, koľkokrát sa dej odohral)</a:t>
            </a:r>
          </a:p>
          <a:p>
            <a:r>
              <a:rPr lang="zh-CN" altLang="en-US" b="1" dirty="0"/>
              <a:t>也</a:t>
            </a:r>
            <a:r>
              <a:rPr lang="zh-CN" altLang="en-US" dirty="0"/>
              <a:t>是</a:t>
            </a:r>
            <a:r>
              <a:rPr lang="sk-SK" altLang="zh-CN" dirty="0"/>
              <a:t>-príslovka</a:t>
            </a:r>
          </a:p>
          <a:p>
            <a:r>
              <a:rPr lang="zh-CN" altLang="en-US" dirty="0"/>
              <a:t>因为</a:t>
            </a:r>
            <a:r>
              <a:rPr lang="sk-SK" altLang="zh-CN" dirty="0"/>
              <a:t>...</a:t>
            </a:r>
            <a:r>
              <a:rPr lang="zh-CN" altLang="en-US" dirty="0"/>
              <a:t>而</a:t>
            </a:r>
            <a:r>
              <a:rPr lang="sk-SK" altLang="zh-CN" dirty="0"/>
              <a:t>-spojka, súvetie </a:t>
            </a:r>
            <a:r>
              <a:rPr lang="sk-SK" altLang="zh-CN" dirty="0" err="1"/>
              <a:t>podrad</a:t>
            </a:r>
            <a:r>
              <a:rPr lang="sk-SK" altLang="zh-CN" dirty="0"/>
              <a:t>, pomer príčinný</a:t>
            </a:r>
          </a:p>
          <a:p>
            <a:r>
              <a:rPr lang="zh-CN" altLang="en-US" dirty="0"/>
              <a:t>被</a:t>
            </a:r>
            <a:r>
              <a:rPr lang="sk-SK" altLang="zh-CN" dirty="0"/>
              <a:t>-prepozičné sloveso, činiteľ trpného rodu</a:t>
            </a:r>
            <a:endParaRPr lang="en-US" altLang="zh-CN" dirty="0"/>
          </a:p>
          <a:p>
            <a:r>
              <a:rPr lang="sk-SK" dirty="0"/>
              <a:t>https://www.mandarinblueprint.com/blog/using-%E5%9C%A8-in-chinese/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3100" dirty="0"/>
              <a:t>现在豆腐厂仍然开着，只有换了另一家公司。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85720" y="2285992"/>
            <a:ext cx="8229600" cy="4840303"/>
          </a:xfrm>
        </p:spPr>
        <p:txBody>
          <a:bodyPr/>
          <a:lstStyle/>
          <a:p>
            <a:r>
              <a:rPr lang="zh-CN" altLang="en-US" dirty="0"/>
              <a:t>现在</a:t>
            </a:r>
            <a:r>
              <a:rPr lang="sk-SK" altLang="zh-CN" dirty="0"/>
              <a:t>-príslovka času; teraz, v súčasnosti</a:t>
            </a:r>
          </a:p>
          <a:p>
            <a:r>
              <a:rPr lang="zh-CN" altLang="en-US" dirty="0"/>
              <a:t>仍然</a:t>
            </a:r>
            <a:r>
              <a:rPr lang="sk-SK" altLang="zh-CN" dirty="0"/>
              <a:t>- príslovka času</a:t>
            </a:r>
          </a:p>
          <a:p>
            <a:r>
              <a:rPr lang="zh-CN" altLang="en-US" dirty="0"/>
              <a:t>开着</a:t>
            </a:r>
            <a:r>
              <a:rPr lang="sk-SK" altLang="zh-CN" dirty="0"/>
              <a:t>-</a:t>
            </a:r>
            <a:r>
              <a:rPr lang="sk-SK" altLang="zh-CN" dirty="0" err="1"/>
              <a:t>vidočasový</a:t>
            </a:r>
            <a:r>
              <a:rPr lang="sk-SK" altLang="zh-CN" dirty="0"/>
              <a:t>  slovesný </a:t>
            </a:r>
            <a:r>
              <a:rPr lang="sk-SK" altLang="zh-CN" dirty="0" err="1"/>
              <a:t>ukazateľ</a:t>
            </a:r>
            <a:r>
              <a:rPr lang="sk-SK" altLang="zh-CN" dirty="0"/>
              <a:t>, vyjadruje trvanie deja</a:t>
            </a:r>
          </a:p>
          <a:p>
            <a:r>
              <a:rPr lang="zh-CN" altLang="en-US" dirty="0"/>
              <a:t>只</a:t>
            </a:r>
            <a:r>
              <a:rPr lang="sk-SK" altLang="zh-CN" dirty="0"/>
              <a:t> – príslovka rozsahu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0166" y="3000372"/>
            <a:ext cx="7467600" cy="1143000"/>
          </a:xfrm>
        </p:spPr>
        <p:txBody>
          <a:bodyPr/>
          <a:lstStyle/>
          <a:p>
            <a:r>
              <a:rPr lang="sk-SK" dirty="0"/>
              <a:t>Ďakujem za pozornosť </a:t>
            </a:r>
            <a:r>
              <a:rPr lang="sk-SK" dirty="0">
                <a:sym typeface="Wingdings" pitchFamily="2" charset="2"/>
              </a:rPr>
              <a:t>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937</Words>
  <Application>Microsoft Office PowerPoint</Application>
  <PresentationFormat>Předvádění na obrazovce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Arkáda</vt:lpstr>
      <vt:lpstr>Četba čínskych textov</vt:lpstr>
      <vt:lpstr>生词考试</vt:lpstr>
      <vt:lpstr>布尔诺一家越南开的豆腐厂实在太脏了，26日被农产食品检查局当场下令关闭。 </vt:lpstr>
      <vt:lpstr>食检局当天在到这家豆腐厂检查时发现豆腐制作场地脏乱， 设备和制作场地有霉菌，做好的豆腐和死鸡放在一起，期间已长。 </vt:lpstr>
      <vt:lpstr>食检局认为，这家厂根本没达到食品制造加工的基本卫生条件，而且，这家豆腐厂没有执照正，因此是一家非法食品厂。 </vt:lpstr>
      <vt:lpstr>现场发现的50多公斤已经做好的豆腐和620多公斤的冻鸡，食检局已勒令禁止出售。 </vt:lpstr>
      <vt:lpstr>食检局表示，这家豆腐厂在去年就已经被检查过一次，也是因为卫生条件差而被停产。 </vt:lpstr>
      <vt:lpstr>现在豆腐厂仍然开着，只有换了另一家公司。 </vt:lpstr>
      <vt:lpstr>Ďakujem za pozornosť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Četba čínskych textov</dc:title>
  <dc:creator>Annamária Hegerová</dc:creator>
  <cp:lastModifiedBy>Terézia Hegerová</cp:lastModifiedBy>
  <cp:revision>7</cp:revision>
  <dcterms:created xsi:type="dcterms:W3CDTF">2021-09-19T15:09:17Z</dcterms:created>
  <dcterms:modified xsi:type="dcterms:W3CDTF">2022-09-20T17:27:45Z</dcterms:modified>
</cp:coreProperties>
</file>