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65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8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3C345-555D-419B-9AC5-10C187A06071}" type="datetimeFigureOut">
              <a:rPr lang="sk-SK" smtClean="0"/>
              <a:pPr/>
              <a:t>27. 9. 2022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fif"/><Relationship Id="rId3" Type="http://schemas.openxmlformats.org/officeDocument/2006/relationships/image" Target="../media/image4.jf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fif"/><Relationship Id="rId5" Type="http://schemas.openxmlformats.org/officeDocument/2006/relationships/image" Target="../media/image6.jfif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dirty="0" err="1"/>
              <a:t>Četba</a:t>
            </a:r>
            <a:r>
              <a:rPr lang="sk-SK" sz="4000" dirty="0"/>
              <a:t> čínskych textov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Text 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天黑的时候，我喜欢</a:t>
            </a:r>
            <a:r>
              <a:rPr lang="en-US" altLang="zh-CN" dirty="0"/>
              <a:t>JANACEK</a:t>
            </a:r>
            <a:r>
              <a:rPr lang="zh-CN" altLang="en-US" dirty="0"/>
              <a:t>剧院的喷泉。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天黑</a:t>
            </a:r>
            <a:r>
              <a:rPr lang="zh-CN" altLang="en-US" b="1" dirty="0"/>
              <a:t>的时候</a:t>
            </a:r>
            <a:r>
              <a:rPr lang="sk-SK" altLang="zh-CN" dirty="0"/>
              <a:t>-</a:t>
            </a:r>
            <a:r>
              <a:rPr lang="sk-SK" altLang="zh-CN" dirty="0" err="1"/>
              <a:t>ukazateľ</a:t>
            </a:r>
            <a:r>
              <a:rPr lang="sk-SK" altLang="zh-CN" dirty="0"/>
              <a:t> časového rámca</a:t>
            </a:r>
          </a:p>
          <a:p>
            <a:pPr>
              <a:buNone/>
            </a:pPr>
            <a:r>
              <a:rPr lang="zh-CN" altLang="en-US" dirty="0"/>
              <a:t>天黑了 </a:t>
            </a:r>
            <a:r>
              <a:rPr lang="sk-SK" altLang="zh-CN" dirty="0"/>
              <a:t>zotmelo sa</a:t>
            </a:r>
            <a:r>
              <a:rPr lang="en-US" altLang="zh-CN" dirty="0"/>
              <a:t>,</a:t>
            </a:r>
            <a:r>
              <a:rPr lang="en-US" altLang="zh-CN" dirty="0" err="1"/>
              <a:t>sucasne</a:t>
            </a:r>
            <a:r>
              <a:rPr lang="en-US" altLang="zh-CN" dirty="0"/>
              <a:t> </a:t>
            </a:r>
            <a:r>
              <a:rPr lang="en-US" altLang="zh-CN" dirty="0" err="1"/>
              <a:t>funkcia</a:t>
            </a:r>
            <a:r>
              <a:rPr lang="en-US" altLang="zh-CN" dirty="0"/>
              <a:t> </a:t>
            </a:r>
            <a:r>
              <a:rPr lang="en-US" altLang="zh-CN" dirty="0" err="1"/>
              <a:t>vidocasoveho</a:t>
            </a:r>
            <a:r>
              <a:rPr lang="en-US" altLang="zh-CN" dirty="0"/>
              <a:t> </a:t>
            </a:r>
            <a:r>
              <a:rPr lang="en-US" altLang="zh-CN" dirty="0" err="1"/>
              <a:t>slovesneho</a:t>
            </a:r>
            <a:r>
              <a:rPr lang="en-US" altLang="zh-CN" dirty="0"/>
              <a:t> </a:t>
            </a:r>
            <a:r>
              <a:rPr lang="en-US" altLang="zh-CN" dirty="0" err="1"/>
              <a:t>ukazatela</a:t>
            </a:r>
            <a:r>
              <a:rPr lang="en-US" altLang="zh-CN" dirty="0"/>
              <a:t> I </a:t>
            </a:r>
            <a:r>
              <a:rPr lang="en-US" altLang="zh-CN" dirty="0" err="1"/>
              <a:t>vetnej</a:t>
            </a:r>
            <a:r>
              <a:rPr lang="en-US" altLang="zh-CN" dirty="0"/>
              <a:t> </a:t>
            </a:r>
            <a:r>
              <a:rPr lang="en-US" altLang="zh-CN" dirty="0" err="1"/>
              <a:t>castice</a:t>
            </a:r>
            <a:endParaRPr lang="en-US" altLang="zh-CN" dirty="0"/>
          </a:p>
          <a:p>
            <a:pPr>
              <a:buFontTx/>
              <a:buChar char="-"/>
            </a:pPr>
            <a:r>
              <a:rPr lang="en-US" dirty="0"/>
              <a:t>Ak </a:t>
            </a:r>
            <a:r>
              <a:rPr lang="en-US" dirty="0" err="1"/>
              <a:t>veta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adjektivny</a:t>
            </a:r>
            <a:r>
              <a:rPr lang="en-US" dirty="0"/>
              <a:t> </a:t>
            </a:r>
            <a:r>
              <a:rPr lang="en-US" dirty="0" err="1"/>
              <a:t>prisudok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predmet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anteponovany</a:t>
            </a:r>
            <a:r>
              <a:rPr lang="en-US" dirty="0"/>
              <a:t> </a:t>
            </a:r>
            <a:r>
              <a:rPr lang="en-US" dirty="0" err="1"/>
              <a:t>vetny</a:t>
            </a:r>
            <a:r>
              <a:rPr lang="en-US" dirty="0"/>
              <a:t> clen</a:t>
            </a:r>
          </a:p>
          <a:p>
            <a:pPr>
              <a:buFontTx/>
              <a:buChar char="-"/>
            </a:pP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nerozvity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a </a:t>
            </a:r>
            <a:r>
              <a:rPr lang="en-US" dirty="0" err="1"/>
              <a:t>zaroven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nu </a:t>
            </a:r>
            <a:r>
              <a:rPr lang="en-US" dirty="0" err="1"/>
              <a:t>nenavazuje</a:t>
            </a:r>
            <a:r>
              <a:rPr lang="en-US" dirty="0"/>
              <a:t> </a:t>
            </a:r>
            <a:r>
              <a:rPr lang="en-US" dirty="0" err="1"/>
              <a:t>dalsia</a:t>
            </a:r>
            <a:r>
              <a:rPr lang="en-US" dirty="0"/>
              <a:t> </a:t>
            </a:r>
            <a:r>
              <a:rPr lang="en-US" dirty="0" err="1"/>
              <a:t>veta</a:t>
            </a:r>
            <a:endParaRPr lang="en-US" dirty="0"/>
          </a:p>
          <a:p>
            <a:pPr>
              <a:buFontTx/>
              <a:buChar char="-"/>
            </a:pPr>
            <a:r>
              <a:rPr lang="zh-CN" altLang="en-US" dirty="0"/>
              <a:t>他来了。</a:t>
            </a:r>
            <a:endParaRPr lang="en-US" altLang="zh-CN" dirty="0"/>
          </a:p>
          <a:p>
            <a:pPr>
              <a:buFontTx/>
              <a:buChar char="-"/>
            </a:pPr>
            <a:r>
              <a:rPr lang="zh-CN" altLang="en-US" dirty="0"/>
              <a:t>我吃饱了。</a:t>
            </a:r>
            <a:endParaRPr lang="en-US" altLang="zh-CN" dirty="0"/>
          </a:p>
          <a:p>
            <a:pPr>
              <a:buFontTx/>
              <a:buChar char="-"/>
            </a:pPr>
            <a:r>
              <a:rPr lang="zh-CN" altLang="en-US" dirty="0"/>
              <a:t>文章我写完了。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它让我想起杭州的喷泉，灯光和颜色总是让我兴奋不已。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让我想</a:t>
            </a:r>
            <a:r>
              <a:rPr lang="zh-CN" altLang="en-US" b="1" dirty="0"/>
              <a:t>起</a:t>
            </a:r>
            <a:r>
              <a:rPr lang="en-US" altLang="zh-CN" b="1" dirty="0"/>
              <a:t>-</a:t>
            </a:r>
            <a:r>
              <a:rPr lang="en-US" altLang="zh-CN" b="1" dirty="0" err="1"/>
              <a:t>smerovy</a:t>
            </a:r>
            <a:r>
              <a:rPr lang="en-US" altLang="zh-CN" b="1" dirty="0"/>
              <a:t> </a:t>
            </a:r>
            <a:r>
              <a:rPr lang="en-US" altLang="zh-CN" b="1" dirty="0" err="1"/>
              <a:t>modifikator</a:t>
            </a:r>
            <a:r>
              <a:rPr lang="en-US" altLang="zh-CN" b="1" dirty="0"/>
              <a:t>, </a:t>
            </a:r>
            <a:r>
              <a:rPr lang="en-US" altLang="zh-CN" b="1" dirty="0" err="1"/>
              <a:t>smerove</a:t>
            </a:r>
            <a:r>
              <a:rPr lang="en-US" altLang="zh-CN" b="1" dirty="0"/>
              <a:t> </a:t>
            </a:r>
            <a:r>
              <a:rPr lang="en-US" altLang="zh-CN" b="1" dirty="0" err="1"/>
              <a:t>sloveso</a:t>
            </a:r>
            <a:endParaRPr lang="sk-SK" altLang="zh-CN" b="1" dirty="0"/>
          </a:p>
          <a:p>
            <a:r>
              <a:rPr lang="zh-CN" altLang="en-US" dirty="0"/>
              <a:t>让我兴奋不已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我在斯洛伐克的朋友不相信在布尔诺有这样的喷泉，所以我邀请她来参观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我在斯洛伐克的朋友</a:t>
            </a:r>
            <a:endParaRPr lang="sk-SK" altLang="zh-CN" dirty="0"/>
          </a:p>
          <a:p>
            <a:r>
              <a:rPr lang="zh-CN" altLang="en-US" dirty="0"/>
              <a:t>邀请她来参观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你猜怎么着</a:t>
            </a:r>
            <a:r>
              <a:rPr lang="en-US" altLang="zh-CN" dirty="0"/>
              <a:t>? </a:t>
            </a:r>
            <a:r>
              <a:rPr lang="zh-CN" altLang="en-US" dirty="0"/>
              <a:t>我们在这个地方逛了几个小时，坐在那里静静地看着喷泉，令人惊叹不已。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你猜怎么着</a:t>
            </a:r>
            <a:r>
              <a:rPr lang="en-US" altLang="zh-CN" dirty="0"/>
              <a:t>?</a:t>
            </a:r>
            <a:r>
              <a:rPr lang="sk-SK" altLang="zh-CN" dirty="0"/>
              <a:t> Rečnícka otázka</a:t>
            </a:r>
          </a:p>
          <a:p>
            <a:r>
              <a:rPr lang="zh-CN" altLang="en-US" dirty="0"/>
              <a:t>静静</a:t>
            </a:r>
            <a:r>
              <a:rPr lang="zh-CN" altLang="en-US" b="1" dirty="0"/>
              <a:t>地</a:t>
            </a:r>
            <a:r>
              <a:rPr lang="zh-CN" altLang="en-US" dirty="0"/>
              <a:t>看着喷泉</a:t>
            </a:r>
            <a:r>
              <a:rPr lang="sk-SK" altLang="zh-CN" dirty="0"/>
              <a:t>-</a:t>
            </a:r>
            <a:r>
              <a:rPr lang="en-US" altLang="zh-CN" dirty="0" err="1"/>
              <a:t>pomocne</a:t>
            </a:r>
            <a:r>
              <a:rPr lang="en-US" altLang="zh-CN" dirty="0"/>
              <a:t> </a:t>
            </a:r>
            <a:r>
              <a:rPr lang="en-US" altLang="zh-CN" dirty="0" err="1"/>
              <a:t>slova-strukturalne</a:t>
            </a:r>
            <a:r>
              <a:rPr lang="en-US" altLang="zh-CN" dirty="0"/>
              <a:t> </a:t>
            </a:r>
            <a:r>
              <a:rPr lang="en-US" altLang="zh-CN" dirty="0" err="1"/>
              <a:t>ukazatele</a:t>
            </a:r>
            <a:r>
              <a:rPr lang="en-US" altLang="zh-CN" dirty="0"/>
              <a:t>-</a:t>
            </a:r>
            <a:r>
              <a:rPr lang="sk-SK" altLang="zh-CN" dirty="0"/>
              <a:t>slov</a:t>
            </a:r>
            <a:r>
              <a:rPr lang="en-US" altLang="zh-CN" dirty="0" err="1"/>
              <a:t>ce</a:t>
            </a:r>
            <a:r>
              <a:rPr lang="sk-SK" altLang="zh-CN" dirty="0"/>
              <a:t> príslovkového určenia (adjektivum+</a:t>
            </a:r>
            <a:r>
              <a:rPr lang="zh-CN" altLang="en-US" b="1" dirty="0"/>
              <a:t>地</a:t>
            </a:r>
            <a:r>
              <a:rPr lang="sk-SK" altLang="zh-CN" dirty="0"/>
              <a:t>+prísudok)</a:t>
            </a:r>
          </a:p>
          <a:p>
            <a:pPr>
              <a:buNone/>
            </a:pPr>
            <a:r>
              <a:rPr lang="zh-CN" altLang="en-US" dirty="0"/>
              <a:t>着</a:t>
            </a:r>
            <a:r>
              <a:rPr lang="sk-SK" altLang="zh-CN" dirty="0"/>
              <a:t> </a:t>
            </a:r>
            <a:r>
              <a:rPr lang="en-US" altLang="zh-CN" dirty="0" err="1"/>
              <a:t>pomocne</a:t>
            </a:r>
            <a:r>
              <a:rPr lang="en-US" altLang="zh-CN" dirty="0"/>
              <a:t> </a:t>
            </a:r>
            <a:r>
              <a:rPr lang="en-US" altLang="zh-CN" dirty="0" err="1"/>
              <a:t>slova</a:t>
            </a:r>
            <a:r>
              <a:rPr lang="en-US" altLang="zh-CN" dirty="0"/>
              <a:t>-</a:t>
            </a:r>
            <a:r>
              <a:rPr lang="sk-SK" altLang="zh-CN" dirty="0"/>
              <a:t>vidočasový  slovesný ukazateľ, vyjadruje trvanie deja</a:t>
            </a:r>
          </a:p>
          <a:p>
            <a:r>
              <a:rPr lang="zh-CN" altLang="en-US" dirty="0"/>
              <a:t>令人惊叹不已</a:t>
            </a:r>
            <a:endParaRPr lang="sk-SK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那里只有喷泉和我们，没有纷扰。</a:t>
            </a: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没有纷扰</a:t>
            </a:r>
            <a:endParaRPr lang="sk-SK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要是天气不好你就可以去布尔诺的天文台或者可以参观动物园，它整年都是开放的。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或者</a:t>
            </a:r>
            <a:r>
              <a:rPr lang="sk-SK" altLang="zh-CN" dirty="0"/>
              <a:t>- spojka zlučovacia </a:t>
            </a:r>
          </a:p>
          <a:p>
            <a:r>
              <a:rPr lang="zh-CN" altLang="en-US" dirty="0"/>
              <a:t>整年</a:t>
            </a:r>
            <a:r>
              <a:rPr lang="zh-CN" altLang="en-US" b="1" dirty="0"/>
              <a:t>都</a:t>
            </a:r>
            <a:r>
              <a:rPr lang="zh-CN" altLang="en-US" dirty="0"/>
              <a:t>是开放的</a:t>
            </a:r>
            <a:r>
              <a:rPr lang="sk-SK" altLang="zh-CN" dirty="0"/>
              <a:t>-príslovka, pre zdôraznenie pravidelnosti</a:t>
            </a:r>
          </a:p>
          <a:p>
            <a:r>
              <a:rPr lang="zh-CN" altLang="en-US" dirty="0"/>
              <a:t>是开放的</a:t>
            </a:r>
            <a:endParaRPr lang="sk-SK" altLang="zh-CN" dirty="0"/>
          </a:p>
          <a:p>
            <a:pPr>
              <a:buNone/>
            </a:pPr>
            <a:r>
              <a:rPr lang="sk-SK" dirty="0"/>
              <a:t>Emfatická konštrukcia</a:t>
            </a:r>
            <a:r>
              <a:rPr lang="zh-CN" altLang="en-US" dirty="0"/>
              <a:t>是</a:t>
            </a:r>
            <a:r>
              <a:rPr lang="sk-SK" altLang="zh-CN" dirty="0"/>
              <a:t>...</a:t>
            </a:r>
            <a:r>
              <a:rPr lang="zh-CN" altLang="en-US" dirty="0"/>
              <a:t>的</a:t>
            </a:r>
            <a:r>
              <a:rPr lang="sk-SK" altLang="zh-CN" dirty="0"/>
              <a:t>- minulosť môže byť  naznačená takouto konštrukciou,  ktorá zdôrazňuje určitú okolnosť slovesného deja, </a:t>
            </a:r>
          </a:p>
          <a:p>
            <a:pPr>
              <a:buNone/>
            </a:pPr>
            <a:r>
              <a:rPr lang="zh-CN" altLang="en-US" dirty="0"/>
              <a:t>他是搬家的。</a:t>
            </a:r>
            <a:r>
              <a:rPr lang="sk-SK" altLang="zh-CN" dirty="0"/>
              <a:t>Presťahoval sa.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他去年是搬家的。</a:t>
            </a:r>
            <a:r>
              <a:rPr lang="sk-SK" altLang="zh-CN" dirty="0"/>
              <a:t>Minulý rok sa presťahoval.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是他去年搬家的。</a:t>
            </a:r>
            <a:r>
              <a:rPr lang="sk-SK" altLang="zh-CN" dirty="0"/>
              <a:t>To on sa minulý rok presťahoval.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如果外面很冷，你可以去博物馆或画廊，布尔诺有很多这样的地方。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如果</a:t>
            </a:r>
            <a:r>
              <a:rPr lang="sk-SK" altLang="zh-CN" dirty="0"/>
              <a:t> –spojka</a:t>
            </a:r>
          </a:p>
          <a:p>
            <a:r>
              <a:rPr lang="zh-CN" altLang="en-US" dirty="0"/>
              <a:t>外面很冷</a:t>
            </a:r>
            <a:r>
              <a:rPr lang="sk-SK" altLang="zh-CN" dirty="0"/>
              <a:t>-</a:t>
            </a:r>
            <a:r>
              <a:rPr lang="sk-SK" altLang="zh-CN" dirty="0" err="1"/>
              <a:t>lokatívny</a:t>
            </a:r>
            <a:r>
              <a:rPr lang="sk-SK" altLang="zh-CN" dirty="0"/>
              <a:t> </a:t>
            </a:r>
            <a:r>
              <a:rPr lang="sk-SK" altLang="zh-CN" dirty="0" err="1"/>
              <a:t>podmet;mená</a:t>
            </a:r>
            <a:r>
              <a:rPr lang="sk-SK" altLang="zh-CN" dirty="0"/>
              <a:t> miesta, ktoré predchádzajú prísudku vyjadrenému slovesom existencie </a:t>
            </a:r>
            <a:r>
              <a:rPr lang="zh-CN" altLang="en-US" dirty="0"/>
              <a:t>有 </a:t>
            </a:r>
            <a:r>
              <a:rPr lang="sk-SK" altLang="zh-CN" dirty="0"/>
              <a:t>alebo adjektívom</a:t>
            </a:r>
          </a:p>
          <a:p>
            <a:pPr>
              <a:buNone/>
            </a:pPr>
            <a:r>
              <a:rPr lang="sk-SK" dirty="0"/>
              <a:t>*existuje aj temporálny podmet- mená času, </a:t>
            </a:r>
            <a:r>
              <a:rPr lang="sk-SK" altLang="zh-CN" dirty="0"/>
              <a:t>ktoré predchádzajú prísudku vyjadrenému slovesom existencie </a:t>
            </a:r>
            <a:r>
              <a:rPr lang="zh-CN" altLang="en-US" dirty="0"/>
              <a:t>有 </a:t>
            </a:r>
            <a:r>
              <a:rPr lang="sk-SK" altLang="zh-CN" dirty="0"/>
              <a:t>alebo adjektívom</a:t>
            </a:r>
          </a:p>
          <a:p>
            <a:pPr>
              <a:buNone/>
            </a:pPr>
            <a:r>
              <a:rPr lang="zh-CN" altLang="en-US" dirty="0"/>
              <a:t>昨天很热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我推荐</a:t>
            </a:r>
            <a:r>
              <a:rPr lang="sk-SK" dirty="0"/>
              <a:t>ANTHROPOS</a:t>
            </a:r>
            <a:r>
              <a:rPr lang="zh-CN" altLang="sk-SK" dirty="0"/>
              <a:t>，</a:t>
            </a:r>
            <a:r>
              <a:rPr lang="zh-CN" altLang="en-US" dirty="0"/>
              <a:t>它展示了人类的进化和史前动物的骨骼 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它展示</a:t>
            </a:r>
            <a:r>
              <a:rPr lang="zh-CN" altLang="en-US" b="1" dirty="0"/>
              <a:t>了</a:t>
            </a:r>
            <a:r>
              <a:rPr lang="sk-SK" altLang="zh-CN" dirty="0"/>
              <a:t>...dej pokračujúci z minulosti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indoor, floor, wall, bed&#10;&#10;Description automatically generated">
            <a:extLst>
              <a:ext uri="{FF2B5EF4-FFF2-40B4-BE49-F238E27FC236}">
                <a16:creationId xmlns:a16="http://schemas.microsoft.com/office/drawing/2014/main" id="{766C0ABE-09B2-4C23-9550-B73F2F4274E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11" y="260647"/>
            <a:ext cx="2890664" cy="21679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A picture containing indoor, scene, room, wall&#10;&#10;Description automatically generated">
            <a:extLst>
              <a:ext uri="{FF2B5EF4-FFF2-40B4-BE49-F238E27FC236}">
                <a16:creationId xmlns:a16="http://schemas.microsoft.com/office/drawing/2014/main" id="{B762CFF7-DC86-4507-AF99-18BC5FA7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452" y="1221070"/>
            <a:ext cx="2943225" cy="1552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A garden with bushes and trees&#10;&#10;Description automatically generated with low confidence">
            <a:extLst>
              <a:ext uri="{FF2B5EF4-FFF2-40B4-BE49-F238E27FC236}">
                <a16:creationId xmlns:a16="http://schemas.microsoft.com/office/drawing/2014/main" id="{E787BC48-D4A2-40CF-9FBE-DC0FF75130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378" y="366313"/>
            <a:ext cx="2771800" cy="19786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A picture containing grass, sky, outdoor, building&#10;&#10;Description automatically generated">
            <a:extLst>
              <a:ext uri="{FF2B5EF4-FFF2-40B4-BE49-F238E27FC236}">
                <a16:creationId xmlns:a16="http://schemas.microsoft.com/office/drawing/2014/main" id="{7388B174-3C42-4F57-809F-0F158AD65C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791" y="2773645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B42894-16F7-426F-9A14-EB1A79253C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7" y="2830795"/>
            <a:ext cx="2628900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A picture containing tree, water, outdoor, rock&#10;&#10;Description automatically generated">
            <a:extLst>
              <a:ext uri="{FF2B5EF4-FFF2-40B4-BE49-F238E27FC236}">
                <a16:creationId xmlns:a16="http://schemas.microsoft.com/office/drawing/2014/main" id="{FE4F0500-D4C0-41BF-BAD5-7F9360380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013176"/>
            <a:ext cx="2466975" cy="1632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1625BF54-296D-4BB0-B746-799222892F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452" y="3285915"/>
            <a:ext cx="3133725" cy="1457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46387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Cvičenie: Preložte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西湖音乐喷泉是夜游西湖不可错过的景观。 入夜后的喷泉因为有彩色灯光效果，看起来比白天更壮观。</a:t>
            </a:r>
            <a:endParaRPr lang="sk-SK" altLang="zh-CN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https://www.youtube.com/watch?v=7nsYzAivd-Q&amp;ab_channel=NicolasHTL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生词考试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/>
              <a:t>1.</a:t>
            </a:r>
            <a:r>
              <a:rPr lang="sk-SK" altLang="zh-CN" dirty="0"/>
              <a:t> </a:t>
            </a:r>
            <a:r>
              <a:rPr lang="en-US" altLang="zh-CN" dirty="0" err="1"/>
              <a:t>mezi</a:t>
            </a:r>
            <a:r>
              <a:rPr lang="en-US" altLang="zh-CN" dirty="0"/>
              <a:t> </a:t>
            </a:r>
            <a:r>
              <a:rPr lang="en-US" altLang="zh-CN" dirty="0" err="1"/>
              <a:t>nimi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sk-SK" altLang="zh-CN" dirty="0"/>
              <a:t> </a:t>
            </a:r>
            <a:r>
              <a:rPr lang="en-US" altLang="zh-CN" dirty="0"/>
              <a:t>n</a:t>
            </a:r>
            <a:r>
              <a:rPr lang="sk-SK" altLang="zh-CN" dirty="0"/>
              <a:t>avštívit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3.</a:t>
            </a:r>
            <a:r>
              <a:rPr lang="sk-SK" altLang="zh-CN" dirty="0"/>
              <a:t> doporučit, doporučení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</a:t>
            </a:r>
            <a:r>
              <a:rPr lang="sk-SK" altLang="zh-CN" dirty="0"/>
              <a:t> tady, toto místo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5. </a:t>
            </a:r>
            <a:r>
              <a:rPr lang="sk-SK" altLang="zh-CN" dirty="0"/>
              <a:t>postavený v .. </a:t>
            </a:r>
            <a:r>
              <a:rPr lang="en-US" altLang="zh-CN" dirty="0"/>
              <a:t>r</a:t>
            </a:r>
            <a:r>
              <a:rPr lang="sk-SK" altLang="zh-CN" dirty="0"/>
              <a:t>oku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/>
              <a:t>6. </a:t>
            </a:r>
            <a:r>
              <a:rPr lang="zh-CN" altLang="en-US" dirty="0"/>
              <a:t>不已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7.</a:t>
            </a:r>
            <a:r>
              <a:rPr lang="zh-CN" altLang="en-US" dirty="0"/>
              <a:t> 景色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8.</a:t>
            </a:r>
            <a:r>
              <a:rPr lang="zh-CN" altLang="en-US" dirty="0"/>
              <a:t> 整年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9.</a:t>
            </a:r>
            <a:r>
              <a:rPr lang="zh-CN" altLang="en-US" dirty="0"/>
              <a:t> 兴奋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10.</a:t>
            </a:r>
            <a:r>
              <a:rPr lang="zh-CN" altLang="en-US" dirty="0"/>
              <a:t>只要</a:t>
            </a:r>
            <a:endParaRPr lang="en-US" altLang="zh-CN" dirty="0"/>
          </a:p>
        </p:txBody>
      </p:sp>
      <p:pic>
        <p:nvPicPr>
          <p:cNvPr id="4" name="Obrázok 3" descr="考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71678"/>
            <a:ext cx="3781425" cy="28289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67600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/>
              <a:t>让我介绍一下布尔诺，捷克的第二大城市。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dirty="0"/>
              <a:t>让</a:t>
            </a:r>
            <a:r>
              <a:rPr lang="sk-SK" altLang="zh-CN" dirty="0"/>
              <a:t>-</a:t>
            </a:r>
            <a:r>
              <a:rPr lang="sk-SK" altLang="zh-CN" dirty="0" err="1"/>
              <a:t>konexné</a:t>
            </a:r>
            <a:r>
              <a:rPr lang="sk-SK" altLang="zh-CN" dirty="0"/>
              <a:t> sloveso, umožniť nechať</a:t>
            </a:r>
          </a:p>
          <a:p>
            <a:pPr>
              <a:buNone/>
            </a:pPr>
            <a:r>
              <a:rPr lang="sk-SK" altLang="zh-CN" dirty="0"/>
              <a:t>*</a:t>
            </a:r>
            <a:r>
              <a:rPr lang="sk-SK" altLang="zh-CN" dirty="0" err="1"/>
              <a:t>konexné</a:t>
            </a:r>
            <a:r>
              <a:rPr lang="sk-SK" altLang="zh-CN" dirty="0"/>
              <a:t> slovesá obvykle vystupujú  v teleskopických konštrukciách (predmet </a:t>
            </a:r>
            <a:r>
              <a:rPr lang="sk-SK" altLang="zh-CN" dirty="0" err="1"/>
              <a:t>konexného</a:t>
            </a:r>
            <a:r>
              <a:rPr lang="sk-SK" altLang="zh-CN" dirty="0"/>
              <a:t> slovesa je zároveň podmetom  slovesa nasledujúceho- </a:t>
            </a:r>
            <a:r>
              <a:rPr lang="zh-CN" altLang="en-US" dirty="0"/>
              <a:t>我请你吃饭，这部电影令我感动 </a:t>
            </a:r>
            <a:r>
              <a:rPr lang="sk-SK" altLang="zh-CN" dirty="0"/>
              <a:t>–tento film ma dojíma)</a:t>
            </a:r>
          </a:p>
          <a:p>
            <a:r>
              <a:rPr lang="zh-CN" altLang="en-US" dirty="0"/>
              <a:t>介绍</a:t>
            </a:r>
            <a:r>
              <a:rPr lang="zh-CN" altLang="en-US" b="1" dirty="0"/>
              <a:t>一下</a:t>
            </a:r>
            <a:r>
              <a:rPr lang="sk-SK" altLang="zh-CN" dirty="0"/>
              <a:t>-slovesný </a:t>
            </a:r>
            <a:r>
              <a:rPr lang="sk-SK" altLang="zh-CN" dirty="0" err="1"/>
              <a:t>numeratív</a:t>
            </a:r>
            <a:r>
              <a:rPr lang="sk-SK" altLang="zh-CN" dirty="0"/>
              <a:t>, rozvíja sloveso a naznačuje koľkokrát sa daný dej udial, prípadne akým nástrojom alebo časťou tela bol dej vykonaný; </a:t>
            </a:r>
            <a:r>
              <a:rPr lang="sk-SK" altLang="zh-CN" dirty="0" err="1"/>
              <a:t>jednorázové</a:t>
            </a:r>
            <a:r>
              <a:rPr lang="sk-SK" altLang="zh-CN" dirty="0"/>
              <a:t> deje a deje krátkeho trvania</a:t>
            </a:r>
          </a:p>
          <a:p>
            <a:pPr>
              <a:buNone/>
            </a:pPr>
            <a:r>
              <a:rPr lang="sk-SK" altLang="zh-CN" dirty="0"/>
              <a:t>*spojenie číslovky a slovesného numeratívu  vystupuje vo vete ako komplement, kladie sa teda až za prísudkové sloveso; pokiaľ však za prísudkovým slovesom stojí predmet,  spojenie číslovky a slovesného numeratívu sa kladie až zaň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我去过上海三次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请把你的照片给我看一下</a:t>
            </a:r>
            <a:endParaRPr lang="en-US" altLang="zh-CN" dirty="0"/>
          </a:p>
          <a:p>
            <a:pPr>
              <a:buNone/>
            </a:pPr>
            <a:r>
              <a:rPr lang="en-US" altLang="zh-CN" dirty="0" err="1"/>
              <a:t>Komplement-smerove</a:t>
            </a:r>
            <a:r>
              <a:rPr lang="en-US" altLang="zh-CN" dirty="0"/>
              <a:t> </a:t>
            </a:r>
            <a:r>
              <a:rPr lang="en-US" altLang="zh-CN" dirty="0" err="1"/>
              <a:t>modifikatory,vysledkove</a:t>
            </a:r>
            <a:r>
              <a:rPr lang="en-US" altLang="zh-CN" dirty="0"/>
              <a:t> </a:t>
            </a:r>
            <a:r>
              <a:rPr lang="en-US" altLang="zh-CN" dirty="0" err="1"/>
              <a:t>modifikatory,potencialna</a:t>
            </a:r>
            <a:r>
              <a:rPr lang="en-US" altLang="zh-CN" dirty="0"/>
              <a:t> forma </a:t>
            </a:r>
            <a:r>
              <a:rPr lang="en-US" altLang="zh-CN" dirty="0" err="1"/>
              <a:t>modifikovanych</a:t>
            </a:r>
            <a:r>
              <a:rPr lang="en-US" altLang="zh-CN" dirty="0"/>
              <a:t> </a:t>
            </a:r>
            <a:r>
              <a:rPr lang="en-US" altLang="zh-CN" dirty="0" err="1"/>
              <a:t>slovies</a:t>
            </a:r>
            <a:r>
              <a:rPr lang="en-US" altLang="zh-CN" dirty="0"/>
              <a:t>, </a:t>
            </a:r>
            <a:r>
              <a:rPr lang="en-US" altLang="zh-CN" dirty="0" err="1"/>
              <a:t>komplement</a:t>
            </a:r>
            <a:r>
              <a:rPr lang="en-US" altLang="zh-CN" dirty="0"/>
              <a:t> </a:t>
            </a:r>
            <a:r>
              <a:rPr lang="en-US" altLang="zh-CN" dirty="0" err="1"/>
              <a:t>stupna</a:t>
            </a:r>
            <a:r>
              <a:rPr lang="en-US" altLang="zh-CN" dirty="0"/>
              <a:t>, </a:t>
            </a:r>
            <a:r>
              <a:rPr lang="en-US" altLang="zh-CN" dirty="0" err="1"/>
              <a:t>komplement</a:t>
            </a:r>
            <a:r>
              <a:rPr lang="en-US" altLang="zh-CN" dirty="0"/>
              <a:t> </a:t>
            </a:r>
            <a:r>
              <a:rPr lang="en-US" altLang="zh-CN" dirty="0" err="1"/>
              <a:t>kvantity</a:t>
            </a:r>
            <a:r>
              <a:rPr lang="en-US" altLang="zh-CN" dirty="0"/>
              <a:t> (</a:t>
            </a:r>
            <a:r>
              <a:rPr lang="en-US" altLang="zh-CN" dirty="0" err="1"/>
              <a:t>komplement</a:t>
            </a:r>
            <a:r>
              <a:rPr lang="en-US" altLang="zh-CN" dirty="0"/>
              <a:t> </a:t>
            </a:r>
            <a:r>
              <a:rPr lang="en-US" altLang="zh-CN" dirty="0" err="1"/>
              <a:t>casoveho</a:t>
            </a:r>
            <a:r>
              <a:rPr lang="en-US" altLang="zh-CN" dirty="0"/>
              <a:t> </a:t>
            </a:r>
            <a:r>
              <a:rPr lang="en-US" altLang="zh-CN" dirty="0" err="1"/>
              <a:t>trvania</a:t>
            </a:r>
            <a:r>
              <a:rPr lang="en-US" altLang="zh-CN" dirty="0"/>
              <a:t>, </a:t>
            </a:r>
            <a:r>
              <a:rPr lang="en-US" altLang="zh-CN" b="1" dirty="0" err="1"/>
              <a:t>komplement</a:t>
            </a:r>
            <a:r>
              <a:rPr lang="en-US" altLang="zh-CN" b="1" dirty="0"/>
              <a:t> </a:t>
            </a:r>
            <a:r>
              <a:rPr lang="en-US" altLang="zh-CN" b="1" dirty="0" err="1"/>
              <a:t>cetnosti</a:t>
            </a:r>
            <a:r>
              <a:rPr lang="en-US" altLang="zh-CN" b="1" dirty="0"/>
              <a:t> </a:t>
            </a:r>
            <a:r>
              <a:rPr lang="en-US" altLang="zh-CN" b="1" dirty="0" err="1"/>
              <a:t>slovesneho</a:t>
            </a:r>
            <a:r>
              <a:rPr lang="en-US" altLang="zh-CN" b="1" dirty="0"/>
              <a:t> </a:t>
            </a:r>
            <a:r>
              <a:rPr lang="en-US" altLang="zh-CN" b="1" dirty="0" err="1"/>
              <a:t>deje</a:t>
            </a:r>
            <a:r>
              <a:rPr lang="en-US" altLang="zh-CN" dirty="0"/>
              <a:t>, </a:t>
            </a:r>
            <a:r>
              <a:rPr lang="en-US" altLang="zh-CN" dirty="0" err="1"/>
              <a:t>komplement</a:t>
            </a:r>
            <a:r>
              <a:rPr lang="en-US" altLang="zh-CN" dirty="0"/>
              <a:t> miry|</a:t>
            </a:r>
            <a:endParaRPr lang="sk-SK" altLang="zh-CN" dirty="0"/>
          </a:p>
          <a:p>
            <a:r>
              <a:rPr lang="zh-CN" altLang="en-US" dirty="0"/>
              <a:t>的</a:t>
            </a:r>
            <a:endParaRPr lang="sk-SK" altLang="zh-CN" dirty="0"/>
          </a:p>
          <a:p>
            <a:r>
              <a:rPr lang="zh-CN" altLang="en-US" b="1" dirty="0"/>
              <a:t>第</a:t>
            </a:r>
            <a:r>
              <a:rPr lang="zh-CN" altLang="en-US" dirty="0"/>
              <a:t>二大城市</a:t>
            </a:r>
            <a:r>
              <a:rPr lang="sk-SK" altLang="zh-CN" dirty="0"/>
              <a:t>-radová číslovka (</a:t>
            </a:r>
            <a:r>
              <a:rPr lang="zh-CN" altLang="en-US" dirty="0"/>
              <a:t>第二</a:t>
            </a:r>
            <a:r>
              <a:rPr lang="sk-SK" altLang="zh-CN" dirty="0"/>
              <a:t> správne, </a:t>
            </a:r>
            <a:r>
              <a:rPr lang="zh-CN" altLang="en-US" dirty="0"/>
              <a:t> 第两</a:t>
            </a:r>
            <a:r>
              <a:rPr lang="sk-SK" altLang="zh-CN" dirty="0"/>
              <a:t> nesprávne)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这个城市有太多令人惊奇的地方，公园，城堡，教堂，雕像等等。</a:t>
            </a: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b="1" dirty="0"/>
              <a:t>这</a:t>
            </a:r>
            <a:r>
              <a:rPr lang="zh-CN" altLang="en-US" dirty="0"/>
              <a:t>个城市</a:t>
            </a:r>
            <a:r>
              <a:rPr lang="sk-SK" altLang="zh-CN" dirty="0"/>
              <a:t>-deiktické slovo (použité pre osoby a veci blízke, </a:t>
            </a:r>
            <a:r>
              <a:rPr lang="zh-CN" altLang="en-US" dirty="0"/>
              <a:t>那 </a:t>
            </a:r>
            <a:r>
              <a:rPr lang="sk-SK" altLang="zh-CN" dirty="0"/>
              <a:t>pre osoby a veci vzdialené); deiktické slová vo vete obvykle plnia funkciu prívlastku, musia sa s rozvíjaným pod. m. spojiť prostredníctvom </a:t>
            </a:r>
            <a:r>
              <a:rPr lang="sk-SK" altLang="zh-CN" dirty="0" err="1"/>
              <a:t>merových</a:t>
            </a:r>
            <a:r>
              <a:rPr lang="sk-SK" altLang="zh-CN" dirty="0"/>
              <a:t> slov (Deiktické </a:t>
            </a:r>
            <a:r>
              <a:rPr lang="sk-SK" altLang="zh-CN" dirty="0" err="1"/>
              <a:t>slovo+měrové</a:t>
            </a:r>
            <a:r>
              <a:rPr lang="sk-SK" altLang="zh-CN" dirty="0"/>
              <a:t> </a:t>
            </a:r>
            <a:r>
              <a:rPr lang="sk-SK" altLang="zh-CN" dirty="0" err="1"/>
              <a:t>slovo+pod.m</a:t>
            </a:r>
            <a:r>
              <a:rPr lang="sk-SK" altLang="zh-CN" dirty="0"/>
              <a:t>.)</a:t>
            </a:r>
          </a:p>
          <a:p>
            <a:r>
              <a:rPr lang="zh-CN" altLang="en-US" dirty="0"/>
              <a:t>这</a:t>
            </a:r>
            <a:r>
              <a:rPr lang="zh-CN" altLang="en-US" b="1" dirty="0"/>
              <a:t>个</a:t>
            </a:r>
            <a:r>
              <a:rPr lang="zh-CN" altLang="en-US" dirty="0"/>
              <a:t>城市</a:t>
            </a:r>
            <a:r>
              <a:rPr lang="sk-SK" altLang="zh-CN" dirty="0"/>
              <a:t>-</a:t>
            </a:r>
            <a:r>
              <a:rPr lang="sk-SK" altLang="zh-CN" dirty="0" err="1"/>
              <a:t>měrové</a:t>
            </a:r>
            <a:r>
              <a:rPr lang="sk-SK" altLang="zh-CN" dirty="0"/>
              <a:t> slovo, obecný </a:t>
            </a:r>
            <a:r>
              <a:rPr lang="sk-SK" altLang="zh-CN" dirty="0" err="1"/>
              <a:t>numeratív</a:t>
            </a:r>
            <a:r>
              <a:rPr lang="sk-SK" altLang="zh-CN" dirty="0"/>
              <a:t> (</a:t>
            </a:r>
            <a:r>
              <a:rPr lang="sk-SK" altLang="zh-CN" dirty="0" err="1"/>
              <a:t>měrové</a:t>
            </a:r>
            <a:r>
              <a:rPr lang="sk-SK" altLang="zh-CN" dirty="0"/>
              <a:t> </a:t>
            </a:r>
            <a:r>
              <a:rPr lang="sk-SK" altLang="zh-CN" dirty="0" err="1"/>
              <a:t>slová=numeratív</a:t>
            </a:r>
            <a:r>
              <a:rPr lang="sk-SK" altLang="zh-CN" dirty="0"/>
              <a:t> </a:t>
            </a:r>
            <a:r>
              <a:rPr lang="sk-SK" altLang="zh-CN" dirty="0" err="1"/>
              <a:t>jmenný</a:t>
            </a:r>
            <a:r>
              <a:rPr lang="sk-SK" altLang="zh-CN" dirty="0"/>
              <a:t> </a:t>
            </a:r>
            <a:r>
              <a:rPr lang="zh-CN" altLang="en-US" dirty="0"/>
              <a:t>张，本，家。。</a:t>
            </a:r>
            <a:r>
              <a:rPr lang="en-US" altLang="zh-CN" dirty="0"/>
              <a:t>·</a:t>
            </a:r>
            <a:r>
              <a:rPr lang="sk-SK" altLang="zh-CN" dirty="0" err="1"/>
              <a:t>numeratív</a:t>
            </a:r>
            <a:r>
              <a:rPr lang="sk-SK" altLang="zh-CN" dirty="0"/>
              <a:t> slovesný </a:t>
            </a:r>
            <a:r>
              <a:rPr lang="zh-CN" altLang="en-US" dirty="0"/>
              <a:t>次，回， 遍，下，顿，趟</a:t>
            </a:r>
            <a:r>
              <a:rPr lang="sk-SK" altLang="zh-CN" dirty="0"/>
              <a:t> , </a:t>
            </a:r>
            <a:r>
              <a:rPr lang="sk-SK" altLang="zh-CN" dirty="0" err="1"/>
              <a:t>měrové</a:t>
            </a:r>
            <a:r>
              <a:rPr lang="sk-SK" altLang="zh-CN" dirty="0"/>
              <a:t> jednotky  popisujú množstvo </a:t>
            </a:r>
            <a:r>
              <a:rPr lang="zh-CN" altLang="en-US" dirty="0"/>
              <a:t>杯</a:t>
            </a:r>
            <a:r>
              <a:rPr lang="sk-SK" altLang="zh-CN" dirty="0"/>
              <a:t> neurčité množstvo </a:t>
            </a:r>
            <a:r>
              <a:rPr lang="zh-CN" altLang="en-US" dirty="0"/>
              <a:t>点 </a:t>
            </a:r>
            <a:r>
              <a:rPr lang="sk-SK" altLang="zh-CN" dirty="0"/>
              <a:t>;</a:t>
            </a:r>
            <a:r>
              <a:rPr lang="zh-CN" altLang="en-US" dirty="0"/>
              <a:t>些，</a:t>
            </a:r>
            <a:r>
              <a:rPr lang="sk-SK" altLang="zh-CN" dirty="0"/>
              <a:t>fyzikálne veličiny </a:t>
            </a:r>
            <a:r>
              <a:rPr lang="zh-CN" altLang="en-US" dirty="0"/>
              <a:t>米</a:t>
            </a:r>
            <a:r>
              <a:rPr lang="sk-SK" altLang="zh-CN" dirty="0"/>
              <a:t>, skupiny </a:t>
            </a:r>
            <a:r>
              <a:rPr lang="zh-CN" altLang="en-US" dirty="0"/>
              <a:t>班</a:t>
            </a:r>
            <a:r>
              <a:rPr lang="sk-SK" altLang="zh-CN" dirty="0"/>
              <a:t>;</a:t>
            </a:r>
            <a:r>
              <a:rPr lang="zh-CN" altLang="en-US" dirty="0"/>
              <a:t>对</a:t>
            </a:r>
            <a:r>
              <a:rPr lang="sk-SK" altLang="zh-CN" dirty="0"/>
              <a:t>;</a:t>
            </a:r>
            <a:r>
              <a:rPr lang="zh-CN" altLang="en-US" dirty="0"/>
              <a:t>双，</a:t>
            </a:r>
            <a:r>
              <a:rPr lang="sk-SK" altLang="zh-CN" dirty="0" err="1"/>
              <a:t>měrové</a:t>
            </a:r>
            <a:r>
              <a:rPr lang="sk-SK" altLang="zh-CN" dirty="0"/>
              <a:t> jednotky obecného významu </a:t>
            </a:r>
            <a:r>
              <a:rPr lang="zh-CN" altLang="en-US" dirty="0"/>
              <a:t>种</a:t>
            </a:r>
            <a:r>
              <a:rPr lang="sk-SK" altLang="zh-CN" dirty="0"/>
              <a:t>;</a:t>
            </a:r>
            <a:r>
              <a:rPr lang="zh-CN" altLang="en-US" dirty="0"/>
              <a:t>类</a:t>
            </a:r>
            <a:r>
              <a:rPr lang="sk-SK" altLang="zh-CN" dirty="0"/>
              <a:t>;</a:t>
            </a:r>
            <a:r>
              <a:rPr lang="zh-CN" altLang="en-US" dirty="0"/>
              <a:t>样</a:t>
            </a:r>
            <a:r>
              <a:rPr lang="sk-SK" altLang="zh-CN" dirty="0"/>
              <a:t>,</a:t>
            </a:r>
            <a:r>
              <a:rPr lang="sk-SK" altLang="zh-CN" dirty="0" err="1"/>
              <a:t>měrové</a:t>
            </a:r>
            <a:r>
              <a:rPr lang="sk-SK" altLang="zh-CN" dirty="0"/>
              <a:t> </a:t>
            </a:r>
            <a:r>
              <a:rPr lang="sk-SK" altLang="zh-CN" dirty="0" err="1"/>
              <a:t>jména</a:t>
            </a:r>
            <a:r>
              <a:rPr lang="sk-SK" altLang="zh-CN" dirty="0"/>
              <a:t> </a:t>
            </a:r>
            <a:r>
              <a:rPr lang="zh-CN" altLang="en-US" dirty="0"/>
              <a:t>年，星期，小时，天。。。</a:t>
            </a:r>
            <a:r>
              <a:rPr lang="sk-SK" altLang="zh-CN" dirty="0"/>
              <a:t> )</a:t>
            </a:r>
          </a:p>
          <a:p>
            <a:r>
              <a:rPr lang="zh-CN" altLang="en-US" b="1" dirty="0"/>
              <a:t>令</a:t>
            </a:r>
            <a:r>
              <a:rPr lang="zh-CN" altLang="en-US" dirty="0"/>
              <a:t>人惊奇</a:t>
            </a:r>
            <a:r>
              <a:rPr lang="sk-SK" altLang="zh-CN" dirty="0"/>
              <a:t>-</a:t>
            </a:r>
            <a:r>
              <a:rPr lang="sk-SK" altLang="zh-CN" dirty="0" err="1"/>
              <a:t>konexné</a:t>
            </a:r>
            <a:r>
              <a:rPr lang="sk-SK" altLang="zh-CN" dirty="0"/>
              <a:t> sloveso, spôsobiť/vyvolať(teleskopické konštrukcie, predmet </a:t>
            </a:r>
            <a:r>
              <a:rPr lang="sk-SK" altLang="zh-CN" dirty="0" err="1"/>
              <a:t>konexného</a:t>
            </a:r>
            <a:r>
              <a:rPr lang="sk-SK" altLang="zh-CN" dirty="0"/>
              <a:t> slovesa je rovnaký ako podmet slovesa nasledujúceho)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000" dirty="0"/>
              <a:t>无论你在哪里都可以找到美丽的名胜古迹</a:t>
            </a:r>
            <a:r>
              <a:rPr lang="en-US" altLang="zh-CN" sz="2000" dirty="0"/>
              <a:t>!</a:t>
            </a: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你</a:t>
            </a:r>
            <a:r>
              <a:rPr lang="zh-CN" altLang="en-US" b="1" dirty="0"/>
              <a:t>在</a:t>
            </a:r>
            <a:r>
              <a:rPr lang="zh-CN" altLang="en-US" dirty="0"/>
              <a:t>哪里</a:t>
            </a:r>
            <a:r>
              <a:rPr lang="zh-CN" altLang="en-US" b="1" dirty="0"/>
              <a:t>都</a:t>
            </a:r>
            <a:r>
              <a:rPr lang="sk-SK" altLang="zh-CN" dirty="0"/>
              <a:t>- sloveso existencie, byť umiestnený (</a:t>
            </a:r>
            <a:r>
              <a:rPr lang="zh-CN" altLang="en-US" dirty="0"/>
              <a:t>有</a:t>
            </a:r>
            <a:r>
              <a:rPr lang="sk-SK" altLang="zh-CN" dirty="0"/>
              <a:t>;</a:t>
            </a:r>
            <a:r>
              <a:rPr lang="zh-CN" altLang="en-US" dirty="0"/>
              <a:t>是 </a:t>
            </a:r>
            <a:r>
              <a:rPr lang="sk-SK" altLang="zh-CN" dirty="0"/>
              <a:t>je zas sloveso identifikácie)</a:t>
            </a:r>
          </a:p>
          <a:p>
            <a:pPr>
              <a:buNone/>
            </a:pPr>
            <a:r>
              <a:rPr lang="zh-CN" altLang="en-US" b="1" dirty="0"/>
              <a:t>都</a:t>
            </a:r>
            <a:r>
              <a:rPr lang="sk-SK" altLang="zh-CN" dirty="0"/>
              <a:t>- príslovka rozsahu, všetko všetci (zovšeobecňujúca funkcia)</a:t>
            </a:r>
            <a:endParaRPr lang="en-US" altLang="zh-CN" dirty="0"/>
          </a:p>
          <a:p>
            <a:r>
              <a:rPr lang="zh-CN" altLang="en-US" dirty="0"/>
              <a:t>找</a:t>
            </a:r>
            <a:r>
              <a:rPr lang="zh-CN" altLang="en-US" b="1" dirty="0"/>
              <a:t>到</a:t>
            </a:r>
            <a:r>
              <a:rPr lang="sk-SK" altLang="zh-CN" dirty="0"/>
              <a:t>-výsledkový modifikátor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400" dirty="0"/>
              <a:t>市内建有很多古教堂，其中最著名的是建于</a:t>
            </a:r>
            <a:r>
              <a:rPr lang="en-US" altLang="zh-CN" sz="2400" dirty="0"/>
              <a:t>14</a:t>
            </a:r>
            <a:r>
              <a:rPr lang="zh-CN" altLang="en-US" sz="2400" dirty="0"/>
              <a:t>世纪的圣杰克教堂、建于</a:t>
            </a:r>
            <a:r>
              <a:rPr lang="en-US" altLang="zh-CN" sz="2400" dirty="0"/>
              <a:t>15</a:t>
            </a:r>
            <a:r>
              <a:rPr lang="zh-CN" altLang="en-US" sz="2400" dirty="0"/>
              <a:t>世纪的圣彼得和圣保罗教堂、以及建于</a:t>
            </a:r>
            <a:r>
              <a:rPr lang="en-US" altLang="zh-CN" sz="2400" dirty="0"/>
              <a:t>17</a:t>
            </a:r>
            <a:r>
              <a:rPr lang="zh-CN" altLang="en-US" sz="2400" dirty="0"/>
              <a:t>世纪的圣托马斯教堂。</a:t>
            </a: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市</a:t>
            </a:r>
            <a:r>
              <a:rPr lang="zh-CN" altLang="en-US" b="1" dirty="0"/>
              <a:t>内</a:t>
            </a:r>
            <a:r>
              <a:rPr lang="zh-CN" altLang="en-US" dirty="0"/>
              <a:t>建有很多古教堂</a:t>
            </a:r>
            <a:r>
              <a:rPr lang="en-US" altLang="zh-CN" dirty="0"/>
              <a:t>-pod m- </a:t>
            </a:r>
            <a:r>
              <a:rPr lang="en-US" altLang="zh-CN" dirty="0" err="1"/>
              <a:t>mena</a:t>
            </a:r>
            <a:r>
              <a:rPr lang="en-US" altLang="zh-CN" dirty="0"/>
              <a:t> </a:t>
            </a:r>
            <a:r>
              <a:rPr lang="en-US" altLang="zh-CN" dirty="0" err="1"/>
              <a:t>miesta</a:t>
            </a:r>
            <a:r>
              <a:rPr lang="en-US" altLang="zh-CN" dirty="0"/>
              <a:t>- </a:t>
            </a:r>
            <a:r>
              <a:rPr lang="en-US" altLang="zh-CN" b="1" dirty="0" err="1"/>
              <a:t>zalozky</a:t>
            </a:r>
            <a:endParaRPr lang="sk-SK" altLang="zh-CN" b="1" dirty="0"/>
          </a:p>
          <a:p>
            <a:r>
              <a:rPr lang="zh-CN" altLang="en-US" dirty="0"/>
              <a:t>其中</a:t>
            </a:r>
            <a:r>
              <a:rPr lang="zh-CN" altLang="en-US" b="1" dirty="0"/>
              <a:t>最</a:t>
            </a:r>
            <a:r>
              <a:rPr lang="zh-CN" altLang="en-US" dirty="0"/>
              <a:t>著名的是</a:t>
            </a:r>
            <a:r>
              <a:rPr lang="sk-SK" altLang="zh-CN" dirty="0"/>
              <a:t>-príslovka stupňa </a:t>
            </a:r>
          </a:p>
          <a:p>
            <a:r>
              <a:rPr lang="zh-CN" altLang="en-US" dirty="0"/>
              <a:t>以及</a:t>
            </a:r>
            <a:r>
              <a:rPr lang="sk-SK" altLang="zh-CN" dirty="0"/>
              <a:t>-spojka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400" dirty="0"/>
              <a:t>有时间的话，您就可以参观</a:t>
            </a:r>
            <a:r>
              <a:rPr lang="en-US" altLang="zh-CN" sz="2400" dirty="0"/>
              <a:t>SPILBERK</a:t>
            </a:r>
            <a:r>
              <a:rPr lang="zh-CN" altLang="en-US" sz="2400" dirty="0"/>
              <a:t>的城堡</a:t>
            </a:r>
            <a:r>
              <a:rPr lang="en-US" altLang="zh-CN" sz="2400" dirty="0"/>
              <a:t>.</a:t>
            </a: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的话</a:t>
            </a:r>
            <a:r>
              <a:rPr lang="sk-SK" altLang="zh-CN" dirty="0"/>
              <a:t>- vyjadruje podmienku (ak)</a:t>
            </a:r>
          </a:p>
          <a:p>
            <a:r>
              <a:rPr lang="zh-CN" altLang="en-US" dirty="0"/>
              <a:t>您-</a:t>
            </a:r>
            <a:r>
              <a:rPr lang="sk-SK" altLang="zh-CN" dirty="0"/>
              <a:t> zdvorilostné zámeno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800" dirty="0"/>
              <a:t>因为它位于小山丘上，所以站在此处，全城景色尽收眼底。</a:t>
            </a:r>
            <a:br>
              <a:rPr lang="zh-CN" altLang="en-US" sz="28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229600" cy="4840303"/>
          </a:xfrm>
        </p:spPr>
        <p:txBody>
          <a:bodyPr/>
          <a:lstStyle/>
          <a:p>
            <a:r>
              <a:rPr lang="zh-CN" altLang="en-US" dirty="0"/>
              <a:t>因为</a:t>
            </a:r>
            <a:r>
              <a:rPr lang="sk-SK" altLang="zh-CN" dirty="0"/>
              <a:t>....,</a:t>
            </a:r>
            <a:r>
              <a:rPr lang="zh-CN" altLang="en-US" dirty="0"/>
              <a:t>所以</a:t>
            </a:r>
            <a:endParaRPr lang="sk-SK" altLang="zh-CN" dirty="0"/>
          </a:p>
          <a:p>
            <a:r>
              <a:rPr lang="zh-CN" altLang="en-US" dirty="0"/>
              <a:t>它</a:t>
            </a:r>
            <a:r>
              <a:rPr lang="sk-SK" altLang="zh-CN" dirty="0"/>
              <a:t>- zámeno pre 3.os. Jednotného čísla, pre zvieratá a veci (</a:t>
            </a:r>
            <a:r>
              <a:rPr lang="zh-CN" altLang="en-US" dirty="0"/>
              <a:t>牠 </a:t>
            </a:r>
            <a:r>
              <a:rPr lang="sk-SK" altLang="zh-CN" dirty="0"/>
              <a:t>pre zvieratá, </a:t>
            </a:r>
            <a:r>
              <a:rPr lang="zh-CN" altLang="en-US" dirty="0"/>
              <a:t>祂</a:t>
            </a:r>
            <a:r>
              <a:rPr lang="sk-SK" altLang="zh-CN" dirty="0"/>
              <a:t> pre božstvá)</a:t>
            </a:r>
          </a:p>
          <a:p>
            <a:r>
              <a:rPr lang="zh-CN" altLang="en-US" dirty="0"/>
              <a:t>位</a:t>
            </a:r>
            <a:r>
              <a:rPr lang="zh-CN" altLang="en-US" b="1" dirty="0"/>
              <a:t>于</a:t>
            </a:r>
            <a:r>
              <a:rPr lang="sk-SK" altLang="zh-CN" b="1" dirty="0"/>
              <a:t>- predložka</a:t>
            </a:r>
          </a:p>
          <a:p>
            <a:r>
              <a:rPr lang="zh-CN" altLang="en-US" dirty="0"/>
              <a:t>山丘</a:t>
            </a:r>
            <a:r>
              <a:rPr lang="zh-CN" altLang="en-US" b="1" dirty="0"/>
              <a:t>上</a:t>
            </a:r>
            <a:r>
              <a:rPr lang="sk-SK" altLang="zh-CN" dirty="0"/>
              <a:t>-záložka (musí stáť v pozícií tesne ZA </a:t>
            </a:r>
            <a:r>
              <a:rPr lang="sk-SK" altLang="zh-CN" dirty="0" err="1"/>
              <a:t>pod.m</a:t>
            </a:r>
            <a:r>
              <a:rPr lang="sk-SK" altLang="zh-CN" dirty="0"/>
              <a:t>.)</a:t>
            </a:r>
          </a:p>
          <a:p>
            <a:r>
              <a:rPr lang="zh-CN" altLang="en-US" dirty="0"/>
              <a:t>站在此处</a:t>
            </a:r>
            <a:r>
              <a:rPr lang="sk-SK" altLang="zh-CN" dirty="0"/>
              <a:t>-</a:t>
            </a:r>
            <a:r>
              <a:rPr lang="sk-SK" altLang="zh-CN" dirty="0" err="1"/>
              <a:t>standing</a:t>
            </a:r>
            <a:r>
              <a:rPr lang="sk-SK" altLang="zh-CN" dirty="0"/>
              <a:t> </a:t>
            </a:r>
            <a:r>
              <a:rPr lang="sk-SK" altLang="zh-CN" dirty="0" err="1"/>
              <a:t>here</a:t>
            </a:r>
            <a:endParaRPr lang="sk-SK" altLang="zh-CN" dirty="0"/>
          </a:p>
          <a:p>
            <a:r>
              <a:rPr lang="zh-CN" altLang="en-US" b="1" dirty="0"/>
              <a:t>全</a:t>
            </a:r>
            <a:r>
              <a:rPr lang="zh-CN" altLang="en-US" dirty="0"/>
              <a:t>城</a:t>
            </a:r>
            <a:r>
              <a:rPr lang="sk-SK" altLang="zh-CN" dirty="0"/>
              <a:t>-príslovka rozsahu , adjektívum </a:t>
            </a:r>
          </a:p>
          <a:p>
            <a:pPr marL="0" indent="0">
              <a:buNone/>
            </a:pPr>
            <a:endParaRPr lang="sk-SK" altLang="zh-C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如果你问我最喜欢布尔诺什么</a:t>
            </a:r>
            <a:r>
              <a:rPr lang="en-US" altLang="zh-CN" dirty="0"/>
              <a:t>?</a:t>
            </a:r>
            <a:r>
              <a:rPr lang="zh-CN" altLang="en-US" dirty="0"/>
              <a:t>毫无疑问是它的氛围</a:t>
            </a:r>
            <a:r>
              <a:rPr lang="en-US" altLang="zh-CN" dirty="0"/>
              <a:t>!</a:t>
            </a: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最喜欢布尔诺</a:t>
            </a:r>
            <a:r>
              <a:rPr lang="zh-CN" altLang="en-US" b="1" dirty="0"/>
              <a:t>什么</a:t>
            </a:r>
            <a:r>
              <a:rPr lang="en-US" altLang="zh-CN" dirty="0"/>
              <a:t>?</a:t>
            </a:r>
            <a:r>
              <a:rPr lang="sk-SK" altLang="zh-CN" dirty="0"/>
              <a:t>-</a:t>
            </a:r>
            <a:r>
              <a:rPr lang="sk-SK" altLang="zh-CN" dirty="0" err="1"/>
              <a:t>otázkové</a:t>
            </a:r>
            <a:r>
              <a:rPr lang="sk-SK" altLang="zh-CN" dirty="0"/>
              <a:t> slovo (vystupuje v čínskych vetách namiesto </a:t>
            </a:r>
            <a:r>
              <a:rPr lang="sk-SK" altLang="zh-CN" dirty="0" err="1"/>
              <a:t>tázacích</a:t>
            </a:r>
            <a:r>
              <a:rPr lang="sk-SK" altLang="zh-CN" dirty="0"/>
              <a:t>/neurčitých a záporných </a:t>
            </a:r>
            <a:r>
              <a:rPr lang="sk-SK" altLang="zh-CN" dirty="0" err="1"/>
              <a:t>zámien</a:t>
            </a:r>
            <a:r>
              <a:rPr lang="sk-SK" altLang="zh-CN" dirty="0"/>
              <a:t>)</a:t>
            </a:r>
          </a:p>
          <a:p>
            <a:pPr>
              <a:buNone/>
            </a:pPr>
            <a:r>
              <a:rPr lang="sk-SK" altLang="zh-CN" dirty="0" err="1"/>
              <a:t>Otázkové</a:t>
            </a:r>
            <a:r>
              <a:rPr lang="sk-SK" altLang="zh-CN" dirty="0"/>
              <a:t> slová bývajú používané vo funkcii </a:t>
            </a:r>
            <a:r>
              <a:rPr lang="sk-SK" altLang="zh-CN" dirty="0" err="1"/>
              <a:t>tázací</a:t>
            </a:r>
            <a:r>
              <a:rPr lang="sk-SK" altLang="zh-CN" dirty="0"/>
              <a:t>,  neurčitej, zovšeobecňujúcej a zápornej:</a:t>
            </a:r>
          </a:p>
          <a:p>
            <a:pPr>
              <a:buNone/>
            </a:pPr>
            <a:r>
              <a:rPr lang="zh-CN" altLang="en-US" dirty="0"/>
              <a:t>谁</a:t>
            </a:r>
            <a:r>
              <a:rPr lang="sk-SK" altLang="zh-CN" dirty="0"/>
              <a:t>: kto (</a:t>
            </a:r>
            <a:r>
              <a:rPr lang="sk-SK" altLang="zh-CN" dirty="0" err="1"/>
              <a:t>tázací</a:t>
            </a:r>
            <a:r>
              <a:rPr lang="sk-SK" altLang="zh-CN" dirty="0"/>
              <a:t>), </a:t>
            </a:r>
            <a:r>
              <a:rPr lang="sk-SK" altLang="zh-CN" dirty="0" err="1"/>
              <a:t>někdo</a:t>
            </a:r>
            <a:r>
              <a:rPr lang="sk-SK" altLang="zh-CN" dirty="0"/>
              <a:t> (neurčitá), všetci (</a:t>
            </a:r>
            <a:r>
              <a:rPr lang="sk-SK" altLang="zh-CN" dirty="0" err="1"/>
              <a:t>zovšeob</a:t>
            </a:r>
            <a:r>
              <a:rPr lang="sk-SK" altLang="zh-CN" dirty="0"/>
              <a:t>.), </a:t>
            </a:r>
            <a:r>
              <a:rPr lang="sk-SK" altLang="zh-CN" dirty="0" err="1"/>
              <a:t>nikdo</a:t>
            </a:r>
            <a:r>
              <a:rPr lang="sk-SK" altLang="zh-CN" dirty="0"/>
              <a:t> (zápor)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什么</a:t>
            </a:r>
            <a:r>
              <a:rPr lang="sk-SK" altLang="zh-CN" dirty="0"/>
              <a:t>: čo (</a:t>
            </a:r>
            <a:r>
              <a:rPr lang="sk-SK" altLang="zh-CN" dirty="0" err="1"/>
              <a:t>tázací</a:t>
            </a:r>
            <a:r>
              <a:rPr lang="sk-SK" altLang="zh-CN" dirty="0"/>
              <a:t>), </a:t>
            </a:r>
            <a:r>
              <a:rPr lang="sk-SK" altLang="zh-CN" dirty="0" err="1"/>
              <a:t>něco</a:t>
            </a:r>
            <a:r>
              <a:rPr lang="sk-SK" altLang="zh-CN" dirty="0"/>
              <a:t> (neurč), </a:t>
            </a:r>
            <a:r>
              <a:rPr lang="sk-SK" altLang="zh-CN" dirty="0" err="1"/>
              <a:t>všechno</a:t>
            </a:r>
            <a:r>
              <a:rPr lang="sk-SK" altLang="zh-CN" dirty="0"/>
              <a:t> (</a:t>
            </a:r>
            <a:r>
              <a:rPr lang="sk-SK" altLang="zh-CN" dirty="0" err="1"/>
              <a:t>zovšeob</a:t>
            </a:r>
            <a:r>
              <a:rPr lang="sk-SK" altLang="zh-CN" dirty="0"/>
              <a:t>.), </a:t>
            </a:r>
            <a:r>
              <a:rPr lang="sk-SK" altLang="zh-CN" dirty="0" err="1"/>
              <a:t>nic</a:t>
            </a:r>
            <a:r>
              <a:rPr lang="sk-SK" altLang="zh-CN" dirty="0"/>
              <a:t> (zápor)</a:t>
            </a:r>
          </a:p>
          <a:p>
            <a:r>
              <a:rPr lang="zh-CN" altLang="en-US" dirty="0"/>
              <a:t>它</a:t>
            </a:r>
            <a:r>
              <a:rPr lang="zh-CN" altLang="en-US" b="1" dirty="0"/>
              <a:t>的</a:t>
            </a:r>
            <a:r>
              <a:rPr lang="zh-CN" altLang="en-US" dirty="0"/>
              <a:t>氛围</a:t>
            </a:r>
            <a:r>
              <a:rPr lang="en-US" altLang="zh-CN" dirty="0"/>
              <a:t>!</a:t>
            </a:r>
            <a:r>
              <a:rPr lang="sk-SK" altLang="zh-CN" dirty="0"/>
              <a:t> privlastňovacie slovce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1398</Words>
  <Application>Microsoft Office PowerPoint</Application>
  <PresentationFormat>Předvádění na obrazovce (4:3)</PresentationFormat>
  <Paragraphs>96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Arkáda</vt:lpstr>
      <vt:lpstr>Četba čínskych textov</vt:lpstr>
      <vt:lpstr>生词考试</vt:lpstr>
      <vt:lpstr>让我介绍一下布尔诺，捷克的第二大城市。 </vt:lpstr>
      <vt:lpstr>这个城市有太多令人惊奇的地方，公园，城堡，教堂，雕像等等。  </vt:lpstr>
      <vt:lpstr>无论你在哪里都可以找到美丽的名胜古迹!  </vt:lpstr>
      <vt:lpstr>市内建有很多古教堂，其中最著名的是建于14世纪的圣杰克教堂、建于15世纪的圣彼得和圣保罗教堂、以及建于17世纪的圣托马斯教堂。  </vt:lpstr>
      <vt:lpstr>有时间的话，您就可以参观SPILBERK的城堡.  </vt:lpstr>
      <vt:lpstr>因为它位于小山丘上，所以站在此处，全城景色尽收眼底。  </vt:lpstr>
      <vt:lpstr>如果你问我最喜欢布尔诺什么?毫无疑问是它的氛围! </vt:lpstr>
      <vt:lpstr>天黑的时候，我喜欢JANACEK剧院的喷泉。 </vt:lpstr>
      <vt:lpstr>它让我想起杭州的喷泉，灯光和颜色总是让我兴奋不已。 </vt:lpstr>
      <vt:lpstr>我在斯洛伐克的朋友不相信在布尔诺有这样的喷泉，所以我邀请她来参观</vt:lpstr>
      <vt:lpstr>你猜怎么着? 我们在这个地方逛了几个小时，坐在那里静静地看着喷泉，令人惊叹不已。 </vt:lpstr>
      <vt:lpstr>那里只有喷泉和我们，没有纷扰。  </vt:lpstr>
      <vt:lpstr>要是天气不好你就可以去布尔诺的天文台或者可以参观动物园，它整年都是开放的。 </vt:lpstr>
      <vt:lpstr>如果外面很冷，你可以去博物馆或画廊，布尔诺有很多这样的地方。 </vt:lpstr>
      <vt:lpstr>我推荐ANTHROPOS，它展示了人类的进化和史前动物的骨骼 。 </vt:lpstr>
      <vt:lpstr>Prezentace aplikace PowerPoint</vt:lpstr>
      <vt:lpstr>Cvičenie: Preložte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čínskych textov</dc:title>
  <dc:creator>Annamária Hegerová</dc:creator>
  <cp:lastModifiedBy>Terézia Hegerová</cp:lastModifiedBy>
  <cp:revision>28</cp:revision>
  <dcterms:created xsi:type="dcterms:W3CDTF">2021-09-19T15:09:17Z</dcterms:created>
  <dcterms:modified xsi:type="dcterms:W3CDTF">2022-09-27T17:29:45Z</dcterms:modified>
</cp:coreProperties>
</file>