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3C345-555D-419B-9AC5-10C187A06071}" type="datetimeFigureOut">
              <a:rPr lang="sk-SK" smtClean="0"/>
              <a:pPr/>
              <a:t>4. 10. 2022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dirty="0" err="1"/>
              <a:t>Četba</a:t>
            </a:r>
            <a:r>
              <a:rPr lang="sk-SK" sz="4000" dirty="0"/>
              <a:t> čínskych textov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Text 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67600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1800" dirty="0"/>
              <a:t>在北京，如果迷失方向，完全不必着急。</a:t>
            </a:r>
            <a:br>
              <a:rPr lang="zh-CN" altLang="en-US" sz="18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zh-CN" altLang="en-US" dirty="0"/>
              <a:t>在</a:t>
            </a:r>
            <a:r>
              <a:rPr lang="sk-SK" altLang="zh-CN" dirty="0"/>
              <a:t>- sloveso existencie, byť umiestnený (</a:t>
            </a:r>
            <a:r>
              <a:rPr lang="zh-CN" altLang="en-US" dirty="0"/>
              <a:t>有</a:t>
            </a:r>
            <a:r>
              <a:rPr lang="sk-SK" altLang="zh-CN" dirty="0"/>
              <a:t>;</a:t>
            </a:r>
            <a:r>
              <a:rPr lang="zh-CN" altLang="en-US" dirty="0"/>
              <a:t>是 </a:t>
            </a:r>
            <a:r>
              <a:rPr lang="sk-SK" altLang="zh-CN" dirty="0"/>
              <a:t>je zas sloveso identifikácie)</a:t>
            </a:r>
            <a:r>
              <a:rPr lang="en-US" altLang="zh-CN" dirty="0"/>
              <a:t> </a:t>
            </a:r>
            <a:r>
              <a:rPr lang="en-US" altLang="zh-CN" dirty="0" err="1"/>
              <a:t>verzus</a:t>
            </a:r>
            <a:r>
              <a:rPr lang="en-US" altLang="zh-CN" dirty="0"/>
              <a:t> </a:t>
            </a:r>
            <a:r>
              <a:rPr lang="en-US" altLang="zh-CN" dirty="0" err="1"/>
              <a:t>uvedenie</a:t>
            </a:r>
            <a:r>
              <a:rPr lang="en-US" altLang="zh-CN" dirty="0"/>
              <a:t> </a:t>
            </a:r>
            <a:r>
              <a:rPr lang="en-US" altLang="zh-CN" dirty="0" err="1"/>
              <a:t>miesta</a:t>
            </a:r>
            <a:r>
              <a:rPr lang="en-US" altLang="zh-CN" dirty="0"/>
              <a:t> </a:t>
            </a:r>
            <a:r>
              <a:rPr lang="zh-CN" altLang="en-US" dirty="0"/>
              <a:t>我的朋友住在北京</a:t>
            </a:r>
            <a:endParaRPr lang="sk-SK" altLang="zh-CN" dirty="0"/>
          </a:p>
          <a:p>
            <a:r>
              <a:rPr lang="zh-CN" altLang="en-US" dirty="0"/>
              <a:t>如果</a:t>
            </a:r>
            <a:r>
              <a:rPr lang="en-US" altLang="zh-CN" dirty="0" err="1"/>
              <a:t>spojka</a:t>
            </a:r>
            <a:endParaRPr lang="sk-SK" altLang="zh-CN" dirty="0"/>
          </a:p>
          <a:p>
            <a:r>
              <a:rPr lang="zh-CN" altLang="en-US" dirty="0"/>
              <a:t>不必</a:t>
            </a:r>
            <a:endParaRPr lang="sk-SK" altLang="zh-CN" dirty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800" dirty="0"/>
              <a:t>北京是个大城市，北京人对外国人都很热情。</a:t>
            </a: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个</a:t>
            </a:r>
            <a:r>
              <a:rPr lang="sk-SK" altLang="zh-CN" dirty="0"/>
              <a:t>-</a:t>
            </a:r>
            <a:r>
              <a:rPr lang="sk-SK" altLang="zh-CN" dirty="0" err="1"/>
              <a:t>měrové</a:t>
            </a:r>
            <a:r>
              <a:rPr lang="sk-SK" altLang="zh-CN" dirty="0"/>
              <a:t> slovo, obecný </a:t>
            </a:r>
            <a:r>
              <a:rPr lang="sk-SK" altLang="zh-CN" dirty="0" err="1"/>
              <a:t>numeratív</a:t>
            </a:r>
            <a:r>
              <a:rPr lang="sk-SK" altLang="zh-CN" dirty="0"/>
              <a:t> (</a:t>
            </a:r>
            <a:r>
              <a:rPr lang="sk-SK" altLang="zh-CN" dirty="0" err="1"/>
              <a:t>měrové</a:t>
            </a:r>
            <a:r>
              <a:rPr lang="sk-SK" altLang="zh-CN" dirty="0"/>
              <a:t> </a:t>
            </a:r>
            <a:r>
              <a:rPr lang="sk-SK" altLang="zh-CN" dirty="0" err="1"/>
              <a:t>slová=numeratív</a:t>
            </a:r>
            <a:r>
              <a:rPr lang="sk-SK" altLang="zh-CN" dirty="0"/>
              <a:t> </a:t>
            </a:r>
            <a:r>
              <a:rPr lang="sk-SK" altLang="zh-CN" dirty="0" err="1"/>
              <a:t>jmenný</a:t>
            </a:r>
            <a:r>
              <a:rPr lang="sk-SK" altLang="zh-CN" dirty="0"/>
              <a:t> </a:t>
            </a:r>
            <a:r>
              <a:rPr lang="zh-CN" altLang="en-US" dirty="0"/>
              <a:t>张，本，家。。</a:t>
            </a:r>
            <a:r>
              <a:rPr lang="en-US" altLang="zh-CN" dirty="0"/>
              <a:t>·</a:t>
            </a:r>
            <a:r>
              <a:rPr lang="sk-SK" altLang="zh-CN" dirty="0" err="1"/>
              <a:t>numeratív</a:t>
            </a:r>
            <a:r>
              <a:rPr lang="sk-SK" altLang="zh-CN" dirty="0"/>
              <a:t> slovesný </a:t>
            </a:r>
            <a:r>
              <a:rPr lang="zh-CN" altLang="en-US" dirty="0"/>
              <a:t>次，回， 遍，下，顿，趟</a:t>
            </a:r>
            <a:r>
              <a:rPr lang="sk-SK" altLang="zh-CN" dirty="0"/>
              <a:t> , </a:t>
            </a:r>
            <a:r>
              <a:rPr lang="sk-SK" altLang="zh-CN" dirty="0" err="1"/>
              <a:t>měrové</a:t>
            </a:r>
            <a:r>
              <a:rPr lang="sk-SK" altLang="zh-CN" dirty="0"/>
              <a:t> jednotky  popisujú množstvo </a:t>
            </a:r>
            <a:r>
              <a:rPr lang="zh-CN" altLang="en-US" dirty="0"/>
              <a:t>杯</a:t>
            </a:r>
            <a:r>
              <a:rPr lang="sk-SK" altLang="zh-CN" dirty="0"/>
              <a:t> neurčité množstvo </a:t>
            </a:r>
            <a:r>
              <a:rPr lang="zh-CN" altLang="en-US" dirty="0"/>
              <a:t>点 </a:t>
            </a:r>
            <a:r>
              <a:rPr lang="sk-SK" altLang="zh-CN" dirty="0"/>
              <a:t>;</a:t>
            </a:r>
            <a:r>
              <a:rPr lang="zh-CN" altLang="en-US" dirty="0"/>
              <a:t>些，</a:t>
            </a:r>
            <a:r>
              <a:rPr lang="sk-SK" altLang="zh-CN" dirty="0"/>
              <a:t>fyzikálne veličiny </a:t>
            </a:r>
            <a:r>
              <a:rPr lang="zh-CN" altLang="en-US" dirty="0"/>
              <a:t>米</a:t>
            </a:r>
            <a:r>
              <a:rPr lang="sk-SK" altLang="zh-CN" dirty="0"/>
              <a:t>, skupiny </a:t>
            </a:r>
            <a:r>
              <a:rPr lang="zh-CN" altLang="en-US" dirty="0"/>
              <a:t>班</a:t>
            </a:r>
            <a:r>
              <a:rPr lang="sk-SK" altLang="zh-CN" dirty="0"/>
              <a:t>;</a:t>
            </a:r>
            <a:r>
              <a:rPr lang="zh-CN" altLang="en-US" dirty="0"/>
              <a:t>对</a:t>
            </a:r>
            <a:r>
              <a:rPr lang="sk-SK" altLang="zh-CN" dirty="0"/>
              <a:t>;</a:t>
            </a:r>
            <a:r>
              <a:rPr lang="zh-CN" altLang="en-US" dirty="0"/>
              <a:t>双，</a:t>
            </a:r>
            <a:r>
              <a:rPr lang="sk-SK" altLang="zh-CN" dirty="0" err="1"/>
              <a:t>měrové</a:t>
            </a:r>
            <a:r>
              <a:rPr lang="sk-SK" altLang="zh-CN" dirty="0"/>
              <a:t> jednotky obecného významu </a:t>
            </a:r>
            <a:r>
              <a:rPr lang="zh-CN" altLang="en-US" dirty="0"/>
              <a:t>种</a:t>
            </a:r>
            <a:r>
              <a:rPr lang="sk-SK" altLang="zh-CN" dirty="0"/>
              <a:t>;</a:t>
            </a:r>
            <a:r>
              <a:rPr lang="zh-CN" altLang="en-US" dirty="0"/>
              <a:t>类</a:t>
            </a:r>
            <a:r>
              <a:rPr lang="sk-SK" altLang="zh-CN" dirty="0"/>
              <a:t>;</a:t>
            </a:r>
            <a:r>
              <a:rPr lang="zh-CN" altLang="en-US" dirty="0"/>
              <a:t>样</a:t>
            </a:r>
            <a:r>
              <a:rPr lang="sk-SK" altLang="zh-CN" dirty="0"/>
              <a:t>,</a:t>
            </a:r>
            <a:r>
              <a:rPr lang="sk-SK" altLang="zh-CN" dirty="0" err="1"/>
              <a:t>měrové</a:t>
            </a:r>
            <a:r>
              <a:rPr lang="sk-SK" altLang="zh-CN" dirty="0"/>
              <a:t> </a:t>
            </a:r>
            <a:r>
              <a:rPr lang="sk-SK" altLang="zh-CN" dirty="0" err="1"/>
              <a:t>jména</a:t>
            </a:r>
            <a:r>
              <a:rPr lang="sk-SK" altLang="zh-CN" dirty="0"/>
              <a:t> </a:t>
            </a:r>
            <a:r>
              <a:rPr lang="zh-CN" altLang="en-US" dirty="0"/>
              <a:t>年，星期，小时，天。。。</a:t>
            </a:r>
            <a:r>
              <a:rPr lang="sk-SK" altLang="zh-CN" dirty="0"/>
              <a:t> )</a:t>
            </a:r>
          </a:p>
          <a:p>
            <a:r>
              <a:rPr lang="zh-CN" altLang="en-US" dirty="0"/>
              <a:t>北京人</a:t>
            </a:r>
            <a:r>
              <a:rPr lang="zh-CN" altLang="en-US" b="1" dirty="0"/>
              <a:t>对</a:t>
            </a:r>
            <a:r>
              <a:rPr lang="zh-CN" altLang="en-US" dirty="0"/>
              <a:t>外国人</a:t>
            </a:r>
            <a:r>
              <a:rPr lang="zh-CN" altLang="en-US" b="1" dirty="0"/>
              <a:t>都</a:t>
            </a:r>
            <a:r>
              <a:rPr lang="zh-CN" altLang="en-US" dirty="0"/>
              <a:t>很热情 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endParaRPr lang="en-US" altLang="zh-CN" dirty="0"/>
          </a:p>
          <a:p>
            <a:r>
              <a:rPr lang="en-US" altLang="zh-CN" dirty="0" err="1"/>
              <a:t>Prepoz</a:t>
            </a:r>
            <a:r>
              <a:rPr lang="en-US" altLang="zh-CN" dirty="0"/>
              <a:t>. </a:t>
            </a:r>
            <a:r>
              <a:rPr lang="en-US" altLang="zh-CN" dirty="0" err="1"/>
              <a:t>Slovesa:mozu</a:t>
            </a:r>
            <a:r>
              <a:rPr lang="en-US" altLang="zh-CN" dirty="0"/>
              <a:t> </a:t>
            </a:r>
            <a:r>
              <a:rPr lang="en-US" altLang="zh-CN" dirty="0" err="1"/>
              <a:t>sa</a:t>
            </a:r>
            <a:r>
              <a:rPr lang="en-US" altLang="zh-CN" dirty="0"/>
              <a:t> </a:t>
            </a:r>
            <a:r>
              <a:rPr lang="en-US" altLang="zh-CN" dirty="0" err="1"/>
              <a:t>pojit</a:t>
            </a:r>
            <a:r>
              <a:rPr lang="en-US" altLang="zh-CN" dirty="0"/>
              <a:t> s </a:t>
            </a:r>
            <a:r>
              <a:rPr lang="en-US" altLang="zh-CN" dirty="0" err="1"/>
              <a:t>prislovkami</a:t>
            </a:r>
            <a:r>
              <a:rPr lang="en-US" altLang="zh-CN" dirty="0"/>
              <a:t> (</a:t>
            </a:r>
            <a:r>
              <a:rPr lang="en-US" altLang="zh-CN" dirty="0" err="1"/>
              <a:t>ktore</a:t>
            </a:r>
            <a:r>
              <a:rPr lang="en-US" altLang="zh-CN" dirty="0"/>
              <a:t> </a:t>
            </a:r>
            <a:r>
              <a:rPr lang="en-US" altLang="zh-CN" dirty="0" err="1"/>
              <a:t>potom</a:t>
            </a:r>
            <a:r>
              <a:rPr lang="en-US" altLang="zh-CN" dirty="0"/>
              <a:t> </a:t>
            </a:r>
            <a:r>
              <a:rPr lang="en-US" altLang="zh-CN" dirty="0" err="1"/>
              <a:t>stoja</a:t>
            </a:r>
            <a:r>
              <a:rPr lang="en-US" altLang="zh-CN" dirty="0"/>
              <a:t> </a:t>
            </a:r>
            <a:r>
              <a:rPr lang="en-US" altLang="zh-CN" dirty="0" err="1"/>
              <a:t>hned</a:t>
            </a:r>
            <a:r>
              <a:rPr lang="en-US" altLang="zh-CN" dirty="0"/>
              <a:t> pred </a:t>
            </a:r>
            <a:r>
              <a:rPr lang="en-US" altLang="zh-CN" dirty="0" err="1"/>
              <a:t>prepoz</a:t>
            </a:r>
            <a:r>
              <a:rPr lang="en-US" altLang="zh-CN" dirty="0"/>
              <a:t>. </a:t>
            </a:r>
            <a:r>
              <a:rPr lang="en-US" altLang="zh-CN" dirty="0" err="1"/>
              <a:t>Slovesom</a:t>
            </a:r>
            <a:r>
              <a:rPr lang="en-US" altLang="zh-CN" dirty="0"/>
              <a:t>),</a:t>
            </a:r>
            <a:r>
              <a:rPr lang="en-US" altLang="zh-CN" dirty="0" err="1"/>
              <a:t>nemozu</a:t>
            </a:r>
            <a:r>
              <a:rPr lang="en-US" altLang="zh-CN" dirty="0"/>
              <a:t> </a:t>
            </a:r>
            <a:r>
              <a:rPr lang="en-US" altLang="zh-CN" dirty="0" err="1"/>
              <a:t>priberat</a:t>
            </a:r>
            <a:r>
              <a:rPr lang="en-US" altLang="zh-CN" dirty="0"/>
              <a:t> </a:t>
            </a:r>
            <a:r>
              <a:rPr lang="en-US" altLang="zh-CN" dirty="0" err="1"/>
              <a:t>vidocasove</a:t>
            </a:r>
            <a:r>
              <a:rPr lang="en-US" altLang="zh-CN" dirty="0"/>
              <a:t> </a:t>
            </a:r>
            <a:r>
              <a:rPr lang="en-US" altLang="zh-CN" dirty="0" err="1"/>
              <a:t>slovesne</a:t>
            </a:r>
            <a:r>
              <a:rPr lang="en-US" altLang="zh-CN" dirty="0"/>
              <a:t> </a:t>
            </a:r>
            <a:r>
              <a:rPr lang="en-US" altLang="zh-CN" dirty="0" err="1"/>
              <a:t>ukazatele</a:t>
            </a:r>
            <a:r>
              <a:rPr lang="en-US" altLang="zh-CN" dirty="0"/>
              <a:t>, </a:t>
            </a:r>
            <a:r>
              <a:rPr lang="en-US" altLang="zh-CN" dirty="0" err="1"/>
              <a:t>nemozu</a:t>
            </a:r>
            <a:r>
              <a:rPr lang="en-US" altLang="zh-CN" dirty="0"/>
              <a:t> </a:t>
            </a:r>
            <a:r>
              <a:rPr lang="en-US" altLang="zh-CN" dirty="0" err="1"/>
              <a:t>vytvarat</a:t>
            </a:r>
            <a:r>
              <a:rPr lang="en-US" altLang="zh-CN" dirty="0"/>
              <a:t> </a:t>
            </a:r>
            <a:r>
              <a:rPr lang="en-US" altLang="zh-CN" dirty="0" err="1"/>
              <a:t>otazky</a:t>
            </a:r>
            <a:r>
              <a:rPr lang="en-US" altLang="zh-CN" dirty="0"/>
              <a:t> </a:t>
            </a:r>
            <a:r>
              <a:rPr lang="en-US" altLang="zh-CN" dirty="0" err="1"/>
              <a:t>typu</a:t>
            </a:r>
            <a:r>
              <a:rPr lang="en-US" altLang="zh-CN" dirty="0"/>
              <a:t> </a:t>
            </a:r>
            <a:r>
              <a:rPr lang="en-US" altLang="zh-CN" dirty="0" err="1"/>
              <a:t>klad-zapor</a:t>
            </a:r>
            <a:r>
              <a:rPr lang="en-US" altLang="zh-CN" dirty="0"/>
              <a:t>, </a:t>
            </a:r>
            <a:r>
              <a:rPr lang="en-US" altLang="zh-CN" dirty="0" err="1"/>
              <a:t>nemozu</a:t>
            </a:r>
            <a:r>
              <a:rPr lang="en-US" altLang="zh-CN" dirty="0"/>
              <a:t> </a:t>
            </a:r>
            <a:r>
              <a:rPr lang="en-US" altLang="zh-CN" dirty="0" err="1"/>
              <a:t>byt</a:t>
            </a:r>
            <a:r>
              <a:rPr lang="en-US" altLang="zh-CN" dirty="0"/>
              <a:t> </a:t>
            </a:r>
            <a:r>
              <a:rPr lang="en-US" altLang="zh-CN" dirty="0" err="1"/>
              <a:t>duplikovane</a:t>
            </a:r>
            <a:endParaRPr lang="sk-SK" altLang="zh-CN" dirty="0"/>
          </a:p>
          <a:p>
            <a:r>
              <a:rPr lang="zh-CN" altLang="en-US" b="1" dirty="0"/>
              <a:t>都</a:t>
            </a:r>
            <a:r>
              <a:rPr lang="sk-SK" altLang="zh-CN" dirty="0"/>
              <a:t>- príslovka rozsahu, všetko všetci (zovšeobecňujúca funkcia)</a:t>
            </a:r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800" dirty="0"/>
              <a:t>一些人还可以用英语和你交谈，告诉你如何认路。</a:t>
            </a: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</a:t>
            </a:r>
            <a:r>
              <a:rPr lang="zh-CN" altLang="en-US" b="1" dirty="0"/>
              <a:t>些 </a:t>
            </a:r>
            <a:r>
              <a:rPr lang="en-US" altLang="zh-CN" b="1" dirty="0" err="1"/>
              <a:t>merova</a:t>
            </a:r>
            <a:r>
              <a:rPr lang="en-US" altLang="zh-CN" b="1" dirty="0"/>
              <a:t> </a:t>
            </a:r>
            <a:r>
              <a:rPr lang="en-US" altLang="zh-CN" b="1" dirty="0" err="1"/>
              <a:t>jednotka</a:t>
            </a:r>
            <a:r>
              <a:rPr lang="en-US" altLang="zh-CN" b="1" dirty="0"/>
              <a:t> </a:t>
            </a:r>
            <a:r>
              <a:rPr lang="en-US" altLang="zh-CN" b="1" dirty="0" err="1"/>
              <a:t>neurciteho</a:t>
            </a:r>
            <a:r>
              <a:rPr lang="en-US" altLang="zh-CN" b="1" dirty="0"/>
              <a:t> </a:t>
            </a:r>
            <a:r>
              <a:rPr lang="en-US" altLang="zh-CN" b="1" dirty="0" err="1"/>
              <a:t>mnozstva</a:t>
            </a:r>
            <a:endParaRPr lang="sk-SK" altLang="zh-CN" b="1" dirty="0"/>
          </a:p>
          <a:p>
            <a:pPr marL="0" indent="0">
              <a:buNone/>
            </a:pPr>
            <a:endParaRPr lang="sk-SK" altLang="zh-CN" dirty="0"/>
          </a:p>
          <a:p>
            <a:endParaRPr lang="en-US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北京是个正南正北，东西走向的城市，北京人给外地人指路时，通常会说：请往东走一百米再向北走而不说：请往前走一百米再向左转弯。</a:t>
            </a:r>
            <a:br>
              <a:rPr lang="zh-CN" altLang="en-US" sz="20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的</a:t>
            </a:r>
            <a:r>
              <a:rPr lang="en-US" altLang="zh-CN" dirty="0" err="1"/>
              <a:t>strukturalny</a:t>
            </a:r>
            <a:r>
              <a:rPr lang="en-US" altLang="zh-CN" dirty="0"/>
              <a:t> </a:t>
            </a:r>
            <a:r>
              <a:rPr lang="en-US" altLang="zh-CN" dirty="0" err="1"/>
              <a:t>ukazatel-privlastnovacie</a:t>
            </a:r>
            <a:r>
              <a:rPr lang="en-US" altLang="zh-CN" dirty="0"/>
              <a:t> </a:t>
            </a:r>
            <a:r>
              <a:rPr lang="en-US" altLang="zh-CN" dirty="0" err="1"/>
              <a:t>slovce</a:t>
            </a:r>
            <a:endParaRPr lang="sk-SK" altLang="zh-CN" dirty="0"/>
          </a:p>
          <a:p>
            <a:r>
              <a:rPr lang="zh-CN" altLang="en-US" dirty="0"/>
              <a:t>北京人</a:t>
            </a:r>
            <a:r>
              <a:rPr lang="zh-CN" altLang="en-US" b="1" dirty="0"/>
              <a:t>给</a:t>
            </a:r>
            <a:r>
              <a:rPr lang="zh-CN" altLang="en-US" dirty="0"/>
              <a:t>外地人指路时</a:t>
            </a:r>
            <a:r>
              <a:rPr lang="en-US" altLang="zh-CN" dirty="0" err="1"/>
              <a:t>prepoz</a:t>
            </a:r>
            <a:r>
              <a:rPr lang="en-US" altLang="zh-CN" dirty="0"/>
              <a:t>. </a:t>
            </a:r>
            <a:r>
              <a:rPr lang="en-US" altLang="zh-CN" dirty="0" err="1"/>
              <a:t>Sloveso</a:t>
            </a:r>
            <a:r>
              <a:rPr lang="en-US" altLang="zh-CN" dirty="0"/>
              <a:t>, </a:t>
            </a:r>
            <a:r>
              <a:rPr lang="en-US" altLang="zh-CN" dirty="0" err="1"/>
              <a:t>uvadza</a:t>
            </a:r>
            <a:r>
              <a:rPr lang="en-US" altLang="zh-CN" dirty="0"/>
              <a:t> </a:t>
            </a:r>
            <a:r>
              <a:rPr lang="en-US" altLang="zh-CN" dirty="0" err="1"/>
              <a:t>adresata</a:t>
            </a:r>
            <a:r>
              <a:rPr lang="en-US" altLang="zh-CN" dirty="0"/>
              <a:t> </a:t>
            </a:r>
            <a:r>
              <a:rPr lang="en-US" altLang="zh-CN" dirty="0" err="1"/>
              <a:t>deja</a:t>
            </a:r>
            <a:r>
              <a:rPr lang="en-US" altLang="zh-CN" dirty="0"/>
              <a:t>, </a:t>
            </a:r>
            <a:r>
              <a:rPr lang="en-US" altLang="zh-CN" dirty="0" err="1"/>
              <a:t>uvedenie</a:t>
            </a:r>
            <a:r>
              <a:rPr lang="en-US" altLang="zh-CN" dirty="0"/>
              <a:t> </a:t>
            </a:r>
            <a:r>
              <a:rPr lang="en-US" altLang="zh-CN" dirty="0" err="1"/>
              <a:t>adresata</a:t>
            </a:r>
            <a:r>
              <a:rPr lang="en-US" altLang="zh-CN" dirty="0"/>
              <a:t> </a:t>
            </a:r>
            <a:r>
              <a:rPr lang="en-US" altLang="zh-CN" dirty="0" err="1"/>
              <a:t>deja</a:t>
            </a:r>
            <a:r>
              <a:rPr lang="en-US" altLang="zh-CN" dirty="0"/>
              <a:t> </a:t>
            </a:r>
            <a:r>
              <a:rPr lang="en-US" altLang="zh-CN" dirty="0" err="1"/>
              <a:t>verzus</a:t>
            </a:r>
            <a:r>
              <a:rPr lang="en-US" altLang="zh-CN" dirty="0"/>
              <a:t> </a:t>
            </a:r>
            <a:r>
              <a:rPr lang="en-US" altLang="zh-CN" dirty="0" err="1"/>
              <a:t>dat</a:t>
            </a:r>
            <a:endParaRPr lang="sk-SK" altLang="zh-CN" dirty="0"/>
          </a:p>
          <a:p>
            <a:r>
              <a:rPr lang="zh-CN" altLang="en-US" dirty="0"/>
              <a:t>通常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casu</a:t>
            </a:r>
            <a:endParaRPr lang="sk-SK" altLang="zh-CN" dirty="0"/>
          </a:p>
          <a:p>
            <a:r>
              <a:rPr lang="zh-CN" altLang="en-US" dirty="0"/>
              <a:t>请</a:t>
            </a:r>
            <a:r>
              <a:rPr lang="en-US" altLang="zh-CN" dirty="0" err="1"/>
              <a:t>konexne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endParaRPr lang="sk-SK" altLang="zh-CN" dirty="0"/>
          </a:p>
          <a:p>
            <a:r>
              <a:rPr lang="zh-CN" altLang="en-US" dirty="0"/>
              <a:t>一百米</a:t>
            </a:r>
            <a:r>
              <a:rPr lang="en-US" altLang="zh-CN" dirty="0" err="1"/>
              <a:t>merova</a:t>
            </a:r>
            <a:r>
              <a:rPr lang="en-US" altLang="zh-CN" dirty="0"/>
              <a:t> </a:t>
            </a:r>
            <a:r>
              <a:rPr lang="en-US" altLang="zh-CN" dirty="0" err="1"/>
              <a:t>jednotka</a:t>
            </a:r>
            <a:r>
              <a:rPr lang="en-US" altLang="zh-CN" dirty="0"/>
              <a:t> </a:t>
            </a:r>
            <a:r>
              <a:rPr lang="en-US" altLang="zh-CN" dirty="0" err="1"/>
              <a:t>oznacujuca</a:t>
            </a:r>
            <a:r>
              <a:rPr lang="en-US" altLang="zh-CN" dirty="0"/>
              <a:t> </a:t>
            </a:r>
            <a:r>
              <a:rPr lang="en-US" altLang="zh-CN" dirty="0" err="1"/>
              <a:t>fyzikalnu</a:t>
            </a:r>
            <a:r>
              <a:rPr lang="en-US" altLang="zh-CN" dirty="0"/>
              <a:t> </a:t>
            </a:r>
            <a:r>
              <a:rPr lang="en-US" altLang="zh-CN" dirty="0" err="1"/>
              <a:t>velicinu</a:t>
            </a:r>
            <a:endParaRPr lang="sk-SK" altLang="zh-CN" dirty="0"/>
          </a:p>
          <a:p>
            <a:r>
              <a:rPr lang="zh-CN" altLang="en-US" dirty="0"/>
              <a:t>再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casu</a:t>
            </a:r>
            <a:r>
              <a:rPr lang="en-US" altLang="zh-CN" dirty="0"/>
              <a:t>, </a:t>
            </a:r>
            <a:r>
              <a:rPr lang="en-US" altLang="zh-CN" dirty="0" err="1"/>
              <a:t>opat</a:t>
            </a:r>
            <a:r>
              <a:rPr lang="en-US" altLang="zh-CN" dirty="0"/>
              <a:t>, zas</a:t>
            </a:r>
          </a:p>
          <a:p>
            <a:r>
              <a:rPr lang="en-US" altLang="zh-CN" dirty="0" err="1"/>
              <a:t>Pokial</a:t>
            </a:r>
            <a:r>
              <a:rPr lang="en-US" altLang="zh-CN" dirty="0"/>
              <a:t> </a:t>
            </a:r>
            <a:r>
              <a:rPr lang="en-US" altLang="zh-CN" dirty="0" err="1"/>
              <a:t>vyslovene</a:t>
            </a:r>
            <a:r>
              <a:rPr lang="en-US" altLang="zh-CN" dirty="0"/>
              <a:t> s </a:t>
            </a:r>
            <a:r>
              <a:rPr lang="en-US" altLang="zh-CN" dirty="0" err="1"/>
              <a:t>dorazom</a:t>
            </a:r>
            <a:r>
              <a:rPr lang="en-US" altLang="zh-CN" dirty="0"/>
              <a:t>, </a:t>
            </a:r>
            <a:r>
              <a:rPr lang="en-US" altLang="zh-CN" dirty="0" err="1"/>
              <a:t>preklada</a:t>
            </a:r>
            <a:r>
              <a:rPr lang="en-US" altLang="zh-CN" dirty="0"/>
              <a:t> </a:t>
            </a:r>
            <a:r>
              <a:rPr lang="en-US" altLang="zh-CN" dirty="0" err="1"/>
              <a:t>sa</a:t>
            </a:r>
            <a:r>
              <a:rPr lang="en-US" altLang="zh-CN" dirty="0"/>
              <a:t> </a:t>
            </a:r>
            <a:r>
              <a:rPr lang="en-US" altLang="zh-CN" dirty="0" err="1"/>
              <a:t>ako</a:t>
            </a:r>
            <a:r>
              <a:rPr lang="en-US" altLang="zh-CN" dirty="0"/>
              <a:t> zas(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casu</a:t>
            </a:r>
            <a:r>
              <a:rPr lang="en-US" altLang="zh-CN" dirty="0"/>
              <a:t>), a </a:t>
            </a:r>
            <a:r>
              <a:rPr lang="en-US" altLang="zh-CN" dirty="0" err="1"/>
              <a:t>pouziva</a:t>
            </a:r>
            <a:r>
              <a:rPr lang="en-US" altLang="zh-CN" dirty="0"/>
              <a:t> </a:t>
            </a:r>
            <a:r>
              <a:rPr lang="en-US" altLang="zh-CN" dirty="0" err="1"/>
              <a:t>sa</a:t>
            </a:r>
            <a:r>
              <a:rPr lang="en-US" altLang="zh-CN" dirty="0"/>
              <a:t> v </a:t>
            </a:r>
            <a:r>
              <a:rPr lang="en-US" altLang="zh-CN" dirty="0" err="1"/>
              <a:t>kladnych</a:t>
            </a:r>
            <a:r>
              <a:rPr lang="en-US" altLang="zh-CN" dirty="0"/>
              <a:t> </a:t>
            </a:r>
            <a:r>
              <a:rPr lang="en-US" altLang="zh-CN" dirty="0" err="1"/>
              <a:t>vetach</a:t>
            </a:r>
            <a:r>
              <a:rPr lang="en-US" altLang="zh-CN" dirty="0"/>
              <a:t> pre </a:t>
            </a:r>
            <a:r>
              <a:rPr lang="en-US" altLang="zh-CN" dirty="0" err="1"/>
              <a:t>buduci</a:t>
            </a:r>
            <a:r>
              <a:rPr lang="en-US" altLang="zh-CN" dirty="0"/>
              <a:t> </a:t>
            </a:r>
            <a:r>
              <a:rPr lang="en-US" altLang="zh-CN" dirty="0" err="1"/>
              <a:t>cas</a:t>
            </a:r>
            <a:endParaRPr lang="en-US" altLang="zh-CN" dirty="0"/>
          </a:p>
          <a:p>
            <a:r>
              <a:rPr lang="zh-CN" altLang="en-US" dirty="0"/>
              <a:t>我下个星期再工作。</a:t>
            </a:r>
            <a:endParaRPr lang="en-US" altLang="zh-CN" dirty="0"/>
          </a:p>
          <a:p>
            <a:r>
              <a:rPr lang="en-US" altLang="zh-CN" dirty="0" err="1"/>
              <a:t>Pokial</a:t>
            </a:r>
            <a:r>
              <a:rPr lang="en-US" altLang="zh-CN" dirty="0"/>
              <a:t> </a:t>
            </a:r>
            <a:r>
              <a:rPr lang="en-US" altLang="zh-CN" dirty="0" err="1"/>
              <a:t>vyslovene</a:t>
            </a:r>
            <a:r>
              <a:rPr lang="en-US" altLang="zh-CN" dirty="0"/>
              <a:t> </a:t>
            </a:r>
            <a:r>
              <a:rPr lang="en-US" altLang="zh-CN" dirty="0" err="1"/>
              <a:t>oslabene</a:t>
            </a:r>
            <a:r>
              <a:rPr lang="en-US" altLang="zh-CN" dirty="0"/>
              <a:t>, </a:t>
            </a:r>
            <a:r>
              <a:rPr lang="en-US" altLang="zh-CN" dirty="0" err="1"/>
              <a:t>znamena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endParaRPr lang="en-US" altLang="zh-CN" dirty="0"/>
          </a:p>
          <a:p>
            <a:r>
              <a:rPr lang="zh-CN" altLang="en-US" dirty="0"/>
              <a:t>你明天再来。</a:t>
            </a:r>
            <a:r>
              <a:rPr lang="en-US" altLang="zh-CN" dirty="0" err="1"/>
              <a:t>Prid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r>
              <a:rPr lang="en-US" altLang="zh-CN" dirty="0"/>
              <a:t> </a:t>
            </a:r>
            <a:r>
              <a:rPr lang="en-US" altLang="zh-CN" dirty="0" err="1"/>
              <a:t>zajtra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endParaRPr lang="sk-SK" altLang="zh-CN" dirty="0"/>
          </a:p>
          <a:p>
            <a:r>
              <a:rPr lang="zh-CN" altLang="en-US" b="1" dirty="0"/>
              <a:t>向</a:t>
            </a:r>
            <a:r>
              <a:rPr lang="zh-CN" altLang="en-US" dirty="0"/>
              <a:t>北走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</a:t>
            </a:r>
            <a:r>
              <a:rPr lang="en-US" altLang="zh-CN" dirty="0" err="1"/>
              <a:t>smerom</a:t>
            </a:r>
            <a:r>
              <a:rPr lang="en-US" altLang="zh-CN" dirty="0"/>
              <a:t> k</a:t>
            </a:r>
            <a:endParaRPr lang="sk-SK" altLang="zh-CN" dirty="0"/>
          </a:p>
          <a:p>
            <a:r>
              <a:rPr lang="zh-CN" altLang="en-US" dirty="0"/>
              <a:t>而</a:t>
            </a:r>
            <a:endParaRPr lang="sk-SK" altLang="zh-CN" dirty="0"/>
          </a:p>
          <a:p>
            <a:r>
              <a:rPr lang="zh-CN" altLang="en-US" b="1" dirty="0"/>
              <a:t>往</a:t>
            </a:r>
            <a:r>
              <a:rPr lang="zh-CN" altLang="en-US" dirty="0"/>
              <a:t>前走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</a:t>
            </a:r>
            <a:r>
              <a:rPr lang="en-US" altLang="zh-CN" dirty="0" err="1"/>
              <a:t>smerom</a:t>
            </a:r>
            <a:r>
              <a:rPr lang="en-US" altLang="zh-CN" dirty="0"/>
              <a:t> k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除北京外，中国其他城市的人在给陌生人指引方向时与世界各地大致相同。</a:t>
            </a:r>
            <a:br>
              <a:rPr lang="zh-CN" altLang="en-US" sz="20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除北京外</a:t>
            </a:r>
            <a:r>
              <a:rPr lang="sk-SK" altLang="zh-CN" dirty="0"/>
              <a:t> – </a:t>
            </a:r>
            <a:r>
              <a:rPr lang="zh-CN" altLang="en-US" dirty="0"/>
              <a:t>除了北京以外</a:t>
            </a:r>
            <a:endParaRPr lang="en-US" altLang="zh-CN" dirty="0"/>
          </a:p>
          <a:p>
            <a:r>
              <a:rPr lang="zh-CN" altLang="en-US" dirty="0"/>
              <a:t>除此之外 </a:t>
            </a:r>
            <a:r>
              <a:rPr lang="sk-SK" altLang="zh-CN" dirty="0"/>
              <a:t>–</a:t>
            </a:r>
            <a:r>
              <a:rPr lang="en-US" altLang="zh-CN" dirty="0" err="1"/>
              <a:t>okrem</a:t>
            </a:r>
            <a:r>
              <a:rPr lang="en-US" altLang="zh-CN" dirty="0"/>
              <a:t> </a:t>
            </a:r>
            <a:r>
              <a:rPr lang="en-US" altLang="zh-CN" dirty="0" err="1"/>
              <a:t>tohto</a:t>
            </a:r>
            <a:endParaRPr lang="sk-SK" altLang="zh-CN" dirty="0"/>
          </a:p>
          <a:p>
            <a:r>
              <a:rPr lang="zh-CN" altLang="en-US" dirty="0"/>
              <a:t>大致相同</a:t>
            </a:r>
            <a:r>
              <a:rPr lang="sk-SK" altLang="zh-CN" dirty="0"/>
              <a:t>-</a:t>
            </a:r>
            <a:r>
              <a:rPr lang="en-US" altLang="zh-CN" dirty="0" err="1"/>
              <a:t>cca</a:t>
            </a:r>
            <a:r>
              <a:rPr lang="en-US" altLang="zh-CN" dirty="0"/>
              <a:t> to </a:t>
            </a:r>
            <a:r>
              <a:rPr lang="en-US" altLang="zh-CN" dirty="0" err="1"/>
              <a:t>iste</a:t>
            </a:r>
            <a:br>
              <a:rPr lang="zh-CN" altLang="en-US" dirty="0"/>
            </a:b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400" dirty="0"/>
              <a:t>初到北京人生地不熟，也可以考虑买一张北京市区地图。</a:t>
            </a:r>
            <a:br>
              <a:rPr lang="zh-CN" altLang="en-US" sz="2400" dirty="0"/>
            </a:br>
            <a:br>
              <a:rPr lang="zh-CN" altLang="en-US" sz="28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229600" cy="4840303"/>
          </a:xfrm>
        </p:spPr>
        <p:txBody>
          <a:bodyPr/>
          <a:lstStyle/>
          <a:p>
            <a:r>
              <a:rPr lang="zh-CN" altLang="en-US" dirty="0"/>
              <a:t>初</a:t>
            </a:r>
            <a:r>
              <a:rPr lang="en-US" altLang="zh-CN" dirty="0" err="1"/>
              <a:t>prislovla</a:t>
            </a:r>
            <a:r>
              <a:rPr lang="en-US" altLang="zh-CN" dirty="0"/>
              <a:t>, po </a:t>
            </a:r>
            <a:r>
              <a:rPr lang="en-US" altLang="zh-CN" dirty="0" err="1"/>
              <a:t>prvykrat</a:t>
            </a:r>
            <a:r>
              <a:rPr lang="en-US" altLang="zh-CN" dirty="0"/>
              <a:t> </a:t>
            </a:r>
            <a:r>
              <a:rPr lang="zh-CN" altLang="en-US" dirty="0"/>
              <a:t>感冒初起</a:t>
            </a:r>
            <a:r>
              <a:rPr lang="en-US" altLang="zh-CN" dirty="0"/>
              <a:t>s </a:t>
            </a:r>
            <a:r>
              <a:rPr lang="en-US" altLang="zh-CN" dirty="0" err="1"/>
              <a:t>prvymi</a:t>
            </a:r>
            <a:r>
              <a:rPr lang="en-US" altLang="zh-CN" dirty="0"/>
              <a:t> </a:t>
            </a:r>
            <a:r>
              <a:rPr lang="en-US" altLang="zh-CN" dirty="0" err="1"/>
              <a:t>priznakmi</a:t>
            </a:r>
            <a:r>
              <a:rPr lang="en-US" altLang="zh-CN" dirty="0"/>
              <a:t> </a:t>
            </a:r>
            <a:r>
              <a:rPr lang="en-US" altLang="zh-CN" dirty="0" err="1"/>
              <a:t>nachladnutia</a:t>
            </a:r>
            <a:endParaRPr lang="en-US" altLang="zh-CN" dirty="0"/>
          </a:p>
          <a:p>
            <a:r>
              <a:rPr lang="en-US" altLang="zh-CN" dirty="0" err="1"/>
              <a:t>Adjektivum</a:t>
            </a:r>
            <a:r>
              <a:rPr lang="en-US" altLang="zh-CN" dirty="0"/>
              <a:t> </a:t>
            </a:r>
            <a:r>
              <a:rPr lang="en-US" altLang="zh-CN" dirty="0" err="1"/>
              <a:t>prvy</a:t>
            </a:r>
            <a:r>
              <a:rPr lang="en-US" altLang="zh-CN" dirty="0"/>
              <a:t> v </a:t>
            </a:r>
            <a:r>
              <a:rPr lang="en-US" altLang="zh-CN" dirty="0" err="1"/>
              <a:t>poradi</a:t>
            </a:r>
            <a:r>
              <a:rPr lang="en-US" altLang="zh-CN" dirty="0"/>
              <a:t> </a:t>
            </a:r>
            <a:r>
              <a:rPr lang="zh-CN" altLang="en-US" dirty="0"/>
              <a:t>初雪</a:t>
            </a:r>
            <a:r>
              <a:rPr lang="en-US" altLang="zh-CN" dirty="0" err="1"/>
              <a:t>prvy</a:t>
            </a:r>
            <a:r>
              <a:rPr lang="en-US" altLang="zh-CN" dirty="0"/>
              <a:t> </a:t>
            </a:r>
            <a:r>
              <a:rPr lang="en-US" altLang="zh-CN" dirty="0" err="1"/>
              <a:t>sneh</a:t>
            </a:r>
            <a:r>
              <a:rPr lang="en-US" altLang="zh-CN" dirty="0"/>
              <a:t>, pod m </a:t>
            </a:r>
            <a:r>
              <a:rPr lang="en-US" altLang="zh-CN" dirty="0" err="1"/>
              <a:t>zaciatok</a:t>
            </a:r>
            <a:r>
              <a:rPr lang="en-US" altLang="zh-CN" dirty="0"/>
              <a:t>, </a:t>
            </a:r>
            <a:r>
              <a:rPr lang="en-US" altLang="zh-CN" dirty="0" err="1"/>
              <a:t>pociatocna</a:t>
            </a:r>
            <a:r>
              <a:rPr lang="en-US" altLang="zh-CN" dirty="0"/>
              <a:t> </a:t>
            </a:r>
            <a:r>
              <a:rPr lang="en-US" altLang="zh-CN" dirty="0" err="1"/>
              <a:t>faza</a:t>
            </a:r>
            <a:r>
              <a:rPr lang="en-US" altLang="zh-CN" dirty="0"/>
              <a:t>…</a:t>
            </a:r>
            <a:r>
              <a:rPr lang="zh-CN" altLang="en-US" dirty="0"/>
              <a:t>八月初</a:t>
            </a:r>
            <a:r>
              <a:rPr lang="en-US" altLang="zh-CN" dirty="0" err="1"/>
              <a:t>skory</a:t>
            </a:r>
            <a:r>
              <a:rPr lang="en-US" altLang="zh-CN" dirty="0"/>
              <a:t> august</a:t>
            </a:r>
            <a:endParaRPr lang="sk-SK" altLang="zh-CN" dirty="0"/>
          </a:p>
          <a:p>
            <a:r>
              <a:rPr lang="zh-CN" altLang="en-US" dirty="0"/>
              <a:t>不</a:t>
            </a:r>
            <a:r>
              <a:rPr lang="zh-CN" altLang="en-US" b="1" dirty="0"/>
              <a:t>熟</a:t>
            </a:r>
            <a:endParaRPr lang="en-US" altLang="zh-CN" b="1" dirty="0"/>
          </a:p>
          <a:p>
            <a:r>
              <a:rPr lang="zh-CN" altLang="en-US" dirty="0"/>
              <a:t>人生地不熟 </a:t>
            </a:r>
            <a:r>
              <a:rPr lang="sk-SK" altLang="zh-CN" dirty="0" err="1"/>
              <a:t>be</a:t>
            </a:r>
            <a:r>
              <a:rPr lang="sk-SK" altLang="zh-CN" dirty="0"/>
              <a:t> </a:t>
            </a:r>
            <a:r>
              <a:rPr lang="sk-SK" altLang="zh-CN" dirty="0" err="1"/>
              <a:t>unfamiliar</a:t>
            </a:r>
            <a:r>
              <a:rPr lang="sk-SK" altLang="zh-CN" dirty="0"/>
              <a:t> </a:t>
            </a:r>
            <a:r>
              <a:rPr lang="sk-SK" altLang="zh-CN" dirty="0" err="1"/>
              <a:t>with</a:t>
            </a:r>
            <a:r>
              <a:rPr lang="sk-SK" altLang="zh-CN" dirty="0"/>
              <a:t> </a:t>
            </a:r>
            <a:r>
              <a:rPr lang="sk-SK" altLang="zh-CN" dirty="0" err="1"/>
              <a:t>the</a:t>
            </a:r>
            <a:r>
              <a:rPr lang="sk-SK" altLang="zh-CN" dirty="0"/>
              <a:t> </a:t>
            </a:r>
            <a:r>
              <a:rPr lang="sk-SK" altLang="zh-CN" dirty="0" err="1"/>
              <a:t>place</a:t>
            </a:r>
            <a:r>
              <a:rPr lang="sk-SK" altLang="zh-CN" dirty="0"/>
              <a:t> and </a:t>
            </a:r>
            <a:r>
              <a:rPr lang="sk-SK" altLang="zh-CN" dirty="0" err="1"/>
              <a:t>people</a:t>
            </a:r>
            <a:r>
              <a:rPr lang="sk-SK" altLang="zh-CN" dirty="0"/>
              <a:t>; </a:t>
            </a:r>
            <a:r>
              <a:rPr lang="sk-SK" altLang="zh-CN" dirty="0" err="1"/>
              <a:t>be</a:t>
            </a:r>
            <a:r>
              <a:rPr lang="sk-SK" altLang="zh-CN" dirty="0"/>
              <a:t> a </a:t>
            </a:r>
            <a:r>
              <a:rPr lang="sk-SK" altLang="zh-CN" dirty="0" err="1"/>
              <a:t>stranger</a:t>
            </a:r>
            <a:r>
              <a:rPr lang="sk-SK" altLang="zh-CN" dirty="0"/>
              <a:t> in a </a:t>
            </a:r>
            <a:r>
              <a:rPr lang="sk-SK" altLang="zh-CN" dirty="0" err="1"/>
              <a:t>strange</a:t>
            </a:r>
            <a:r>
              <a:rPr lang="sk-SK" altLang="zh-CN" dirty="0"/>
              <a:t> </a:t>
            </a:r>
            <a:r>
              <a:rPr lang="sk-SK" altLang="zh-CN" dirty="0" err="1"/>
              <a:t>place</a:t>
            </a:r>
            <a:endParaRPr lang="sk-SK" altLang="zh-CN" dirty="0"/>
          </a:p>
          <a:p>
            <a:r>
              <a:rPr lang="zh-CN" altLang="en-US" b="1" dirty="0"/>
              <a:t>我跟他很熟</a:t>
            </a:r>
            <a:endParaRPr lang="en-US" altLang="zh-CN" b="1" dirty="0"/>
          </a:p>
          <a:p>
            <a:r>
              <a:rPr lang="zh-CN" altLang="en-US" b="1" dirty="0"/>
              <a:t>这条路他最熟</a:t>
            </a:r>
            <a:endParaRPr lang="en-US" altLang="zh-CN" b="1" dirty="0"/>
          </a:p>
          <a:p>
            <a:r>
              <a:rPr lang="zh-CN" altLang="en-US" b="1" dirty="0"/>
              <a:t>这口音听起来很熟</a:t>
            </a:r>
            <a:endParaRPr lang="sk-SK" altLang="zh-CN" b="1" dirty="0"/>
          </a:p>
          <a:p>
            <a:r>
              <a:rPr lang="zh-CN" altLang="en-US" dirty="0"/>
              <a:t>买一</a:t>
            </a:r>
            <a:r>
              <a:rPr lang="zh-CN" altLang="en-US" b="1" dirty="0"/>
              <a:t>张</a:t>
            </a:r>
            <a:r>
              <a:rPr lang="zh-CN" altLang="en-US" dirty="0"/>
              <a:t>北京市区地图</a:t>
            </a:r>
            <a:r>
              <a:rPr lang="en-US" altLang="zh-CN" dirty="0" err="1"/>
              <a:t>menny</a:t>
            </a:r>
            <a:r>
              <a:rPr lang="en-US" altLang="zh-CN" dirty="0"/>
              <a:t> </a:t>
            </a:r>
            <a:r>
              <a:rPr lang="en-US" altLang="zh-CN" dirty="0" err="1"/>
              <a:t>numerativ</a:t>
            </a:r>
            <a:endParaRPr lang="en-US" altLang="zh-CN" b="1" dirty="0"/>
          </a:p>
          <a:p>
            <a:endParaRPr lang="sk-SK" altLang="zh-C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在北京除了过路人会帮助认路外，还可以找路上的交警问路，他们对周围的环境非常熟悉，地铁服务人员、出租汽车司机等也都会帮助你。</a:t>
            </a: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85720" y="1984248"/>
            <a:ext cx="7467600" cy="4873752"/>
          </a:xfrm>
        </p:spPr>
        <p:txBody>
          <a:bodyPr/>
          <a:lstStyle/>
          <a:p>
            <a:r>
              <a:rPr lang="zh-CN" altLang="en-US" dirty="0"/>
              <a:t>路</a:t>
            </a:r>
            <a:r>
              <a:rPr lang="zh-CN" altLang="en-US" b="1" dirty="0"/>
              <a:t>上</a:t>
            </a:r>
            <a:r>
              <a:rPr lang="en-US" altLang="zh-CN" b="1" dirty="0" err="1"/>
              <a:t>zalozka</a:t>
            </a:r>
            <a:endParaRPr lang="sk-SK" altLang="zh-CN" b="1" dirty="0"/>
          </a:p>
          <a:p>
            <a:r>
              <a:rPr lang="zh-CN" altLang="en-US" dirty="0"/>
              <a:t>对周围的环境</a:t>
            </a:r>
            <a:r>
              <a:rPr lang="zh-CN" altLang="en-US" b="1" dirty="0"/>
              <a:t>非常</a:t>
            </a:r>
            <a:r>
              <a:rPr lang="zh-CN" altLang="en-US" dirty="0"/>
              <a:t>熟悉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stupna</a:t>
            </a:r>
            <a:endParaRPr lang="sk-SK" altLang="zh-CN" dirty="0"/>
          </a:p>
          <a:p>
            <a:r>
              <a:rPr lang="zh-CN" altLang="en-US" dirty="0"/>
              <a:t>等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此外，北京人一般不说街区，出门在外注意要记住大的建筑物或标志，以免迷路。</a:t>
            </a:r>
            <a:br>
              <a:rPr lang="zh-CN" altLang="en-US" dirty="0"/>
            </a:br>
            <a:r>
              <a:rPr lang="zh-CN" altLang="en-US" dirty="0"/>
              <a:t>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此外 </a:t>
            </a:r>
            <a:r>
              <a:rPr lang="en-US" altLang="zh-CN" dirty="0" err="1"/>
              <a:t>inicialne</a:t>
            </a:r>
            <a:r>
              <a:rPr lang="en-US" altLang="zh-CN" dirty="0"/>
              <a:t> </a:t>
            </a:r>
            <a:r>
              <a:rPr lang="en-US" altLang="zh-CN" dirty="0" err="1"/>
              <a:t>slovo</a:t>
            </a:r>
            <a:r>
              <a:rPr lang="en-US" altLang="zh-CN" dirty="0"/>
              <a:t> </a:t>
            </a:r>
            <a:r>
              <a:rPr lang="en-US" altLang="zh-CN" dirty="0" err="1"/>
              <a:t>alebo</a:t>
            </a:r>
            <a:r>
              <a:rPr lang="en-US" altLang="zh-CN" dirty="0"/>
              <a:t> </a:t>
            </a:r>
            <a:r>
              <a:rPr lang="en-US" altLang="zh-CN" dirty="0" err="1"/>
              <a:t>spojka</a:t>
            </a:r>
            <a:endParaRPr lang="sk-SK" altLang="zh-CN" dirty="0"/>
          </a:p>
          <a:p>
            <a:r>
              <a:rPr lang="zh-CN" altLang="en-US" dirty="0"/>
              <a:t>出门在外</a:t>
            </a:r>
            <a:endParaRPr lang="sk-SK" altLang="zh-CN" dirty="0"/>
          </a:p>
          <a:p>
            <a:r>
              <a:rPr lang="zh-CN" altLang="en-US" dirty="0"/>
              <a:t>或</a:t>
            </a:r>
            <a:r>
              <a:rPr lang="sk-SK" altLang="zh-CN" dirty="0"/>
              <a:t>- - spojka zlučovacia </a:t>
            </a:r>
          </a:p>
          <a:p>
            <a:r>
              <a:rPr lang="zh-CN" altLang="en-US" b="1" dirty="0"/>
              <a:t>以免</a:t>
            </a:r>
            <a:r>
              <a:rPr lang="zh-CN" altLang="en-US" dirty="0"/>
              <a:t>迷路</a:t>
            </a:r>
            <a:r>
              <a:rPr lang="en-US" altLang="zh-CN" dirty="0" err="1"/>
              <a:t>spojka</a:t>
            </a:r>
            <a:endParaRPr lang="en-US" altLang="zh-CN" dirty="0"/>
          </a:p>
          <a:p>
            <a:r>
              <a:rPr lang="zh-CN" altLang="en-US" b="1" dirty="0"/>
              <a:t>以免</a:t>
            </a:r>
            <a:r>
              <a:rPr lang="en-US" altLang="zh-CN" b="1" dirty="0"/>
              <a:t>+verb phrase</a:t>
            </a:r>
            <a:r>
              <a:rPr lang="en-US" dirty="0"/>
              <a:t> </a:t>
            </a:r>
          </a:p>
          <a:p>
            <a:r>
              <a:rPr lang="en-US" dirty="0"/>
              <a:t>Prva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prinasa</a:t>
            </a:r>
            <a:r>
              <a:rPr lang="en-US" dirty="0"/>
              <a:t> </a:t>
            </a:r>
            <a:r>
              <a:rPr lang="en-US" dirty="0" err="1"/>
              <a:t>pripomenutie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varovanie</a:t>
            </a:r>
            <a:r>
              <a:rPr lang="en-US" dirty="0"/>
              <a:t>, a </a:t>
            </a:r>
            <a:r>
              <a:rPr lang="en-US" dirty="0" err="1"/>
              <a:t>druha</a:t>
            </a:r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zacinajuca</a:t>
            </a:r>
            <a:r>
              <a:rPr lang="en-US" dirty="0"/>
              <a:t> </a:t>
            </a:r>
            <a:r>
              <a:rPr lang="en-US" dirty="0" err="1"/>
              <a:t>以免hovori</a:t>
            </a:r>
            <a:r>
              <a:rPr lang="en-US" dirty="0"/>
              <a:t> o </a:t>
            </a:r>
            <a:r>
              <a:rPr lang="en-US" dirty="0" err="1"/>
              <a:t>nasledkoch</a:t>
            </a:r>
            <a:r>
              <a:rPr lang="en-US" dirty="0"/>
              <a:t> </a:t>
            </a:r>
            <a:r>
              <a:rPr lang="en-US" dirty="0" err="1"/>
              <a:t>neuposluchnutia</a:t>
            </a:r>
            <a:r>
              <a:rPr lang="en-US" dirty="0"/>
              <a:t> </a:t>
            </a:r>
            <a:r>
              <a:rPr lang="en-US" dirty="0" err="1"/>
              <a:t>varovania</a:t>
            </a:r>
            <a:r>
              <a:rPr lang="en-US" dirty="0"/>
              <a:t> </a:t>
            </a:r>
          </a:p>
          <a:p>
            <a:r>
              <a:rPr lang="en-US" altLang="zh-CN" dirty="0" err="1"/>
              <a:t>Nemoze</a:t>
            </a:r>
            <a:r>
              <a:rPr lang="en-US" altLang="zh-CN" dirty="0"/>
              <a:t> </a:t>
            </a:r>
            <a:r>
              <a:rPr lang="en-US" altLang="zh-CN" dirty="0" err="1"/>
              <a:t>byt</a:t>
            </a:r>
            <a:r>
              <a:rPr lang="en-US" altLang="zh-CN" dirty="0"/>
              <a:t> </a:t>
            </a:r>
            <a:r>
              <a:rPr lang="en-US" altLang="zh-CN" dirty="0" err="1"/>
              <a:t>pouzite</a:t>
            </a:r>
            <a:r>
              <a:rPr lang="en-US" altLang="zh-CN" dirty="0"/>
              <a:t> s </a:t>
            </a:r>
            <a:r>
              <a:rPr lang="en-US" altLang="zh-CN" dirty="0" err="1"/>
              <a:t>adjektivom</a:t>
            </a:r>
            <a:r>
              <a:rPr lang="en-US" altLang="zh-CN" dirty="0"/>
              <a:t> </a:t>
            </a:r>
            <a:r>
              <a:rPr lang="en-US" altLang="zh-CN" dirty="0" err="1"/>
              <a:t>alebo</a:t>
            </a:r>
            <a:r>
              <a:rPr lang="en-US" altLang="zh-CN" dirty="0"/>
              <a:t> </a:t>
            </a:r>
            <a:r>
              <a:rPr lang="en-US" altLang="zh-CN" dirty="0" err="1"/>
              <a:t>jednoduchym</a:t>
            </a:r>
            <a:r>
              <a:rPr lang="en-US" altLang="zh-CN" dirty="0"/>
              <a:t> </a:t>
            </a:r>
            <a:r>
              <a:rPr lang="en-US" altLang="zh-CN" dirty="0" err="1"/>
              <a:t>slovesom</a:t>
            </a:r>
            <a:r>
              <a:rPr lang="en-US" altLang="zh-CN" dirty="0"/>
              <a:t>, </a:t>
            </a:r>
            <a:r>
              <a:rPr lang="en-US" altLang="zh-CN" dirty="0" err="1"/>
              <a:t>musi</a:t>
            </a:r>
            <a:r>
              <a:rPr lang="en-US" altLang="zh-CN" dirty="0"/>
              <a:t> to </a:t>
            </a:r>
            <a:r>
              <a:rPr lang="en-US" altLang="zh-CN" dirty="0" err="1"/>
              <a:t>byt</a:t>
            </a:r>
            <a:r>
              <a:rPr lang="en-US" altLang="zh-CN" dirty="0"/>
              <a:t> verb phrase</a:t>
            </a:r>
          </a:p>
          <a:p>
            <a:r>
              <a:rPr lang="zh-CN" altLang="en-US" dirty="0"/>
              <a:t>你赶紧走，以免晚。不对</a:t>
            </a:r>
            <a:endParaRPr lang="en-US" altLang="zh-CN" dirty="0"/>
          </a:p>
          <a:p>
            <a:r>
              <a:rPr lang="zh-CN" altLang="en-US" dirty="0"/>
              <a:t>你赶紧走，以免完了。对</a:t>
            </a:r>
            <a:endParaRPr lang="en-US" altLang="zh-CN" dirty="0"/>
          </a:p>
          <a:p>
            <a:r>
              <a:rPr lang="zh-CN" altLang="en-US" b="1" dirty="0"/>
              <a:t>以免</a:t>
            </a:r>
            <a:r>
              <a:rPr lang="en-US" altLang="zh-CN" b="1" dirty="0"/>
              <a:t>+</a:t>
            </a:r>
            <a:r>
              <a:rPr lang="en-US" altLang="zh-CN" b="1" dirty="0" err="1"/>
              <a:t>veta</a:t>
            </a:r>
            <a:endParaRPr lang="en-US" altLang="zh-CN" b="1" dirty="0"/>
          </a:p>
          <a:p>
            <a:r>
              <a:rPr lang="zh-CN" altLang="en-US" b="1" dirty="0"/>
              <a:t>他们努力训练，以免在比赛中输了。</a:t>
            </a:r>
            <a:endParaRPr lang="en-US" altLang="zh-CN" dirty="0"/>
          </a:p>
          <a:p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990</TotalTime>
  <Words>824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Arkáda</vt:lpstr>
      <vt:lpstr>Četba čínskych textov</vt:lpstr>
      <vt:lpstr>在北京，如果迷失方向，完全不必着急。  </vt:lpstr>
      <vt:lpstr>北京是个大城市，北京人对外国人都很热情。   </vt:lpstr>
      <vt:lpstr>一些人还可以用英语和你交谈，告诉你如何认路。  </vt:lpstr>
      <vt:lpstr>北京是个正南正北，东西走向的城市，北京人给外地人指路时，通常会说：请往东走一百米再向北走而不说：请往前走一百米再向左转弯。   </vt:lpstr>
      <vt:lpstr>除北京外，中国其他城市的人在给陌生人指引方向时与世界各地大致相同。   </vt:lpstr>
      <vt:lpstr>初到北京人生地不熟，也可以考虑买一张北京市区地图。   </vt:lpstr>
      <vt:lpstr>在北京除了过路人会帮助认路外，还可以找路上的交警问路，他们对周围的环境非常熟悉，地铁服务人员、出租汽车司机等也都会帮助你。  </vt:lpstr>
      <vt:lpstr>此外，北京人一般不说街区，出门在外注意要记住大的建筑物或标志，以免迷路。 。 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čínskych textov</dc:title>
  <dc:creator>Annamária Hegerová</dc:creator>
  <cp:lastModifiedBy>Terezia Hegerova</cp:lastModifiedBy>
  <cp:revision>25</cp:revision>
  <dcterms:created xsi:type="dcterms:W3CDTF">2021-09-19T15:09:17Z</dcterms:created>
  <dcterms:modified xsi:type="dcterms:W3CDTF">2022-10-04T17:39:50Z</dcterms:modified>
</cp:coreProperties>
</file>