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2" r:id="rId6"/>
    <p:sldId id="263" r:id="rId7"/>
    <p:sldId id="264" r:id="rId8"/>
    <p:sldId id="270" r:id="rId9"/>
    <p:sldId id="266" r:id="rId10"/>
    <p:sldId id="267" r:id="rId11"/>
    <p:sldId id="271" r:id="rId12"/>
    <p:sldId id="269" r:id="rId13"/>
    <p:sldId id="268" r:id="rId14"/>
    <p:sldId id="272" r:id="rId15"/>
    <p:sldId id="277" r:id="rId16"/>
    <p:sldId id="286" r:id="rId17"/>
    <p:sldId id="287" r:id="rId18"/>
    <p:sldId id="265" r:id="rId19"/>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sk-SK"/>
              <a:t>Kliknite sem a upravte štýl predlohy nadpisov.</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a:t>Kliknite sem a upravte štýl predlohy podnadpisov.</a:t>
            </a:r>
            <a:endParaRPr kumimoji="0" lang="en-US"/>
          </a:p>
        </p:txBody>
      </p:sp>
      <p:sp>
        <p:nvSpPr>
          <p:cNvPr id="28" name="Zástupný symbol dátumu 27"/>
          <p:cNvSpPr>
            <a:spLocks noGrp="1"/>
          </p:cNvSpPr>
          <p:nvPr>
            <p:ph type="dt" sz="half" idx="10"/>
          </p:nvPr>
        </p:nvSpPr>
        <p:spPr bwMode="auto">
          <a:xfrm rot="5400000">
            <a:off x="7764621" y="1174097"/>
            <a:ext cx="2286000" cy="381000"/>
          </a:xfrm>
        </p:spPr>
        <p:txBody>
          <a:bodyPr/>
          <a:lstStyle/>
          <a:p>
            <a:fld id="{11E3C345-555D-419B-9AC5-10C187A06071}" type="datetimeFigureOut">
              <a:rPr lang="sk-SK" smtClean="0"/>
              <a:pPr/>
              <a:t>28. 11. 2022</a:t>
            </a:fld>
            <a:endParaRPr lang="sk-SK"/>
          </a:p>
        </p:txBody>
      </p:sp>
      <p:sp>
        <p:nvSpPr>
          <p:cNvPr id="17" name="Zástupný symbol päty 16"/>
          <p:cNvSpPr>
            <a:spLocks noGrp="1"/>
          </p:cNvSpPr>
          <p:nvPr>
            <p:ph type="ftr" sz="quarter" idx="11"/>
          </p:nvPr>
        </p:nvSpPr>
        <p:spPr bwMode="auto">
          <a:xfrm rot="5400000">
            <a:off x="7077269" y="4181669"/>
            <a:ext cx="3657600" cy="384048"/>
          </a:xfrm>
        </p:spPr>
        <p:txBody>
          <a:bodyPr/>
          <a:lstStyle/>
          <a:p>
            <a:endParaRPr lang="sk-SK"/>
          </a:p>
        </p:txBody>
      </p:sp>
      <p:sp>
        <p:nvSpPr>
          <p:cNvPr id="10" name="Obdĺž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ĺž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ĺž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ovná spojnic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ovná spojnic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ovná spojnic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ĺž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čísla snímky 28"/>
          <p:cNvSpPr>
            <a:spLocks noGrp="1"/>
          </p:cNvSpPr>
          <p:nvPr>
            <p:ph type="sldNum" sz="quarter" idx="12"/>
          </p:nvPr>
        </p:nvSpPr>
        <p:spPr bwMode="auto">
          <a:xfrm>
            <a:off x="1325544" y="4928702"/>
            <a:ext cx="609600" cy="517524"/>
          </a:xfrm>
        </p:spPr>
        <p:txBody>
          <a:bodyPr/>
          <a:lstStyle/>
          <a:p>
            <a:fld id="{708FDBCD-FB74-4A7D-9EC8-587E738B9CF4}" type="slidenum">
              <a:rPr lang="sk-SK" smtClean="0"/>
              <a:pPr/>
              <a:t>‹#›</a:t>
            </a:fld>
            <a:endParaRPr lang="sk-SK"/>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4" name="Zástupný symbol dátumu 3"/>
          <p:cNvSpPr>
            <a:spLocks noGrp="1"/>
          </p:cNvSpPr>
          <p:nvPr>
            <p:ph type="dt" sz="half" idx="10"/>
          </p:nvPr>
        </p:nvSpPr>
        <p:spPr/>
        <p:txBody>
          <a:bodyPr/>
          <a:lstStyle/>
          <a:p>
            <a:fld id="{11E3C345-555D-419B-9AC5-10C187A06071}" type="datetimeFigureOut">
              <a:rPr lang="sk-SK" smtClean="0"/>
              <a:pPr/>
              <a:t>28. 11. 2022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708FDBCD-FB74-4A7D-9EC8-587E738B9CF4}" type="slidenum">
              <a:rPr lang="sk-SK" smtClean="0"/>
              <a:pPr/>
              <a:t>‹#›</a:t>
            </a:fld>
            <a:endParaRPr lang="sk-SK"/>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9"/>
            <a:ext cx="1676400" cy="5851525"/>
          </a:xfrm>
        </p:spPr>
        <p:txBody>
          <a:bodyPr vert="eaVert"/>
          <a:lstStyle/>
          <a:p>
            <a:r>
              <a:rPr kumimoji="0" lang="sk-SK"/>
              <a:t>Kliknite sem a upravte štýl predlohy nadpisov.</a:t>
            </a:r>
            <a:endParaRPr kumimoji="0"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4" name="Zástupný symbol dátumu 3"/>
          <p:cNvSpPr>
            <a:spLocks noGrp="1"/>
          </p:cNvSpPr>
          <p:nvPr>
            <p:ph type="dt" sz="half" idx="10"/>
          </p:nvPr>
        </p:nvSpPr>
        <p:spPr/>
        <p:txBody>
          <a:bodyPr/>
          <a:lstStyle/>
          <a:p>
            <a:fld id="{11E3C345-555D-419B-9AC5-10C187A06071}" type="datetimeFigureOut">
              <a:rPr lang="sk-SK" smtClean="0"/>
              <a:pPr/>
              <a:t>28. 11. 2022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708FDBCD-FB74-4A7D-9EC8-587E738B9CF4}" type="slidenum">
              <a:rPr lang="sk-SK" smtClean="0"/>
              <a:pPr/>
              <a:t>‹#›</a:t>
            </a:fld>
            <a:endParaRPr lang="sk-SK"/>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8" name="Zástupný symbol obsahu 7"/>
          <p:cNvSpPr>
            <a:spLocks noGrp="1"/>
          </p:cNvSpPr>
          <p:nvPr>
            <p:ph sz="quarter" idx="1"/>
          </p:nvPr>
        </p:nvSpPr>
        <p:spPr>
          <a:xfrm>
            <a:off x="457200" y="1600200"/>
            <a:ext cx="7467600" cy="4873752"/>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7" name="Zástupný symbol dátumu 6"/>
          <p:cNvSpPr>
            <a:spLocks noGrp="1"/>
          </p:cNvSpPr>
          <p:nvPr>
            <p:ph type="dt" sz="half" idx="14"/>
          </p:nvPr>
        </p:nvSpPr>
        <p:spPr/>
        <p:txBody>
          <a:bodyPr rtlCol="0"/>
          <a:lstStyle/>
          <a:p>
            <a:fld id="{11E3C345-555D-419B-9AC5-10C187A06071}" type="datetimeFigureOut">
              <a:rPr lang="sk-SK" smtClean="0"/>
              <a:pPr/>
              <a:t>28. 11. 2022</a:t>
            </a:fld>
            <a:endParaRPr lang="sk-SK"/>
          </a:p>
        </p:txBody>
      </p:sp>
      <p:sp>
        <p:nvSpPr>
          <p:cNvPr id="9" name="Zástupný symbol čísla snímky 8"/>
          <p:cNvSpPr>
            <a:spLocks noGrp="1"/>
          </p:cNvSpPr>
          <p:nvPr>
            <p:ph type="sldNum" sz="quarter" idx="15"/>
          </p:nvPr>
        </p:nvSpPr>
        <p:spPr/>
        <p:txBody>
          <a:bodyPr rtlCol="0"/>
          <a:lstStyle/>
          <a:p>
            <a:fld id="{708FDBCD-FB74-4A7D-9EC8-587E738B9CF4}" type="slidenum">
              <a:rPr lang="sk-SK" smtClean="0"/>
              <a:pPr/>
              <a:t>‹#›</a:t>
            </a:fld>
            <a:endParaRPr lang="sk-SK"/>
          </a:p>
        </p:txBody>
      </p:sp>
      <p:sp>
        <p:nvSpPr>
          <p:cNvPr id="10" name="Zástupný symbol päty 9"/>
          <p:cNvSpPr>
            <a:spLocks noGrp="1"/>
          </p:cNvSpPr>
          <p:nvPr>
            <p:ph type="ftr" sz="quarter" idx="16"/>
          </p:nvPr>
        </p:nvSpPr>
        <p:spPr/>
        <p:txBody>
          <a:bodyPr rtlCol="0"/>
          <a:lstStyle/>
          <a:p>
            <a:endParaRPr lang="sk-SK"/>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sk-SK"/>
              <a:t>Kliknite sem a upravte štýl predlohy nadpisov.</a:t>
            </a:r>
            <a:endParaRPr kumimoji="0" lang="en-US"/>
          </a:p>
        </p:txBody>
      </p:sp>
      <p:sp>
        <p:nvSpPr>
          <p:cNvPr id="3" name="Zástupný symbol tex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a:t>Kliknite sem a upravte štýly predlohy textu.</a:t>
            </a:r>
          </a:p>
        </p:txBody>
      </p:sp>
      <p:sp>
        <p:nvSpPr>
          <p:cNvPr id="4" name="Zástupný symbol dátumu 3"/>
          <p:cNvSpPr>
            <a:spLocks noGrp="1"/>
          </p:cNvSpPr>
          <p:nvPr>
            <p:ph type="dt" sz="half" idx="10"/>
          </p:nvPr>
        </p:nvSpPr>
        <p:spPr bwMode="auto">
          <a:xfrm rot="5400000">
            <a:off x="7763256" y="1170432"/>
            <a:ext cx="2286000" cy="381000"/>
          </a:xfrm>
        </p:spPr>
        <p:txBody>
          <a:bodyPr/>
          <a:lstStyle/>
          <a:p>
            <a:fld id="{11E3C345-555D-419B-9AC5-10C187A06071}" type="datetimeFigureOut">
              <a:rPr lang="sk-SK" smtClean="0"/>
              <a:pPr/>
              <a:t>28. 11. 2022</a:t>
            </a:fld>
            <a:endParaRPr lang="sk-SK"/>
          </a:p>
        </p:txBody>
      </p:sp>
      <p:sp>
        <p:nvSpPr>
          <p:cNvPr id="5" name="Zástupný symbol päty 4"/>
          <p:cNvSpPr>
            <a:spLocks noGrp="1"/>
          </p:cNvSpPr>
          <p:nvPr>
            <p:ph type="ftr" sz="quarter" idx="11"/>
          </p:nvPr>
        </p:nvSpPr>
        <p:spPr bwMode="auto">
          <a:xfrm rot="5400000">
            <a:off x="7077456" y="4178808"/>
            <a:ext cx="3657600" cy="384048"/>
          </a:xfrm>
        </p:spPr>
        <p:txBody>
          <a:bodyPr/>
          <a:lstStyle/>
          <a:p>
            <a:endParaRPr lang="sk-SK"/>
          </a:p>
        </p:txBody>
      </p:sp>
      <p:sp>
        <p:nvSpPr>
          <p:cNvPr id="9" name="Obdĺž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ĺž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ĺž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ovná spojnic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ovná spojnic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ĺž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ovná spojnic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čísla snímky 5"/>
          <p:cNvSpPr>
            <a:spLocks noGrp="1"/>
          </p:cNvSpPr>
          <p:nvPr>
            <p:ph type="sldNum" sz="quarter" idx="12"/>
          </p:nvPr>
        </p:nvSpPr>
        <p:spPr bwMode="auto">
          <a:xfrm>
            <a:off x="1340616" y="4928702"/>
            <a:ext cx="609600" cy="517524"/>
          </a:xfrm>
        </p:spPr>
        <p:txBody>
          <a:bodyPr/>
          <a:lstStyle/>
          <a:p>
            <a:fld id="{708FDBCD-FB74-4A7D-9EC8-587E738B9CF4}"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5" name="Zástupný symbol dátumu 4"/>
          <p:cNvSpPr>
            <a:spLocks noGrp="1"/>
          </p:cNvSpPr>
          <p:nvPr>
            <p:ph type="dt" sz="half" idx="10"/>
          </p:nvPr>
        </p:nvSpPr>
        <p:spPr/>
        <p:txBody>
          <a:bodyPr/>
          <a:lstStyle/>
          <a:p>
            <a:fld id="{11E3C345-555D-419B-9AC5-10C187A06071}" type="datetimeFigureOut">
              <a:rPr lang="sk-SK" smtClean="0"/>
              <a:pPr/>
              <a:t>28. 11. 2022</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708FDBCD-FB74-4A7D-9EC8-587E738B9CF4}" type="slidenum">
              <a:rPr lang="sk-SK" smtClean="0"/>
              <a:pPr/>
              <a:t>‹#›</a:t>
            </a:fld>
            <a:endParaRPr lang="sk-SK"/>
          </a:p>
        </p:txBody>
      </p:sp>
      <p:sp>
        <p:nvSpPr>
          <p:cNvPr id="9" name="Zástupný symbol obsahu 8"/>
          <p:cNvSpPr>
            <a:spLocks noGrp="1"/>
          </p:cNvSpPr>
          <p:nvPr>
            <p:ph sz="quarter" idx="1"/>
          </p:nvPr>
        </p:nvSpPr>
        <p:spPr>
          <a:xfrm>
            <a:off x="457200" y="1600200"/>
            <a:ext cx="3657600" cy="45720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1" name="Zástupný symbol obsahu 10"/>
          <p:cNvSpPr>
            <a:spLocks noGrp="1"/>
          </p:cNvSpPr>
          <p:nvPr>
            <p:ph sz="quarter" idx="2"/>
          </p:nvPr>
        </p:nvSpPr>
        <p:spPr>
          <a:xfrm>
            <a:off x="4270248" y="1600200"/>
            <a:ext cx="3657600" cy="45720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sk-SK"/>
              <a:t>Kliknite sem a upravte štýl predlohy nadpisov.</a:t>
            </a:r>
            <a:endParaRPr kumimoji="0" lang="en-US"/>
          </a:p>
        </p:txBody>
      </p:sp>
      <p:sp>
        <p:nvSpPr>
          <p:cNvPr id="7" name="Zástupný symbol dátumu 6"/>
          <p:cNvSpPr>
            <a:spLocks noGrp="1"/>
          </p:cNvSpPr>
          <p:nvPr>
            <p:ph type="dt" sz="half" idx="10"/>
          </p:nvPr>
        </p:nvSpPr>
        <p:spPr/>
        <p:txBody>
          <a:bodyPr/>
          <a:lstStyle/>
          <a:p>
            <a:fld id="{11E3C345-555D-419B-9AC5-10C187A06071}" type="datetimeFigureOut">
              <a:rPr lang="sk-SK" smtClean="0"/>
              <a:pPr/>
              <a:t>28. 11. 2022</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708FDBCD-FB74-4A7D-9EC8-587E738B9CF4}" type="slidenum">
              <a:rPr lang="sk-SK" smtClean="0"/>
              <a:pPr/>
              <a:t>‹#›</a:t>
            </a:fld>
            <a:endParaRPr lang="sk-SK"/>
          </a:p>
        </p:txBody>
      </p:sp>
      <p:sp>
        <p:nvSpPr>
          <p:cNvPr id="11" name="Zástupný symbol obsahu 10"/>
          <p:cNvSpPr>
            <a:spLocks noGrp="1"/>
          </p:cNvSpPr>
          <p:nvPr>
            <p:ph sz="quarter" idx="2"/>
          </p:nvPr>
        </p:nvSpPr>
        <p:spPr>
          <a:xfrm>
            <a:off x="457200" y="2362200"/>
            <a:ext cx="3657600" cy="38862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3" name="Zástupný symbol obsahu 12"/>
          <p:cNvSpPr>
            <a:spLocks noGrp="1"/>
          </p:cNvSpPr>
          <p:nvPr>
            <p:ph sz="quarter" idx="4"/>
          </p:nvPr>
        </p:nvSpPr>
        <p:spPr>
          <a:xfrm>
            <a:off x="4371975" y="2362200"/>
            <a:ext cx="3657600" cy="38862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2" name="Zástupný symbol tex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a:t>Kliknite sem a upravte štýly predlohy textu.</a:t>
            </a:r>
          </a:p>
        </p:txBody>
      </p:sp>
      <p:sp>
        <p:nvSpPr>
          <p:cNvPr id="14" name="Zástupný symbol tex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a:t>Kliknite sem a upravte štýly predlohy textu.</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6" name="Zástupný symbol dátumu 5"/>
          <p:cNvSpPr>
            <a:spLocks noGrp="1"/>
          </p:cNvSpPr>
          <p:nvPr>
            <p:ph type="dt" sz="half" idx="10"/>
          </p:nvPr>
        </p:nvSpPr>
        <p:spPr/>
        <p:txBody>
          <a:bodyPr rtlCol="0"/>
          <a:lstStyle/>
          <a:p>
            <a:fld id="{11E3C345-555D-419B-9AC5-10C187A06071}" type="datetimeFigureOut">
              <a:rPr lang="sk-SK" smtClean="0"/>
              <a:pPr/>
              <a:t>28. 11. 2022</a:t>
            </a:fld>
            <a:endParaRPr lang="sk-SK"/>
          </a:p>
        </p:txBody>
      </p:sp>
      <p:sp>
        <p:nvSpPr>
          <p:cNvPr id="7" name="Zástupný symbol čísla snímky 6"/>
          <p:cNvSpPr>
            <a:spLocks noGrp="1"/>
          </p:cNvSpPr>
          <p:nvPr>
            <p:ph type="sldNum" sz="quarter" idx="11"/>
          </p:nvPr>
        </p:nvSpPr>
        <p:spPr/>
        <p:txBody>
          <a:bodyPr rtlCol="0"/>
          <a:lstStyle/>
          <a:p>
            <a:fld id="{708FDBCD-FB74-4A7D-9EC8-587E738B9CF4}" type="slidenum">
              <a:rPr lang="sk-SK" smtClean="0"/>
              <a:pPr/>
              <a:t>‹#›</a:t>
            </a:fld>
            <a:endParaRPr lang="sk-SK"/>
          </a:p>
        </p:txBody>
      </p:sp>
      <p:sp>
        <p:nvSpPr>
          <p:cNvPr id="8" name="Zástupný symbol päty 7"/>
          <p:cNvSpPr>
            <a:spLocks noGrp="1"/>
          </p:cNvSpPr>
          <p:nvPr>
            <p:ph type="ftr" sz="quarter" idx="12"/>
          </p:nvPr>
        </p:nvSpPr>
        <p:spPr/>
        <p:txBody>
          <a:bodyPr rtlCol="0"/>
          <a:lstStyle/>
          <a:p>
            <a:endParaRPr lang="sk-SK"/>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11E3C345-555D-419B-9AC5-10C187A06071}" type="datetimeFigureOut">
              <a:rPr lang="sk-SK" smtClean="0"/>
              <a:pPr/>
              <a:t>28. 11. 2022</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708FDBCD-FB74-4A7D-9EC8-587E738B9CF4}" type="slidenum">
              <a:rPr lang="sk-SK" smtClean="0"/>
              <a:pPr/>
              <a:t>‹#›</a:t>
            </a:fld>
            <a:endParaRPr lang="sk-SK"/>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bg>
      <p:bgRef idx="1001">
        <a:schemeClr val="bg1"/>
      </p:bgRef>
    </p:bg>
    <p:spTree>
      <p:nvGrpSpPr>
        <p:cNvPr id="1" name=""/>
        <p:cNvGrpSpPr/>
        <p:nvPr/>
      </p:nvGrpSpPr>
      <p:grpSpPr>
        <a:xfrm>
          <a:off x="0" y="0"/>
          <a:ext cx="0" cy="0"/>
          <a:chOff x="0" y="0"/>
          <a:chExt cx="0" cy="0"/>
        </a:xfrm>
      </p:grpSpPr>
      <p:sp>
        <p:nvSpPr>
          <p:cNvPr id="10" name="Rovná spojnic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k-SK"/>
              <a:t>Kliknite sem a upravte štýl predlohy nadpisov.</a:t>
            </a:r>
            <a:endParaRPr kumimoji="0" lang="en-US"/>
          </a:p>
        </p:txBody>
      </p:sp>
      <p:sp>
        <p:nvSpPr>
          <p:cNvPr id="3" name="Zástupný symbol tex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k-SK"/>
              <a:t>Kliknite sem a upravte štýly predlohy textu.</a:t>
            </a:r>
          </a:p>
        </p:txBody>
      </p:sp>
      <p:sp>
        <p:nvSpPr>
          <p:cNvPr id="8" name="Rovná spojnic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á spojnic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ovná spojnic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ĺž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obsahu 17"/>
          <p:cNvSpPr>
            <a:spLocks noGrp="1"/>
          </p:cNvSpPr>
          <p:nvPr>
            <p:ph sz="quarter" idx="1"/>
          </p:nvPr>
        </p:nvSpPr>
        <p:spPr>
          <a:xfrm>
            <a:off x="304800" y="274320"/>
            <a:ext cx="5638800" cy="6327648"/>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21" name="Zástupný symbol dátumu 20"/>
          <p:cNvSpPr>
            <a:spLocks noGrp="1"/>
          </p:cNvSpPr>
          <p:nvPr>
            <p:ph type="dt" sz="half" idx="14"/>
          </p:nvPr>
        </p:nvSpPr>
        <p:spPr/>
        <p:txBody>
          <a:bodyPr rtlCol="0"/>
          <a:lstStyle/>
          <a:p>
            <a:fld id="{11E3C345-555D-419B-9AC5-10C187A06071}" type="datetimeFigureOut">
              <a:rPr lang="sk-SK" smtClean="0"/>
              <a:pPr/>
              <a:t>28. 11. 2022</a:t>
            </a:fld>
            <a:endParaRPr lang="sk-SK"/>
          </a:p>
        </p:txBody>
      </p:sp>
      <p:sp>
        <p:nvSpPr>
          <p:cNvPr id="22" name="Zástupný symbol čísla snímky 21"/>
          <p:cNvSpPr>
            <a:spLocks noGrp="1"/>
          </p:cNvSpPr>
          <p:nvPr>
            <p:ph type="sldNum" sz="quarter" idx="15"/>
          </p:nvPr>
        </p:nvSpPr>
        <p:spPr/>
        <p:txBody>
          <a:bodyPr rtlCol="0"/>
          <a:lstStyle/>
          <a:p>
            <a:fld id="{708FDBCD-FB74-4A7D-9EC8-587E738B9CF4}" type="slidenum">
              <a:rPr lang="sk-SK" smtClean="0"/>
              <a:pPr/>
              <a:t>‹#›</a:t>
            </a:fld>
            <a:endParaRPr lang="sk-SK"/>
          </a:p>
        </p:txBody>
      </p:sp>
      <p:sp>
        <p:nvSpPr>
          <p:cNvPr id="23" name="Zástupný symbol päty 22"/>
          <p:cNvSpPr>
            <a:spLocks noGrp="1"/>
          </p:cNvSpPr>
          <p:nvPr>
            <p:ph type="ftr" sz="quarter" idx="16"/>
          </p:nvPr>
        </p:nvSpPr>
        <p:spPr/>
        <p:txBody>
          <a:bodyPr rtlCol="0"/>
          <a:lstStyle/>
          <a:p>
            <a:endParaRPr lang="sk-SK"/>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ovná spojnic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sk-SK"/>
              <a:t>Kliknite sem a upravte štýl predlohy nadpisov.</a:t>
            </a:r>
            <a:endParaRPr kumimoji="0" lang="en-US"/>
          </a:p>
        </p:txBody>
      </p:sp>
      <p:sp>
        <p:nvSpPr>
          <p:cNvPr id="3" name="Zástupný symbol obrázka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k-SK"/>
              <a:t>Ak chcete pridať obrázok, kliknite na ikonu</a:t>
            </a:r>
            <a:endParaRPr kumimoji="0" lang="en-US" dirty="0"/>
          </a:p>
        </p:txBody>
      </p:sp>
      <p:sp>
        <p:nvSpPr>
          <p:cNvPr id="4" name="Zástupný symbol tex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k-SK"/>
              <a:t>Kliknite sem a upravte štýly predlohy textu.</a:t>
            </a:r>
          </a:p>
        </p:txBody>
      </p:sp>
      <p:sp>
        <p:nvSpPr>
          <p:cNvPr id="10" name="Rovná spojnic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ĺž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ovná spojnic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ovná spojnic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ovná spojnic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dátumu 16"/>
          <p:cNvSpPr>
            <a:spLocks noGrp="1"/>
          </p:cNvSpPr>
          <p:nvPr>
            <p:ph type="dt" sz="half" idx="10"/>
          </p:nvPr>
        </p:nvSpPr>
        <p:spPr/>
        <p:txBody>
          <a:bodyPr rtlCol="0"/>
          <a:lstStyle/>
          <a:p>
            <a:fld id="{11E3C345-555D-419B-9AC5-10C187A06071}" type="datetimeFigureOut">
              <a:rPr lang="sk-SK" smtClean="0"/>
              <a:pPr/>
              <a:t>28. 11. 2022</a:t>
            </a:fld>
            <a:endParaRPr lang="sk-SK"/>
          </a:p>
        </p:txBody>
      </p:sp>
      <p:sp>
        <p:nvSpPr>
          <p:cNvPr id="18" name="Zástupný symbol čísla snímky 17"/>
          <p:cNvSpPr>
            <a:spLocks noGrp="1"/>
          </p:cNvSpPr>
          <p:nvPr>
            <p:ph type="sldNum" sz="quarter" idx="11"/>
          </p:nvPr>
        </p:nvSpPr>
        <p:spPr/>
        <p:txBody>
          <a:bodyPr rtlCol="0"/>
          <a:lstStyle/>
          <a:p>
            <a:fld id="{708FDBCD-FB74-4A7D-9EC8-587E738B9CF4}" type="slidenum">
              <a:rPr lang="sk-SK" smtClean="0"/>
              <a:pPr/>
              <a:t>‹#›</a:t>
            </a:fld>
            <a:endParaRPr lang="sk-SK"/>
          </a:p>
        </p:txBody>
      </p:sp>
      <p:sp>
        <p:nvSpPr>
          <p:cNvPr id="21" name="Zástupný symbol päty 20"/>
          <p:cNvSpPr>
            <a:spLocks noGrp="1"/>
          </p:cNvSpPr>
          <p:nvPr>
            <p:ph type="ftr" sz="quarter" idx="12"/>
          </p:nvPr>
        </p:nvSpPr>
        <p:spPr/>
        <p:txBody>
          <a:bodyPr rtlCol="0"/>
          <a:lstStyle/>
          <a:p>
            <a:endParaRPr lang="sk-SK"/>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ovná spojnic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nadpisu 21"/>
          <p:cNvSpPr>
            <a:spLocks noGrp="1"/>
          </p:cNvSpPr>
          <p:nvPr>
            <p:ph type="title"/>
          </p:nvPr>
        </p:nvSpPr>
        <p:spPr>
          <a:xfrm>
            <a:off x="457200" y="274638"/>
            <a:ext cx="7467600" cy="1143000"/>
          </a:xfrm>
          <a:prstGeom prst="rect">
            <a:avLst/>
          </a:prstGeom>
        </p:spPr>
        <p:txBody>
          <a:bodyPr vert="horz" anchor="b">
            <a:normAutofit/>
          </a:bodyPr>
          <a:lstStyle/>
          <a:p>
            <a:r>
              <a:rPr kumimoji="0" lang="sk-SK"/>
              <a:t>Kliknite sem a upravte štýl predlohy nadpisov.</a:t>
            </a:r>
            <a:endParaRPr kumimoji="0" lang="en-US"/>
          </a:p>
        </p:txBody>
      </p:sp>
      <p:sp>
        <p:nvSpPr>
          <p:cNvPr id="13" name="Zástupný symbol tex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k-SK"/>
              <a:t>Kliknite sem a upravte štýly predlohy textu.</a:t>
            </a:r>
          </a:p>
          <a:p>
            <a:pPr lvl="1" eaLnBrk="1" latinLnBrk="0" hangingPunct="1"/>
            <a:r>
              <a:rPr kumimoji="0" lang="sk-SK"/>
              <a:t>Druhá úroveň</a:t>
            </a:r>
          </a:p>
          <a:p>
            <a:pPr lvl="2" eaLnBrk="1" latinLnBrk="0" hangingPunct="1"/>
            <a:r>
              <a:rPr kumimoji="0" lang="sk-SK"/>
              <a:t>Tretia úroveň</a:t>
            </a:r>
          </a:p>
          <a:p>
            <a:pPr lvl="3" eaLnBrk="1" latinLnBrk="0" hangingPunct="1"/>
            <a:r>
              <a:rPr kumimoji="0" lang="sk-SK"/>
              <a:t>Štvrtá úroveň</a:t>
            </a:r>
          </a:p>
          <a:p>
            <a:pPr lvl="4" eaLnBrk="1" latinLnBrk="0" hangingPunct="1"/>
            <a:r>
              <a:rPr kumimoji="0" lang="sk-SK"/>
              <a:t>Piata úroveň</a:t>
            </a:r>
            <a:endParaRPr kumimoji="0" lang="en-US"/>
          </a:p>
        </p:txBody>
      </p:sp>
      <p:sp>
        <p:nvSpPr>
          <p:cNvPr id="14" name="Zástupný symbol dátum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1E3C345-555D-419B-9AC5-10C187A06071}" type="datetimeFigureOut">
              <a:rPr lang="sk-SK" smtClean="0"/>
              <a:pPr/>
              <a:t>28. 11. 2022</a:t>
            </a:fld>
            <a:endParaRPr lang="sk-SK"/>
          </a:p>
        </p:txBody>
      </p:sp>
      <p:sp>
        <p:nvSpPr>
          <p:cNvPr id="3" name="Zástupný symbol päty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sk-SK"/>
          </a:p>
        </p:txBody>
      </p:sp>
      <p:sp>
        <p:nvSpPr>
          <p:cNvPr id="7" name="Rovná spojnic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ovná spojnic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ĺž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čísla snímky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08FDBCD-FB74-4A7D-9EC8-587E738B9CF4}"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85984" y="3857628"/>
            <a:ext cx="6172200" cy="1894362"/>
          </a:xfrm>
        </p:spPr>
        <p:txBody>
          <a:bodyPr>
            <a:normAutofit/>
          </a:bodyPr>
          <a:lstStyle/>
          <a:p>
            <a:r>
              <a:rPr lang="sk-SK" sz="4000" dirty="0" err="1"/>
              <a:t>Četba</a:t>
            </a:r>
            <a:r>
              <a:rPr lang="sk-SK" sz="4000" dirty="0"/>
              <a:t> čínskych textov</a:t>
            </a:r>
          </a:p>
        </p:txBody>
      </p:sp>
      <p:sp>
        <p:nvSpPr>
          <p:cNvPr id="3" name="Podnadpis 2"/>
          <p:cNvSpPr>
            <a:spLocks noGrp="1"/>
          </p:cNvSpPr>
          <p:nvPr>
            <p:ph type="subTitle" idx="1"/>
          </p:nvPr>
        </p:nvSpPr>
        <p:spPr>
          <a:xfrm>
            <a:off x="2285984" y="5715016"/>
            <a:ext cx="6172200" cy="1371600"/>
          </a:xfrm>
        </p:spPr>
        <p:txBody>
          <a:bodyPr>
            <a:normAutofit/>
          </a:bodyPr>
          <a:lstStyle/>
          <a:p>
            <a:r>
              <a:rPr lang="sk-SK" sz="2800" dirty="0"/>
              <a:t>Text9</a:t>
            </a:r>
          </a:p>
        </p:txBody>
      </p:sp>
      <p:pic>
        <p:nvPicPr>
          <p:cNvPr id="4" name="Picture 2"/>
          <p:cNvPicPr>
            <a:picLocks noChangeAspect="1" noChangeArrowheads="1"/>
          </p:cNvPicPr>
          <p:nvPr/>
        </p:nvPicPr>
        <p:blipFill>
          <a:blip r:embed="rId2"/>
          <a:srcRect/>
          <a:stretch>
            <a:fillRect/>
          </a:stretch>
        </p:blipFill>
        <p:spPr bwMode="auto">
          <a:xfrm>
            <a:off x="2143108" y="500042"/>
            <a:ext cx="5324475" cy="2828925"/>
          </a:xfrm>
          <a:prstGeom prst="rect">
            <a:avLst/>
          </a:prstGeom>
          <a:noFill/>
          <a:ln w="9525">
            <a:noFill/>
            <a:miter lim="800000"/>
            <a:headEnd/>
            <a:tailEnd/>
          </a:ln>
          <a:effec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1571612"/>
            <a:ext cx="7467600" cy="1143000"/>
          </a:xfrm>
        </p:spPr>
        <p:txBody>
          <a:bodyPr>
            <a:normAutofit fontScale="90000"/>
          </a:bodyPr>
          <a:lstStyle/>
          <a:p>
            <a:br>
              <a:rPr lang="zh-CN" altLang="en-US" dirty="0"/>
            </a:br>
            <a:r>
              <a:rPr lang="zh-CN" altLang="en-US" dirty="0"/>
              <a:t>夜郎自大是一个成语，比喻骄傲无知的肤浅自负或自大行为。</a:t>
            </a:r>
            <a:br>
              <a:rPr lang="zh-CN" altLang="en-US" dirty="0"/>
            </a:br>
            <a:r>
              <a:rPr lang="zh-CN" altLang="en-US" dirty="0"/>
              <a:t>出自</a:t>
            </a:r>
            <a:r>
              <a:rPr lang="en-US" altLang="zh-CN" dirty="0"/>
              <a:t>《</a:t>
            </a:r>
            <a:r>
              <a:rPr lang="zh-CN" altLang="en-US" dirty="0"/>
              <a:t>史记</a:t>
            </a:r>
            <a:r>
              <a:rPr lang="en-US" altLang="zh-CN" dirty="0"/>
              <a:t>·</a:t>
            </a:r>
            <a:r>
              <a:rPr lang="zh-CN" altLang="en-US" dirty="0"/>
              <a:t>西南夷列传</a:t>
            </a:r>
            <a:r>
              <a:rPr lang="en-US" altLang="zh-CN" dirty="0"/>
              <a:t>》 </a:t>
            </a:r>
            <a:br>
              <a:rPr lang="en-US" altLang="zh-CN" dirty="0"/>
            </a:br>
            <a:br>
              <a:rPr lang="zh-CN" altLang="en-US" dirty="0"/>
            </a:br>
            <a:br>
              <a:rPr lang="zh-CN" altLang="en-US" dirty="0"/>
            </a:br>
            <a:endParaRPr lang="sk-SK" dirty="0"/>
          </a:p>
        </p:txBody>
      </p:sp>
      <p:sp>
        <p:nvSpPr>
          <p:cNvPr id="3" name="Zástupný symbol obsahu 2"/>
          <p:cNvSpPr>
            <a:spLocks noGrp="1"/>
          </p:cNvSpPr>
          <p:nvPr>
            <p:ph sz="quarter" idx="1"/>
          </p:nvPr>
        </p:nvSpPr>
        <p:spPr>
          <a:xfrm>
            <a:off x="457200" y="857232"/>
            <a:ext cx="7467600" cy="5616720"/>
          </a:xfrm>
        </p:spPr>
        <p:txBody>
          <a:bodyPr>
            <a:normAutofit/>
          </a:bodyPr>
          <a:lstStyle/>
          <a:p>
            <a:pPr>
              <a:buNone/>
            </a:pPr>
            <a:endParaRPr lang="zh-CN" altLang="en-US" dirty="0"/>
          </a:p>
          <a:p>
            <a:pPr>
              <a:buNone/>
            </a:pPr>
            <a:endParaRPr lang="sk-SK"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zh-CN" altLang="en-US" b="1" dirty="0"/>
              <a:t>塞翁失马</a:t>
            </a:r>
            <a:br>
              <a:rPr lang="zh-CN" altLang="en-US" dirty="0"/>
            </a:br>
            <a:r>
              <a:rPr lang="zh-CN" altLang="en-US" dirty="0"/>
              <a:t>从前，一位老翁和他的儿子住在塞外的边境上。他们都非常喜欢骑马。</a:t>
            </a:r>
          </a:p>
        </p:txBody>
      </p:sp>
      <p:sp>
        <p:nvSpPr>
          <p:cNvPr id="3" name="Zástupný symbol obsahu 2"/>
          <p:cNvSpPr>
            <a:spLocks noGrp="1"/>
          </p:cNvSpPr>
          <p:nvPr>
            <p:ph sz="quarter" idx="1"/>
          </p:nvPr>
        </p:nvSpPr>
        <p:spPr/>
        <p:txBody>
          <a:bodyPr/>
          <a:lstStyle/>
          <a:p>
            <a:pPr>
              <a:buNone/>
            </a:pPr>
            <a:endParaRPr lang="en-US" altLang="zh-CN" dirty="0"/>
          </a:p>
          <a:p>
            <a:pPr>
              <a:buNone/>
            </a:pPr>
            <a:r>
              <a:rPr lang="zh-CN" altLang="en-US" dirty="0"/>
              <a:t>位</a:t>
            </a:r>
            <a:r>
              <a:rPr lang="en-US" altLang="zh-CN" dirty="0" err="1"/>
              <a:t>menny</a:t>
            </a:r>
            <a:r>
              <a:rPr lang="en-US" altLang="zh-CN" dirty="0"/>
              <a:t> </a:t>
            </a:r>
            <a:r>
              <a:rPr lang="en-US" altLang="zh-CN" dirty="0" err="1"/>
              <a:t>numerativ</a:t>
            </a:r>
            <a:r>
              <a:rPr lang="en-US" altLang="zh-CN" dirty="0"/>
              <a:t>, </a:t>
            </a:r>
            <a:r>
              <a:rPr lang="en-US" altLang="zh-CN" dirty="0" err="1"/>
              <a:t>zdvorilostny</a:t>
            </a:r>
            <a:r>
              <a:rPr lang="en-US" altLang="zh-CN" dirty="0"/>
              <a:t> pre </a:t>
            </a:r>
            <a:r>
              <a:rPr lang="en-US" altLang="zh-CN" dirty="0" err="1"/>
              <a:t>osoby</a:t>
            </a:r>
            <a:endParaRPr lang="en-US" altLang="zh-CN" dirty="0"/>
          </a:p>
          <a:p>
            <a:pPr>
              <a:buNone/>
            </a:pPr>
            <a:r>
              <a:rPr lang="zh-CN" altLang="en-US" dirty="0"/>
              <a:t>边境</a:t>
            </a:r>
            <a:r>
              <a:rPr lang="zh-CN" altLang="en-US" b="1" dirty="0"/>
              <a:t>上</a:t>
            </a:r>
            <a:r>
              <a:rPr lang="en-US" altLang="zh-CN" b="1" dirty="0" err="1"/>
              <a:t>zalozka</a:t>
            </a:r>
            <a:endParaRPr lang="en-US" altLang="zh-CN" b="1" dirty="0"/>
          </a:p>
          <a:p>
            <a:pPr>
              <a:buNone/>
            </a:pPr>
            <a:r>
              <a:rPr lang="zh-CN" altLang="en-US" dirty="0"/>
              <a:t>非常</a:t>
            </a:r>
            <a:r>
              <a:rPr lang="en-US" altLang="zh-CN" dirty="0" err="1"/>
              <a:t>prislovka</a:t>
            </a:r>
            <a:r>
              <a:rPr lang="en-US" altLang="zh-CN" dirty="0"/>
              <a:t> </a:t>
            </a:r>
            <a:r>
              <a:rPr lang="en-US" altLang="zh-CN" dirty="0" err="1"/>
              <a:t>stupna</a:t>
            </a:r>
            <a:endParaRPr lang="sk-SK" altLang="zh-CN"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714356"/>
            <a:ext cx="7467600" cy="1143000"/>
          </a:xfrm>
        </p:spPr>
        <p:txBody>
          <a:bodyPr>
            <a:normAutofit fontScale="90000"/>
          </a:bodyPr>
          <a:lstStyle/>
          <a:p>
            <a:r>
              <a:rPr lang="zh-CN" altLang="en-US" dirty="0"/>
              <a:t>有一天，他们家的仆人给老先生报告： ”我们家的一匹骏马走丢了，好像跑去邻国了。” 老翁的朋友闻讯都过来安慰他。但老先生说： “呵呵，这也许不是坏事，谁知道呢！＂ </a:t>
            </a:r>
          </a:p>
        </p:txBody>
      </p:sp>
      <p:sp>
        <p:nvSpPr>
          <p:cNvPr id="3" name="Zástupný symbol obsahu 2"/>
          <p:cNvSpPr>
            <a:spLocks noGrp="1"/>
          </p:cNvSpPr>
          <p:nvPr>
            <p:ph sz="quarter" idx="1"/>
          </p:nvPr>
        </p:nvSpPr>
        <p:spPr>
          <a:xfrm>
            <a:off x="473786" y="1984248"/>
            <a:ext cx="7467600" cy="4873752"/>
          </a:xfrm>
        </p:spPr>
        <p:txBody>
          <a:bodyPr/>
          <a:lstStyle/>
          <a:p>
            <a:pPr>
              <a:buNone/>
            </a:pPr>
            <a:r>
              <a:rPr lang="zh-CN" altLang="en-US" dirty="0"/>
              <a:t>给</a:t>
            </a:r>
            <a:r>
              <a:rPr lang="en-US" altLang="zh-CN" dirty="0" err="1"/>
              <a:t>prepozicne</a:t>
            </a:r>
            <a:r>
              <a:rPr lang="en-US" altLang="zh-CN" dirty="0"/>
              <a:t> </a:t>
            </a:r>
            <a:r>
              <a:rPr lang="en-US" altLang="zh-CN" dirty="0" err="1"/>
              <a:t>sloveso</a:t>
            </a:r>
            <a:r>
              <a:rPr lang="en-US" altLang="zh-CN" dirty="0"/>
              <a:t>, </a:t>
            </a:r>
            <a:r>
              <a:rPr lang="en-US" altLang="zh-CN" dirty="0" err="1"/>
              <a:t>uvadza</a:t>
            </a:r>
            <a:r>
              <a:rPr lang="en-US" altLang="zh-CN" dirty="0"/>
              <a:t> </a:t>
            </a:r>
            <a:r>
              <a:rPr lang="en-US" altLang="zh-CN" dirty="0" err="1"/>
              <a:t>adresata</a:t>
            </a:r>
            <a:r>
              <a:rPr lang="en-US" altLang="zh-CN" dirty="0"/>
              <a:t> </a:t>
            </a:r>
            <a:r>
              <a:rPr lang="en-US" altLang="zh-CN" dirty="0" err="1"/>
              <a:t>deja</a:t>
            </a:r>
            <a:endParaRPr lang="en-US" altLang="zh-CN" dirty="0"/>
          </a:p>
          <a:p>
            <a:pPr>
              <a:buNone/>
            </a:pPr>
            <a:r>
              <a:rPr lang="zh-CN" altLang="en-US" dirty="0"/>
              <a:t>匹</a:t>
            </a:r>
            <a:r>
              <a:rPr lang="en-US" altLang="zh-CN" dirty="0" err="1"/>
              <a:t>menny</a:t>
            </a:r>
            <a:r>
              <a:rPr lang="en-US" altLang="zh-CN" dirty="0"/>
              <a:t> </a:t>
            </a:r>
            <a:r>
              <a:rPr lang="en-US" altLang="zh-CN" dirty="0" err="1"/>
              <a:t>numerativ</a:t>
            </a:r>
            <a:r>
              <a:rPr lang="en-US" altLang="zh-CN" dirty="0"/>
              <a:t> pre </a:t>
            </a:r>
            <a:r>
              <a:rPr lang="en-US" altLang="zh-CN" dirty="0" err="1"/>
              <a:t>kone</a:t>
            </a:r>
            <a:endParaRPr lang="en-US" altLang="zh-CN" dirty="0"/>
          </a:p>
          <a:p>
            <a:pPr>
              <a:buNone/>
            </a:pPr>
            <a:r>
              <a:rPr lang="zh-CN" altLang="en-US" dirty="0"/>
              <a:t>走丢了</a:t>
            </a:r>
            <a:r>
              <a:rPr lang="en-US" altLang="zh-CN" dirty="0" err="1"/>
              <a:t>vetna</a:t>
            </a:r>
            <a:r>
              <a:rPr lang="en-US" altLang="zh-CN" dirty="0"/>
              <a:t> </a:t>
            </a:r>
            <a:r>
              <a:rPr lang="en-US" altLang="zh-CN" dirty="0" err="1"/>
              <a:t>castica</a:t>
            </a:r>
            <a:r>
              <a:rPr lang="en-US" altLang="zh-CN" dirty="0"/>
              <a:t>, </a:t>
            </a:r>
            <a:r>
              <a:rPr lang="en-US" altLang="zh-CN" dirty="0" err="1"/>
              <a:t>zmena</a:t>
            </a:r>
            <a:r>
              <a:rPr lang="en-US" altLang="zh-CN" dirty="0"/>
              <a:t> </a:t>
            </a:r>
            <a:r>
              <a:rPr lang="en-US" altLang="zh-CN" dirty="0" err="1"/>
              <a:t>stavu</a:t>
            </a:r>
            <a:endParaRPr lang="en-US" altLang="zh-CN" dirty="0"/>
          </a:p>
          <a:p>
            <a:pPr>
              <a:buNone/>
            </a:pPr>
            <a:r>
              <a:rPr lang="zh-CN" altLang="en-US" dirty="0"/>
              <a:t>跑去</a:t>
            </a:r>
            <a:r>
              <a:rPr lang="en-US" altLang="zh-CN" dirty="0" err="1"/>
              <a:t>komplement-smerovy</a:t>
            </a:r>
            <a:r>
              <a:rPr lang="en-US" altLang="zh-CN" dirty="0"/>
              <a:t> </a:t>
            </a:r>
            <a:r>
              <a:rPr lang="en-US" altLang="zh-CN" dirty="0" err="1"/>
              <a:t>modifikator</a:t>
            </a:r>
            <a:endParaRPr lang="en-US" altLang="zh-CN" dirty="0"/>
          </a:p>
          <a:p>
            <a:pPr>
              <a:buNone/>
            </a:pPr>
            <a:r>
              <a:rPr lang="zh-CN" altLang="en-US" dirty="0"/>
              <a:t>呵呵</a:t>
            </a:r>
            <a:r>
              <a:rPr lang="en-US" altLang="zh-CN" dirty="0" err="1"/>
              <a:t>citoslovce</a:t>
            </a:r>
            <a:endParaRPr lang="en-US" altLang="zh-CN" dirty="0"/>
          </a:p>
          <a:p>
            <a:pPr>
              <a:buNone/>
            </a:pPr>
            <a:r>
              <a:rPr lang="zh-CN" altLang="en-US" dirty="0"/>
              <a:t>谁</a:t>
            </a:r>
            <a:r>
              <a:rPr lang="en-US" altLang="zh-CN" dirty="0" err="1"/>
              <a:t>zastupne</a:t>
            </a:r>
            <a:r>
              <a:rPr lang="en-US" altLang="zh-CN" dirty="0"/>
              <a:t> </a:t>
            </a:r>
            <a:r>
              <a:rPr lang="en-US" altLang="zh-CN" dirty="0" err="1"/>
              <a:t>slova-otazkove</a:t>
            </a:r>
            <a:r>
              <a:rPr lang="en-US" altLang="zh-CN" dirty="0"/>
              <a:t> </a:t>
            </a:r>
            <a:r>
              <a:rPr lang="en-US" altLang="zh-CN" dirty="0" err="1"/>
              <a:t>slovo</a:t>
            </a:r>
            <a:endParaRPr lang="en-US" altLang="zh-CN" dirty="0"/>
          </a:p>
          <a:p>
            <a:pPr>
              <a:buNone/>
            </a:pPr>
            <a:r>
              <a:rPr lang="zh-CN" altLang="en-US" dirty="0"/>
              <a:t>呢</a:t>
            </a:r>
            <a:r>
              <a:rPr lang="en-US" altLang="zh-CN" dirty="0" err="1"/>
              <a:t>pomocne</a:t>
            </a:r>
            <a:r>
              <a:rPr lang="en-US" altLang="zh-CN" dirty="0"/>
              <a:t> </a:t>
            </a:r>
            <a:r>
              <a:rPr lang="en-US" altLang="zh-CN" dirty="0" err="1"/>
              <a:t>slova-vetne</a:t>
            </a:r>
            <a:r>
              <a:rPr lang="en-US" altLang="zh-CN" dirty="0"/>
              <a:t> </a:t>
            </a:r>
            <a:r>
              <a:rPr lang="en-US" altLang="zh-CN" dirty="0" err="1"/>
              <a:t>castice-zdoraznenie</a:t>
            </a:r>
            <a:endParaRPr lang="sk-SK"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571480"/>
            <a:ext cx="7467600" cy="1143000"/>
          </a:xfrm>
        </p:spPr>
        <p:txBody>
          <a:bodyPr>
            <a:normAutofit fontScale="90000"/>
          </a:bodyPr>
          <a:lstStyle/>
          <a:p>
            <a:r>
              <a:rPr lang="zh-CN" altLang="en-US" dirty="0"/>
              <a:t>几个月之后，奇妙的事情发生了，那匹走失了的骏马意外地跑回来了，并且从邻国带来了一匹新的骏马。 老翁的好友纷纷过来祝贺他。老翁说： “唉，这也许不是什么好事情呢！”</a:t>
            </a:r>
          </a:p>
        </p:txBody>
      </p:sp>
      <p:sp>
        <p:nvSpPr>
          <p:cNvPr id="3" name="Zástupný symbol obsahu 2"/>
          <p:cNvSpPr>
            <a:spLocks noGrp="1"/>
          </p:cNvSpPr>
          <p:nvPr>
            <p:ph sz="quarter" idx="1"/>
          </p:nvPr>
        </p:nvSpPr>
        <p:spPr/>
        <p:txBody>
          <a:bodyPr>
            <a:normAutofit/>
          </a:bodyPr>
          <a:lstStyle/>
          <a:p>
            <a:pPr>
              <a:buNone/>
            </a:pPr>
            <a:r>
              <a:rPr lang="zh-CN" altLang="en-US" dirty="0"/>
              <a:t>几</a:t>
            </a:r>
            <a:r>
              <a:rPr lang="en-US" altLang="zh-CN" dirty="0" err="1"/>
              <a:t>neurcita</a:t>
            </a:r>
            <a:r>
              <a:rPr lang="en-US" altLang="zh-CN" dirty="0"/>
              <a:t> </a:t>
            </a:r>
            <a:r>
              <a:rPr lang="en-US" altLang="zh-CN" dirty="0" err="1"/>
              <a:t>cislovka</a:t>
            </a:r>
            <a:endParaRPr lang="en-US" altLang="zh-CN" dirty="0"/>
          </a:p>
          <a:p>
            <a:pPr>
              <a:buNone/>
            </a:pPr>
            <a:r>
              <a:rPr lang="zh-CN" altLang="en-US" dirty="0"/>
              <a:t>意外</a:t>
            </a:r>
            <a:r>
              <a:rPr lang="zh-CN" altLang="en-US" b="1" dirty="0"/>
              <a:t>地</a:t>
            </a:r>
            <a:r>
              <a:rPr lang="zh-CN" altLang="en-US" dirty="0"/>
              <a:t>跑回来了</a:t>
            </a:r>
            <a:r>
              <a:rPr lang="en-US" altLang="zh-CN" dirty="0" err="1"/>
              <a:t>pomocne</a:t>
            </a:r>
            <a:r>
              <a:rPr lang="en-US" altLang="zh-CN" dirty="0"/>
              <a:t> </a:t>
            </a:r>
            <a:r>
              <a:rPr lang="en-US" altLang="zh-CN" dirty="0" err="1"/>
              <a:t>slova-strukturalne</a:t>
            </a:r>
            <a:r>
              <a:rPr lang="en-US" altLang="zh-CN" dirty="0"/>
              <a:t> </a:t>
            </a:r>
            <a:r>
              <a:rPr lang="en-US" altLang="zh-CN" dirty="0" err="1"/>
              <a:t>ukazatele-slovce</a:t>
            </a:r>
            <a:r>
              <a:rPr lang="en-US" altLang="zh-CN" dirty="0"/>
              <a:t> </a:t>
            </a:r>
            <a:r>
              <a:rPr lang="en-US" altLang="zh-CN" dirty="0" err="1"/>
              <a:t>prislovkoveho</a:t>
            </a:r>
            <a:r>
              <a:rPr lang="en-US" altLang="zh-CN" dirty="0"/>
              <a:t> </a:t>
            </a:r>
            <a:r>
              <a:rPr lang="en-US" altLang="zh-CN" dirty="0" err="1"/>
              <a:t>urcenia</a:t>
            </a:r>
            <a:endParaRPr lang="en-US" altLang="zh-CN" dirty="0"/>
          </a:p>
          <a:p>
            <a:pPr>
              <a:buNone/>
            </a:pPr>
            <a:r>
              <a:rPr lang="zh-CN" altLang="en-US" dirty="0"/>
              <a:t>从</a:t>
            </a:r>
            <a:endParaRPr lang="en-US" altLang="zh-CN" dirty="0"/>
          </a:p>
          <a:p>
            <a:pPr>
              <a:buNone/>
            </a:pPr>
            <a:r>
              <a:rPr lang="zh-CN" altLang="en-US" dirty="0"/>
              <a:t>带来了</a:t>
            </a:r>
            <a:endParaRPr lang="en-US" altLang="zh-CN" dirty="0"/>
          </a:p>
          <a:p>
            <a:pPr>
              <a:buNone/>
            </a:pPr>
            <a:r>
              <a:rPr lang="zh-CN" altLang="en-US" dirty="0"/>
              <a:t>唉</a:t>
            </a:r>
            <a:r>
              <a:rPr lang="en-US" altLang="zh-CN" dirty="0" err="1"/>
              <a:t>citoslovce</a:t>
            </a:r>
            <a:r>
              <a:rPr lang="en-US" altLang="zh-CN" dirty="0"/>
              <a:t> oh, </a:t>
            </a:r>
            <a:r>
              <a:rPr lang="en-US" altLang="zh-CN" dirty="0" err="1"/>
              <a:t>prepana</a:t>
            </a:r>
            <a:endParaRPr lang="sk-SK"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2285992"/>
            <a:ext cx="7467600" cy="1143000"/>
          </a:xfrm>
        </p:spPr>
        <p:txBody>
          <a:bodyPr>
            <a:normAutofit fontScale="90000"/>
          </a:bodyPr>
          <a:lstStyle/>
          <a:p>
            <a:r>
              <a:rPr lang="zh-CN" altLang="en-US" dirty="0"/>
              <a:t>一天，老翁的儿子正在骑那匹新的骏马，突然不小心从马上掉了下来并摔断了腿。 他从今以后都不能正常走路了。 老翁的朋友都为老翁感到伤心，但老翁却说： “这个意外以后能为咱们带来好运也不一定。”</a:t>
            </a:r>
            <a:br>
              <a:rPr lang="zh-CN" altLang="en-US" dirty="0"/>
            </a:br>
            <a:br>
              <a:rPr lang="zh-CN" altLang="en-US" dirty="0"/>
            </a:br>
            <a:br>
              <a:rPr lang="zh-CN" altLang="en-US" dirty="0"/>
            </a:br>
            <a:endParaRPr lang="sk-SK" dirty="0"/>
          </a:p>
        </p:txBody>
      </p:sp>
      <p:sp>
        <p:nvSpPr>
          <p:cNvPr id="3" name="Zástupný symbol obsahu 2"/>
          <p:cNvSpPr>
            <a:spLocks noGrp="1"/>
          </p:cNvSpPr>
          <p:nvPr>
            <p:ph sz="quarter" idx="1"/>
          </p:nvPr>
        </p:nvSpPr>
        <p:spPr>
          <a:xfrm>
            <a:off x="457200" y="2285992"/>
            <a:ext cx="7467600" cy="4187960"/>
          </a:xfrm>
        </p:spPr>
        <p:txBody>
          <a:bodyPr/>
          <a:lstStyle/>
          <a:p>
            <a:pPr>
              <a:buNone/>
            </a:pPr>
            <a:r>
              <a:rPr lang="zh-CN" altLang="en-US" dirty="0"/>
              <a:t>正在</a:t>
            </a:r>
            <a:r>
              <a:rPr lang="en-US" altLang="zh-CN" dirty="0" err="1"/>
              <a:t>prislovka</a:t>
            </a:r>
            <a:r>
              <a:rPr lang="en-US" altLang="zh-CN" dirty="0"/>
              <a:t> </a:t>
            </a:r>
            <a:r>
              <a:rPr lang="en-US" altLang="zh-CN" dirty="0" err="1"/>
              <a:t>casu</a:t>
            </a:r>
            <a:endParaRPr lang="en-US" altLang="zh-CN" dirty="0"/>
          </a:p>
          <a:p>
            <a:pPr>
              <a:buNone/>
            </a:pPr>
            <a:r>
              <a:rPr lang="zh-CN" altLang="en-US" dirty="0"/>
              <a:t>那</a:t>
            </a:r>
            <a:r>
              <a:rPr lang="en-US" altLang="zh-CN" dirty="0" err="1"/>
              <a:t>zastupne</a:t>
            </a:r>
            <a:r>
              <a:rPr lang="en-US" altLang="zh-CN" dirty="0"/>
              <a:t> </a:t>
            </a:r>
            <a:r>
              <a:rPr lang="en-US" altLang="zh-CN" dirty="0" err="1"/>
              <a:t>slova-deikticke</a:t>
            </a:r>
            <a:r>
              <a:rPr lang="en-US" altLang="zh-CN" dirty="0"/>
              <a:t> </a:t>
            </a:r>
            <a:r>
              <a:rPr lang="en-US" altLang="zh-CN" dirty="0" err="1"/>
              <a:t>slova</a:t>
            </a:r>
            <a:endParaRPr lang="en-US" altLang="zh-CN" dirty="0"/>
          </a:p>
          <a:p>
            <a:pPr>
              <a:buNone/>
            </a:pPr>
            <a:r>
              <a:rPr lang="zh-CN" altLang="en-US" dirty="0"/>
              <a:t>掉了</a:t>
            </a:r>
            <a:r>
              <a:rPr lang="zh-CN" altLang="en-US" b="1" dirty="0"/>
              <a:t>下来</a:t>
            </a:r>
            <a:r>
              <a:rPr lang="en-US" altLang="zh-CN" dirty="0" err="1"/>
              <a:t>komplement-smerovy</a:t>
            </a:r>
            <a:r>
              <a:rPr lang="en-US" altLang="zh-CN" dirty="0"/>
              <a:t> </a:t>
            </a:r>
            <a:r>
              <a:rPr lang="en-US" altLang="zh-CN" dirty="0" err="1"/>
              <a:t>modifikator</a:t>
            </a:r>
            <a:r>
              <a:rPr lang="en-US" altLang="zh-CN" dirty="0"/>
              <a:t>, </a:t>
            </a:r>
            <a:r>
              <a:rPr lang="en-US" altLang="zh-CN" dirty="0" err="1"/>
              <a:t>dosiahnutie</a:t>
            </a:r>
            <a:r>
              <a:rPr lang="en-US" altLang="zh-CN" dirty="0"/>
              <a:t> </a:t>
            </a:r>
            <a:r>
              <a:rPr lang="en-US" altLang="zh-CN" dirty="0" err="1"/>
              <a:t>vysledku</a:t>
            </a:r>
            <a:endParaRPr lang="en-US" altLang="zh-CN" dirty="0"/>
          </a:p>
          <a:p>
            <a:pPr>
              <a:buNone/>
            </a:pPr>
            <a:r>
              <a:rPr lang="zh-CN" altLang="en-US" dirty="0"/>
              <a:t>从今以后</a:t>
            </a:r>
            <a:endParaRPr lang="en-US" altLang="zh-CN" dirty="0"/>
          </a:p>
          <a:p>
            <a:pPr>
              <a:buNone/>
            </a:pPr>
            <a:r>
              <a:rPr lang="zh-CN" altLang="en-US" dirty="0"/>
              <a:t>不能正常走路了</a:t>
            </a:r>
            <a:endParaRPr lang="en-US" altLang="zh-CN" dirty="0"/>
          </a:p>
          <a:p>
            <a:pPr>
              <a:buNone/>
            </a:pPr>
            <a:r>
              <a:rPr lang="zh-CN" altLang="en-US" b="1" dirty="0"/>
              <a:t>为</a:t>
            </a:r>
            <a:r>
              <a:rPr lang="zh-CN" altLang="en-US" dirty="0"/>
              <a:t>老翁感到伤心</a:t>
            </a:r>
            <a:r>
              <a:rPr lang="en-US" altLang="zh-CN" dirty="0" err="1"/>
              <a:t>prepozicne</a:t>
            </a:r>
            <a:r>
              <a:rPr lang="en-US" altLang="zh-CN" dirty="0"/>
              <a:t> </a:t>
            </a:r>
            <a:r>
              <a:rPr lang="en-US" altLang="zh-CN" dirty="0" err="1"/>
              <a:t>sloveso</a:t>
            </a:r>
            <a:r>
              <a:rPr lang="en-US" altLang="zh-CN" dirty="0"/>
              <a:t>, pre, </a:t>
            </a:r>
            <a:r>
              <a:rPr lang="en-US" altLang="zh-CN" dirty="0" err="1"/>
              <a:t>kvoli</a:t>
            </a:r>
            <a:endParaRPr lang="sk-SK"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2348880"/>
            <a:ext cx="7467600" cy="294294"/>
          </a:xfrm>
        </p:spPr>
        <p:txBody>
          <a:bodyPr>
            <a:normAutofit fontScale="90000"/>
          </a:bodyPr>
          <a:lstStyle/>
          <a:p>
            <a:r>
              <a:rPr lang="zh-CN" altLang="en-US" dirty="0"/>
              <a:t>一年后，全国上下的年轻男子都被抓去打仗，大部分去参军的年轻人都死在了战场。 老翁的儿子因为腿受伤了所以避过了这一次劫难。</a:t>
            </a:r>
            <a:br>
              <a:rPr lang="zh-CN" altLang="en-US" dirty="0"/>
            </a:br>
            <a:r>
              <a:rPr lang="zh-CN" altLang="en-US" dirty="0"/>
              <a:t>出自</a:t>
            </a:r>
            <a:r>
              <a:rPr lang="en-US" altLang="zh-CN" dirty="0"/>
              <a:t>《</a:t>
            </a:r>
            <a:r>
              <a:rPr lang="zh-CN" altLang="en-US" dirty="0"/>
              <a:t>淮南子</a:t>
            </a:r>
            <a:r>
              <a:rPr lang="en-US" altLang="zh-CN" dirty="0"/>
              <a:t>·</a:t>
            </a:r>
            <a:r>
              <a:rPr lang="zh-CN" altLang="en-US" dirty="0"/>
              <a:t>人间训</a:t>
            </a:r>
            <a:r>
              <a:rPr lang="en-US" altLang="zh-CN" dirty="0"/>
              <a:t>》</a:t>
            </a:r>
            <a:br>
              <a:rPr lang="zh-CN" altLang="en-US" dirty="0"/>
            </a:br>
            <a:br>
              <a:rPr lang="en-US" altLang="zh-CN" dirty="0"/>
            </a:br>
            <a:endParaRPr lang="sk-SK" dirty="0"/>
          </a:p>
        </p:txBody>
      </p:sp>
      <p:sp>
        <p:nvSpPr>
          <p:cNvPr id="3" name="Zástupný symbol obsahu 2"/>
          <p:cNvSpPr>
            <a:spLocks noGrp="1"/>
          </p:cNvSpPr>
          <p:nvPr>
            <p:ph sz="quarter" idx="1"/>
          </p:nvPr>
        </p:nvSpPr>
        <p:spPr>
          <a:xfrm>
            <a:off x="457200" y="2348880"/>
            <a:ext cx="7467600" cy="4125072"/>
          </a:xfrm>
        </p:spPr>
        <p:txBody>
          <a:bodyPr/>
          <a:lstStyle/>
          <a:p>
            <a:r>
              <a:rPr lang="zh-CN" altLang="en-US" dirty="0"/>
              <a:t>年</a:t>
            </a:r>
            <a:r>
              <a:rPr lang="en-US" altLang="zh-CN" dirty="0" err="1"/>
              <a:t>merove</a:t>
            </a:r>
            <a:r>
              <a:rPr lang="en-US" altLang="zh-CN" dirty="0"/>
              <a:t> </a:t>
            </a:r>
            <a:r>
              <a:rPr lang="en-US" altLang="zh-CN" dirty="0" err="1"/>
              <a:t>meno</a:t>
            </a:r>
            <a:endParaRPr lang="en-US" altLang="zh-CN" dirty="0"/>
          </a:p>
          <a:p>
            <a:r>
              <a:rPr lang="zh-CN" altLang="en-US" dirty="0"/>
              <a:t>被</a:t>
            </a:r>
            <a:r>
              <a:rPr lang="en-US" altLang="zh-CN" dirty="0" err="1"/>
              <a:t>prepozicne</a:t>
            </a:r>
            <a:r>
              <a:rPr lang="en-US" altLang="zh-CN" dirty="0"/>
              <a:t> </a:t>
            </a:r>
            <a:r>
              <a:rPr lang="en-US" altLang="zh-CN" dirty="0" err="1"/>
              <a:t>sloveso</a:t>
            </a:r>
            <a:r>
              <a:rPr lang="en-US" altLang="zh-CN" dirty="0"/>
              <a:t>, </a:t>
            </a:r>
            <a:r>
              <a:rPr lang="en-US" altLang="zh-CN" dirty="0" err="1"/>
              <a:t>uvadza</a:t>
            </a:r>
            <a:r>
              <a:rPr lang="en-US" altLang="zh-CN" dirty="0"/>
              <a:t> </a:t>
            </a:r>
            <a:r>
              <a:rPr lang="en-US" altLang="zh-CN" dirty="0" err="1"/>
              <a:t>cinitela</a:t>
            </a:r>
            <a:r>
              <a:rPr lang="en-US" altLang="zh-CN" dirty="0"/>
              <a:t> </a:t>
            </a:r>
            <a:r>
              <a:rPr lang="en-US" altLang="zh-CN" dirty="0" err="1"/>
              <a:t>trpneho</a:t>
            </a:r>
            <a:r>
              <a:rPr lang="en-US" altLang="zh-CN" dirty="0"/>
              <a:t> </a:t>
            </a:r>
            <a:r>
              <a:rPr lang="en-US" altLang="zh-CN" dirty="0" err="1"/>
              <a:t>rodu</a:t>
            </a:r>
            <a:endParaRPr lang="en-US" altLang="zh-CN" dirty="0"/>
          </a:p>
          <a:p>
            <a:r>
              <a:rPr lang="zh-CN" altLang="en-US" dirty="0"/>
              <a:t>死在了战场</a:t>
            </a:r>
            <a:endParaRPr lang="en-US" altLang="zh-CN" dirty="0"/>
          </a:p>
          <a:p>
            <a:r>
              <a:rPr lang="zh-CN" altLang="en-US" dirty="0"/>
              <a:t>避</a:t>
            </a:r>
            <a:r>
              <a:rPr lang="zh-CN" altLang="en-US" b="1" dirty="0"/>
              <a:t>过</a:t>
            </a:r>
            <a:r>
              <a:rPr lang="zh-CN" altLang="en-US" dirty="0"/>
              <a:t>了这一次劫难</a:t>
            </a:r>
            <a:r>
              <a:rPr lang="en-US" altLang="zh-CN" dirty="0" err="1"/>
              <a:t>pomocne</a:t>
            </a:r>
            <a:r>
              <a:rPr lang="en-US" altLang="zh-CN" dirty="0"/>
              <a:t> </a:t>
            </a:r>
            <a:r>
              <a:rPr lang="en-US" altLang="zh-CN" dirty="0" err="1"/>
              <a:t>slova-vidocasovy</a:t>
            </a:r>
            <a:r>
              <a:rPr lang="en-US" altLang="zh-CN" dirty="0"/>
              <a:t> </a:t>
            </a:r>
            <a:r>
              <a:rPr lang="en-US" altLang="zh-CN" dirty="0" err="1"/>
              <a:t>slovesny</a:t>
            </a:r>
            <a:r>
              <a:rPr lang="en-US" altLang="zh-CN" dirty="0"/>
              <a:t> </a:t>
            </a:r>
            <a:r>
              <a:rPr lang="en-US" altLang="zh-CN" dirty="0" err="1"/>
              <a:t>ukazatel</a:t>
            </a:r>
            <a:endParaRPr lang="en-US" altLang="zh-CN" dirty="0"/>
          </a:p>
          <a:p>
            <a:endParaRPr lang="sk-SK"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sp>
        <p:nvSpPr>
          <p:cNvPr id="3" name="Zástupný symbol obsahu 2"/>
          <p:cNvSpPr>
            <a:spLocks noGrp="1"/>
          </p:cNvSpPr>
          <p:nvPr>
            <p:ph sz="quarter" idx="1"/>
          </p:nvPr>
        </p:nvSpPr>
        <p:spPr/>
        <p:txBody>
          <a:bodyPr/>
          <a:lstStyle/>
          <a:p>
            <a:r>
              <a:rPr lang="zh-CN" altLang="en-US" dirty="0"/>
              <a:t>啰</a:t>
            </a:r>
            <a:r>
              <a:rPr lang="sk-SK" altLang="zh-CN" dirty="0"/>
              <a:t> častica určujúca zvolanie</a:t>
            </a:r>
            <a:endParaRPr lang="zh-CN" altLang="en-US" dirty="0"/>
          </a:p>
          <a:p>
            <a:r>
              <a:rPr lang="zh-CN" altLang="en-US" dirty="0"/>
              <a:t>呀</a:t>
            </a:r>
            <a:r>
              <a:rPr lang="sk-SK" altLang="zh-CN" dirty="0" err="1"/>
              <a:t>varianta</a:t>
            </a:r>
            <a:r>
              <a:rPr lang="sk-SK" altLang="zh-CN" dirty="0"/>
              <a:t> vetnej častice </a:t>
            </a:r>
            <a:r>
              <a:rPr lang="zh-CN" altLang="en-US" dirty="0"/>
              <a:t>啊</a:t>
            </a:r>
            <a:r>
              <a:rPr lang="sk-SK" altLang="zh-CN" dirty="0"/>
              <a:t>,v zvolacích vetách, pre zdôraznenie rozkazu, pri vypočítavaní </a:t>
            </a:r>
            <a:endParaRPr lang="zh-CN" altLang="en-US" dirty="0"/>
          </a:p>
          <a:p>
            <a:r>
              <a:rPr lang="zh-CN" altLang="en-US" dirty="0"/>
              <a:t>吗</a:t>
            </a:r>
            <a:r>
              <a:rPr lang="sk-SK" altLang="zh-CN" dirty="0"/>
              <a:t> vetná častica </a:t>
            </a:r>
            <a:endParaRPr lang="zh-CN" altLang="en-US" dirty="0"/>
          </a:p>
          <a:p>
            <a:r>
              <a:rPr lang="zh-CN" altLang="en-US" dirty="0"/>
              <a:t>呵呵</a:t>
            </a:r>
            <a:r>
              <a:rPr lang="sk-SK" altLang="zh-CN" dirty="0"/>
              <a:t>citoslovce chichot </a:t>
            </a:r>
            <a:r>
              <a:rPr lang="sk-SK" altLang="zh-CN" dirty="0">
                <a:sym typeface="Wingdings" pitchFamily="2" charset="2"/>
              </a:rPr>
              <a:t></a:t>
            </a:r>
            <a:endParaRPr lang="zh-CN" altLang="en-US" dirty="0"/>
          </a:p>
          <a:p>
            <a:r>
              <a:rPr lang="zh-CN" altLang="en-US" dirty="0"/>
              <a:t>呢</a:t>
            </a:r>
            <a:r>
              <a:rPr lang="sk-SK" altLang="zh-CN" dirty="0"/>
              <a:t>vetná častica</a:t>
            </a:r>
            <a:endParaRPr lang="zh-CN" altLang="en-US" dirty="0"/>
          </a:p>
          <a:p>
            <a:r>
              <a:rPr lang="zh-CN" altLang="en-US" dirty="0"/>
              <a:t>唉</a:t>
            </a:r>
            <a:r>
              <a:rPr lang="sk-SK" altLang="zh-CN" dirty="0"/>
              <a:t>citoslovce och, prepána</a:t>
            </a:r>
            <a:endParaRPr lang="zh-CN" altLang="en-US" dirty="0"/>
          </a:p>
          <a:p>
            <a:endParaRPr lang="sk-SK" dirty="0"/>
          </a:p>
          <a:p>
            <a:pPr>
              <a:buNone/>
            </a:pPr>
            <a:endParaRPr lang="sk-SK"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sz="quarter" idx="1"/>
          </p:nvPr>
        </p:nvPicPr>
        <p:blipFill>
          <a:blip r:embed="rId2"/>
          <a:srcRect/>
          <a:stretch>
            <a:fillRect/>
          </a:stretch>
        </p:blipFill>
        <p:spPr bwMode="auto">
          <a:xfrm>
            <a:off x="1071538" y="357166"/>
            <a:ext cx="6728963" cy="5902345"/>
          </a:xfrm>
          <a:prstGeom prst="rect">
            <a:avLst/>
          </a:prstGeom>
          <a:noFill/>
          <a:ln w="9525">
            <a:noFill/>
            <a:miter lim="800000"/>
            <a:headEnd/>
            <a:tailEnd/>
          </a:ln>
          <a:effec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728" y="2214554"/>
            <a:ext cx="7467600" cy="1143000"/>
          </a:xfrm>
        </p:spPr>
        <p:txBody>
          <a:bodyPr/>
          <a:lstStyle/>
          <a:p>
            <a:r>
              <a:rPr lang="sk-SK" dirty="0"/>
              <a:t>Ďakujem za pozornosť </a:t>
            </a:r>
            <a:r>
              <a:rPr lang="sk-SK" dirty="0">
                <a:sym typeface="Wingdings" pitchFamily="2" charset="2"/>
              </a:rPr>
              <a:t></a:t>
            </a:r>
            <a:endParaRPr lang="sk-SK"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1472" y="-214338"/>
            <a:ext cx="7467600" cy="1143000"/>
          </a:xfrm>
        </p:spPr>
        <p:txBody>
          <a:bodyPr/>
          <a:lstStyle/>
          <a:p>
            <a:r>
              <a:rPr lang="zh-CN" altLang="en-US" dirty="0"/>
              <a:t>生词考试</a:t>
            </a:r>
            <a:endParaRPr lang="sk-SK" dirty="0"/>
          </a:p>
        </p:txBody>
      </p:sp>
      <p:sp>
        <p:nvSpPr>
          <p:cNvPr id="3" name="Zástupný symbol obsahu 2"/>
          <p:cNvSpPr>
            <a:spLocks noGrp="1"/>
          </p:cNvSpPr>
          <p:nvPr>
            <p:ph sz="quarter" idx="1"/>
          </p:nvPr>
        </p:nvSpPr>
        <p:spPr>
          <a:xfrm>
            <a:off x="457200" y="1142984"/>
            <a:ext cx="7467600" cy="5330968"/>
          </a:xfrm>
        </p:spPr>
        <p:txBody>
          <a:bodyPr>
            <a:normAutofit/>
          </a:bodyPr>
          <a:lstStyle/>
          <a:p>
            <a:pPr marL="457200" indent="-457200">
              <a:buNone/>
            </a:pPr>
            <a:r>
              <a:rPr lang="sk-SK" altLang="zh-CN" dirty="0"/>
              <a:t>1. </a:t>
            </a:r>
            <a:r>
              <a:rPr lang="en-US" b="0" i="0" dirty="0" err="1">
                <a:solidFill>
                  <a:srgbClr val="373A3C"/>
                </a:solidFill>
                <a:effectLst/>
                <a:latin typeface="-apple-system"/>
              </a:rPr>
              <a:t>vystrašit</a:t>
            </a:r>
            <a:r>
              <a:rPr lang="en-US" b="0" i="0" dirty="0">
                <a:solidFill>
                  <a:srgbClr val="373A3C"/>
                </a:solidFill>
                <a:effectLst/>
                <a:latin typeface="-apple-system"/>
              </a:rPr>
              <a:t>, </a:t>
            </a:r>
            <a:r>
              <a:rPr lang="en-US" b="0" i="0" dirty="0" err="1">
                <a:solidFill>
                  <a:srgbClr val="373A3C"/>
                </a:solidFill>
                <a:effectLst/>
                <a:latin typeface="-apple-system"/>
              </a:rPr>
              <a:t>polekat</a:t>
            </a:r>
            <a:endParaRPr lang="sk-SK" altLang="zh-CN" dirty="0"/>
          </a:p>
          <a:p>
            <a:pPr marL="457200" indent="-457200">
              <a:buNone/>
            </a:pPr>
            <a:r>
              <a:rPr lang="en-US" altLang="zh-CN" dirty="0"/>
              <a:t>2.</a:t>
            </a:r>
            <a:r>
              <a:rPr lang="sk-SK" altLang="zh-CN" dirty="0"/>
              <a:t> </a:t>
            </a:r>
            <a:r>
              <a:rPr lang="en-US" b="0" i="0" dirty="0">
                <a:solidFill>
                  <a:srgbClr val="373A3C"/>
                </a:solidFill>
                <a:effectLst/>
                <a:latin typeface="-apple-system"/>
              </a:rPr>
              <a:t>z </a:t>
            </a:r>
            <a:r>
              <a:rPr lang="en-US" b="0" i="0" dirty="0" err="1">
                <a:solidFill>
                  <a:srgbClr val="373A3C"/>
                </a:solidFill>
                <a:effectLst/>
                <a:latin typeface="-apple-system"/>
              </a:rPr>
              <a:t>větší</a:t>
            </a:r>
            <a:r>
              <a:rPr lang="en-US" b="0" i="0" dirty="0">
                <a:solidFill>
                  <a:srgbClr val="373A3C"/>
                </a:solidFill>
                <a:effectLst/>
                <a:latin typeface="-apple-system"/>
              </a:rPr>
              <a:t> </a:t>
            </a:r>
            <a:r>
              <a:rPr lang="en-US" b="0" i="0" dirty="0" err="1">
                <a:solidFill>
                  <a:srgbClr val="373A3C"/>
                </a:solidFill>
                <a:effectLst/>
                <a:latin typeface="-apple-system"/>
              </a:rPr>
              <a:t>části</a:t>
            </a:r>
            <a:r>
              <a:rPr lang="en-US" b="0" i="0" dirty="0">
                <a:solidFill>
                  <a:srgbClr val="373A3C"/>
                </a:solidFill>
                <a:effectLst/>
                <a:latin typeface="-apple-system"/>
              </a:rPr>
              <a:t>, </a:t>
            </a:r>
            <a:r>
              <a:rPr lang="en-US" b="0" i="0" dirty="0" err="1">
                <a:solidFill>
                  <a:srgbClr val="373A3C"/>
                </a:solidFill>
                <a:effectLst/>
                <a:latin typeface="-apple-system"/>
              </a:rPr>
              <a:t>většina</a:t>
            </a:r>
            <a:endParaRPr lang="en-US" altLang="zh-CN" dirty="0"/>
          </a:p>
          <a:p>
            <a:pPr marL="457200" indent="-457200">
              <a:buNone/>
            </a:pPr>
            <a:r>
              <a:rPr lang="en-US" altLang="zh-CN" dirty="0"/>
              <a:t>3.</a:t>
            </a:r>
            <a:r>
              <a:rPr lang="sk-SK" altLang="zh-CN" dirty="0"/>
              <a:t> </a:t>
            </a:r>
            <a:r>
              <a:rPr lang="en-US" b="0" i="0" dirty="0" err="1">
                <a:solidFill>
                  <a:srgbClr val="373A3C"/>
                </a:solidFill>
                <a:effectLst/>
                <a:latin typeface="-apple-system"/>
              </a:rPr>
              <a:t>pýcha</a:t>
            </a:r>
            <a:r>
              <a:rPr lang="en-US" b="0" i="0" dirty="0">
                <a:solidFill>
                  <a:srgbClr val="373A3C"/>
                </a:solidFill>
                <a:effectLst/>
                <a:latin typeface="-apple-system"/>
              </a:rPr>
              <a:t> (</a:t>
            </a:r>
            <a:r>
              <a:rPr lang="en-US" b="0" i="0" dirty="0" err="1">
                <a:solidFill>
                  <a:srgbClr val="373A3C"/>
                </a:solidFill>
                <a:effectLst/>
                <a:latin typeface="-apple-system"/>
              </a:rPr>
              <a:t>i</a:t>
            </a:r>
            <a:r>
              <a:rPr lang="en-US" b="0" i="0" dirty="0">
                <a:solidFill>
                  <a:srgbClr val="373A3C"/>
                </a:solidFill>
                <a:effectLst/>
                <a:latin typeface="-apple-system"/>
              </a:rPr>
              <a:t> </a:t>
            </a:r>
            <a:r>
              <a:rPr lang="en-US" b="0" i="0" dirty="0" err="1">
                <a:solidFill>
                  <a:srgbClr val="373A3C"/>
                </a:solidFill>
                <a:effectLst/>
                <a:latin typeface="-apple-system"/>
              </a:rPr>
              <a:t>kladně</a:t>
            </a:r>
            <a:r>
              <a:rPr lang="en-US" b="0" i="0" dirty="0">
                <a:solidFill>
                  <a:srgbClr val="373A3C"/>
                </a:solidFill>
                <a:effectLst/>
                <a:latin typeface="-apple-system"/>
              </a:rPr>
              <a:t> </a:t>
            </a:r>
            <a:r>
              <a:rPr lang="en-US" b="0" i="0" dirty="0" err="1">
                <a:solidFill>
                  <a:srgbClr val="373A3C"/>
                </a:solidFill>
                <a:effectLst/>
                <a:latin typeface="-apple-system"/>
              </a:rPr>
              <a:t>i</a:t>
            </a:r>
            <a:r>
              <a:rPr lang="en-US" b="0" i="0" dirty="0">
                <a:solidFill>
                  <a:srgbClr val="373A3C"/>
                </a:solidFill>
                <a:effectLst/>
                <a:latin typeface="-apple-system"/>
              </a:rPr>
              <a:t> </a:t>
            </a:r>
            <a:r>
              <a:rPr lang="en-US" b="0" i="0" dirty="0" err="1">
                <a:solidFill>
                  <a:srgbClr val="373A3C"/>
                </a:solidFill>
                <a:effectLst/>
                <a:latin typeface="-apple-system"/>
              </a:rPr>
              <a:t>záporně</a:t>
            </a:r>
            <a:r>
              <a:rPr lang="en-US" b="0" i="0" dirty="0">
                <a:solidFill>
                  <a:srgbClr val="373A3C"/>
                </a:solidFill>
                <a:effectLst/>
                <a:latin typeface="-apple-system"/>
              </a:rPr>
              <a:t>), </a:t>
            </a:r>
            <a:r>
              <a:rPr lang="en-US" b="0" i="0" dirty="0" err="1">
                <a:solidFill>
                  <a:srgbClr val="373A3C"/>
                </a:solidFill>
                <a:effectLst/>
                <a:latin typeface="-apple-system"/>
              </a:rPr>
              <a:t>pyšný</a:t>
            </a:r>
            <a:r>
              <a:rPr lang="en-US" b="0" i="0" dirty="0">
                <a:solidFill>
                  <a:srgbClr val="373A3C"/>
                </a:solidFill>
                <a:effectLst/>
                <a:latin typeface="-apple-system"/>
              </a:rPr>
              <a:t>, </a:t>
            </a:r>
            <a:r>
              <a:rPr lang="en-US" b="0" i="0" dirty="0" err="1">
                <a:solidFill>
                  <a:srgbClr val="373A3C"/>
                </a:solidFill>
                <a:effectLst/>
                <a:latin typeface="-apple-system"/>
              </a:rPr>
              <a:t>arogantní</a:t>
            </a:r>
            <a:endParaRPr lang="en-US" altLang="zh-CN" dirty="0"/>
          </a:p>
          <a:p>
            <a:pPr>
              <a:buNone/>
            </a:pPr>
            <a:r>
              <a:rPr lang="en-US" altLang="zh-CN" dirty="0"/>
              <a:t>4.</a:t>
            </a:r>
            <a:r>
              <a:rPr lang="sk-SK" dirty="0"/>
              <a:t> </a:t>
            </a:r>
            <a:r>
              <a:rPr lang="en-US" b="0" i="0" dirty="0" err="1">
                <a:solidFill>
                  <a:srgbClr val="373A3C"/>
                </a:solidFill>
                <a:effectLst/>
                <a:latin typeface="-apple-system"/>
              </a:rPr>
              <a:t>gratulovat</a:t>
            </a:r>
            <a:r>
              <a:rPr lang="en-US" b="0" i="0" dirty="0">
                <a:solidFill>
                  <a:srgbClr val="373A3C"/>
                </a:solidFill>
                <a:effectLst/>
                <a:latin typeface="-apple-system"/>
              </a:rPr>
              <a:t>, </a:t>
            </a:r>
            <a:r>
              <a:rPr lang="en-US" b="0" i="0" dirty="0" err="1">
                <a:solidFill>
                  <a:srgbClr val="373A3C"/>
                </a:solidFill>
                <a:effectLst/>
                <a:latin typeface="-apple-system"/>
              </a:rPr>
              <a:t>gratulace</a:t>
            </a:r>
            <a:endParaRPr lang="en-US" altLang="zh-CN" dirty="0"/>
          </a:p>
          <a:p>
            <a:pPr>
              <a:buNone/>
            </a:pPr>
            <a:r>
              <a:rPr lang="en-US" altLang="zh-CN" dirty="0"/>
              <a:t>5. </a:t>
            </a:r>
            <a:r>
              <a:rPr lang="en-US" b="0" i="0" dirty="0" err="1">
                <a:solidFill>
                  <a:srgbClr val="373A3C"/>
                </a:solidFill>
                <a:effectLst/>
                <a:latin typeface="-apple-system"/>
              </a:rPr>
              <a:t>spadnout</a:t>
            </a:r>
            <a:r>
              <a:rPr lang="en-US" b="0" i="0" dirty="0">
                <a:solidFill>
                  <a:srgbClr val="373A3C"/>
                </a:solidFill>
                <a:effectLst/>
                <a:latin typeface="-apple-system"/>
              </a:rPr>
              <a:t>, </a:t>
            </a:r>
            <a:r>
              <a:rPr lang="en-US" b="0" i="0" dirty="0" err="1">
                <a:solidFill>
                  <a:srgbClr val="373A3C"/>
                </a:solidFill>
                <a:effectLst/>
                <a:latin typeface="-apple-system"/>
              </a:rPr>
              <a:t>upustit</a:t>
            </a:r>
            <a:r>
              <a:rPr lang="en-US" b="0" i="0" dirty="0">
                <a:solidFill>
                  <a:srgbClr val="373A3C"/>
                </a:solidFill>
                <a:effectLst/>
                <a:latin typeface="-apple-system"/>
              </a:rPr>
              <a:t>, </a:t>
            </a:r>
            <a:r>
              <a:rPr lang="en-US" b="0" i="0" dirty="0" err="1">
                <a:solidFill>
                  <a:srgbClr val="373A3C"/>
                </a:solidFill>
                <a:effectLst/>
                <a:latin typeface="-apple-system"/>
              </a:rPr>
              <a:t>ztratit</a:t>
            </a:r>
            <a:r>
              <a:rPr lang="en-US" b="0" i="0" dirty="0">
                <a:solidFill>
                  <a:srgbClr val="373A3C"/>
                </a:solidFill>
                <a:effectLst/>
                <a:latin typeface="-apple-system"/>
              </a:rPr>
              <a:t>, </a:t>
            </a:r>
            <a:r>
              <a:rPr lang="en-US" b="0" i="0" dirty="0" err="1">
                <a:solidFill>
                  <a:srgbClr val="373A3C"/>
                </a:solidFill>
                <a:effectLst/>
                <a:latin typeface="-apple-system"/>
              </a:rPr>
              <a:t>promrhat</a:t>
            </a:r>
            <a:endParaRPr lang="en-US" altLang="zh-CN" dirty="0"/>
          </a:p>
          <a:p>
            <a:pPr>
              <a:buNone/>
            </a:pPr>
            <a:r>
              <a:rPr lang="en-US" altLang="zh-CN" dirty="0"/>
              <a:t>6.</a:t>
            </a:r>
            <a:r>
              <a:rPr lang="zh-CN" altLang="en-US" dirty="0"/>
              <a:t> 丢</a:t>
            </a:r>
            <a:endParaRPr lang="en-US" altLang="zh-CN" dirty="0"/>
          </a:p>
          <a:p>
            <a:pPr>
              <a:buNone/>
            </a:pPr>
            <a:r>
              <a:rPr lang="en-US" altLang="zh-CN" dirty="0"/>
              <a:t>7.</a:t>
            </a:r>
            <a:r>
              <a:rPr lang="zh-CN" altLang="en-US" dirty="0"/>
              <a:t> 意外</a:t>
            </a:r>
            <a:endParaRPr lang="en-US" altLang="zh-CN" dirty="0"/>
          </a:p>
          <a:p>
            <a:pPr>
              <a:buNone/>
            </a:pPr>
            <a:r>
              <a:rPr lang="en-US" altLang="zh-CN" dirty="0"/>
              <a:t>8.</a:t>
            </a:r>
            <a:r>
              <a:rPr lang="zh-CN" altLang="en-US" dirty="0"/>
              <a:t> 百姓</a:t>
            </a:r>
            <a:endParaRPr lang="en-US" altLang="zh-CN" dirty="0"/>
          </a:p>
          <a:p>
            <a:pPr>
              <a:buNone/>
            </a:pPr>
            <a:r>
              <a:rPr lang="en-US" altLang="zh-CN" dirty="0"/>
              <a:t>9.</a:t>
            </a:r>
            <a:r>
              <a:rPr lang="zh-CN" altLang="en-US" dirty="0"/>
              <a:t> 发生</a:t>
            </a:r>
            <a:endParaRPr lang="en-US" altLang="zh-CN" dirty="0"/>
          </a:p>
          <a:p>
            <a:pPr>
              <a:buNone/>
            </a:pPr>
            <a:r>
              <a:rPr lang="en-US" altLang="zh-CN" dirty="0"/>
              <a:t>10.</a:t>
            </a:r>
            <a:r>
              <a:rPr lang="zh-CN" altLang="en-US" dirty="0"/>
              <a:t> 相比</a:t>
            </a:r>
            <a:endParaRPr lang="sk-SK" altLang="zh-CN" dirty="0"/>
          </a:p>
          <a:p>
            <a:pPr>
              <a:buNone/>
            </a:pPr>
            <a:endParaRPr lang="sk-SK" altLang="zh-CN" dirty="0"/>
          </a:p>
          <a:p>
            <a:pPr>
              <a:buNone/>
            </a:pPr>
            <a:endParaRPr lang="sk-SK" altLang="zh-CN" dirty="0"/>
          </a:p>
          <a:p>
            <a:pPr>
              <a:buNone/>
            </a:pPr>
            <a:endParaRPr lang="sk-SK" altLang="zh-CN" dirty="0"/>
          </a:p>
          <a:p>
            <a:pPr>
              <a:buNone/>
            </a:pPr>
            <a:endParaRPr lang="en-US" altLang="zh-CN" dirty="0"/>
          </a:p>
          <a:p>
            <a:pPr>
              <a:buNone/>
            </a:pPr>
            <a:endParaRPr lang="en-US" altLang="zh-CN" b="1" dirty="0"/>
          </a:p>
        </p:txBody>
      </p:sp>
      <p:pic>
        <p:nvPicPr>
          <p:cNvPr id="4" name="Picture 2"/>
          <p:cNvPicPr>
            <a:picLocks noChangeAspect="1" noChangeArrowheads="1"/>
          </p:cNvPicPr>
          <p:nvPr/>
        </p:nvPicPr>
        <p:blipFill>
          <a:blip r:embed="rId2"/>
          <a:srcRect/>
          <a:stretch>
            <a:fillRect/>
          </a:stretch>
        </p:blipFill>
        <p:spPr bwMode="auto">
          <a:xfrm>
            <a:off x="4572000" y="3785129"/>
            <a:ext cx="3714776" cy="2125995"/>
          </a:xfrm>
          <a:prstGeom prst="rect">
            <a:avLst/>
          </a:prstGeom>
          <a:noFill/>
          <a:ln w="9525">
            <a:noFill/>
            <a:miter lim="800000"/>
            <a:headEnd/>
            <a:tailEnd/>
          </a:ln>
          <a:effec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1928802"/>
            <a:ext cx="7467600" cy="1143000"/>
          </a:xfrm>
        </p:spPr>
        <p:txBody>
          <a:bodyPr>
            <a:normAutofit fontScale="90000"/>
          </a:bodyPr>
          <a:lstStyle/>
          <a:p>
            <a:br>
              <a:rPr lang="sk-SK" altLang="zh-CN" sz="1200" dirty="0"/>
            </a:br>
            <a:br>
              <a:rPr lang="sk-SK" altLang="zh-CN" sz="2000" dirty="0"/>
            </a:br>
            <a:r>
              <a:rPr lang="zh-CN" altLang="en-US" sz="1800" b="1" dirty="0"/>
              <a:t>夜郎自大</a:t>
            </a:r>
            <a:br>
              <a:rPr lang="zh-CN" altLang="en-US" sz="1800" dirty="0"/>
            </a:br>
            <a:r>
              <a:rPr lang="zh-CN" altLang="en-US" sz="1800" dirty="0"/>
              <a:t>汉朝的时候，在西南方有个名叫夜郎的小国家，它虽然是一个独立的国家，可是国土很小，百姓也少，物产更是少得可怜。</a:t>
            </a:r>
            <a:br>
              <a:rPr lang="zh-CN" altLang="en-US" sz="1800" dirty="0"/>
            </a:br>
            <a:br>
              <a:rPr lang="zh-CN" altLang="en-US" sz="2000" dirty="0"/>
            </a:br>
            <a:br>
              <a:rPr lang="zh-CN" altLang="en-US" sz="1200" dirty="0"/>
            </a:br>
            <a:br>
              <a:rPr lang="zh-CN" altLang="en-US" sz="1400" dirty="0"/>
            </a:br>
            <a:br>
              <a:rPr lang="zh-CN" altLang="en-US" sz="1800" dirty="0"/>
            </a:br>
            <a:br>
              <a:rPr lang="zh-CN" altLang="en-US" sz="2000" dirty="0"/>
            </a:br>
            <a:br>
              <a:rPr lang="zh-CN" altLang="en-US" dirty="0"/>
            </a:br>
            <a:endParaRPr lang="sk-SK" dirty="0"/>
          </a:p>
        </p:txBody>
      </p:sp>
      <p:sp>
        <p:nvSpPr>
          <p:cNvPr id="3" name="Zástupný symbol obsahu 2"/>
          <p:cNvSpPr>
            <a:spLocks noGrp="1"/>
          </p:cNvSpPr>
          <p:nvPr>
            <p:ph sz="quarter" idx="1"/>
          </p:nvPr>
        </p:nvSpPr>
        <p:spPr/>
        <p:txBody>
          <a:bodyPr>
            <a:normAutofit/>
          </a:bodyPr>
          <a:lstStyle/>
          <a:p>
            <a:pPr>
              <a:buNone/>
            </a:pPr>
            <a:endParaRPr lang="sk-SK" altLang="zh-CN" dirty="0"/>
          </a:p>
          <a:p>
            <a:pPr>
              <a:buNone/>
            </a:pPr>
            <a:r>
              <a:rPr lang="zh-CN" altLang="en-US" dirty="0"/>
              <a:t>在 </a:t>
            </a:r>
            <a:r>
              <a:rPr lang="en-US" altLang="zh-CN" dirty="0" err="1"/>
              <a:t>prepozicne</a:t>
            </a:r>
            <a:r>
              <a:rPr lang="en-US" altLang="zh-CN" dirty="0"/>
              <a:t> </a:t>
            </a:r>
            <a:r>
              <a:rPr lang="en-US" altLang="zh-CN" dirty="0" err="1"/>
              <a:t>sloveso</a:t>
            </a:r>
            <a:r>
              <a:rPr lang="en-US" altLang="zh-CN" dirty="0"/>
              <a:t>, v </a:t>
            </a:r>
            <a:r>
              <a:rPr lang="en-US" altLang="zh-CN" dirty="0" err="1"/>
              <a:t>na</a:t>
            </a:r>
            <a:endParaRPr lang="en-US" altLang="zh-CN" dirty="0"/>
          </a:p>
          <a:p>
            <a:pPr>
              <a:buNone/>
            </a:pPr>
            <a:r>
              <a:rPr lang="zh-CN" altLang="en-US" dirty="0"/>
              <a:t>的</a:t>
            </a:r>
            <a:r>
              <a:rPr lang="en-US" altLang="zh-CN" dirty="0" err="1"/>
              <a:t>pomocne</a:t>
            </a:r>
            <a:r>
              <a:rPr lang="en-US" altLang="zh-CN" dirty="0"/>
              <a:t> </a:t>
            </a:r>
            <a:r>
              <a:rPr lang="en-US" altLang="zh-CN" dirty="0" err="1"/>
              <a:t>slovo-strukturalny</a:t>
            </a:r>
            <a:r>
              <a:rPr lang="en-US" altLang="zh-CN" dirty="0"/>
              <a:t> </a:t>
            </a:r>
            <a:r>
              <a:rPr lang="en-US" altLang="zh-CN" dirty="0" err="1"/>
              <a:t>ukazatel-privlastnovacie</a:t>
            </a:r>
            <a:r>
              <a:rPr lang="en-US" altLang="zh-CN" dirty="0"/>
              <a:t> </a:t>
            </a:r>
            <a:r>
              <a:rPr lang="en-US" altLang="zh-CN" dirty="0" err="1"/>
              <a:t>slovce</a:t>
            </a:r>
            <a:endParaRPr lang="en-US" altLang="zh-CN" dirty="0"/>
          </a:p>
          <a:p>
            <a:pPr marL="0" indent="0">
              <a:buNone/>
            </a:pPr>
            <a:r>
              <a:rPr lang="zh-CN" altLang="en-US" dirty="0"/>
              <a:t>虽然</a:t>
            </a:r>
            <a:r>
              <a:rPr lang="en-US" altLang="zh-CN" dirty="0" err="1"/>
              <a:t>spojka</a:t>
            </a:r>
            <a:endParaRPr lang="en-US" altLang="zh-CN" dirty="0"/>
          </a:p>
          <a:p>
            <a:pPr marL="0" indent="0">
              <a:buNone/>
            </a:pPr>
            <a:r>
              <a:rPr lang="zh-CN" altLang="en-US" dirty="0"/>
              <a:t>国土很小</a:t>
            </a:r>
            <a:endParaRPr lang="en-US" altLang="zh-CN" dirty="0"/>
          </a:p>
          <a:p>
            <a:pPr marL="0" indent="0">
              <a:buNone/>
            </a:pPr>
            <a:r>
              <a:rPr lang="zh-CN" altLang="en-US" dirty="0"/>
              <a:t>少</a:t>
            </a:r>
            <a:r>
              <a:rPr lang="zh-CN" altLang="en-US" b="1" dirty="0"/>
              <a:t>得</a:t>
            </a:r>
            <a:r>
              <a:rPr lang="zh-CN" altLang="en-US" dirty="0"/>
              <a:t>可怜</a:t>
            </a:r>
            <a:r>
              <a:rPr lang="en-US" altLang="zh-CN" dirty="0" err="1"/>
              <a:t>komplementarne</a:t>
            </a:r>
            <a:r>
              <a:rPr lang="en-US" altLang="zh-CN" dirty="0"/>
              <a:t> </a:t>
            </a:r>
            <a:r>
              <a:rPr lang="en-US" altLang="zh-CN" dirty="0" err="1"/>
              <a:t>slovce</a:t>
            </a:r>
            <a:r>
              <a:rPr lang="en-US" altLang="zh-CN" dirty="0"/>
              <a:t> – </a:t>
            </a:r>
            <a:r>
              <a:rPr lang="en-US" altLang="zh-CN" dirty="0" err="1"/>
              <a:t>spaja</a:t>
            </a:r>
            <a:r>
              <a:rPr lang="en-US" altLang="zh-CN" dirty="0"/>
              <a:t> </a:t>
            </a:r>
            <a:r>
              <a:rPr lang="en-US" altLang="zh-CN" dirty="0" err="1"/>
              <a:t>prisudok</a:t>
            </a:r>
            <a:r>
              <a:rPr lang="en-US" altLang="zh-CN" dirty="0"/>
              <a:t> s </a:t>
            </a:r>
            <a:r>
              <a:rPr lang="en-US" altLang="zh-CN" dirty="0" err="1"/>
              <a:t>komplementom</a:t>
            </a:r>
            <a:r>
              <a:rPr lang="en-US" altLang="zh-CN" dirty="0"/>
              <a:t> </a:t>
            </a:r>
            <a:r>
              <a:rPr lang="en-US" altLang="zh-CN" dirty="0" err="1"/>
              <a:t>stupna</a:t>
            </a:r>
            <a:endParaRPr lang="sk-SK"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1357298"/>
            <a:ext cx="7467600" cy="1143000"/>
          </a:xfrm>
        </p:spPr>
        <p:txBody>
          <a:bodyPr>
            <a:normAutofit fontScale="90000"/>
          </a:bodyPr>
          <a:lstStyle/>
          <a:p>
            <a:r>
              <a:rPr lang="zh-CN" altLang="en-US" sz="1800" dirty="0"/>
              <a:t>但是由于邻近地区以夜郎这个国家最大，从没离开过国家的夜郎国国王就以为自己统治的国家是全天下最大的国家。</a:t>
            </a:r>
            <a:br>
              <a:rPr lang="zh-CN" altLang="en-US" sz="1800" dirty="0"/>
            </a:br>
            <a:br>
              <a:rPr lang="zh-CN" altLang="en-US" sz="1200" dirty="0"/>
            </a:br>
            <a:br>
              <a:rPr lang="zh-CN" altLang="en-US" sz="1400" dirty="0"/>
            </a:br>
            <a:br>
              <a:rPr lang="zh-CN" altLang="en-US" sz="1800" dirty="0"/>
            </a:br>
            <a:br>
              <a:rPr lang="zh-CN" altLang="en-US" sz="2000" dirty="0"/>
            </a:br>
            <a:br>
              <a:rPr lang="zh-CN" altLang="en-US" dirty="0"/>
            </a:br>
            <a:endParaRPr lang="sk-SK" dirty="0"/>
          </a:p>
        </p:txBody>
      </p:sp>
      <p:sp>
        <p:nvSpPr>
          <p:cNvPr id="3" name="Zástupný symbol obsahu 2"/>
          <p:cNvSpPr>
            <a:spLocks noGrp="1"/>
          </p:cNvSpPr>
          <p:nvPr>
            <p:ph sz="quarter" idx="1"/>
          </p:nvPr>
        </p:nvSpPr>
        <p:spPr>
          <a:xfrm>
            <a:off x="457200" y="1196752"/>
            <a:ext cx="7467600" cy="5277200"/>
          </a:xfrm>
        </p:spPr>
        <p:txBody>
          <a:bodyPr>
            <a:normAutofit/>
          </a:bodyPr>
          <a:lstStyle/>
          <a:p>
            <a:r>
              <a:rPr lang="zh-CN" altLang="en-US" dirty="0"/>
              <a:t>以 </a:t>
            </a:r>
            <a:r>
              <a:rPr lang="en-US" altLang="zh-CN" dirty="0" err="1"/>
              <a:t>prepozicne</a:t>
            </a:r>
            <a:r>
              <a:rPr lang="en-US" altLang="zh-CN" dirty="0"/>
              <a:t> </a:t>
            </a:r>
            <a:r>
              <a:rPr lang="en-US" altLang="zh-CN" dirty="0" err="1"/>
              <a:t>sloveso</a:t>
            </a:r>
            <a:r>
              <a:rPr lang="en-US" altLang="zh-CN" dirty="0"/>
              <a:t> </a:t>
            </a:r>
            <a:r>
              <a:rPr lang="en-US" altLang="zh-CN" dirty="0" err="1"/>
              <a:t>uvadzajuce</a:t>
            </a:r>
            <a:r>
              <a:rPr lang="en-US" altLang="zh-CN" dirty="0"/>
              <a:t> </a:t>
            </a:r>
            <a:r>
              <a:rPr lang="en-US" altLang="zh-CN" dirty="0" err="1"/>
              <a:t>sposob</a:t>
            </a:r>
            <a:endParaRPr lang="en-US" altLang="zh-CN" dirty="0"/>
          </a:p>
          <a:p>
            <a:r>
              <a:rPr lang="zh-CN" altLang="en-US" dirty="0"/>
              <a:t>这</a:t>
            </a:r>
            <a:r>
              <a:rPr lang="en-US" altLang="zh-CN" dirty="0" err="1"/>
              <a:t>zastupne</a:t>
            </a:r>
            <a:r>
              <a:rPr lang="en-US" altLang="zh-CN" dirty="0"/>
              <a:t> </a:t>
            </a:r>
            <a:r>
              <a:rPr lang="en-US" altLang="zh-CN" dirty="0" err="1"/>
              <a:t>slova-deikticke</a:t>
            </a:r>
            <a:r>
              <a:rPr lang="en-US" altLang="zh-CN" dirty="0"/>
              <a:t> </a:t>
            </a:r>
            <a:r>
              <a:rPr lang="en-US" altLang="zh-CN" dirty="0" err="1"/>
              <a:t>slova</a:t>
            </a:r>
            <a:endParaRPr lang="en-US" altLang="zh-CN" dirty="0"/>
          </a:p>
          <a:p>
            <a:r>
              <a:rPr lang="zh-CN" altLang="en-US" b="1" dirty="0"/>
              <a:t>最</a:t>
            </a:r>
            <a:r>
              <a:rPr lang="zh-CN" altLang="en-US" dirty="0"/>
              <a:t>大</a:t>
            </a:r>
            <a:r>
              <a:rPr lang="en-US" altLang="zh-CN" dirty="0" err="1"/>
              <a:t>treti</a:t>
            </a:r>
            <a:r>
              <a:rPr lang="en-US" altLang="zh-CN" dirty="0"/>
              <a:t> </a:t>
            </a:r>
            <a:r>
              <a:rPr lang="en-US" altLang="zh-CN" dirty="0" err="1"/>
              <a:t>stupen</a:t>
            </a:r>
            <a:r>
              <a:rPr lang="en-US" altLang="zh-CN" dirty="0"/>
              <a:t> </a:t>
            </a:r>
            <a:r>
              <a:rPr lang="en-US" altLang="zh-CN" dirty="0" err="1"/>
              <a:t>stupovania</a:t>
            </a:r>
            <a:r>
              <a:rPr lang="en-US" altLang="zh-CN" dirty="0"/>
              <a:t> </a:t>
            </a:r>
            <a:r>
              <a:rPr lang="en-US" altLang="zh-CN" dirty="0" err="1"/>
              <a:t>adjektiv</a:t>
            </a:r>
            <a:r>
              <a:rPr lang="en-US" altLang="zh-CN" dirty="0"/>
              <a:t>, </a:t>
            </a:r>
            <a:r>
              <a:rPr lang="en-US" altLang="zh-CN" dirty="0" err="1"/>
              <a:t>prislovka</a:t>
            </a:r>
            <a:r>
              <a:rPr lang="en-US" altLang="zh-CN" dirty="0"/>
              <a:t> </a:t>
            </a:r>
            <a:r>
              <a:rPr lang="en-US" altLang="zh-CN" dirty="0" err="1"/>
              <a:t>stupna</a:t>
            </a:r>
            <a:endParaRPr lang="en-US" altLang="zh-CN" dirty="0"/>
          </a:p>
          <a:p>
            <a:r>
              <a:rPr lang="zh-CN" altLang="en-US" dirty="0"/>
              <a:t>从没 </a:t>
            </a:r>
            <a:r>
              <a:rPr lang="en-US" altLang="zh-CN" dirty="0" err="1"/>
              <a:t>nikdy</a:t>
            </a:r>
            <a:endParaRPr lang="en-US" altLang="zh-CN" dirty="0"/>
          </a:p>
          <a:p>
            <a:r>
              <a:rPr lang="zh-CN" altLang="en-US" dirty="0"/>
              <a:t>离开</a:t>
            </a:r>
            <a:r>
              <a:rPr lang="zh-CN" altLang="en-US" b="1" dirty="0"/>
              <a:t>过</a:t>
            </a:r>
            <a:r>
              <a:rPr lang="en-US" altLang="zh-CN" b="1" dirty="0" err="1"/>
              <a:t>pomocne</a:t>
            </a:r>
            <a:r>
              <a:rPr lang="en-US" altLang="zh-CN" b="1" dirty="0"/>
              <a:t> </a:t>
            </a:r>
            <a:r>
              <a:rPr lang="en-US" altLang="zh-CN" b="1" dirty="0" err="1"/>
              <a:t>slova-vidocasove</a:t>
            </a:r>
            <a:r>
              <a:rPr lang="en-US" altLang="zh-CN" b="1" dirty="0"/>
              <a:t> </a:t>
            </a:r>
            <a:r>
              <a:rPr lang="en-US" altLang="zh-CN" b="1" dirty="0" err="1"/>
              <a:t>slovesne</a:t>
            </a:r>
            <a:r>
              <a:rPr lang="en-US" altLang="zh-CN" b="1" dirty="0"/>
              <a:t> </a:t>
            </a:r>
            <a:r>
              <a:rPr lang="en-US" altLang="zh-CN" b="1" dirty="0" err="1"/>
              <a:t>ukazatele-vyjadruje</a:t>
            </a:r>
            <a:r>
              <a:rPr lang="en-US" altLang="zh-CN" b="1" dirty="0"/>
              <a:t> </a:t>
            </a:r>
            <a:r>
              <a:rPr lang="en-US" altLang="zh-CN" b="1" dirty="0" err="1"/>
              <a:t>skusenost</a:t>
            </a:r>
            <a:r>
              <a:rPr lang="en-US" altLang="zh-CN" b="1" dirty="0"/>
              <a:t> a </a:t>
            </a:r>
            <a:r>
              <a:rPr lang="en-US" altLang="zh-CN" b="1" dirty="0" err="1"/>
              <a:t>naznacuje</a:t>
            </a:r>
            <a:r>
              <a:rPr lang="en-US" altLang="zh-CN" b="1" dirty="0"/>
              <a:t>, ze </a:t>
            </a:r>
            <a:r>
              <a:rPr lang="en-US" altLang="zh-CN" b="1" dirty="0" err="1"/>
              <a:t>sa</a:t>
            </a:r>
            <a:r>
              <a:rPr lang="en-US" altLang="zh-CN" b="1" dirty="0"/>
              <a:t> </a:t>
            </a:r>
            <a:r>
              <a:rPr lang="en-US" altLang="zh-CN" b="1" dirty="0" err="1"/>
              <a:t>dej</a:t>
            </a:r>
            <a:r>
              <a:rPr lang="en-US" altLang="zh-CN" b="1" dirty="0"/>
              <a:t> </a:t>
            </a:r>
            <a:r>
              <a:rPr lang="en-US" altLang="zh-CN" b="1" dirty="0" err="1"/>
              <a:t>uskutocnil</a:t>
            </a:r>
            <a:r>
              <a:rPr lang="en-US" altLang="zh-CN" b="1" dirty="0"/>
              <a:t> v </a:t>
            </a:r>
            <a:r>
              <a:rPr lang="en-US" altLang="zh-CN" b="1" dirty="0" err="1"/>
              <a:t>minulosti</a:t>
            </a:r>
            <a:r>
              <a:rPr lang="en-US" altLang="zh-CN" b="1" dirty="0"/>
              <a:t>, je </a:t>
            </a:r>
            <a:r>
              <a:rPr lang="en-US" altLang="zh-CN" b="1" dirty="0" err="1"/>
              <a:t>ukonceny</a:t>
            </a:r>
            <a:r>
              <a:rPr lang="en-US" altLang="zh-CN" b="1" dirty="0"/>
              <a:t> a v </a:t>
            </a:r>
            <a:r>
              <a:rPr lang="en-US" altLang="zh-CN" b="1" dirty="0" err="1"/>
              <a:t>sucasnosti</a:t>
            </a:r>
            <a:r>
              <a:rPr lang="en-US" altLang="zh-CN" b="1" dirty="0"/>
              <a:t> </a:t>
            </a:r>
            <a:r>
              <a:rPr lang="en-US" altLang="zh-CN" b="1" dirty="0" err="1"/>
              <a:t>nepokracuje</a:t>
            </a:r>
            <a:r>
              <a:rPr lang="en-US" altLang="zh-CN" b="1" dirty="0"/>
              <a:t>, da </a:t>
            </a:r>
            <a:r>
              <a:rPr lang="en-US" altLang="zh-CN" b="1" dirty="0" err="1"/>
              <a:t>sa</a:t>
            </a:r>
            <a:r>
              <a:rPr lang="en-US" altLang="zh-CN" b="1" dirty="0"/>
              <a:t> </a:t>
            </a:r>
            <a:r>
              <a:rPr lang="en-US" altLang="zh-CN" b="1" dirty="0" err="1"/>
              <a:t>vsak</a:t>
            </a:r>
            <a:r>
              <a:rPr lang="en-US" altLang="zh-CN" b="1" dirty="0"/>
              <a:t> </a:t>
            </a:r>
            <a:r>
              <a:rPr lang="en-US" altLang="zh-CN" b="1" dirty="0" err="1"/>
              <a:t>opakovat</a:t>
            </a:r>
            <a:endParaRPr lang="en-US" altLang="zh-CN" b="1" dirty="0"/>
          </a:p>
          <a:p>
            <a:r>
              <a:rPr lang="zh-CN" altLang="en-US" dirty="0"/>
              <a:t>以为</a:t>
            </a:r>
            <a:endParaRPr lang="sk-SK" altLang="zh-C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2143116"/>
            <a:ext cx="7467600" cy="1143000"/>
          </a:xfrm>
        </p:spPr>
        <p:txBody>
          <a:bodyPr>
            <a:normAutofit fontScale="90000"/>
          </a:bodyPr>
          <a:lstStyle/>
          <a:p>
            <a:r>
              <a:rPr lang="zh-CN" altLang="en-US" sz="1800" dirty="0"/>
              <a:t>有一天，夜郎国国王与部下巡视国境的时候，他指着前方问说：“这里哪个国家最大呀？”</a:t>
            </a:r>
            <a:r>
              <a:rPr lang="zh-CN" altLang="en-US" sz="1600" dirty="0"/>
              <a:t>部下们为了迎合国王的心意，于是就说：“当然是夜郎国最大啰！”</a:t>
            </a:r>
            <a:br>
              <a:rPr lang="zh-CN" altLang="en-US" sz="1600" dirty="0"/>
            </a:br>
            <a:br>
              <a:rPr lang="zh-CN" altLang="en-US" sz="1800" dirty="0"/>
            </a:br>
            <a:br>
              <a:rPr lang="zh-CN" altLang="en-US" sz="1200" dirty="0"/>
            </a:br>
            <a:br>
              <a:rPr lang="zh-CN" altLang="en-US" sz="1400" dirty="0"/>
            </a:br>
            <a:br>
              <a:rPr lang="zh-CN" altLang="en-US" sz="1600" dirty="0"/>
            </a:br>
            <a:br>
              <a:rPr lang="zh-CN" altLang="en-US" sz="1800" dirty="0"/>
            </a:br>
            <a:br>
              <a:rPr lang="zh-CN" altLang="en-US" sz="2400" dirty="0"/>
            </a:br>
            <a:br>
              <a:rPr lang="zh-CN" altLang="en-US" dirty="0"/>
            </a:br>
            <a:endParaRPr lang="sk-SK" dirty="0"/>
          </a:p>
        </p:txBody>
      </p:sp>
      <p:sp>
        <p:nvSpPr>
          <p:cNvPr id="3" name="Zástupný symbol obsahu 2"/>
          <p:cNvSpPr>
            <a:spLocks noGrp="1"/>
          </p:cNvSpPr>
          <p:nvPr>
            <p:ph sz="quarter" idx="1"/>
          </p:nvPr>
        </p:nvSpPr>
        <p:spPr/>
        <p:txBody>
          <a:bodyPr>
            <a:normAutofit/>
          </a:bodyPr>
          <a:lstStyle/>
          <a:p>
            <a:pPr>
              <a:buNone/>
            </a:pPr>
            <a:r>
              <a:rPr lang="zh-CN" altLang="en-US" dirty="0"/>
              <a:t>指</a:t>
            </a:r>
            <a:r>
              <a:rPr lang="zh-CN" altLang="en-US" b="1" dirty="0"/>
              <a:t>着</a:t>
            </a:r>
            <a:r>
              <a:rPr lang="en-US" altLang="zh-CN" b="1" dirty="0" err="1"/>
              <a:t>pomocne</a:t>
            </a:r>
            <a:r>
              <a:rPr lang="en-US" altLang="zh-CN" b="1" dirty="0"/>
              <a:t> </a:t>
            </a:r>
            <a:r>
              <a:rPr lang="en-US" altLang="zh-CN" b="1" dirty="0" err="1"/>
              <a:t>slova-vidocasove</a:t>
            </a:r>
            <a:r>
              <a:rPr lang="en-US" altLang="zh-CN" b="1" dirty="0"/>
              <a:t> </a:t>
            </a:r>
            <a:r>
              <a:rPr lang="en-US" altLang="zh-CN" b="1" dirty="0" err="1"/>
              <a:t>slovesne</a:t>
            </a:r>
            <a:r>
              <a:rPr lang="en-US" altLang="zh-CN" b="1" dirty="0"/>
              <a:t> </a:t>
            </a:r>
            <a:r>
              <a:rPr lang="en-US" altLang="zh-CN" b="1" dirty="0" err="1"/>
              <a:t>ukazatele-priebeh</a:t>
            </a:r>
            <a:r>
              <a:rPr lang="en-US" altLang="zh-CN" b="1" dirty="0"/>
              <a:t> a </a:t>
            </a:r>
            <a:r>
              <a:rPr lang="en-US" altLang="zh-CN" b="1" dirty="0" err="1"/>
              <a:t>trvanie</a:t>
            </a:r>
            <a:r>
              <a:rPr lang="en-US" altLang="zh-CN" b="1" dirty="0"/>
              <a:t> </a:t>
            </a:r>
            <a:r>
              <a:rPr lang="en-US" altLang="zh-CN" b="1" dirty="0" err="1"/>
              <a:t>deja</a:t>
            </a:r>
            <a:r>
              <a:rPr lang="en-US" altLang="zh-CN" b="1" dirty="0"/>
              <a:t>, </a:t>
            </a:r>
            <a:r>
              <a:rPr lang="en-US" altLang="zh-CN" b="1" dirty="0" err="1"/>
              <a:t>alebo</a:t>
            </a:r>
            <a:r>
              <a:rPr lang="en-US" altLang="zh-CN" b="1" dirty="0"/>
              <a:t> </a:t>
            </a:r>
            <a:r>
              <a:rPr lang="en-US" altLang="zh-CN" b="1" dirty="0" err="1"/>
              <a:t>subezne</a:t>
            </a:r>
            <a:r>
              <a:rPr lang="en-US" altLang="zh-CN" b="1" dirty="0"/>
              <a:t> </a:t>
            </a:r>
            <a:r>
              <a:rPr lang="en-US" altLang="zh-CN" b="1" dirty="0" err="1"/>
              <a:t>deje</a:t>
            </a:r>
            <a:r>
              <a:rPr lang="en-US" altLang="zh-CN" b="1" dirty="0"/>
              <a:t> </a:t>
            </a:r>
            <a:r>
              <a:rPr lang="en-US" altLang="zh-CN" b="1" dirty="0" err="1"/>
              <a:t>alebo</a:t>
            </a:r>
            <a:r>
              <a:rPr lang="en-US" altLang="zh-CN" b="1" dirty="0"/>
              <a:t> </a:t>
            </a:r>
            <a:r>
              <a:rPr lang="en-US" altLang="zh-CN" b="1" dirty="0" err="1"/>
              <a:t>prechod</a:t>
            </a:r>
            <a:r>
              <a:rPr lang="en-US" altLang="zh-CN" b="1" dirty="0"/>
              <a:t> v </a:t>
            </a:r>
            <a:r>
              <a:rPr lang="en-US" altLang="zh-CN" b="1" dirty="0" err="1"/>
              <a:t>stav</a:t>
            </a:r>
            <a:endParaRPr lang="en-US" altLang="zh-CN" dirty="0"/>
          </a:p>
          <a:p>
            <a:pPr>
              <a:buNone/>
            </a:pPr>
            <a:r>
              <a:rPr lang="zh-CN" altLang="en-US" dirty="0"/>
              <a:t>哪</a:t>
            </a:r>
            <a:r>
              <a:rPr lang="en-US" altLang="zh-CN" dirty="0" err="1"/>
              <a:t>zastupne</a:t>
            </a:r>
            <a:r>
              <a:rPr lang="en-US" altLang="zh-CN" dirty="0"/>
              <a:t> </a:t>
            </a:r>
            <a:r>
              <a:rPr lang="en-US" altLang="zh-CN" dirty="0" err="1"/>
              <a:t>slova-otazkove</a:t>
            </a:r>
            <a:r>
              <a:rPr lang="en-US" altLang="zh-CN" dirty="0"/>
              <a:t> </a:t>
            </a:r>
            <a:r>
              <a:rPr lang="en-US" altLang="zh-CN" dirty="0" err="1"/>
              <a:t>slovo</a:t>
            </a:r>
            <a:endParaRPr lang="en-US" altLang="zh-CN" dirty="0"/>
          </a:p>
          <a:p>
            <a:pPr>
              <a:buNone/>
            </a:pPr>
            <a:r>
              <a:rPr lang="zh-CN" altLang="en-US" dirty="0"/>
              <a:t>呀</a:t>
            </a:r>
            <a:r>
              <a:rPr lang="en-US" altLang="zh-CN" dirty="0" err="1"/>
              <a:t>pomocne</a:t>
            </a:r>
            <a:r>
              <a:rPr lang="en-US" altLang="zh-CN" dirty="0"/>
              <a:t> </a:t>
            </a:r>
            <a:r>
              <a:rPr lang="en-US" altLang="zh-CN" dirty="0" err="1"/>
              <a:t>slova-castice</a:t>
            </a:r>
            <a:r>
              <a:rPr lang="en-US" altLang="zh-CN" dirty="0"/>
              <a:t>, </a:t>
            </a:r>
            <a:r>
              <a:rPr lang="en-US" altLang="zh-CN" dirty="0" err="1"/>
              <a:t>vo</a:t>
            </a:r>
            <a:r>
              <a:rPr lang="en-US" altLang="zh-CN" dirty="0"/>
              <a:t> </a:t>
            </a:r>
            <a:r>
              <a:rPr lang="en-US" altLang="zh-CN" dirty="0" err="1"/>
              <a:t>zvolacich</a:t>
            </a:r>
            <a:r>
              <a:rPr lang="en-US" altLang="zh-CN" dirty="0"/>
              <a:t> </a:t>
            </a:r>
            <a:r>
              <a:rPr lang="en-US" altLang="zh-CN" dirty="0" err="1"/>
              <a:t>vetach</a:t>
            </a:r>
            <a:endParaRPr lang="en-US" altLang="zh-CN" dirty="0"/>
          </a:p>
          <a:p>
            <a:pPr>
              <a:buNone/>
            </a:pPr>
            <a:r>
              <a:rPr lang="zh-CN" altLang="en-US" dirty="0"/>
              <a:t>啰</a:t>
            </a:r>
            <a:r>
              <a:rPr lang="en-US" altLang="zh-CN" dirty="0" err="1"/>
              <a:t>zvolanie</a:t>
            </a:r>
            <a:endParaRPr lang="sk-SK" altLang="zh-C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857364"/>
            <a:ext cx="7467600" cy="1143000"/>
          </a:xfrm>
        </p:spPr>
        <p:txBody>
          <a:bodyPr>
            <a:normAutofit fontScale="90000"/>
          </a:bodyPr>
          <a:lstStyle/>
          <a:p>
            <a:r>
              <a:rPr lang="zh-CN" altLang="en-US" sz="1800" dirty="0"/>
              <a:t>走着走着，国王又抬起头来、望着前方的高山问说：“天底下还有比这座山更高的山吗？”部下们回答说：“天底下没有比这座山更高的山了。”</a:t>
            </a:r>
            <a:br>
              <a:rPr lang="zh-CN" altLang="en-US" sz="1800" dirty="0"/>
            </a:br>
            <a:br>
              <a:rPr lang="zh-CN" altLang="en-US" sz="1200" dirty="0"/>
            </a:br>
            <a:br>
              <a:rPr lang="zh-CN" altLang="en-US" sz="1400" dirty="0"/>
            </a:br>
            <a:br>
              <a:rPr lang="zh-CN" altLang="en-US" sz="1600" dirty="0"/>
            </a:br>
            <a:br>
              <a:rPr lang="zh-CN" altLang="en-US" sz="1800" dirty="0"/>
            </a:br>
            <a:br>
              <a:rPr lang="zh-CN" altLang="en-US" sz="2400" dirty="0"/>
            </a:br>
            <a:br>
              <a:rPr lang="zh-CN" altLang="en-US" dirty="0"/>
            </a:br>
            <a:endParaRPr lang="sk-SK" dirty="0"/>
          </a:p>
        </p:txBody>
      </p:sp>
      <p:sp>
        <p:nvSpPr>
          <p:cNvPr id="3" name="Zástupný symbol obsahu 2"/>
          <p:cNvSpPr>
            <a:spLocks noGrp="1"/>
          </p:cNvSpPr>
          <p:nvPr>
            <p:ph sz="quarter" idx="1"/>
          </p:nvPr>
        </p:nvSpPr>
        <p:spPr/>
        <p:txBody>
          <a:bodyPr>
            <a:normAutofit fontScale="92500" lnSpcReduction="10000"/>
          </a:bodyPr>
          <a:lstStyle/>
          <a:p>
            <a:r>
              <a:rPr lang="zh-CN" altLang="en-US" dirty="0"/>
              <a:t>走着走着</a:t>
            </a:r>
            <a:r>
              <a:rPr lang="en-US" altLang="zh-CN" b="1" dirty="0" err="1"/>
              <a:t>pomocne</a:t>
            </a:r>
            <a:r>
              <a:rPr lang="en-US" altLang="zh-CN" b="1" dirty="0"/>
              <a:t> </a:t>
            </a:r>
            <a:r>
              <a:rPr lang="en-US" altLang="zh-CN" b="1" dirty="0" err="1"/>
              <a:t>slova-vidocasove</a:t>
            </a:r>
            <a:r>
              <a:rPr lang="en-US" altLang="zh-CN" b="1" dirty="0"/>
              <a:t> </a:t>
            </a:r>
            <a:r>
              <a:rPr lang="en-US" altLang="zh-CN" b="1" dirty="0" err="1"/>
              <a:t>slovesne</a:t>
            </a:r>
            <a:r>
              <a:rPr lang="en-US" altLang="zh-CN" b="1" dirty="0"/>
              <a:t> </a:t>
            </a:r>
            <a:r>
              <a:rPr lang="en-US" altLang="zh-CN" b="1" dirty="0" err="1"/>
              <a:t>ukazatele-priebeh</a:t>
            </a:r>
            <a:r>
              <a:rPr lang="en-US" altLang="zh-CN" b="1" dirty="0"/>
              <a:t> a </a:t>
            </a:r>
            <a:r>
              <a:rPr lang="en-US" altLang="zh-CN" b="1" dirty="0" err="1"/>
              <a:t>trvanie</a:t>
            </a:r>
            <a:r>
              <a:rPr lang="en-US" altLang="zh-CN" b="1" dirty="0"/>
              <a:t> </a:t>
            </a:r>
            <a:r>
              <a:rPr lang="en-US" altLang="zh-CN" b="1" dirty="0" err="1"/>
              <a:t>deja</a:t>
            </a:r>
            <a:r>
              <a:rPr lang="en-US" altLang="zh-CN" b="1" dirty="0"/>
              <a:t>, </a:t>
            </a:r>
            <a:r>
              <a:rPr lang="en-US" altLang="zh-CN" b="1" dirty="0" err="1"/>
              <a:t>alebo</a:t>
            </a:r>
            <a:r>
              <a:rPr lang="en-US" altLang="zh-CN" b="1" dirty="0"/>
              <a:t> </a:t>
            </a:r>
            <a:r>
              <a:rPr lang="en-US" altLang="zh-CN" b="1" dirty="0" err="1"/>
              <a:t>subezne</a:t>
            </a:r>
            <a:r>
              <a:rPr lang="en-US" altLang="zh-CN" b="1" dirty="0"/>
              <a:t> </a:t>
            </a:r>
            <a:r>
              <a:rPr lang="en-US" altLang="zh-CN" b="1" dirty="0" err="1"/>
              <a:t>deje</a:t>
            </a:r>
            <a:r>
              <a:rPr lang="en-US" altLang="zh-CN" b="1" dirty="0"/>
              <a:t> </a:t>
            </a:r>
            <a:r>
              <a:rPr lang="en-US" altLang="zh-CN" b="1" dirty="0" err="1"/>
              <a:t>alebo</a:t>
            </a:r>
            <a:r>
              <a:rPr lang="en-US" altLang="zh-CN" b="1" dirty="0"/>
              <a:t> </a:t>
            </a:r>
            <a:r>
              <a:rPr lang="en-US" altLang="zh-CN" b="1" dirty="0" err="1"/>
              <a:t>prechod</a:t>
            </a:r>
            <a:r>
              <a:rPr lang="en-US" altLang="zh-CN" b="1" dirty="0"/>
              <a:t> v </a:t>
            </a:r>
            <a:r>
              <a:rPr lang="en-US" altLang="zh-CN" b="1" dirty="0" err="1"/>
              <a:t>stav</a:t>
            </a:r>
            <a:endParaRPr lang="en-US" altLang="zh-CN" dirty="0"/>
          </a:p>
          <a:p>
            <a:r>
              <a:rPr lang="zh-CN" altLang="en-US" dirty="0"/>
              <a:t>又</a:t>
            </a:r>
            <a:r>
              <a:rPr lang="en-US" altLang="zh-CN" dirty="0" err="1"/>
              <a:t>prislovka</a:t>
            </a:r>
            <a:r>
              <a:rPr lang="en-US" altLang="zh-CN" dirty="0"/>
              <a:t> </a:t>
            </a:r>
            <a:r>
              <a:rPr lang="en-US" altLang="zh-CN" dirty="0" err="1"/>
              <a:t>casu</a:t>
            </a:r>
            <a:endParaRPr lang="en-US" altLang="zh-CN" dirty="0"/>
          </a:p>
          <a:p>
            <a:r>
              <a:rPr lang="zh-CN" altLang="en-US" dirty="0"/>
              <a:t>抬</a:t>
            </a:r>
            <a:r>
              <a:rPr lang="zh-CN" altLang="en-US" b="1" dirty="0"/>
              <a:t>起</a:t>
            </a:r>
            <a:r>
              <a:rPr lang="en-US" altLang="zh-CN" b="1" dirty="0" err="1"/>
              <a:t>smerove</a:t>
            </a:r>
            <a:r>
              <a:rPr lang="en-US" altLang="zh-CN" b="1" dirty="0"/>
              <a:t> </a:t>
            </a:r>
            <a:r>
              <a:rPr lang="en-US" altLang="zh-CN" b="1" dirty="0" err="1"/>
              <a:t>sloveso-zacat</a:t>
            </a:r>
            <a:r>
              <a:rPr lang="en-US" altLang="zh-CN" b="1" dirty="0"/>
              <a:t>, </a:t>
            </a:r>
            <a:r>
              <a:rPr lang="en-US" altLang="zh-CN" b="1" dirty="0" err="1"/>
              <a:t>zdvihnut</a:t>
            </a:r>
            <a:r>
              <a:rPr lang="en-US" altLang="zh-CN" b="1" dirty="0"/>
              <a:t>, complement-</a:t>
            </a:r>
            <a:r>
              <a:rPr lang="en-US" altLang="zh-CN" b="1" dirty="0" err="1"/>
              <a:t>smerovy</a:t>
            </a:r>
            <a:r>
              <a:rPr lang="en-US" altLang="zh-CN" b="1" dirty="0"/>
              <a:t> </a:t>
            </a:r>
            <a:r>
              <a:rPr lang="en-US" altLang="zh-CN" b="1" dirty="0" err="1"/>
              <a:t>modifikator</a:t>
            </a:r>
            <a:endParaRPr lang="en-US" altLang="zh-CN" b="1" dirty="0"/>
          </a:p>
          <a:p>
            <a:r>
              <a:rPr lang="zh-CN" altLang="en-US" dirty="0"/>
              <a:t>抬起头来</a:t>
            </a:r>
            <a:endParaRPr lang="en-US" altLang="zh-CN" b="1" dirty="0"/>
          </a:p>
          <a:p>
            <a:r>
              <a:rPr lang="zh-CN" altLang="en-US" dirty="0"/>
              <a:t>望</a:t>
            </a:r>
            <a:r>
              <a:rPr lang="zh-CN" altLang="en-US" b="1" dirty="0"/>
              <a:t>着</a:t>
            </a:r>
            <a:r>
              <a:rPr lang="zh-CN" altLang="en-US" dirty="0"/>
              <a:t>前方</a:t>
            </a:r>
            <a:endParaRPr lang="en-US" altLang="zh-CN" dirty="0"/>
          </a:p>
          <a:p>
            <a:r>
              <a:rPr lang="zh-CN" altLang="en-US" dirty="0"/>
              <a:t>比</a:t>
            </a:r>
            <a:r>
              <a:rPr lang="en-US" altLang="zh-CN" dirty="0" err="1"/>
              <a:t>prepozicne</a:t>
            </a:r>
            <a:r>
              <a:rPr lang="en-US" altLang="zh-CN" dirty="0"/>
              <a:t> </a:t>
            </a:r>
            <a:r>
              <a:rPr lang="en-US" altLang="zh-CN" dirty="0" err="1"/>
              <a:t>sloveso</a:t>
            </a:r>
            <a:r>
              <a:rPr lang="en-US" altLang="zh-CN" dirty="0"/>
              <a:t>, </a:t>
            </a:r>
            <a:r>
              <a:rPr lang="en-US" altLang="zh-CN" dirty="0" err="1"/>
              <a:t>nez</a:t>
            </a:r>
            <a:r>
              <a:rPr lang="en-US" altLang="zh-CN" dirty="0"/>
              <a:t>, v </a:t>
            </a:r>
            <a:r>
              <a:rPr lang="en-US" altLang="zh-CN" dirty="0" err="1"/>
              <a:t>porovnani</a:t>
            </a:r>
            <a:endParaRPr lang="en-US" altLang="zh-CN" dirty="0"/>
          </a:p>
          <a:p>
            <a:r>
              <a:rPr lang="zh-CN" altLang="en-US" dirty="0"/>
              <a:t>座</a:t>
            </a:r>
            <a:r>
              <a:rPr lang="en-US" altLang="zh-CN" dirty="0" err="1"/>
              <a:t>menny</a:t>
            </a:r>
            <a:r>
              <a:rPr lang="en-US" altLang="zh-CN" dirty="0"/>
              <a:t> </a:t>
            </a:r>
            <a:r>
              <a:rPr lang="en-US" altLang="zh-CN" dirty="0" err="1"/>
              <a:t>numerativ</a:t>
            </a:r>
            <a:r>
              <a:rPr lang="en-US" altLang="zh-CN" dirty="0"/>
              <a:t> ore </a:t>
            </a:r>
            <a:r>
              <a:rPr lang="en-US" altLang="zh-CN" dirty="0" err="1"/>
              <a:t>budovy</a:t>
            </a:r>
            <a:r>
              <a:rPr lang="en-US" altLang="zh-CN" dirty="0"/>
              <a:t>, </a:t>
            </a:r>
            <a:r>
              <a:rPr lang="en-US" altLang="zh-CN" dirty="0" err="1"/>
              <a:t>hory</a:t>
            </a:r>
            <a:r>
              <a:rPr lang="en-US" altLang="zh-CN" dirty="0"/>
              <a:t> a </a:t>
            </a:r>
            <a:r>
              <a:rPr lang="en-US" altLang="zh-CN" dirty="0" err="1"/>
              <a:t>nepohnutelne</a:t>
            </a:r>
            <a:r>
              <a:rPr lang="en-US" altLang="zh-CN" dirty="0"/>
              <a:t> </a:t>
            </a:r>
            <a:r>
              <a:rPr lang="en-US" altLang="zh-CN" dirty="0" err="1"/>
              <a:t>objekty</a:t>
            </a:r>
            <a:endParaRPr lang="en-US" altLang="zh-CN" dirty="0"/>
          </a:p>
          <a:p>
            <a:r>
              <a:rPr lang="zh-CN" altLang="en-US" dirty="0"/>
              <a:t>吗</a:t>
            </a:r>
            <a:r>
              <a:rPr lang="en-US" altLang="zh-CN" dirty="0" err="1"/>
              <a:t>pomocne</a:t>
            </a:r>
            <a:r>
              <a:rPr lang="en-US" altLang="zh-CN" dirty="0"/>
              <a:t> </a:t>
            </a:r>
            <a:r>
              <a:rPr lang="en-US" altLang="zh-CN" dirty="0" err="1"/>
              <a:t>slova-vetne</a:t>
            </a:r>
            <a:r>
              <a:rPr lang="en-US" altLang="zh-CN" dirty="0"/>
              <a:t> </a:t>
            </a:r>
            <a:r>
              <a:rPr lang="en-US" altLang="zh-CN" dirty="0" err="1"/>
              <a:t>castice</a:t>
            </a:r>
            <a:r>
              <a:rPr lang="en-US" altLang="zh-CN" dirty="0"/>
              <a:t>, </a:t>
            </a:r>
            <a:r>
              <a:rPr lang="en-US" altLang="zh-CN" dirty="0" err="1"/>
              <a:t>zistovacia</a:t>
            </a:r>
            <a:r>
              <a:rPr lang="en-US" altLang="zh-CN" dirty="0"/>
              <a:t> </a:t>
            </a:r>
            <a:r>
              <a:rPr lang="en-US" altLang="zh-CN" dirty="0" err="1"/>
              <a:t>otazka</a:t>
            </a:r>
            <a:endParaRPr lang="en-US" altLang="zh-CN" dirty="0"/>
          </a:p>
          <a:p>
            <a:r>
              <a:rPr lang="zh-CN" altLang="en-US" dirty="0"/>
              <a:t>没有比这座山更高的山</a:t>
            </a:r>
            <a:r>
              <a:rPr lang="zh-CN" altLang="en-US" b="1" dirty="0"/>
              <a:t>了</a:t>
            </a:r>
            <a:endParaRPr lang="sk-SK"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2143116"/>
            <a:ext cx="7467600" cy="1143000"/>
          </a:xfrm>
        </p:spPr>
        <p:txBody>
          <a:bodyPr>
            <a:normAutofit fontScale="90000"/>
          </a:bodyPr>
          <a:lstStyle/>
          <a:p>
            <a:r>
              <a:rPr lang="zh-CN" altLang="en-US" sz="1400" dirty="0"/>
              <a:t>后来，他们来到河边，国王又问：“我认为这可是世界上最长的河川了。”部下们仍然异口同声回答说：“大王说得一点都没错。”从此以后，无知的国王就更相信夜郎是天底下最大的国家。</a:t>
            </a:r>
            <a:br>
              <a:rPr lang="zh-CN" altLang="en-US" sz="1400" dirty="0"/>
            </a:br>
            <a:br>
              <a:rPr lang="zh-CN" altLang="en-US" sz="1400" dirty="0"/>
            </a:br>
            <a:br>
              <a:rPr lang="zh-CN" altLang="en-US" sz="1600" dirty="0"/>
            </a:br>
            <a:br>
              <a:rPr lang="zh-CN" altLang="en-US" sz="1800" dirty="0"/>
            </a:br>
            <a:br>
              <a:rPr lang="zh-CN" altLang="en-US" sz="2000" dirty="0"/>
            </a:br>
            <a:br>
              <a:rPr lang="zh-CN" altLang="en-US" sz="2400" dirty="0"/>
            </a:br>
            <a:br>
              <a:rPr lang="zh-CN" altLang="en-US" sz="2800" dirty="0"/>
            </a:br>
            <a:br>
              <a:rPr lang="zh-CN" altLang="en-US" dirty="0"/>
            </a:br>
            <a:endParaRPr lang="sk-SK" dirty="0"/>
          </a:p>
        </p:txBody>
      </p:sp>
      <p:sp>
        <p:nvSpPr>
          <p:cNvPr id="3" name="Zástupný symbol obsahu 2"/>
          <p:cNvSpPr>
            <a:spLocks noGrp="1"/>
          </p:cNvSpPr>
          <p:nvPr>
            <p:ph sz="quarter" idx="1"/>
          </p:nvPr>
        </p:nvSpPr>
        <p:spPr>
          <a:xfrm>
            <a:off x="285720" y="1357298"/>
            <a:ext cx="8229600" cy="4840303"/>
          </a:xfrm>
        </p:spPr>
        <p:txBody>
          <a:bodyPr/>
          <a:lstStyle/>
          <a:p>
            <a:pPr marL="0" indent="0">
              <a:buNone/>
            </a:pPr>
            <a:endParaRPr lang="en-US" altLang="zh-CN" sz="2400" dirty="0"/>
          </a:p>
          <a:p>
            <a:r>
              <a:rPr lang="zh-CN" altLang="en-US" sz="2400" dirty="0"/>
              <a:t>来到</a:t>
            </a:r>
            <a:endParaRPr lang="en-US" altLang="zh-CN" sz="2400" dirty="0"/>
          </a:p>
          <a:p>
            <a:r>
              <a:rPr lang="zh-CN" altLang="en-US" sz="2400" dirty="0"/>
              <a:t>世界</a:t>
            </a:r>
            <a:r>
              <a:rPr lang="zh-CN" altLang="en-US" sz="2400" b="1" dirty="0"/>
              <a:t>上</a:t>
            </a:r>
            <a:r>
              <a:rPr lang="en-US" altLang="zh-CN" sz="2400" b="1" dirty="0" err="1"/>
              <a:t>zalozka</a:t>
            </a:r>
            <a:endParaRPr lang="en-US" altLang="zh-CN" sz="2400" b="1" dirty="0"/>
          </a:p>
          <a:p>
            <a:r>
              <a:rPr lang="zh-CN" altLang="en-US" sz="2400" dirty="0"/>
              <a:t>这可是</a:t>
            </a:r>
            <a:r>
              <a:rPr lang="en-US" altLang="zh-CN" sz="2400" dirty="0" err="1"/>
              <a:t>pouzite</a:t>
            </a:r>
            <a:r>
              <a:rPr lang="en-US" altLang="zh-CN" sz="2400" dirty="0"/>
              <a:t> </a:t>
            </a:r>
            <a:r>
              <a:rPr lang="en-US" altLang="zh-CN" sz="2400" dirty="0" err="1"/>
              <a:t>na</a:t>
            </a:r>
            <a:r>
              <a:rPr lang="en-US" altLang="zh-CN" sz="2400" dirty="0"/>
              <a:t> </a:t>
            </a:r>
            <a:r>
              <a:rPr lang="en-US" altLang="zh-CN" sz="2400" dirty="0" err="1"/>
              <a:t>zdoraznenie</a:t>
            </a:r>
            <a:endParaRPr lang="en-US" altLang="zh-CN" sz="2400" dirty="0"/>
          </a:p>
          <a:p>
            <a:r>
              <a:rPr lang="zh-CN" altLang="en-US" sz="2400" dirty="0"/>
              <a:t>说</a:t>
            </a:r>
            <a:r>
              <a:rPr lang="zh-CN" altLang="en-US" sz="2400" b="1" dirty="0"/>
              <a:t>得</a:t>
            </a:r>
            <a:r>
              <a:rPr lang="zh-CN" altLang="en-US" sz="2400" dirty="0"/>
              <a:t>一点都没错</a:t>
            </a:r>
            <a:r>
              <a:rPr lang="en-US" altLang="zh-CN" sz="2400" dirty="0" err="1"/>
              <a:t>pomocne</a:t>
            </a:r>
            <a:r>
              <a:rPr lang="en-US" altLang="zh-CN" sz="2400" dirty="0"/>
              <a:t> </a:t>
            </a:r>
            <a:r>
              <a:rPr lang="en-US" altLang="zh-CN" sz="2400" dirty="0" err="1"/>
              <a:t>slova-strukturalne</a:t>
            </a:r>
            <a:r>
              <a:rPr lang="en-US" altLang="zh-CN" sz="2400" dirty="0"/>
              <a:t> </a:t>
            </a:r>
            <a:r>
              <a:rPr lang="en-US" altLang="zh-CN" sz="2400" dirty="0" err="1"/>
              <a:t>ukazatele-komplementarne</a:t>
            </a:r>
            <a:r>
              <a:rPr lang="en-US" altLang="zh-CN" sz="2400" dirty="0"/>
              <a:t> </a:t>
            </a:r>
            <a:r>
              <a:rPr lang="en-US" altLang="zh-CN" sz="2400" dirty="0" err="1"/>
              <a:t>slovce</a:t>
            </a:r>
            <a:r>
              <a:rPr lang="en-US" altLang="zh-CN" sz="2400" dirty="0"/>
              <a:t>, complement-complement </a:t>
            </a:r>
            <a:r>
              <a:rPr lang="en-US" altLang="zh-CN" sz="2400" dirty="0" err="1"/>
              <a:t>stupna</a:t>
            </a:r>
            <a:endParaRPr lang="en-US" altLang="zh-CN" sz="2400" dirty="0"/>
          </a:p>
          <a:p>
            <a:r>
              <a:rPr lang="zh-CN" altLang="en-US" sz="2400" dirty="0"/>
              <a:t>以后</a:t>
            </a:r>
            <a:r>
              <a:rPr lang="en-US" altLang="zh-CN" sz="2400" dirty="0" err="1"/>
              <a:t>meno</a:t>
            </a:r>
            <a:r>
              <a:rPr lang="en-US" altLang="zh-CN" sz="2400" dirty="0"/>
              <a:t> </a:t>
            </a:r>
            <a:r>
              <a:rPr lang="en-US" altLang="zh-CN" sz="2400" dirty="0" err="1"/>
              <a:t>casu-zalozka</a:t>
            </a:r>
            <a:r>
              <a:rPr lang="en-US" altLang="zh-CN" sz="2400" dirty="0"/>
              <a:t> s </a:t>
            </a:r>
            <a:r>
              <a:rPr lang="en-US" altLang="zh-CN" sz="2400" dirty="0" err="1"/>
              <a:t>casovym</a:t>
            </a:r>
            <a:r>
              <a:rPr lang="en-US" altLang="zh-CN" sz="2400" dirty="0"/>
              <a:t> </a:t>
            </a:r>
            <a:r>
              <a:rPr lang="en-US" altLang="zh-CN" sz="2400" dirty="0" err="1"/>
              <a:t>vyznamom</a:t>
            </a:r>
            <a:endParaRPr lang="sk-SK" altLang="zh-CN" b="1"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4348" y="500042"/>
            <a:ext cx="7467600" cy="1143000"/>
          </a:xfrm>
        </p:spPr>
        <p:txBody>
          <a:bodyPr>
            <a:normAutofit fontScale="90000"/>
          </a:bodyPr>
          <a:lstStyle/>
          <a:p>
            <a:r>
              <a:rPr lang="zh-CN" altLang="en-US" sz="1600" dirty="0"/>
              <a:t>有一次，汉朝派使者来到夜郎，途中先经过夜郎的邻国滇国，滇王问使者：“汉朝和我的国家比起来哪个大？”使者一听吓了一跳，他没想到这个小国家，竟然无知的自以为能与汉朝相比。</a:t>
            </a:r>
            <a:br>
              <a:rPr lang="zh-CN" altLang="en-US" sz="1600" dirty="0"/>
            </a:br>
            <a:br>
              <a:rPr lang="zh-CN" altLang="en-US" dirty="0"/>
            </a:br>
            <a:endParaRPr lang="sk-SK" dirty="0"/>
          </a:p>
        </p:txBody>
      </p:sp>
      <p:pic>
        <p:nvPicPr>
          <p:cNvPr id="4099" name="Picture 3"/>
          <p:cNvPicPr>
            <a:picLocks noChangeAspect="1" noChangeArrowheads="1"/>
          </p:cNvPicPr>
          <p:nvPr/>
        </p:nvPicPr>
        <p:blipFill>
          <a:blip r:embed="rId2"/>
          <a:srcRect/>
          <a:stretch>
            <a:fillRect/>
          </a:stretch>
        </p:blipFill>
        <p:spPr bwMode="auto">
          <a:xfrm>
            <a:off x="3428992" y="2357430"/>
            <a:ext cx="2571750" cy="1781175"/>
          </a:xfrm>
          <a:prstGeom prst="rect">
            <a:avLst/>
          </a:prstGeom>
          <a:noFill/>
          <a:ln w="9525">
            <a:noFill/>
            <a:miter lim="800000"/>
            <a:headEnd/>
            <a:tailEnd/>
          </a:ln>
          <a:effectLst/>
        </p:spPr>
      </p:pic>
      <p:sp>
        <p:nvSpPr>
          <p:cNvPr id="6" name="Zástupný symbol obsahu 5"/>
          <p:cNvSpPr>
            <a:spLocks noGrp="1"/>
          </p:cNvSpPr>
          <p:nvPr>
            <p:ph sz="quarter" idx="1"/>
          </p:nvPr>
        </p:nvSpPr>
        <p:spPr>
          <a:xfrm>
            <a:off x="467544" y="1099721"/>
            <a:ext cx="7467600" cy="4757758"/>
          </a:xfrm>
        </p:spPr>
        <p:txBody>
          <a:bodyPr/>
          <a:lstStyle/>
          <a:p>
            <a:r>
              <a:rPr lang="zh-CN" altLang="en-US" sz="2400" dirty="0"/>
              <a:t>一次</a:t>
            </a:r>
            <a:r>
              <a:rPr lang="en-US" altLang="zh-CN" sz="2400" dirty="0" err="1"/>
              <a:t>slovesny</a:t>
            </a:r>
            <a:r>
              <a:rPr lang="en-US" altLang="zh-CN" sz="2400" dirty="0"/>
              <a:t> </a:t>
            </a:r>
            <a:r>
              <a:rPr lang="en-US" altLang="zh-CN" sz="2400" dirty="0" err="1"/>
              <a:t>numerativ</a:t>
            </a:r>
            <a:endParaRPr lang="en-US" altLang="zh-CN" sz="2400" dirty="0"/>
          </a:p>
          <a:p>
            <a:r>
              <a:rPr lang="zh-CN" altLang="en-US" sz="2400" dirty="0"/>
              <a:t>派使</a:t>
            </a:r>
            <a:r>
              <a:rPr lang="zh-CN" altLang="en-US" sz="2400" b="1" dirty="0"/>
              <a:t>者</a:t>
            </a:r>
            <a:r>
              <a:rPr lang="en-US" altLang="zh-CN" sz="2400" b="1" dirty="0" err="1"/>
              <a:t>nominalizacia</a:t>
            </a:r>
            <a:r>
              <a:rPr lang="en-US" altLang="zh-CN" sz="2400" b="1" dirty="0"/>
              <a:t>, ten </a:t>
            </a:r>
            <a:r>
              <a:rPr lang="en-US" altLang="zh-CN" sz="2400" b="1" dirty="0" err="1"/>
              <a:t>ktory</a:t>
            </a:r>
            <a:r>
              <a:rPr lang="en-US" altLang="zh-CN" sz="2400" b="1" dirty="0"/>
              <a:t>…</a:t>
            </a:r>
          </a:p>
          <a:p>
            <a:r>
              <a:rPr lang="zh-CN" altLang="en-US" sz="2400" dirty="0"/>
              <a:t>想到</a:t>
            </a:r>
            <a:r>
              <a:rPr lang="en-US" altLang="zh-CN" sz="2400" dirty="0" err="1"/>
              <a:t>vysledkovy</a:t>
            </a:r>
            <a:r>
              <a:rPr lang="en-US" altLang="zh-CN" sz="2400" dirty="0"/>
              <a:t> </a:t>
            </a:r>
            <a:r>
              <a:rPr lang="en-US" altLang="zh-CN" sz="2400" dirty="0" err="1"/>
              <a:t>modifikator</a:t>
            </a:r>
            <a:endParaRPr lang="sk-SK"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2500306"/>
            <a:ext cx="7467600" cy="1143000"/>
          </a:xfrm>
        </p:spPr>
        <p:txBody>
          <a:bodyPr>
            <a:normAutofit fontScale="90000"/>
          </a:bodyPr>
          <a:lstStyle/>
          <a:p>
            <a:r>
              <a:rPr lang="zh-CN" altLang="en-US" sz="1600" dirty="0"/>
              <a:t>却没想到后来使者到了夜郎国，骄傲又无知的国王因为不知道自己统治的国家只和汉朝的一个县差不多大，竟然不知天高地厚也问使者：“汉朝和我的国家哪个大？”</a:t>
            </a:r>
            <a:br>
              <a:rPr lang="zh-CN" altLang="en-US" sz="1600" dirty="0"/>
            </a:br>
            <a:br>
              <a:rPr lang="zh-CN" altLang="en-US" sz="1800" dirty="0"/>
            </a:br>
            <a:br>
              <a:rPr lang="zh-CN" altLang="en-US" sz="2000" dirty="0"/>
            </a:br>
            <a:br>
              <a:rPr lang="zh-CN" altLang="en-US" dirty="0"/>
            </a:br>
            <a:br>
              <a:rPr lang="zh-CN" altLang="en-US" dirty="0"/>
            </a:br>
            <a:br>
              <a:rPr lang="zh-CN" altLang="en-US" dirty="0"/>
            </a:br>
            <a:br>
              <a:rPr lang="zh-CN" altLang="en-US" dirty="0"/>
            </a:br>
            <a:endParaRPr lang="sk-SK" dirty="0"/>
          </a:p>
        </p:txBody>
      </p:sp>
      <p:sp>
        <p:nvSpPr>
          <p:cNvPr id="3" name="Zástupný symbol obsahu 2"/>
          <p:cNvSpPr>
            <a:spLocks noGrp="1"/>
          </p:cNvSpPr>
          <p:nvPr>
            <p:ph sz="quarter" idx="1"/>
          </p:nvPr>
        </p:nvSpPr>
        <p:spPr>
          <a:xfrm>
            <a:off x="214282" y="2500306"/>
            <a:ext cx="7467600" cy="4873752"/>
          </a:xfrm>
        </p:spPr>
        <p:txBody>
          <a:bodyPr/>
          <a:lstStyle/>
          <a:p>
            <a:endParaRPr lang="sk-SK" altLang="zh-C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áda">
  <a:themeElements>
    <a:clrScheme name="Arkád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ád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ád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4072</TotalTime>
  <Words>1418</Words>
  <Application>Microsoft Office PowerPoint</Application>
  <PresentationFormat>On-screen Show (4:3)</PresentationFormat>
  <Paragraphs>96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-apple-system</vt:lpstr>
      <vt:lpstr>Century Schoolbook</vt:lpstr>
      <vt:lpstr>Wingdings</vt:lpstr>
      <vt:lpstr>Wingdings 2</vt:lpstr>
      <vt:lpstr>Arkáda</vt:lpstr>
      <vt:lpstr>Četba čínskych textov</vt:lpstr>
      <vt:lpstr>生词考试</vt:lpstr>
      <vt:lpstr>  夜郎自大 汉朝的时候，在西南方有个名叫夜郎的小国家，它虽然是一个独立的国家，可是国土很小，百姓也少，物产更是少得可怜。       </vt:lpstr>
      <vt:lpstr>但是由于邻近地区以夜郎这个国家最大，从没离开过国家的夜郎国国王就以为自己统治的国家是全天下最大的国家。      </vt:lpstr>
      <vt:lpstr>有一天，夜郎国国王与部下巡视国境的时候，他指着前方问说：“这里哪个国家最大呀？”部下们为了迎合国王的心意，于是就说：“当然是夜郎国最大啰！”        </vt:lpstr>
      <vt:lpstr>走着走着，国王又抬起头来、望着前方的高山问说：“天底下还有比这座山更高的山吗？”部下们回答说：“天底下没有比这座山更高的山了。”       </vt:lpstr>
      <vt:lpstr>后来，他们来到河边，国王又问：“我认为这可是世界上最长的河川了。”部下们仍然异口同声回答说：“大王说得一点都没错。”从此以后，无知的国王就更相信夜郎是天底下最大的国家。        </vt:lpstr>
      <vt:lpstr>有一次，汉朝派使者来到夜郎，途中先经过夜郎的邻国滇国，滇王问使者：“汉朝和我的国家比起来哪个大？”使者一听吓了一跳，他没想到这个小国家，竟然无知的自以为能与汉朝相比。  </vt:lpstr>
      <vt:lpstr>却没想到后来使者到了夜郎国，骄傲又无知的国王因为不知道自己统治的国家只和汉朝的一个县差不多大，竟然不知天高地厚也问使者：“汉朝和我的国家哪个大？”       </vt:lpstr>
      <vt:lpstr> 夜郎自大是一个成语，比喻骄傲无知的肤浅自负或自大行为。 出自《史记·西南夷列传》    </vt:lpstr>
      <vt:lpstr>塞翁失马 从前，一位老翁和他的儿子住在塞外的边境上。他们都非常喜欢骑马。</vt:lpstr>
      <vt:lpstr>有一天，他们家的仆人给老先生报告： ”我们家的一匹骏马走丢了，好像跑去邻国了。” 老翁的朋友闻讯都过来安慰他。但老先生说： “呵呵，这也许不是坏事，谁知道呢！＂ </vt:lpstr>
      <vt:lpstr>几个月之后，奇妙的事情发生了，那匹走失了的骏马意外地跑回来了，并且从邻国带来了一匹新的骏马。 老翁的好友纷纷过来祝贺他。老翁说： “唉，这也许不是什么好事情呢！”</vt:lpstr>
      <vt:lpstr>一天，老翁的儿子正在骑那匹新的骏马，突然不小心从马上掉了下来并摔断了腿。 他从今以后都不能正常走路了。 老翁的朋友都为老翁感到伤心，但老翁却说： “这个意外以后能为咱们带来好运也不一定。”   </vt:lpstr>
      <vt:lpstr>一年后，全国上下的年轻男子都被抓去打仗，大部分去参军的年轻人都死在了战场。 老翁的儿子因为腿受伤了所以避过了这一次劫难。 出自《淮南子·人间训》  </vt:lpstr>
      <vt:lpstr>PowerPoint Presentation</vt:lpstr>
      <vt:lpstr>PowerPoint Presentation</vt:lpstr>
      <vt:lpstr>Ďakujem za pozornosť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Četba čínskych textov</dc:title>
  <dc:creator>Annamária Hegerová</dc:creator>
  <cp:lastModifiedBy>Terezia Hegerova</cp:lastModifiedBy>
  <cp:revision>77</cp:revision>
  <dcterms:created xsi:type="dcterms:W3CDTF">2021-09-19T15:09:17Z</dcterms:created>
  <dcterms:modified xsi:type="dcterms:W3CDTF">2022-11-28T16:30:29Z</dcterms:modified>
</cp:coreProperties>
</file>