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81"/>
  </p:notesMasterIdLst>
  <p:sldIdLst>
    <p:sldId id="256" r:id="rId2"/>
    <p:sldId id="546" r:id="rId3"/>
    <p:sldId id="547" r:id="rId4"/>
    <p:sldId id="552" r:id="rId5"/>
    <p:sldId id="553" r:id="rId6"/>
    <p:sldId id="1361" r:id="rId7"/>
    <p:sldId id="1359" r:id="rId8"/>
    <p:sldId id="1360" r:id="rId9"/>
    <p:sldId id="550" r:id="rId10"/>
    <p:sldId id="554" r:id="rId11"/>
    <p:sldId id="555" r:id="rId12"/>
    <p:sldId id="556" r:id="rId13"/>
    <p:sldId id="1362" r:id="rId14"/>
    <p:sldId id="1363" r:id="rId15"/>
    <p:sldId id="1364" r:id="rId16"/>
    <p:sldId id="1365" r:id="rId17"/>
    <p:sldId id="558" r:id="rId18"/>
    <p:sldId id="559" r:id="rId19"/>
    <p:sldId id="561" r:id="rId20"/>
    <p:sldId id="560" r:id="rId21"/>
    <p:sldId id="562" r:id="rId22"/>
    <p:sldId id="563" r:id="rId23"/>
    <p:sldId id="1366" r:id="rId24"/>
    <p:sldId id="1367" r:id="rId25"/>
    <p:sldId id="1368" r:id="rId26"/>
    <p:sldId id="1369" r:id="rId27"/>
    <p:sldId id="1370" r:id="rId28"/>
    <p:sldId id="1371" r:id="rId29"/>
    <p:sldId id="565" r:id="rId30"/>
    <p:sldId id="566" r:id="rId31"/>
    <p:sldId id="567" r:id="rId32"/>
    <p:sldId id="568" r:id="rId33"/>
    <p:sldId id="1372" r:id="rId34"/>
    <p:sldId id="1374" r:id="rId35"/>
    <p:sldId id="1373" r:id="rId36"/>
    <p:sldId id="1375" r:id="rId37"/>
    <p:sldId id="570" r:id="rId38"/>
    <p:sldId id="569" r:id="rId39"/>
    <p:sldId id="571" r:id="rId40"/>
    <p:sldId id="572" r:id="rId41"/>
    <p:sldId id="1376" r:id="rId42"/>
    <p:sldId id="1377" r:id="rId43"/>
    <p:sldId id="1378" r:id="rId44"/>
    <p:sldId id="1379" r:id="rId45"/>
    <p:sldId id="1115" r:id="rId46"/>
    <p:sldId id="1120" r:id="rId47"/>
    <p:sldId id="1116" r:id="rId48"/>
    <p:sldId id="1121" r:id="rId49"/>
    <p:sldId id="1122" r:id="rId50"/>
    <p:sldId id="1123" r:id="rId51"/>
    <p:sldId id="1124" r:id="rId52"/>
    <p:sldId id="1125" r:id="rId53"/>
    <p:sldId id="1126" r:id="rId54"/>
    <p:sldId id="1384" r:id="rId55"/>
    <p:sldId id="1387" r:id="rId56"/>
    <p:sldId id="1386" r:id="rId57"/>
    <p:sldId id="1385" r:id="rId58"/>
    <p:sldId id="1127" r:id="rId59"/>
    <p:sldId id="1128" r:id="rId60"/>
    <p:sldId id="1129" r:id="rId61"/>
    <p:sldId id="1389" r:id="rId62"/>
    <p:sldId id="1390" r:id="rId63"/>
    <p:sldId id="1388" r:id="rId64"/>
    <p:sldId id="1391" r:id="rId65"/>
    <p:sldId id="1130" r:id="rId66"/>
    <p:sldId id="1131" r:id="rId67"/>
    <p:sldId id="1132" r:id="rId68"/>
    <p:sldId id="1392" r:id="rId69"/>
    <p:sldId id="1394" r:id="rId70"/>
    <p:sldId id="1393" r:id="rId71"/>
    <p:sldId id="1395" r:id="rId72"/>
    <p:sldId id="1133" r:id="rId73"/>
    <p:sldId id="1134" r:id="rId74"/>
    <p:sldId id="1135" r:id="rId75"/>
    <p:sldId id="1380" r:id="rId76"/>
    <p:sldId id="1381" r:id="rId77"/>
    <p:sldId id="1382" r:id="rId78"/>
    <p:sldId id="1383" r:id="rId79"/>
    <p:sldId id="1396" r:id="rId80"/>
    <p:sldId id="1397" r:id="rId81"/>
    <p:sldId id="1398" r:id="rId82"/>
    <p:sldId id="1107" r:id="rId83"/>
    <p:sldId id="1108" r:id="rId84"/>
    <p:sldId id="1109" r:id="rId85"/>
    <p:sldId id="1110" r:id="rId86"/>
    <p:sldId id="1399" r:id="rId87"/>
    <p:sldId id="1400" r:id="rId88"/>
    <p:sldId id="1401" r:id="rId89"/>
    <p:sldId id="1402" r:id="rId90"/>
    <p:sldId id="1111" r:id="rId91"/>
    <p:sldId id="1112" r:id="rId92"/>
    <p:sldId id="1113" r:id="rId93"/>
    <p:sldId id="1114" r:id="rId94"/>
    <p:sldId id="1403" r:id="rId95"/>
    <p:sldId id="1404" r:id="rId96"/>
    <p:sldId id="1405" r:id="rId97"/>
    <p:sldId id="1406" r:id="rId98"/>
    <p:sldId id="1188" r:id="rId99"/>
    <p:sldId id="1189" r:id="rId100"/>
    <p:sldId id="1190" r:id="rId101"/>
    <p:sldId id="1191" r:id="rId102"/>
    <p:sldId id="1407" r:id="rId103"/>
    <p:sldId id="1408" r:id="rId104"/>
    <p:sldId id="1409" r:id="rId105"/>
    <p:sldId id="1410" r:id="rId106"/>
    <p:sldId id="1193" r:id="rId107"/>
    <p:sldId id="1194" r:id="rId108"/>
    <p:sldId id="1195" r:id="rId109"/>
    <p:sldId id="1196" r:id="rId110"/>
    <p:sldId id="1197" r:id="rId111"/>
    <p:sldId id="1198" r:id="rId112"/>
    <p:sldId id="1411" r:id="rId113"/>
    <p:sldId id="1412" r:id="rId114"/>
    <p:sldId id="1413" r:id="rId115"/>
    <p:sldId id="1414" r:id="rId116"/>
    <p:sldId id="1200" r:id="rId117"/>
    <p:sldId id="1201" r:id="rId118"/>
    <p:sldId id="1202" r:id="rId119"/>
    <p:sldId id="1203" r:id="rId120"/>
    <p:sldId id="1204" r:id="rId121"/>
    <p:sldId id="1415" r:id="rId122"/>
    <p:sldId id="1416" r:id="rId123"/>
    <p:sldId id="1417" r:id="rId124"/>
    <p:sldId id="1437" r:id="rId125"/>
    <p:sldId id="1206" r:id="rId126"/>
    <p:sldId id="1207" r:id="rId127"/>
    <p:sldId id="1208" r:id="rId128"/>
    <p:sldId id="1209" r:id="rId129"/>
    <p:sldId id="1210" r:id="rId130"/>
    <p:sldId id="1420" r:id="rId131"/>
    <p:sldId id="1421" r:id="rId132"/>
    <p:sldId id="1419" r:id="rId133"/>
    <p:sldId id="1422" r:id="rId134"/>
    <p:sldId id="1212" r:id="rId135"/>
    <p:sldId id="1213" r:id="rId136"/>
    <p:sldId id="1423" r:id="rId137"/>
    <p:sldId id="1425" r:id="rId138"/>
    <p:sldId id="1424" r:id="rId139"/>
    <p:sldId id="1438" r:id="rId140"/>
    <p:sldId id="1215" r:id="rId141"/>
    <p:sldId id="1214" r:id="rId142"/>
    <p:sldId id="1216" r:id="rId143"/>
    <p:sldId id="1217" r:id="rId144"/>
    <p:sldId id="1426" r:id="rId145"/>
    <p:sldId id="1427" r:id="rId146"/>
    <p:sldId id="1428" r:id="rId147"/>
    <p:sldId id="1429" r:id="rId148"/>
    <p:sldId id="1219" r:id="rId149"/>
    <p:sldId id="1220" r:id="rId150"/>
    <p:sldId id="1221" r:id="rId151"/>
    <p:sldId id="1222" r:id="rId152"/>
    <p:sldId id="1430" r:id="rId153"/>
    <p:sldId id="1431" r:id="rId154"/>
    <p:sldId id="1439" r:id="rId155"/>
    <p:sldId id="1224" r:id="rId156"/>
    <p:sldId id="1226" r:id="rId157"/>
    <p:sldId id="1225" r:id="rId158"/>
    <p:sldId id="1227" r:id="rId159"/>
    <p:sldId id="1228" r:id="rId160"/>
    <p:sldId id="1229" r:id="rId161"/>
    <p:sldId id="1230" r:id="rId162"/>
    <p:sldId id="1231" r:id="rId163"/>
    <p:sldId id="1433" r:id="rId164"/>
    <p:sldId id="1434" r:id="rId165"/>
    <p:sldId id="1232" r:id="rId166"/>
    <p:sldId id="1233" r:id="rId167"/>
    <p:sldId id="1435" r:id="rId168"/>
    <p:sldId id="1436" r:id="rId169"/>
    <p:sldId id="1441" r:id="rId170"/>
    <p:sldId id="1442" r:id="rId171"/>
    <p:sldId id="1440" r:id="rId172"/>
    <p:sldId id="1240" r:id="rId173"/>
    <p:sldId id="1242" r:id="rId174"/>
    <p:sldId id="1243" r:id="rId175"/>
    <p:sldId id="1244" r:id="rId176"/>
    <p:sldId id="1443" r:id="rId177"/>
    <p:sldId id="1444" r:id="rId178"/>
    <p:sldId id="1445" r:id="rId179"/>
    <p:sldId id="1446" r:id="rId180"/>
    <p:sldId id="1246" r:id="rId181"/>
    <p:sldId id="1247" r:id="rId182"/>
    <p:sldId id="1248" r:id="rId183"/>
    <p:sldId id="1249" r:id="rId184"/>
    <p:sldId id="1447" r:id="rId185"/>
    <p:sldId id="1448" r:id="rId186"/>
    <p:sldId id="1449" r:id="rId187"/>
    <p:sldId id="1450" r:id="rId188"/>
    <p:sldId id="1251" r:id="rId189"/>
    <p:sldId id="1252" r:id="rId190"/>
    <p:sldId id="1253" r:id="rId191"/>
    <p:sldId id="1451" r:id="rId192"/>
    <p:sldId id="1452" r:id="rId193"/>
    <p:sldId id="1255" r:id="rId194"/>
    <p:sldId id="1453" r:id="rId195"/>
    <p:sldId id="1256" r:id="rId196"/>
    <p:sldId id="1257" r:id="rId197"/>
    <p:sldId id="1258" r:id="rId198"/>
    <p:sldId id="1259" r:id="rId199"/>
    <p:sldId id="1260" r:id="rId200"/>
    <p:sldId id="1456" r:id="rId201"/>
    <p:sldId id="1457" r:id="rId202"/>
    <p:sldId id="1458" r:id="rId203"/>
    <p:sldId id="1459" r:id="rId204"/>
    <p:sldId id="1261" r:id="rId205"/>
    <p:sldId id="1262" r:id="rId206"/>
    <p:sldId id="1263" r:id="rId207"/>
    <p:sldId id="1264" r:id="rId208"/>
    <p:sldId id="1460" r:id="rId209"/>
    <p:sldId id="1462" r:id="rId210"/>
    <p:sldId id="1461" r:id="rId211"/>
    <p:sldId id="1463" r:id="rId212"/>
    <p:sldId id="1266" r:id="rId213"/>
    <p:sldId id="1267" r:id="rId214"/>
    <p:sldId id="1268" r:id="rId215"/>
    <p:sldId id="1464" r:id="rId216"/>
    <p:sldId id="1465" r:id="rId217"/>
    <p:sldId id="1466" r:id="rId218"/>
    <p:sldId id="1270" r:id="rId219"/>
    <p:sldId id="1272" r:id="rId220"/>
    <p:sldId id="1271" r:id="rId221"/>
    <p:sldId id="1273" r:id="rId222"/>
    <p:sldId id="1274" r:id="rId223"/>
    <p:sldId id="1275" r:id="rId224"/>
    <p:sldId id="1467" r:id="rId225"/>
    <p:sldId id="1468" r:id="rId226"/>
    <p:sldId id="1469" r:id="rId227"/>
    <p:sldId id="1277" r:id="rId228"/>
    <p:sldId id="1279" r:id="rId229"/>
    <p:sldId id="1470" r:id="rId230"/>
    <p:sldId id="1471" r:id="rId231"/>
    <p:sldId id="1472" r:id="rId232"/>
    <p:sldId id="1473" r:id="rId233"/>
    <p:sldId id="1331" r:id="rId234"/>
    <p:sldId id="1332" r:id="rId235"/>
    <p:sldId id="1333" r:id="rId236"/>
    <p:sldId id="1334" r:id="rId237"/>
    <p:sldId id="1474" r:id="rId238"/>
    <p:sldId id="1475" r:id="rId239"/>
    <p:sldId id="1476" r:id="rId240"/>
    <p:sldId id="1477" r:id="rId241"/>
    <p:sldId id="1336" r:id="rId242"/>
    <p:sldId id="1337" r:id="rId243"/>
    <p:sldId id="1338" r:id="rId244"/>
    <p:sldId id="1339" r:id="rId245"/>
    <p:sldId id="1478" r:id="rId246"/>
    <p:sldId id="1479" r:id="rId247"/>
    <p:sldId id="1481" r:id="rId248"/>
    <p:sldId id="1482" r:id="rId249"/>
    <p:sldId id="1341" r:id="rId250"/>
    <p:sldId id="1342" r:id="rId251"/>
    <p:sldId id="1343" r:id="rId252"/>
    <p:sldId id="1344" r:id="rId253"/>
    <p:sldId id="1483" r:id="rId254"/>
    <p:sldId id="1484" r:id="rId255"/>
    <p:sldId id="1485" r:id="rId256"/>
    <p:sldId id="1486" r:id="rId257"/>
    <p:sldId id="1487" r:id="rId258"/>
    <p:sldId id="1346" r:id="rId259"/>
    <p:sldId id="1347" r:id="rId260"/>
    <p:sldId id="1348" r:id="rId261"/>
    <p:sldId id="1349" r:id="rId262"/>
    <p:sldId id="1350" r:id="rId263"/>
    <p:sldId id="1351" r:id="rId264"/>
    <p:sldId id="1352" r:id="rId265"/>
    <p:sldId id="1488" r:id="rId266"/>
    <p:sldId id="1489" r:id="rId267"/>
    <p:sldId id="1490" r:id="rId268"/>
    <p:sldId id="1491" r:id="rId269"/>
    <p:sldId id="1492" r:id="rId270"/>
    <p:sldId id="1354" r:id="rId271"/>
    <p:sldId id="1355" r:id="rId272"/>
    <p:sldId id="1356" r:id="rId273"/>
    <p:sldId id="1357" r:id="rId274"/>
    <p:sldId id="1358" r:id="rId275"/>
    <p:sldId id="1493" r:id="rId276"/>
    <p:sldId id="1494" r:id="rId277"/>
    <p:sldId id="1495" r:id="rId278"/>
    <p:sldId id="1496" r:id="rId279"/>
    <p:sldId id="279" r:id="rId28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A10027A-CCA1-445A-AFF5-488D8ED1C6F4}">
  <a:tblStyle styleId="{9A10027A-CCA1-445A-AFF5-488D8ED1C6F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86697" autoAdjust="0"/>
  </p:normalViewPr>
  <p:slideViewPr>
    <p:cSldViewPr snapToGrid="0">
      <p:cViewPr varScale="1">
        <p:scale>
          <a:sx n="134" d="100"/>
          <a:sy n="134" d="100"/>
        </p:scale>
        <p:origin x="978" y="9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notesMaster" Target="notesMasters/notesMaster1.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presProps" Target="presProps.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viewProps" Target="viewProp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555989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894492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5540b6adc3_2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7" name="Google Shape;1877;g5540b6adc3_2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zh-TW" altLang="en-US" dirty="0"/>
              <a:t>也可以問他們電費有沒有增加過、有沒有換過髮型或髮色、眼鏡</a:t>
            </a:r>
            <a:r>
              <a:rPr lang="en-US" altLang="zh-TW" dirty="0"/>
              <a:t>……</a:t>
            </a:r>
            <a:endParaRPr lang="zh-TW" altLang="en-US" dirty="0"/>
          </a:p>
        </p:txBody>
      </p:sp>
    </p:spTree>
    <p:extLst>
      <p:ext uri="{BB962C8B-B14F-4D97-AF65-F5344CB8AC3E}">
        <p14:creationId xmlns:p14="http://schemas.microsoft.com/office/powerpoint/2010/main" val="1843546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2495956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例如：保證一定要減肥、一定不會迷路</a:t>
            </a:r>
          </a:p>
        </p:txBody>
      </p:sp>
    </p:spTree>
    <p:extLst>
      <p:ext uri="{BB962C8B-B14F-4D97-AF65-F5344CB8AC3E}">
        <p14:creationId xmlns:p14="http://schemas.microsoft.com/office/powerpoint/2010/main" val="3566107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859757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CN" altLang="en-US" sz="1100" dirty="0">
                <a:solidFill>
                  <a:schemeClr val="bg2"/>
                </a:solidFill>
              </a:rPr>
              <a:t>例如：看食谱煮饭、洗手、</a:t>
            </a:r>
            <a:r>
              <a:rPr lang="en-US" altLang="zh-CN" sz="1100" dirty="0">
                <a:solidFill>
                  <a:schemeClr val="bg2"/>
                </a:solidFill>
              </a:rPr>
              <a:t>CPR</a:t>
            </a:r>
            <a:endParaRPr lang="zh-TW" altLang="en-US" dirty="0"/>
          </a:p>
        </p:txBody>
      </p:sp>
    </p:spTree>
    <p:extLst>
      <p:ext uri="{BB962C8B-B14F-4D97-AF65-F5344CB8AC3E}">
        <p14:creationId xmlns:p14="http://schemas.microsoft.com/office/powerpoint/2010/main" val="794497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sz="1100" dirty="0">
                <a:solidFill>
                  <a:schemeClr val="bg2"/>
                </a:solidFill>
              </a:rPr>
              <a:t>按照聖誕節的傳統，我們家會在 </a:t>
            </a:r>
            <a:r>
              <a:rPr lang="en-US" altLang="zh-TW" sz="1100" dirty="0">
                <a:solidFill>
                  <a:schemeClr val="bg2"/>
                </a:solidFill>
              </a:rPr>
              <a:t>24</a:t>
            </a:r>
            <a:r>
              <a:rPr lang="zh-TW" altLang="en-US" sz="1100" dirty="0">
                <a:solidFill>
                  <a:schemeClr val="bg2"/>
                </a:solidFill>
              </a:rPr>
              <a:t> 號一起吃晚餐</a:t>
            </a:r>
            <a:r>
              <a:rPr lang="en-US" altLang="zh-TW" sz="1100" dirty="0">
                <a:solidFill>
                  <a:schemeClr val="bg2"/>
                </a:solidFill>
              </a:rPr>
              <a:t>……</a:t>
            </a:r>
            <a:endParaRPr lang="zh-TW" altLang="en-US" dirty="0"/>
          </a:p>
        </p:txBody>
      </p:sp>
    </p:spTree>
    <p:extLst>
      <p:ext uri="{BB962C8B-B14F-4D97-AF65-F5344CB8AC3E}">
        <p14:creationId xmlns:p14="http://schemas.microsoft.com/office/powerpoint/2010/main" val="3367783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563536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485733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title" type="title">
  <p:cSld name="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p:nvPr/>
        </p:nvSpPr>
        <p:spPr>
          <a:xfrm>
            <a:off x="18639" y="1507984"/>
            <a:ext cx="176" cy="172"/>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8639" y="2419108"/>
            <a:ext cx="176" cy="172"/>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12" name="Google Shape;12;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13" name="Google Shape;13;p2"/>
          <p:cNvSpPr txBox="1">
            <a:spLocks noGrp="1"/>
          </p:cNvSpPr>
          <p:nvPr>
            <p:ph type="ctrTitle"/>
          </p:nvPr>
        </p:nvSpPr>
        <p:spPr>
          <a:xfrm flipH="1">
            <a:off x="623625" y="2236500"/>
            <a:ext cx="3576900" cy="6705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ExtraBold"/>
              <a:buNone/>
              <a:defRPr sz="3600">
                <a:latin typeface="Montserrat ExtraBold"/>
                <a:ea typeface="Montserrat ExtraBold"/>
                <a:cs typeface="Montserrat ExtraBold"/>
                <a:sym typeface="Montserrat ExtraBo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flipH="1">
            <a:off x="623500" y="3116767"/>
            <a:ext cx="3629100" cy="670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EB Garamond"/>
              <a:buNone/>
              <a:defRPr sz="1400">
                <a:latin typeface="EB Garamond"/>
                <a:ea typeface="EB Garamond"/>
                <a:cs typeface="EB Garamond"/>
                <a:sym typeface="EB Garamond"/>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5" name="Google Shape;15;p2"/>
          <p:cNvSpPr/>
          <p:nvPr/>
        </p:nvSpPr>
        <p:spPr>
          <a:xfrm>
            <a:off x="4099510" y="-103020"/>
            <a:ext cx="5995571" cy="6199231"/>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39"/>
        <p:cNvGrpSpPr/>
        <p:nvPr/>
      </p:nvGrpSpPr>
      <p:grpSpPr>
        <a:xfrm>
          <a:off x="0" y="0"/>
          <a:ext cx="0" cy="0"/>
          <a:chOff x="0" y="0"/>
          <a:chExt cx="0" cy="0"/>
        </a:xfrm>
      </p:grpSpPr>
      <p:sp>
        <p:nvSpPr>
          <p:cNvPr id="40" name="Google Shape;40;p4"/>
          <p:cNvSpPr/>
          <p:nvPr/>
        </p:nvSpPr>
        <p:spPr>
          <a:xfrm rot="-5400000">
            <a:off x="-101015" y="-226845"/>
            <a:ext cx="5995571" cy="6199231"/>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9AD7D2">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txBox="1">
            <a:spLocks noGrp="1"/>
          </p:cNvSpPr>
          <p:nvPr>
            <p:ph type="ctrTitle"/>
          </p:nvPr>
        </p:nvSpPr>
        <p:spPr>
          <a:xfrm>
            <a:off x="831200" y="376498"/>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42" name="Google Shape;42;p4"/>
          <p:cNvSpPr txBox="1">
            <a:spLocks noGrp="1"/>
          </p:cNvSpPr>
          <p:nvPr>
            <p:ph type="subTitle" idx="1"/>
          </p:nvPr>
        </p:nvSpPr>
        <p:spPr>
          <a:xfrm>
            <a:off x="831200" y="2314225"/>
            <a:ext cx="42249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1752247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
        <p:cNvGrpSpPr/>
        <p:nvPr/>
      </p:nvGrpSpPr>
      <p:grpSpPr>
        <a:xfrm>
          <a:off x="0" y="0"/>
          <a:ext cx="0" cy="0"/>
          <a:chOff x="0" y="0"/>
          <a:chExt cx="0" cy="0"/>
        </a:xfrm>
      </p:grpSpPr>
      <p:sp>
        <p:nvSpPr>
          <p:cNvPr id="44" name="Google Shape;44;p5"/>
          <p:cNvSpPr/>
          <p:nvPr/>
        </p:nvSpPr>
        <p:spPr>
          <a:xfrm>
            <a:off x="3356560" y="-236370"/>
            <a:ext cx="5995571" cy="6199231"/>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F2CC">
              <a:alpha val="3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txBox="1">
            <a:spLocks noGrp="1"/>
          </p:cNvSpPr>
          <p:nvPr>
            <p:ph type="subTitle" idx="1"/>
          </p:nvPr>
        </p:nvSpPr>
        <p:spPr>
          <a:xfrm>
            <a:off x="2286775" y="1780575"/>
            <a:ext cx="4717500" cy="631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46" name="Google Shape;46;p5"/>
          <p:cNvSpPr txBox="1">
            <a:spLocks noGrp="1"/>
          </p:cNvSpPr>
          <p:nvPr>
            <p:ph type="ctrTitle"/>
          </p:nvPr>
        </p:nvSpPr>
        <p:spPr>
          <a:xfrm>
            <a:off x="3099175" y="2412374"/>
            <a:ext cx="3092700" cy="54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extLst>
      <p:ext uri="{BB962C8B-B14F-4D97-AF65-F5344CB8AC3E}">
        <p14:creationId xmlns:p14="http://schemas.microsoft.com/office/powerpoint/2010/main" val="2290446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rgbClr val="FFFFFF"/>
        </a:solidFill>
        <a:effectLst/>
      </p:bgPr>
    </p:bg>
    <p:spTree>
      <p:nvGrpSpPr>
        <p:cNvPr id="1" name="Shape 63"/>
        <p:cNvGrpSpPr/>
        <p:nvPr/>
      </p:nvGrpSpPr>
      <p:grpSpPr>
        <a:xfrm>
          <a:off x="0" y="0"/>
          <a:ext cx="0" cy="0"/>
          <a:chOff x="0" y="0"/>
          <a:chExt cx="0" cy="0"/>
        </a:xfrm>
      </p:grpSpPr>
      <p:sp>
        <p:nvSpPr>
          <p:cNvPr id="64" name="Google Shape;64;p8"/>
          <p:cNvSpPr/>
          <p:nvPr/>
        </p:nvSpPr>
        <p:spPr>
          <a:xfrm>
            <a:off x="2618169" y="-318351"/>
            <a:ext cx="6811569" cy="7337207"/>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E48D">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p:nvPr/>
        </p:nvSpPr>
        <p:spPr>
          <a:xfrm>
            <a:off x="742950" y="710350"/>
            <a:ext cx="8686800" cy="279600"/>
          </a:xfrm>
          <a:prstGeom prst="rect">
            <a:avLst/>
          </a:pr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200">
                <a:solidFill>
                  <a:srgbClr val="FFFFFF"/>
                </a:solidFill>
              </a:defRPr>
            </a:lvl1pPr>
            <a:lvl2pPr lvl="1" algn="ctr" rtl="0">
              <a:spcBef>
                <a:spcPts val="0"/>
              </a:spcBef>
              <a:spcAft>
                <a:spcPts val="0"/>
              </a:spcAft>
              <a:buClr>
                <a:srgbClr val="000000"/>
              </a:buClr>
              <a:buSzPts val="1100"/>
              <a:buNone/>
              <a:defRPr sz="1100">
                <a:solidFill>
                  <a:srgbClr val="000000"/>
                </a:solidFill>
              </a:defRPr>
            </a:lvl2pPr>
            <a:lvl3pPr lvl="2" algn="ctr" rtl="0">
              <a:spcBef>
                <a:spcPts val="0"/>
              </a:spcBef>
              <a:spcAft>
                <a:spcPts val="0"/>
              </a:spcAft>
              <a:buClr>
                <a:srgbClr val="000000"/>
              </a:buClr>
              <a:buSzPts val="1100"/>
              <a:buNone/>
              <a:defRPr sz="1100">
                <a:solidFill>
                  <a:srgbClr val="000000"/>
                </a:solidFill>
              </a:defRPr>
            </a:lvl3pPr>
            <a:lvl4pPr lvl="3" algn="ctr" rtl="0">
              <a:spcBef>
                <a:spcPts val="0"/>
              </a:spcBef>
              <a:spcAft>
                <a:spcPts val="0"/>
              </a:spcAft>
              <a:buClr>
                <a:srgbClr val="000000"/>
              </a:buClr>
              <a:buSzPts val="1100"/>
              <a:buNone/>
              <a:defRPr sz="1100">
                <a:solidFill>
                  <a:srgbClr val="000000"/>
                </a:solidFill>
              </a:defRPr>
            </a:lvl4pPr>
            <a:lvl5pPr lvl="4" algn="ctr" rtl="0">
              <a:spcBef>
                <a:spcPts val="0"/>
              </a:spcBef>
              <a:spcAft>
                <a:spcPts val="0"/>
              </a:spcAft>
              <a:buClr>
                <a:srgbClr val="000000"/>
              </a:buClr>
              <a:buSzPts val="1100"/>
              <a:buNone/>
              <a:defRPr sz="1100">
                <a:solidFill>
                  <a:srgbClr val="000000"/>
                </a:solidFill>
              </a:defRPr>
            </a:lvl5pPr>
            <a:lvl6pPr lvl="5" algn="ctr" rtl="0">
              <a:spcBef>
                <a:spcPts val="0"/>
              </a:spcBef>
              <a:spcAft>
                <a:spcPts val="0"/>
              </a:spcAft>
              <a:buClr>
                <a:srgbClr val="000000"/>
              </a:buClr>
              <a:buSzPts val="1100"/>
              <a:buNone/>
              <a:defRPr sz="1100">
                <a:solidFill>
                  <a:srgbClr val="000000"/>
                </a:solidFill>
              </a:defRPr>
            </a:lvl6pPr>
            <a:lvl7pPr lvl="6" algn="ctr" rtl="0">
              <a:spcBef>
                <a:spcPts val="0"/>
              </a:spcBef>
              <a:spcAft>
                <a:spcPts val="0"/>
              </a:spcAft>
              <a:buClr>
                <a:srgbClr val="000000"/>
              </a:buClr>
              <a:buSzPts val="1100"/>
              <a:buNone/>
              <a:defRPr sz="1100">
                <a:solidFill>
                  <a:srgbClr val="000000"/>
                </a:solidFill>
              </a:defRPr>
            </a:lvl7pPr>
            <a:lvl8pPr lvl="7" algn="ctr" rtl="0">
              <a:spcBef>
                <a:spcPts val="0"/>
              </a:spcBef>
              <a:spcAft>
                <a:spcPts val="0"/>
              </a:spcAft>
              <a:buClr>
                <a:srgbClr val="000000"/>
              </a:buClr>
              <a:buSzPts val="1100"/>
              <a:buNone/>
              <a:defRPr sz="1100">
                <a:solidFill>
                  <a:srgbClr val="000000"/>
                </a:solidFill>
              </a:defRPr>
            </a:lvl8pPr>
            <a:lvl9pPr lvl="8" algn="ctr" rtl="0">
              <a:spcBef>
                <a:spcPts val="0"/>
              </a:spcBef>
              <a:spcAft>
                <a:spcPts val="0"/>
              </a:spcAft>
              <a:buClr>
                <a:srgbClr val="000000"/>
              </a:buClr>
              <a:buSzPts val="1100"/>
              <a:buNone/>
              <a:defRPr sz="1100">
                <a:solidFill>
                  <a:srgbClr val="000000"/>
                </a:solidFill>
              </a:defRPr>
            </a:lvl9pPr>
          </a:lstStyle>
          <a:p>
            <a:endParaRPr/>
          </a:p>
        </p:txBody>
      </p:sp>
      <p:sp>
        <p:nvSpPr>
          <p:cNvPr id="67" name="Google Shape;67;p8"/>
          <p:cNvSpPr/>
          <p:nvPr/>
        </p:nvSpPr>
        <p:spPr>
          <a:xfrm>
            <a:off x="419100" y="732400"/>
            <a:ext cx="235500" cy="235500"/>
          </a:xfrm>
          <a:prstGeom prst="ellipse">
            <a:avLst/>
          </a:pr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95250" y="732400"/>
            <a:ext cx="235500" cy="235500"/>
          </a:xfrm>
          <a:prstGeom prst="ellipse">
            <a:avLst/>
          </a:pr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679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rgbClr val="FFFFFF"/>
        </a:solidFill>
        <a:effectLst/>
      </p:bgPr>
    </p:bg>
    <p:spTree>
      <p:nvGrpSpPr>
        <p:cNvPr id="1" name="Shape 69"/>
        <p:cNvGrpSpPr/>
        <p:nvPr/>
      </p:nvGrpSpPr>
      <p:grpSpPr>
        <a:xfrm>
          <a:off x="0" y="0"/>
          <a:ext cx="0" cy="0"/>
          <a:chOff x="0" y="0"/>
          <a:chExt cx="0" cy="0"/>
        </a:xfrm>
      </p:grpSpPr>
      <p:sp>
        <p:nvSpPr>
          <p:cNvPr id="70" name="Google Shape;70;p9"/>
          <p:cNvSpPr/>
          <p:nvPr/>
        </p:nvSpPr>
        <p:spPr>
          <a:xfrm rot="5400000">
            <a:off x="3902197" y="260906"/>
            <a:ext cx="5602683" cy="6035175"/>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ADDBD7">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
          <p:cNvSpPr/>
          <p:nvPr/>
        </p:nvSpPr>
        <p:spPr>
          <a:xfrm>
            <a:off x="742950" y="710350"/>
            <a:ext cx="8686800" cy="279600"/>
          </a:xfrm>
          <a:prstGeom prst="rect">
            <a:avLst/>
          </a:pr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200">
                <a:solidFill>
                  <a:srgbClr val="FFFFFF"/>
                </a:solidFill>
              </a:defRPr>
            </a:lvl1pPr>
            <a:lvl2pPr lvl="1" algn="ctr" rtl="0">
              <a:spcBef>
                <a:spcPts val="0"/>
              </a:spcBef>
              <a:spcAft>
                <a:spcPts val="0"/>
              </a:spcAft>
              <a:buClr>
                <a:srgbClr val="000000"/>
              </a:buClr>
              <a:buSzPts val="1100"/>
              <a:buNone/>
              <a:defRPr sz="1100">
                <a:solidFill>
                  <a:srgbClr val="000000"/>
                </a:solidFill>
              </a:defRPr>
            </a:lvl2pPr>
            <a:lvl3pPr lvl="2" algn="ctr" rtl="0">
              <a:spcBef>
                <a:spcPts val="0"/>
              </a:spcBef>
              <a:spcAft>
                <a:spcPts val="0"/>
              </a:spcAft>
              <a:buClr>
                <a:srgbClr val="000000"/>
              </a:buClr>
              <a:buSzPts val="1100"/>
              <a:buNone/>
              <a:defRPr sz="1100">
                <a:solidFill>
                  <a:srgbClr val="000000"/>
                </a:solidFill>
              </a:defRPr>
            </a:lvl3pPr>
            <a:lvl4pPr lvl="3" algn="ctr" rtl="0">
              <a:spcBef>
                <a:spcPts val="0"/>
              </a:spcBef>
              <a:spcAft>
                <a:spcPts val="0"/>
              </a:spcAft>
              <a:buClr>
                <a:srgbClr val="000000"/>
              </a:buClr>
              <a:buSzPts val="1100"/>
              <a:buNone/>
              <a:defRPr sz="1100">
                <a:solidFill>
                  <a:srgbClr val="000000"/>
                </a:solidFill>
              </a:defRPr>
            </a:lvl4pPr>
            <a:lvl5pPr lvl="4" algn="ctr" rtl="0">
              <a:spcBef>
                <a:spcPts val="0"/>
              </a:spcBef>
              <a:spcAft>
                <a:spcPts val="0"/>
              </a:spcAft>
              <a:buClr>
                <a:srgbClr val="000000"/>
              </a:buClr>
              <a:buSzPts val="1100"/>
              <a:buNone/>
              <a:defRPr sz="1100">
                <a:solidFill>
                  <a:srgbClr val="000000"/>
                </a:solidFill>
              </a:defRPr>
            </a:lvl5pPr>
            <a:lvl6pPr lvl="5" algn="ctr" rtl="0">
              <a:spcBef>
                <a:spcPts val="0"/>
              </a:spcBef>
              <a:spcAft>
                <a:spcPts val="0"/>
              </a:spcAft>
              <a:buClr>
                <a:srgbClr val="000000"/>
              </a:buClr>
              <a:buSzPts val="1100"/>
              <a:buNone/>
              <a:defRPr sz="1100">
                <a:solidFill>
                  <a:srgbClr val="000000"/>
                </a:solidFill>
              </a:defRPr>
            </a:lvl6pPr>
            <a:lvl7pPr lvl="6" algn="ctr" rtl="0">
              <a:spcBef>
                <a:spcPts val="0"/>
              </a:spcBef>
              <a:spcAft>
                <a:spcPts val="0"/>
              </a:spcAft>
              <a:buClr>
                <a:srgbClr val="000000"/>
              </a:buClr>
              <a:buSzPts val="1100"/>
              <a:buNone/>
              <a:defRPr sz="1100">
                <a:solidFill>
                  <a:srgbClr val="000000"/>
                </a:solidFill>
              </a:defRPr>
            </a:lvl7pPr>
            <a:lvl8pPr lvl="7" algn="ctr" rtl="0">
              <a:spcBef>
                <a:spcPts val="0"/>
              </a:spcBef>
              <a:spcAft>
                <a:spcPts val="0"/>
              </a:spcAft>
              <a:buClr>
                <a:srgbClr val="000000"/>
              </a:buClr>
              <a:buSzPts val="1100"/>
              <a:buNone/>
              <a:defRPr sz="1100">
                <a:solidFill>
                  <a:srgbClr val="000000"/>
                </a:solidFill>
              </a:defRPr>
            </a:lvl8pPr>
            <a:lvl9pPr lvl="8" algn="ctr" rtl="0">
              <a:spcBef>
                <a:spcPts val="0"/>
              </a:spcBef>
              <a:spcAft>
                <a:spcPts val="0"/>
              </a:spcAft>
              <a:buClr>
                <a:srgbClr val="000000"/>
              </a:buClr>
              <a:buSzPts val="1100"/>
              <a:buNone/>
              <a:defRPr sz="1100">
                <a:solidFill>
                  <a:srgbClr val="000000"/>
                </a:solidFill>
              </a:defRPr>
            </a:lvl9pPr>
          </a:lstStyle>
          <a:p>
            <a:endParaRPr/>
          </a:p>
        </p:txBody>
      </p:sp>
      <p:sp>
        <p:nvSpPr>
          <p:cNvPr id="73" name="Google Shape;73;p9"/>
          <p:cNvSpPr/>
          <p:nvPr/>
        </p:nvSpPr>
        <p:spPr>
          <a:xfrm>
            <a:off x="419100" y="732400"/>
            <a:ext cx="235500" cy="235500"/>
          </a:xfrm>
          <a:prstGeom prst="ellipse">
            <a:avLst/>
          </a:pr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9"/>
          <p:cNvSpPr/>
          <p:nvPr/>
        </p:nvSpPr>
        <p:spPr>
          <a:xfrm>
            <a:off x="95250" y="732400"/>
            <a:ext cx="235500" cy="235500"/>
          </a:xfrm>
          <a:prstGeom prst="ellipse">
            <a:avLst/>
          </a:pr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855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anks">
  <p:cSld name="Thanks">
    <p:bg>
      <p:bgPr>
        <a:solidFill>
          <a:srgbClr val="FFFFFF"/>
        </a:solidFill>
        <a:effectLst/>
      </p:bgPr>
    </p:bg>
    <p:spTree>
      <p:nvGrpSpPr>
        <p:cNvPr id="1" name="Shape 75"/>
        <p:cNvGrpSpPr/>
        <p:nvPr/>
      </p:nvGrpSpPr>
      <p:grpSpPr>
        <a:xfrm>
          <a:off x="0" y="0"/>
          <a:ext cx="0" cy="0"/>
          <a:chOff x="0" y="0"/>
          <a:chExt cx="0" cy="0"/>
        </a:xfrm>
      </p:grpSpPr>
      <p:sp>
        <p:nvSpPr>
          <p:cNvPr id="76" name="Google Shape;76;p10"/>
          <p:cNvSpPr/>
          <p:nvPr/>
        </p:nvSpPr>
        <p:spPr>
          <a:xfrm rot="-5400000">
            <a:off x="126769" y="-375501"/>
            <a:ext cx="6811569" cy="7337207"/>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ADDBD7">
              <a:alpha val="2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0"/>
          <p:cNvSpPr txBox="1">
            <a:spLocks noGrp="1"/>
          </p:cNvSpPr>
          <p:nvPr>
            <p:ph type="ctrTitle"/>
          </p:nvPr>
        </p:nvSpPr>
        <p:spPr>
          <a:xfrm>
            <a:off x="477026" y="1557850"/>
            <a:ext cx="4209300" cy="8517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CB64"/>
              </a:buClr>
              <a:buSzPts val="4800"/>
              <a:buNone/>
              <a:defRPr sz="4800">
                <a:solidFill>
                  <a:srgbClr val="FFCB64"/>
                </a:solidFill>
              </a:defRPr>
            </a:lvl1pPr>
            <a:lvl2pPr lvl="1" algn="ctr" rtl="0">
              <a:spcBef>
                <a:spcPts val="0"/>
              </a:spcBef>
              <a:spcAft>
                <a:spcPts val="0"/>
              </a:spcAft>
              <a:buClr>
                <a:srgbClr val="000000"/>
              </a:buClr>
              <a:buSzPts val="4800"/>
              <a:buNone/>
              <a:defRPr sz="4800">
                <a:solidFill>
                  <a:srgbClr val="000000"/>
                </a:solidFill>
              </a:defRPr>
            </a:lvl2pPr>
            <a:lvl3pPr lvl="2" algn="ctr" rtl="0">
              <a:spcBef>
                <a:spcPts val="0"/>
              </a:spcBef>
              <a:spcAft>
                <a:spcPts val="0"/>
              </a:spcAft>
              <a:buClr>
                <a:srgbClr val="000000"/>
              </a:buClr>
              <a:buSzPts val="4800"/>
              <a:buNone/>
              <a:defRPr sz="4800">
                <a:solidFill>
                  <a:srgbClr val="000000"/>
                </a:solidFill>
              </a:defRPr>
            </a:lvl3pPr>
            <a:lvl4pPr lvl="3" algn="ctr" rtl="0">
              <a:spcBef>
                <a:spcPts val="0"/>
              </a:spcBef>
              <a:spcAft>
                <a:spcPts val="0"/>
              </a:spcAft>
              <a:buClr>
                <a:srgbClr val="000000"/>
              </a:buClr>
              <a:buSzPts val="4800"/>
              <a:buNone/>
              <a:defRPr sz="4800">
                <a:solidFill>
                  <a:srgbClr val="000000"/>
                </a:solidFill>
              </a:defRPr>
            </a:lvl4pPr>
            <a:lvl5pPr lvl="4" algn="ctr" rtl="0">
              <a:spcBef>
                <a:spcPts val="0"/>
              </a:spcBef>
              <a:spcAft>
                <a:spcPts val="0"/>
              </a:spcAft>
              <a:buClr>
                <a:srgbClr val="000000"/>
              </a:buClr>
              <a:buSzPts val="4800"/>
              <a:buNone/>
              <a:defRPr sz="4800">
                <a:solidFill>
                  <a:srgbClr val="000000"/>
                </a:solidFill>
              </a:defRPr>
            </a:lvl5pPr>
            <a:lvl6pPr lvl="5" algn="ctr" rtl="0">
              <a:spcBef>
                <a:spcPts val="0"/>
              </a:spcBef>
              <a:spcAft>
                <a:spcPts val="0"/>
              </a:spcAft>
              <a:buClr>
                <a:srgbClr val="000000"/>
              </a:buClr>
              <a:buSzPts val="4800"/>
              <a:buNone/>
              <a:defRPr sz="4800">
                <a:solidFill>
                  <a:srgbClr val="000000"/>
                </a:solidFill>
              </a:defRPr>
            </a:lvl6pPr>
            <a:lvl7pPr lvl="6" algn="ctr" rtl="0">
              <a:spcBef>
                <a:spcPts val="0"/>
              </a:spcBef>
              <a:spcAft>
                <a:spcPts val="0"/>
              </a:spcAft>
              <a:buClr>
                <a:srgbClr val="000000"/>
              </a:buClr>
              <a:buSzPts val="4800"/>
              <a:buNone/>
              <a:defRPr sz="4800">
                <a:solidFill>
                  <a:srgbClr val="000000"/>
                </a:solidFill>
              </a:defRPr>
            </a:lvl7pPr>
            <a:lvl8pPr lvl="7" algn="ctr" rtl="0">
              <a:spcBef>
                <a:spcPts val="0"/>
              </a:spcBef>
              <a:spcAft>
                <a:spcPts val="0"/>
              </a:spcAft>
              <a:buClr>
                <a:srgbClr val="000000"/>
              </a:buClr>
              <a:buSzPts val="4800"/>
              <a:buNone/>
              <a:defRPr sz="4800">
                <a:solidFill>
                  <a:srgbClr val="000000"/>
                </a:solidFill>
              </a:defRPr>
            </a:lvl8pPr>
            <a:lvl9pPr lvl="8" algn="ctr" rtl="0">
              <a:spcBef>
                <a:spcPts val="0"/>
              </a:spcBef>
              <a:spcAft>
                <a:spcPts val="0"/>
              </a:spcAft>
              <a:buClr>
                <a:srgbClr val="000000"/>
              </a:buClr>
              <a:buSzPts val="4800"/>
              <a:buNone/>
              <a:defRPr sz="4800">
                <a:solidFill>
                  <a:srgbClr val="000000"/>
                </a:solidFill>
              </a:defRPr>
            </a:lvl9pPr>
          </a:lstStyle>
          <a:p>
            <a:endParaRPr/>
          </a:p>
        </p:txBody>
      </p:sp>
      <p:sp>
        <p:nvSpPr>
          <p:cNvPr id="78" name="Google Shape;78;p10"/>
          <p:cNvSpPr txBox="1">
            <a:spLocks noGrp="1"/>
          </p:cNvSpPr>
          <p:nvPr>
            <p:ph type="subTitle" idx="1"/>
          </p:nvPr>
        </p:nvSpPr>
        <p:spPr>
          <a:xfrm flipH="1">
            <a:off x="1674026" y="2409550"/>
            <a:ext cx="3012300" cy="1671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Clr>
                <a:srgbClr val="000000"/>
              </a:buClr>
              <a:buSzPts val="1200"/>
              <a:buNone/>
              <a:defRPr>
                <a:solidFill>
                  <a:srgbClr val="000000"/>
                </a:solidFill>
              </a:defRPr>
            </a:lvl2pPr>
            <a:lvl3pPr lvl="2" algn="r" rtl="0">
              <a:lnSpc>
                <a:spcPct val="100000"/>
              </a:lnSpc>
              <a:spcBef>
                <a:spcPts val="0"/>
              </a:spcBef>
              <a:spcAft>
                <a:spcPts val="0"/>
              </a:spcAft>
              <a:buClr>
                <a:srgbClr val="000000"/>
              </a:buClr>
              <a:buSzPts val="1200"/>
              <a:buNone/>
              <a:defRPr>
                <a:solidFill>
                  <a:srgbClr val="000000"/>
                </a:solidFill>
              </a:defRPr>
            </a:lvl3pPr>
            <a:lvl4pPr lvl="3" algn="r" rtl="0">
              <a:lnSpc>
                <a:spcPct val="100000"/>
              </a:lnSpc>
              <a:spcBef>
                <a:spcPts val="0"/>
              </a:spcBef>
              <a:spcAft>
                <a:spcPts val="0"/>
              </a:spcAft>
              <a:buClr>
                <a:srgbClr val="000000"/>
              </a:buClr>
              <a:buSzPts val="1200"/>
              <a:buNone/>
              <a:defRPr>
                <a:solidFill>
                  <a:srgbClr val="000000"/>
                </a:solidFill>
              </a:defRPr>
            </a:lvl4pPr>
            <a:lvl5pPr lvl="4" algn="r" rtl="0">
              <a:lnSpc>
                <a:spcPct val="100000"/>
              </a:lnSpc>
              <a:spcBef>
                <a:spcPts val="0"/>
              </a:spcBef>
              <a:spcAft>
                <a:spcPts val="0"/>
              </a:spcAft>
              <a:buClr>
                <a:srgbClr val="000000"/>
              </a:buClr>
              <a:buSzPts val="1200"/>
              <a:buNone/>
              <a:defRPr>
                <a:solidFill>
                  <a:srgbClr val="000000"/>
                </a:solidFill>
              </a:defRPr>
            </a:lvl5pPr>
            <a:lvl6pPr lvl="5" algn="r" rtl="0">
              <a:lnSpc>
                <a:spcPct val="100000"/>
              </a:lnSpc>
              <a:spcBef>
                <a:spcPts val="0"/>
              </a:spcBef>
              <a:spcAft>
                <a:spcPts val="0"/>
              </a:spcAft>
              <a:buClr>
                <a:srgbClr val="000000"/>
              </a:buClr>
              <a:buSzPts val="1200"/>
              <a:buNone/>
              <a:defRPr>
                <a:solidFill>
                  <a:srgbClr val="000000"/>
                </a:solidFill>
              </a:defRPr>
            </a:lvl6pPr>
            <a:lvl7pPr lvl="6" algn="r" rtl="0">
              <a:lnSpc>
                <a:spcPct val="100000"/>
              </a:lnSpc>
              <a:spcBef>
                <a:spcPts val="0"/>
              </a:spcBef>
              <a:spcAft>
                <a:spcPts val="0"/>
              </a:spcAft>
              <a:buClr>
                <a:srgbClr val="000000"/>
              </a:buClr>
              <a:buSzPts val="1200"/>
              <a:buNone/>
              <a:defRPr>
                <a:solidFill>
                  <a:srgbClr val="000000"/>
                </a:solidFill>
              </a:defRPr>
            </a:lvl7pPr>
            <a:lvl8pPr lvl="7" algn="r" rtl="0">
              <a:lnSpc>
                <a:spcPct val="100000"/>
              </a:lnSpc>
              <a:spcBef>
                <a:spcPts val="0"/>
              </a:spcBef>
              <a:spcAft>
                <a:spcPts val="0"/>
              </a:spcAft>
              <a:buClr>
                <a:srgbClr val="000000"/>
              </a:buClr>
              <a:buSzPts val="1200"/>
              <a:buNone/>
              <a:defRPr>
                <a:solidFill>
                  <a:srgbClr val="000000"/>
                </a:solidFill>
              </a:defRPr>
            </a:lvl8pPr>
            <a:lvl9pPr lvl="8" algn="r" rtl="0">
              <a:lnSpc>
                <a:spcPct val="100000"/>
              </a:lnSpc>
              <a:spcBef>
                <a:spcPts val="0"/>
              </a:spcBef>
              <a:spcAft>
                <a:spcPts val="0"/>
              </a:spcAft>
              <a:buClr>
                <a:srgbClr val="000000"/>
              </a:buClr>
              <a:buSzPts val="1200"/>
              <a:buNone/>
              <a:defRPr>
                <a:solidFill>
                  <a:srgbClr val="000000"/>
                </a:solidFill>
              </a:defRPr>
            </a:lvl9pPr>
          </a:lstStyle>
          <a:p>
            <a:endParaRPr/>
          </a:p>
        </p:txBody>
      </p:sp>
      <p:sp>
        <p:nvSpPr>
          <p:cNvPr id="79" name="Google Shape;79;p10"/>
          <p:cNvSpPr txBox="1"/>
          <p:nvPr/>
        </p:nvSpPr>
        <p:spPr>
          <a:xfrm>
            <a:off x="1263550" y="3683250"/>
            <a:ext cx="3398100" cy="17844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300"/>
              </a:spcBef>
              <a:spcAft>
                <a:spcPts val="0"/>
              </a:spcAft>
              <a:buNone/>
            </a:pPr>
            <a:r>
              <a:rPr lang="en" sz="900">
                <a:solidFill>
                  <a:srgbClr val="434343"/>
                </a:solidFill>
                <a:latin typeface="EB Garamond"/>
                <a:ea typeface="EB Garamond"/>
                <a:cs typeface="EB Garamond"/>
                <a:sym typeface="EB Garamond"/>
              </a:rPr>
              <a:t>CREDITS: This presentation template was created by </a:t>
            </a:r>
            <a:r>
              <a:rPr lang="en" sz="900" b="1">
                <a:solidFill>
                  <a:srgbClr val="434343"/>
                </a:solidFill>
                <a:uFill>
                  <a:noFill/>
                </a:uFill>
                <a:latin typeface="EB Garamond"/>
                <a:ea typeface="EB Garamond"/>
                <a:cs typeface="EB Garamond"/>
                <a:sym typeface="EB Garamond"/>
                <a:hlinkClick r:id="rId2"/>
              </a:rPr>
              <a:t>Slidesgo</a:t>
            </a:r>
            <a:r>
              <a:rPr lang="en" sz="900">
                <a:solidFill>
                  <a:srgbClr val="434343"/>
                </a:solidFill>
                <a:latin typeface="EB Garamond"/>
                <a:ea typeface="EB Garamond"/>
                <a:cs typeface="EB Garamond"/>
                <a:sym typeface="EB Garamond"/>
              </a:rPr>
              <a:t>, including icons by </a:t>
            </a:r>
            <a:r>
              <a:rPr lang="en" sz="900" b="1">
                <a:solidFill>
                  <a:srgbClr val="434343"/>
                </a:solidFill>
                <a:uFill>
                  <a:noFill/>
                </a:uFill>
                <a:latin typeface="EB Garamond"/>
                <a:ea typeface="EB Garamond"/>
                <a:cs typeface="EB Garamond"/>
                <a:sym typeface="EB Garamond"/>
                <a:hlinkClick r:id="rId3"/>
              </a:rPr>
              <a:t>Flaticon</a:t>
            </a:r>
            <a:r>
              <a:rPr lang="en" sz="900">
                <a:solidFill>
                  <a:srgbClr val="434343"/>
                </a:solidFill>
                <a:latin typeface="EB Garamond"/>
                <a:ea typeface="EB Garamond"/>
                <a:cs typeface="EB Garamond"/>
                <a:sym typeface="EB Garamond"/>
              </a:rPr>
              <a:t>, and infographics &amp; images by </a:t>
            </a:r>
            <a:r>
              <a:rPr lang="en" sz="900" b="1">
                <a:solidFill>
                  <a:srgbClr val="434343"/>
                </a:solidFill>
                <a:uFill>
                  <a:noFill/>
                </a:uFill>
                <a:latin typeface="EB Garamond"/>
                <a:ea typeface="EB Garamond"/>
                <a:cs typeface="EB Garamond"/>
                <a:sym typeface="EB Garamond"/>
                <a:hlinkClick r:id="rId4"/>
              </a:rPr>
              <a:t>Freepik</a:t>
            </a:r>
            <a:r>
              <a:rPr lang="en" sz="900">
                <a:solidFill>
                  <a:srgbClr val="434343"/>
                </a:solidFill>
                <a:latin typeface="EB Garamond"/>
                <a:ea typeface="EB Garamond"/>
                <a:cs typeface="EB Garamond"/>
                <a:sym typeface="EB Garamond"/>
              </a:rPr>
              <a:t>. </a:t>
            </a:r>
            <a:endParaRPr sz="900">
              <a:solidFill>
                <a:srgbClr val="434343"/>
              </a:solidFill>
              <a:latin typeface="EB Garamond"/>
              <a:ea typeface="EB Garamond"/>
              <a:cs typeface="EB Garamond"/>
              <a:sym typeface="EB Garamond"/>
            </a:endParaRPr>
          </a:p>
          <a:p>
            <a:pPr marL="0" lvl="0" indent="0" algn="r" rtl="0">
              <a:lnSpc>
                <a:spcPct val="100000"/>
              </a:lnSpc>
              <a:spcBef>
                <a:spcPts val="300"/>
              </a:spcBef>
              <a:spcAft>
                <a:spcPts val="0"/>
              </a:spcAft>
              <a:buNone/>
            </a:pPr>
            <a:r>
              <a:rPr lang="en" sz="900" b="1">
                <a:solidFill>
                  <a:srgbClr val="434343"/>
                </a:solidFill>
                <a:latin typeface="EB Garamond"/>
                <a:ea typeface="EB Garamond"/>
                <a:cs typeface="EB Garamond"/>
                <a:sym typeface="EB Garamond"/>
              </a:rPr>
              <a:t>Please keep this slide for attribution.</a:t>
            </a:r>
            <a:endParaRPr sz="900" b="1">
              <a:solidFill>
                <a:srgbClr val="434343"/>
              </a:solidFill>
              <a:latin typeface="EB Garamond"/>
              <a:ea typeface="EB Garamond"/>
              <a:cs typeface="EB Garamond"/>
              <a:sym typeface="EB Garamond"/>
            </a:endParaRPr>
          </a:p>
          <a:p>
            <a:pPr marL="0" lvl="0" indent="0" algn="r" rtl="0">
              <a:lnSpc>
                <a:spcPct val="115000"/>
              </a:lnSpc>
              <a:spcBef>
                <a:spcPts val="300"/>
              </a:spcBef>
              <a:spcAft>
                <a:spcPts val="0"/>
              </a:spcAft>
              <a:buNone/>
            </a:pPr>
            <a:endParaRPr>
              <a:latin typeface="Barlow Light"/>
              <a:ea typeface="Barlow Light"/>
              <a:cs typeface="Barlow Light"/>
              <a:sym typeface="Barlow Light"/>
            </a:endParaRPr>
          </a:p>
          <a:p>
            <a:pPr marL="0" lvl="0" indent="0" algn="r" rtl="0">
              <a:spcBef>
                <a:spcPts val="0"/>
              </a:spcBef>
              <a:spcAft>
                <a:spcPts val="0"/>
              </a:spcAft>
              <a:buNone/>
            </a:pPr>
            <a:endParaRPr>
              <a:latin typeface="Barlow Light"/>
              <a:ea typeface="Barlow Light"/>
              <a:cs typeface="Barlow Light"/>
              <a:sym typeface="Barlow Light"/>
            </a:endParaRPr>
          </a:p>
        </p:txBody>
      </p:sp>
    </p:spTree>
    <p:extLst>
      <p:ext uri="{BB962C8B-B14F-4D97-AF65-F5344CB8AC3E}">
        <p14:creationId xmlns:p14="http://schemas.microsoft.com/office/powerpoint/2010/main" val="4128865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800"/>
              <a:buFont typeface="Montserrat ExtraBold"/>
              <a:buNone/>
              <a:defRPr sz="2800">
                <a:solidFill>
                  <a:srgbClr val="434343"/>
                </a:solidFill>
                <a:latin typeface="Montserrat ExtraBold"/>
                <a:ea typeface="Montserrat ExtraBold"/>
                <a:cs typeface="Montserrat ExtraBold"/>
                <a:sym typeface="Montserrat ExtraBold"/>
              </a:defRPr>
            </a:lvl1pPr>
            <a:lvl2pPr lvl="1"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2pPr>
            <a:lvl3pPr lvl="2"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3pPr>
            <a:lvl4pPr lvl="3"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4pPr>
            <a:lvl5pPr lvl="4"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5pPr>
            <a:lvl6pPr lvl="5"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6pPr>
            <a:lvl7pPr lvl="6"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7pPr>
            <a:lvl8pPr lvl="7"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8pPr>
            <a:lvl9pPr lvl="8"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1pPr>
            <a:lvl2pPr marL="914400" lvl="1"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2pPr>
            <a:lvl3pPr marL="1371600" lvl="2"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3pPr>
            <a:lvl4pPr marL="1828800" lvl="3"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4pPr>
            <a:lvl5pPr marL="2286000" lvl="4"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5pPr>
            <a:lvl6pPr marL="2743200" lvl="5"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6pPr>
            <a:lvl7pPr marL="3200400" lvl="6"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7pPr>
            <a:lvl8pPr marL="3657600" lvl="7"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8pPr>
            <a:lvl9pPr marL="4114800" lvl="8" indent="-304800" rtl="0">
              <a:lnSpc>
                <a:spcPct val="115000"/>
              </a:lnSpc>
              <a:spcBef>
                <a:spcPts val="1600"/>
              </a:spcBef>
              <a:spcAft>
                <a:spcPts val="1600"/>
              </a:spcAft>
              <a:buClr>
                <a:srgbClr val="434343"/>
              </a:buClr>
              <a:buSzPts val="1200"/>
              <a:buFont typeface="EB Garamond"/>
              <a:buChar char="■"/>
              <a:defRPr sz="1200">
                <a:solidFill>
                  <a:srgbClr val="434343"/>
                </a:solidFill>
                <a:latin typeface="EB Garamond"/>
                <a:ea typeface="EB Garamond"/>
                <a:cs typeface="EB Garamond"/>
                <a:sym typeface="EB Garamo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62" r:id="rId2"/>
    <p:sldLayoutId id="2147483664" r:id="rId3"/>
    <p:sldLayoutId id="2147483665" r:id="rId4"/>
    <p:sldLayoutId id="2147483666" r:id="rId5"/>
    <p:sldLayoutId id="214748366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1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5.xml"/></Relationships>
</file>

<file path=ppt/slides/_rels/slide21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2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23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23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5.xml"/></Relationships>
</file>

<file path=ppt/slides/_rels/slide25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5.xml"/></Relationships>
</file>

<file path=ppt/slides/_rels/slide25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5.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26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xml"/></Relationships>
</file>

<file path=ppt/slides/_rels/slide26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26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26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5.xml"/></Relationships>
</file>

<file path=ppt/slides/_rels/slide27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5.xml"/></Relationships>
</file>

<file path=ppt/slides/_rels/slide27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5.xml"/></Relationships>
</file>

<file path=ppt/slides/_rels/slide27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7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2"/>
        <p:cNvGrpSpPr/>
        <p:nvPr/>
      </p:nvGrpSpPr>
      <p:grpSpPr>
        <a:xfrm>
          <a:off x="0" y="0"/>
          <a:ext cx="0" cy="0"/>
          <a:chOff x="0" y="0"/>
          <a:chExt cx="0" cy="0"/>
        </a:xfrm>
      </p:grpSpPr>
      <p:sp>
        <p:nvSpPr>
          <p:cNvPr id="93" name="Google Shape;93;p14"/>
          <p:cNvSpPr txBox="1">
            <a:spLocks noGrp="1"/>
          </p:cNvSpPr>
          <p:nvPr>
            <p:ph type="subTitle" idx="1"/>
          </p:nvPr>
        </p:nvSpPr>
        <p:spPr>
          <a:xfrm flipH="1">
            <a:off x="801062" y="3101467"/>
            <a:ext cx="3629100" cy="81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b="1" spc="600" dirty="0">
                <a:solidFill>
                  <a:srgbClr val="434343"/>
                </a:solidFill>
                <a:latin typeface="Montserrat ExtraBold" panose="00000900000000000000" pitchFamily="2" charset="0"/>
                <a:ea typeface="Microsoft YaHei" panose="020B0503020204020204" pitchFamily="34" charset="-122"/>
              </a:rPr>
              <a:t>练习课</a:t>
            </a:r>
            <a:endParaRPr lang="en-US" altLang="zh-TW" b="1" spc="600" dirty="0">
              <a:latin typeface="Montserrat ExtraBold" panose="00000900000000000000" pitchFamily="2" charset="0"/>
              <a:ea typeface="Microsoft YaHei" panose="020B0503020204020204" pitchFamily="34" charset="-122"/>
            </a:endParaRPr>
          </a:p>
          <a:p>
            <a:pPr marL="0" lvl="0" indent="0" algn="l" rtl="0">
              <a:spcBef>
                <a:spcPts val="0"/>
              </a:spcBef>
              <a:spcAft>
                <a:spcPts val="0"/>
              </a:spcAft>
              <a:buNone/>
            </a:pPr>
            <a:endParaRPr lang="en-US" altLang="zh-TW" b="1" spc="600" dirty="0">
              <a:solidFill>
                <a:srgbClr val="434343"/>
              </a:solidFill>
              <a:latin typeface="Montserrat ExtraBold" panose="00000900000000000000" pitchFamily="2" charset="0"/>
              <a:ea typeface="Microsoft YaHei" panose="020B0503020204020204" pitchFamily="34" charset="-122"/>
            </a:endParaRPr>
          </a:p>
          <a:p>
            <a:pPr marL="0" indent="0"/>
            <a:r>
              <a:rPr lang="en-US" altLang="zh-TW" b="1" spc="600" dirty="0">
                <a:solidFill>
                  <a:srgbClr val="434343"/>
                </a:solidFill>
                <a:latin typeface="Montserrat ExtraBold" panose="00000900000000000000" pitchFamily="2" charset="0"/>
                <a:ea typeface="Microsoft YaHei" panose="020B0503020204020204" pitchFamily="34" charset="-122"/>
              </a:rPr>
              <a:t>L4.</a:t>
            </a:r>
            <a:r>
              <a:rPr lang="zh-TW" altLang="en-US" b="1" spc="600" dirty="0">
                <a:solidFill>
                  <a:srgbClr val="434343"/>
                </a:solidFill>
                <a:latin typeface="Montserrat ExtraBold" panose="00000900000000000000" pitchFamily="2" charset="0"/>
                <a:ea typeface="Microsoft YaHei" panose="020B0503020204020204" pitchFamily="34" charset="-122"/>
              </a:rPr>
              <a:t>不要太急著賺錢</a:t>
            </a:r>
            <a:endParaRPr lang="en-US" altLang="zh-TW" b="1" spc="600" dirty="0">
              <a:solidFill>
                <a:srgbClr val="434343"/>
              </a:solidFill>
              <a:latin typeface="Montserrat ExtraBold" panose="00000900000000000000" pitchFamily="2" charset="0"/>
              <a:ea typeface="Microsoft YaHei" panose="020B0503020204020204" pitchFamily="34" charset="-122"/>
            </a:endParaRPr>
          </a:p>
        </p:txBody>
      </p:sp>
      <p:sp>
        <p:nvSpPr>
          <p:cNvPr id="94" name="Google Shape;94;p14"/>
          <p:cNvSpPr txBox="1">
            <a:spLocks noGrp="1"/>
          </p:cNvSpPr>
          <p:nvPr>
            <p:ph type="ctrTitle"/>
          </p:nvPr>
        </p:nvSpPr>
        <p:spPr>
          <a:xfrm flipH="1">
            <a:off x="743025" y="2221200"/>
            <a:ext cx="3571800" cy="670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rgbClr val="434343"/>
                </a:solidFill>
              </a:rPr>
              <a:t>Drill V </a:t>
            </a:r>
          </a:p>
        </p:txBody>
      </p:sp>
      <p:cxnSp>
        <p:nvCxnSpPr>
          <p:cNvPr id="95" name="Google Shape;95;p14"/>
          <p:cNvCxnSpPr/>
          <p:nvPr/>
        </p:nvCxnSpPr>
        <p:spPr>
          <a:xfrm>
            <a:off x="862400" y="2981288"/>
            <a:ext cx="1066800" cy="0"/>
          </a:xfrm>
          <a:prstGeom prst="straightConnector1">
            <a:avLst/>
          </a:prstGeom>
          <a:noFill/>
          <a:ln w="19050" cap="flat" cmpd="sng">
            <a:solidFill>
              <a:srgbClr val="434343"/>
            </a:solidFill>
            <a:prstDash val="solid"/>
            <a:round/>
            <a:headEnd type="none" w="med" len="med"/>
            <a:tailEnd type="none" w="med" len="med"/>
          </a:ln>
        </p:spPr>
      </p:cxnSp>
      <p:grpSp>
        <p:nvGrpSpPr>
          <p:cNvPr id="96" name="Google Shape;96;p14"/>
          <p:cNvGrpSpPr/>
          <p:nvPr/>
        </p:nvGrpSpPr>
        <p:grpSpPr>
          <a:xfrm>
            <a:off x="3600418" y="1154146"/>
            <a:ext cx="6231905" cy="4211638"/>
            <a:chOff x="1066000" y="1294300"/>
            <a:chExt cx="5235575" cy="3538300"/>
          </a:xfrm>
        </p:grpSpPr>
        <p:sp>
          <p:nvSpPr>
            <p:cNvPr id="97" name="Google Shape;97;p14"/>
            <p:cNvSpPr/>
            <p:nvPr/>
          </p:nvSpPr>
          <p:spPr>
            <a:xfrm>
              <a:off x="2628100" y="1294300"/>
              <a:ext cx="896750" cy="534475"/>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4"/>
            <p:cNvSpPr/>
            <p:nvPr/>
          </p:nvSpPr>
          <p:spPr>
            <a:xfrm>
              <a:off x="4383500" y="1654475"/>
              <a:ext cx="1624450" cy="966450"/>
            </a:xfrm>
            <a:custGeom>
              <a:avLst/>
              <a:gdLst/>
              <a:ahLst/>
              <a:cxnLst/>
              <a:rect l="l" t="t" r="r" b="b"/>
              <a:pathLst>
                <a:path w="64978" h="38658" extrusionOk="0">
                  <a:moveTo>
                    <a:pt x="36630" y="1"/>
                  </a:moveTo>
                  <a:cubicBezTo>
                    <a:pt x="26870" y="1"/>
                    <a:pt x="18928" y="7732"/>
                    <a:pt x="18590" y="17449"/>
                  </a:cubicBezTo>
                  <a:lnTo>
                    <a:pt x="10605" y="17449"/>
                  </a:lnTo>
                  <a:cubicBezTo>
                    <a:pt x="4775" y="17449"/>
                    <a:pt x="1" y="22181"/>
                    <a:pt x="1" y="28053"/>
                  </a:cubicBezTo>
                  <a:cubicBezTo>
                    <a:pt x="1" y="33883"/>
                    <a:pt x="4775" y="38615"/>
                    <a:pt x="10605" y="38657"/>
                  </a:cubicBezTo>
                  <a:lnTo>
                    <a:pt x="54374" y="38657"/>
                  </a:lnTo>
                  <a:cubicBezTo>
                    <a:pt x="60204" y="38615"/>
                    <a:pt x="64936" y="33883"/>
                    <a:pt x="64978" y="28053"/>
                  </a:cubicBezTo>
                  <a:cubicBezTo>
                    <a:pt x="64936" y="22307"/>
                    <a:pt x="60373" y="17618"/>
                    <a:pt x="54627" y="17449"/>
                  </a:cubicBezTo>
                  <a:cubicBezTo>
                    <a:pt x="54289" y="7732"/>
                    <a:pt x="46347" y="1"/>
                    <a:pt x="366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4"/>
            <p:cNvSpPr/>
            <p:nvPr/>
          </p:nvSpPr>
          <p:spPr>
            <a:xfrm>
              <a:off x="1490584" y="1903079"/>
              <a:ext cx="4413875" cy="1861642"/>
            </a:xfrm>
            <a:custGeom>
              <a:avLst/>
              <a:gdLst/>
              <a:ahLst/>
              <a:cxnLst/>
              <a:rect l="l" t="t" r="r" b="b"/>
              <a:pathLst>
                <a:path w="176555" h="70244" extrusionOk="0">
                  <a:moveTo>
                    <a:pt x="120155" y="0"/>
                  </a:moveTo>
                  <a:cubicBezTo>
                    <a:pt x="118869" y="0"/>
                    <a:pt x="117584" y="529"/>
                    <a:pt x="116647" y="1590"/>
                  </a:cubicBezTo>
                  <a:lnTo>
                    <a:pt x="100846" y="18616"/>
                  </a:lnTo>
                  <a:cubicBezTo>
                    <a:pt x="100662" y="18823"/>
                    <a:pt x="100404" y="18930"/>
                    <a:pt x="100145" y="18930"/>
                  </a:cubicBezTo>
                  <a:cubicBezTo>
                    <a:pt x="99927" y="18930"/>
                    <a:pt x="99710" y="18855"/>
                    <a:pt x="99537" y="18701"/>
                  </a:cubicBezTo>
                  <a:lnTo>
                    <a:pt x="87369" y="6702"/>
                  </a:lnTo>
                  <a:cubicBezTo>
                    <a:pt x="86486" y="5819"/>
                    <a:pt x="85322" y="5371"/>
                    <a:pt x="84158" y="5371"/>
                  </a:cubicBezTo>
                  <a:cubicBezTo>
                    <a:pt x="83206" y="5371"/>
                    <a:pt x="82253" y="5671"/>
                    <a:pt x="81455" y="6280"/>
                  </a:cubicBezTo>
                  <a:lnTo>
                    <a:pt x="71653" y="13546"/>
                  </a:lnTo>
                  <a:cubicBezTo>
                    <a:pt x="71526" y="13715"/>
                    <a:pt x="71315" y="13842"/>
                    <a:pt x="71104" y="13884"/>
                  </a:cubicBezTo>
                  <a:lnTo>
                    <a:pt x="59908" y="1801"/>
                  </a:lnTo>
                  <a:cubicBezTo>
                    <a:pt x="58971" y="740"/>
                    <a:pt x="57686" y="212"/>
                    <a:pt x="56400" y="212"/>
                  </a:cubicBezTo>
                  <a:cubicBezTo>
                    <a:pt x="55077" y="212"/>
                    <a:pt x="53753" y="772"/>
                    <a:pt x="52811" y="1886"/>
                  </a:cubicBezTo>
                  <a:lnTo>
                    <a:pt x="44826" y="10885"/>
                  </a:lnTo>
                  <a:cubicBezTo>
                    <a:pt x="44125" y="11663"/>
                    <a:pt x="42994" y="11904"/>
                    <a:pt x="41862" y="11904"/>
                  </a:cubicBezTo>
                  <a:cubicBezTo>
                    <a:pt x="41766" y="11904"/>
                    <a:pt x="41669" y="11902"/>
                    <a:pt x="41573" y="11899"/>
                  </a:cubicBezTo>
                  <a:cubicBezTo>
                    <a:pt x="41417" y="11888"/>
                    <a:pt x="41262" y="11883"/>
                    <a:pt x="41108" y="11883"/>
                  </a:cubicBezTo>
                  <a:cubicBezTo>
                    <a:pt x="38741" y="11883"/>
                    <a:pt x="36502" y="13084"/>
                    <a:pt x="35193" y="15067"/>
                  </a:cubicBezTo>
                  <a:cubicBezTo>
                    <a:pt x="26448" y="28164"/>
                    <a:pt x="1" y="69947"/>
                    <a:pt x="677" y="69947"/>
                  </a:cubicBezTo>
                  <a:lnTo>
                    <a:pt x="6127" y="69947"/>
                  </a:lnTo>
                  <a:cubicBezTo>
                    <a:pt x="6084" y="69990"/>
                    <a:pt x="6042" y="70032"/>
                    <a:pt x="6084" y="70032"/>
                  </a:cubicBezTo>
                  <a:lnTo>
                    <a:pt x="35235" y="69990"/>
                  </a:lnTo>
                  <a:lnTo>
                    <a:pt x="170471" y="70243"/>
                  </a:lnTo>
                  <a:cubicBezTo>
                    <a:pt x="170217" y="70032"/>
                    <a:pt x="169922" y="69863"/>
                    <a:pt x="169626" y="69736"/>
                  </a:cubicBezTo>
                  <a:lnTo>
                    <a:pt x="175836" y="69736"/>
                  </a:lnTo>
                  <a:cubicBezTo>
                    <a:pt x="176555" y="69736"/>
                    <a:pt x="150065" y="27953"/>
                    <a:pt x="141362" y="14856"/>
                  </a:cubicBezTo>
                  <a:cubicBezTo>
                    <a:pt x="139996" y="12847"/>
                    <a:pt x="137712" y="11678"/>
                    <a:pt x="135310" y="11678"/>
                  </a:cubicBezTo>
                  <a:cubicBezTo>
                    <a:pt x="135187" y="11678"/>
                    <a:pt x="135064" y="11681"/>
                    <a:pt x="134940" y="11688"/>
                  </a:cubicBezTo>
                  <a:cubicBezTo>
                    <a:pt x="134843" y="11691"/>
                    <a:pt x="134746" y="11693"/>
                    <a:pt x="134649" y="11693"/>
                  </a:cubicBezTo>
                  <a:cubicBezTo>
                    <a:pt x="133518" y="11693"/>
                    <a:pt x="132391" y="11455"/>
                    <a:pt x="131730" y="10716"/>
                  </a:cubicBezTo>
                  <a:lnTo>
                    <a:pt x="123745" y="1675"/>
                  </a:lnTo>
                  <a:cubicBezTo>
                    <a:pt x="122802" y="560"/>
                    <a:pt x="121478" y="0"/>
                    <a:pt x="120155"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4"/>
            <p:cNvSpPr/>
            <p:nvPr/>
          </p:nvSpPr>
          <p:spPr>
            <a:xfrm>
              <a:off x="4193625" y="1902575"/>
              <a:ext cx="577750" cy="340675"/>
            </a:xfrm>
            <a:custGeom>
              <a:avLst/>
              <a:gdLst/>
              <a:ahLst/>
              <a:cxnLst/>
              <a:rect l="l" t="t" r="r" b="b"/>
              <a:pathLst>
                <a:path w="23110" h="13627" extrusionOk="0">
                  <a:moveTo>
                    <a:pt x="12284" y="1"/>
                  </a:moveTo>
                  <a:cubicBezTo>
                    <a:pt x="10726" y="1"/>
                    <a:pt x="9155" y="919"/>
                    <a:pt x="7722" y="2582"/>
                  </a:cubicBezTo>
                  <a:lnTo>
                    <a:pt x="456" y="10187"/>
                  </a:lnTo>
                  <a:cubicBezTo>
                    <a:pt x="1" y="10717"/>
                    <a:pt x="396" y="11486"/>
                    <a:pt x="1031" y="11486"/>
                  </a:cubicBezTo>
                  <a:cubicBezTo>
                    <a:pt x="1104" y="11486"/>
                    <a:pt x="1180" y="11476"/>
                    <a:pt x="1258" y="11454"/>
                  </a:cubicBezTo>
                  <a:lnTo>
                    <a:pt x="6835" y="9891"/>
                  </a:lnTo>
                  <a:cubicBezTo>
                    <a:pt x="6912" y="9869"/>
                    <a:pt x="6988" y="9858"/>
                    <a:pt x="7063" y="9858"/>
                  </a:cubicBezTo>
                  <a:cubicBezTo>
                    <a:pt x="7278" y="9858"/>
                    <a:pt x="7481" y="9945"/>
                    <a:pt x="7638" y="10102"/>
                  </a:cubicBezTo>
                  <a:lnTo>
                    <a:pt x="10933" y="13397"/>
                  </a:lnTo>
                  <a:cubicBezTo>
                    <a:pt x="11087" y="13552"/>
                    <a:pt x="11294" y="13627"/>
                    <a:pt x="11502" y="13627"/>
                  </a:cubicBezTo>
                  <a:cubicBezTo>
                    <a:pt x="11749" y="13627"/>
                    <a:pt x="11997" y="13520"/>
                    <a:pt x="12158" y="13313"/>
                  </a:cubicBezTo>
                  <a:lnTo>
                    <a:pt x="14355" y="10187"/>
                  </a:lnTo>
                  <a:cubicBezTo>
                    <a:pt x="14533" y="9938"/>
                    <a:pt x="14771" y="9838"/>
                    <a:pt x="15018" y="9838"/>
                  </a:cubicBezTo>
                  <a:cubicBezTo>
                    <a:pt x="15064" y="9838"/>
                    <a:pt x="15111" y="9842"/>
                    <a:pt x="15158" y="9849"/>
                  </a:cubicBezTo>
                  <a:lnTo>
                    <a:pt x="21918" y="11158"/>
                  </a:lnTo>
                  <a:cubicBezTo>
                    <a:pt x="21965" y="11167"/>
                    <a:pt x="22011" y="11171"/>
                    <a:pt x="22056" y="11171"/>
                  </a:cubicBezTo>
                  <a:cubicBezTo>
                    <a:pt x="22698" y="11171"/>
                    <a:pt x="23110" y="10362"/>
                    <a:pt x="22636" y="9849"/>
                  </a:cubicBezTo>
                  <a:lnTo>
                    <a:pt x="16045" y="1990"/>
                  </a:lnTo>
                  <a:cubicBezTo>
                    <a:pt x="14858" y="631"/>
                    <a:pt x="13576" y="1"/>
                    <a:pt x="12284" y="1"/>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4"/>
            <p:cNvSpPr/>
            <p:nvPr/>
          </p:nvSpPr>
          <p:spPr>
            <a:xfrm>
              <a:off x="2626275" y="1901650"/>
              <a:ext cx="589000" cy="354500"/>
            </a:xfrm>
            <a:custGeom>
              <a:avLst/>
              <a:gdLst/>
              <a:ahLst/>
              <a:cxnLst/>
              <a:rect l="l" t="t" r="r" b="b"/>
              <a:pathLst>
                <a:path w="23560" h="14180" extrusionOk="0">
                  <a:moveTo>
                    <a:pt x="10667" y="1"/>
                  </a:moveTo>
                  <a:cubicBezTo>
                    <a:pt x="9609" y="1"/>
                    <a:pt x="8540" y="436"/>
                    <a:pt x="7509" y="1436"/>
                  </a:cubicBezTo>
                  <a:lnTo>
                    <a:pt x="496" y="9632"/>
                  </a:lnTo>
                  <a:cubicBezTo>
                    <a:pt x="1" y="10127"/>
                    <a:pt x="393" y="10986"/>
                    <a:pt x="1120" y="10986"/>
                  </a:cubicBezTo>
                  <a:cubicBezTo>
                    <a:pt x="1137" y="10986"/>
                    <a:pt x="1154" y="10985"/>
                    <a:pt x="1172" y="10984"/>
                  </a:cubicBezTo>
                  <a:lnTo>
                    <a:pt x="7974" y="10139"/>
                  </a:lnTo>
                  <a:cubicBezTo>
                    <a:pt x="8004" y="10135"/>
                    <a:pt x="8035" y="10133"/>
                    <a:pt x="8065" y="10133"/>
                  </a:cubicBezTo>
                  <a:cubicBezTo>
                    <a:pt x="8329" y="10133"/>
                    <a:pt x="8583" y="10292"/>
                    <a:pt x="8734" y="10519"/>
                  </a:cubicBezTo>
                  <a:lnTo>
                    <a:pt x="10762" y="13815"/>
                  </a:lnTo>
                  <a:cubicBezTo>
                    <a:pt x="10914" y="14043"/>
                    <a:pt x="11173" y="14180"/>
                    <a:pt x="11438" y="14180"/>
                  </a:cubicBezTo>
                  <a:cubicBezTo>
                    <a:pt x="11614" y="14180"/>
                    <a:pt x="11793" y="14119"/>
                    <a:pt x="11945" y="13984"/>
                  </a:cubicBezTo>
                  <a:lnTo>
                    <a:pt x="15494" y="10900"/>
                  </a:lnTo>
                  <a:cubicBezTo>
                    <a:pt x="15635" y="10787"/>
                    <a:pt x="15813" y="10731"/>
                    <a:pt x="16004" y="10731"/>
                  </a:cubicBezTo>
                  <a:cubicBezTo>
                    <a:pt x="16100" y="10731"/>
                    <a:pt x="16198" y="10745"/>
                    <a:pt x="16297" y="10773"/>
                  </a:cubicBezTo>
                  <a:lnTo>
                    <a:pt x="21789" y="12758"/>
                  </a:lnTo>
                  <a:cubicBezTo>
                    <a:pt x="21860" y="12788"/>
                    <a:pt x="21935" y="12801"/>
                    <a:pt x="22012" y="12801"/>
                  </a:cubicBezTo>
                  <a:cubicBezTo>
                    <a:pt x="22710" y="12801"/>
                    <a:pt x="23560" y="11682"/>
                    <a:pt x="23141" y="11111"/>
                  </a:cubicBezTo>
                  <a:lnTo>
                    <a:pt x="15959" y="3422"/>
                  </a:lnTo>
                  <a:cubicBezTo>
                    <a:pt x="14415" y="1390"/>
                    <a:pt x="12558" y="1"/>
                    <a:pt x="10667" y="1"/>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4"/>
            <p:cNvSpPr/>
            <p:nvPr/>
          </p:nvSpPr>
          <p:spPr>
            <a:xfrm>
              <a:off x="1066000" y="3659150"/>
              <a:ext cx="5235575" cy="614725"/>
            </a:xfrm>
            <a:custGeom>
              <a:avLst/>
              <a:gdLst/>
              <a:ahLst/>
              <a:cxnLst/>
              <a:rect l="l" t="t" r="r" b="b"/>
              <a:pathLst>
                <a:path w="209423" h="24589" extrusionOk="0">
                  <a:moveTo>
                    <a:pt x="24588" y="0"/>
                  </a:moveTo>
                  <a:cubicBezTo>
                    <a:pt x="11027" y="42"/>
                    <a:pt x="42" y="11027"/>
                    <a:pt x="0" y="24589"/>
                  </a:cubicBezTo>
                  <a:lnTo>
                    <a:pt x="209423" y="24589"/>
                  </a:lnTo>
                  <a:cubicBezTo>
                    <a:pt x="209381" y="11027"/>
                    <a:pt x="198396" y="42"/>
                    <a:pt x="184834" y="0"/>
                  </a:cubicBezTo>
                  <a:close/>
                </a:path>
              </a:pathLst>
            </a:custGeom>
            <a:solidFill>
              <a:srgbClr val="D39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4"/>
            <p:cNvSpPr/>
            <p:nvPr/>
          </p:nvSpPr>
          <p:spPr>
            <a:xfrm>
              <a:off x="4563050" y="2846375"/>
              <a:ext cx="804850" cy="1043075"/>
            </a:xfrm>
            <a:custGeom>
              <a:avLst/>
              <a:gdLst/>
              <a:ahLst/>
              <a:cxnLst/>
              <a:rect l="l" t="t" r="r" b="b"/>
              <a:pathLst>
                <a:path w="32194" h="41723" extrusionOk="0">
                  <a:moveTo>
                    <a:pt x="16306" y="0"/>
                  </a:moveTo>
                  <a:cubicBezTo>
                    <a:pt x="15667" y="0"/>
                    <a:pt x="15019" y="35"/>
                    <a:pt x="14365" y="107"/>
                  </a:cubicBezTo>
                  <a:cubicBezTo>
                    <a:pt x="7098" y="867"/>
                    <a:pt x="1268" y="6275"/>
                    <a:pt x="465" y="13035"/>
                  </a:cubicBezTo>
                  <a:cubicBezTo>
                    <a:pt x="1" y="16879"/>
                    <a:pt x="1099" y="20682"/>
                    <a:pt x="3550" y="23639"/>
                  </a:cubicBezTo>
                  <a:cubicBezTo>
                    <a:pt x="5366" y="25878"/>
                    <a:pt x="6296" y="28709"/>
                    <a:pt x="6127" y="31582"/>
                  </a:cubicBezTo>
                  <a:cubicBezTo>
                    <a:pt x="6084" y="31793"/>
                    <a:pt x="6084" y="32004"/>
                    <a:pt x="6127" y="32215"/>
                  </a:cubicBezTo>
                  <a:cubicBezTo>
                    <a:pt x="6127" y="37454"/>
                    <a:pt x="10647" y="41637"/>
                    <a:pt x="16266" y="41721"/>
                  </a:cubicBezTo>
                  <a:cubicBezTo>
                    <a:pt x="16322" y="41722"/>
                    <a:pt x="16377" y="41723"/>
                    <a:pt x="16432" y="41723"/>
                  </a:cubicBezTo>
                  <a:cubicBezTo>
                    <a:pt x="21936" y="41723"/>
                    <a:pt x="26534" y="37571"/>
                    <a:pt x="26659" y="32384"/>
                  </a:cubicBezTo>
                  <a:cubicBezTo>
                    <a:pt x="26659" y="31920"/>
                    <a:pt x="26659" y="31455"/>
                    <a:pt x="26575" y="30990"/>
                  </a:cubicBezTo>
                  <a:cubicBezTo>
                    <a:pt x="26279" y="28413"/>
                    <a:pt x="27082" y="25878"/>
                    <a:pt x="28772" y="23935"/>
                  </a:cubicBezTo>
                  <a:cubicBezTo>
                    <a:pt x="30968" y="21358"/>
                    <a:pt x="32194" y="18105"/>
                    <a:pt x="32194" y="14683"/>
                  </a:cubicBezTo>
                  <a:cubicBezTo>
                    <a:pt x="32154" y="6571"/>
                    <a:pt x="25068" y="0"/>
                    <a:pt x="16306" y="0"/>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4"/>
            <p:cNvSpPr/>
            <p:nvPr/>
          </p:nvSpPr>
          <p:spPr>
            <a:xfrm>
              <a:off x="4811275" y="3249600"/>
              <a:ext cx="323200" cy="982025"/>
            </a:xfrm>
            <a:custGeom>
              <a:avLst/>
              <a:gdLst/>
              <a:ahLst/>
              <a:cxnLst/>
              <a:rect l="l" t="t" r="r" b="b"/>
              <a:pathLst>
                <a:path w="12928" h="39281" extrusionOk="0">
                  <a:moveTo>
                    <a:pt x="6295" y="1"/>
                  </a:moveTo>
                  <a:cubicBezTo>
                    <a:pt x="5894" y="1"/>
                    <a:pt x="5492" y="265"/>
                    <a:pt x="5450" y="793"/>
                  </a:cubicBezTo>
                  <a:lnTo>
                    <a:pt x="5492" y="8524"/>
                  </a:lnTo>
                  <a:lnTo>
                    <a:pt x="1690" y="3328"/>
                  </a:lnTo>
                  <a:cubicBezTo>
                    <a:pt x="1515" y="3102"/>
                    <a:pt x="1250" y="2981"/>
                    <a:pt x="994" y="2981"/>
                  </a:cubicBezTo>
                  <a:cubicBezTo>
                    <a:pt x="817" y="2981"/>
                    <a:pt x="645" y="3038"/>
                    <a:pt x="507" y="3159"/>
                  </a:cubicBezTo>
                  <a:cubicBezTo>
                    <a:pt x="84" y="3412"/>
                    <a:pt x="0" y="3961"/>
                    <a:pt x="296" y="4342"/>
                  </a:cubicBezTo>
                  <a:lnTo>
                    <a:pt x="5196" y="11017"/>
                  </a:lnTo>
                  <a:cubicBezTo>
                    <a:pt x="5281" y="11143"/>
                    <a:pt x="5365" y="11228"/>
                    <a:pt x="5492" y="11270"/>
                  </a:cubicBezTo>
                  <a:lnTo>
                    <a:pt x="5619" y="38436"/>
                  </a:lnTo>
                  <a:cubicBezTo>
                    <a:pt x="5619" y="38900"/>
                    <a:pt x="5999" y="39281"/>
                    <a:pt x="6464" y="39281"/>
                  </a:cubicBezTo>
                  <a:cubicBezTo>
                    <a:pt x="6971" y="39281"/>
                    <a:pt x="7351" y="38900"/>
                    <a:pt x="7309" y="38436"/>
                  </a:cubicBezTo>
                  <a:lnTo>
                    <a:pt x="7224" y="17861"/>
                  </a:lnTo>
                  <a:lnTo>
                    <a:pt x="12632" y="11355"/>
                  </a:lnTo>
                  <a:cubicBezTo>
                    <a:pt x="12928" y="10974"/>
                    <a:pt x="12886" y="10468"/>
                    <a:pt x="12548" y="10172"/>
                  </a:cubicBezTo>
                  <a:cubicBezTo>
                    <a:pt x="12381" y="10024"/>
                    <a:pt x="12182" y="9957"/>
                    <a:pt x="11986" y="9957"/>
                  </a:cubicBezTo>
                  <a:cubicBezTo>
                    <a:pt x="11735" y="9957"/>
                    <a:pt x="11489" y="10066"/>
                    <a:pt x="11322" y="10256"/>
                  </a:cubicBezTo>
                  <a:lnTo>
                    <a:pt x="7224" y="15199"/>
                  </a:lnTo>
                  <a:lnTo>
                    <a:pt x="7140" y="793"/>
                  </a:lnTo>
                  <a:cubicBezTo>
                    <a:pt x="7098" y="265"/>
                    <a:pt x="6696" y="1"/>
                    <a:pt x="629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4"/>
            <p:cNvSpPr/>
            <p:nvPr/>
          </p:nvSpPr>
          <p:spPr>
            <a:xfrm>
              <a:off x="5047850" y="2301250"/>
              <a:ext cx="972775" cy="1260800"/>
            </a:xfrm>
            <a:custGeom>
              <a:avLst/>
              <a:gdLst/>
              <a:ahLst/>
              <a:cxnLst/>
              <a:rect l="l" t="t" r="r" b="b"/>
              <a:pathLst>
                <a:path w="38911" h="50432" extrusionOk="0">
                  <a:moveTo>
                    <a:pt x="19282" y="1"/>
                  </a:moveTo>
                  <a:cubicBezTo>
                    <a:pt x="8639" y="1"/>
                    <a:pt x="1" y="8002"/>
                    <a:pt x="1" y="17856"/>
                  </a:cubicBezTo>
                  <a:cubicBezTo>
                    <a:pt x="1" y="21954"/>
                    <a:pt x="1521" y="25926"/>
                    <a:pt x="4225" y="29010"/>
                  </a:cubicBezTo>
                  <a:cubicBezTo>
                    <a:pt x="6253" y="31333"/>
                    <a:pt x="7225" y="34417"/>
                    <a:pt x="6845" y="37502"/>
                  </a:cubicBezTo>
                  <a:cubicBezTo>
                    <a:pt x="6760" y="38093"/>
                    <a:pt x="6760" y="38642"/>
                    <a:pt x="6760" y="39234"/>
                  </a:cubicBezTo>
                  <a:cubicBezTo>
                    <a:pt x="6969" y="45451"/>
                    <a:pt x="12494" y="50432"/>
                    <a:pt x="19142" y="50432"/>
                  </a:cubicBezTo>
                  <a:cubicBezTo>
                    <a:pt x="19225" y="50432"/>
                    <a:pt x="19309" y="50431"/>
                    <a:pt x="19392" y="50429"/>
                  </a:cubicBezTo>
                  <a:cubicBezTo>
                    <a:pt x="26194" y="50303"/>
                    <a:pt x="31602" y="45191"/>
                    <a:pt x="31602" y="38896"/>
                  </a:cubicBezTo>
                  <a:lnTo>
                    <a:pt x="31602" y="38177"/>
                  </a:lnTo>
                  <a:cubicBezTo>
                    <a:pt x="31391" y="34671"/>
                    <a:pt x="32447" y="31249"/>
                    <a:pt x="34644" y="28545"/>
                  </a:cubicBezTo>
                  <a:cubicBezTo>
                    <a:pt x="37601" y="24954"/>
                    <a:pt x="38911" y="20307"/>
                    <a:pt x="38362" y="15702"/>
                  </a:cubicBezTo>
                  <a:cubicBezTo>
                    <a:pt x="37305" y="7548"/>
                    <a:pt x="30292" y="1042"/>
                    <a:pt x="21462" y="112"/>
                  </a:cubicBezTo>
                  <a:cubicBezTo>
                    <a:pt x="20728" y="37"/>
                    <a:pt x="20000" y="1"/>
                    <a:pt x="19282" y="1"/>
                  </a:cubicBez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4"/>
            <p:cNvSpPr/>
            <p:nvPr/>
          </p:nvSpPr>
          <p:spPr>
            <a:xfrm>
              <a:off x="5337925" y="2783550"/>
              <a:ext cx="382750" cy="1449125"/>
            </a:xfrm>
            <a:custGeom>
              <a:avLst/>
              <a:gdLst/>
              <a:ahLst/>
              <a:cxnLst/>
              <a:rect l="l" t="t" r="r" b="b"/>
              <a:pathLst>
                <a:path w="15310" h="57965" extrusionOk="0">
                  <a:moveTo>
                    <a:pt x="7705" y="1"/>
                  </a:moveTo>
                  <a:cubicBezTo>
                    <a:pt x="7325" y="1"/>
                    <a:pt x="6987" y="339"/>
                    <a:pt x="6987" y="719"/>
                  </a:cubicBezTo>
                  <a:lnTo>
                    <a:pt x="6987" y="11070"/>
                  </a:lnTo>
                  <a:lnTo>
                    <a:pt x="1832" y="3972"/>
                  </a:lnTo>
                  <a:cubicBezTo>
                    <a:pt x="1676" y="3743"/>
                    <a:pt x="1464" y="3648"/>
                    <a:pt x="1256" y="3648"/>
                  </a:cubicBezTo>
                  <a:cubicBezTo>
                    <a:pt x="735" y="3648"/>
                    <a:pt x="239" y="4243"/>
                    <a:pt x="692" y="4817"/>
                  </a:cubicBezTo>
                  <a:lnTo>
                    <a:pt x="6564" y="12886"/>
                  </a:lnTo>
                  <a:cubicBezTo>
                    <a:pt x="6649" y="13055"/>
                    <a:pt x="6818" y="13140"/>
                    <a:pt x="6944" y="13182"/>
                  </a:cubicBezTo>
                  <a:lnTo>
                    <a:pt x="6944" y="19012"/>
                  </a:lnTo>
                  <a:lnTo>
                    <a:pt x="1410" y="12422"/>
                  </a:lnTo>
                  <a:cubicBezTo>
                    <a:pt x="1257" y="12289"/>
                    <a:pt x="1090" y="12233"/>
                    <a:pt x="931" y="12233"/>
                  </a:cubicBezTo>
                  <a:cubicBezTo>
                    <a:pt x="428" y="12233"/>
                    <a:pt x="1" y="12795"/>
                    <a:pt x="354" y="13309"/>
                  </a:cubicBezTo>
                  <a:lnTo>
                    <a:pt x="6987" y="21251"/>
                  </a:lnTo>
                  <a:lnTo>
                    <a:pt x="6987" y="57247"/>
                  </a:lnTo>
                  <a:cubicBezTo>
                    <a:pt x="6987" y="57627"/>
                    <a:pt x="7282" y="57923"/>
                    <a:pt x="7663" y="57965"/>
                  </a:cubicBezTo>
                  <a:cubicBezTo>
                    <a:pt x="8085" y="57923"/>
                    <a:pt x="8381" y="57627"/>
                    <a:pt x="8381" y="57247"/>
                  </a:cubicBezTo>
                  <a:lnTo>
                    <a:pt x="8381" y="21251"/>
                  </a:lnTo>
                  <a:lnTo>
                    <a:pt x="15014" y="13309"/>
                  </a:lnTo>
                  <a:cubicBezTo>
                    <a:pt x="15309" y="13013"/>
                    <a:pt x="15267" y="12591"/>
                    <a:pt x="14971" y="12337"/>
                  </a:cubicBezTo>
                  <a:cubicBezTo>
                    <a:pt x="14834" y="12219"/>
                    <a:pt x="14661" y="12156"/>
                    <a:pt x="14489" y="12156"/>
                  </a:cubicBezTo>
                  <a:cubicBezTo>
                    <a:pt x="14290" y="12156"/>
                    <a:pt x="14093" y="12240"/>
                    <a:pt x="13957" y="12422"/>
                  </a:cubicBezTo>
                  <a:lnTo>
                    <a:pt x="8381" y="19012"/>
                  </a:lnTo>
                  <a:lnTo>
                    <a:pt x="8381" y="13182"/>
                  </a:lnTo>
                  <a:cubicBezTo>
                    <a:pt x="8550" y="13140"/>
                    <a:pt x="8719" y="13055"/>
                    <a:pt x="8803" y="12886"/>
                  </a:cubicBezTo>
                  <a:lnTo>
                    <a:pt x="14676" y="4817"/>
                  </a:lnTo>
                  <a:cubicBezTo>
                    <a:pt x="15129" y="4243"/>
                    <a:pt x="14632" y="3648"/>
                    <a:pt x="14111" y="3648"/>
                  </a:cubicBezTo>
                  <a:cubicBezTo>
                    <a:pt x="13903" y="3648"/>
                    <a:pt x="13692" y="3743"/>
                    <a:pt x="13535" y="3972"/>
                  </a:cubicBezTo>
                  <a:lnTo>
                    <a:pt x="8381" y="11070"/>
                  </a:lnTo>
                  <a:lnTo>
                    <a:pt x="8381" y="719"/>
                  </a:lnTo>
                  <a:cubicBezTo>
                    <a:pt x="8381" y="339"/>
                    <a:pt x="8085" y="1"/>
                    <a:pt x="770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4"/>
            <p:cNvSpPr/>
            <p:nvPr/>
          </p:nvSpPr>
          <p:spPr>
            <a:xfrm>
              <a:off x="5609750" y="3138575"/>
              <a:ext cx="634800" cy="822675"/>
            </a:xfrm>
            <a:custGeom>
              <a:avLst/>
              <a:gdLst/>
              <a:ahLst/>
              <a:cxnLst/>
              <a:rect l="l" t="t" r="r" b="b"/>
              <a:pathLst>
                <a:path w="25392" h="32907" extrusionOk="0">
                  <a:moveTo>
                    <a:pt x="12801" y="1"/>
                  </a:moveTo>
                  <a:cubicBezTo>
                    <a:pt x="12314" y="1"/>
                    <a:pt x="11821" y="27"/>
                    <a:pt x="11323" y="79"/>
                  </a:cubicBezTo>
                  <a:cubicBezTo>
                    <a:pt x="5577" y="713"/>
                    <a:pt x="1014" y="4980"/>
                    <a:pt x="338" y="10303"/>
                  </a:cubicBezTo>
                  <a:cubicBezTo>
                    <a:pt x="0" y="13303"/>
                    <a:pt x="845" y="16345"/>
                    <a:pt x="2789" y="18669"/>
                  </a:cubicBezTo>
                  <a:cubicBezTo>
                    <a:pt x="4225" y="20443"/>
                    <a:pt x="4943" y="22682"/>
                    <a:pt x="4817" y="24964"/>
                  </a:cubicBezTo>
                  <a:lnTo>
                    <a:pt x="4817" y="25428"/>
                  </a:lnTo>
                  <a:cubicBezTo>
                    <a:pt x="4817" y="29526"/>
                    <a:pt x="8365" y="32864"/>
                    <a:pt x="12802" y="32906"/>
                  </a:cubicBezTo>
                  <a:cubicBezTo>
                    <a:pt x="12830" y="32906"/>
                    <a:pt x="12858" y="32907"/>
                    <a:pt x="12886" y="32907"/>
                  </a:cubicBezTo>
                  <a:cubicBezTo>
                    <a:pt x="17243" y="32907"/>
                    <a:pt x="20914" y="29669"/>
                    <a:pt x="20998" y="25555"/>
                  </a:cubicBezTo>
                  <a:cubicBezTo>
                    <a:pt x="21040" y="25217"/>
                    <a:pt x="20998" y="24837"/>
                    <a:pt x="20955" y="24457"/>
                  </a:cubicBezTo>
                  <a:cubicBezTo>
                    <a:pt x="20702" y="22429"/>
                    <a:pt x="21336" y="20443"/>
                    <a:pt x="22688" y="18922"/>
                  </a:cubicBezTo>
                  <a:cubicBezTo>
                    <a:pt x="24420" y="16894"/>
                    <a:pt x="25391" y="14275"/>
                    <a:pt x="25391" y="11613"/>
                  </a:cubicBezTo>
                  <a:cubicBezTo>
                    <a:pt x="25352" y="5180"/>
                    <a:pt x="19709" y="1"/>
                    <a:pt x="12801" y="1"/>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4"/>
            <p:cNvSpPr/>
            <p:nvPr/>
          </p:nvSpPr>
          <p:spPr>
            <a:xfrm>
              <a:off x="5807250" y="3453975"/>
              <a:ext cx="259150" cy="776600"/>
            </a:xfrm>
            <a:custGeom>
              <a:avLst/>
              <a:gdLst/>
              <a:ahLst/>
              <a:cxnLst/>
              <a:rect l="l" t="t" r="r" b="b"/>
              <a:pathLst>
                <a:path w="10366" h="31064" extrusionOk="0">
                  <a:moveTo>
                    <a:pt x="4902" y="1"/>
                  </a:moveTo>
                  <a:cubicBezTo>
                    <a:pt x="4542" y="1"/>
                    <a:pt x="4183" y="243"/>
                    <a:pt x="4226" y="729"/>
                  </a:cubicBezTo>
                  <a:lnTo>
                    <a:pt x="4226" y="6855"/>
                  </a:lnTo>
                  <a:lnTo>
                    <a:pt x="1226" y="2757"/>
                  </a:lnTo>
                  <a:cubicBezTo>
                    <a:pt x="1100" y="2582"/>
                    <a:pt x="900" y="2480"/>
                    <a:pt x="697" y="2480"/>
                  </a:cubicBezTo>
                  <a:cubicBezTo>
                    <a:pt x="557" y="2480"/>
                    <a:pt x="417" y="2528"/>
                    <a:pt x="296" y="2630"/>
                  </a:cubicBezTo>
                  <a:cubicBezTo>
                    <a:pt x="43" y="2842"/>
                    <a:pt x="1" y="3264"/>
                    <a:pt x="212" y="3518"/>
                  </a:cubicBezTo>
                  <a:lnTo>
                    <a:pt x="4057" y="8799"/>
                  </a:lnTo>
                  <a:cubicBezTo>
                    <a:pt x="4141" y="8883"/>
                    <a:pt x="4226" y="8968"/>
                    <a:pt x="4310" y="9010"/>
                  </a:cubicBezTo>
                  <a:lnTo>
                    <a:pt x="4395" y="30430"/>
                  </a:lnTo>
                  <a:cubicBezTo>
                    <a:pt x="4437" y="30852"/>
                    <a:pt x="4754" y="31063"/>
                    <a:pt x="5071" y="31063"/>
                  </a:cubicBezTo>
                  <a:cubicBezTo>
                    <a:pt x="5387" y="31063"/>
                    <a:pt x="5704" y="30852"/>
                    <a:pt x="5746" y="30430"/>
                  </a:cubicBezTo>
                  <a:lnTo>
                    <a:pt x="5662" y="14206"/>
                  </a:lnTo>
                  <a:lnTo>
                    <a:pt x="9929" y="9094"/>
                  </a:lnTo>
                  <a:cubicBezTo>
                    <a:pt x="10366" y="8564"/>
                    <a:pt x="9904" y="7941"/>
                    <a:pt x="9394" y="7941"/>
                  </a:cubicBezTo>
                  <a:cubicBezTo>
                    <a:pt x="9214" y="7941"/>
                    <a:pt x="9027" y="8019"/>
                    <a:pt x="8873" y="8207"/>
                  </a:cubicBezTo>
                  <a:lnTo>
                    <a:pt x="5662" y="12094"/>
                  </a:lnTo>
                  <a:lnTo>
                    <a:pt x="5577" y="729"/>
                  </a:lnTo>
                  <a:cubicBezTo>
                    <a:pt x="5620" y="243"/>
                    <a:pt x="5261" y="1"/>
                    <a:pt x="490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4"/>
            <p:cNvSpPr/>
            <p:nvPr/>
          </p:nvSpPr>
          <p:spPr>
            <a:xfrm>
              <a:off x="1597250" y="2968200"/>
              <a:ext cx="722475" cy="934975"/>
            </a:xfrm>
            <a:custGeom>
              <a:avLst/>
              <a:gdLst/>
              <a:ahLst/>
              <a:cxnLst/>
              <a:rect l="l" t="t" r="r" b="b"/>
              <a:pathLst>
                <a:path w="28899" h="37399" extrusionOk="0">
                  <a:moveTo>
                    <a:pt x="14304" y="0"/>
                  </a:moveTo>
                  <a:cubicBezTo>
                    <a:pt x="6444" y="0"/>
                    <a:pt x="40" y="5896"/>
                    <a:pt x="1" y="13189"/>
                  </a:cubicBezTo>
                  <a:cubicBezTo>
                    <a:pt x="1" y="16231"/>
                    <a:pt x="1099" y="19189"/>
                    <a:pt x="3085" y="21470"/>
                  </a:cubicBezTo>
                  <a:cubicBezTo>
                    <a:pt x="4606" y="23202"/>
                    <a:pt x="5324" y="25484"/>
                    <a:pt x="5028" y="27765"/>
                  </a:cubicBezTo>
                  <a:cubicBezTo>
                    <a:pt x="4986" y="28187"/>
                    <a:pt x="4944" y="28610"/>
                    <a:pt x="4986" y="29032"/>
                  </a:cubicBezTo>
                  <a:cubicBezTo>
                    <a:pt x="5070" y="33670"/>
                    <a:pt x="9202" y="37399"/>
                    <a:pt x="14157" y="37399"/>
                  </a:cubicBezTo>
                  <a:cubicBezTo>
                    <a:pt x="14212" y="37399"/>
                    <a:pt x="14267" y="37398"/>
                    <a:pt x="14323" y="37398"/>
                  </a:cubicBezTo>
                  <a:cubicBezTo>
                    <a:pt x="19350" y="37313"/>
                    <a:pt x="23406" y="33553"/>
                    <a:pt x="23406" y="28863"/>
                  </a:cubicBezTo>
                  <a:lnTo>
                    <a:pt x="23406" y="28356"/>
                  </a:lnTo>
                  <a:cubicBezTo>
                    <a:pt x="23237" y="25779"/>
                    <a:pt x="24082" y="23202"/>
                    <a:pt x="25687" y="21217"/>
                  </a:cubicBezTo>
                  <a:cubicBezTo>
                    <a:pt x="27884" y="18555"/>
                    <a:pt x="28898" y="15133"/>
                    <a:pt x="28476" y="11711"/>
                  </a:cubicBezTo>
                  <a:cubicBezTo>
                    <a:pt x="27758" y="5627"/>
                    <a:pt x="22519" y="769"/>
                    <a:pt x="16013" y="93"/>
                  </a:cubicBezTo>
                  <a:cubicBezTo>
                    <a:pt x="15437" y="30"/>
                    <a:pt x="14867" y="0"/>
                    <a:pt x="14304" y="0"/>
                  </a:cubicBezTo>
                  <a:close/>
                </a:path>
              </a:pathLst>
            </a:custGeom>
            <a:solidFill>
              <a:srgbClr val="FCD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p:nvPr/>
          </p:nvSpPr>
          <p:spPr>
            <a:xfrm>
              <a:off x="1799450" y="3325900"/>
              <a:ext cx="296350" cy="885925"/>
            </a:xfrm>
            <a:custGeom>
              <a:avLst/>
              <a:gdLst/>
              <a:ahLst/>
              <a:cxnLst/>
              <a:rect l="l" t="t" r="r" b="b"/>
              <a:pathLst>
                <a:path w="11854" h="35437" extrusionOk="0">
                  <a:moveTo>
                    <a:pt x="6251" y="1"/>
                  </a:moveTo>
                  <a:cubicBezTo>
                    <a:pt x="5844" y="1"/>
                    <a:pt x="5432" y="276"/>
                    <a:pt x="5474" y="825"/>
                  </a:cubicBezTo>
                  <a:lnTo>
                    <a:pt x="5432" y="13753"/>
                  </a:lnTo>
                  <a:lnTo>
                    <a:pt x="1714" y="9317"/>
                  </a:lnTo>
                  <a:cubicBezTo>
                    <a:pt x="1549" y="9096"/>
                    <a:pt x="1341" y="9005"/>
                    <a:pt x="1136" y="9005"/>
                  </a:cubicBezTo>
                  <a:cubicBezTo>
                    <a:pt x="555" y="9005"/>
                    <a:pt x="0" y="9737"/>
                    <a:pt x="531" y="10331"/>
                  </a:cubicBezTo>
                  <a:lnTo>
                    <a:pt x="5390" y="16119"/>
                  </a:lnTo>
                  <a:lnTo>
                    <a:pt x="5305" y="34581"/>
                  </a:lnTo>
                  <a:cubicBezTo>
                    <a:pt x="5263" y="35151"/>
                    <a:pt x="5664" y="35436"/>
                    <a:pt x="6066" y="35436"/>
                  </a:cubicBezTo>
                  <a:cubicBezTo>
                    <a:pt x="6467" y="35436"/>
                    <a:pt x="6868" y="35151"/>
                    <a:pt x="6826" y="34581"/>
                  </a:cubicBezTo>
                  <a:lnTo>
                    <a:pt x="6953" y="10246"/>
                  </a:lnTo>
                  <a:cubicBezTo>
                    <a:pt x="7037" y="10162"/>
                    <a:pt x="7164" y="10119"/>
                    <a:pt x="7206" y="9993"/>
                  </a:cubicBezTo>
                  <a:lnTo>
                    <a:pt x="11600" y="4036"/>
                  </a:lnTo>
                  <a:cubicBezTo>
                    <a:pt x="11854" y="3698"/>
                    <a:pt x="11811" y="3191"/>
                    <a:pt x="11473" y="2979"/>
                  </a:cubicBezTo>
                  <a:cubicBezTo>
                    <a:pt x="11336" y="2877"/>
                    <a:pt x="11178" y="2829"/>
                    <a:pt x="11022" y="2829"/>
                  </a:cubicBezTo>
                  <a:cubicBezTo>
                    <a:pt x="10793" y="2829"/>
                    <a:pt x="10568" y="2931"/>
                    <a:pt x="10417" y="3106"/>
                  </a:cubicBezTo>
                  <a:lnTo>
                    <a:pt x="6995" y="7796"/>
                  </a:lnTo>
                  <a:lnTo>
                    <a:pt x="6995" y="825"/>
                  </a:lnTo>
                  <a:cubicBezTo>
                    <a:pt x="7059" y="276"/>
                    <a:pt x="6657" y="1"/>
                    <a:pt x="625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4"/>
            <p:cNvSpPr/>
            <p:nvPr/>
          </p:nvSpPr>
          <p:spPr>
            <a:xfrm>
              <a:off x="2106350" y="2477950"/>
              <a:ext cx="872425" cy="1131600"/>
            </a:xfrm>
            <a:custGeom>
              <a:avLst/>
              <a:gdLst/>
              <a:ahLst/>
              <a:cxnLst/>
              <a:rect l="l" t="t" r="r" b="b"/>
              <a:pathLst>
                <a:path w="34897" h="45264" extrusionOk="0">
                  <a:moveTo>
                    <a:pt x="17276" y="0"/>
                  </a:moveTo>
                  <a:cubicBezTo>
                    <a:pt x="7751" y="0"/>
                    <a:pt x="0" y="7161"/>
                    <a:pt x="0" y="16027"/>
                  </a:cubicBezTo>
                  <a:cubicBezTo>
                    <a:pt x="0" y="19703"/>
                    <a:pt x="1310" y="23294"/>
                    <a:pt x="3760" y="26082"/>
                  </a:cubicBezTo>
                  <a:cubicBezTo>
                    <a:pt x="5619" y="28152"/>
                    <a:pt x="6464" y="30898"/>
                    <a:pt x="6168" y="33687"/>
                  </a:cubicBezTo>
                  <a:cubicBezTo>
                    <a:pt x="6084" y="34194"/>
                    <a:pt x="6084" y="34701"/>
                    <a:pt x="6084" y="35208"/>
                  </a:cubicBezTo>
                  <a:cubicBezTo>
                    <a:pt x="6251" y="40775"/>
                    <a:pt x="11271" y="45264"/>
                    <a:pt x="17281" y="45264"/>
                  </a:cubicBezTo>
                  <a:cubicBezTo>
                    <a:pt x="17337" y="45264"/>
                    <a:pt x="17393" y="45263"/>
                    <a:pt x="17449" y="45263"/>
                  </a:cubicBezTo>
                  <a:cubicBezTo>
                    <a:pt x="23490" y="45136"/>
                    <a:pt x="28391" y="40573"/>
                    <a:pt x="28391" y="34912"/>
                  </a:cubicBezTo>
                  <a:lnTo>
                    <a:pt x="28391" y="34236"/>
                  </a:lnTo>
                  <a:cubicBezTo>
                    <a:pt x="28180" y="31109"/>
                    <a:pt x="29151" y="28025"/>
                    <a:pt x="31095" y="25617"/>
                  </a:cubicBezTo>
                  <a:cubicBezTo>
                    <a:pt x="33714" y="22364"/>
                    <a:pt x="34897" y="18224"/>
                    <a:pt x="34390" y="14084"/>
                  </a:cubicBezTo>
                  <a:cubicBezTo>
                    <a:pt x="33460" y="6775"/>
                    <a:pt x="27166" y="944"/>
                    <a:pt x="19223" y="99"/>
                  </a:cubicBezTo>
                  <a:cubicBezTo>
                    <a:pt x="18567" y="33"/>
                    <a:pt x="17917" y="0"/>
                    <a:pt x="17276" y="0"/>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4"/>
            <p:cNvSpPr/>
            <p:nvPr/>
          </p:nvSpPr>
          <p:spPr>
            <a:xfrm>
              <a:off x="2366600" y="2911350"/>
              <a:ext cx="343900" cy="1299150"/>
            </a:xfrm>
            <a:custGeom>
              <a:avLst/>
              <a:gdLst/>
              <a:ahLst/>
              <a:cxnLst/>
              <a:rect l="l" t="t" r="r" b="b"/>
              <a:pathLst>
                <a:path w="13756" h="51966" extrusionOk="0">
                  <a:moveTo>
                    <a:pt x="6954" y="1"/>
                  </a:moveTo>
                  <a:cubicBezTo>
                    <a:pt x="6574" y="1"/>
                    <a:pt x="6320" y="296"/>
                    <a:pt x="6320" y="634"/>
                  </a:cubicBezTo>
                  <a:lnTo>
                    <a:pt x="6320" y="9887"/>
                  </a:lnTo>
                  <a:lnTo>
                    <a:pt x="1673" y="3549"/>
                  </a:lnTo>
                  <a:cubicBezTo>
                    <a:pt x="1543" y="3336"/>
                    <a:pt x="1360" y="3249"/>
                    <a:pt x="1176" y="3249"/>
                  </a:cubicBezTo>
                  <a:cubicBezTo>
                    <a:pt x="705" y="3249"/>
                    <a:pt x="233" y="3823"/>
                    <a:pt x="659" y="4310"/>
                  </a:cubicBezTo>
                  <a:lnTo>
                    <a:pt x="5940" y="11577"/>
                  </a:lnTo>
                  <a:cubicBezTo>
                    <a:pt x="6025" y="11703"/>
                    <a:pt x="6151" y="11788"/>
                    <a:pt x="6320" y="11830"/>
                  </a:cubicBezTo>
                  <a:lnTo>
                    <a:pt x="6320" y="17069"/>
                  </a:lnTo>
                  <a:lnTo>
                    <a:pt x="1293" y="11112"/>
                  </a:lnTo>
                  <a:cubicBezTo>
                    <a:pt x="1160" y="10979"/>
                    <a:pt x="1010" y="10923"/>
                    <a:pt x="865" y="10923"/>
                  </a:cubicBezTo>
                  <a:cubicBezTo>
                    <a:pt x="409" y="10923"/>
                    <a:pt x="1" y="11476"/>
                    <a:pt x="321" y="11957"/>
                  </a:cubicBezTo>
                  <a:lnTo>
                    <a:pt x="6320" y="19012"/>
                  </a:lnTo>
                  <a:lnTo>
                    <a:pt x="6320" y="51332"/>
                  </a:lnTo>
                  <a:cubicBezTo>
                    <a:pt x="6278" y="51670"/>
                    <a:pt x="6574" y="51966"/>
                    <a:pt x="6954" y="51966"/>
                  </a:cubicBezTo>
                  <a:cubicBezTo>
                    <a:pt x="7292" y="51966"/>
                    <a:pt x="7546" y="51670"/>
                    <a:pt x="7546" y="51332"/>
                  </a:cubicBezTo>
                  <a:lnTo>
                    <a:pt x="7546" y="19012"/>
                  </a:lnTo>
                  <a:lnTo>
                    <a:pt x="13545" y="11915"/>
                  </a:lnTo>
                  <a:cubicBezTo>
                    <a:pt x="13756" y="11661"/>
                    <a:pt x="13714" y="11281"/>
                    <a:pt x="13460" y="11027"/>
                  </a:cubicBezTo>
                  <a:cubicBezTo>
                    <a:pt x="13351" y="10936"/>
                    <a:pt x="13210" y="10892"/>
                    <a:pt x="13068" y="10892"/>
                  </a:cubicBezTo>
                  <a:cubicBezTo>
                    <a:pt x="12881" y="10892"/>
                    <a:pt x="12693" y="10968"/>
                    <a:pt x="12573" y="11112"/>
                  </a:cubicBezTo>
                  <a:lnTo>
                    <a:pt x="7588" y="17069"/>
                  </a:lnTo>
                  <a:lnTo>
                    <a:pt x="7588" y="11788"/>
                  </a:lnTo>
                  <a:cubicBezTo>
                    <a:pt x="7715" y="11788"/>
                    <a:pt x="7841" y="11703"/>
                    <a:pt x="7926" y="11577"/>
                  </a:cubicBezTo>
                  <a:lnTo>
                    <a:pt x="13207" y="4310"/>
                  </a:lnTo>
                  <a:cubicBezTo>
                    <a:pt x="13515" y="3816"/>
                    <a:pt x="13103" y="3323"/>
                    <a:pt x="12660" y="3323"/>
                  </a:cubicBezTo>
                  <a:cubicBezTo>
                    <a:pt x="12497" y="3323"/>
                    <a:pt x="12330" y="3390"/>
                    <a:pt x="12193" y="3549"/>
                  </a:cubicBezTo>
                  <a:lnTo>
                    <a:pt x="7588" y="9887"/>
                  </a:lnTo>
                  <a:lnTo>
                    <a:pt x="7588" y="634"/>
                  </a:lnTo>
                  <a:cubicBezTo>
                    <a:pt x="7588" y="296"/>
                    <a:pt x="7292" y="1"/>
                    <a:pt x="695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4"/>
            <p:cNvSpPr/>
            <p:nvPr/>
          </p:nvSpPr>
          <p:spPr>
            <a:xfrm>
              <a:off x="2544675" y="2731800"/>
              <a:ext cx="1665625" cy="560875"/>
            </a:xfrm>
            <a:custGeom>
              <a:avLst/>
              <a:gdLst/>
              <a:ahLst/>
              <a:cxnLst/>
              <a:rect l="l" t="t" r="r" b="b"/>
              <a:pathLst>
                <a:path w="66625" h="22435" extrusionOk="0">
                  <a:moveTo>
                    <a:pt x="21462" y="0"/>
                  </a:moveTo>
                  <a:lnTo>
                    <a:pt x="0" y="22434"/>
                  </a:lnTo>
                  <a:lnTo>
                    <a:pt x="44825" y="22434"/>
                  </a:lnTo>
                  <a:lnTo>
                    <a:pt x="66625" y="0"/>
                  </a:ln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4"/>
            <p:cNvSpPr/>
            <p:nvPr/>
          </p:nvSpPr>
          <p:spPr>
            <a:xfrm>
              <a:off x="3665300" y="2729675"/>
              <a:ext cx="1143875" cy="659100"/>
            </a:xfrm>
            <a:custGeom>
              <a:avLst/>
              <a:gdLst/>
              <a:ahLst/>
              <a:cxnLst/>
              <a:rect l="l" t="t" r="r" b="b"/>
              <a:pathLst>
                <a:path w="45755" h="26364" extrusionOk="0">
                  <a:moveTo>
                    <a:pt x="21927" y="1"/>
                  </a:moveTo>
                  <a:lnTo>
                    <a:pt x="21800" y="85"/>
                  </a:lnTo>
                  <a:lnTo>
                    <a:pt x="0" y="22519"/>
                  </a:lnTo>
                  <a:lnTo>
                    <a:pt x="3845" y="26364"/>
                  </a:lnTo>
                  <a:lnTo>
                    <a:pt x="23617" y="7437"/>
                  </a:lnTo>
                  <a:lnTo>
                    <a:pt x="42501" y="26364"/>
                  </a:lnTo>
                  <a:lnTo>
                    <a:pt x="45755" y="23111"/>
                  </a:lnTo>
                  <a:lnTo>
                    <a:pt x="21927"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4"/>
            <p:cNvSpPr/>
            <p:nvPr/>
          </p:nvSpPr>
          <p:spPr>
            <a:xfrm>
              <a:off x="2532000" y="3292650"/>
              <a:ext cx="1229425" cy="96125"/>
            </a:xfrm>
            <a:custGeom>
              <a:avLst/>
              <a:gdLst/>
              <a:ahLst/>
              <a:cxnLst/>
              <a:rect l="l" t="t" r="r" b="b"/>
              <a:pathLst>
                <a:path w="49177" h="3845" extrusionOk="0">
                  <a:moveTo>
                    <a:pt x="0" y="0"/>
                  </a:moveTo>
                  <a:lnTo>
                    <a:pt x="3338" y="3845"/>
                  </a:lnTo>
                  <a:lnTo>
                    <a:pt x="49177" y="3845"/>
                  </a:lnTo>
                  <a:lnTo>
                    <a:pt x="45332" y="0"/>
                  </a:lnTo>
                  <a:close/>
                </a:path>
              </a:pathLst>
            </a:custGeom>
            <a:solidFill>
              <a:srgbClr val="EDB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4"/>
            <p:cNvSpPr/>
            <p:nvPr/>
          </p:nvSpPr>
          <p:spPr>
            <a:xfrm>
              <a:off x="3755075" y="2911350"/>
              <a:ext cx="960100" cy="1234725"/>
            </a:xfrm>
            <a:custGeom>
              <a:avLst/>
              <a:gdLst/>
              <a:ahLst/>
              <a:cxnLst/>
              <a:rect l="l" t="t" r="r" b="b"/>
              <a:pathLst>
                <a:path w="38404" h="49389" extrusionOk="0">
                  <a:moveTo>
                    <a:pt x="19857" y="1"/>
                  </a:moveTo>
                  <a:lnTo>
                    <a:pt x="254" y="18590"/>
                  </a:lnTo>
                  <a:lnTo>
                    <a:pt x="0" y="19054"/>
                  </a:lnTo>
                  <a:lnTo>
                    <a:pt x="0" y="49389"/>
                  </a:lnTo>
                  <a:lnTo>
                    <a:pt x="38403" y="49135"/>
                  </a:lnTo>
                  <a:lnTo>
                    <a:pt x="38403" y="18843"/>
                  </a:lnTo>
                  <a:lnTo>
                    <a:pt x="38403" y="18590"/>
                  </a:lnTo>
                  <a:lnTo>
                    <a:pt x="19857"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4"/>
            <p:cNvSpPr/>
            <p:nvPr/>
          </p:nvSpPr>
          <p:spPr>
            <a:xfrm>
              <a:off x="4044475" y="3537675"/>
              <a:ext cx="219700" cy="137325"/>
            </a:xfrm>
            <a:custGeom>
              <a:avLst/>
              <a:gdLst/>
              <a:ahLst/>
              <a:cxnLst/>
              <a:rect l="l" t="t" r="r" b="b"/>
              <a:pathLst>
                <a:path w="8788" h="5493" extrusionOk="0">
                  <a:moveTo>
                    <a:pt x="803" y="1"/>
                  </a:moveTo>
                  <a:cubicBezTo>
                    <a:pt x="338" y="1"/>
                    <a:pt x="0" y="339"/>
                    <a:pt x="0" y="803"/>
                  </a:cubicBezTo>
                  <a:lnTo>
                    <a:pt x="0" y="5493"/>
                  </a:lnTo>
                  <a:lnTo>
                    <a:pt x="8788" y="5493"/>
                  </a:lnTo>
                  <a:lnTo>
                    <a:pt x="8788"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4"/>
            <p:cNvSpPr/>
            <p:nvPr/>
          </p:nvSpPr>
          <p:spPr>
            <a:xfrm>
              <a:off x="4044475" y="3729900"/>
              <a:ext cx="219700" cy="146850"/>
            </a:xfrm>
            <a:custGeom>
              <a:avLst/>
              <a:gdLst/>
              <a:ahLst/>
              <a:cxnLst/>
              <a:rect l="l" t="t" r="r" b="b"/>
              <a:pathLst>
                <a:path w="8788" h="5874" extrusionOk="0">
                  <a:moveTo>
                    <a:pt x="0" y="1"/>
                  </a:moveTo>
                  <a:lnTo>
                    <a:pt x="0" y="5028"/>
                  </a:lnTo>
                  <a:cubicBezTo>
                    <a:pt x="0" y="5493"/>
                    <a:pt x="338" y="5831"/>
                    <a:pt x="803" y="5873"/>
                  </a:cubicBezTo>
                  <a:lnTo>
                    <a:pt x="8788" y="5873"/>
                  </a:lnTo>
                  <a:lnTo>
                    <a:pt x="8788"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4"/>
            <p:cNvSpPr/>
            <p:nvPr/>
          </p:nvSpPr>
          <p:spPr>
            <a:xfrm>
              <a:off x="4319075" y="3537675"/>
              <a:ext cx="202825" cy="137325"/>
            </a:xfrm>
            <a:custGeom>
              <a:avLst/>
              <a:gdLst/>
              <a:ahLst/>
              <a:cxnLst/>
              <a:rect l="l" t="t" r="r" b="b"/>
              <a:pathLst>
                <a:path w="8113" h="5493" extrusionOk="0">
                  <a:moveTo>
                    <a:pt x="0" y="1"/>
                  </a:moveTo>
                  <a:lnTo>
                    <a:pt x="0" y="5493"/>
                  </a:lnTo>
                  <a:lnTo>
                    <a:pt x="8112" y="5493"/>
                  </a:lnTo>
                  <a:lnTo>
                    <a:pt x="8112" y="803"/>
                  </a:lnTo>
                  <a:cubicBezTo>
                    <a:pt x="8112" y="339"/>
                    <a:pt x="7732" y="1"/>
                    <a:pt x="7267"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4"/>
            <p:cNvSpPr/>
            <p:nvPr/>
          </p:nvSpPr>
          <p:spPr>
            <a:xfrm>
              <a:off x="4319075" y="3729900"/>
              <a:ext cx="202825" cy="145800"/>
            </a:xfrm>
            <a:custGeom>
              <a:avLst/>
              <a:gdLst/>
              <a:ahLst/>
              <a:cxnLst/>
              <a:rect l="l" t="t" r="r" b="b"/>
              <a:pathLst>
                <a:path w="8113" h="5832" extrusionOk="0">
                  <a:moveTo>
                    <a:pt x="0" y="1"/>
                  </a:moveTo>
                  <a:lnTo>
                    <a:pt x="0" y="5831"/>
                  </a:lnTo>
                  <a:lnTo>
                    <a:pt x="7267" y="5831"/>
                  </a:lnTo>
                  <a:cubicBezTo>
                    <a:pt x="7732" y="5831"/>
                    <a:pt x="8112" y="5493"/>
                    <a:pt x="8112" y="5028"/>
                  </a:cubicBezTo>
                  <a:lnTo>
                    <a:pt x="8112"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4"/>
            <p:cNvSpPr/>
            <p:nvPr/>
          </p:nvSpPr>
          <p:spPr>
            <a:xfrm>
              <a:off x="2621775" y="3382425"/>
              <a:ext cx="1133325" cy="763650"/>
            </a:xfrm>
            <a:custGeom>
              <a:avLst/>
              <a:gdLst/>
              <a:ahLst/>
              <a:cxnLst/>
              <a:rect l="l" t="t" r="r" b="b"/>
              <a:pathLst>
                <a:path w="45333" h="30546" extrusionOk="0">
                  <a:moveTo>
                    <a:pt x="0" y="0"/>
                  </a:moveTo>
                  <a:lnTo>
                    <a:pt x="0" y="30546"/>
                  </a:lnTo>
                  <a:lnTo>
                    <a:pt x="45332" y="30546"/>
                  </a:lnTo>
                  <a:lnTo>
                    <a:pt x="45332" y="0"/>
                  </a:lnTo>
                  <a:close/>
                </a:path>
              </a:pathLst>
            </a:custGeom>
            <a:solidFill>
              <a:srgbClr val="FCD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4"/>
            <p:cNvSpPr/>
            <p:nvPr/>
          </p:nvSpPr>
          <p:spPr>
            <a:xfrm>
              <a:off x="3064300" y="3662300"/>
              <a:ext cx="227125" cy="477450"/>
            </a:xfrm>
            <a:custGeom>
              <a:avLst/>
              <a:gdLst/>
              <a:ahLst/>
              <a:cxnLst/>
              <a:rect l="l" t="t" r="r" b="b"/>
              <a:pathLst>
                <a:path w="9085" h="19098" extrusionOk="0">
                  <a:moveTo>
                    <a:pt x="1015" y="1"/>
                  </a:moveTo>
                  <a:cubicBezTo>
                    <a:pt x="466" y="1"/>
                    <a:pt x="1" y="466"/>
                    <a:pt x="1" y="1015"/>
                  </a:cubicBezTo>
                  <a:lnTo>
                    <a:pt x="1" y="19097"/>
                  </a:lnTo>
                  <a:lnTo>
                    <a:pt x="9084" y="19097"/>
                  </a:lnTo>
                  <a:lnTo>
                    <a:pt x="9084" y="1015"/>
                  </a:lnTo>
                  <a:cubicBezTo>
                    <a:pt x="9084" y="466"/>
                    <a:pt x="8620" y="1"/>
                    <a:pt x="807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4"/>
            <p:cNvSpPr/>
            <p:nvPr/>
          </p:nvSpPr>
          <p:spPr>
            <a:xfrm>
              <a:off x="3518475" y="3665475"/>
              <a:ext cx="96150" cy="79250"/>
            </a:xfrm>
            <a:custGeom>
              <a:avLst/>
              <a:gdLst/>
              <a:ahLst/>
              <a:cxnLst/>
              <a:rect l="l" t="t" r="r" b="b"/>
              <a:pathLst>
                <a:path w="3846" h="3170" extrusionOk="0">
                  <a:moveTo>
                    <a:pt x="1" y="1"/>
                  </a:moveTo>
                  <a:lnTo>
                    <a:pt x="1" y="3169"/>
                  </a:lnTo>
                  <a:lnTo>
                    <a:pt x="3845" y="3127"/>
                  </a:lnTo>
                  <a:lnTo>
                    <a:pt x="3845" y="381"/>
                  </a:lnTo>
                  <a:cubicBezTo>
                    <a:pt x="3845" y="170"/>
                    <a:pt x="3718" y="1"/>
                    <a:pt x="3507"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4"/>
            <p:cNvSpPr/>
            <p:nvPr/>
          </p:nvSpPr>
          <p:spPr>
            <a:xfrm>
              <a:off x="3400175" y="3665475"/>
              <a:ext cx="97200" cy="78200"/>
            </a:xfrm>
            <a:custGeom>
              <a:avLst/>
              <a:gdLst/>
              <a:ahLst/>
              <a:cxnLst/>
              <a:rect l="l" t="t" r="r" b="b"/>
              <a:pathLst>
                <a:path w="3888" h="3128" extrusionOk="0">
                  <a:moveTo>
                    <a:pt x="381" y="1"/>
                  </a:moveTo>
                  <a:cubicBezTo>
                    <a:pt x="170" y="1"/>
                    <a:pt x="1" y="170"/>
                    <a:pt x="1" y="339"/>
                  </a:cubicBezTo>
                  <a:lnTo>
                    <a:pt x="1" y="3127"/>
                  </a:lnTo>
                  <a:lnTo>
                    <a:pt x="3888" y="3127"/>
                  </a:lnTo>
                  <a:lnTo>
                    <a:pt x="3888"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4"/>
            <p:cNvSpPr/>
            <p:nvPr/>
          </p:nvSpPr>
          <p:spPr>
            <a:xfrm>
              <a:off x="3400175" y="3764775"/>
              <a:ext cx="97200" cy="79225"/>
            </a:xfrm>
            <a:custGeom>
              <a:avLst/>
              <a:gdLst/>
              <a:ahLst/>
              <a:cxnLst/>
              <a:rect l="l" t="t" r="r" b="b"/>
              <a:pathLst>
                <a:path w="3888" h="3169" extrusionOk="0">
                  <a:moveTo>
                    <a:pt x="3888" y="0"/>
                  </a:moveTo>
                  <a:lnTo>
                    <a:pt x="1" y="42"/>
                  </a:lnTo>
                  <a:lnTo>
                    <a:pt x="1" y="2831"/>
                  </a:lnTo>
                  <a:cubicBezTo>
                    <a:pt x="1" y="3000"/>
                    <a:pt x="170" y="3169"/>
                    <a:pt x="381" y="3169"/>
                  </a:cubicBezTo>
                  <a:lnTo>
                    <a:pt x="3888" y="3169"/>
                  </a:lnTo>
                  <a:lnTo>
                    <a:pt x="3888" y="0"/>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4"/>
            <p:cNvSpPr/>
            <p:nvPr/>
          </p:nvSpPr>
          <p:spPr>
            <a:xfrm>
              <a:off x="3518475" y="3765825"/>
              <a:ext cx="96150" cy="78175"/>
            </a:xfrm>
            <a:custGeom>
              <a:avLst/>
              <a:gdLst/>
              <a:ahLst/>
              <a:cxnLst/>
              <a:rect l="l" t="t" r="r" b="b"/>
              <a:pathLst>
                <a:path w="3846" h="3127" extrusionOk="0">
                  <a:moveTo>
                    <a:pt x="1" y="0"/>
                  </a:moveTo>
                  <a:lnTo>
                    <a:pt x="1" y="3127"/>
                  </a:lnTo>
                  <a:lnTo>
                    <a:pt x="3507" y="3127"/>
                  </a:lnTo>
                  <a:cubicBezTo>
                    <a:pt x="3718" y="3127"/>
                    <a:pt x="3845" y="2958"/>
                    <a:pt x="3845" y="2789"/>
                  </a:cubicBezTo>
                  <a:lnTo>
                    <a:pt x="3845" y="0"/>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2857300" y="3665475"/>
              <a:ext cx="97200" cy="79250"/>
            </a:xfrm>
            <a:custGeom>
              <a:avLst/>
              <a:gdLst/>
              <a:ahLst/>
              <a:cxnLst/>
              <a:rect l="l" t="t" r="r" b="b"/>
              <a:pathLst>
                <a:path w="3888" h="3170" extrusionOk="0">
                  <a:moveTo>
                    <a:pt x="0" y="1"/>
                  </a:moveTo>
                  <a:lnTo>
                    <a:pt x="0" y="3169"/>
                  </a:lnTo>
                  <a:lnTo>
                    <a:pt x="3887" y="3127"/>
                  </a:lnTo>
                  <a:lnTo>
                    <a:pt x="3887" y="381"/>
                  </a:lnTo>
                  <a:cubicBezTo>
                    <a:pt x="3845" y="170"/>
                    <a:pt x="3718" y="1"/>
                    <a:pt x="3507"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2857300" y="3765825"/>
              <a:ext cx="96125" cy="78175"/>
            </a:xfrm>
            <a:custGeom>
              <a:avLst/>
              <a:gdLst/>
              <a:ahLst/>
              <a:cxnLst/>
              <a:rect l="l" t="t" r="r" b="b"/>
              <a:pathLst>
                <a:path w="3845" h="3127" extrusionOk="0">
                  <a:moveTo>
                    <a:pt x="0" y="0"/>
                  </a:moveTo>
                  <a:lnTo>
                    <a:pt x="0" y="3127"/>
                  </a:lnTo>
                  <a:lnTo>
                    <a:pt x="3507" y="3127"/>
                  </a:lnTo>
                  <a:cubicBezTo>
                    <a:pt x="3676" y="3127"/>
                    <a:pt x="3845" y="2958"/>
                    <a:pt x="3845" y="2789"/>
                  </a:cubicBezTo>
                  <a:lnTo>
                    <a:pt x="3845" y="0"/>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a:off x="2739000" y="3665475"/>
              <a:ext cx="96150" cy="78200"/>
            </a:xfrm>
            <a:custGeom>
              <a:avLst/>
              <a:gdLst/>
              <a:ahLst/>
              <a:cxnLst/>
              <a:rect l="l" t="t" r="r" b="b"/>
              <a:pathLst>
                <a:path w="3846" h="3128" extrusionOk="0">
                  <a:moveTo>
                    <a:pt x="381" y="1"/>
                  </a:moveTo>
                  <a:cubicBezTo>
                    <a:pt x="170" y="1"/>
                    <a:pt x="1" y="170"/>
                    <a:pt x="1" y="339"/>
                  </a:cubicBezTo>
                  <a:lnTo>
                    <a:pt x="1" y="3127"/>
                  </a:lnTo>
                  <a:lnTo>
                    <a:pt x="3845" y="3127"/>
                  </a:lnTo>
                  <a:lnTo>
                    <a:pt x="3845"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4"/>
            <p:cNvSpPr/>
            <p:nvPr/>
          </p:nvSpPr>
          <p:spPr>
            <a:xfrm>
              <a:off x="2739000" y="3764775"/>
              <a:ext cx="96150" cy="79225"/>
            </a:xfrm>
            <a:custGeom>
              <a:avLst/>
              <a:gdLst/>
              <a:ahLst/>
              <a:cxnLst/>
              <a:rect l="l" t="t" r="r" b="b"/>
              <a:pathLst>
                <a:path w="3846" h="3169" extrusionOk="0">
                  <a:moveTo>
                    <a:pt x="3845" y="0"/>
                  </a:moveTo>
                  <a:lnTo>
                    <a:pt x="1" y="42"/>
                  </a:lnTo>
                  <a:lnTo>
                    <a:pt x="1" y="2831"/>
                  </a:lnTo>
                  <a:cubicBezTo>
                    <a:pt x="1" y="3000"/>
                    <a:pt x="170" y="3169"/>
                    <a:pt x="381" y="3169"/>
                  </a:cubicBezTo>
                  <a:lnTo>
                    <a:pt x="3845" y="3169"/>
                  </a:lnTo>
                  <a:lnTo>
                    <a:pt x="3845" y="0"/>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p:nvPr/>
          </p:nvSpPr>
          <p:spPr>
            <a:xfrm>
              <a:off x="1638446" y="4143942"/>
              <a:ext cx="4177275" cy="560846"/>
            </a:xfrm>
            <a:custGeom>
              <a:avLst/>
              <a:gdLst/>
              <a:ahLst/>
              <a:cxnLst/>
              <a:rect l="l" t="t" r="r" b="b"/>
              <a:pathLst>
                <a:path w="167091" h="20111" extrusionOk="0">
                  <a:moveTo>
                    <a:pt x="18547" y="0"/>
                  </a:moveTo>
                  <a:cubicBezTo>
                    <a:pt x="8323" y="0"/>
                    <a:pt x="0" y="8323"/>
                    <a:pt x="0" y="18589"/>
                  </a:cubicBezTo>
                  <a:lnTo>
                    <a:pt x="0" y="20110"/>
                  </a:lnTo>
                  <a:lnTo>
                    <a:pt x="167091" y="20110"/>
                  </a:lnTo>
                  <a:lnTo>
                    <a:pt x="167091" y="18589"/>
                  </a:lnTo>
                  <a:cubicBezTo>
                    <a:pt x="167091" y="8323"/>
                    <a:pt x="158768" y="0"/>
                    <a:pt x="148502" y="0"/>
                  </a:cubicBezTo>
                  <a:close/>
                </a:path>
              </a:pathLst>
            </a:custGeom>
            <a:solidFill>
              <a:srgbClr val="E2A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4"/>
            <p:cNvSpPr/>
            <p:nvPr/>
          </p:nvSpPr>
          <p:spPr>
            <a:xfrm>
              <a:off x="2196125" y="4474525"/>
              <a:ext cx="2976375" cy="358075"/>
            </a:xfrm>
            <a:custGeom>
              <a:avLst/>
              <a:gdLst/>
              <a:ahLst/>
              <a:cxnLst/>
              <a:rect l="l" t="t" r="r" b="b"/>
              <a:pathLst>
                <a:path w="119055" h="14323" extrusionOk="0">
                  <a:moveTo>
                    <a:pt x="13224" y="1"/>
                  </a:moveTo>
                  <a:cubicBezTo>
                    <a:pt x="5915" y="1"/>
                    <a:pt x="0" y="5915"/>
                    <a:pt x="0" y="13224"/>
                  </a:cubicBezTo>
                  <a:lnTo>
                    <a:pt x="0" y="14323"/>
                  </a:lnTo>
                  <a:lnTo>
                    <a:pt x="119055" y="14323"/>
                  </a:lnTo>
                  <a:lnTo>
                    <a:pt x="119055" y="13224"/>
                  </a:lnTo>
                  <a:cubicBezTo>
                    <a:pt x="119055" y="5915"/>
                    <a:pt x="113098" y="1"/>
                    <a:pt x="105789" y="1"/>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4"/>
            <p:cNvSpPr/>
            <p:nvPr/>
          </p:nvSpPr>
          <p:spPr>
            <a:xfrm>
              <a:off x="4515525" y="3857850"/>
              <a:ext cx="561925" cy="728675"/>
            </a:xfrm>
            <a:custGeom>
              <a:avLst/>
              <a:gdLst/>
              <a:ahLst/>
              <a:cxnLst/>
              <a:rect l="l" t="t" r="r" b="b"/>
              <a:pathLst>
                <a:path w="22477" h="29147" extrusionOk="0">
                  <a:moveTo>
                    <a:pt x="11078" y="1"/>
                  </a:moveTo>
                  <a:cubicBezTo>
                    <a:pt x="4980" y="1"/>
                    <a:pt x="40" y="4601"/>
                    <a:pt x="1" y="10261"/>
                  </a:cubicBezTo>
                  <a:cubicBezTo>
                    <a:pt x="1" y="12627"/>
                    <a:pt x="846" y="14908"/>
                    <a:pt x="2409" y="16725"/>
                  </a:cubicBezTo>
                  <a:cubicBezTo>
                    <a:pt x="3592" y="18077"/>
                    <a:pt x="4141" y="19851"/>
                    <a:pt x="3930" y="21626"/>
                  </a:cubicBezTo>
                  <a:cubicBezTo>
                    <a:pt x="3887" y="21964"/>
                    <a:pt x="3845" y="22302"/>
                    <a:pt x="3887" y="22640"/>
                  </a:cubicBezTo>
                  <a:cubicBezTo>
                    <a:pt x="3971" y="26247"/>
                    <a:pt x="7179" y="29146"/>
                    <a:pt x="11070" y="29146"/>
                  </a:cubicBezTo>
                  <a:cubicBezTo>
                    <a:pt x="11098" y="29146"/>
                    <a:pt x="11126" y="29146"/>
                    <a:pt x="11154" y="29146"/>
                  </a:cubicBezTo>
                  <a:cubicBezTo>
                    <a:pt x="15041" y="29104"/>
                    <a:pt x="18209" y="26146"/>
                    <a:pt x="18252" y="22513"/>
                  </a:cubicBezTo>
                  <a:lnTo>
                    <a:pt x="18252" y="22048"/>
                  </a:lnTo>
                  <a:cubicBezTo>
                    <a:pt x="18125" y="20063"/>
                    <a:pt x="18759" y="18077"/>
                    <a:pt x="20026" y="16514"/>
                  </a:cubicBezTo>
                  <a:cubicBezTo>
                    <a:pt x="21716" y="14444"/>
                    <a:pt x="22476" y="11782"/>
                    <a:pt x="22181" y="9120"/>
                  </a:cubicBezTo>
                  <a:cubicBezTo>
                    <a:pt x="21589" y="4346"/>
                    <a:pt x="17533" y="629"/>
                    <a:pt x="12464" y="79"/>
                  </a:cubicBezTo>
                  <a:cubicBezTo>
                    <a:pt x="11996" y="26"/>
                    <a:pt x="11534" y="1"/>
                    <a:pt x="11078"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4"/>
            <p:cNvSpPr/>
            <p:nvPr/>
          </p:nvSpPr>
          <p:spPr>
            <a:xfrm>
              <a:off x="4674900" y="4136550"/>
              <a:ext cx="229325" cy="688925"/>
            </a:xfrm>
            <a:custGeom>
              <a:avLst/>
              <a:gdLst/>
              <a:ahLst/>
              <a:cxnLst/>
              <a:rect l="l" t="t" r="r" b="b"/>
              <a:pathLst>
                <a:path w="9173" h="27557" extrusionOk="0">
                  <a:moveTo>
                    <a:pt x="4779" y="0"/>
                  </a:moveTo>
                  <a:cubicBezTo>
                    <a:pt x="4462" y="0"/>
                    <a:pt x="4145" y="212"/>
                    <a:pt x="4188" y="634"/>
                  </a:cubicBezTo>
                  <a:lnTo>
                    <a:pt x="4145" y="10731"/>
                  </a:lnTo>
                  <a:lnTo>
                    <a:pt x="1272" y="7267"/>
                  </a:lnTo>
                  <a:cubicBezTo>
                    <a:pt x="1139" y="7112"/>
                    <a:pt x="980" y="7047"/>
                    <a:pt x="826" y="7047"/>
                  </a:cubicBezTo>
                  <a:cubicBezTo>
                    <a:pt x="393" y="7047"/>
                    <a:pt x="0" y="7560"/>
                    <a:pt x="343" y="8027"/>
                  </a:cubicBezTo>
                  <a:lnTo>
                    <a:pt x="4145" y="12548"/>
                  </a:lnTo>
                  <a:lnTo>
                    <a:pt x="4061" y="26955"/>
                  </a:lnTo>
                  <a:cubicBezTo>
                    <a:pt x="4040" y="27356"/>
                    <a:pt x="4335" y="27557"/>
                    <a:pt x="4636" y="27557"/>
                  </a:cubicBezTo>
                  <a:cubicBezTo>
                    <a:pt x="4937" y="27557"/>
                    <a:pt x="5244" y="27356"/>
                    <a:pt x="5244" y="26955"/>
                  </a:cubicBezTo>
                  <a:lnTo>
                    <a:pt x="5328" y="7985"/>
                  </a:lnTo>
                  <a:cubicBezTo>
                    <a:pt x="5413" y="7943"/>
                    <a:pt x="5455" y="7858"/>
                    <a:pt x="5539" y="7816"/>
                  </a:cubicBezTo>
                  <a:lnTo>
                    <a:pt x="8962" y="3127"/>
                  </a:lnTo>
                  <a:cubicBezTo>
                    <a:pt x="9173" y="2873"/>
                    <a:pt x="9088" y="2493"/>
                    <a:pt x="8835" y="2324"/>
                  </a:cubicBezTo>
                  <a:cubicBezTo>
                    <a:pt x="8729" y="2236"/>
                    <a:pt x="8602" y="2192"/>
                    <a:pt x="8476" y="2192"/>
                  </a:cubicBezTo>
                  <a:cubicBezTo>
                    <a:pt x="8301" y="2192"/>
                    <a:pt x="8131" y="2278"/>
                    <a:pt x="8032" y="2451"/>
                  </a:cubicBezTo>
                  <a:lnTo>
                    <a:pt x="5371" y="6042"/>
                  </a:lnTo>
                  <a:lnTo>
                    <a:pt x="5371" y="634"/>
                  </a:lnTo>
                  <a:cubicBezTo>
                    <a:pt x="5413" y="212"/>
                    <a:pt x="5096" y="0"/>
                    <a:pt x="4779"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4"/>
            <p:cNvSpPr/>
            <p:nvPr/>
          </p:nvSpPr>
          <p:spPr>
            <a:xfrm>
              <a:off x="4165925" y="4153025"/>
              <a:ext cx="390825" cy="506375"/>
            </a:xfrm>
            <a:custGeom>
              <a:avLst/>
              <a:gdLst/>
              <a:ahLst/>
              <a:cxnLst/>
              <a:rect l="l" t="t" r="r" b="b"/>
              <a:pathLst>
                <a:path w="15633" h="20255" extrusionOk="0">
                  <a:moveTo>
                    <a:pt x="7962" y="1"/>
                  </a:moveTo>
                  <a:cubicBezTo>
                    <a:pt x="7636" y="1"/>
                    <a:pt x="7306" y="20"/>
                    <a:pt x="6971" y="60"/>
                  </a:cubicBezTo>
                  <a:cubicBezTo>
                    <a:pt x="3423" y="440"/>
                    <a:pt x="592" y="3059"/>
                    <a:pt x="212" y="6354"/>
                  </a:cubicBezTo>
                  <a:cubicBezTo>
                    <a:pt x="1" y="8171"/>
                    <a:pt x="550" y="10030"/>
                    <a:pt x="1690" y="11466"/>
                  </a:cubicBezTo>
                  <a:cubicBezTo>
                    <a:pt x="2578" y="12565"/>
                    <a:pt x="3042" y="13959"/>
                    <a:pt x="2958" y="15353"/>
                  </a:cubicBezTo>
                  <a:lnTo>
                    <a:pt x="2958" y="15649"/>
                  </a:lnTo>
                  <a:cubicBezTo>
                    <a:pt x="2958" y="18184"/>
                    <a:pt x="5155" y="20212"/>
                    <a:pt x="7859" y="20254"/>
                  </a:cubicBezTo>
                  <a:cubicBezTo>
                    <a:pt x="7887" y="20255"/>
                    <a:pt x="7915" y="20255"/>
                    <a:pt x="7943" y="20255"/>
                  </a:cubicBezTo>
                  <a:cubicBezTo>
                    <a:pt x="10650" y="20255"/>
                    <a:pt x="12845" y="18242"/>
                    <a:pt x="12928" y="15734"/>
                  </a:cubicBezTo>
                  <a:cubicBezTo>
                    <a:pt x="12928" y="15480"/>
                    <a:pt x="12928" y="15269"/>
                    <a:pt x="12886" y="15058"/>
                  </a:cubicBezTo>
                  <a:cubicBezTo>
                    <a:pt x="12717" y="13790"/>
                    <a:pt x="13140" y="12565"/>
                    <a:pt x="13942" y="11635"/>
                  </a:cubicBezTo>
                  <a:cubicBezTo>
                    <a:pt x="15041" y="10368"/>
                    <a:pt x="15632" y="8763"/>
                    <a:pt x="15590" y="7115"/>
                  </a:cubicBezTo>
                  <a:cubicBezTo>
                    <a:pt x="15590" y="3194"/>
                    <a:pt x="12169" y="1"/>
                    <a:pt x="7962"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p:nvPr/>
          </p:nvSpPr>
          <p:spPr>
            <a:xfrm>
              <a:off x="4286325" y="4347775"/>
              <a:ext cx="160150" cy="478500"/>
            </a:xfrm>
            <a:custGeom>
              <a:avLst/>
              <a:gdLst/>
              <a:ahLst/>
              <a:cxnLst/>
              <a:rect l="l" t="t" r="r" b="b"/>
              <a:pathLst>
                <a:path w="6406" h="19140" extrusionOk="0">
                  <a:moveTo>
                    <a:pt x="3085" y="1"/>
                  </a:moveTo>
                  <a:cubicBezTo>
                    <a:pt x="2831" y="1"/>
                    <a:pt x="2662" y="170"/>
                    <a:pt x="2662" y="423"/>
                  </a:cubicBezTo>
                  <a:lnTo>
                    <a:pt x="2662" y="4183"/>
                  </a:lnTo>
                  <a:lnTo>
                    <a:pt x="804" y="1649"/>
                  </a:lnTo>
                  <a:cubicBezTo>
                    <a:pt x="727" y="1546"/>
                    <a:pt x="604" y="1490"/>
                    <a:pt x="471" y="1490"/>
                  </a:cubicBezTo>
                  <a:cubicBezTo>
                    <a:pt x="385" y="1490"/>
                    <a:pt x="295" y="1514"/>
                    <a:pt x="212" y="1564"/>
                  </a:cubicBezTo>
                  <a:cubicBezTo>
                    <a:pt x="43" y="1691"/>
                    <a:pt x="1" y="1987"/>
                    <a:pt x="128" y="2156"/>
                  </a:cubicBezTo>
                  <a:lnTo>
                    <a:pt x="2536" y="5409"/>
                  </a:lnTo>
                  <a:cubicBezTo>
                    <a:pt x="2578" y="5451"/>
                    <a:pt x="2620" y="5493"/>
                    <a:pt x="2662" y="5493"/>
                  </a:cubicBezTo>
                  <a:lnTo>
                    <a:pt x="2747" y="18717"/>
                  </a:lnTo>
                  <a:cubicBezTo>
                    <a:pt x="2747" y="18928"/>
                    <a:pt x="2916" y="19139"/>
                    <a:pt x="3127" y="19139"/>
                  </a:cubicBezTo>
                  <a:cubicBezTo>
                    <a:pt x="3381" y="19139"/>
                    <a:pt x="3550" y="18928"/>
                    <a:pt x="3550" y="18717"/>
                  </a:cubicBezTo>
                  <a:lnTo>
                    <a:pt x="3507" y="8704"/>
                  </a:lnTo>
                  <a:lnTo>
                    <a:pt x="6127" y="5535"/>
                  </a:lnTo>
                  <a:cubicBezTo>
                    <a:pt x="6406" y="5225"/>
                    <a:pt x="6139" y="4869"/>
                    <a:pt x="5843" y="4869"/>
                  </a:cubicBezTo>
                  <a:cubicBezTo>
                    <a:pt x="5736" y="4869"/>
                    <a:pt x="5625" y="4916"/>
                    <a:pt x="5535" y="5028"/>
                  </a:cubicBezTo>
                  <a:lnTo>
                    <a:pt x="3507" y="7394"/>
                  </a:lnTo>
                  <a:lnTo>
                    <a:pt x="3507" y="423"/>
                  </a:lnTo>
                  <a:cubicBezTo>
                    <a:pt x="3507" y="170"/>
                    <a:pt x="3296" y="1"/>
                    <a:pt x="308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调查</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247740" y="1316281"/>
            <a:ext cx="8648522" cy="46166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400" dirty="0">
                <a:solidFill>
                  <a:schemeClr val="bg2"/>
                </a:solidFill>
              </a:rPr>
              <a:t>他们为了抓到是谁偷了公司的钱，做了很多</a:t>
            </a:r>
            <a:r>
              <a:rPr lang="zh-CN" altLang="en-US" sz="2400" dirty="0">
                <a:solidFill>
                  <a:schemeClr val="accent1"/>
                </a:solidFill>
              </a:rPr>
              <a:t>调查</a:t>
            </a:r>
            <a:r>
              <a:rPr lang="zh-TW" altLang="en-US" sz="2400" spc="0" dirty="0">
                <a:solidFill>
                  <a:schemeClr val="bg2"/>
                </a:solidFill>
              </a:rPr>
              <a:t>。</a:t>
            </a:r>
            <a:endParaRPr lang="zh-CN" altLang="en-US" sz="2400" spc="0" dirty="0">
              <a:solidFill>
                <a:schemeClr val="bg2"/>
              </a:solidFill>
            </a:endParaRPr>
          </a:p>
        </p:txBody>
      </p:sp>
      <p:grpSp>
        <p:nvGrpSpPr>
          <p:cNvPr id="9" name="群組 8">
            <a:extLst>
              <a:ext uri="{FF2B5EF4-FFF2-40B4-BE49-F238E27FC236}">
                <a16:creationId xmlns:a16="http://schemas.microsoft.com/office/drawing/2014/main" id="{2B38E404-8BE1-5B73-4CBE-57CD19923628}"/>
              </a:ext>
            </a:extLst>
          </p:cNvPr>
          <p:cNvGrpSpPr/>
          <p:nvPr/>
        </p:nvGrpSpPr>
        <p:grpSpPr>
          <a:xfrm>
            <a:off x="2145069" y="2060128"/>
            <a:ext cx="4853861" cy="2562918"/>
            <a:chOff x="1548371" y="2060128"/>
            <a:chExt cx="4853861" cy="2562918"/>
          </a:xfrm>
        </p:grpSpPr>
        <p:pic>
          <p:nvPicPr>
            <p:cNvPr id="5" name="Picture 4" descr="小偷PNG图片素材下载_小偷PNG_熊猫办公">
              <a:extLst>
                <a:ext uri="{FF2B5EF4-FFF2-40B4-BE49-F238E27FC236}">
                  <a16:creationId xmlns:a16="http://schemas.microsoft.com/office/drawing/2014/main" id="{D4BBBA1F-DB40-ED42-1E4D-577844F0C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710111">
              <a:off x="1548371" y="2463046"/>
              <a:ext cx="21515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如何做市場調查？3大常見方法解析，掌握市調抓住市場脈動- Digital PR">
              <a:extLst>
                <a:ext uri="{FF2B5EF4-FFF2-40B4-BE49-F238E27FC236}">
                  <a16:creationId xmlns:a16="http://schemas.microsoft.com/office/drawing/2014/main" id="{C49F3D2A-E41F-70C5-0CB2-8A49F8726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121" y="2060128"/>
              <a:ext cx="3778111" cy="252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28132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提醒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93850" y="1462846"/>
            <a:ext cx="895629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经过她的</a:t>
            </a:r>
            <a:r>
              <a:rPr lang="zh-CN" altLang="en-US" sz="3200" dirty="0">
                <a:solidFill>
                  <a:schemeClr val="accent1"/>
                </a:solidFill>
              </a:rPr>
              <a:t>提醒</a:t>
            </a:r>
            <a:r>
              <a:rPr lang="zh-CN" altLang="en-US" sz="3200" dirty="0">
                <a:solidFill>
                  <a:schemeClr val="bg2"/>
                </a:solidFill>
              </a:rPr>
              <a:t>，她才想起来今天有考试</a:t>
            </a:r>
            <a:r>
              <a:rPr lang="zh-CN" altLang="en-US" sz="3200" spc="0" dirty="0">
                <a:solidFill>
                  <a:schemeClr val="bg2"/>
                </a:solidFill>
              </a:rPr>
              <a:t>。</a:t>
            </a:r>
          </a:p>
        </p:txBody>
      </p:sp>
      <p:pic>
        <p:nvPicPr>
          <p:cNvPr id="4" name="Picture 2" descr="話し合う人たちのイラスト（女性3）">
            <a:extLst>
              <a:ext uri="{FF2B5EF4-FFF2-40B4-BE49-F238E27FC236}">
                <a16:creationId xmlns:a16="http://schemas.microsoft.com/office/drawing/2014/main" id="{E499409C-4AD8-4FC1-8778-CD15D8CC3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6080" y="2476367"/>
            <a:ext cx="1762561"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女の子の表情のイラスト「驚いた顔」">
            <a:extLst>
              <a:ext uri="{FF2B5EF4-FFF2-40B4-BE49-F238E27FC236}">
                <a16:creationId xmlns:a16="http://schemas.microsoft.com/office/drawing/2014/main" id="{A8AA064B-399C-DF62-E971-4731566E6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721" y="2476367"/>
            <a:ext cx="20232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7564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提醒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581164" y="1462846"/>
            <a:ext cx="798167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手机</a:t>
            </a:r>
            <a:r>
              <a:rPr lang="zh-CN" altLang="en-US" sz="3200" dirty="0">
                <a:solidFill>
                  <a:schemeClr val="accent1"/>
                </a:solidFill>
              </a:rPr>
              <a:t>提醒</a:t>
            </a:r>
            <a:r>
              <a:rPr lang="zh-CN" altLang="en-US" sz="3200" dirty="0">
                <a:solidFill>
                  <a:schemeClr val="bg2"/>
                </a:solidFill>
              </a:rPr>
              <a:t>她，今天是她朋友的生日</a:t>
            </a:r>
            <a:r>
              <a:rPr lang="zh-CN" altLang="en-US" sz="3200" spc="0" dirty="0">
                <a:solidFill>
                  <a:schemeClr val="bg2"/>
                </a:solidFill>
              </a:rPr>
              <a:t>。</a:t>
            </a:r>
          </a:p>
        </p:txBody>
      </p:sp>
      <p:pic>
        <p:nvPicPr>
          <p:cNvPr id="5" name="Picture 4" descr="Reminders concept illustration">
            <a:extLst>
              <a:ext uri="{FF2B5EF4-FFF2-40B4-BE49-F238E27FC236}">
                <a16:creationId xmlns:a16="http://schemas.microsoft.com/office/drawing/2014/main" id="{B87204C5-DB15-535B-5185-5D8524062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000" y="2490385"/>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093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提醒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837917" y="2034346"/>
            <a:ext cx="5468164"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他会在房门前贴纸条，</a:t>
            </a:r>
            <a:endParaRPr lang="en-US" altLang="zh-CN" sz="3200" dirty="0">
              <a:solidFill>
                <a:schemeClr val="bg2"/>
              </a:solidFill>
            </a:endParaRPr>
          </a:p>
          <a:p>
            <a:r>
              <a:rPr lang="zh-CN" altLang="en-US" sz="3200" dirty="0">
                <a:solidFill>
                  <a:schemeClr val="accent1"/>
                </a:solidFill>
              </a:rPr>
              <a:t>提醒</a:t>
            </a:r>
            <a:r>
              <a:rPr lang="zh-CN" altLang="en-US" sz="3200" dirty="0">
                <a:solidFill>
                  <a:schemeClr val="bg2"/>
                </a:solidFill>
              </a:rPr>
              <a:t>自已要带什么东西</a:t>
            </a:r>
            <a:r>
              <a:rPr lang="zh-CN" altLang="en-US" sz="3200" spc="0" dirty="0">
                <a:solidFill>
                  <a:schemeClr val="bg2"/>
                </a:solidFill>
              </a:rPr>
              <a:t>。</a:t>
            </a:r>
          </a:p>
        </p:txBody>
      </p:sp>
    </p:spTree>
    <p:extLst>
      <p:ext uri="{BB962C8B-B14F-4D97-AF65-F5344CB8AC3E}">
        <p14:creationId xmlns:p14="http://schemas.microsoft.com/office/powerpoint/2010/main" val="29826661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提醒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824820" y="2027202"/>
            <a:ext cx="7494359"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他不喜欢家人的</a:t>
            </a:r>
            <a:r>
              <a:rPr lang="zh-CN" altLang="en-US" sz="3200" dirty="0">
                <a:solidFill>
                  <a:schemeClr val="accent1"/>
                </a:solidFill>
              </a:rPr>
              <a:t>提醒</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例如：要记得吃饭、要记得睡觉</a:t>
            </a:r>
            <a:r>
              <a:rPr lang="zh-CN" altLang="en-US" sz="3200" spc="0" dirty="0">
                <a:solidFill>
                  <a:schemeClr val="bg2"/>
                </a:solidFill>
              </a:rPr>
              <a:t>。</a:t>
            </a:r>
          </a:p>
        </p:txBody>
      </p:sp>
    </p:spTree>
    <p:extLst>
      <p:ext uri="{BB962C8B-B14F-4D97-AF65-F5344CB8AC3E}">
        <p14:creationId xmlns:p14="http://schemas.microsoft.com/office/powerpoint/2010/main" val="37210542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提醒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863292" y="2571750"/>
            <a:ext cx="741741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你觉得哪些</a:t>
            </a:r>
            <a:r>
              <a:rPr lang="zh-CN" altLang="en-US" sz="3200" dirty="0">
                <a:solidFill>
                  <a:schemeClr val="accent1"/>
                </a:solidFill>
              </a:rPr>
              <a:t>提醒</a:t>
            </a:r>
            <a:r>
              <a:rPr lang="zh-CN" altLang="en-US" sz="3200" dirty="0">
                <a:solidFill>
                  <a:schemeClr val="bg2"/>
                </a:solidFill>
              </a:rPr>
              <a:t>的</a:t>
            </a:r>
            <a:r>
              <a:rPr lang="zh-CN" altLang="en-US" sz="3200" dirty="0"/>
              <a:t>方法</a:t>
            </a:r>
            <a:r>
              <a:rPr lang="zh-CN" altLang="en-US" sz="3200" dirty="0">
                <a:solidFill>
                  <a:schemeClr val="bg2"/>
                </a:solidFill>
              </a:rPr>
              <a:t>是有效的</a:t>
            </a:r>
            <a:r>
              <a:rPr lang="zh-CN" altLang="en-US" sz="3200" spc="0" dirty="0">
                <a:solidFill>
                  <a:schemeClr val="bg2"/>
                </a:solidFill>
              </a:rPr>
              <a:t>？</a:t>
            </a:r>
          </a:p>
        </p:txBody>
      </p:sp>
    </p:spTree>
    <p:extLst>
      <p:ext uri="{BB962C8B-B14F-4D97-AF65-F5344CB8AC3E}">
        <p14:creationId xmlns:p14="http://schemas.microsoft.com/office/powerpoint/2010/main" val="29463607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提醒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068476" y="2571750"/>
            <a:ext cx="700704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有什么事情是你很常被</a:t>
            </a:r>
            <a:r>
              <a:rPr lang="zh-CN" altLang="en-US" sz="3200" dirty="0">
                <a:solidFill>
                  <a:schemeClr val="accent1"/>
                </a:solidFill>
              </a:rPr>
              <a:t>提醒</a:t>
            </a:r>
            <a:r>
              <a:rPr lang="zh-CN" altLang="en-US" sz="3200" dirty="0">
                <a:solidFill>
                  <a:schemeClr val="bg2"/>
                </a:solidFill>
              </a:rPr>
              <a:t>的</a:t>
            </a:r>
            <a:r>
              <a:rPr lang="zh-CN" altLang="en-US" sz="3200" spc="0" dirty="0">
                <a:solidFill>
                  <a:schemeClr val="bg2"/>
                </a:solidFill>
              </a:rPr>
              <a:t>？</a:t>
            </a:r>
          </a:p>
        </p:txBody>
      </p:sp>
    </p:spTree>
    <p:extLst>
      <p:ext uri="{BB962C8B-B14F-4D97-AF65-F5344CB8AC3E}">
        <p14:creationId xmlns:p14="http://schemas.microsoft.com/office/powerpoint/2010/main" val="35961369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198867" y="2063918"/>
            <a:ext cx="2746266"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乱</a:t>
            </a:r>
            <a:r>
              <a:rPr lang="en-US" altLang="zh-TW" sz="6000" b="1" spc="600" dirty="0">
                <a:solidFill>
                  <a:schemeClr val="dk2"/>
                </a:solidFill>
                <a:latin typeface="Microsoft YaHei"/>
                <a:ea typeface="Microsoft YaHei"/>
                <a:cs typeface="Microsoft YaHei"/>
                <a:sym typeface="Microsoft YaHei"/>
              </a:rPr>
              <a:t>.ad</a:t>
            </a:r>
            <a:r>
              <a:rPr lang="en-US" altLang="zh-TW" sz="6000" b="1" dirty="0">
                <a:solidFill>
                  <a:schemeClr val="dk2"/>
                </a:solidFill>
                <a:latin typeface="Microsoft YaHei"/>
                <a:ea typeface="Microsoft YaHei"/>
                <a:cs typeface="Microsoft YaHei"/>
                <a:sym typeface="Microsoft YaHei"/>
              </a:rPr>
              <a:t>j</a:t>
            </a:r>
          </a:p>
        </p:txBody>
      </p:sp>
    </p:spTree>
    <p:extLst>
      <p:ext uri="{BB962C8B-B14F-4D97-AF65-F5344CB8AC3E}">
        <p14:creationId xmlns:p14="http://schemas.microsoft.com/office/powerpoint/2010/main" val="6757118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乱</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2530415" y="1376112"/>
            <a:ext cx="408316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她的桌子非常</a:t>
            </a:r>
            <a:r>
              <a:rPr lang="zh-CN" altLang="en-US" sz="3200" dirty="0">
                <a:solidFill>
                  <a:schemeClr val="accent1"/>
                </a:solidFill>
              </a:rPr>
              <a:t>乱</a:t>
            </a:r>
            <a:r>
              <a:rPr lang="zh-CN" altLang="en-US" sz="3200" spc="0" dirty="0">
                <a:solidFill>
                  <a:schemeClr val="bg2"/>
                </a:solidFill>
              </a:rPr>
              <a:t>。</a:t>
            </a:r>
          </a:p>
        </p:txBody>
      </p:sp>
      <p:pic>
        <p:nvPicPr>
          <p:cNvPr id="4" name="Picture 2" descr="辦公桌與電腦desktop 同事性格睇真啲| JobsDB Hong Kong">
            <a:extLst>
              <a:ext uri="{FF2B5EF4-FFF2-40B4-BE49-F238E27FC236}">
                <a16:creationId xmlns:a16="http://schemas.microsoft.com/office/drawing/2014/main" id="{DC8322B4-B04F-7CC2-A7F4-3E29A7E91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416" y="2302899"/>
            <a:ext cx="3347166"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4962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乱</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93850" y="1376112"/>
            <a:ext cx="895629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她的笔记写得一点都不</a:t>
            </a:r>
            <a:r>
              <a:rPr lang="zh-CN" altLang="en-US" sz="3200" dirty="0">
                <a:solidFill>
                  <a:schemeClr val="accent1"/>
                </a:solidFill>
              </a:rPr>
              <a:t>乱</a:t>
            </a:r>
            <a:r>
              <a:rPr lang="zh-CN" altLang="en-US" sz="3200" dirty="0">
                <a:solidFill>
                  <a:schemeClr val="bg2"/>
                </a:solidFill>
              </a:rPr>
              <a:t>，非常的清楚</a:t>
            </a:r>
            <a:r>
              <a:rPr lang="zh-CN" altLang="en-US" sz="3200" spc="0" dirty="0">
                <a:solidFill>
                  <a:schemeClr val="bg2"/>
                </a:solidFill>
              </a:rPr>
              <a:t>。</a:t>
            </a:r>
          </a:p>
        </p:txBody>
      </p:sp>
      <p:pic>
        <p:nvPicPr>
          <p:cNvPr id="5" name="圖片 4">
            <a:extLst>
              <a:ext uri="{FF2B5EF4-FFF2-40B4-BE49-F238E27FC236}">
                <a16:creationId xmlns:a16="http://schemas.microsoft.com/office/drawing/2014/main" id="{E14DFA01-6AF9-423E-AF35-142D8A03D479}"/>
              </a:ext>
            </a:extLst>
          </p:cNvPr>
          <p:cNvPicPr>
            <a:picLocks noChangeAspect="1"/>
          </p:cNvPicPr>
          <p:nvPr/>
        </p:nvPicPr>
        <p:blipFill>
          <a:blip r:embed="rId2"/>
          <a:stretch>
            <a:fillRect/>
          </a:stretch>
        </p:blipFill>
        <p:spPr>
          <a:xfrm>
            <a:off x="2925173" y="2302899"/>
            <a:ext cx="3293652" cy="252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408540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乱</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55788" y="1376112"/>
            <a:ext cx="603242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这条马路的交通非常的</a:t>
            </a:r>
            <a:r>
              <a:rPr lang="zh-CN" altLang="en-US" sz="3200" dirty="0">
                <a:solidFill>
                  <a:schemeClr val="accent1"/>
                </a:solidFill>
              </a:rPr>
              <a:t>乱</a:t>
            </a:r>
            <a:r>
              <a:rPr lang="zh-TW" altLang="en-US" sz="3200" spc="0" dirty="0">
                <a:solidFill>
                  <a:schemeClr val="bg2"/>
                </a:solidFill>
              </a:rPr>
              <a:t>。</a:t>
            </a:r>
            <a:endParaRPr lang="zh-CN" altLang="en-US" sz="3200" spc="0" dirty="0">
              <a:solidFill>
                <a:schemeClr val="bg2"/>
              </a:solidFill>
            </a:endParaRPr>
          </a:p>
        </p:txBody>
      </p:sp>
      <p:pic>
        <p:nvPicPr>
          <p:cNvPr id="4" name="Picture 2" descr="十字街头拍郑州交通乱象一锅粥">
            <a:extLst>
              <a:ext uri="{FF2B5EF4-FFF2-40B4-BE49-F238E27FC236}">
                <a16:creationId xmlns:a16="http://schemas.microsoft.com/office/drawing/2014/main" id="{AD129254-2D55-6009-89C5-D662AF3E4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4040" y="2302899"/>
            <a:ext cx="3775917"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776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调查</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12928" y="1267811"/>
            <a:ext cx="6971781"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这份</a:t>
            </a:r>
            <a:r>
              <a:rPr lang="zh-CN" altLang="en-US" sz="2800" dirty="0">
                <a:solidFill>
                  <a:schemeClr val="accent1"/>
                </a:solidFill>
              </a:rPr>
              <a:t>调查</a:t>
            </a:r>
            <a:r>
              <a:rPr lang="zh-CN" altLang="en-US" sz="2800" dirty="0">
                <a:solidFill>
                  <a:schemeClr val="bg2"/>
                </a:solidFill>
              </a:rPr>
              <a:t>为什么这么久了还没做好</a:t>
            </a:r>
            <a:r>
              <a:rPr lang="en-US" altLang="zh-CN" sz="2800" dirty="0">
                <a:solidFill>
                  <a:schemeClr val="bg2"/>
                </a:solidFill>
              </a:rPr>
              <a:t>?</a:t>
            </a:r>
          </a:p>
        </p:txBody>
      </p:sp>
      <p:sp>
        <p:nvSpPr>
          <p:cNvPr id="4" name="文字方塊 3">
            <a:extLst>
              <a:ext uri="{FF2B5EF4-FFF2-40B4-BE49-F238E27FC236}">
                <a16:creationId xmlns:a16="http://schemas.microsoft.com/office/drawing/2014/main" id="{1BABC284-9004-E317-8FBF-82672C418DB4}"/>
              </a:ext>
            </a:extLst>
          </p:cNvPr>
          <p:cNvSpPr txBox="1"/>
          <p:nvPr/>
        </p:nvSpPr>
        <p:spPr>
          <a:xfrm>
            <a:off x="1263088" y="4423500"/>
            <a:ext cx="8032969"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负责的人生病了，因此没办法按时完成</a:t>
            </a:r>
            <a:r>
              <a:rPr lang="zh-TW" altLang="en-US" sz="2800" dirty="0">
                <a:solidFill>
                  <a:schemeClr val="bg2"/>
                </a:solidFill>
              </a:rPr>
              <a:t>。</a:t>
            </a:r>
            <a:endParaRPr lang="zh-CN" altLang="en-US" sz="2800" dirty="0">
              <a:solidFill>
                <a:schemeClr val="bg2"/>
              </a:solidFill>
            </a:endParaRPr>
          </a:p>
        </p:txBody>
      </p:sp>
      <p:pic>
        <p:nvPicPr>
          <p:cNvPr id="6" name="Picture 2" descr="老板赶你辞职，不会直来直去，五招让你自动离职_工作">
            <a:extLst>
              <a:ext uri="{FF2B5EF4-FFF2-40B4-BE49-F238E27FC236}">
                <a16:creationId xmlns:a16="http://schemas.microsoft.com/office/drawing/2014/main" id="{9D44F649-31D5-8F45-0196-A682C982C3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6250" y="2024742"/>
            <a:ext cx="34515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8391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乱</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13461" y="2292738"/>
            <a:ext cx="4980851"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2800" dirty="0">
                <a:solidFill>
                  <a:schemeClr val="bg2"/>
                </a:solidFill>
              </a:rPr>
              <a:t>这个问题让他心很</a:t>
            </a:r>
            <a:r>
              <a:rPr lang="zh-CN" altLang="en-US" sz="2800" dirty="0">
                <a:solidFill>
                  <a:schemeClr val="accent1"/>
                </a:solidFill>
              </a:rPr>
              <a:t>乱</a:t>
            </a:r>
            <a:r>
              <a:rPr lang="zh-CN" altLang="en-US" sz="2800" dirty="0">
                <a:solidFill>
                  <a:schemeClr val="bg2"/>
                </a:solidFill>
              </a:rPr>
              <a:t>，</a:t>
            </a:r>
            <a:endParaRPr lang="en-US" altLang="zh-CN" sz="2800" dirty="0">
              <a:solidFill>
                <a:schemeClr val="bg2"/>
              </a:solidFill>
            </a:endParaRPr>
          </a:p>
          <a:p>
            <a:pPr algn="l"/>
            <a:r>
              <a:rPr lang="zh-CN" altLang="en-US" sz="2800" dirty="0">
                <a:solidFill>
                  <a:schemeClr val="bg2"/>
                </a:solidFill>
              </a:rPr>
              <a:t>完全不知道该怎么处理</a:t>
            </a:r>
            <a:r>
              <a:rPr lang="zh-TW" altLang="en-US" sz="2800" dirty="0">
                <a:solidFill>
                  <a:schemeClr val="bg2"/>
                </a:solidFill>
              </a:rPr>
              <a:t>。</a:t>
            </a:r>
            <a:endParaRPr lang="zh-CN" altLang="en-US" sz="2800" dirty="0">
              <a:solidFill>
                <a:schemeClr val="bg2"/>
              </a:solidFill>
            </a:endParaRPr>
          </a:p>
        </p:txBody>
      </p:sp>
      <p:pic>
        <p:nvPicPr>
          <p:cNvPr id="5" name="Picture 2" descr="轉職前必看】我應該換工作嗎？如何判斷：只是倦怠期，還是真的不適合- Cheers快樂工作人">
            <a:extLst>
              <a:ext uri="{FF2B5EF4-FFF2-40B4-BE49-F238E27FC236}">
                <a16:creationId xmlns:a16="http://schemas.microsoft.com/office/drawing/2014/main" id="{A7D017D2-7FC2-F750-5EF1-41455BCD00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773" y="1867180"/>
            <a:ext cx="3222766"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4550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乱</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2323" y="1417343"/>
            <a:ext cx="887935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lnSpc>
                <a:spcPct val="100000"/>
              </a:lnSpc>
            </a:pPr>
            <a:r>
              <a:rPr lang="zh-CN" altLang="en-US" sz="3200" dirty="0">
                <a:solidFill>
                  <a:schemeClr val="bg2"/>
                </a:solidFill>
              </a:rPr>
              <a:t>这个国家的情况很</a:t>
            </a:r>
            <a:r>
              <a:rPr lang="zh-CN" altLang="en-US" sz="3200" dirty="0">
                <a:solidFill>
                  <a:schemeClr val="accent1"/>
                </a:solidFill>
              </a:rPr>
              <a:t>乱</a:t>
            </a:r>
            <a:r>
              <a:rPr lang="zh-CN" altLang="en-US" sz="3200" dirty="0">
                <a:solidFill>
                  <a:schemeClr val="bg2"/>
                </a:solidFill>
              </a:rPr>
              <a:t>，你最好不要过去</a:t>
            </a:r>
            <a:r>
              <a:rPr lang="zh-TW" altLang="en-US" sz="3200" spc="0" dirty="0">
                <a:solidFill>
                  <a:schemeClr val="bg2"/>
                </a:solidFill>
              </a:rPr>
              <a:t>。</a:t>
            </a:r>
            <a:endParaRPr lang="zh-CN" altLang="en-US" sz="3200" spc="0" dirty="0">
              <a:solidFill>
                <a:schemeClr val="bg2"/>
              </a:solidFill>
            </a:endParaRPr>
          </a:p>
        </p:txBody>
      </p:sp>
      <p:pic>
        <p:nvPicPr>
          <p:cNvPr id="4" name="Picture 2" descr="美軍歷史上打過哪些敗仗？二戰後的這5場戰爭，一次比一次慘- 每日頭條">
            <a:extLst>
              <a:ext uri="{FF2B5EF4-FFF2-40B4-BE49-F238E27FC236}">
                <a16:creationId xmlns:a16="http://schemas.microsoft.com/office/drawing/2014/main" id="{BA2B27EA-E828-13DE-ECBC-1F6B83B87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5775" y="2385361"/>
            <a:ext cx="3364330"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7305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乱</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94262" y="2107406"/>
            <a:ext cx="5955476"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父母从小就提醒我们</a:t>
            </a:r>
            <a:endParaRPr lang="en-US" altLang="zh-CN" sz="3200" dirty="0">
              <a:solidFill>
                <a:schemeClr val="bg2"/>
              </a:solidFill>
            </a:endParaRPr>
          </a:p>
          <a:p>
            <a:r>
              <a:rPr lang="zh-CN" altLang="en-US" sz="3200" dirty="0">
                <a:solidFill>
                  <a:schemeClr val="bg2"/>
                </a:solidFill>
              </a:rPr>
              <a:t>逛街的时候不要</a:t>
            </a:r>
            <a:r>
              <a:rPr lang="zh-CN" altLang="en-US" sz="3200" dirty="0">
                <a:solidFill>
                  <a:schemeClr val="accent1"/>
                </a:solidFill>
              </a:rPr>
              <a:t>乱</a:t>
            </a:r>
            <a:r>
              <a:rPr lang="zh-CN" altLang="en-US" sz="3200" dirty="0">
                <a:solidFill>
                  <a:schemeClr val="bg2"/>
                </a:solidFill>
              </a:rPr>
              <a:t>摸东西</a:t>
            </a:r>
            <a:r>
              <a:rPr lang="zh-CN" altLang="en-US" sz="3200" spc="0" dirty="0">
                <a:solidFill>
                  <a:schemeClr val="bg2"/>
                </a:solidFill>
              </a:rPr>
              <a:t>。</a:t>
            </a:r>
          </a:p>
        </p:txBody>
      </p:sp>
    </p:spTree>
    <p:extLst>
      <p:ext uri="{BB962C8B-B14F-4D97-AF65-F5344CB8AC3E}">
        <p14:creationId xmlns:p14="http://schemas.microsoft.com/office/powerpoint/2010/main" val="22505884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乱</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837918" y="2571750"/>
            <a:ext cx="546816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lnSpc>
                <a:spcPct val="100000"/>
              </a:lnSpc>
            </a:pPr>
            <a:r>
              <a:rPr lang="zh-CN" altLang="en-US" sz="3200" dirty="0">
                <a:solidFill>
                  <a:schemeClr val="bg2"/>
                </a:solidFill>
              </a:rPr>
              <a:t>报告的时候不能</a:t>
            </a:r>
            <a:r>
              <a:rPr lang="zh-CN" altLang="en-US" sz="3200" dirty="0">
                <a:solidFill>
                  <a:schemeClr val="accent1"/>
                </a:solidFill>
              </a:rPr>
              <a:t>乱</a:t>
            </a:r>
            <a:r>
              <a:rPr lang="zh-CN" altLang="en-US" sz="3200" dirty="0">
                <a:solidFill>
                  <a:schemeClr val="bg2"/>
                </a:solidFill>
              </a:rPr>
              <a:t>说话</a:t>
            </a:r>
            <a:r>
              <a:rPr lang="zh-CN" altLang="en-US" sz="3200" spc="0" dirty="0">
                <a:solidFill>
                  <a:schemeClr val="bg2"/>
                </a:solidFill>
              </a:rPr>
              <a:t>。</a:t>
            </a:r>
          </a:p>
        </p:txBody>
      </p:sp>
    </p:spTree>
    <p:extLst>
      <p:ext uri="{BB962C8B-B14F-4D97-AF65-F5344CB8AC3E}">
        <p14:creationId xmlns:p14="http://schemas.microsoft.com/office/powerpoint/2010/main" val="12343290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乱</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12133" y="2571750"/>
            <a:ext cx="651973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lnSpc>
                <a:spcPct val="100000"/>
              </a:lnSpc>
            </a:pPr>
            <a:r>
              <a:rPr lang="zh-CN" altLang="en-US" sz="3200" dirty="0">
                <a:solidFill>
                  <a:schemeClr val="bg2"/>
                </a:solidFill>
              </a:rPr>
              <a:t>你觉得欧洲哪里的环境最</a:t>
            </a:r>
            <a:r>
              <a:rPr lang="zh-CN" altLang="en-US" sz="3200" dirty="0">
                <a:solidFill>
                  <a:schemeClr val="accent1"/>
                </a:solidFill>
              </a:rPr>
              <a:t>乱</a:t>
            </a:r>
            <a:r>
              <a:rPr lang="zh-CN" altLang="en-US" sz="3200" spc="0" dirty="0">
                <a:solidFill>
                  <a:schemeClr val="bg2"/>
                </a:solidFill>
              </a:rPr>
              <a:t>？</a:t>
            </a:r>
          </a:p>
        </p:txBody>
      </p:sp>
    </p:spTree>
    <p:extLst>
      <p:ext uri="{BB962C8B-B14F-4D97-AF65-F5344CB8AC3E}">
        <p14:creationId xmlns:p14="http://schemas.microsoft.com/office/powerpoint/2010/main" val="19911573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乱</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55789" y="2571750"/>
            <a:ext cx="6032421"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lnSpc>
                <a:spcPct val="100000"/>
              </a:lnSpc>
            </a:pPr>
            <a:r>
              <a:rPr lang="zh-CN" altLang="en-US" sz="3200" dirty="0">
                <a:solidFill>
                  <a:schemeClr val="bg2"/>
                </a:solidFill>
              </a:rPr>
              <a:t>心很</a:t>
            </a:r>
            <a:r>
              <a:rPr lang="zh-CN" altLang="en-US" sz="3200" dirty="0">
                <a:solidFill>
                  <a:schemeClr val="accent1"/>
                </a:solidFill>
              </a:rPr>
              <a:t>乱</a:t>
            </a:r>
            <a:r>
              <a:rPr lang="zh-CN" altLang="en-US" sz="3200" dirty="0">
                <a:solidFill>
                  <a:schemeClr val="bg2"/>
                </a:solidFill>
              </a:rPr>
              <a:t>的时候你会做什么</a:t>
            </a:r>
            <a:r>
              <a:rPr lang="zh-CN" altLang="en-US" sz="3200" spc="0" dirty="0">
                <a:solidFill>
                  <a:schemeClr val="bg2"/>
                </a:solidFill>
              </a:rPr>
              <a:t>？</a:t>
            </a:r>
          </a:p>
        </p:txBody>
      </p:sp>
    </p:spTree>
    <p:extLst>
      <p:ext uri="{BB962C8B-B14F-4D97-AF65-F5344CB8AC3E}">
        <p14:creationId xmlns:p14="http://schemas.microsoft.com/office/powerpoint/2010/main" val="10578739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633281" y="2063918"/>
            <a:ext cx="1877437"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谈</a:t>
            </a:r>
            <a:r>
              <a:rPr lang="en-US" altLang="zh-TW" sz="6000" b="1" spc="600" dirty="0">
                <a:solidFill>
                  <a:schemeClr val="dk2"/>
                </a:solidFill>
                <a:latin typeface="Microsoft YaHei"/>
                <a:ea typeface="Microsoft YaHei"/>
                <a:cs typeface="Microsoft YaHei"/>
                <a:sym typeface="Microsoft YaHei"/>
              </a:rPr>
              <a:t>.</a:t>
            </a:r>
            <a:r>
              <a:rPr lang="en-US" altLang="zh-TW" sz="6000" b="1" dirty="0">
                <a:solidFill>
                  <a:schemeClr val="dk2"/>
                </a:solidFill>
                <a:latin typeface="Microsoft YaHei"/>
                <a:ea typeface="Microsoft YaHei"/>
                <a:cs typeface="Microsoft YaHei"/>
                <a:sym typeface="Microsoft YaHei"/>
              </a:rPr>
              <a:t>V</a:t>
            </a:r>
          </a:p>
        </p:txBody>
      </p:sp>
    </p:spTree>
    <p:extLst>
      <p:ext uri="{BB962C8B-B14F-4D97-AF65-F5344CB8AC3E}">
        <p14:creationId xmlns:p14="http://schemas.microsoft.com/office/powerpoint/2010/main" val="35291142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谈</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645558" y="1164894"/>
            <a:ext cx="5852884"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他跟老板</a:t>
            </a:r>
            <a:r>
              <a:rPr lang="zh-CN" altLang="en-US" sz="2800" dirty="0">
                <a:solidFill>
                  <a:schemeClr val="accent1"/>
                </a:solidFill>
              </a:rPr>
              <a:t>谈</a:t>
            </a:r>
            <a:r>
              <a:rPr lang="zh-CN" altLang="en-US" sz="2800" dirty="0">
                <a:solidFill>
                  <a:schemeClr val="bg2"/>
                </a:solidFill>
              </a:rPr>
              <a:t>了很久，</a:t>
            </a:r>
            <a:endParaRPr lang="en-US" altLang="zh-CN" sz="2800" dirty="0">
              <a:solidFill>
                <a:schemeClr val="bg2"/>
              </a:solidFill>
            </a:endParaRPr>
          </a:p>
          <a:p>
            <a:r>
              <a:rPr lang="zh-CN" altLang="en-US" sz="2800" dirty="0">
                <a:solidFill>
                  <a:schemeClr val="bg2"/>
                </a:solidFill>
              </a:rPr>
              <a:t>老板终于同意加了他的薪水</a:t>
            </a:r>
            <a:r>
              <a:rPr lang="zh-TW" altLang="en-US" sz="2800" dirty="0">
                <a:solidFill>
                  <a:schemeClr val="bg2"/>
                </a:solidFill>
              </a:rPr>
              <a:t>。</a:t>
            </a:r>
            <a:endParaRPr lang="zh-CN" altLang="en-US" sz="2800" dirty="0">
              <a:solidFill>
                <a:schemeClr val="bg2"/>
              </a:solidFill>
            </a:endParaRPr>
          </a:p>
        </p:txBody>
      </p:sp>
      <p:pic>
        <p:nvPicPr>
          <p:cNvPr id="5" name="Picture 2" descr="年後想找主管談加薪？3個談判薪水必備的行前功課大公開｜518職場熊報">
            <a:extLst>
              <a:ext uri="{FF2B5EF4-FFF2-40B4-BE49-F238E27FC236}">
                <a16:creationId xmlns:a16="http://schemas.microsoft.com/office/drawing/2014/main" id="{1AD846A5-E71B-F173-75CB-54CA219DA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000" y="2728670"/>
            <a:ext cx="288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5719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俄乌谈判取得重大进展 美英等国家却“急”了？ - 寰球热点- 华夏经纬网">
            <a:extLst>
              <a:ext uri="{FF2B5EF4-FFF2-40B4-BE49-F238E27FC236}">
                <a16:creationId xmlns:a16="http://schemas.microsoft.com/office/drawing/2014/main" id="{088D3A9E-EE4E-EED0-AFE4-8086F2300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000" y="2679520"/>
            <a:ext cx="288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谈</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991532" y="1155097"/>
            <a:ext cx="7160935"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那两个国家</a:t>
            </a:r>
            <a:r>
              <a:rPr lang="zh-CN" altLang="en-US" sz="2800" dirty="0">
                <a:solidFill>
                  <a:schemeClr val="accent1"/>
                </a:solidFill>
              </a:rPr>
              <a:t>谈</a:t>
            </a:r>
            <a:r>
              <a:rPr lang="zh-CN" altLang="en-US" sz="2800" dirty="0">
                <a:solidFill>
                  <a:schemeClr val="bg2"/>
                </a:solidFill>
              </a:rPr>
              <a:t>了很久，</a:t>
            </a:r>
            <a:endParaRPr lang="en-US" altLang="zh-CN" sz="2800" dirty="0">
              <a:solidFill>
                <a:schemeClr val="bg2"/>
              </a:solidFill>
            </a:endParaRPr>
          </a:p>
          <a:p>
            <a:r>
              <a:rPr lang="zh-CN" altLang="en-US" sz="2800" dirty="0">
                <a:solidFill>
                  <a:schemeClr val="bg2"/>
                </a:solidFill>
              </a:rPr>
              <a:t>还是没有找到两边都能接受的条件</a:t>
            </a:r>
            <a:r>
              <a:rPr lang="zh-TW" altLang="en-US" sz="2800" dirty="0">
                <a:solidFill>
                  <a:schemeClr val="bg2"/>
                </a:solidFill>
              </a:rPr>
              <a:t>。</a:t>
            </a:r>
            <a:endParaRPr lang="zh-CN" altLang="en-US" sz="2800" dirty="0">
              <a:solidFill>
                <a:schemeClr val="bg2"/>
              </a:solidFill>
            </a:endParaRPr>
          </a:p>
        </p:txBody>
      </p:sp>
    </p:spTree>
    <p:extLst>
      <p:ext uri="{BB962C8B-B14F-4D97-AF65-F5344CB8AC3E}">
        <p14:creationId xmlns:p14="http://schemas.microsoft.com/office/powerpoint/2010/main" val="37448933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簡單談談決定結束讀字書店之後的心情| 逗點文創結社">
            <a:extLst>
              <a:ext uri="{FF2B5EF4-FFF2-40B4-BE49-F238E27FC236}">
                <a16:creationId xmlns:a16="http://schemas.microsoft.com/office/drawing/2014/main" id="{C6F2FF28-058E-FA43-6173-8145069205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040" y="2679520"/>
            <a:ext cx="418592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谈</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645558" y="1155096"/>
            <a:ext cx="5852884"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他跟家人</a:t>
            </a:r>
            <a:r>
              <a:rPr lang="zh-CN" altLang="en-US" sz="2800" dirty="0">
                <a:solidFill>
                  <a:schemeClr val="accent1"/>
                </a:solidFill>
              </a:rPr>
              <a:t>谈</a:t>
            </a:r>
            <a:r>
              <a:rPr lang="zh-CN" altLang="en-US" sz="2800" dirty="0">
                <a:solidFill>
                  <a:schemeClr val="bg2"/>
                </a:solidFill>
              </a:rPr>
              <a:t>了一晚</a:t>
            </a:r>
            <a:r>
              <a:rPr lang="zh-CN" altLang="en-US" sz="2800" spc="0" dirty="0">
                <a:solidFill>
                  <a:schemeClr val="bg2"/>
                </a:solidFill>
              </a:rPr>
              <a:t>上，</a:t>
            </a:r>
            <a:endParaRPr lang="en-US" altLang="zh-CN" sz="2800" spc="0" dirty="0">
              <a:solidFill>
                <a:schemeClr val="bg2"/>
              </a:solidFill>
            </a:endParaRPr>
          </a:p>
          <a:p>
            <a:r>
              <a:rPr lang="zh-CN" altLang="en-US" sz="2800" dirty="0">
                <a:solidFill>
                  <a:schemeClr val="bg2"/>
                </a:solidFill>
              </a:rPr>
              <a:t>终于确定了要读哪一所大学</a:t>
            </a:r>
            <a:r>
              <a:rPr lang="zh-TW" altLang="en-US" sz="2800" spc="0" dirty="0">
                <a:solidFill>
                  <a:schemeClr val="bg2"/>
                </a:solidFill>
              </a:rPr>
              <a:t>。</a:t>
            </a:r>
            <a:endParaRPr lang="zh-CN" altLang="en-US" sz="2800" spc="0" dirty="0">
              <a:solidFill>
                <a:schemeClr val="bg2"/>
              </a:solidFill>
            </a:endParaRPr>
          </a:p>
        </p:txBody>
      </p:sp>
    </p:spTree>
    <p:extLst>
      <p:ext uri="{BB962C8B-B14F-4D97-AF65-F5344CB8AC3E}">
        <p14:creationId xmlns:p14="http://schemas.microsoft.com/office/powerpoint/2010/main" val="1008235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调查</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2122293" y="1143876"/>
            <a:ext cx="4746812"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他为了完成这份报告，</a:t>
            </a:r>
            <a:endParaRPr lang="en-US" altLang="zh-CN" sz="2800" dirty="0">
              <a:solidFill>
                <a:schemeClr val="bg2"/>
              </a:solidFill>
            </a:endParaRPr>
          </a:p>
          <a:p>
            <a:r>
              <a:rPr lang="zh-CN" altLang="en-US" sz="2800" dirty="0">
                <a:solidFill>
                  <a:schemeClr val="bg2"/>
                </a:solidFill>
              </a:rPr>
              <a:t>找很多人做了很多</a:t>
            </a:r>
            <a:r>
              <a:rPr lang="zh-CN" altLang="en-US" sz="2800" dirty="0">
                <a:solidFill>
                  <a:schemeClr val="accent1"/>
                </a:solidFill>
              </a:rPr>
              <a:t>调查</a:t>
            </a:r>
            <a:r>
              <a:rPr lang="en-US" altLang="zh-CN" sz="2800" dirty="0">
                <a:solidFill>
                  <a:schemeClr val="bg2"/>
                </a:solidFill>
              </a:rPr>
              <a:t>!</a:t>
            </a:r>
          </a:p>
        </p:txBody>
      </p:sp>
      <p:pic>
        <p:nvPicPr>
          <p:cNvPr id="5" name="Picture 2" descr="台灣政經傳播研究中心網路問卷調查系統">
            <a:extLst>
              <a:ext uri="{FF2B5EF4-FFF2-40B4-BE49-F238E27FC236}">
                <a16:creationId xmlns:a16="http://schemas.microsoft.com/office/drawing/2014/main" id="{1D918D27-484A-FDA5-F89E-2D325E89F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2532" y="2739549"/>
            <a:ext cx="25295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問卷調查：輕而易舉蒐集資料- Benchmark Email">
            <a:extLst>
              <a:ext uri="{FF2B5EF4-FFF2-40B4-BE49-F238E27FC236}">
                <a16:creationId xmlns:a16="http://schemas.microsoft.com/office/drawing/2014/main" id="{00DC102F-42FE-B16E-0039-D907265E7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968" y="2690741"/>
            <a:ext cx="4208596"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17703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谈</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2325231" y="1357570"/>
            <a:ext cx="449353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他正在跟他</a:t>
            </a:r>
            <a:r>
              <a:rPr lang="zh-CN" altLang="en-US" sz="3200" dirty="0">
                <a:solidFill>
                  <a:schemeClr val="accent1"/>
                </a:solidFill>
              </a:rPr>
              <a:t>谈</a:t>
            </a:r>
            <a:r>
              <a:rPr lang="zh-CN" altLang="en-US" sz="3200" dirty="0">
                <a:solidFill>
                  <a:schemeClr val="bg2"/>
                </a:solidFill>
              </a:rPr>
              <a:t>恋爱</a:t>
            </a:r>
            <a:r>
              <a:rPr lang="zh-TW" altLang="en-US" sz="3200" spc="0" dirty="0">
                <a:solidFill>
                  <a:schemeClr val="bg2"/>
                </a:solidFill>
              </a:rPr>
              <a:t>。</a:t>
            </a:r>
            <a:endParaRPr lang="zh-CN" altLang="en-US" sz="3200" spc="0" dirty="0">
              <a:solidFill>
                <a:schemeClr val="bg2"/>
              </a:solidFill>
            </a:endParaRPr>
          </a:p>
        </p:txBody>
      </p:sp>
      <p:pic>
        <p:nvPicPr>
          <p:cNvPr id="4" name="Picture 2" descr="両思いのイラスト">
            <a:extLst>
              <a:ext uri="{FF2B5EF4-FFF2-40B4-BE49-F238E27FC236}">
                <a16:creationId xmlns:a16="http://schemas.microsoft.com/office/drawing/2014/main" id="{8FFD308E-E1AC-BBEA-BDC8-0CA5BE201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2000" y="2305004"/>
            <a:ext cx="3600000"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3966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谈</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508" y="2571750"/>
            <a:ext cx="846898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他计划下星期跟老师</a:t>
            </a:r>
            <a:r>
              <a:rPr lang="zh-CN" altLang="en-US" sz="3200" dirty="0">
                <a:solidFill>
                  <a:schemeClr val="accent1"/>
                </a:solidFill>
              </a:rPr>
              <a:t>谈</a:t>
            </a:r>
            <a:r>
              <a:rPr lang="zh-CN" altLang="en-US" sz="3200" dirty="0">
                <a:solidFill>
                  <a:schemeClr val="bg2"/>
                </a:solidFill>
              </a:rPr>
              <a:t>他未来的计划</a:t>
            </a:r>
            <a:r>
              <a:rPr lang="zh-CN" altLang="en-US" sz="3200" spc="0" dirty="0">
                <a:solidFill>
                  <a:schemeClr val="bg2"/>
                </a:solidFill>
              </a:rPr>
              <a:t>。</a:t>
            </a:r>
          </a:p>
        </p:txBody>
      </p:sp>
    </p:spTree>
    <p:extLst>
      <p:ext uri="{BB962C8B-B14F-4D97-AF65-F5344CB8AC3E}">
        <p14:creationId xmlns:p14="http://schemas.microsoft.com/office/powerpoint/2010/main" val="40350106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谈</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12134" y="2125523"/>
            <a:ext cx="6519734" cy="156966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我以为他们在</a:t>
            </a:r>
            <a:r>
              <a:rPr lang="zh-CN" altLang="en-US" sz="3200" dirty="0">
                <a:solidFill>
                  <a:schemeClr val="accent1"/>
                </a:solidFill>
              </a:rPr>
              <a:t>谈</a:t>
            </a:r>
            <a:r>
              <a:rPr lang="zh-CN" altLang="en-US" sz="3200" dirty="0">
                <a:solidFill>
                  <a:schemeClr val="bg2"/>
                </a:solidFill>
              </a:rPr>
              <a:t>毕业的事情</a:t>
            </a:r>
            <a:r>
              <a:rPr lang="zh-CN" altLang="en-US" sz="3200" spc="0" dirty="0">
                <a:solidFill>
                  <a:schemeClr val="bg2"/>
                </a:solidFill>
              </a:rPr>
              <a:t>，</a:t>
            </a:r>
            <a:endParaRPr lang="en-US" altLang="zh-CN" sz="3200" spc="0" dirty="0">
              <a:solidFill>
                <a:schemeClr val="bg2"/>
              </a:solidFill>
            </a:endParaRPr>
          </a:p>
          <a:p>
            <a:pPr>
              <a:lnSpc>
                <a:spcPct val="100000"/>
              </a:lnSpc>
            </a:pPr>
            <a:endParaRPr lang="en-US" altLang="zh-CN" sz="3200" dirty="0">
              <a:solidFill>
                <a:schemeClr val="bg2"/>
              </a:solidFill>
            </a:endParaRPr>
          </a:p>
          <a:p>
            <a:pPr>
              <a:lnSpc>
                <a:spcPct val="100000"/>
              </a:lnSpc>
            </a:pPr>
            <a:r>
              <a:rPr lang="zh-CN" altLang="en-US" sz="3200" dirty="0">
                <a:solidFill>
                  <a:schemeClr val="bg2"/>
                </a:solidFill>
              </a:rPr>
              <a:t>原来是在</a:t>
            </a:r>
            <a:r>
              <a:rPr lang="zh-CN" altLang="en-US" sz="3200" dirty="0">
                <a:solidFill>
                  <a:schemeClr val="accent1"/>
                </a:solidFill>
              </a:rPr>
              <a:t>谈</a:t>
            </a:r>
            <a:r>
              <a:rPr lang="zh-CN" altLang="en-US" sz="3200" dirty="0">
                <a:solidFill>
                  <a:schemeClr val="bg2"/>
                </a:solidFill>
              </a:rPr>
              <a:t>旅游计划</a:t>
            </a:r>
            <a:r>
              <a:rPr lang="zh-CN" altLang="en-US" sz="3200" spc="0" dirty="0">
                <a:solidFill>
                  <a:schemeClr val="bg2"/>
                </a:solidFill>
              </a:rPr>
              <a:t>。</a:t>
            </a:r>
          </a:p>
        </p:txBody>
      </p:sp>
    </p:spTree>
    <p:extLst>
      <p:ext uri="{BB962C8B-B14F-4D97-AF65-F5344CB8AC3E}">
        <p14:creationId xmlns:p14="http://schemas.microsoft.com/office/powerpoint/2010/main" val="28218866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谈</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799447" y="2571750"/>
            <a:ext cx="554510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什么事情你会跟家人</a:t>
            </a:r>
            <a:r>
              <a:rPr lang="zh-CN" altLang="en-US" sz="3200" dirty="0">
                <a:solidFill>
                  <a:schemeClr val="accent1"/>
                </a:solidFill>
              </a:rPr>
              <a:t>谈</a:t>
            </a:r>
            <a:r>
              <a:rPr lang="zh-CN" altLang="en-US" sz="3200" spc="0" dirty="0">
                <a:solidFill>
                  <a:schemeClr val="bg2"/>
                </a:solidFill>
              </a:rPr>
              <a:t>？</a:t>
            </a:r>
          </a:p>
        </p:txBody>
      </p:sp>
    </p:spTree>
    <p:extLst>
      <p:ext uri="{BB962C8B-B14F-4D97-AF65-F5344CB8AC3E}">
        <p14:creationId xmlns:p14="http://schemas.microsoft.com/office/powerpoint/2010/main" val="1739062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谈</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068476" y="2571750"/>
            <a:ext cx="7007047"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你不喜欢别人跟你</a:t>
            </a:r>
            <a:r>
              <a:rPr lang="zh-CN" altLang="en-US" sz="3200" dirty="0">
                <a:solidFill>
                  <a:schemeClr val="accent1"/>
                </a:solidFill>
              </a:rPr>
              <a:t>谈</a:t>
            </a:r>
            <a:r>
              <a:rPr lang="zh-CN" altLang="en-US" sz="3200" dirty="0">
                <a:solidFill>
                  <a:schemeClr val="bg2"/>
                </a:solidFill>
              </a:rPr>
              <a:t>什么事情</a:t>
            </a:r>
            <a:r>
              <a:rPr lang="zh-CN" altLang="en-US" sz="3200" spc="0" dirty="0">
                <a:solidFill>
                  <a:schemeClr val="bg2"/>
                </a:solidFill>
              </a:rPr>
              <a:t>？</a:t>
            </a:r>
          </a:p>
        </p:txBody>
      </p:sp>
    </p:spTree>
    <p:extLst>
      <p:ext uri="{BB962C8B-B14F-4D97-AF65-F5344CB8AC3E}">
        <p14:creationId xmlns:p14="http://schemas.microsoft.com/office/powerpoint/2010/main" val="244688147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120320" y="2063918"/>
            <a:ext cx="2903359"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生意</a:t>
            </a:r>
            <a:r>
              <a:rPr lang="en-US" altLang="zh-TW" sz="6000" b="1" spc="600" dirty="0">
                <a:solidFill>
                  <a:schemeClr val="dk2"/>
                </a:solidFill>
                <a:latin typeface="Microsoft YaHei"/>
                <a:ea typeface="Microsoft YaHei"/>
                <a:cs typeface="Microsoft YaHei"/>
                <a:sym typeface="Microsoft YaHei"/>
              </a:rPr>
              <a:t>.</a:t>
            </a:r>
            <a:r>
              <a:rPr lang="en-US" altLang="zh-TW" sz="6000" b="1" dirty="0">
                <a:solidFill>
                  <a:schemeClr val="dk2"/>
                </a:solidFill>
                <a:latin typeface="Microsoft YaHei"/>
                <a:ea typeface="Microsoft YaHei"/>
                <a:cs typeface="Microsoft YaHei"/>
                <a:sym typeface="Microsoft YaHei"/>
              </a:rPr>
              <a:t>N</a:t>
            </a:r>
          </a:p>
        </p:txBody>
      </p:sp>
    </p:spTree>
    <p:extLst>
      <p:ext uri="{BB962C8B-B14F-4D97-AF65-F5344CB8AC3E}">
        <p14:creationId xmlns:p14="http://schemas.microsoft.com/office/powerpoint/2010/main" val="9465493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生意</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619636" y="1364591"/>
            <a:ext cx="790472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他在美国做</a:t>
            </a:r>
            <a:r>
              <a:rPr lang="zh-CN" altLang="en-US" sz="3200" dirty="0">
                <a:solidFill>
                  <a:schemeClr val="accent1"/>
                </a:solidFill>
              </a:rPr>
              <a:t>生意</a:t>
            </a:r>
            <a:r>
              <a:rPr lang="zh-CN" altLang="en-US" sz="3200" dirty="0">
                <a:solidFill>
                  <a:schemeClr val="bg2"/>
                </a:solidFill>
              </a:rPr>
              <a:t>，主要卖咖啡跟茶</a:t>
            </a:r>
            <a:r>
              <a:rPr lang="zh-CN" altLang="en-US" sz="3200" spc="0" dirty="0">
                <a:solidFill>
                  <a:schemeClr val="bg2"/>
                </a:solidFill>
              </a:rPr>
              <a:t>。</a:t>
            </a:r>
          </a:p>
        </p:txBody>
      </p:sp>
      <p:pic>
        <p:nvPicPr>
          <p:cNvPr id="4" name="Picture 2" descr="做生意风水十大禁忌- 运势网">
            <a:extLst>
              <a:ext uri="{FF2B5EF4-FFF2-40B4-BE49-F238E27FC236}">
                <a16:creationId xmlns:a16="http://schemas.microsoft.com/office/drawing/2014/main" id="{3DA41AE7-85F5-A2B7-38E3-987CEC400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8981" y="2279857"/>
            <a:ext cx="3566038"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47463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生意</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645558" y="1116175"/>
            <a:ext cx="5852884"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他们刚刚</a:t>
            </a:r>
            <a:r>
              <a:rPr lang="zh-CN" altLang="en-US" sz="2800" dirty="0"/>
              <a:t>谈</a:t>
            </a:r>
            <a:r>
              <a:rPr lang="zh-CN" altLang="en-US" sz="2800" dirty="0">
                <a:solidFill>
                  <a:schemeClr val="bg2"/>
                </a:solidFill>
              </a:rPr>
              <a:t>成了这笔</a:t>
            </a:r>
            <a:r>
              <a:rPr lang="zh-CN" altLang="en-US" sz="2800" dirty="0">
                <a:solidFill>
                  <a:schemeClr val="accent1"/>
                </a:solidFill>
              </a:rPr>
              <a:t>生意</a:t>
            </a:r>
            <a:r>
              <a:rPr lang="zh-CN" altLang="en-US" sz="2800" dirty="0">
                <a:solidFill>
                  <a:schemeClr val="bg2"/>
                </a:solidFill>
              </a:rPr>
              <a:t>，</a:t>
            </a:r>
          </a:p>
          <a:p>
            <a:r>
              <a:rPr lang="zh-CN" altLang="en-US" sz="2800" dirty="0">
                <a:solidFill>
                  <a:schemeClr val="bg2"/>
                </a:solidFill>
              </a:rPr>
              <a:t>那家公司会买下一百栋房子。</a:t>
            </a:r>
          </a:p>
        </p:txBody>
      </p:sp>
      <p:pic>
        <p:nvPicPr>
          <p:cNvPr id="5" name="Picture 2" descr="生意真難做！善用2方法，避免賺到錢卻收不到錢的窘境- Smart自學網|財經好讀- 輕理財- 搶救爛理財(加盟金,催款,倒帳)">
            <a:extLst>
              <a:ext uri="{FF2B5EF4-FFF2-40B4-BE49-F238E27FC236}">
                <a16:creationId xmlns:a16="http://schemas.microsoft.com/office/drawing/2014/main" id="{4DC3367B-174C-FFE8-A683-311255729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8857" y="2718442"/>
            <a:ext cx="3826286"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47002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生意</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863566" y="1116174"/>
            <a:ext cx="5416868"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他虽然成功</a:t>
            </a:r>
            <a:r>
              <a:rPr lang="zh-CN" altLang="en-US" sz="2800" dirty="0"/>
              <a:t>谈</a:t>
            </a:r>
            <a:r>
              <a:rPr lang="zh-CN" altLang="en-US" sz="2800" dirty="0">
                <a:solidFill>
                  <a:schemeClr val="bg2"/>
                </a:solidFill>
              </a:rPr>
              <a:t>了两笔</a:t>
            </a:r>
            <a:r>
              <a:rPr lang="zh-CN" altLang="en-US" sz="2800" dirty="0">
                <a:solidFill>
                  <a:schemeClr val="accent1"/>
                </a:solidFill>
              </a:rPr>
              <a:t>生意</a:t>
            </a:r>
            <a:r>
              <a:rPr lang="zh-CN" altLang="en-US" sz="2800" dirty="0">
                <a:solidFill>
                  <a:schemeClr val="bg2"/>
                </a:solidFill>
              </a:rPr>
              <a:t>，</a:t>
            </a:r>
            <a:endParaRPr lang="en-US" altLang="zh-CN" sz="2800" dirty="0">
              <a:solidFill>
                <a:schemeClr val="bg2"/>
              </a:solidFill>
            </a:endParaRPr>
          </a:p>
          <a:p>
            <a:r>
              <a:rPr lang="zh-CN" altLang="en-US" sz="2800" dirty="0">
                <a:solidFill>
                  <a:schemeClr val="bg2"/>
                </a:solidFill>
              </a:rPr>
              <a:t>但是不确定能不能</a:t>
            </a:r>
            <a:r>
              <a:rPr lang="zh-CN" altLang="en-US" sz="2800" dirty="0"/>
              <a:t>赚</a:t>
            </a:r>
            <a:r>
              <a:rPr lang="zh-CN" altLang="en-US" sz="2800" dirty="0">
                <a:solidFill>
                  <a:schemeClr val="bg2"/>
                </a:solidFill>
              </a:rPr>
              <a:t>钱。</a:t>
            </a:r>
          </a:p>
        </p:txBody>
      </p:sp>
      <p:pic>
        <p:nvPicPr>
          <p:cNvPr id="4" name="Picture 4">
            <a:extLst>
              <a:ext uri="{FF2B5EF4-FFF2-40B4-BE49-F238E27FC236}">
                <a16:creationId xmlns:a16="http://schemas.microsoft.com/office/drawing/2014/main" id="{8DA27801-9381-945F-9A2A-A440E2F8C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428" y="2718443"/>
            <a:ext cx="3857143"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2082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生意</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7971" y="1506256"/>
            <a:ext cx="8828058"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他在国际贸易公司工作，主要在中国</a:t>
            </a:r>
            <a:r>
              <a:rPr lang="zh-CN" altLang="en-US" sz="2800" dirty="0"/>
              <a:t>谈</a:t>
            </a:r>
            <a:r>
              <a:rPr lang="zh-CN" altLang="en-US" sz="2800" dirty="0">
                <a:solidFill>
                  <a:schemeClr val="accent1"/>
                </a:solidFill>
              </a:rPr>
              <a:t>生意</a:t>
            </a:r>
            <a:r>
              <a:rPr lang="zh-CN" altLang="en-US" sz="2800" spc="0" dirty="0">
                <a:solidFill>
                  <a:schemeClr val="bg2"/>
                </a:solidFill>
              </a:rPr>
              <a:t>。</a:t>
            </a:r>
          </a:p>
        </p:txBody>
      </p:sp>
      <p:pic>
        <p:nvPicPr>
          <p:cNvPr id="5" name="Picture 2" descr="把握以上這八條重要談判技巧，談生意一定要牢記！">
            <a:extLst>
              <a:ext uri="{FF2B5EF4-FFF2-40B4-BE49-F238E27FC236}">
                <a16:creationId xmlns:a16="http://schemas.microsoft.com/office/drawing/2014/main" id="{E04B8218-44BE-4F14-4497-CC8768989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857" y="2501633"/>
            <a:ext cx="4114285"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197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调查</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581164" y="2571750"/>
            <a:ext cx="798167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他为了完成这个计划做了很多</a:t>
            </a:r>
            <a:r>
              <a:rPr lang="zh-CN" altLang="en-US" sz="3200" dirty="0">
                <a:solidFill>
                  <a:schemeClr val="accent1"/>
                </a:solidFill>
              </a:rPr>
              <a:t>调查</a:t>
            </a:r>
            <a:r>
              <a:rPr lang="zh-CN" altLang="en-US" sz="3200" dirty="0">
                <a:solidFill>
                  <a:schemeClr val="bg2"/>
                </a:solidFill>
              </a:rPr>
              <a:t>。</a:t>
            </a:r>
            <a:endParaRPr lang="en-US" altLang="zh-CN" sz="3200" dirty="0">
              <a:solidFill>
                <a:schemeClr val="bg2"/>
              </a:solidFill>
            </a:endParaRPr>
          </a:p>
        </p:txBody>
      </p:sp>
    </p:spTree>
    <p:extLst>
      <p:ext uri="{BB962C8B-B14F-4D97-AF65-F5344CB8AC3E}">
        <p14:creationId xmlns:p14="http://schemas.microsoft.com/office/powerpoint/2010/main" val="337524232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生意</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94262" y="2571750"/>
            <a:ext cx="5955477"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做</a:t>
            </a:r>
            <a:r>
              <a:rPr lang="zh-CN" altLang="en-US" sz="3200" dirty="0">
                <a:solidFill>
                  <a:schemeClr val="accent1"/>
                </a:solidFill>
              </a:rPr>
              <a:t>生意</a:t>
            </a:r>
            <a:r>
              <a:rPr lang="zh-CN" altLang="en-US" sz="3200" dirty="0">
                <a:solidFill>
                  <a:schemeClr val="bg2"/>
                </a:solidFill>
              </a:rPr>
              <a:t>前需要做很多</a:t>
            </a:r>
            <a:r>
              <a:rPr lang="zh-CN" altLang="en-US" sz="3200" dirty="0"/>
              <a:t>调查</a:t>
            </a:r>
            <a:r>
              <a:rPr lang="zh-CN" altLang="en-US" sz="3200" spc="0" dirty="0">
                <a:solidFill>
                  <a:schemeClr val="bg2"/>
                </a:solidFill>
              </a:rPr>
              <a:t>。</a:t>
            </a:r>
          </a:p>
        </p:txBody>
      </p:sp>
    </p:spTree>
    <p:extLst>
      <p:ext uri="{BB962C8B-B14F-4D97-AF65-F5344CB8AC3E}">
        <p14:creationId xmlns:p14="http://schemas.microsoft.com/office/powerpoint/2010/main" val="39911772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生意</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55790" y="2081631"/>
            <a:ext cx="6032421"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他在</a:t>
            </a:r>
            <a:r>
              <a:rPr lang="zh-CN" altLang="en-US" sz="3200" dirty="0">
                <a:solidFill>
                  <a:schemeClr val="accent1"/>
                </a:solidFill>
              </a:rPr>
              <a:t>生意</a:t>
            </a:r>
            <a:r>
              <a:rPr lang="zh-CN" altLang="en-US" sz="3200" dirty="0">
                <a:solidFill>
                  <a:schemeClr val="bg2"/>
                </a:solidFill>
              </a:rPr>
              <a:t>上</a:t>
            </a:r>
            <a:r>
              <a:rPr lang="zh-CN" altLang="en-US" sz="3200" dirty="0"/>
              <a:t>赚</a:t>
            </a:r>
            <a:r>
              <a:rPr lang="zh-CN" altLang="en-US" sz="3200" dirty="0">
                <a:solidFill>
                  <a:schemeClr val="bg2"/>
                </a:solidFill>
              </a:rPr>
              <a:t>了一大笔钱</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所以开始</a:t>
            </a:r>
            <a:r>
              <a:rPr lang="zh-CN" altLang="en-US" sz="3200" dirty="0"/>
              <a:t>计划</a:t>
            </a:r>
            <a:r>
              <a:rPr lang="zh-CN" altLang="en-US" sz="3200" dirty="0">
                <a:solidFill>
                  <a:schemeClr val="bg2"/>
                </a:solidFill>
              </a:rPr>
              <a:t>环游世界</a:t>
            </a:r>
            <a:r>
              <a:rPr lang="zh-CN" altLang="en-US" sz="3200" spc="0" dirty="0">
                <a:solidFill>
                  <a:schemeClr val="bg2"/>
                </a:solidFill>
              </a:rPr>
              <a:t>。</a:t>
            </a:r>
          </a:p>
        </p:txBody>
      </p:sp>
    </p:spTree>
    <p:extLst>
      <p:ext uri="{BB962C8B-B14F-4D97-AF65-F5344CB8AC3E}">
        <p14:creationId xmlns:p14="http://schemas.microsoft.com/office/powerpoint/2010/main" val="38139353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生意</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068478" y="2571750"/>
            <a:ext cx="700704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你觉得</a:t>
            </a:r>
            <a:r>
              <a:rPr lang="zh-CN" altLang="en-US" sz="3200" dirty="0"/>
              <a:t>谈</a:t>
            </a:r>
            <a:r>
              <a:rPr lang="zh-CN" altLang="en-US" sz="3200" dirty="0">
                <a:solidFill>
                  <a:schemeClr val="accent1"/>
                </a:solidFill>
              </a:rPr>
              <a:t>生意</a:t>
            </a:r>
            <a:r>
              <a:rPr lang="zh-CN" altLang="en-US" sz="3200" dirty="0">
                <a:solidFill>
                  <a:schemeClr val="bg2"/>
                </a:solidFill>
              </a:rPr>
              <a:t>容易吗？为什么</a:t>
            </a:r>
            <a:r>
              <a:rPr lang="zh-CN" altLang="en-US" sz="3200" spc="0" dirty="0">
                <a:solidFill>
                  <a:schemeClr val="bg2"/>
                </a:solidFill>
              </a:rPr>
              <a:t>？</a:t>
            </a:r>
          </a:p>
        </p:txBody>
      </p:sp>
    </p:spTree>
    <p:extLst>
      <p:ext uri="{BB962C8B-B14F-4D97-AF65-F5344CB8AC3E}">
        <p14:creationId xmlns:p14="http://schemas.microsoft.com/office/powerpoint/2010/main" val="33272882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生意</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12134" y="2571750"/>
            <a:ext cx="651973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你对</a:t>
            </a:r>
            <a:r>
              <a:rPr lang="zh-CN" altLang="en-US" sz="3200" dirty="0"/>
              <a:t>谈</a:t>
            </a:r>
            <a:r>
              <a:rPr lang="zh-CN" altLang="en-US" sz="3200" dirty="0">
                <a:solidFill>
                  <a:schemeClr val="accent1"/>
                </a:solidFill>
              </a:rPr>
              <a:t>生意</a:t>
            </a:r>
            <a:r>
              <a:rPr lang="zh-CN" altLang="en-US" sz="3200" dirty="0">
                <a:solidFill>
                  <a:schemeClr val="bg2"/>
                </a:solidFill>
              </a:rPr>
              <a:t>的人的印象如何</a:t>
            </a:r>
            <a:r>
              <a:rPr lang="zh-CN" altLang="en-US" sz="3200" spc="0" dirty="0">
                <a:solidFill>
                  <a:schemeClr val="bg2"/>
                </a:solidFill>
              </a:rPr>
              <a:t>？</a:t>
            </a:r>
          </a:p>
        </p:txBody>
      </p:sp>
    </p:spTree>
    <p:extLst>
      <p:ext uri="{BB962C8B-B14F-4D97-AF65-F5344CB8AC3E}">
        <p14:creationId xmlns:p14="http://schemas.microsoft.com/office/powerpoint/2010/main" val="14243533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224515" y="2063918"/>
            <a:ext cx="2694969"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积累</a:t>
            </a:r>
            <a:r>
              <a:rPr lang="en-US" altLang="zh-TW" sz="6000" b="1" spc="600" dirty="0">
                <a:solidFill>
                  <a:schemeClr val="dk2"/>
                </a:solidFill>
                <a:latin typeface="Microsoft YaHei"/>
                <a:ea typeface="Microsoft YaHei"/>
                <a:cs typeface="Microsoft YaHei"/>
                <a:sym typeface="Microsoft YaHei"/>
              </a:rPr>
              <a:t>.</a:t>
            </a:r>
            <a:r>
              <a:rPr lang="en-US" altLang="zh-TW" sz="6000" b="1" dirty="0">
                <a:solidFill>
                  <a:schemeClr val="dk2"/>
                </a:solidFill>
                <a:latin typeface="Microsoft YaHei"/>
                <a:ea typeface="Microsoft YaHei"/>
                <a:cs typeface="Microsoft YaHei"/>
                <a:sym typeface="Microsoft YaHei"/>
              </a:rPr>
              <a:t>v</a:t>
            </a:r>
          </a:p>
        </p:txBody>
      </p:sp>
    </p:spTree>
    <p:extLst>
      <p:ext uri="{BB962C8B-B14F-4D97-AF65-F5344CB8AC3E}">
        <p14:creationId xmlns:p14="http://schemas.microsoft.com/office/powerpoint/2010/main" val="34384894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积累</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427549" y="1163404"/>
            <a:ext cx="6288901"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他在美国做了很长时间的</a:t>
            </a:r>
            <a:r>
              <a:rPr lang="zh-CN" altLang="en-US" sz="2800" dirty="0"/>
              <a:t>生意</a:t>
            </a:r>
            <a:r>
              <a:rPr lang="zh-CN" altLang="en-US" sz="2800" dirty="0">
                <a:solidFill>
                  <a:schemeClr val="bg2"/>
                </a:solidFill>
              </a:rPr>
              <a:t>，</a:t>
            </a:r>
            <a:endParaRPr lang="en-US" altLang="zh-CN" sz="2800" dirty="0">
              <a:solidFill>
                <a:schemeClr val="bg2"/>
              </a:solidFill>
            </a:endParaRPr>
          </a:p>
          <a:p>
            <a:r>
              <a:rPr lang="zh-CN" altLang="en-US" sz="2800" dirty="0">
                <a:solidFill>
                  <a:schemeClr val="accent1"/>
                </a:solidFill>
              </a:rPr>
              <a:t>积累</a:t>
            </a:r>
            <a:r>
              <a:rPr lang="zh-CN" altLang="en-US" sz="2800" dirty="0">
                <a:solidFill>
                  <a:schemeClr val="bg2"/>
                </a:solidFill>
              </a:rPr>
              <a:t>了很多的朋友	。</a:t>
            </a:r>
          </a:p>
        </p:txBody>
      </p:sp>
      <p:pic>
        <p:nvPicPr>
          <p:cNvPr id="5" name="Picture 2" descr="覺得自己是邊緣人、沒朋友？其實交朋友這件事很科學｜天下雜誌">
            <a:extLst>
              <a:ext uri="{FF2B5EF4-FFF2-40B4-BE49-F238E27FC236}">
                <a16:creationId xmlns:a16="http://schemas.microsoft.com/office/drawing/2014/main" id="{57782D4A-1452-C751-6C37-2CB388D45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749" y="2731283"/>
            <a:ext cx="32245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6344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积累</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593987" y="2571750"/>
            <a:ext cx="7956024"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他为了顺利完成论文，</a:t>
            </a:r>
            <a:r>
              <a:rPr lang="zh-CN" altLang="en-US" sz="2800" dirty="0">
                <a:solidFill>
                  <a:schemeClr val="accent1"/>
                </a:solidFill>
              </a:rPr>
              <a:t>积累</a:t>
            </a:r>
            <a:r>
              <a:rPr lang="zh-CN" altLang="en-US" sz="2800" dirty="0">
                <a:solidFill>
                  <a:schemeClr val="bg2"/>
                </a:solidFill>
              </a:rPr>
              <a:t>了很多文章</a:t>
            </a:r>
            <a:r>
              <a:rPr lang="zh-CN" altLang="en-US" sz="2800" spc="0" dirty="0">
                <a:solidFill>
                  <a:schemeClr val="bg2"/>
                </a:solidFill>
              </a:rPr>
              <a:t>。</a:t>
            </a:r>
          </a:p>
        </p:txBody>
      </p:sp>
    </p:spTree>
    <p:extLst>
      <p:ext uri="{BB962C8B-B14F-4D97-AF65-F5344CB8AC3E}">
        <p14:creationId xmlns:p14="http://schemas.microsoft.com/office/powerpoint/2010/main" val="2029254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积累</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773523" y="2571750"/>
            <a:ext cx="7596951"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他</a:t>
            </a:r>
            <a:r>
              <a:rPr lang="zh-CN" altLang="en-US" sz="2800" dirty="0">
                <a:solidFill>
                  <a:schemeClr val="accent1"/>
                </a:solidFill>
              </a:rPr>
              <a:t>积累</a:t>
            </a:r>
            <a:r>
              <a:rPr lang="zh-CN" altLang="en-US" sz="2800" dirty="0">
                <a:solidFill>
                  <a:schemeClr val="bg2"/>
                </a:solidFill>
              </a:rPr>
              <a:t>了很多证据来支持案件的</a:t>
            </a:r>
            <a:r>
              <a:rPr lang="zh-CN" altLang="en-US" sz="2800" dirty="0"/>
              <a:t>调查</a:t>
            </a:r>
            <a:r>
              <a:rPr lang="zh-CN" altLang="en-US" sz="2800" spc="0" dirty="0">
                <a:solidFill>
                  <a:schemeClr val="bg2"/>
                </a:solidFill>
              </a:rPr>
              <a:t>。</a:t>
            </a:r>
          </a:p>
        </p:txBody>
      </p:sp>
    </p:spTree>
    <p:extLst>
      <p:ext uri="{BB962C8B-B14F-4D97-AF65-F5344CB8AC3E}">
        <p14:creationId xmlns:p14="http://schemas.microsoft.com/office/powerpoint/2010/main" val="198743657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积累</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2325230" y="2571750"/>
            <a:ext cx="449353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你平时会</a:t>
            </a:r>
            <a:r>
              <a:rPr lang="zh-CN" altLang="en-US" sz="3200" dirty="0">
                <a:solidFill>
                  <a:schemeClr val="accent1"/>
                </a:solidFill>
              </a:rPr>
              <a:t>积累</a:t>
            </a:r>
            <a:r>
              <a:rPr lang="zh-CN" altLang="en-US" sz="3200" dirty="0">
                <a:solidFill>
                  <a:schemeClr val="bg2"/>
                </a:solidFill>
              </a:rPr>
              <a:t>什么</a:t>
            </a:r>
            <a:r>
              <a:rPr lang="zh-CN" altLang="en-US" sz="3200" spc="0" dirty="0">
                <a:solidFill>
                  <a:schemeClr val="bg2"/>
                </a:solidFill>
              </a:rPr>
              <a:t>？</a:t>
            </a:r>
          </a:p>
        </p:txBody>
      </p:sp>
    </p:spTree>
    <p:extLst>
      <p:ext uri="{BB962C8B-B14F-4D97-AF65-F5344CB8AC3E}">
        <p14:creationId xmlns:p14="http://schemas.microsoft.com/office/powerpoint/2010/main" val="42269724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积累</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12133" y="2571750"/>
            <a:ext cx="651973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你最多</a:t>
            </a:r>
            <a:r>
              <a:rPr lang="zh-CN" altLang="en-US" sz="3200" dirty="0">
                <a:solidFill>
                  <a:schemeClr val="accent1"/>
                </a:solidFill>
              </a:rPr>
              <a:t>积累</a:t>
            </a:r>
            <a:r>
              <a:rPr lang="zh-CN" altLang="en-US" sz="3200" dirty="0">
                <a:solidFill>
                  <a:schemeClr val="bg2"/>
                </a:solidFill>
              </a:rPr>
              <a:t>几封电邮没有看</a:t>
            </a:r>
            <a:r>
              <a:rPr lang="zh-CN" altLang="en-US" sz="3200" spc="0" dirty="0">
                <a:solidFill>
                  <a:schemeClr val="bg2"/>
                </a:solidFill>
              </a:rPr>
              <a:t>？</a:t>
            </a:r>
          </a:p>
        </p:txBody>
      </p:sp>
    </p:spTree>
    <p:extLst>
      <p:ext uri="{BB962C8B-B14F-4D97-AF65-F5344CB8AC3E}">
        <p14:creationId xmlns:p14="http://schemas.microsoft.com/office/powerpoint/2010/main" val="2752576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调查</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824824" y="2140675"/>
            <a:ext cx="7494359"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调查人员对这起事件进行了</a:t>
            </a:r>
            <a:r>
              <a:rPr lang="zh-CN" altLang="en-US" sz="3200" dirty="0">
                <a:solidFill>
                  <a:schemeClr val="accent1"/>
                </a:solidFill>
              </a:rPr>
              <a:t>调查</a:t>
            </a:r>
            <a:r>
              <a:rPr lang="zh-CN" altLang="en-US" sz="3200" dirty="0">
                <a:solidFill>
                  <a:schemeClr val="bg2"/>
                </a:solidFill>
              </a:rPr>
              <a:t>，</a:t>
            </a:r>
            <a:endParaRPr lang="en-US" altLang="zh-CN" sz="3200" dirty="0">
              <a:solidFill>
                <a:schemeClr val="bg2"/>
              </a:solidFill>
            </a:endParaRPr>
          </a:p>
          <a:p>
            <a:r>
              <a:rPr lang="zh-CN" altLang="en-US" sz="3200" dirty="0"/>
              <a:t>并</a:t>
            </a:r>
            <a:r>
              <a:rPr lang="zh-CN" altLang="en-US" sz="3200" dirty="0">
                <a:solidFill>
                  <a:schemeClr val="bg2"/>
                </a:solidFill>
              </a:rPr>
              <a:t>向老板报告。</a:t>
            </a:r>
            <a:endParaRPr lang="en-US" altLang="zh-CN" sz="3200" dirty="0">
              <a:solidFill>
                <a:schemeClr val="bg2"/>
              </a:solidFill>
            </a:endParaRPr>
          </a:p>
        </p:txBody>
      </p:sp>
    </p:spTree>
    <p:extLst>
      <p:ext uri="{BB962C8B-B14F-4D97-AF65-F5344CB8AC3E}">
        <p14:creationId xmlns:p14="http://schemas.microsoft.com/office/powerpoint/2010/main" val="8354699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120320" y="2063918"/>
            <a:ext cx="2903360"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经验</a:t>
            </a:r>
            <a:r>
              <a:rPr lang="en-US" altLang="zh-TW" sz="6000" b="1" spc="600" dirty="0">
                <a:solidFill>
                  <a:schemeClr val="dk2"/>
                </a:solidFill>
                <a:latin typeface="Microsoft YaHei"/>
                <a:ea typeface="Microsoft YaHei"/>
                <a:cs typeface="Microsoft YaHei"/>
                <a:sym typeface="Microsoft YaHei"/>
              </a:rPr>
              <a:t>.</a:t>
            </a:r>
            <a:r>
              <a:rPr lang="en-US" altLang="zh-TW" sz="6000" b="1" dirty="0">
                <a:solidFill>
                  <a:schemeClr val="dk2"/>
                </a:solidFill>
                <a:latin typeface="Microsoft YaHei"/>
                <a:ea typeface="Microsoft YaHei"/>
                <a:cs typeface="Microsoft YaHei"/>
                <a:sym typeface="Microsoft YaHei"/>
              </a:rPr>
              <a:t>N</a:t>
            </a:r>
          </a:p>
        </p:txBody>
      </p:sp>
    </p:spTree>
    <p:extLst>
      <p:ext uri="{BB962C8B-B14F-4D97-AF65-F5344CB8AC3E}">
        <p14:creationId xmlns:p14="http://schemas.microsoft.com/office/powerpoint/2010/main" val="35854343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工作是最好的修行：和顏悅色地和同事說話、明確地安排事項，都是磨練- Cheers快樂工作人">
            <a:extLst>
              <a:ext uri="{FF2B5EF4-FFF2-40B4-BE49-F238E27FC236}">
                <a16:creationId xmlns:a16="http://schemas.microsoft.com/office/drawing/2014/main" id="{107AE0BC-ACE7-08CF-C8E0-9D213F0B5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052" y="2255411"/>
            <a:ext cx="3759894"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经验</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7971" y="1431193"/>
            <a:ext cx="8828058"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他在这间公司工作了三年，</a:t>
            </a:r>
            <a:r>
              <a:rPr lang="zh-CN" altLang="en-US" sz="2800" dirty="0"/>
              <a:t>积累</a:t>
            </a:r>
            <a:r>
              <a:rPr lang="zh-CN" altLang="en-US" sz="2800" dirty="0">
                <a:solidFill>
                  <a:schemeClr val="bg2"/>
                </a:solidFill>
              </a:rPr>
              <a:t>了很多</a:t>
            </a:r>
            <a:r>
              <a:rPr lang="zh-CN" altLang="en-US" sz="2800" dirty="0">
                <a:solidFill>
                  <a:schemeClr val="accent1"/>
                </a:solidFill>
              </a:rPr>
              <a:t>经验</a:t>
            </a:r>
            <a:r>
              <a:rPr lang="zh-TW" altLang="en-US" sz="2800" spc="0" dirty="0">
                <a:solidFill>
                  <a:schemeClr val="bg2"/>
                </a:solidFill>
              </a:rPr>
              <a:t>。</a:t>
            </a:r>
            <a:endParaRPr lang="zh-CN" altLang="en-US" sz="2800" spc="0" dirty="0">
              <a:solidFill>
                <a:schemeClr val="bg2"/>
              </a:solidFill>
            </a:endParaRPr>
          </a:p>
        </p:txBody>
      </p:sp>
    </p:spTree>
    <p:extLst>
      <p:ext uri="{BB962C8B-B14F-4D97-AF65-F5344CB8AC3E}">
        <p14:creationId xmlns:p14="http://schemas.microsoft.com/office/powerpoint/2010/main" val="50009764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经验</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4649306" y="2025487"/>
            <a:ext cx="3672800" cy="195521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2800" dirty="0">
                <a:solidFill>
                  <a:schemeClr val="bg2"/>
                </a:solidFill>
              </a:rPr>
              <a:t>他的</a:t>
            </a:r>
            <a:r>
              <a:rPr lang="zh-CN" altLang="en-US" sz="2800" dirty="0">
                <a:solidFill>
                  <a:schemeClr val="accent1"/>
                </a:solidFill>
              </a:rPr>
              <a:t>经验</a:t>
            </a:r>
            <a:r>
              <a:rPr lang="zh-CN" altLang="en-US" sz="2800" dirty="0">
                <a:solidFill>
                  <a:schemeClr val="bg2"/>
                </a:solidFill>
              </a:rPr>
              <a:t>告诉他，</a:t>
            </a:r>
            <a:endParaRPr lang="en-US" altLang="zh-CN" sz="2800" dirty="0">
              <a:solidFill>
                <a:schemeClr val="bg2"/>
              </a:solidFill>
            </a:endParaRPr>
          </a:p>
          <a:p>
            <a:pPr algn="l"/>
            <a:r>
              <a:rPr lang="zh-CN" altLang="en-US" sz="2800" dirty="0">
                <a:solidFill>
                  <a:schemeClr val="bg2"/>
                </a:solidFill>
              </a:rPr>
              <a:t>今天云很厚，</a:t>
            </a:r>
            <a:endParaRPr lang="en-US" altLang="zh-CN" sz="2800" dirty="0">
              <a:solidFill>
                <a:schemeClr val="bg2"/>
              </a:solidFill>
            </a:endParaRPr>
          </a:p>
          <a:p>
            <a:pPr algn="l"/>
            <a:r>
              <a:rPr lang="zh-CN" altLang="en-US" sz="2800" dirty="0">
                <a:solidFill>
                  <a:schemeClr val="bg2"/>
                </a:solidFill>
              </a:rPr>
              <a:t>一定会下雨</a:t>
            </a:r>
            <a:r>
              <a:rPr lang="zh-TW" altLang="en-US" sz="2800" spc="0" dirty="0">
                <a:solidFill>
                  <a:schemeClr val="bg2"/>
                </a:solidFill>
              </a:rPr>
              <a:t>。</a:t>
            </a:r>
            <a:endParaRPr lang="zh-CN" altLang="en-US" sz="2800" spc="0" dirty="0">
              <a:solidFill>
                <a:schemeClr val="bg2"/>
              </a:solidFill>
            </a:endParaRPr>
          </a:p>
        </p:txBody>
      </p:sp>
      <p:pic>
        <p:nvPicPr>
          <p:cNvPr id="5" name="Picture 2" descr="下雨前的天空图片- 图片搜索">
            <a:extLst>
              <a:ext uri="{FF2B5EF4-FFF2-40B4-BE49-F238E27FC236}">
                <a16:creationId xmlns:a16="http://schemas.microsoft.com/office/drawing/2014/main" id="{BE57D81A-29B6-BF73-99EC-0191579B0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947" y="1543500"/>
            <a:ext cx="2157559" cy="28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535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经验</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55192" y="2102205"/>
            <a:ext cx="4083169"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他说他有三十年的</a:t>
            </a:r>
            <a:endParaRPr lang="en-US" altLang="zh-CN" sz="3200" dirty="0">
              <a:solidFill>
                <a:schemeClr val="bg2"/>
              </a:solidFill>
            </a:endParaRPr>
          </a:p>
          <a:p>
            <a:r>
              <a:rPr lang="zh-CN" altLang="en-US" sz="3200" dirty="0">
                <a:solidFill>
                  <a:schemeClr val="bg2"/>
                </a:solidFill>
              </a:rPr>
              <a:t>工作</a:t>
            </a:r>
            <a:r>
              <a:rPr lang="zh-CN" altLang="en-US" sz="3200" dirty="0">
                <a:solidFill>
                  <a:schemeClr val="accent1"/>
                </a:solidFill>
              </a:rPr>
              <a:t>经验</a:t>
            </a:r>
            <a:r>
              <a:rPr lang="zh-TW" altLang="en-US" sz="3200" spc="0" dirty="0">
                <a:solidFill>
                  <a:schemeClr val="bg2"/>
                </a:solidFill>
              </a:rPr>
              <a:t>。</a:t>
            </a:r>
            <a:endParaRPr lang="zh-CN" altLang="en-US" sz="3200" spc="0" dirty="0">
              <a:solidFill>
                <a:schemeClr val="bg2"/>
              </a:solidFill>
            </a:endParaRPr>
          </a:p>
        </p:txBody>
      </p:sp>
      <p:pic>
        <p:nvPicPr>
          <p:cNvPr id="4" name="Picture 2" descr="轉載][KUSO]你需要工作經驗(圖) - lcoffee的創作- 巴哈姆特">
            <a:extLst>
              <a:ext uri="{FF2B5EF4-FFF2-40B4-BE49-F238E27FC236}">
                <a16:creationId xmlns:a16="http://schemas.microsoft.com/office/drawing/2014/main" id="{BA7707BA-A252-2985-B271-17FA8719D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640" y="40821"/>
            <a:ext cx="3846777" cy="50618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1014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经验</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50605" y="2571750"/>
            <a:ext cx="644278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a:t>
            </a:r>
            <a:r>
              <a:rPr lang="zh-CN" altLang="en-US" sz="3200" dirty="0"/>
              <a:t>原来</a:t>
            </a:r>
            <a:r>
              <a:rPr lang="zh-CN" altLang="en-US" sz="3200" dirty="0">
                <a:solidFill>
                  <a:schemeClr val="bg2"/>
                </a:solidFill>
              </a:rPr>
              <a:t>有二十年的教学</a:t>
            </a:r>
            <a:r>
              <a:rPr lang="zh-CN" altLang="en-US" sz="3200" dirty="0">
                <a:solidFill>
                  <a:schemeClr val="accent1"/>
                </a:solidFill>
              </a:rPr>
              <a:t>经验</a:t>
            </a:r>
            <a:r>
              <a:rPr lang="zh-CN" altLang="en-US" sz="3200" spc="0" dirty="0">
                <a:solidFill>
                  <a:schemeClr val="bg2"/>
                </a:solidFill>
              </a:rPr>
              <a:t>！</a:t>
            </a:r>
          </a:p>
        </p:txBody>
      </p:sp>
    </p:spTree>
    <p:extLst>
      <p:ext uri="{BB962C8B-B14F-4D97-AF65-F5344CB8AC3E}">
        <p14:creationId xmlns:p14="http://schemas.microsoft.com/office/powerpoint/2010/main" val="107788550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经验</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50605" y="2093118"/>
            <a:ext cx="6442789"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尽管他缺少</a:t>
            </a:r>
            <a:r>
              <a:rPr lang="zh-CN" altLang="en-US" sz="3200" dirty="0"/>
              <a:t>谈生意</a:t>
            </a:r>
            <a:r>
              <a:rPr lang="zh-CN" altLang="en-US" sz="3200" dirty="0">
                <a:solidFill>
                  <a:schemeClr val="bg2"/>
                </a:solidFill>
              </a:rPr>
              <a:t>的</a:t>
            </a:r>
            <a:r>
              <a:rPr lang="zh-CN" altLang="en-US" sz="3200" dirty="0">
                <a:solidFill>
                  <a:schemeClr val="accent1"/>
                </a:solidFill>
              </a:rPr>
              <a:t>经验</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他还是</a:t>
            </a:r>
            <a:r>
              <a:rPr lang="zh-CN" altLang="en-US" sz="3200" dirty="0"/>
              <a:t>成功谈</a:t>
            </a:r>
            <a:r>
              <a:rPr lang="zh-CN" altLang="en-US" sz="3200" dirty="0">
                <a:solidFill>
                  <a:schemeClr val="bg2"/>
                </a:solidFill>
              </a:rPr>
              <a:t>成了这笔</a:t>
            </a:r>
            <a:r>
              <a:rPr lang="zh-CN" altLang="en-US" sz="3200" dirty="0"/>
              <a:t>生意</a:t>
            </a:r>
            <a:r>
              <a:rPr lang="zh-CN" altLang="en-US" sz="3200" spc="0" dirty="0">
                <a:solidFill>
                  <a:schemeClr val="bg2"/>
                </a:solidFill>
              </a:rPr>
              <a:t>。</a:t>
            </a:r>
          </a:p>
        </p:txBody>
      </p:sp>
    </p:spTree>
    <p:extLst>
      <p:ext uri="{BB962C8B-B14F-4D97-AF65-F5344CB8AC3E}">
        <p14:creationId xmlns:p14="http://schemas.microsoft.com/office/powerpoint/2010/main" val="110832964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经验</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55789" y="2571750"/>
            <a:ext cx="6032421"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你学中文的</a:t>
            </a:r>
            <a:r>
              <a:rPr lang="zh-CN" altLang="en-US" sz="3200" dirty="0">
                <a:solidFill>
                  <a:schemeClr val="accent1"/>
                </a:solidFill>
              </a:rPr>
              <a:t>经验</a:t>
            </a:r>
            <a:r>
              <a:rPr lang="zh-CN" altLang="en-US" sz="3200" dirty="0">
                <a:solidFill>
                  <a:schemeClr val="bg2"/>
                </a:solidFill>
              </a:rPr>
              <a:t>有几年了</a:t>
            </a:r>
            <a:r>
              <a:rPr lang="zh-CN" altLang="en-US" sz="3200" spc="0" dirty="0">
                <a:solidFill>
                  <a:schemeClr val="bg2"/>
                </a:solidFill>
              </a:rPr>
              <a:t>？</a:t>
            </a:r>
          </a:p>
        </p:txBody>
      </p:sp>
    </p:spTree>
    <p:extLst>
      <p:ext uri="{BB962C8B-B14F-4D97-AF65-F5344CB8AC3E}">
        <p14:creationId xmlns:p14="http://schemas.microsoft.com/office/powerpoint/2010/main" val="299447981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经验</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863292" y="2121694"/>
            <a:ext cx="7417415"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如果你是老板</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你会招聘没有工作</a:t>
            </a:r>
            <a:r>
              <a:rPr lang="zh-CN" altLang="en-US" sz="3200" dirty="0">
                <a:solidFill>
                  <a:schemeClr val="accent1"/>
                </a:solidFill>
              </a:rPr>
              <a:t>经验</a:t>
            </a:r>
            <a:r>
              <a:rPr lang="zh-CN" altLang="en-US" sz="3200" dirty="0">
                <a:solidFill>
                  <a:schemeClr val="bg2"/>
                </a:solidFill>
              </a:rPr>
              <a:t>的员工吗</a:t>
            </a:r>
            <a:r>
              <a:rPr lang="zh-CN" altLang="en-US" sz="3200" spc="0" dirty="0">
                <a:solidFill>
                  <a:schemeClr val="bg2"/>
                </a:solidFill>
              </a:rPr>
              <a:t>？</a:t>
            </a:r>
          </a:p>
        </p:txBody>
      </p:sp>
    </p:spTree>
    <p:extLst>
      <p:ext uri="{BB962C8B-B14F-4D97-AF65-F5344CB8AC3E}">
        <p14:creationId xmlns:p14="http://schemas.microsoft.com/office/powerpoint/2010/main" val="163247986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2410190" y="2063918"/>
            <a:ext cx="4323620"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一切</a:t>
            </a:r>
            <a:r>
              <a:rPr lang="en-US" altLang="zh-TW" sz="6000" b="1" spc="600" dirty="0">
                <a:solidFill>
                  <a:schemeClr val="dk2"/>
                </a:solidFill>
                <a:latin typeface="Microsoft YaHei"/>
                <a:ea typeface="Microsoft YaHei"/>
                <a:cs typeface="Microsoft YaHei"/>
                <a:sym typeface="Microsoft YaHei"/>
              </a:rPr>
              <a:t>.</a:t>
            </a:r>
            <a:r>
              <a:rPr lang="en-US" altLang="zh-TW" sz="6000" b="1" spc="600" dirty="0" err="1">
                <a:solidFill>
                  <a:schemeClr val="dk2"/>
                </a:solidFill>
                <a:latin typeface="Microsoft YaHei"/>
                <a:ea typeface="Microsoft YaHei"/>
                <a:cs typeface="Microsoft YaHei"/>
                <a:sym typeface="Microsoft YaHei"/>
              </a:rPr>
              <a:t>pro</a:t>
            </a:r>
            <a:r>
              <a:rPr lang="en-US" altLang="zh-TW" sz="6000" b="1" dirty="0" err="1">
                <a:solidFill>
                  <a:schemeClr val="dk2"/>
                </a:solidFill>
                <a:latin typeface="Microsoft YaHei"/>
                <a:ea typeface="Microsoft YaHei"/>
                <a:cs typeface="Microsoft YaHei"/>
                <a:sym typeface="Microsoft YaHei"/>
              </a:rPr>
              <a:t>n</a:t>
            </a:r>
            <a:endParaRPr lang="en-US" altLang="zh-TW" sz="6000" b="1" dirty="0">
              <a:solidFill>
                <a:schemeClr val="dk2"/>
              </a:solidFill>
              <a:latin typeface="Microsoft YaHei"/>
              <a:ea typeface="Microsoft YaHei"/>
              <a:cs typeface="Microsoft YaHei"/>
              <a:sym typeface="Microsoft YaHei"/>
            </a:endParaRPr>
          </a:p>
        </p:txBody>
      </p:sp>
    </p:spTree>
    <p:extLst>
      <p:ext uri="{BB962C8B-B14F-4D97-AF65-F5344CB8AC3E}">
        <p14:creationId xmlns:p14="http://schemas.microsoft.com/office/powerpoint/2010/main" val="400513513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一切</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2081574" y="1352368"/>
            <a:ext cx="4980851"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他喜欢生活中的</a:t>
            </a:r>
            <a:r>
              <a:rPr lang="zh-CN" altLang="en-US" sz="3200" dirty="0">
                <a:solidFill>
                  <a:schemeClr val="accent1"/>
                </a:solidFill>
              </a:rPr>
              <a:t>一切</a:t>
            </a:r>
            <a:r>
              <a:rPr lang="zh-TW" altLang="en-US" sz="3200" spc="0" dirty="0">
                <a:solidFill>
                  <a:schemeClr val="bg2"/>
                </a:solidFill>
              </a:rPr>
              <a:t>。</a:t>
            </a:r>
            <a:endParaRPr lang="zh-CN" altLang="en-US" sz="3200" spc="0" dirty="0">
              <a:solidFill>
                <a:schemeClr val="bg2"/>
              </a:solidFill>
            </a:endParaRPr>
          </a:p>
        </p:txBody>
      </p:sp>
      <p:pic>
        <p:nvPicPr>
          <p:cNvPr id="5" name="Picture 2" descr="我們都有更開心的能力！起床就先做這件事| 一流人| 遠見雜誌">
            <a:extLst>
              <a:ext uri="{FF2B5EF4-FFF2-40B4-BE49-F238E27FC236}">
                <a16:creationId xmlns:a16="http://schemas.microsoft.com/office/drawing/2014/main" id="{D9BBF3B2-D10C-329F-A08D-C3915EAE8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3945" y="2255411"/>
            <a:ext cx="3596107"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055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调查</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507" y="2571750"/>
            <a:ext cx="8468985"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如果要</a:t>
            </a:r>
            <a:r>
              <a:rPr lang="zh-CN" altLang="en-US" sz="2800" dirty="0"/>
              <a:t>赚</a:t>
            </a:r>
            <a:r>
              <a:rPr lang="zh-CN" altLang="en-US" sz="2800" dirty="0">
                <a:solidFill>
                  <a:schemeClr val="bg2"/>
                </a:solidFill>
              </a:rPr>
              <a:t>很多钱，你觉得需要做哪些</a:t>
            </a:r>
            <a:r>
              <a:rPr lang="zh-CN" altLang="en-US" sz="2800" dirty="0">
                <a:solidFill>
                  <a:schemeClr val="accent1"/>
                </a:solidFill>
              </a:rPr>
              <a:t>调查</a:t>
            </a:r>
            <a:r>
              <a:rPr lang="zh-CN" altLang="en-US" sz="2800" spc="0" dirty="0">
                <a:solidFill>
                  <a:schemeClr val="bg2"/>
                </a:solidFill>
              </a:rPr>
              <a:t>？</a:t>
            </a:r>
            <a:endParaRPr lang="en-US" altLang="zh-CN" sz="2800" spc="0" dirty="0">
              <a:solidFill>
                <a:schemeClr val="bg2"/>
              </a:solidFill>
            </a:endParaRPr>
          </a:p>
        </p:txBody>
      </p:sp>
    </p:spTree>
    <p:extLst>
      <p:ext uri="{BB962C8B-B14F-4D97-AF65-F5344CB8AC3E}">
        <p14:creationId xmlns:p14="http://schemas.microsoft.com/office/powerpoint/2010/main" val="22170824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一切</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581161" y="1453216"/>
            <a:ext cx="7981673"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他正在骗自己，</a:t>
            </a:r>
            <a:r>
              <a:rPr lang="zh-CN" altLang="en-US" sz="3200" dirty="0"/>
              <a:t>计划</a:t>
            </a:r>
            <a:r>
              <a:rPr lang="zh-CN" altLang="en-US" sz="3200" dirty="0">
                <a:solidFill>
                  <a:schemeClr val="bg2"/>
                </a:solidFill>
              </a:rPr>
              <a:t>的</a:t>
            </a:r>
            <a:r>
              <a:rPr lang="zh-CN" altLang="en-US" sz="3200" dirty="0">
                <a:solidFill>
                  <a:schemeClr val="accent1"/>
                </a:solidFill>
              </a:rPr>
              <a:t>一切</a:t>
            </a:r>
            <a:r>
              <a:rPr lang="zh-CN" altLang="en-US" sz="3200" dirty="0">
                <a:solidFill>
                  <a:schemeClr val="bg2"/>
                </a:solidFill>
              </a:rPr>
              <a:t>都很好</a:t>
            </a:r>
            <a:r>
              <a:rPr lang="zh-TW" altLang="en-US" sz="3200" spc="0" dirty="0">
                <a:solidFill>
                  <a:schemeClr val="bg2"/>
                </a:solidFill>
              </a:rPr>
              <a:t>。</a:t>
            </a:r>
            <a:endParaRPr lang="zh-CN" altLang="en-US" sz="3200" spc="0" dirty="0">
              <a:solidFill>
                <a:schemeClr val="bg2"/>
              </a:solidFill>
            </a:endParaRPr>
          </a:p>
        </p:txBody>
      </p:sp>
      <p:pic>
        <p:nvPicPr>
          <p:cNvPr id="4" name="Picture 4">
            <a:extLst>
              <a:ext uri="{FF2B5EF4-FFF2-40B4-BE49-F238E27FC236}">
                <a16:creationId xmlns:a16="http://schemas.microsoft.com/office/drawing/2014/main" id="{091E73C4-8C4F-E887-B532-B4110CCD0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5193" y="2457108"/>
            <a:ext cx="4453608"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71666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一切</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grpSp>
        <p:nvGrpSpPr>
          <p:cNvPr id="7" name="群組 6">
            <a:extLst>
              <a:ext uri="{FF2B5EF4-FFF2-40B4-BE49-F238E27FC236}">
                <a16:creationId xmlns:a16="http://schemas.microsoft.com/office/drawing/2014/main" id="{D68AFBC3-B9EC-77C2-D2FD-443B65CC59BA}"/>
              </a:ext>
            </a:extLst>
          </p:cNvPr>
          <p:cNvGrpSpPr/>
          <p:nvPr/>
        </p:nvGrpSpPr>
        <p:grpSpPr>
          <a:xfrm>
            <a:off x="2594535" y="1125540"/>
            <a:ext cx="3954929" cy="3843740"/>
            <a:chOff x="2594536" y="1226091"/>
            <a:chExt cx="3954929" cy="3843740"/>
          </a:xfrm>
        </p:grpSpPr>
        <p:pic>
          <p:nvPicPr>
            <p:cNvPr id="5" name="Picture 2" descr="一些希望你永远不懂的打工人meme，还有四天... 来自英国报姐- 微博">
              <a:extLst>
                <a:ext uri="{FF2B5EF4-FFF2-40B4-BE49-F238E27FC236}">
                  <a16:creationId xmlns:a16="http://schemas.microsoft.com/office/drawing/2014/main" id="{58EB76F4-2EF9-C673-2638-E3EB68BF9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0283" y="1226091"/>
              <a:ext cx="3643435" cy="3758837"/>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B03E50F3-242D-4D39-8713-3111ABC93872}"/>
                </a:ext>
              </a:extLst>
            </p:cNvPr>
            <p:cNvSpPr txBox="1"/>
            <p:nvPr/>
          </p:nvSpPr>
          <p:spPr>
            <a:xfrm>
              <a:off x="2594536" y="1226091"/>
              <a:ext cx="3954929" cy="461665"/>
            </a:xfrm>
            <a:prstGeom prst="rect">
              <a:avLst/>
            </a:prstGeom>
            <a:solidFill>
              <a:schemeClr val="bg1"/>
            </a:solid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400" dirty="0">
                  <a:solidFill>
                    <a:schemeClr val="bg2"/>
                  </a:solidFill>
                </a:rPr>
                <a:t>如何成为一个好员工</a:t>
              </a:r>
              <a:r>
                <a:rPr lang="zh-TW" altLang="en-US" sz="2400" spc="0" dirty="0">
                  <a:solidFill>
                    <a:schemeClr val="bg2"/>
                  </a:solidFill>
                </a:rPr>
                <a:t>？</a:t>
              </a:r>
              <a:endParaRPr lang="en-US" altLang="zh-CN" sz="2400" spc="0" dirty="0">
                <a:solidFill>
                  <a:schemeClr val="bg2"/>
                </a:solidFill>
              </a:endParaRPr>
            </a:p>
          </p:txBody>
        </p:sp>
        <p:sp>
          <p:nvSpPr>
            <p:cNvPr id="6" name="文字方塊 5">
              <a:extLst>
                <a:ext uri="{FF2B5EF4-FFF2-40B4-BE49-F238E27FC236}">
                  <a16:creationId xmlns:a16="http://schemas.microsoft.com/office/drawing/2014/main" id="{86582577-1D20-126F-35C6-1CD2616C4F25}"/>
                </a:ext>
              </a:extLst>
            </p:cNvPr>
            <p:cNvSpPr txBox="1"/>
            <p:nvPr/>
          </p:nvSpPr>
          <p:spPr>
            <a:xfrm>
              <a:off x="2750283" y="4423500"/>
              <a:ext cx="3643435" cy="646331"/>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1800" dirty="0">
                  <a:solidFill>
                    <a:schemeClr val="bg2"/>
                  </a:solidFill>
                </a:rPr>
                <a:t>用</a:t>
              </a:r>
              <a:r>
                <a:rPr lang="en-US" altLang="zh-CN" sz="1800" dirty="0">
                  <a:solidFill>
                    <a:schemeClr val="bg2"/>
                  </a:solidFill>
                </a:rPr>
                <a:t>"</a:t>
              </a:r>
              <a:r>
                <a:rPr lang="zh-CN" altLang="en-US" sz="1800" dirty="0">
                  <a:solidFill>
                    <a:schemeClr val="bg2"/>
                  </a:solidFill>
                </a:rPr>
                <a:t>好的，收到</a:t>
              </a:r>
              <a:r>
                <a:rPr lang="en-US" altLang="zh-CN" sz="1800" dirty="0">
                  <a:solidFill>
                    <a:schemeClr val="bg2"/>
                  </a:solidFill>
                </a:rPr>
                <a:t>“</a:t>
              </a:r>
            </a:p>
            <a:p>
              <a:pPr>
                <a:lnSpc>
                  <a:spcPct val="100000"/>
                </a:lnSpc>
              </a:pPr>
              <a:r>
                <a:rPr lang="zh-CN" altLang="en-US" sz="1800" dirty="0">
                  <a:solidFill>
                    <a:schemeClr val="bg2"/>
                  </a:solidFill>
                </a:rPr>
                <a:t>代替</a:t>
              </a:r>
              <a:r>
                <a:rPr lang="zh-CN" altLang="en-US" sz="1800" dirty="0">
                  <a:solidFill>
                    <a:schemeClr val="accent1"/>
                  </a:solidFill>
                </a:rPr>
                <a:t>一切</a:t>
              </a:r>
              <a:r>
                <a:rPr lang="zh-CN" altLang="en-US" sz="1800" dirty="0">
                  <a:solidFill>
                    <a:schemeClr val="bg2"/>
                  </a:solidFill>
                </a:rPr>
                <a:t>脏话</a:t>
              </a:r>
              <a:endParaRPr lang="en-US" altLang="zh-CN" sz="1800" spc="0" dirty="0">
                <a:solidFill>
                  <a:schemeClr val="bg2"/>
                </a:solidFill>
              </a:endParaRPr>
            </a:p>
          </p:txBody>
        </p:sp>
      </p:grpSp>
    </p:spTree>
    <p:extLst>
      <p:ext uri="{BB962C8B-B14F-4D97-AF65-F5344CB8AC3E}">
        <p14:creationId xmlns:p14="http://schemas.microsoft.com/office/powerpoint/2010/main" val="28958970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一切</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2043102" y="2571750"/>
            <a:ext cx="505779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他认为金钱就是</a:t>
            </a:r>
            <a:r>
              <a:rPr lang="zh-CN" altLang="en-US" sz="3200" dirty="0">
                <a:solidFill>
                  <a:schemeClr val="accent1"/>
                </a:solidFill>
              </a:rPr>
              <a:t>一切</a:t>
            </a:r>
            <a:r>
              <a:rPr lang="zh-CN" altLang="en-US" sz="3200" spc="0" dirty="0">
                <a:solidFill>
                  <a:schemeClr val="bg2"/>
                </a:solidFill>
              </a:rPr>
              <a:t>。</a:t>
            </a:r>
          </a:p>
        </p:txBody>
      </p:sp>
    </p:spTree>
    <p:extLst>
      <p:ext uri="{BB962C8B-B14F-4D97-AF65-F5344CB8AC3E}">
        <p14:creationId xmlns:p14="http://schemas.microsoft.com/office/powerpoint/2010/main" val="207213868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一切</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837917" y="2135981"/>
            <a:ext cx="5468164"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他相信机器的</a:t>
            </a:r>
            <a:r>
              <a:rPr lang="zh-CN" altLang="en-US" sz="3200" dirty="0">
                <a:solidFill>
                  <a:schemeClr val="accent1"/>
                </a:solidFill>
              </a:rPr>
              <a:t>一切</a:t>
            </a:r>
            <a:r>
              <a:rPr lang="zh-CN" altLang="en-US" sz="3200" dirty="0">
                <a:solidFill>
                  <a:schemeClr val="bg2"/>
                </a:solidFill>
              </a:rPr>
              <a:t>问题</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都可以靠拍打机器解决</a:t>
            </a:r>
            <a:r>
              <a:rPr lang="zh-CN" altLang="en-US" sz="3200" spc="0" dirty="0">
                <a:solidFill>
                  <a:schemeClr val="bg2"/>
                </a:solidFill>
              </a:rPr>
              <a:t>。</a:t>
            </a:r>
          </a:p>
        </p:txBody>
      </p:sp>
    </p:spTree>
    <p:extLst>
      <p:ext uri="{BB962C8B-B14F-4D97-AF65-F5344CB8AC3E}">
        <p14:creationId xmlns:p14="http://schemas.microsoft.com/office/powerpoint/2010/main" val="194597884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一切</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863291" y="2571750"/>
            <a:ext cx="741741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什么时候你会祝福对方</a:t>
            </a:r>
            <a:r>
              <a:rPr lang="zh-CN" altLang="en-US" sz="3200" dirty="0">
                <a:solidFill>
                  <a:schemeClr val="accent1"/>
                </a:solidFill>
              </a:rPr>
              <a:t>一切</a:t>
            </a:r>
            <a:r>
              <a:rPr lang="zh-CN" altLang="en-US" sz="3200" dirty="0">
                <a:solidFill>
                  <a:schemeClr val="bg2"/>
                </a:solidFill>
              </a:rPr>
              <a:t>顺利</a:t>
            </a:r>
            <a:r>
              <a:rPr lang="zh-CN" altLang="en-US" sz="3200" spc="0" dirty="0">
                <a:solidFill>
                  <a:schemeClr val="bg2"/>
                </a:solidFill>
              </a:rPr>
              <a:t>？</a:t>
            </a:r>
          </a:p>
        </p:txBody>
      </p:sp>
    </p:spTree>
    <p:extLst>
      <p:ext uri="{BB962C8B-B14F-4D97-AF65-F5344CB8AC3E}">
        <p14:creationId xmlns:p14="http://schemas.microsoft.com/office/powerpoint/2010/main" val="425951187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4056474" y="2063918"/>
            <a:ext cx="1031051"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并</a:t>
            </a:r>
            <a:endParaRPr lang="en-US" altLang="zh-TW" sz="6000" b="1" dirty="0">
              <a:solidFill>
                <a:schemeClr val="dk2"/>
              </a:solidFill>
              <a:latin typeface="Microsoft YaHei"/>
              <a:ea typeface="Microsoft YaHei"/>
              <a:cs typeface="Microsoft YaHei"/>
              <a:sym typeface="Microsoft YaHei"/>
            </a:endParaRPr>
          </a:p>
        </p:txBody>
      </p:sp>
    </p:spTree>
    <p:extLst>
      <p:ext uri="{BB962C8B-B14F-4D97-AF65-F5344CB8AC3E}">
        <p14:creationId xmlns:p14="http://schemas.microsoft.com/office/powerpoint/2010/main" val="266334101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1926083" y="2063918"/>
            <a:ext cx="529183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并 </a:t>
            </a:r>
            <a:r>
              <a:rPr lang="en-US" altLang="zh-TW" sz="6000" b="1" spc="600" dirty="0">
                <a:solidFill>
                  <a:schemeClr val="dk2"/>
                </a:solidFill>
                <a:latin typeface="Microsoft YaHei"/>
                <a:ea typeface="Microsoft YaHei"/>
                <a:cs typeface="Microsoft YaHei"/>
                <a:sym typeface="Microsoft YaHei"/>
              </a:rPr>
              <a:t>negative</a:t>
            </a:r>
            <a:endParaRPr lang="en-US" altLang="zh-TW" sz="6000" b="1" dirty="0">
              <a:solidFill>
                <a:schemeClr val="dk2"/>
              </a:solidFill>
              <a:latin typeface="Microsoft YaHei"/>
              <a:ea typeface="Microsoft YaHei"/>
              <a:cs typeface="Microsoft YaHei"/>
              <a:sym typeface="Microsoft YaHei"/>
            </a:endParaRPr>
          </a:p>
        </p:txBody>
      </p:sp>
    </p:spTree>
    <p:extLst>
      <p:ext uri="{BB962C8B-B14F-4D97-AF65-F5344CB8AC3E}">
        <p14:creationId xmlns:p14="http://schemas.microsoft.com/office/powerpoint/2010/main" val="19887985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19497" y="1383145"/>
            <a:ext cx="8905002"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虽然他很喜欢他的工作，但他</a:t>
            </a:r>
            <a:r>
              <a:rPr lang="zh-CN" altLang="en-US" sz="2800" dirty="0">
                <a:solidFill>
                  <a:schemeClr val="accent1"/>
                </a:solidFill>
              </a:rPr>
              <a:t>并</a:t>
            </a:r>
            <a:r>
              <a:rPr lang="zh-CN" altLang="en-US" sz="2800" dirty="0">
                <a:solidFill>
                  <a:schemeClr val="bg2"/>
                </a:solidFill>
              </a:rPr>
              <a:t>不喜欢加班</a:t>
            </a:r>
            <a:r>
              <a:rPr lang="zh-CN" altLang="en-US" sz="2800" spc="0" dirty="0">
                <a:solidFill>
                  <a:schemeClr val="bg2"/>
                </a:solidFill>
              </a:rPr>
              <a:t>。</a:t>
            </a:r>
          </a:p>
        </p:txBody>
      </p:sp>
      <p:pic>
        <p:nvPicPr>
          <p:cNvPr id="4" name="Picture 2">
            <a:extLst>
              <a:ext uri="{FF2B5EF4-FFF2-40B4-BE49-F238E27FC236}">
                <a16:creationId xmlns:a16="http://schemas.microsoft.com/office/drawing/2014/main" id="{2B43D885-154E-7862-4EB1-39276A06B3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598" y="2255410"/>
            <a:ext cx="2508800"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83826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773522" y="1126765"/>
            <a:ext cx="7596951"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虽然他</a:t>
            </a:r>
            <a:r>
              <a:rPr lang="zh-CN" altLang="en-US" sz="2800" dirty="0"/>
              <a:t>积累</a:t>
            </a:r>
            <a:r>
              <a:rPr lang="zh-CN" altLang="en-US" sz="2800" dirty="0">
                <a:solidFill>
                  <a:schemeClr val="bg2"/>
                </a:solidFill>
              </a:rPr>
              <a:t>了很多</a:t>
            </a:r>
            <a:r>
              <a:rPr lang="zh-CN" altLang="en-US" sz="2800" dirty="0"/>
              <a:t>经验</a:t>
            </a:r>
            <a:r>
              <a:rPr lang="zh-CN" altLang="en-US" sz="2800" dirty="0">
                <a:solidFill>
                  <a:schemeClr val="bg2"/>
                </a:solidFill>
              </a:rPr>
              <a:t>，</a:t>
            </a:r>
            <a:endParaRPr lang="en-US" altLang="zh-CN" sz="2800" dirty="0">
              <a:solidFill>
                <a:schemeClr val="bg2"/>
              </a:solidFill>
            </a:endParaRPr>
          </a:p>
          <a:p>
            <a:r>
              <a:rPr lang="zh-CN" altLang="en-US" sz="2800" dirty="0">
                <a:solidFill>
                  <a:schemeClr val="bg2"/>
                </a:solidFill>
              </a:rPr>
              <a:t>但他现在</a:t>
            </a:r>
            <a:r>
              <a:rPr lang="zh-CN" altLang="en-US" sz="2800" dirty="0">
                <a:solidFill>
                  <a:schemeClr val="accent1"/>
                </a:solidFill>
              </a:rPr>
              <a:t>并</a:t>
            </a:r>
            <a:r>
              <a:rPr lang="zh-CN" altLang="en-US" sz="2800" dirty="0">
                <a:solidFill>
                  <a:schemeClr val="bg2"/>
                </a:solidFill>
              </a:rPr>
              <a:t>没有想跟老板</a:t>
            </a:r>
            <a:r>
              <a:rPr lang="zh-CN" altLang="en-US" sz="2800" dirty="0"/>
              <a:t>谈</a:t>
            </a:r>
            <a:r>
              <a:rPr lang="zh-CN" altLang="en-US" sz="2800" dirty="0">
                <a:solidFill>
                  <a:schemeClr val="bg2"/>
                </a:solidFill>
              </a:rPr>
              <a:t>增加薪水</a:t>
            </a:r>
            <a:r>
              <a:rPr lang="zh-TW" altLang="en-US" sz="2800" dirty="0">
                <a:solidFill>
                  <a:schemeClr val="bg2"/>
                </a:solidFill>
              </a:rPr>
              <a:t>。</a:t>
            </a:r>
            <a:endParaRPr lang="zh-CN" altLang="en-US" sz="2800" dirty="0">
              <a:solidFill>
                <a:schemeClr val="bg2"/>
              </a:solidFill>
            </a:endParaRPr>
          </a:p>
        </p:txBody>
      </p:sp>
      <p:pic>
        <p:nvPicPr>
          <p:cNvPr id="5" name="Picture 2" descr="工作成癮不等於工作狂！心理學家帶你揭密「工作成癮」真相| Bella.tw儂儂">
            <a:extLst>
              <a:ext uri="{FF2B5EF4-FFF2-40B4-BE49-F238E27FC236}">
                <a16:creationId xmlns:a16="http://schemas.microsoft.com/office/drawing/2014/main" id="{8372D9D5-7607-DECE-B518-D4ED59675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1997" y="2657084"/>
            <a:ext cx="324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6239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未来最好的大学专业- Excel Education | Study in Australia, Malaysia, the UK &amp; Canada">
            <a:extLst>
              <a:ext uri="{FF2B5EF4-FFF2-40B4-BE49-F238E27FC236}">
                <a16:creationId xmlns:a16="http://schemas.microsoft.com/office/drawing/2014/main" id="{EF387749-F06B-3A10-6942-78F099094F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454"/>
          <a:stretch/>
        </p:blipFill>
        <p:spPr bwMode="auto">
          <a:xfrm>
            <a:off x="2528613" y="2657084"/>
            <a:ext cx="4086768"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427547" y="1112477"/>
            <a:ext cx="6288901"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未来做什么工作，</a:t>
            </a:r>
            <a:endParaRPr lang="en-US" altLang="zh-CN" sz="2800" dirty="0">
              <a:solidFill>
                <a:schemeClr val="bg2"/>
              </a:solidFill>
            </a:endParaRPr>
          </a:p>
          <a:p>
            <a:r>
              <a:rPr lang="zh-CN" altLang="en-US" sz="2800" dirty="0">
                <a:solidFill>
                  <a:schemeClr val="accent1"/>
                </a:solidFill>
              </a:rPr>
              <a:t>并</a:t>
            </a:r>
            <a:r>
              <a:rPr lang="zh-CN" altLang="en-US" sz="2800" dirty="0">
                <a:solidFill>
                  <a:schemeClr val="bg2"/>
                </a:solidFill>
              </a:rPr>
              <a:t>不一定跟大学的专业有关系</a:t>
            </a:r>
            <a:r>
              <a:rPr lang="zh-TW" altLang="en-US" sz="2800" dirty="0">
                <a:solidFill>
                  <a:schemeClr val="bg2"/>
                </a:solidFill>
              </a:rPr>
              <a:t>。</a:t>
            </a:r>
            <a:endParaRPr lang="zh-CN" altLang="en-US" sz="2800" dirty="0">
              <a:solidFill>
                <a:schemeClr val="bg2"/>
              </a:solidFill>
            </a:endParaRPr>
          </a:p>
        </p:txBody>
      </p:sp>
    </p:spTree>
    <p:extLst>
      <p:ext uri="{BB962C8B-B14F-4D97-AF65-F5344CB8AC3E}">
        <p14:creationId xmlns:p14="http://schemas.microsoft.com/office/powerpoint/2010/main" val="3841993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调查</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75979" y="2571750"/>
            <a:ext cx="839204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警察进行案件</a:t>
            </a:r>
            <a:r>
              <a:rPr lang="zh-CN" altLang="en-US" sz="3200" dirty="0">
                <a:solidFill>
                  <a:schemeClr val="accent1"/>
                </a:solidFill>
              </a:rPr>
              <a:t>调查</a:t>
            </a:r>
            <a:r>
              <a:rPr lang="zh-CN" altLang="en-US" sz="3200" dirty="0">
                <a:solidFill>
                  <a:schemeClr val="bg2"/>
                </a:solidFill>
              </a:rPr>
              <a:t>的时候会做些什么</a:t>
            </a:r>
            <a:r>
              <a:rPr lang="zh-CN" altLang="en-US" sz="3200" spc="0" dirty="0">
                <a:solidFill>
                  <a:schemeClr val="bg2"/>
                </a:solidFill>
              </a:rPr>
              <a:t>？</a:t>
            </a:r>
            <a:endParaRPr lang="en-US" altLang="zh-CN" sz="3200" spc="0" dirty="0">
              <a:solidFill>
                <a:schemeClr val="bg2"/>
              </a:solidFill>
            </a:endParaRPr>
          </a:p>
        </p:txBody>
      </p:sp>
    </p:spTree>
    <p:extLst>
      <p:ext uri="{BB962C8B-B14F-4D97-AF65-F5344CB8AC3E}">
        <p14:creationId xmlns:p14="http://schemas.microsoft.com/office/powerpoint/2010/main" val="258628152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00034" y="1311455"/>
            <a:ext cx="6814687"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en-US" altLang="zh-CN" sz="2800" dirty="0">
                <a:solidFill>
                  <a:schemeClr val="bg2"/>
                </a:solidFill>
              </a:rPr>
              <a:t>A:</a:t>
            </a:r>
            <a:r>
              <a:rPr lang="zh-CN" altLang="en-US" sz="2800" dirty="0">
                <a:solidFill>
                  <a:schemeClr val="bg2"/>
                </a:solidFill>
              </a:rPr>
              <a:t>你知道他要搬到别的城市了吗</a:t>
            </a:r>
            <a:r>
              <a:rPr lang="zh-TW" altLang="en-US" sz="2800" dirty="0">
                <a:solidFill>
                  <a:schemeClr val="bg2"/>
                </a:solidFill>
              </a:rPr>
              <a:t>？</a:t>
            </a:r>
            <a:endParaRPr lang="en-US" altLang="zh-CN" sz="2800" dirty="0">
              <a:solidFill>
                <a:schemeClr val="bg2"/>
              </a:solidFill>
            </a:endParaRPr>
          </a:p>
        </p:txBody>
      </p:sp>
      <p:sp>
        <p:nvSpPr>
          <p:cNvPr id="5" name="文字方塊 4">
            <a:extLst>
              <a:ext uri="{FF2B5EF4-FFF2-40B4-BE49-F238E27FC236}">
                <a16:creationId xmlns:a16="http://schemas.microsoft.com/office/drawing/2014/main" id="{C26073E5-B63A-9A92-A5A1-91A2CE6994F5}"/>
              </a:ext>
            </a:extLst>
          </p:cNvPr>
          <p:cNvSpPr txBox="1"/>
          <p:nvPr/>
        </p:nvSpPr>
        <p:spPr>
          <a:xfrm>
            <a:off x="2408054" y="2065917"/>
            <a:ext cx="6790642"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en-US" altLang="zh-CN" sz="2800" dirty="0">
                <a:solidFill>
                  <a:schemeClr val="bg2"/>
                </a:solidFill>
              </a:rPr>
              <a:t>B:</a:t>
            </a:r>
            <a:r>
              <a:rPr lang="zh-CN" altLang="en-US" sz="2800" dirty="0">
                <a:solidFill>
                  <a:schemeClr val="bg2"/>
                </a:solidFill>
              </a:rPr>
              <a:t>他</a:t>
            </a:r>
            <a:r>
              <a:rPr lang="zh-CN" altLang="en-US" sz="2800" dirty="0">
                <a:solidFill>
                  <a:schemeClr val="accent1"/>
                </a:solidFill>
              </a:rPr>
              <a:t>并</a:t>
            </a:r>
            <a:r>
              <a:rPr lang="zh-CN" altLang="en-US" sz="2800" dirty="0">
                <a:solidFill>
                  <a:schemeClr val="bg2"/>
                </a:solidFill>
              </a:rPr>
              <a:t>没有告诉我，我</a:t>
            </a:r>
            <a:r>
              <a:rPr lang="zh-CN" altLang="en-US" sz="2800" dirty="0">
                <a:solidFill>
                  <a:schemeClr val="accent1"/>
                </a:solidFill>
              </a:rPr>
              <a:t>并</a:t>
            </a:r>
            <a:r>
              <a:rPr lang="zh-CN" altLang="en-US" sz="2800" dirty="0">
                <a:solidFill>
                  <a:schemeClr val="bg2"/>
                </a:solidFill>
              </a:rPr>
              <a:t>不知道</a:t>
            </a:r>
            <a:r>
              <a:rPr lang="zh-TW" altLang="en-US" sz="2800" dirty="0">
                <a:solidFill>
                  <a:schemeClr val="bg2"/>
                </a:solidFill>
              </a:rPr>
              <a:t>！</a:t>
            </a:r>
            <a:endParaRPr lang="en-US" altLang="zh-CN" sz="2800" dirty="0">
              <a:solidFill>
                <a:schemeClr val="bg2"/>
              </a:solidFill>
            </a:endParaRPr>
          </a:p>
        </p:txBody>
      </p:sp>
      <p:pic>
        <p:nvPicPr>
          <p:cNvPr id="6" name="Picture 2" descr="話し合う人たちのイラスト（女性3）">
            <a:extLst>
              <a:ext uri="{FF2B5EF4-FFF2-40B4-BE49-F238E27FC236}">
                <a16:creationId xmlns:a16="http://schemas.microsoft.com/office/drawing/2014/main" id="{36B9AD20-F027-CE74-1DEA-5CAAEC26A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493" y="2739253"/>
            <a:ext cx="1762561"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女性会社員の表情イラスト「ひらめき」">
            <a:extLst>
              <a:ext uri="{FF2B5EF4-FFF2-40B4-BE49-F238E27FC236}">
                <a16:creationId xmlns:a16="http://schemas.microsoft.com/office/drawing/2014/main" id="{FBDAABD3-23E6-9354-4D92-7C91D6CEA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853" y="2739253"/>
            <a:ext cx="1624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32199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633535" y="1444423"/>
            <a:ext cx="5876930"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他喜欢喝饮料，但</a:t>
            </a:r>
            <a:r>
              <a:rPr lang="en-US" altLang="zh-CN" sz="3200" dirty="0">
                <a:solidFill>
                  <a:schemeClr val="bg2"/>
                </a:solidFill>
              </a:rPr>
              <a:t>_____</a:t>
            </a:r>
            <a:r>
              <a:rPr lang="zh-TW" altLang="en-US" sz="3200" spc="0" dirty="0">
                <a:solidFill>
                  <a:schemeClr val="bg2"/>
                </a:solidFill>
              </a:rPr>
              <a:t>。</a:t>
            </a:r>
            <a:endParaRPr lang="en-US" altLang="zh-CN" sz="3200" spc="0" dirty="0">
              <a:solidFill>
                <a:schemeClr val="bg2"/>
              </a:solidFill>
            </a:endParaRPr>
          </a:p>
        </p:txBody>
      </p:sp>
      <p:pic>
        <p:nvPicPr>
          <p:cNvPr id="4" name="Picture 2" descr="女性会社員の表情イラスト「考え・悩み」">
            <a:extLst>
              <a:ext uri="{FF2B5EF4-FFF2-40B4-BE49-F238E27FC236}">
                <a16:creationId xmlns:a16="http://schemas.microsoft.com/office/drawing/2014/main" id="{6F387251-4067-0CE4-35BD-2971853E8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475" y="2439522"/>
            <a:ext cx="1624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 name="群組 11">
            <a:extLst>
              <a:ext uri="{FF2B5EF4-FFF2-40B4-BE49-F238E27FC236}">
                <a16:creationId xmlns:a16="http://schemas.microsoft.com/office/drawing/2014/main" id="{39557B18-3B19-82AC-5AD0-F614301C3BD1}"/>
              </a:ext>
            </a:extLst>
          </p:cNvPr>
          <p:cNvGrpSpPr/>
          <p:nvPr/>
        </p:nvGrpSpPr>
        <p:grpSpPr>
          <a:xfrm>
            <a:off x="1690525" y="2439522"/>
            <a:ext cx="2448425" cy="2160000"/>
            <a:chOff x="1633535" y="2627919"/>
            <a:chExt cx="2448425" cy="2160000"/>
          </a:xfrm>
          <a:effectLst>
            <a:outerShdw blurRad="50800" dist="38100" dir="2700000" algn="tl" rotWithShape="0">
              <a:prstClr val="black">
                <a:alpha val="40000"/>
              </a:prstClr>
            </a:outerShdw>
          </a:effectLst>
        </p:grpSpPr>
        <p:pic>
          <p:nvPicPr>
            <p:cNvPr id="8" name="Picture 4" descr="カフェマキアート">
              <a:extLst>
                <a:ext uri="{FF2B5EF4-FFF2-40B4-BE49-F238E27FC236}">
                  <a16:creationId xmlns:a16="http://schemas.microsoft.com/office/drawing/2014/main" id="{A671C45C-66A2-E2FC-A2F7-16FD3E67B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1960" y="2627919"/>
              <a:ext cx="216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11" name="乘號 10">
              <a:extLst>
                <a:ext uri="{FF2B5EF4-FFF2-40B4-BE49-F238E27FC236}">
                  <a16:creationId xmlns:a16="http://schemas.microsoft.com/office/drawing/2014/main" id="{E20B4C05-9B20-DEAB-3DA0-78481351B7E1}"/>
                </a:ext>
              </a:extLst>
            </p:cNvPr>
            <p:cNvSpPr/>
            <p:nvPr/>
          </p:nvSpPr>
          <p:spPr>
            <a:xfrm>
              <a:off x="1633535" y="2970511"/>
              <a:ext cx="1650296" cy="1650296"/>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48696077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146222" y="1444423"/>
            <a:ext cx="685155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他有去过一次德国，但</a:t>
            </a:r>
            <a:r>
              <a:rPr lang="en-US" altLang="zh-CN" sz="3200" dirty="0">
                <a:solidFill>
                  <a:schemeClr val="bg2"/>
                </a:solidFill>
              </a:rPr>
              <a:t>_____</a:t>
            </a:r>
            <a:r>
              <a:rPr lang="zh-TW" altLang="en-US" sz="3200" spc="0" dirty="0">
                <a:solidFill>
                  <a:schemeClr val="bg2"/>
                </a:solidFill>
              </a:rPr>
              <a:t>。</a:t>
            </a:r>
            <a:endParaRPr lang="en-US" altLang="zh-CN" sz="3200" spc="0" dirty="0">
              <a:solidFill>
                <a:schemeClr val="bg2"/>
              </a:solidFill>
            </a:endParaRPr>
          </a:p>
        </p:txBody>
      </p:sp>
      <p:pic>
        <p:nvPicPr>
          <p:cNvPr id="4" name="Picture 2" descr="女性会社員の表情イラスト「考え・悩み」">
            <a:extLst>
              <a:ext uri="{FF2B5EF4-FFF2-40B4-BE49-F238E27FC236}">
                <a16:creationId xmlns:a16="http://schemas.microsoft.com/office/drawing/2014/main" id="{6F387251-4067-0CE4-35BD-2971853E8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211" y="2568421"/>
            <a:ext cx="1624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德国- 维基百科，自由的百科全书">
            <a:extLst>
              <a:ext uri="{FF2B5EF4-FFF2-40B4-BE49-F238E27FC236}">
                <a16:creationId xmlns:a16="http://schemas.microsoft.com/office/drawing/2014/main" id="{902D1D1A-8544-EB60-8AF4-0454E0BE9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789" y="3000421"/>
            <a:ext cx="2160000" cy="1296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群組 6">
            <a:extLst>
              <a:ext uri="{FF2B5EF4-FFF2-40B4-BE49-F238E27FC236}">
                <a16:creationId xmlns:a16="http://schemas.microsoft.com/office/drawing/2014/main" id="{7381CC1E-ACC5-2A9D-66F3-A234D5009F00}"/>
              </a:ext>
            </a:extLst>
          </p:cNvPr>
          <p:cNvGrpSpPr/>
          <p:nvPr/>
        </p:nvGrpSpPr>
        <p:grpSpPr>
          <a:xfrm>
            <a:off x="4017578" y="2847600"/>
            <a:ext cx="1644844" cy="1601642"/>
            <a:chOff x="3100491" y="2941718"/>
            <a:chExt cx="1644844" cy="1601642"/>
          </a:xfrm>
        </p:grpSpPr>
        <p:pic>
          <p:nvPicPr>
            <p:cNvPr id="5" name="Picture 2" descr="愛心卡通圖】30款可愛的愛心卡通素材下載- 天天瘋後製-Crazy-Tutorial">
              <a:extLst>
                <a:ext uri="{FF2B5EF4-FFF2-40B4-BE49-F238E27FC236}">
                  <a16:creationId xmlns:a16="http://schemas.microsoft.com/office/drawing/2014/main" id="{8BA6D805-2F83-D869-6BAE-2081BDCAC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5335" y="2941718"/>
              <a:ext cx="1080000" cy="10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乘號 10">
              <a:extLst>
                <a:ext uri="{FF2B5EF4-FFF2-40B4-BE49-F238E27FC236}">
                  <a16:creationId xmlns:a16="http://schemas.microsoft.com/office/drawing/2014/main" id="{E20B4C05-9B20-DEAB-3DA0-78481351B7E1}"/>
                </a:ext>
              </a:extLst>
            </p:cNvPr>
            <p:cNvSpPr/>
            <p:nvPr/>
          </p:nvSpPr>
          <p:spPr>
            <a:xfrm>
              <a:off x="3100491" y="3252889"/>
              <a:ext cx="1290471" cy="1290471"/>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12596508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7602" y="1444423"/>
            <a:ext cx="238879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a:t>
            </a:r>
            <a:r>
              <a:rPr lang="en-US" altLang="zh-CN" sz="3200" dirty="0">
                <a:solidFill>
                  <a:schemeClr val="bg2"/>
                </a:solidFill>
              </a:rPr>
              <a:t>_____</a:t>
            </a:r>
            <a:r>
              <a:rPr lang="zh-TW" altLang="en-US" sz="3200" spc="0" dirty="0">
                <a:solidFill>
                  <a:schemeClr val="bg2"/>
                </a:solidFill>
              </a:rPr>
              <a:t>。</a:t>
            </a:r>
            <a:endParaRPr lang="en-US" altLang="zh-CN" sz="3200" spc="0" dirty="0">
              <a:solidFill>
                <a:schemeClr val="bg2"/>
              </a:solidFill>
            </a:endParaRPr>
          </a:p>
        </p:txBody>
      </p:sp>
      <p:pic>
        <p:nvPicPr>
          <p:cNvPr id="4" name="Picture 2" descr="女性会社員の表情イラスト「考え・悩み」">
            <a:extLst>
              <a:ext uri="{FF2B5EF4-FFF2-40B4-BE49-F238E27FC236}">
                <a16:creationId xmlns:a16="http://schemas.microsoft.com/office/drawing/2014/main" id="{6F387251-4067-0CE4-35BD-2971853E8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4517" y="2439521"/>
            <a:ext cx="1624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群組 8">
            <a:extLst>
              <a:ext uri="{FF2B5EF4-FFF2-40B4-BE49-F238E27FC236}">
                <a16:creationId xmlns:a16="http://schemas.microsoft.com/office/drawing/2014/main" id="{D944C735-FF6B-C0A1-6A73-45B2B6D03F97}"/>
              </a:ext>
            </a:extLst>
          </p:cNvPr>
          <p:cNvGrpSpPr/>
          <p:nvPr/>
        </p:nvGrpSpPr>
        <p:grpSpPr>
          <a:xfrm>
            <a:off x="1875483" y="2439521"/>
            <a:ext cx="1893551" cy="2160000"/>
            <a:chOff x="1724483" y="2507782"/>
            <a:chExt cx="1893551" cy="2160000"/>
          </a:xfrm>
        </p:grpSpPr>
        <p:pic>
          <p:nvPicPr>
            <p:cNvPr id="8" name="Picture 2" descr="我們(2019年電影) - 维基百科，自由的百科全书">
              <a:extLst>
                <a:ext uri="{FF2B5EF4-FFF2-40B4-BE49-F238E27FC236}">
                  <a16:creationId xmlns:a16="http://schemas.microsoft.com/office/drawing/2014/main" id="{7460F2B9-1D50-1676-9293-D5E0855CB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102" y="2507782"/>
              <a:ext cx="1363932"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乘號 10">
              <a:extLst>
                <a:ext uri="{FF2B5EF4-FFF2-40B4-BE49-F238E27FC236}">
                  <a16:creationId xmlns:a16="http://schemas.microsoft.com/office/drawing/2014/main" id="{E20B4C05-9B20-DEAB-3DA0-78481351B7E1}"/>
                </a:ext>
              </a:extLst>
            </p:cNvPr>
            <p:cNvSpPr/>
            <p:nvPr/>
          </p:nvSpPr>
          <p:spPr>
            <a:xfrm>
              <a:off x="1724483" y="3114303"/>
              <a:ext cx="1290471" cy="1290471"/>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08281887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grpSp>
        <p:nvGrpSpPr>
          <p:cNvPr id="13" name="群組 12">
            <a:extLst>
              <a:ext uri="{FF2B5EF4-FFF2-40B4-BE49-F238E27FC236}">
                <a16:creationId xmlns:a16="http://schemas.microsoft.com/office/drawing/2014/main" id="{E572CEBC-D79B-0817-FDB9-FE2D3F39DDE6}"/>
              </a:ext>
            </a:extLst>
          </p:cNvPr>
          <p:cNvGrpSpPr/>
          <p:nvPr/>
        </p:nvGrpSpPr>
        <p:grpSpPr>
          <a:xfrm>
            <a:off x="465349" y="1762301"/>
            <a:ext cx="5070619" cy="2833336"/>
            <a:chOff x="457922" y="2065917"/>
            <a:chExt cx="5070619" cy="2833336"/>
          </a:xfrm>
        </p:grpSpPr>
        <p:pic>
          <p:nvPicPr>
            <p:cNvPr id="5" name="Picture 2" descr="話し合う人たちのイラスト（女性3）">
              <a:extLst>
                <a:ext uri="{FF2B5EF4-FFF2-40B4-BE49-F238E27FC236}">
                  <a16:creationId xmlns:a16="http://schemas.microsoft.com/office/drawing/2014/main" id="{944EB580-7E1C-5940-A756-758E715A8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951" y="2739253"/>
              <a:ext cx="1762561"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1844C379-1451-DF93-8065-7DBD5CCB18DB}"/>
                </a:ext>
              </a:extLst>
            </p:cNvPr>
            <p:cNvSpPr txBox="1"/>
            <p:nvPr/>
          </p:nvSpPr>
          <p:spPr>
            <a:xfrm>
              <a:off x="457922" y="2065917"/>
              <a:ext cx="5070619"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en-US" altLang="zh-CN" sz="2800" dirty="0">
                  <a:solidFill>
                    <a:schemeClr val="bg2"/>
                  </a:solidFill>
                </a:rPr>
                <a:t>A:</a:t>
              </a:r>
              <a:r>
                <a:rPr lang="zh-CN" altLang="en-US" sz="2800" dirty="0">
                  <a:solidFill>
                    <a:schemeClr val="bg2"/>
                  </a:solidFill>
                </a:rPr>
                <a:t>老师有说今天考试吗</a:t>
              </a:r>
              <a:r>
                <a:rPr lang="zh-TW" altLang="en-US" sz="2800" dirty="0">
                  <a:solidFill>
                    <a:schemeClr val="bg2"/>
                  </a:solidFill>
                </a:rPr>
                <a:t>？</a:t>
              </a:r>
              <a:endParaRPr lang="en-US" altLang="zh-CN" sz="2800" dirty="0">
                <a:solidFill>
                  <a:schemeClr val="bg2"/>
                </a:solidFill>
              </a:endParaRPr>
            </a:p>
          </p:txBody>
        </p:sp>
      </p:grpSp>
      <p:grpSp>
        <p:nvGrpSpPr>
          <p:cNvPr id="12" name="群組 11">
            <a:extLst>
              <a:ext uri="{FF2B5EF4-FFF2-40B4-BE49-F238E27FC236}">
                <a16:creationId xmlns:a16="http://schemas.microsoft.com/office/drawing/2014/main" id="{E8B0A5C2-93D3-E464-66FF-2F00E1318372}"/>
              </a:ext>
            </a:extLst>
          </p:cNvPr>
          <p:cNvGrpSpPr/>
          <p:nvPr/>
        </p:nvGrpSpPr>
        <p:grpSpPr>
          <a:xfrm>
            <a:off x="6001317" y="1762301"/>
            <a:ext cx="2677335" cy="2833336"/>
            <a:chOff x="5890808" y="2065917"/>
            <a:chExt cx="2677335" cy="2833336"/>
          </a:xfrm>
        </p:grpSpPr>
        <p:pic>
          <p:nvPicPr>
            <p:cNvPr id="6" name="Picture 4" descr="女性会社員の表情イラスト「ひらめき」">
              <a:extLst>
                <a:ext uri="{FF2B5EF4-FFF2-40B4-BE49-F238E27FC236}">
                  <a16:creationId xmlns:a16="http://schemas.microsoft.com/office/drawing/2014/main" id="{20DC3A45-4C44-135A-60CA-263341AFC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7475" y="2739253"/>
              <a:ext cx="1624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文字方塊 9">
              <a:extLst>
                <a:ext uri="{FF2B5EF4-FFF2-40B4-BE49-F238E27FC236}">
                  <a16:creationId xmlns:a16="http://schemas.microsoft.com/office/drawing/2014/main" id="{5B30FBCA-46C8-88AA-ADE5-BC675A7D9D70}"/>
                </a:ext>
              </a:extLst>
            </p:cNvPr>
            <p:cNvSpPr txBox="1"/>
            <p:nvPr/>
          </p:nvSpPr>
          <p:spPr>
            <a:xfrm>
              <a:off x="5890808" y="2065917"/>
              <a:ext cx="2677335"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en-US" altLang="zh-CN" sz="2800" dirty="0">
                  <a:solidFill>
                    <a:schemeClr val="bg2"/>
                  </a:solidFill>
                </a:rPr>
                <a:t>B: _____ </a:t>
              </a:r>
              <a:r>
                <a:rPr lang="zh-TW" altLang="en-US" sz="2800" dirty="0">
                  <a:solidFill>
                    <a:schemeClr val="bg2"/>
                  </a:solidFill>
                </a:rPr>
                <a:t>！</a:t>
              </a:r>
              <a:endParaRPr lang="en-US" altLang="zh-CN" sz="2800" dirty="0">
                <a:solidFill>
                  <a:schemeClr val="bg2"/>
                </a:solidFill>
              </a:endParaRPr>
            </a:p>
          </p:txBody>
        </p:sp>
      </p:grpSp>
    </p:spTree>
    <p:extLst>
      <p:ext uri="{BB962C8B-B14F-4D97-AF65-F5344CB8AC3E}">
        <p14:creationId xmlns:p14="http://schemas.microsoft.com/office/powerpoint/2010/main" val="238465104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a:extLst>
              <a:ext uri="{FF2B5EF4-FFF2-40B4-BE49-F238E27FC236}">
                <a16:creationId xmlns:a16="http://schemas.microsoft.com/office/drawing/2014/main" id="{94917A5E-5AE2-C0C1-0BC7-314CCF313AB0}"/>
              </a:ext>
            </a:extLst>
          </p:cNvPr>
          <p:cNvGrpSpPr/>
          <p:nvPr/>
        </p:nvGrpSpPr>
        <p:grpSpPr>
          <a:xfrm>
            <a:off x="907874" y="2392169"/>
            <a:ext cx="4131334" cy="2410768"/>
            <a:chOff x="605841" y="2494641"/>
            <a:chExt cx="4131334" cy="2410768"/>
          </a:xfrm>
          <a:effectLst>
            <a:outerShdw blurRad="50800" dist="38100" dir="2700000" algn="tl" rotWithShape="0">
              <a:prstClr val="black">
                <a:alpha val="40000"/>
              </a:prstClr>
            </a:outerShdw>
          </a:effectLst>
        </p:grpSpPr>
        <p:pic>
          <p:nvPicPr>
            <p:cNvPr id="9" name="Picture 6" descr="木のナビゲーションボタン「ホーム」">
              <a:extLst>
                <a:ext uri="{FF2B5EF4-FFF2-40B4-BE49-F238E27FC236}">
                  <a16:creationId xmlns:a16="http://schemas.microsoft.com/office/drawing/2014/main" id="{B3B2E19A-856E-7BA6-5B3E-DFC86B207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941" y="3825409"/>
              <a:ext cx="1440000" cy="933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木のナビゲーションボタン「つづきを読む」">
              <a:extLst>
                <a:ext uri="{FF2B5EF4-FFF2-40B4-BE49-F238E27FC236}">
                  <a16:creationId xmlns:a16="http://schemas.microsoft.com/office/drawing/2014/main" id="{168E2929-2687-C106-9823-E697AF983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527" y="2760063"/>
              <a:ext cx="1440000" cy="7084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木のナビゲーションボタン「トップ」">
              <a:extLst>
                <a:ext uri="{FF2B5EF4-FFF2-40B4-BE49-F238E27FC236}">
                  <a16:creationId xmlns:a16="http://schemas.microsoft.com/office/drawing/2014/main" id="{50E61BAF-1AE0-C61D-B119-BA3369617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841" y="3972289"/>
              <a:ext cx="1440000" cy="9331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木のナビゲーションボタン「前のページ」">
              <a:extLst>
                <a:ext uri="{FF2B5EF4-FFF2-40B4-BE49-F238E27FC236}">
                  <a16:creationId xmlns:a16="http://schemas.microsoft.com/office/drawing/2014/main" id="{0BC52D87-26C6-39BE-71FA-F74E6B4A32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7175" y="2494641"/>
              <a:ext cx="1440000" cy="70848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672007" y="1381375"/>
            <a:ext cx="579998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他有学过日文，但</a:t>
            </a:r>
            <a:r>
              <a:rPr lang="en-US" altLang="zh-CN" sz="3200" dirty="0">
                <a:solidFill>
                  <a:schemeClr val="bg2"/>
                </a:solidFill>
              </a:rPr>
              <a:t>_____</a:t>
            </a:r>
            <a:r>
              <a:rPr lang="zh-TW" altLang="en-US" sz="3200" spc="0" dirty="0">
                <a:solidFill>
                  <a:schemeClr val="bg2"/>
                </a:solidFill>
              </a:rPr>
              <a:t>。</a:t>
            </a:r>
            <a:endParaRPr lang="en-US" altLang="zh-CN" sz="3200" spc="0" dirty="0">
              <a:solidFill>
                <a:schemeClr val="bg2"/>
              </a:solidFill>
            </a:endParaRPr>
          </a:p>
        </p:txBody>
      </p:sp>
      <p:pic>
        <p:nvPicPr>
          <p:cNvPr id="14" name="Picture 4" descr="看板が読めなくて困る外国人のイラスト">
            <a:extLst>
              <a:ext uri="{FF2B5EF4-FFF2-40B4-BE49-F238E27FC236}">
                <a16:creationId xmlns:a16="http://schemas.microsoft.com/office/drawing/2014/main" id="{1E8E16D4-B8AB-20DF-DA0B-2998CD158F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7488" y="2517553"/>
            <a:ext cx="2347826"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4508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941038" y="1332270"/>
            <a:ext cx="726192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他以为做</a:t>
            </a:r>
            <a:r>
              <a:rPr lang="zh-CN" altLang="en-US" sz="3200" dirty="0"/>
              <a:t>生意</a:t>
            </a:r>
            <a:r>
              <a:rPr lang="zh-CN" altLang="en-US" sz="3200" dirty="0">
                <a:solidFill>
                  <a:schemeClr val="bg2"/>
                </a:solidFill>
              </a:rPr>
              <a:t>很简单，但</a:t>
            </a:r>
            <a:r>
              <a:rPr lang="en-US" altLang="zh-CN" sz="3200" dirty="0">
                <a:solidFill>
                  <a:schemeClr val="bg2"/>
                </a:solidFill>
              </a:rPr>
              <a:t>_____</a:t>
            </a:r>
            <a:r>
              <a:rPr lang="zh-TW" altLang="en-US" sz="3200" spc="0" dirty="0">
                <a:solidFill>
                  <a:schemeClr val="bg2"/>
                </a:solidFill>
              </a:rPr>
              <a:t>。</a:t>
            </a:r>
            <a:endParaRPr lang="en-US" altLang="zh-CN" sz="3200" spc="0" dirty="0">
              <a:solidFill>
                <a:schemeClr val="bg2"/>
              </a:solidFill>
            </a:endParaRPr>
          </a:p>
        </p:txBody>
      </p:sp>
      <p:pic>
        <p:nvPicPr>
          <p:cNvPr id="4" name="Picture 2" descr="5件事可能阻礙與泰國人做生意- hongfuintertech">
            <a:extLst>
              <a:ext uri="{FF2B5EF4-FFF2-40B4-BE49-F238E27FC236}">
                <a16:creationId xmlns:a16="http://schemas.microsoft.com/office/drawing/2014/main" id="{576575CA-F5E5-B9F9-870C-2DA5715E94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31" t="34546"/>
          <a:stretch/>
        </p:blipFill>
        <p:spPr bwMode="auto">
          <a:xfrm>
            <a:off x="2254222" y="2200972"/>
            <a:ext cx="4635555"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49509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12133" y="1996638"/>
            <a:ext cx="6519734"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虽然我刚才跟那个人打招呼</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但我</a:t>
            </a:r>
            <a:r>
              <a:rPr lang="zh-CN" altLang="en-US" sz="3200" dirty="0">
                <a:solidFill>
                  <a:schemeClr val="accent1"/>
                </a:solidFill>
              </a:rPr>
              <a:t>并</a:t>
            </a:r>
            <a:r>
              <a:rPr lang="zh-CN" altLang="en-US" sz="3200" dirty="0">
                <a:solidFill>
                  <a:schemeClr val="bg2"/>
                </a:solidFill>
              </a:rPr>
              <a:t>不知道他的名字</a:t>
            </a:r>
            <a:r>
              <a:rPr lang="zh-CN" altLang="en-US" sz="3200" spc="0" dirty="0">
                <a:solidFill>
                  <a:schemeClr val="bg2"/>
                </a:solidFill>
              </a:rPr>
              <a:t>。</a:t>
            </a:r>
            <a:endParaRPr lang="en-US" altLang="zh-CN" sz="3200" spc="0" dirty="0">
              <a:solidFill>
                <a:schemeClr val="bg2"/>
              </a:solidFill>
            </a:endParaRPr>
          </a:p>
        </p:txBody>
      </p:sp>
    </p:spTree>
    <p:extLst>
      <p:ext uri="{BB962C8B-B14F-4D97-AF65-F5344CB8AC3E}">
        <p14:creationId xmlns:p14="http://schemas.microsoft.com/office/powerpoint/2010/main" val="214995461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55790" y="2089506"/>
            <a:ext cx="6032421"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尽管他有十年的工作</a:t>
            </a:r>
            <a:r>
              <a:rPr lang="zh-CN" altLang="en-US" sz="3200" dirty="0"/>
              <a:t>经验</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但我</a:t>
            </a:r>
            <a:r>
              <a:rPr lang="zh-CN" altLang="en-US" sz="3200" dirty="0">
                <a:solidFill>
                  <a:schemeClr val="accent1"/>
                </a:solidFill>
              </a:rPr>
              <a:t>并</a:t>
            </a:r>
            <a:r>
              <a:rPr lang="zh-CN" altLang="en-US" sz="3200" dirty="0">
                <a:solidFill>
                  <a:schemeClr val="bg2"/>
                </a:solidFill>
              </a:rPr>
              <a:t>不这么觉得</a:t>
            </a:r>
            <a:r>
              <a:rPr lang="zh-CN" altLang="en-US" sz="3200" spc="0" dirty="0">
                <a:solidFill>
                  <a:schemeClr val="bg2"/>
                </a:solidFill>
              </a:rPr>
              <a:t>。</a:t>
            </a:r>
            <a:endParaRPr lang="en-US" altLang="zh-CN" sz="3200" spc="0" dirty="0">
              <a:solidFill>
                <a:schemeClr val="bg2"/>
              </a:solidFill>
            </a:endParaRPr>
          </a:p>
        </p:txBody>
      </p:sp>
    </p:spTree>
    <p:extLst>
      <p:ext uri="{BB962C8B-B14F-4D97-AF65-F5344CB8AC3E}">
        <p14:creationId xmlns:p14="http://schemas.microsoft.com/office/powerpoint/2010/main" val="338828786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675740" y="2571750"/>
            <a:ext cx="779251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他不喜欢打扫，但</a:t>
            </a:r>
            <a:r>
              <a:rPr lang="en-US" altLang="zh-CN" sz="3200" dirty="0">
                <a:solidFill>
                  <a:schemeClr val="bg2"/>
                </a:solidFill>
              </a:rPr>
              <a:t>_____</a:t>
            </a:r>
            <a:r>
              <a:rPr lang="zh-TW" altLang="en-US" sz="3200" dirty="0">
                <a:solidFill>
                  <a:schemeClr val="accent1"/>
                </a:solidFill>
              </a:rPr>
              <a:t>并</a:t>
            </a:r>
            <a:r>
              <a:rPr lang="en-US" altLang="zh-CN" sz="3200" dirty="0">
                <a:solidFill>
                  <a:schemeClr val="bg2"/>
                </a:solidFill>
              </a:rPr>
              <a:t>_____ </a:t>
            </a:r>
            <a:r>
              <a:rPr lang="zh-CN" altLang="en-US" sz="3200" spc="300" dirty="0">
                <a:solidFill>
                  <a:schemeClr val="bg2"/>
                </a:solidFill>
              </a:rPr>
              <a:t>。</a:t>
            </a:r>
            <a:endParaRPr lang="en-US" altLang="zh-CN" sz="3200" spc="300" dirty="0">
              <a:solidFill>
                <a:schemeClr val="bg2"/>
              </a:solidFill>
            </a:endParaRPr>
          </a:p>
        </p:txBody>
      </p:sp>
    </p:spTree>
    <p:extLst>
      <p:ext uri="{BB962C8B-B14F-4D97-AF65-F5344CB8AC3E}">
        <p14:creationId xmlns:p14="http://schemas.microsoft.com/office/powerpoint/2010/main" val="3860274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2815750" y="2063919"/>
            <a:ext cx="3512500"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以为</a:t>
            </a:r>
            <a:r>
              <a:rPr lang="en-US" altLang="zh-TW" sz="6000" b="1" spc="600" dirty="0">
                <a:solidFill>
                  <a:schemeClr val="dk2"/>
                </a:solidFill>
                <a:latin typeface="Microsoft YaHei"/>
                <a:ea typeface="Microsoft YaHei"/>
                <a:cs typeface="Microsoft YaHei"/>
                <a:sym typeface="Microsoft YaHei"/>
              </a:rPr>
              <a:t>…</a:t>
            </a:r>
            <a:r>
              <a:rPr lang="en-US" altLang="zh-TW" sz="6000" b="1" dirty="0">
                <a:solidFill>
                  <a:schemeClr val="dk2"/>
                </a:solidFill>
                <a:latin typeface="Microsoft YaHei"/>
                <a:ea typeface="Microsoft YaHei"/>
                <a:cs typeface="Microsoft YaHei"/>
                <a:sym typeface="Microsoft YaHei"/>
              </a:rPr>
              <a:t>…</a:t>
            </a:r>
          </a:p>
        </p:txBody>
      </p:sp>
    </p:spTree>
    <p:extLst>
      <p:ext uri="{BB962C8B-B14F-4D97-AF65-F5344CB8AC3E}">
        <p14:creationId xmlns:p14="http://schemas.microsoft.com/office/powerpoint/2010/main" val="93305008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249342" y="2571750"/>
            <a:ext cx="864531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a:t>
            </a:r>
            <a:r>
              <a:rPr lang="zh-CN" altLang="en-US" sz="3200" dirty="0"/>
              <a:t>积累</a:t>
            </a:r>
            <a:r>
              <a:rPr lang="zh-CN" altLang="en-US" sz="3200" dirty="0">
                <a:solidFill>
                  <a:schemeClr val="bg2"/>
                </a:solidFill>
              </a:rPr>
              <a:t>了很多</a:t>
            </a:r>
            <a:r>
              <a:rPr lang="zh-CN" altLang="en-US" sz="3200" dirty="0"/>
              <a:t>经验</a:t>
            </a:r>
            <a:r>
              <a:rPr lang="zh-CN" altLang="en-US" sz="3200" dirty="0">
                <a:solidFill>
                  <a:schemeClr val="bg2"/>
                </a:solidFill>
              </a:rPr>
              <a:t>，但</a:t>
            </a:r>
            <a:r>
              <a:rPr lang="en-US" altLang="zh-CN" sz="3200" dirty="0">
                <a:solidFill>
                  <a:schemeClr val="bg2"/>
                </a:solidFill>
              </a:rPr>
              <a:t>_____</a:t>
            </a:r>
            <a:r>
              <a:rPr lang="zh-CN" altLang="en-US" sz="3200" dirty="0">
                <a:solidFill>
                  <a:schemeClr val="accent1"/>
                </a:solidFill>
              </a:rPr>
              <a:t>并</a:t>
            </a:r>
            <a:r>
              <a:rPr lang="en-US" altLang="zh-CN" sz="3200" dirty="0">
                <a:solidFill>
                  <a:schemeClr val="bg2"/>
                </a:solidFill>
              </a:rPr>
              <a:t>_____</a:t>
            </a:r>
            <a:r>
              <a:rPr lang="zh-CN" altLang="en-US" sz="3200" spc="0" dirty="0">
                <a:solidFill>
                  <a:schemeClr val="bg2"/>
                </a:solidFill>
              </a:rPr>
              <a:t>。</a:t>
            </a:r>
            <a:endParaRPr lang="en-US" altLang="zh-CN" sz="3200" spc="0" dirty="0">
              <a:solidFill>
                <a:schemeClr val="bg2"/>
              </a:solidFill>
            </a:endParaRPr>
          </a:p>
        </p:txBody>
      </p:sp>
    </p:spTree>
    <p:extLst>
      <p:ext uri="{BB962C8B-B14F-4D97-AF65-F5344CB8AC3E}">
        <p14:creationId xmlns:p14="http://schemas.microsoft.com/office/powerpoint/2010/main" val="50449970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056201" y="2571750"/>
            <a:ext cx="303159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请用</a:t>
            </a:r>
            <a:r>
              <a:rPr lang="zh-CN" altLang="en-US" sz="3200" dirty="0">
                <a:solidFill>
                  <a:schemeClr val="accent1"/>
                </a:solidFill>
              </a:rPr>
              <a:t>并</a:t>
            </a:r>
            <a:r>
              <a:rPr lang="zh-CN" altLang="en-US" sz="3200" dirty="0">
                <a:solidFill>
                  <a:schemeClr val="bg2"/>
                </a:solidFill>
              </a:rPr>
              <a:t>造句</a:t>
            </a:r>
            <a:r>
              <a:rPr lang="zh-CN" altLang="en-US" sz="3200" spc="0" dirty="0">
                <a:solidFill>
                  <a:schemeClr val="bg2"/>
                </a:solidFill>
              </a:rPr>
              <a:t>。</a:t>
            </a:r>
            <a:endParaRPr lang="en-US" altLang="zh-CN" sz="3200" spc="0" dirty="0">
              <a:solidFill>
                <a:schemeClr val="bg2"/>
              </a:solidFill>
            </a:endParaRPr>
          </a:p>
        </p:txBody>
      </p:sp>
    </p:spTree>
    <p:extLst>
      <p:ext uri="{BB962C8B-B14F-4D97-AF65-F5344CB8AC3E}">
        <p14:creationId xmlns:p14="http://schemas.microsoft.com/office/powerpoint/2010/main" val="33496240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2775675" y="2063918"/>
            <a:ext cx="3592650"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成功</a:t>
            </a:r>
            <a:r>
              <a:rPr lang="en-US" altLang="zh-TW" sz="6000" b="1" spc="600" dirty="0">
                <a:solidFill>
                  <a:schemeClr val="dk2"/>
                </a:solidFill>
                <a:latin typeface="Microsoft YaHei"/>
                <a:ea typeface="Microsoft YaHei"/>
                <a:cs typeface="Microsoft YaHei"/>
                <a:sym typeface="Microsoft YaHei"/>
              </a:rPr>
              <a:t>.ad</a:t>
            </a:r>
            <a:r>
              <a:rPr lang="en-US" altLang="zh-TW" sz="6000" b="1" dirty="0">
                <a:solidFill>
                  <a:schemeClr val="dk2"/>
                </a:solidFill>
                <a:latin typeface="Microsoft YaHei"/>
                <a:ea typeface="Microsoft YaHei"/>
                <a:cs typeface="Microsoft YaHei"/>
                <a:sym typeface="Microsoft YaHei"/>
              </a:rPr>
              <a:t>j</a:t>
            </a:r>
          </a:p>
        </p:txBody>
      </p:sp>
    </p:spTree>
    <p:extLst>
      <p:ext uri="{BB962C8B-B14F-4D97-AF65-F5344CB8AC3E}">
        <p14:creationId xmlns:p14="http://schemas.microsoft.com/office/powerpoint/2010/main" val="140090867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成功</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19497" y="1383145"/>
            <a:ext cx="8905002"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经过一个下午，她终于</a:t>
            </a:r>
            <a:r>
              <a:rPr lang="zh-CN" altLang="en-US" sz="2800" dirty="0">
                <a:solidFill>
                  <a:schemeClr val="accent1"/>
                </a:solidFill>
              </a:rPr>
              <a:t>成功</a:t>
            </a:r>
            <a:r>
              <a:rPr lang="zh-CN" altLang="en-US" sz="2800" dirty="0">
                <a:solidFill>
                  <a:schemeClr val="bg2"/>
                </a:solidFill>
              </a:rPr>
              <a:t>做好了一块蛋糕</a:t>
            </a:r>
            <a:r>
              <a:rPr lang="zh-TW" altLang="en-US" sz="2800" spc="0" dirty="0">
                <a:solidFill>
                  <a:schemeClr val="bg2"/>
                </a:solidFill>
              </a:rPr>
              <a:t>。</a:t>
            </a:r>
            <a:endParaRPr lang="zh-CN" altLang="en-US" sz="2800" spc="0" dirty="0">
              <a:solidFill>
                <a:schemeClr val="bg2"/>
              </a:solidFill>
            </a:endParaRPr>
          </a:p>
        </p:txBody>
      </p:sp>
      <p:pic>
        <p:nvPicPr>
          <p:cNvPr id="5" name="Picture 2" descr="田馥甄首做蛋糕用好料被虧土豪- 娛樂新聞- 中國時報">
            <a:extLst>
              <a:ext uri="{FF2B5EF4-FFF2-40B4-BE49-F238E27FC236}">
                <a16:creationId xmlns:a16="http://schemas.microsoft.com/office/drawing/2014/main" id="{60B88232-BC56-1103-EB21-659FBB176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289" y="2255410"/>
            <a:ext cx="1889417"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4910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成功</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75977" y="1469545"/>
            <a:ext cx="839204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a:t>
            </a:r>
            <a:r>
              <a:rPr lang="zh-CN" altLang="en-US" sz="3200" dirty="0">
                <a:solidFill>
                  <a:schemeClr val="accent1"/>
                </a:solidFill>
              </a:rPr>
              <a:t>成功</a:t>
            </a:r>
            <a:r>
              <a:rPr lang="zh-CN" altLang="en-US" sz="3200" dirty="0">
                <a:solidFill>
                  <a:schemeClr val="bg2"/>
                </a:solidFill>
              </a:rPr>
              <a:t>骗了自己，</a:t>
            </a:r>
            <a:r>
              <a:rPr lang="zh-CN" altLang="en-US" sz="3200" dirty="0"/>
              <a:t>计划</a:t>
            </a:r>
            <a:r>
              <a:rPr lang="zh-CN" altLang="en-US" sz="3200" dirty="0">
                <a:solidFill>
                  <a:schemeClr val="bg2"/>
                </a:solidFill>
              </a:rPr>
              <a:t>的</a:t>
            </a:r>
            <a:r>
              <a:rPr lang="zh-CN" altLang="en-US" sz="3200" dirty="0"/>
              <a:t>一切</a:t>
            </a:r>
            <a:r>
              <a:rPr lang="zh-CN" altLang="en-US" sz="3200" dirty="0">
                <a:solidFill>
                  <a:schemeClr val="bg2"/>
                </a:solidFill>
              </a:rPr>
              <a:t>都很好</a:t>
            </a:r>
            <a:r>
              <a:rPr lang="zh-TW" altLang="en-US" sz="3200" spc="0" dirty="0">
                <a:solidFill>
                  <a:schemeClr val="bg2"/>
                </a:solidFill>
              </a:rPr>
              <a:t>。</a:t>
            </a:r>
            <a:endParaRPr lang="zh-CN" altLang="en-US" sz="3200" spc="0" dirty="0">
              <a:solidFill>
                <a:schemeClr val="bg2"/>
              </a:solidFill>
            </a:endParaRPr>
          </a:p>
        </p:txBody>
      </p:sp>
      <p:pic>
        <p:nvPicPr>
          <p:cNvPr id="4" name="Picture 4">
            <a:extLst>
              <a:ext uri="{FF2B5EF4-FFF2-40B4-BE49-F238E27FC236}">
                <a16:creationId xmlns:a16="http://schemas.microsoft.com/office/drawing/2014/main" id="{3F5BA176-4889-2790-15B7-0AE3955CD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5193" y="2489765"/>
            <a:ext cx="4453608"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98486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成功</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pic>
        <p:nvPicPr>
          <p:cNvPr id="5" name="圖片 4" descr="一張含有 文字 的圖片&#10;&#10;自動產生的描述">
            <a:extLst>
              <a:ext uri="{FF2B5EF4-FFF2-40B4-BE49-F238E27FC236}">
                <a16:creationId xmlns:a16="http://schemas.microsoft.com/office/drawing/2014/main" id="{CD06E9F4-12DB-AB6B-25E0-B64572FA2D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8363" y="411750"/>
            <a:ext cx="3927273" cy="432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439234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成功</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50604" y="2569007"/>
            <a:ext cx="644278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他保证会让这次的</a:t>
            </a:r>
            <a:r>
              <a:rPr lang="zh-CN" altLang="en-US" sz="3200" dirty="0"/>
              <a:t>调查</a:t>
            </a:r>
            <a:r>
              <a:rPr lang="zh-CN" altLang="en-US" sz="3200" dirty="0">
                <a:solidFill>
                  <a:schemeClr val="accent1"/>
                </a:solidFill>
              </a:rPr>
              <a:t>成功</a:t>
            </a:r>
            <a:r>
              <a:rPr lang="zh-CN" altLang="en-US" sz="3200" spc="0" dirty="0">
                <a:solidFill>
                  <a:schemeClr val="bg2"/>
                </a:solidFill>
              </a:rPr>
              <a:t>。</a:t>
            </a:r>
          </a:p>
        </p:txBody>
      </p:sp>
    </p:spTree>
    <p:extLst>
      <p:ext uri="{BB962C8B-B14F-4D97-AF65-F5344CB8AC3E}">
        <p14:creationId xmlns:p14="http://schemas.microsoft.com/office/powerpoint/2010/main" val="267653669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成功</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50604" y="2090375"/>
            <a:ext cx="6442789"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尽管他</a:t>
            </a:r>
            <a:r>
              <a:rPr lang="zh-CN" altLang="en-US" sz="3200" dirty="0"/>
              <a:t>经验</a:t>
            </a:r>
            <a:r>
              <a:rPr lang="zh-CN" altLang="en-US" sz="3200" dirty="0">
                <a:solidFill>
                  <a:schemeClr val="bg2"/>
                </a:solidFill>
              </a:rPr>
              <a:t>不够，</a:t>
            </a:r>
            <a:endParaRPr lang="en-US" altLang="zh-CN" sz="3200" dirty="0">
              <a:solidFill>
                <a:schemeClr val="bg2"/>
              </a:solidFill>
            </a:endParaRPr>
          </a:p>
          <a:p>
            <a:r>
              <a:rPr lang="zh-CN" altLang="en-US" sz="3200" dirty="0">
                <a:solidFill>
                  <a:schemeClr val="bg2"/>
                </a:solidFill>
              </a:rPr>
              <a:t>他还是</a:t>
            </a:r>
            <a:r>
              <a:rPr lang="zh-CN" altLang="en-US" sz="3200" dirty="0">
                <a:solidFill>
                  <a:schemeClr val="accent1"/>
                </a:solidFill>
              </a:rPr>
              <a:t>成功</a:t>
            </a:r>
            <a:r>
              <a:rPr lang="zh-CN" altLang="en-US" sz="3200" dirty="0"/>
              <a:t>谈</a:t>
            </a:r>
            <a:r>
              <a:rPr lang="zh-CN" altLang="en-US" sz="3200" dirty="0">
                <a:solidFill>
                  <a:schemeClr val="bg2"/>
                </a:solidFill>
              </a:rPr>
              <a:t>成了这笔</a:t>
            </a:r>
            <a:r>
              <a:rPr lang="zh-CN" altLang="en-US" sz="3200" dirty="0"/>
              <a:t>生意</a:t>
            </a:r>
            <a:r>
              <a:rPr lang="zh-CN" altLang="en-US" sz="3200" spc="0" dirty="0">
                <a:solidFill>
                  <a:schemeClr val="bg2"/>
                </a:solidFill>
              </a:rPr>
              <a:t>。</a:t>
            </a:r>
          </a:p>
        </p:txBody>
      </p:sp>
    </p:spTree>
    <p:extLst>
      <p:ext uri="{BB962C8B-B14F-4D97-AF65-F5344CB8AC3E}">
        <p14:creationId xmlns:p14="http://schemas.microsoft.com/office/powerpoint/2010/main" val="424690875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成功</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106948" y="2571750"/>
            <a:ext cx="693010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一项</a:t>
            </a:r>
            <a:r>
              <a:rPr lang="zh-CN" altLang="en-US" sz="3200" dirty="0">
                <a:solidFill>
                  <a:schemeClr val="accent1"/>
                </a:solidFill>
              </a:rPr>
              <a:t>成功</a:t>
            </a:r>
            <a:r>
              <a:rPr lang="zh-CN" altLang="en-US" sz="3200" dirty="0">
                <a:solidFill>
                  <a:schemeClr val="bg2"/>
                </a:solidFill>
              </a:rPr>
              <a:t>的</a:t>
            </a:r>
            <a:r>
              <a:rPr lang="zh-CN" altLang="en-US" sz="3200" dirty="0"/>
              <a:t>计划</a:t>
            </a:r>
            <a:r>
              <a:rPr lang="zh-CN" altLang="en-US" sz="3200" dirty="0">
                <a:solidFill>
                  <a:schemeClr val="bg2"/>
                </a:solidFill>
              </a:rPr>
              <a:t>需要包含什么</a:t>
            </a:r>
            <a:r>
              <a:rPr lang="zh-CN" altLang="en-US" sz="3200" spc="0" dirty="0">
                <a:solidFill>
                  <a:schemeClr val="bg2"/>
                </a:solidFill>
              </a:rPr>
              <a:t>？</a:t>
            </a:r>
          </a:p>
        </p:txBody>
      </p:sp>
    </p:spTree>
    <p:extLst>
      <p:ext uri="{BB962C8B-B14F-4D97-AF65-F5344CB8AC3E}">
        <p14:creationId xmlns:p14="http://schemas.microsoft.com/office/powerpoint/2010/main" val="354390267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成功</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619635" y="2114550"/>
            <a:ext cx="7904728"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请分享一位你觉得很</a:t>
            </a:r>
            <a:r>
              <a:rPr lang="zh-CN" altLang="en-US" sz="3200" dirty="0">
                <a:solidFill>
                  <a:schemeClr val="accent1"/>
                </a:solidFill>
              </a:rPr>
              <a:t>成功</a:t>
            </a:r>
            <a:r>
              <a:rPr lang="zh-CN" altLang="en-US" sz="3200" dirty="0">
                <a:solidFill>
                  <a:schemeClr val="bg2"/>
                </a:solidFill>
              </a:rPr>
              <a:t>的人事物</a:t>
            </a:r>
            <a:r>
              <a:rPr lang="zh-CN" altLang="en-US" sz="3200" spc="0" dirty="0">
                <a:solidFill>
                  <a:schemeClr val="bg2"/>
                </a:solidFill>
              </a:rPr>
              <a:t>。</a:t>
            </a:r>
          </a:p>
          <a:p>
            <a:r>
              <a:rPr lang="zh-CN" altLang="en-US" sz="3200" dirty="0">
                <a:solidFill>
                  <a:schemeClr val="bg2"/>
                </a:solidFill>
              </a:rPr>
              <a:t>（例如：电影、小说、明星</a:t>
            </a:r>
            <a:r>
              <a:rPr lang="en-US" altLang="zh-CN" sz="3200" dirty="0">
                <a:solidFill>
                  <a:schemeClr val="bg2"/>
                </a:solidFill>
              </a:rPr>
              <a:t>......</a:t>
            </a:r>
            <a:r>
              <a:rPr lang="zh-CN" altLang="en-US" sz="3200" spc="0" dirty="0">
                <a:solidFill>
                  <a:schemeClr val="bg2"/>
                </a:solidFill>
              </a:rPr>
              <a:t>）</a:t>
            </a:r>
          </a:p>
        </p:txBody>
      </p:sp>
    </p:spTree>
    <p:extLst>
      <p:ext uri="{BB962C8B-B14F-4D97-AF65-F5344CB8AC3E}">
        <p14:creationId xmlns:p14="http://schemas.microsoft.com/office/powerpoint/2010/main" val="974779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以为</a:t>
            </a:r>
            <a:endParaRPr lang="zh-TW" altLang="en-US" dirty="0">
              <a:solidFill>
                <a:schemeClr val="bg1"/>
              </a:solidFill>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1863566" y="1099581"/>
            <a:ext cx="5416868"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你中文说得非常好，</a:t>
            </a:r>
            <a:endParaRPr lang="en-US" altLang="zh-CN" sz="2800" dirty="0">
              <a:solidFill>
                <a:schemeClr val="bg2"/>
              </a:solidFill>
            </a:endParaRPr>
          </a:p>
          <a:p>
            <a:r>
              <a:rPr lang="zh-CN" altLang="en-US" sz="2800" dirty="0">
                <a:solidFill>
                  <a:schemeClr val="bg2"/>
                </a:solidFill>
              </a:rPr>
              <a:t>我</a:t>
            </a:r>
            <a:r>
              <a:rPr lang="zh-CN" altLang="en-US" sz="2800" dirty="0">
                <a:solidFill>
                  <a:schemeClr val="accent1"/>
                </a:solidFill>
              </a:rPr>
              <a:t>以为</a:t>
            </a:r>
            <a:r>
              <a:rPr lang="zh-CN" altLang="en-US" sz="2800" dirty="0">
                <a:solidFill>
                  <a:schemeClr val="bg2"/>
                </a:solidFill>
              </a:rPr>
              <a:t>你是在中国出生的。</a:t>
            </a:r>
          </a:p>
        </p:txBody>
      </p:sp>
      <p:pic>
        <p:nvPicPr>
          <p:cNvPr id="5" name="Picture 2" descr="Happy business colleagues wrapping christmas presents on office party">
            <a:extLst>
              <a:ext uri="{FF2B5EF4-FFF2-40B4-BE49-F238E27FC236}">
                <a16:creationId xmlns:a16="http://schemas.microsoft.com/office/drawing/2014/main" id="{24940F02-732A-FA7D-3B4C-201F614CB1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705" y="2646766"/>
            <a:ext cx="324259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12342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2775675" y="2063918"/>
            <a:ext cx="3592650"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顺利</a:t>
            </a:r>
            <a:r>
              <a:rPr lang="en-US" altLang="zh-TW" sz="6000" b="1" spc="600" dirty="0">
                <a:solidFill>
                  <a:schemeClr val="dk2"/>
                </a:solidFill>
                <a:latin typeface="Microsoft YaHei"/>
                <a:ea typeface="Microsoft YaHei"/>
                <a:cs typeface="Microsoft YaHei"/>
                <a:sym typeface="Microsoft YaHei"/>
              </a:rPr>
              <a:t>.ad</a:t>
            </a:r>
            <a:r>
              <a:rPr lang="en-US" altLang="zh-TW" sz="6000" b="1" dirty="0">
                <a:solidFill>
                  <a:schemeClr val="dk2"/>
                </a:solidFill>
                <a:latin typeface="Microsoft YaHei"/>
                <a:ea typeface="Microsoft YaHei"/>
                <a:cs typeface="Microsoft YaHei"/>
                <a:sym typeface="Microsoft YaHei"/>
              </a:rPr>
              <a:t>j</a:t>
            </a:r>
          </a:p>
        </p:txBody>
      </p:sp>
    </p:spTree>
    <p:extLst>
      <p:ext uri="{BB962C8B-B14F-4D97-AF65-F5344CB8AC3E}">
        <p14:creationId xmlns:p14="http://schemas.microsoft.com/office/powerpoint/2010/main" val="357309362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顺利</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19497" y="1422333"/>
            <a:ext cx="8905002"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他们的旅行非常地</a:t>
            </a:r>
            <a:r>
              <a:rPr lang="zh-CN" altLang="en-US" sz="2800" dirty="0">
                <a:solidFill>
                  <a:schemeClr val="accent1"/>
                </a:solidFill>
              </a:rPr>
              <a:t>顺利</a:t>
            </a:r>
            <a:r>
              <a:rPr lang="zh-CN" altLang="en-US" sz="2800" dirty="0">
                <a:solidFill>
                  <a:schemeClr val="bg2"/>
                </a:solidFill>
              </a:rPr>
              <a:t>，没有遇到任何问题</a:t>
            </a:r>
            <a:r>
              <a:rPr lang="zh-TW" altLang="en-US" sz="2800" spc="0" dirty="0">
                <a:solidFill>
                  <a:schemeClr val="bg2"/>
                </a:solidFill>
              </a:rPr>
              <a:t>。</a:t>
            </a:r>
            <a:endParaRPr lang="zh-CN" altLang="en-US" sz="2800" spc="0" dirty="0">
              <a:solidFill>
                <a:schemeClr val="bg2"/>
              </a:solidFill>
            </a:endParaRPr>
          </a:p>
        </p:txBody>
      </p:sp>
      <p:pic>
        <p:nvPicPr>
          <p:cNvPr id="4" name="Picture 4" descr="旅行に行く男性のイラスト">
            <a:extLst>
              <a:ext uri="{FF2B5EF4-FFF2-40B4-BE49-F238E27FC236}">
                <a16:creationId xmlns:a16="http://schemas.microsoft.com/office/drawing/2014/main" id="{48DFABBC-DDFF-52F2-1C2D-7B16899EC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0000" y="2333787"/>
            <a:ext cx="3024001"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49797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顺利</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555513" y="1494179"/>
            <a:ext cx="8032969"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她在这个月写完了论文，</a:t>
            </a:r>
            <a:r>
              <a:rPr lang="zh-CN" altLang="en-US" sz="2800" dirty="0">
                <a:solidFill>
                  <a:schemeClr val="accent1"/>
                </a:solidFill>
              </a:rPr>
              <a:t>顺利</a:t>
            </a:r>
            <a:r>
              <a:rPr lang="zh-CN" altLang="en-US" sz="2800" dirty="0">
                <a:solidFill>
                  <a:schemeClr val="bg2"/>
                </a:solidFill>
              </a:rPr>
              <a:t>地毕业了</a:t>
            </a:r>
            <a:r>
              <a:rPr lang="zh-TW" altLang="en-US" sz="2800" spc="0" dirty="0">
                <a:solidFill>
                  <a:schemeClr val="bg2"/>
                </a:solidFill>
              </a:rPr>
              <a:t>。</a:t>
            </a:r>
            <a:endParaRPr lang="zh-CN" altLang="en-US" sz="2800" spc="0" dirty="0">
              <a:solidFill>
                <a:schemeClr val="bg2"/>
              </a:solidFill>
            </a:endParaRPr>
          </a:p>
        </p:txBody>
      </p:sp>
      <p:pic>
        <p:nvPicPr>
          <p:cNvPr id="5" name="Picture 4" descr="ガウンを着た卒業生のイラスト（女性）">
            <a:extLst>
              <a:ext uri="{FF2B5EF4-FFF2-40B4-BE49-F238E27FC236}">
                <a16:creationId xmlns:a16="http://schemas.microsoft.com/office/drawing/2014/main" id="{CBB40E6F-4FBB-D138-90E3-C6C8AA5F4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197" y="2215951"/>
            <a:ext cx="1377600"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89971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顺利</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79422" y="2331024"/>
            <a:ext cx="5493812" cy="113505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2400" dirty="0">
                <a:solidFill>
                  <a:schemeClr val="bg2"/>
                </a:solidFill>
              </a:rPr>
              <a:t>当</a:t>
            </a:r>
            <a:r>
              <a:rPr lang="zh-CN" altLang="en-US" sz="2400" dirty="0"/>
              <a:t>一切</a:t>
            </a:r>
            <a:r>
              <a:rPr lang="zh-CN" altLang="en-US" sz="2400" dirty="0">
                <a:solidFill>
                  <a:schemeClr val="bg2"/>
                </a:solidFill>
              </a:rPr>
              <a:t>变得太</a:t>
            </a:r>
            <a:r>
              <a:rPr lang="zh-CN" altLang="en-US" sz="2400" dirty="0">
                <a:solidFill>
                  <a:schemeClr val="accent1"/>
                </a:solidFill>
              </a:rPr>
              <a:t>顺利</a:t>
            </a:r>
            <a:r>
              <a:rPr lang="zh-CN" altLang="en-US" sz="2400" dirty="0">
                <a:solidFill>
                  <a:schemeClr val="bg2"/>
                </a:solidFill>
              </a:rPr>
              <a:t>时</a:t>
            </a:r>
            <a:r>
              <a:rPr lang="zh-CN" altLang="en-US" sz="2400" spc="0" dirty="0">
                <a:solidFill>
                  <a:schemeClr val="bg2"/>
                </a:solidFill>
              </a:rPr>
              <a:t>，</a:t>
            </a:r>
            <a:endParaRPr lang="en-US" altLang="zh-CN" sz="2400" spc="0" dirty="0">
              <a:solidFill>
                <a:schemeClr val="bg2"/>
              </a:solidFill>
            </a:endParaRPr>
          </a:p>
          <a:p>
            <a:pPr algn="l"/>
            <a:r>
              <a:rPr lang="zh-CN" altLang="en-US" sz="2400" dirty="0">
                <a:solidFill>
                  <a:schemeClr val="bg2"/>
                </a:solidFill>
              </a:rPr>
              <a:t>我总是会觉得有事情要发生了</a:t>
            </a:r>
            <a:r>
              <a:rPr lang="zh-TW" altLang="en-US" sz="2400" spc="0" dirty="0">
                <a:solidFill>
                  <a:schemeClr val="bg2"/>
                </a:solidFill>
              </a:rPr>
              <a:t>。</a:t>
            </a:r>
            <a:endParaRPr lang="zh-CN" altLang="en-US" sz="2400" spc="0" dirty="0">
              <a:solidFill>
                <a:schemeClr val="bg2"/>
              </a:solidFill>
            </a:endParaRPr>
          </a:p>
        </p:txBody>
      </p:sp>
      <p:pic>
        <p:nvPicPr>
          <p:cNvPr id="4" name="Picture 2">
            <a:extLst>
              <a:ext uri="{FF2B5EF4-FFF2-40B4-BE49-F238E27FC236}">
                <a16:creationId xmlns:a16="http://schemas.microsoft.com/office/drawing/2014/main" id="{B3ACF170-5F65-2961-8AE0-80343BE8F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3375" y="1458551"/>
            <a:ext cx="2894472" cy="28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86377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顺利</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799446" y="1809531"/>
            <a:ext cx="5545108" cy="222131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这趟旅行非常不</a:t>
            </a:r>
            <a:r>
              <a:rPr lang="zh-CN" altLang="en-US" sz="3200" dirty="0">
                <a:solidFill>
                  <a:schemeClr val="accent1"/>
                </a:solidFill>
              </a:rPr>
              <a:t>顺利</a:t>
            </a:r>
            <a:r>
              <a:rPr lang="zh-CN" altLang="en-US" sz="3200" dirty="0">
                <a:solidFill>
                  <a:schemeClr val="bg2"/>
                </a:solidFill>
              </a:rPr>
              <a:t>，</a:t>
            </a:r>
            <a:endParaRPr lang="en-US" altLang="zh-CN" sz="3200" dirty="0">
              <a:solidFill>
                <a:schemeClr val="bg2"/>
              </a:solidFill>
            </a:endParaRPr>
          </a:p>
          <a:p>
            <a:r>
              <a:rPr lang="zh-CN" altLang="en-US" sz="3200" dirty="0">
                <a:solidFill>
                  <a:schemeClr val="bg2"/>
                </a:solidFill>
              </a:rPr>
              <a:t>首先他们的行李不见了，</a:t>
            </a:r>
            <a:endParaRPr lang="en-US" altLang="zh-CN" sz="3200" dirty="0">
              <a:solidFill>
                <a:schemeClr val="bg2"/>
              </a:solidFill>
            </a:endParaRPr>
          </a:p>
          <a:p>
            <a:r>
              <a:rPr lang="zh-CN" altLang="en-US" sz="3200" dirty="0">
                <a:solidFill>
                  <a:schemeClr val="bg2"/>
                </a:solidFill>
              </a:rPr>
              <a:t>其次还错过了火车。</a:t>
            </a:r>
            <a:endParaRPr lang="zh-CN" altLang="en-US" sz="3200" spc="0" dirty="0">
              <a:solidFill>
                <a:schemeClr val="bg2"/>
              </a:solidFill>
            </a:endParaRPr>
          </a:p>
        </p:txBody>
      </p:sp>
    </p:spTree>
    <p:extLst>
      <p:ext uri="{BB962C8B-B14F-4D97-AF65-F5344CB8AC3E}">
        <p14:creationId xmlns:p14="http://schemas.microsoft.com/office/powerpoint/2010/main" val="222750800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顺利</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55790" y="1973837"/>
            <a:ext cx="6032421"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他们的</a:t>
            </a:r>
            <a:r>
              <a:rPr lang="zh-CN" altLang="en-US" sz="3200" dirty="0"/>
              <a:t>计划</a:t>
            </a:r>
            <a:r>
              <a:rPr lang="zh-CN" altLang="en-US" sz="3200" dirty="0">
                <a:solidFill>
                  <a:schemeClr val="bg2"/>
                </a:solidFill>
              </a:rPr>
              <a:t>非常完美</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执行的时候</a:t>
            </a:r>
            <a:r>
              <a:rPr lang="zh-CN" altLang="en-US" sz="3200" dirty="0"/>
              <a:t>一切</a:t>
            </a:r>
            <a:r>
              <a:rPr lang="zh-CN" altLang="en-US" sz="3200" dirty="0">
                <a:solidFill>
                  <a:schemeClr val="bg2"/>
                </a:solidFill>
              </a:rPr>
              <a:t>都很</a:t>
            </a:r>
            <a:r>
              <a:rPr lang="zh-CN" altLang="en-US" sz="3200" dirty="0">
                <a:solidFill>
                  <a:schemeClr val="accent1"/>
                </a:solidFill>
              </a:rPr>
              <a:t>顺利</a:t>
            </a:r>
            <a:r>
              <a:rPr lang="zh-CN" altLang="en-US" sz="3200" spc="0" dirty="0">
                <a:solidFill>
                  <a:schemeClr val="bg2"/>
                </a:solidFill>
              </a:rPr>
              <a:t>。</a:t>
            </a:r>
          </a:p>
        </p:txBody>
      </p:sp>
    </p:spTree>
    <p:extLst>
      <p:ext uri="{BB962C8B-B14F-4D97-AF65-F5344CB8AC3E}">
        <p14:creationId xmlns:p14="http://schemas.microsoft.com/office/powerpoint/2010/main" val="37859970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顺利</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106950" y="2571750"/>
            <a:ext cx="693010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你觉得你学中文的过程</a:t>
            </a:r>
            <a:r>
              <a:rPr lang="zh-CN" altLang="en-US" sz="3200" dirty="0">
                <a:solidFill>
                  <a:schemeClr val="accent1"/>
                </a:solidFill>
              </a:rPr>
              <a:t>顺利</a:t>
            </a:r>
            <a:r>
              <a:rPr lang="zh-CN" altLang="en-US" sz="3200" dirty="0">
                <a:solidFill>
                  <a:schemeClr val="bg2"/>
                </a:solidFill>
              </a:rPr>
              <a:t>吗</a:t>
            </a:r>
            <a:r>
              <a:rPr lang="zh-CN" altLang="en-US" sz="3200" spc="0" dirty="0">
                <a:solidFill>
                  <a:schemeClr val="bg2"/>
                </a:solidFill>
              </a:rPr>
              <a:t>？</a:t>
            </a:r>
          </a:p>
        </p:txBody>
      </p:sp>
    </p:spTree>
    <p:extLst>
      <p:ext uri="{BB962C8B-B14F-4D97-AF65-F5344CB8AC3E}">
        <p14:creationId xmlns:p14="http://schemas.microsoft.com/office/powerpoint/2010/main" val="233946131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顺利</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55790" y="1785938"/>
            <a:ext cx="6032421" cy="222131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遇到不</a:t>
            </a:r>
            <a:r>
              <a:rPr lang="zh-CN" altLang="en-US" sz="3200" dirty="0">
                <a:solidFill>
                  <a:schemeClr val="accent1"/>
                </a:solidFill>
              </a:rPr>
              <a:t>顺利</a:t>
            </a:r>
            <a:r>
              <a:rPr lang="zh-CN" altLang="en-US" sz="3200" dirty="0">
                <a:solidFill>
                  <a:schemeClr val="bg2"/>
                </a:solidFill>
              </a:rPr>
              <a:t>的事情的时候，</a:t>
            </a:r>
            <a:endParaRPr lang="en-US" altLang="zh-CN" sz="3200" dirty="0">
              <a:solidFill>
                <a:schemeClr val="bg2"/>
              </a:solidFill>
            </a:endParaRPr>
          </a:p>
          <a:p>
            <a:r>
              <a:rPr lang="zh-CN" altLang="en-US" sz="3200" dirty="0">
                <a:solidFill>
                  <a:schemeClr val="bg2"/>
                </a:solidFill>
              </a:rPr>
              <a:t>你感觉如何？</a:t>
            </a:r>
            <a:endParaRPr lang="en-US" altLang="zh-CN" sz="3200" dirty="0">
              <a:solidFill>
                <a:schemeClr val="bg2"/>
              </a:solidFill>
            </a:endParaRPr>
          </a:p>
          <a:p>
            <a:r>
              <a:rPr lang="zh-CN" altLang="en-US" sz="3200" dirty="0">
                <a:solidFill>
                  <a:schemeClr val="bg2"/>
                </a:solidFill>
              </a:rPr>
              <a:t>你会做些什么？</a:t>
            </a:r>
            <a:endParaRPr lang="zh-CN" altLang="en-US" sz="3200" spc="0" dirty="0">
              <a:solidFill>
                <a:schemeClr val="bg2"/>
              </a:solidFill>
            </a:endParaRPr>
          </a:p>
        </p:txBody>
      </p:sp>
    </p:spTree>
    <p:extLst>
      <p:ext uri="{BB962C8B-B14F-4D97-AF65-F5344CB8AC3E}">
        <p14:creationId xmlns:p14="http://schemas.microsoft.com/office/powerpoint/2010/main" val="106582965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224515" y="2063918"/>
            <a:ext cx="2694969"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感谢</a:t>
            </a:r>
            <a:r>
              <a:rPr lang="en-US" altLang="zh-TW" sz="6000" b="1" spc="600" dirty="0">
                <a:solidFill>
                  <a:schemeClr val="dk2"/>
                </a:solidFill>
                <a:latin typeface="Microsoft YaHei"/>
                <a:ea typeface="Microsoft YaHei"/>
                <a:cs typeface="Microsoft YaHei"/>
                <a:sym typeface="Microsoft YaHei"/>
              </a:rPr>
              <a:t>.</a:t>
            </a:r>
            <a:r>
              <a:rPr lang="en-US" altLang="zh-TW" sz="6000" b="1" dirty="0">
                <a:solidFill>
                  <a:schemeClr val="dk2"/>
                </a:solidFill>
                <a:latin typeface="Microsoft YaHei"/>
                <a:ea typeface="Microsoft YaHei"/>
                <a:cs typeface="Microsoft YaHei"/>
                <a:sym typeface="Microsoft YaHei"/>
              </a:rPr>
              <a:t>v</a:t>
            </a:r>
          </a:p>
        </p:txBody>
      </p:sp>
    </p:spTree>
    <p:extLst>
      <p:ext uri="{BB962C8B-B14F-4D97-AF65-F5344CB8AC3E}">
        <p14:creationId xmlns:p14="http://schemas.microsoft.com/office/powerpoint/2010/main" val="269294542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感谢</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2081572" y="1510537"/>
            <a:ext cx="4980851"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他非常</a:t>
            </a:r>
            <a:r>
              <a:rPr lang="zh-CN" altLang="en-US" sz="3200" dirty="0">
                <a:solidFill>
                  <a:schemeClr val="accent1"/>
                </a:solidFill>
              </a:rPr>
              <a:t>感谢</a:t>
            </a:r>
            <a:r>
              <a:rPr lang="zh-CN" altLang="en-US" sz="3200" dirty="0">
                <a:solidFill>
                  <a:schemeClr val="bg2"/>
                </a:solidFill>
              </a:rPr>
              <a:t>她的帮忙</a:t>
            </a:r>
            <a:r>
              <a:rPr lang="zh-TW" altLang="en-US" sz="3200" spc="0" dirty="0">
                <a:solidFill>
                  <a:schemeClr val="bg2"/>
                </a:solidFill>
              </a:rPr>
              <a:t>。</a:t>
            </a:r>
            <a:endParaRPr lang="zh-CN" altLang="en-US" sz="3200" spc="0" dirty="0">
              <a:solidFill>
                <a:schemeClr val="bg2"/>
              </a:solidFill>
            </a:endParaRPr>
          </a:p>
        </p:txBody>
      </p:sp>
      <p:grpSp>
        <p:nvGrpSpPr>
          <p:cNvPr id="7" name="群組 6">
            <a:extLst>
              <a:ext uri="{FF2B5EF4-FFF2-40B4-BE49-F238E27FC236}">
                <a16:creationId xmlns:a16="http://schemas.microsoft.com/office/drawing/2014/main" id="{09570B21-D9FF-C353-C1E2-E87819BB93D4}"/>
              </a:ext>
            </a:extLst>
          </p:cNvPr>
          <p:cNvGrpSpPr/>
          <p:nvPr/>
        </p:nvGrpSpPr>
        <p:grpSpPr>
          <a:xfrm>
            <a:off x="1564058" y="2571750"/>
            <a:ext cx="6015885" cy="2160000"/>
            <a:chOff x="1564058" y="2571750"/>
            <a:chExt cx="6015885" cy="2160000"/>
          </a:xfrm>
        </p:grpSpPr>
        <p:pic>
          <p:nvPicPr>
            <p:cNvPr id="5" name="Picture 2" descr="非常感谢PNG图片素材下载_感谢PNG_熊猫办公">
              <a:extLst>
                <a:ext uri="{FF2B5EF4-FFF2-40B4-BE49-F238E27FC236}">
                  <a16:creationId xmlns:a16="http://schemas.microsoft.com/office/drawing/2014/main" id="{32511C88-011D-DC87-9E8E-BD3946BD42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4058" y="2571750"/>
              <a:ext cx="2407681"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口を隠して笑う人のイラスト（女性）">
              <a:extLst>
                <a:ext uri="{FF2B5EF4-FFF2-40B4-BE49-F238E27FC236}">
                  <a16:creationId xmlns:a16="http://schemas.microsoft.com/office/drawing/2014/main" id="{A99841CC-1971-9E9F-8531-A7ED5F2ED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535797" y="2571750"/>
              <a:ext cx="2044146"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1374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以为</a:t>
            </a:r>
            <a:endParaRPr lang="zh-TW" altLang="en-US" dirty="0">
              <a:solidFill>
                <a:schemeClr val="bg1"/>
              </a:solidFill>
            </a:endParaRPr>
          </a:p>
        </p:txBody>
      </p:sp>
      <p:grpSp>
        <p:nvGrpSpPr>
          <p:cNvPr id="15" name="群組 14">
            <a:extLst>
              <a:ext uri="{FF2B5EF4-FFF2-40B4-BE49-F238E27FC236}">
                <a16:creationId xmlns:a16="http://schemas.microsoft.com/office/drawing/2014/main" id="{D82D8176-0528-C83F-D6D4-D77221C89536}"/>
              </a:ext>
            </a:extLst>
          </p:cNvPr>
          <p:cNvGrpSpPr/>
          <p:nvPr/>
        </p:nvGrpSpPr>
        <p:grpSpPr>
          <a:xfrm>
            <a:off x="307850" y="2571750"/>
            <a:ext cx="8528301" cy="738052"/>
            <a:chOff x="307850" y="2571750"/>
            <a:chExt cx="8528301" cy="738052"/>
          </a:xfrm>
        </p:grpSpPr>
        <p:sp>
          <p:nvSpPr>
            <p:cNvPr id="8" name="文字方塊 7">
              <a:extLst>
                <a:ext uri="{FF2B5EF4-FFF2-40B4-BE49-F238E27FC236}">
                  <a16:creationId xmlns:a16="http://schemas.microsoft.com/office/drawing/2014/main" id="{E5EE6402-BC06-274E-EFFB-945ADE5FA0F3}"/>
                </a:ext>
              </a:extLst>
            </p:cNvPr>
            <p:cNvSpPr txBox="1"/>
            <p:nvPr/>
          </p:nvSpPr>
          <p:spPr>
            <a:xfrm>
              <a:off x="2415700" y="2648389"/>
              <a:ext cx="595035" cy="584775"/>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marR="0" lvl="0" algn="l" rtl="0">
                <a:lnSpc>
                  <a:spcPct val="100000"/>
                </a:lnSpc>
                <a:spcBef>
                  <a:spcPts val="0"/>
                </a:spcBef>
                <a:spcAft>
                  <a:spcPts val="0"/>
                </a:spcAft>
              </a:defPPr>
              <a:lvl1pPr algn="ctr">
                <a:defRPr sz="3200" b="1">
                  <a:solidFill>
                    <a:schemeClr val="tx2"/>
                  </a:solidFill>
                  <a:latin typeface="Microsoft YaHei"/>
                  <a:ea typeface="Microsoft YaHei"/>
                  <a:cs typeface="Microsoft YaHei"/>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5"/>
                  </a:solidFill>
                </a:rPr>
                <a:t>，</a:t>
              </a:r>
            </a:p>
          </p:txBody>
        </p:sp>
        <p:sp>
          <p:nvSpPr>
            <p:cNvPr id="10" name="矩形 9">
              <a:extLst>
                <a:ext uri="{FF2B5EF4-FFF2-40B4-BE49-F238E27FC236}">
                  <a16:creationId xmlns:a16="http://schemas.microsoft.com/office/drawing/2014/main" id="{953B7946-0445-D441-D7A0-FC2C0AD3DB5A}"/>
                </a:ext>
              </a:extLst>
            </p:cNvPr>
            <p:cNvSpPr/>
            <p:nvPr/>
          </p:nvSpPr>
          <p:spPr>
            <a:xfrm>
              <a:off x="307850" y="2571750"/>
              <a:ext cx="180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3200" b="1" dirty="0">
                  <a:solidFill>
                    <a:schemeClr val="tx2"/>
                  </a:solidFill>
                  <a:latin typeface="Microsoft YaHei"/>
                  <a:ea typeface="Microsoft YaHei"/>
                  <a:cs typeface="Microsoft YaHei"/>
                  <a:sym typeface="Microsoft YaHei"/>
                </a:rPr>
                <a:t>A</a:t>
              </a:r>
              <a:endParaRPr lang="zh-TW" altLang="en-US" sz="3200" dirty="0">
                <a:solidFill>
                  <a:schemeClr val="tx2"/>
                </a:solidFill>
              </a:endParaRPr>
            </a:p>
          </p:txBody>
        </p:sp>
        <p:grpSp>
          <p:nvGrpSpPr>
            <p:cNvPr id="14" name="群組 13">
              <a:extLst>
                <a:ext uri="{FF2B5EF4-FFF2-40B4-BE49-F238E27FC236}">
                  <a16:creationId xmlns:a16="http://schemas.microsoft.com/office/drawing/2014/main" id="{380FD94C-615C-DD56-C6CF-D0A4ADCB7C66}"/>
                </a:ext>
              </a:extLst>
            </p:cNvPr>
            <p:cNvGrpSpPr/>
            <p:nvPr/>
          </p:nvGrpSpPr>
          <p:grpSpPr>
            <a:xfrm>
              <a:off x="3318585" y="2571750"/>
              <a:ext cx="5517566" cy="738052"/>
              <a:chOff x="3044592" y="2734382"/>
              <a:chExt cx="5517566" cy="738052"/>
            </a:xfrm>
          </p:grpSpPr>
          <p:sp>
            <p:nvSpPr>
              <p:cNvPr id="11" name="矩形 10">
                <a:extLst>
                  <a:ext uri="{FF2B5EF4-FFF2-40B4-BE49-F238E27FC236}">
                    <a16:creationId xmlns:a16="http://schemas.microsoft.com/office/drawing/2014/main" id="{0C27B484-9005-615F-AD87-E9D00CC54ECE}"/>
                  </a:ext>
                </a:extLst>
              </p:cNvPr>
              <p:cNvSpPr/>
              <p:nvPr/>
            </p:nvSpPr>
            <p:spPr>
              <a:xfrm>
                <a:off x="3044592" y="2734382"/>
                <a:ext cx="180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3200" b="1" dirty="0">
                    <a:solidFill>
                      <a:schemeClr val="tx2"/>
                    </a:solidFill>
                    <a:latin typeface="Microsoft YaHei"/>
                    <a:ea typeface="Microsoft YaHei"/>
                    <a:cs typeface="Microsoft YaHei"/>
                    <a:sym typeface="Microsoft YaHei"/>
                  </a:rPr>
                  <a:t>S</a:t>
                </a:r>
                <a:endParaRPr lang="zh-TW" altLang="en-US" sz="3200" dirty="0">
                  <a:solidFill>
                    <a:schemeClr val="tx2"/>
                  </a:solidFill>
                </a:endParaRPr>
              </a:p>
            </p:txBody>
          </p:sp>
          <p:sp>
            <p:nvSpPr>
              <p:cNvPr id="12" name="矩形 11">
                <a:extLst>
                  <a:ext uri="{FF2B5EF4-FFF2-40B4-BE49-F238E27FC236}">
                    <a16:creationId xmlns:a16="http://schemas.microsoft.com/office/drawing/2014/main" id="{20D04C41-A628-B67D-ECAA-E6EC89FC31EC}"/>
                  </a:ext>
                </a:extLst>
              </p:cNvPr>
              <p:cNvSpPr/>
              <p:nvPr/>
            </p:nvSpPr>
            <p:spPr>
              <a:xfrm rot="10800000">
                <a:off x="6762158" y="2734382"/>
                <a:ext cx="180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3200" b="1" dirty="0">
                    <a:solidFill>
                      <a:schemeClr val="tx2"/>
                    </a:solidFill>
                    <a:latin typeface="Microsoft YaHei"/>
                    <a:ea typeface="Microsoft YaHei"/>
                    <a:cs typeface="Microsoft YaHei"/>
                    <a:sym typeface="Microsoft YaHei"/>
                  </a:rPr>
                  <a:t>A</a:t>
                </a:r>
                <a:endParaRPr lang="zh-TW" altLang="en-US" sz="3200" dirty="0">
                  <a:solidFill>
                    <a:schemeClr val="tx2"/>
                  </a:solidFill>
                </a:endParaRPr>
              </a:p>
            </p:txBody>
          </p:sp>
          <p:sp>
            <p:nvSpPr>
              <p:cNvPr id="13" name="矩形 12">
                <a:extLst>
                  <a:ext uri="{FF2B5EF4-FFF2-40B4-BE49-F238E27FC236}">
                    <a16:creationId xmlns:a16="http://schemas.microsoft.com/office/drawing/2014/main" id="{4BF64958-BE2E-8D89-E980-B95D5EB5C1FA}"/>
                  </a:ext>
                </a:extLst>
              </p:cNvPr>
              <p:cNvSpPr/>
              <p:nvPr/>
            </p:nvSpPr>
            <p:spPr>
              <a:xfrm>
                <a:off x="4903375" y="2734382"/>
                <a:ext cx="180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3200" b="1" spc="600" dirty="0">
                    <a:solidFill>
                      <a:schemeClr val="tx2"/>
                    </a:solidFill>
                    <a:latin typeface="Microsoft YaHei"/>
                    <a:ea typeface="Microsoft YaHei"/>
                    <a:cs typeface="Microsoft YaHei"/>
                    <a:sym typeface="Microsoft YaHei"/>
                  </a:rPr>
                  <a:t>以</a:t>
                </a:r>
                <a:r>
                  <a:rPr lang="zh-TW" altLang="en-US" sz="3200" b="1" dirty="0">
                    <a:solidFill>
                      <a:schemeClr val="tx2"/>
                    </a:solidFill>
                    <a:latin typeface="Microsoft YaHei"/>
                    <a:ea typeface="Microsoft YaHei"/>
                    <a:cs typeface="Microsoft YaHei"/>
                    <a:sym typeface="Microsoft YaHei"/>
                  </a:rPr>
                  <a:t>为</a:t>
                </a:r>
              </a:p>
            </p:txBody>
          </p:sp>
        </p:grpSp>
      </p:grpSp>
    </p:spTree>
    <p:extLst>
      <p:ext uri="{BB962C8B-B14F-4D97-AF65-F5344CB8AC3E}">
        <p14:creationId xmlns:p14="http://schemas.microsoft.com/office/powerpoint/2010/main" val="369275453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感谢</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424584" y="2059177"/>
            <a:ext cx="4493538"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3200" dirty="0">
                <a:solidFill>
                  <a:schemeClr val="bg2"/>
                </a:solidFill>
              </a:rPr>
              <a:t>这个大学寄了</a:t>
            </a:r>
            <a:endParaRPr lang="en-US" altLang="zh-CN" sz="3200" dirty="0">
              <a:solidFill>
                <a:schemeClr val="bg2"/>
              </a:solidFill>
            </a:endParaRPr>
          </a:p>
          <a:p>
            <a:pPr algn="l"/>
            <a:r>
              <a:rPr lang="zh-CN" altLang="en-US" sz="3200" dirty="0">
                <a:solidFill>
                  <a:schemeClr val="bg2"/>
                </a:solidFill>
              </a:rPr>
              <a:t>一封</a:t>
            </a:r>
            <a:r>
              <a:rPr lang="zh-CN" altLang="en-US" sz="3200" dirty="0">
                <a:solidFill>
                  <a:schemeClr val="accent1"/>
                </a:solidFill>
              </a:rPr>
              <a:t>感谢</a:t>
            </a:r>
            <a:r>
              <a:rPr lang="zh-CN" altLang="en-US" sz="3200" dirty="0">
                <a:solidFill>
                  <a:schemeClr val="bg2"/>
                </a:solidFill>
              </a:rPr>
              <a:t>信给他们</a:t>
            </a:r>
            <a:r>
              <a:rPr lang="zh-TW" altLang="en-US" sz="3200" spc="0" dirty="0">
                <a:solidFill>
                  <a:schemeClr val="bg2"/>
                </a:solidFill>
              </a:rPr>
              <a:t>。</a:t>
            </a:r>
            <a:endParaRPr lang="zh-CN" altLang="en-US" sz="3200" spc="0" dirty="0">
              <a:solidFill>
                <a:schemeClr val="bg2"/>
              </a:solidFill>
            </a:endParaRPr>
          </a:p>
        </p:txBody>
      </p:sp>
      <p:pic>
        <p:nvPicPr>
          <p:cNvPr id="4" name="Picture 2" descr="武汉大学官方感谢信：感谢围棋界对抗击疫情捐助_棋牌_新浪竞技风暴_新浪网">
            <a:extLst>
              <a:ext uri="{FF2B5EF4-FFF2-40B4-BE49-F238E27FC236}">
                <a16:creationId xmlns:a16="http://schemas.microsoft.com/office/drawing/2014/main" id="{5A9B0158-C97A-A6A2-CCC9-DBC4A352CA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9582" y="231750"/>
            <a:ext cx="3235917" cy="46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93844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感谢</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505" y="1910588"/>
            <a:ext cx="8468985" cy="195521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accent1"/>
                </a:solidFill>
              </a:rPr>
              <a:t>感谢</a:t>
            </a:r>
            <a:r>
              <a:rPr lang="zh-CN" altLang="en-US" sz="2800" dirty="0">
                <a:solidFill>
                  <a:schemeClr val="bg2"/>
                </a:solidFill>
              </a:rPr>
              <a:t>大家参加这场聚会</a:t>
            </a:r>
            <a:r>
              <a:rPr lang="zh-CN" altLang="en-US" sz="2800" spc="0" dirty="0">
                <a:solidFill>
                  <a:schemeClr val="bg2"/>
                </a:solidFill>
              </a:rPr>
              <a:t>，</a:t>
            </a:r>
            <a:endParaRPr lang="en-US" altLang="zh-CN" sz="2800" spc="0" dirty="0">
              <a:solidFill>
                <a:schemeClr val="bg2"/>
              </a:solidFill>
            </a:endParaRPr>
          </a:p>
          <a:p>
            <a:r>
              <a:rPr lang="zh-CN" altLang="en-US" sz="2800" dirty="0">
                <a:solidFill>
                  <a:schemeClr val="bg2"/>
                </a:solidFill>
              </a:rPr>
              <a:t>也</a:t>
            </a:r>
            <a:r>
              <a:rPr lang="zh-CN" altLang="en-US" sz="2800" dirty="0">
                <a:solidFill>
                  <a:schemeClr val="accent1"/>
                </a:solidFill>
              </a:rPr>
              <a:t>感谢</a:t>
            </a:r>
            <a:r>
              <a:rPr lang="zh-CN" altLang="en-US" sz="2800" dirty="0">
                <a:solidFill>
                  <a:schemeClr val="bg2"/>
                </a:solidFill>
              </a:rPr>
              <a:t>这次的</a:t>
            </a:r>
            <a:r>
              <a:rPr lang="zh-CN" altLang="en-US" sz="2800" dirty="0"/>
              <a:t>计划</a:t>
            </a:r>
            <a:r>
              <a:rPr lang="zh-CN" altLang="en-US" sz="2800" dirty="0">
                <a:solidFill>
                  <a:schemeClr val="bg2"/>
                </a:solidFill>
              </a:rPr>
              <a:t>负责人</a:t>
            </a:r>
            <a:r>
              <a:rPr lang="zh-CN" altLang="en-US" sz="2800" dirty="0"/>
              <a:t>谈</a:t>
            </a:r>
            <a:r>
              <a:rPr lang="zh-CN" altLang="en-US" sz="2800" dirty="0">
                <a:solidFill>
                  <a:schemeClr val="bg2"/>
                </a:solidFill>
              </a:rPr>
              <a:t>成了这笔</a:t>
            </a:r>
            <a:r>
              <a:rPr lang="zh-CN" altLang="en-US" sz="2800" dirty="0"/>
              <a:t>生意</a:t>
            </a:r>
            <a:r>
              <a:rPr lang="zh-CN" altLang="en-US" sz="2800" spc="0" dirty="0">
                <a:solidFill>
                  <a:schemeClr val="bg2"/>
                </a:solidFill>
              </a:rPr>
              <a:t>。</a:t>
            </a:r>
            <a:endParaRPr lang="en-US" altLang="zh-CN" sz="2800" spc="0" dirty="0">
              <a:solidFill>
                <a:schemeClr val="bg2"/>
              </a:solidFill>
            </a:endParaRPr>
          </a:p>
          <a:p>
            <a:r>
              <a:rPr lang="zh-CN" altLang="en-US" sz="2800" dirty="0">
                <a:solidFill>
                  <a:schemeClr val="bg2"/>
                </a:solidFill>
              </a:rPr>
              <a:t>让我们庆祝这</a:t>
            </a:r>
            <a:r>
              <a:rPr lang="zh-CN" altLang="en-US" sz="2800" dirty="0"/>
              <a:t>一切</a:t>
            </a:r>
            <a:r>
              <a:rPr lang="zh-CN" altLang="en-US" sz="2800" spc="0" dirty="0">
                <a:solidFill>
                  <a:schemeClr val="bg2"/>
                </a:solidFill>
              </a:rPr>
              <a:t>吧！</a:t>
            </a:r>
          </a:p>
        </p:txBody>
      </p:sp>
    </p:spTree>
    <p:extLst>
      <p:ext uri="{BB962C8B-B14F-4D97-AF65-F5344CB8AC3E}">
        <p14:creationId xmlns:p14="http://schemas.microsoft.com/office/powerpoint/2010/main" val="117779488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感谢</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799443" y="2003457"/>
            <a:ext cx="5545108"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accent1"/>
                </a:solidFill>
              </a:rPr>
              <a:t>感谢</a:t>
            </a:r>
            <a:r>
              <a:rPr lang="zh-CN" altLang="en-US" sz="3200" dirty="0">
                <a:solidFill>
                  <a:schemeClr val="bg2"/>
                </a:solidFill>
              </a:rPr>
              <a:t>老师这几年的教导</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让我们学到很多知识</a:t>
            </a:r>
            <a:r>
              <a:rPr lang="zh-CN" altLang="en-US" sz="3200" spc="0" dirty="0">
                <a:solidFill>
                  <a:schemeClr val="bg2"/>
                </a:solidFill>
              </a:rPr>
              <a:t>。</a:t>
            </a:r>
          </a:p>
        </p:txBody>
      </p:sp>
    </p:spTree>
    <p:extLst>
      <p:ext uri="{BB962C8B-B14F-4D97-AF65-F5344CB8AC3E}">
        <p14:creationId xmlns:p14="http://schemas.microsoft.com/office/powerpoint/2010/main" val="126829992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1843528" y="2063918"/>
            <a:ext cx="545694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感谢 </a:t>
            </a:r>
            <a:r>
              <a:rPr lang="en-US" altLang="zh-TW" sz="6000" b="1" spc="600" dirty="0" err="1">
                <a:solidFill>
                  <a:schemeClr val="dk2"/>
                </a:solidFill>
                <a:latin typeface="Microsoft YaHei"/>
                <a:ea typeface="Microsoft YaHei"/>
                <a:cs typeface="Microsoft YaHei"/>
                <a:sym typeface="Microsoft YaHei"/>
              </a:rPr>
              <a:t>v.s</a:t>
            </a:r>
            <a:r>
              <a:rPr lang="en-US" altLang="zh-TW" sz="6000" b="1" spc="600" dirty="0">
                <a:solidFill>
                  <a:schemeClr val="dk2"/>
                </a:solidFill>
                <a:latin typeface="Microsoft YaHei"/>
                <a:ea typeface="Microsoft YaHei"/>
                <a:cs typeface="Microsoft YaHei"/>
                <a:sym typeface="Microsoft YaHei"/>
              </a:rPr>
              <a:t> </a:t>
            </a:r>
            <a:r>
              <a:rPr lang="zh-TW" altLang="en-US" sz="6000" b="1" spc="600" dirty="0">
                <a:solidFill>
                  <a:schemeClr val="dk2"/>
                </a:solidFill>
                <a:latin typeface="Microsoft YaHei"/>
                <a:ea typeface="Microsoft YaHei"/>
                <a:cs typeface="Microsoft YaHei"/>
                <a:sym typeface="Microsoft YaHei"/>
              </a:rPr>
              <a:t>谢</a:t>
            </a:r>
            <a:r>
              <a:rPr lang="zh-TW" altLang="en-US" sz="6000" b="1" dirty="0">
                <a:solidFill>
                  <a:schemeClr val="dk2"/>
                </a:solidFill>
                <a:latin typeface="Microsoft YaHei"/>
                <a:ea typeface="Microsoft YaHei"/>
                <a:cs typeface="Microsoft YaHei"/>
                <a:sym typeface="Microsoft YaHei"/>
              </a:rPr>
              <a:t>谢</a:t>
            </a:r>
            <a:endParaRPr lang="en-US" altLang="zh-TW" sz="6000" b="1" dirty="0">
              <a:solidFill>
                <a:schemeClr val="dk2"/>
              </a:solidFill>
              <a:latin typeface="Microsoft YaHei"/>
              <a:ea typeface="Microsoft YaHei"/>
              <a:cs typeface="Microsoft YaHei"/>
              <a:sym typeface="Microsoft YaHei"/>
            </a:endParaRPr>
          </a:p>
        </p:txBody>
      </p:sp>
    </p:spTree>
    <p:extLst>
      <p:ext uri="{BB962C8B-B14F-4D97-AF65-F5344CB8AC3E}">
        <p14:creationId xmlns:p14="http://schemas.microsoft.com/office/powerpoint/2010/main" val="186592160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感谢</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2812544" y="2571750"/>
            <a:ext cx="351891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请用</a:t>
            </a:r>
            <a:r>
              <a:rPr lang="zh-CN" altLang="en-US" sz="3200" dirty="0">
                <a:solidFill>
                  <a:schemeClr val="accent1"/>
                </a:solidFill>
              </a:rPr>
              <a:t>感谢</a:t>
            </a:r>
            <a:r>
              <a:rPr lang="zh-CN" altLang="en-US" sz="3200" dirty="0">
                <a:solidFill>
                  <a:schemeClr val="bg2"/>
                </a:solidFill>
              </a:rPr>
              <a:t>造句</a:t>
            </a:r>
            <a:r>
              <a:rPr lang="zh-CN" altLang="en-US" sz="3200" spc="0" dirty="0">
                <a:solidFill>
                  <a:schemeClr val="bg2"/>
                </a:solidFill>
              </a:rPr>
              <a:t>。</a:t>
            </a:r>
          </a:p>
        </p:txBody>
      </p:sp>
    </p:spTree>
    <p:extLst>
      <p:ext uri="{BB962C8B-B14F-4D97-AF65-F5344CB8AC3E}">
        <p14:creationId xmlns:p14="http://schemas.microsoft.com/office/powerpoint/2010/main" val="352240917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235736" y="2063918"/>
            <a:ext cx="2672526"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消息</a:t>
            </a:r>
            <a:r>
              <a:rPr lang="en-US" altLang="zh-TW" sz="6000" b="1" spc="600" dirty="0">
                <a:solidFill>
                  <a:schemeClr val="dk2"/>
                </a:solidFill>
                <a:latin typeface="Microsoft YaHei"/>
                <a:ea typeface="Microsoft YaHei"/>
                <a:cs typeface="Microsoft YaHei"/>
                <a:sym typeface="Microsoft YaHei"/>
              </a:rPr>
              <a:t>.</a:t>
            </a:r>
            <a:r>
              <a:rPr lang="en-US" altLang="zh-TW" sz="6000" b="1" dirty="0">
                <a:solidFill>
                  <a:schemeClr val="dk2"/>
                </a:solidFill>
                <a:latin typeface="Microsoft YaHei"/>
                <a:ea typeface="Microsoft YaHei"/>
                <a:cs typeface="Microsoft YaHei"/>
                <a:sym typeface="Microsoft YaHei"/>
              </a:rPr>
              <a:t>n</a:t>
            </a:r>
          </a:p>
        </p:txBody>
      </p:sp>
    </p:spTree>
    <p:extLst>
      <p:ext uri="{BB962C8B-B14F-4D97-AF65-F5344CB8AC3E}">
        <p14:creationId xmlns:p14="http://schemas.microsoft.com/office/powerpoint/2010/main" val="12205535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消息</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505" y="1384081"/>
            <a:ext cx="846898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他们收到老板的</a:t>
            </a:r>
            <a:r>
              <a:rPr lang="zh-CN" altLang="en-US" sz="3200" dirty="0">
                <a:solidFill>
                  <a:schemeClr val="accent1"/>
                </a:solidFill>
              </a:rPr>
              <a:t>消息</a:t>
            </a:r>
            <a:r>
              <a:rPr lang="zh-CN" altLang="en-US" sz="3200" dirty="0">
                <a:solidFill>
                  <a:schemeClr val="bg2"/>
                </a:solidFill>
              </a:rPr>
              <a:t>，今天提早下班</a:t>
            </a:r>
            <a:r>
              <a:rPr lang="zh-TW" altLang="en-US" sz="3200" spc="0" dirty="0">
                <a:solidFill>
                  <a:schemeClr val="bg2"/>
                </a:solidFill>
              </a:rPr>
              <a:t>。</a:t>
            </a:r>
            <a:endParaRPr lang="zh-CN" altLang="en-US" sz="3200" spc="0" dirty="0">
              <a:solidFill>
                <a:schemeClr val="bg2"/>
              </a:solidFill>
            </a:endParaRPr>
          </a:p>
        </p:txBody>
      </p:sp>
      <p:pic>
        <p:nvPicPr>
          <p:cNvPr id="4" name="Picture 2" descr="跳跃欢呼的商务人物图片设计元素素材免费下载(图片编号:6069245)-六图网">
            <a:extLst>
              <a:ext uri="{FF2B5EF4-FFF2-40B4-BE49-F238E27FC236}">
                <a16:creationId xmlns:a16="http://schemas.microsoft.com/office/drawing/2014/main" id="{DFB70E4A-C7A3-915D-20D1-406CEC394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8831" y="2318838"/>
            <a:ext cx="2746332"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39891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消息</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555514" y="1150180"/>
            <a:ext cx="8032968"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他不知道从哪里听到了公司要倒的</a:t>
            </a:r>
            <a:r>
              <a:rPr lang="zh-CN" altLang="en-US" sz="2800" dirty="0">
                <a:solidFill>
                  <a:schemeClr val="accent1"/>
                </a:solidFill>
              </a:rPr>
              <a:t>消息</a:t>
            </a:r>
            <a:r>
              <a:rPr lang="zh-CN" altLang="en-US" sz="2800" spc="0" dirty="0">
                <a:solidFill>
                  <a:schemeClr val="bg2"/>
                </a:solidFill>
              </a:rPr>
              <a:t>，</a:t>
            </a:r>
            <a:endParaRPr lang="en-US" altLang="zh-CN" sz="2800" spc="0" dirty="0">
              <a:solidFill>
                <a:schemeClr val="bg2"/>
              </a:solidFill>
            </a:endParaRPr>
          </a:p>
          <a:p>
            <a:r>
              <a:rPr lang="zh-CN" altLang="en-US" sz="2800" dirty="0">
                <a:solidFill>
                  <a:schemeClr val="bg2"/>
                </a:solidFill>
              </a:rPr>
              <a:t>大家都很紧张</a:t>
            </a:r>
            <a:r>
              <a:rPr lang="zh-TW" altLang="en-US" sz="2800" spc="0" dirty="0">
                <a:solidFill>
                  <a:schemeClr val="bg2"/>
                </a:solidFill>
              </a:rPr>
              <a:t>。</a:t>
            </a:r>
            <a:endParaRPr lang="zh-CN" altLang="en-US" sz="2800" spc="0" dirty="0">
              <a:solidFill>
                <a:schemeClr val="bg2"/>
              </a:solidFill>
            </a:endParaRPr>
          </a:p>
        </p:txBody>
      </p:sp>
      <p:pic>
        <p:nvPicPr>
          <p:cNvPr id="5" name="Picture 2" descr="犯錯不可恥、有話請直說──在講求團隊合作的荷蘭職場，工作不是你一個人的事！｜阿陞／讀者投書｜換日線">
            <a:extLst>
              <a:ext uri="{FF2B5EF4-FFF2-40B4-BE49-F238E27FC236}">
                <a16:creationId xmlns:a16="http://schemas.microsoft.com/office/drawing/2014/main" id="{A1D75240-A177-2BC8-11D1-99C55C61B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1748" y="2684437"/>
            <a:ext cx="3500499"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18854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消息</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863565" y="1150180"/>
            <a:ext cx="5416868"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他跟大家宣布了一个</a:t>
            </a:r>
            <a:r>
              <a:rPr lang="zh-CN" altLang="en-US" sz="2800" dirty="0">
                <a:solidFill>
                  <a:schemeClr val="accent1"/>
                </a:solidFill>
              </a:rPr>
              <a:t>消息</a:t>
            </a:r>
            <a:r>
              <a:rPr lang="zh-CN" altLang="en-US" sz="2800" spc="0" dirty="0">
                <a:solidFill>
                  <a:schemeClr val="bg2"/>
                </a:solidFill>
              </a:rPr>
              <a:t>，</a:t>
            </a:r>
            <a:endParaRPr lang="en-US" altLang="zh-CN" sz="2800" spc="0" dirty="0">
              <a:solidFill>
                <a:schemeClr val="bg2"/>
              </a:solidFill>
            </a:endParaRPr>
          </a:p>
          <a:p>
            <a:r>
              <a:rPr lang="zh-CN" altLang="en-US" sz="2800" dirty="0">
                <a:solidFill>
                  <a:schemeClr val="bg2"/>
                </a:solidFill>
              </a:rPr>
              <a:t>老板提高大家的薪水了</a:t>
            </a:r>
            <a:r>
              <a:rPr lang="zh-TW" altLang="en-US" sz="2800" spc="0" dirty="0">
                <a:solidFill>
                  <a:schemeClr val="bg2"/>
                </a:solidFill>
              </a:rPr>
              <a:t>！</a:t>
            </a:r>
            <a:endParaRPr lang="en-US" altLang="zh-CN" sz="2800" spc="0" dirty="0">
              <a:solidFill>
                <a:schemeClr val="bg2"/>
              </a:solidFill>
            </a:endParaRPr>
          </a:p>
        </p:txBody>
      </p:sp>
      <p:pic>
        <p:nvPicPr>
          <p:cNvPr id="4" name="Picture 2" descr="經營企業7大面向：塑造容許犯錯的環境，秉持快速訓練運用原則| workworks 職場人&quot;">
            <a:extLst>
              <a:ext uri="{FF2B5EF4-FFF2-40B4-BE49-F238E27FC236}">
                <a16:creationId xmlns:a16="http://schemas.microsoft.com/office/drawing/2014/main" id="{B8C9F1CB-3BD7-8BFC-FBBB-CC97EE83D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228" y="2684437"/>
            <a:ext cx="3389538"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51414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消息</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593986" y="1395108"/>
            <a:ext cx="7956024"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他在新闻上看到欧洲的电要变贵的</a:t>
            </a:r>
            <a:r>
              <a:rPr lang="zh-CN" altLang="en-US" sz="2800" dirty="0">
                <a:solidFill>
                  <a:schemeClr val="accent1"/>
                </a:solidFill>
              </a:rPr>
              <a:t>消息</a:t>
            </a:r>
            <a:r>
              <a:rPr lang="zh-TW" altLang="en-US" sz="2800" spc="0" dirty="0">
                <a:solidFill>
                  <a:schemeClr val="bg2"/>
                </a:solidFill>
              </a:rPr>
              <a:t>。</a:t>
            </a:r>
            <a:endParaRPr lang="zh-CN" altLang="en-US" sz="2800" spc="0" dirty="0">
              <a:solidFill>
                <a:schemeClr val="bg2"/>
              </a:solidFill>
            </a:endParaRPr>
          </a:p>
        </p:txBody>
      </p:sp>
      <p:pic>
        <p:nvPicPr>
          <p:cNvPr id="5" name="Picture 2" descr="電費上漲的形象-插圖素材[72678247] - PIXTA圖庫">
            <a:extLst>
              <a:ext uri="{FF2B5EF4-FFF2-40B4-BE49-F238E27FC236}">
                <a16:creationId xmlns:a16="http://schemas.microsoft.com/office/drawing/2014/main" id="{FDA37963-4DF2-884F-027E-C0AC78C00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0016" y="2279337"/>
            <a:ext cx="2443965"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808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3686181" y="2063919"/>
            <a:ext cx="1771639"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赚</a:t>
            </a:r>
            <a:r>
              <a:rPr lang="en-US" altLang="zh-TW" sz="6000" b="1" spc="600" dirty="0">
                <a:solidFill>
                  <a:schemeClr val="dk2"/>
                </a:solidFill>
                <a:latin typeface="Microsoft YaHei"/>
                <a:ea typeface="Microsoft YaHei"/>
                <a:cs typeface="Microsoft YaHei"/>
                <a:sym typeface="Microsoft YaHei"/>
              </a:rPr>
              <a:t>.</a:t>
            </a:r>
            <a:r>
              <a:rPr lang="en-US" altLang="zh-TW" sz="6000" b="1" dirty="0">
                <a:solidFill>
                  <a:schemeClr val="dk2"/>
                </a:solidFill>
                <a:latin typeface="Microsoft YaHei"/>
                <a:ea typeface="Microsoft YaHei"/>
                <a:cs typeface="Microsoft YaHei"/>
                <a:sym typeface="Microsoft YaHei"/>
              </a:rPr>
              <a:t>v</a:t>
            </a:r>
          </a:p>
        </p:txBody>
      </p:sp>
    </p:spTree>
    <p:extLst>
      <p:ext uri="{BB962C8B-B14F-4D97-AF65-F5344CB8AC3E}">
        <p14:creationId xmlns:p14="http://schemas.microsoft.com/office/powerpoint/2010/main" val="327890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以为</a:t>
            </a:r>
            <a:endParaRPr lang="zh-TW" altLang="en-US" dirty="0">
              <a:solidFill>
                <a:schemeClr val="bg1"/>
              </a:solidFill>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773524" y="1162343"/>
            <a:ext cx="7596952"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他</a:t>
            </a:r>
            <a:r>
              <a:rPr lang="zh-CN" altLang="en-US" sz="2800" dirty="0">
                <a:solidFill>
                  <a:schemeClr val="accent1"/>
                </a:solidFill>
              </a:rPr>
              <a:t>以为</a:t>
            </a:r>
            <a:r>
              <a:rPr lang="zh-CN" altLang="en-US" sz="2800" dirty="0">
                <a:solidFill>
                  <a:schemeClr val="bg2"/>
                </a:solidFill>
              </a:rPr>
              <a:t>非洲市场这么大，一定很好</a:t>
            </a:r>
            <a:r>
              <a:rPr lang="zh-CN" altLang="en-US" sz="2800" dirty="0"/>
              <a:t>赚</a:t>
            </a:r>
            <a:r>
              <a:rPr lang="zh-CN" altLang="en-US" sz="2800" dirty="0">
                <a:solidFill>
                  <a:schemeClr val="bg2"/>
                </a:solidFill>
              </a:rPr>
              <a:t>，</a:t>
            </a:r>
          </a:p>
          <a:p>
            <a:r>
              <a:rPr lang="zh-CN" altLang="en-US" sz="2800" dirty="0">
                <a:solidFill>
                  <a:schemeClr val="bg2"/>
                </a:solidFill>
              </a:rPr>
              <a:t>没想到这么多东西完全卖不出去。</a:t>
            </a:r>
          </a:p>
        </p:txBody>
      </p:sp>
      <p:pic>
        <p:nvPicPr>
          <p:cNvPr id="4" name="Picture 2" descr="該怎麼挑選租倉庫店家？三個原則幫你分辨完美收納儲物空間">
            <a:extLst>
              <a:ext uri="{FF2B5EF4-FFF2-40B4-BE49-F238E27FC236}">
                <a16:creationId xmlns:a16="http://schemas.microsoft.com/office/drawing/2014/main" id="{5987DFF4-A7BF-3BEC-9FC8-B31FFD762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9250" y="2672273"/>
            <a:ext cx="30855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1342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消息</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19499" y="2571750"/>
            <a:ext cx="8905002"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他</a:t>
            </a:r>
            <a:r>
              <a:rPr lang="zh-CN" altLang="en-US" sz="2800" dirty="0"/>
              <a:t>并</a:t>
            </a:r>
            <a:r>
              <a:rPr lang="zh-CN" altLang="en-US" sz="2800" dirty="0">
                <a:solidFill>
                  <a:schemeClr val="bg2"/>
                </a:solidFill>
              </a:rPr>
              <a:t>不诚实，所以不要相信他说的任何</a:t>
            </a:r>
            <a:r>
              <a:rPr lang="zh-CN" altLang="en-US" sz="2800" dirty="0">
                <a:solidFill>
                  <a:schemeClr val="accent1"/>
                </a:solidFill>
              </a:rPr>
              <a:t>消息</a:t>
            </a:r>
            <a:r>
              <a:rPr lang="zh-CN" altLang="en-US" sz="2800" spc="0" dirty="0">
                <a:solidFill>
                  <a:schemeClr val="bg2"/>
                </a:solidFill>
              </a:rPr>
              <a:t>。</a:t>
            </a:r>
          </a:p>
        </p:txBody>
      </p:sp>
    </p:spTree>
    <p:extLst>
      <p:ext uri="{BB962C8B-B14F-4D97-AF65-F5344CB8AC3E}">
        <p14:creationId xmlns:p14="http://schemas.microsoft.com/office/powerpoint/2010/main" val="94687294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消息</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43920" y="1400173"/>
            <a:ext cx="8456161" cy="3269613"/>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en-US" altLang="zh-CN" sz="2000" dirty="0">
                <a:solidFill>
                  <a:schemeClr val="bg2"/>
                </a:solidFill>
              </a:rPr>
              <a:t>A </a:t>
            </a:r>
            <a:r>
              <a:rPr lang="zh-CN" altLang="en-US" sz="2000" dirty="0">
                <a:solidFill>
                  <a:schemeClr val="bg2"/>
                </a:solidFill>
              </a:rPr>
              <a:t>和 </a:t>
            </a:r>
            <a:r>
              <a:rPr lang="en-US" altLang="zh-CN" sz="2000" dirty="0">
                <a:solidFill>
                  <a:schemeClr val="bg2"/>
                </a:solidFill>
              </a:rPr>
              <a:t>B </a:t>
            </a:r>
            <a:r>
              <a:rPr lang="zh-CN" altLang="en-US" sz="2000" dirty="0">
                <a:solidFill>
                  <a:schemeClr val="bg2"/>
                </a:solidFill>
              </a:rPr>
              <a:t>在沙漠迷了路。</a:t>
            </a:r>
            <a:endParaRPr lang="en-US" altLang="zh-CN" sz="2000" dirty="0">
              <a:solidFill>
                <a:schemeClr val="bg2"/>
              </a:solidFill>
            </a:endParaRPr>
          </a:p>
          <a:p>
            <a:pPr algn="l"/>
            <a:endParaRPr lang="en-US" altLang="zh-CN" sz="2000" dirty="0">
              <a:solidFill>
                <a:schemeClr val="bg2"/>
              </a:solidFill>
            </a:endParaRPr>
          </a:p>
          <a:p>
            <a:pPr algn="l"/>
            <a:r>
              <a:rPr lang="en-US" altLang="zh-CN" sz="2000" dirty="0">
                <a:solidFill>
                  <a:schemeClr val="bg2"/>
                </a:solidFill>
              </a:rPr>
              <a:t>A</a:t>
            </a:r>
            <a:r>
              <a:rPr lang="zh-CN" altLang="en-US" sz="2000" dirty="0">
                <a:solidFill>
                  <a:schemeClr val="bg2"/>
                </a:solidFill>
              </a:rPr>
              <a:t>：我有一个好</a:t>
            </a:r>
            <a:r>
              <a:rPr lang="zh-CN" altLang="en-US" sz="2000" dirty="0">
                <a:solidFill>
                  <a:schemeClr val="accent1"/>
                </a:solidFill>
              </a:rPr>
              <a:t>消息</a:t>
            </a:r>
            <a:r>
              <a:rPr lang="zh-CN" altLang="en-US" sz="2000" dirty="0">
                <a:solidFill>
                  <a:schemeClr val="bg2"/>
                </a:solidFill>
              </a:rPr>
              <a:t>跟坏</a:t>
            </a:r>
            <a:r>
              <a:rPr lang="zh-CN" altLang="en-US" sz="2000" dirty="0">
                <a:solidFill>
                  <a:schemeClr val="accent1"/>
                </a:solidFill>
              </a:rPr>
              <a:t>消息</a:t>
            </a:r>
            <a:r>
              <a:rPr lang="zh-CN" altLang="en-US" sz="2000" dirty="0">
                <a:solidFill>
                  <a:schemeClr val="bg2"/>
                </a:solidFill>
              </a:rPr>
              <a:t>要告诉你，你想先听哪个？</a:t>
            </a:r>
            <a:endParaRPr lang="en-US" altLang="zh-CN" sz="2000" dirty="0">
              <a:solidFill>
                <a:schemeClr val="bg2"/>
              </a:solidFill>
            </a:endParaRPr>
          </a:p>
          <a:p>
            <a:pPr algn="l"/>
            <a:r>
              <a:rPr lang="en-US" altLang="zh-CN" sz="2000" dirty="0">
                <a:solidFill>
                  <a:schemeClr val="bg2"/>
                </a:solidFill>
              </a:rPr>
              <a:t>B</a:t>
            </a:r>
            <a:r>
              <a:rPr lang="zh-CN" altLang="en-US" sz="2000" dirty="0">
                <a:solidFill>
                  <a:schemeClr val="bg2"/>
                </a:solidFill>
              </a:rPr>
              <a:t>：先讲坏</a:t>
            </a:r>
            <a:r>
              <a:rPr lang="zh-CN" altLang="en-US" sz="2000" dirty="0">
                <a:solidFill>
                  <a:schemeClr val="accent1"/>
                </a:solidFill>
              </a:rPr>
              <a:t>消息</a:t>
            </a:r>
            <a:r>
              <a:rPr lang="zh-CN" altLang="en-US" sz="2000" dirty="0">
                <a:solidFill>
                  <a:schemeClr val="bg2"/>
                </a:solidFill>
              </a:rPr>
              <a:t>吧。</a:t>
            </a:r>
            <a:endParaRPr lang="en-US" altLang="zh-CN" sz="2000" dirty="0">
              <a:solidFill>
                <a:schemeClr val="bg2"/>
              </a:solidFill>
            </a:endParaRPr>
          </a:p>
          <a:p>
            <a:pPr algn="l"/>
            <a:r>
              <a:rPr lang="en-US" altLang="zh-CN" sz="2000" dirty="0">
                <a:solidFill>
                  <a:schemeClr val="bg2"/>
                </a:solidFill>
              </a:rPr>
              <a:t>A</a:t>
            </a:r>
            <a:r>
              <a:rPr lang="zh-CN" altLang="en-US" sz="2000" dirty="0">
                <a:solidFill>
                  <a:schemeClr val="bg2"/>
                </a:solidFill>
              </a:rPr>
              <a:t>：我们这几天只能吃沙子了。</a:t>
            </a:r>
            <a:endParaRPr lang="en-US" altLang="zh-CN" sz="2000" dirty="0">
              <a:solidFill>
                <a:schemeClr val="bg2"/>
              </a:solidFill>
            </a:endParaRPr>
          </a:p>
          <a:p>
            <a:pPr algn="l"/>
            <a:r>
              <a:rPr lang="en-US" altLang="zh-CN" sz="2000" dirty="0">
                <a:solidFill>
                  <a:schemeClr val="bg2"/>
                </a:solidFill>
              </a:rPr>
              <a:t>B</a:t>
            </a:r>
            <a:r>
              <a:rPr lang="zh-CN" altLang="en-US" sz="2000" dirty="0">
                <a:solidFill>
                  <a:schemeClr val="bg2"/>
                </a:solidFill>
              </a:rPr>
              <a:t>：好</a:t>
            </a:r>
            <a:r>
              <a:rPr lang="zh-CN" altLang="en-US" sz="2000" dirty="0">
                <a:solidFill>
                  <a:schemeClr val="accent1"/>
                </a:solidFill>
              </a:rPr>
              <a:t>消息</a:t>
            </a:r>
            <a:r>
              <a:rPr lang="zh-CN" altLang="en-US" sz="2000" dirty="0">
                <a:solidFill>
                  <a:schemeClr val="bg2"/>
                </a:solidFill>
              </a:rPr>
              <a:t>是什么？</a:t>
            </a:r>
            <a:endParaRPr lang="en-US" altLang="zh-CN" sz="2000" dirty="0">
              <a:solidFill>
                <a:schemeClr val="bg2"/>
              </a:solidFill>
            </a:endParaRPr>
          </a:p>
          <a:p>
            <a:pPr algn="l"/>
            <a:r>
              <a:rPr lang="en-US" altLang="zh-CN" sz="2000" dirty="0">
                <a:solidFill>
                  <a:schemeClr val="bg2"/>
                </a:solidFill>
              </a:rPr>
              <a:t>A</a:t>
            </a:r>
            <a:r>
              <a:rPr lang="zh-CN" altLang="en-US" sz="2000" dirty="0">
                <a:solidFill>
                  <a:schemeClr val="bg2"/>
                </a:solidFill>
              </a:rPr>
              <a:t>：我们有很多沙子。</a:t>
            </a:r>
            <a:endParaRPr lang="zh-CN" altLang="en-US" sz="2000" spc="0" dirty="0">
              <a:solidFill>
                <a:schemeClr val="bg2"/>
              </a:solidFill>
            </a:endParaRPr>
          </a:p>
        </p:txBody>
      </p:sp>
    </p:spTree>
    <p:extLst>
      <p:ext uri="{BB962C8B-B14F-4D97-AF65-F5344CB8AC3E}">
        <p14:creationId xmlns:p14="http://schemas.microsoft.com/office/powerpoint/2010/main" val="390057357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消息</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12132" y="2193131"/>
            <a:ext cx="6519734"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如果同时有好</a:t>
            </a:r>
            <a:r>
              <a:rPr lang="zh-CN" altLang="en-US" sz="3200" dirty="0">
                <a:solidFill>
                  <a:schemeClr val="accent1"/>
                </a:solidFill>
              </a:rPr>
              <a:t>消息</a:t>
            </a:r>
            <a:r>
              <a:rPr lang="zh-CN" altLang="en-US" sz="3200" dirty="0">
                <a:solidFill>
                  <a:schemeClr val="bg2"/>
                </a:solidFill>
              </a:rPr>
              <a:t>和坏</a:t>
            </a:r>
            <a:r>
              <a:rPr lang="zh-CN" altLang="en-US" sz="3200" dirty="0">
                <a:solidFill>
                  <a:schemeClr val="accent1"/>
                </a:solidFill>
              </a:rPr>
              <a:t>消息</a:t>
            </a:r>
            <a:r>
              <a:rPr lang="zh-CN" altLang="en-US" sz="3200" dirty="0">
                <a:solidFill>
                  <a:schemeClr val="bg2"/>
                </a:solidFill>
              </a:rPr>
              <a:t>，</a:t>
            </a:r>
            <a:endParaRPr lang="en-US" altLang="zh-CN" sz="3200" dirty="0">
              <a:solidFill>
                <a:schemeClr val="bg2"/>
              </a:solidFill>
            </a:endParaRPr>
          </a:p>
          <a:p>
            <a:r>
              <a:rPr lang="zh-CN" altLang="en-US" sz="3200" dirty="0">
                <a:solidFill>
                  <a:schemeClr val="bg2"/>
                </a:solidFill>
              </a:rPr>
              <a:t>你会先说哪一个</a:t>
            </a:r>
            <a:r>
              <a:rPr lang="zh-CN" altLang="en-US" sz="3200" spc="0" dirty="0">
                <a:solidFill>
                  <a:schemeClr val="bg2"/>
                </a:solidFill>
              </a:rPr>
              <a:t>？</a:t>
            </a:r>
          </a:p>
        </p:txBody>
      </p:sp>
    </p:spTree>
    <p:extLst>
      <p:ext uri="{BB962C8B-B14F-4D97-AF65-F5344CB8AC3E}">
        <p14:creationId xmlns:p14="http://schemas.microsoft.com/office/powerpoint/2010/main" val="312837282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消息</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619635" y="2571750"/>
            <a:ext cx="790472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你会从哪里得知朋友的最新</a:t>
            </a:r>
            <a:r>
              <a:rPr lang="zh-CN" altLang="en-US" sz="3200" dirty="0">
                <a:solidFill>
                  <a:schemeClr val="accent1"/>
                </a:solidFill>
              </a:rPr>
              <a:t>消息</a:t>
            </a:r>
            <a:r>
              <a:rPr lang="zh-CN" altLang="en-US" sz="3200" dirty="0">
                <a:solidFill>
                  <a:schemeClr val="bg2"/>
                </a:solidFill>
              </a:rPr>
              <a:t>呢</a:t>
            </a:r>
            <a:r>
              <a:rPr lang="zh-CN" altLang="en-US" sz="3200" spc="0" dirty="0">
                <a:solidFill>
                  <a:schemeClr val="bg2"/>
                </a:solidFill>
              </a:rPr>
              <a:t>？</a:t>
            </a:r>
          </a:p>
        </p:txBody>
      </p:sp>
    </p:spTree>
    <p:extLst>
      <p:ext uri="{BB962C8B-B14F-4D97-AF65-F5344CB8AC3E}">
        <p14:creationId xmlns:p14="http://schemas.microsoft.com/office/powerpoint/2010/main" val="15267801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2669875" y="2063918"/>
            <a:ext cx="3804248"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按时</a:t>
            </a:r>
            <a:r>
              <a:rPr lang="en-US" altLang="zh-TW" sz="6000" b="1" spc="600" dirty="0">
                <a:solidFill>
                  <a:schemeClr val="dk2"/>
                </a:solidFill>
                <a:latin typeface="Microsoft YaHei"/>
                <a:ea typeface="Microsoft YaHei"/>
                <a:cs typeface="Microsoft YaHei"/>
                <a:sym typeface="Microsoft YaHei"/>
              </a:rPr>
              <a:t>.ad</a:t>
            </a:r>
            <a:r>
              <a:rPr lang="en-US" altLang="zh-TW" sz="6000" b="1" dirty="0">
                <a:solidFill>
                  <a:schemeClr val="dk2"/>
                </a:solidFill>
                <a:latin typeface="Microsoft YaHei"/>
                <a:ea typeface="Microsoft YaHei"/>
                <a:cs typeface="Microsoft YaHei"/>
                <a:sym typeface="Microsoft YaHei"/>
              </a:rPr>
              <a:t>v</a:t>
            </a:r>
          </a:p>
        </p:txBody>
      </p:sp>
    </p:spTree>
    <p:extLst>
      <p:ext uri="{BB962C8B-B14F-4D97-AF65-F5344CB8AC3E}">
        <p14:creationId xmlns:p14="http://schemas.microsoft.com/office/powerpoint/2010/main" val="290948770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按时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507" y="1096699"/>
            <a:ext cx="8468985"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这份报告要在十月二十日交给老师</a:t>
            </a:r>
            <a:r>
              <a:rPr lang="zh-CN" altLang="en-US" sz="2800" spc="0" dirty="0">
                <a:solidFill>
                  <a:schemeClr val="bg2"/>
                </a:solidFill>
              </a:rPr>
              <a:t>，</a:t>
            </a:r>
          </a:p>
          <a:p>
            <a:r>
              <a:rPr lang="zh-CN" altLang="en-US" sz="2800" dirty="0">
                <a:solidFill>
                  <a:schemeClr val="bg2"/>
                </a:solidFill>
              </a:rPr>
              <a:t>他们在十月二十日把报告</a:t>
            </a:r>
            <a:r>
              <a:rPr lang="zh-CN" altLang="en-US" sz="2800" dirty="0">
                <a:solidFill>
                  <a:schemeClr val="accent1"/>
                </a:solidFill>
              </a:rPr>
              <a:t>按时</a:t>
            </a:r>
            <a:r>
              <a:rPr lang="zh-CN" altLang="en-US" sz="2800" dirty="0">
                <a:solidFill>
                  <a:schemeClr val="bg2"/>
                </a:solidFill>
              </a:rPr>
              <a:t>交给了老师</a:t>
            </a:r>
            <a:r>
              <a:rPr lang="zh-CN" altLang="en-US" sz="2800" spc="0" dirty="0">
                <a:solidFill>
                  <a:schemeClr val="bg2"/>
                </a:solidFill>
              </a:rPr>
              <a:t>。</a:t>
            </a:r>
          </a:p>
        </p:txBody>
      </p:sp>
      <p:pic>
        <p:nvPicPr>
          <p:cNvPr id="5" name="Picture 2" descr="Happy little girl finishing her homework and reaching for tablet">
            <a:extLst>
              <a:ext uri="{FF2B5EF4-FFF2-40B4-BE49-F238E27FC236}">
                <a16:creationId xmlns:a16="http://schemas.microsoft.com/office/drawing/2014/main" id="{D15DBEBB-F7F5-6B1A-9E87-C794F2D4B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583" y="2646478"/>
            <a:ext cx="3234832"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88240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按时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068476" y="1377551"/>
            <a:ext cx="7007047"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他每六小时必须</a:t>
            </a:r>
            <a:r>
              <a:rPr lang="zh-CN" altLang="en-US" sz="3200" dirty="0">
                <a:solidFill>
                  <a:schemeClr val="accent1"/>
                </a:solidFill>
              </a:rPr>
              <a:t>按时</a:t>
            </a:r>
            <a:r>
              <a:rPr lang="zh-CN" altLang="en-US" sz="3200" dirty="0">
                <a:solidFill>
                  <a:schemeClr val="bg2"/>
                </a:solidFill>
              </a:rPr>
              <a:t>吃一次药。</a:t>
            </a:r>
          </a:p>
        </p:txBody>
      </p:sp>
      <p:pic>
        <p:nvPicPr>
          <p:cNvPr id="4" name="Picture 2" descr="忘記按時吃藥怎麼辦？ 補吃藥得懂「時間切半」原則避免副作用| 匯流新聞網">
            <a:extLst>
              <a:ext uri="{FF2B5EF4-FFF2-40B4-BE49-F238E27FC236}">
                <a16:creationId xmlns:a16="http://schemas.microsoft.com/office/drawing/2014/main" id="{E2C5372E-386F-DD5B-2DB3-30B5EE71D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944" y="2305777"/>
            <a:ext cx="3778110"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90469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按时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93849" y="1383502"/>
            <a:ext cx="895629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我们要在八月</a:t>
            </a:r>
            <a:r>
              <a:rPr lang="zh-CN" altLang="en-US" sz="3200" dirty="0">
                <a:solidFill>
                  <a:schemeClr val="accent1"/>
                </a:solidFill>
              </a:rPr>
              <a:t>按时</a:t>
            </a:r>
            <a:r>
              <a:rPr lang="zh-CN" altLang="en-US" sz="3200" dirty="0">
                <a:solidFill>
                  <a:schemeClr val="bg2"/>
                </a:solidFill>
              </a:rPr>
              <a:t>完成这个</a:t>
            </a:r>
            <a:r>
              <a:rPr lang="zh-CN" altLang="en-US" sz="3200" dirty="0"/>
              <a:t>计划</a:t>
            </a:r>
            <a:r>
              <a:rPr lang="zh-CN" altLang="en-US" sz="3200" dirty="0">
                <a:solidFill>
                  <a:schemeClr val="bg2"/>
                </a:solidFill>
              </a:rPr>
              <a:t>，加油</a:t>
            </a:r>
            <a:r>
              <a:rPr lang="zh-TW" altLang="en-US" sz="3200" spc="0" dirty="0">
                <a:solidFill>
                  <a:schemeClr val="bg2"/>
                </a:solidFill>
              </a:rPr>
              <a:t>！</a:t>
            </a:r>
            <a:endParaRPr lang="en-US" altLang="zh-CN" sz="3200" spc="0" dirty="0">
              <a:solidFill>
                <a:schemeClr val="bg2"/>
              </a:solidFill>
            </a:endParaRPr>
          </a:p>
        </p:txBody>
      </p:sp>
      <p:pic>
        <p:nvPicPr>
          <p:cNvPr id="5" name="Picture 2" descr="我如何幫你？」簡單的問句團隊士氣大增| 我能怎麼幫你| 團隊合作| 價值感| 大紀元">
            <a:extLst>
              <a:ext uri="{FF2B5EF4-FFF2-40B4-BE49-F238E27FC236}">
                <a16:creationId xmlns:a16="http://schemas.microsoft.com/office/drawing/2014/main" id="{C411F129-D309-37F8-0ADB-54E1FA98D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0891" y="2305777"/>
            <a:ext cx="4482214"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7982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按时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94262" y="2169414"/>
            <a:ext cx="5955476"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t>原来</a:t>
            </a:r>
            <a:r>
              <a:rPr lang="zh-CN" altLang="en-US" sz="3200" dirty="0">
                <a:solidFill>
                  <a:schemeClr val="bg2"/>
                </a:solidFill>
              </a:rPr>
              <a:t>他还没有写完论文</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我</a:t>
            </a:r>
            <a:r>
              <a:rPr lang="zh-CN" altLang="en-US" sz="3200" dirty="0"/>
              <a:t>以为</a:t>
            </a:r>
            <a:r>
              <a:rPr lang="zh-CN" altLang="en-US" sz="3200" dirty="0">
                <a:solidFill>
                  <a:schemeClr val="bg2"/>
                </a:solidFill>
              </a:rPr>
              <a:t>他有</a:t>
            </a:r>
            <a:r>
              <a:rPr lang="zh-CN" altLang="en-US" sz="3200" dirty="0">
                <a:solidFill>
                  <a:schemeClr val="accent1"/>
                </a:solidFill>
              </a:rPr>
              <a:t>按时</a:t>
            </a:r>
            <a:r>
              <a:rPr lang="zh-CN" altLang="en-US" sz="3200" dirty="0">
                <a:solidFill>
                  <a:schemeClr val="bg2"/>
                </a:solidFill>
              </a:rPr>
              <a:t>完成进度</a:t>
            </a:r>
            <a:r>
              <a:rPr lang="zh-CN" altLang="en-US" sz="3200" spc="0" dirty="0">
                <a:solidFill>
                  <a:schemeClr val="bg2"/>
                </a:solidFill>
              </a:rPr>
              <a:t>。</a:t>
            </a:r>
            <a:endParaRPr lang="en-US" altLang="zh-CN" sz="3200" spc="0" dirty="0">
              <a:solidFill>
                <a:schemeClr val="bg2"/>
              </a:solidFill>
            </a:endParaRPr>
          </a:p>
        </p:txBody>
      </p:sp>
    </p:spTree>
    <p:extLst>
      <p:ext uri="{BB962C8B-B14F-4D97-AF65-F5344CB8AC3E}">
        <p14:creationId xmlns:p14="http://schemas.microsoft.com/office/powerpoint/2010/main" val="211080579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按时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50605" y="2571750"/>
            <a:ext cx="644278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他每周都会</a:t>
            </a:r>
            <a:r>
              <a:rPr lang="zh-CN" altLang="en-US" sz="3200" dirty="0">
                <a:solidFill>
                  <a:schemeClr val="accent1"/>
                </a:solidFill>
              </a:rPr>
              <a:t>按时</a:t>
            </a:r>
            <a:r>
              <a:rPr lang="zh-CN" altLang="en-US" sz="3200" dirty="0">
                <a:solidFill>
                  <a:schemeClr val="bg2"/>
                </a:solidFill>
              </a:rPr>
              <a:t>到教堂祷告</a:t>
            </a:r>
            <a:r>
              <a:rPr lang="zh-CN" altLang="en-US" sz="3200" spc="0" dirty="0">
                <a:solidFill>
                  <a:schemeClr val="bg2"/>
                </a:solidFill>
              </a:rPr>
              <a:t>。</a:t>
            </a:r>
            <a:endParaRPr lang="en-US" altLang="zh-CN" sz="3200" spc="0" dirty="0">
              <a:solidFill>
                <a:schemeClr val="bg2"/>
              </a:solidFill>
            </a:endParaRPr>
          </a:p>
        </p:txBody>
      </p:sp>
    </p:spTree>
    <p:extLst>
      <p:ext uri="{BB962C8B-B14F-4D97-AF65-F5344CB8AC3E}">
        <p14:creationId xmlns:p14="http://schemas.microsoft.com/office/powerpoint/2010/main" val="3384500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以为</a:t>
            </a:r>
            <a:endParaRPr lang="zh-TW" altLang="en-US" dirty="0">
              <a:solidFill>
                <a:schemeClr val="bg1"/>
              </a:solidFill>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157971" y="1460595"/>
            <a:ext cx="8828058"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今天早上天气这么好，我</a:t>
            </a:r>
            <a:r>
              <a:rPr lang="zh-CN" altLang="en-US" sz="2800" dirty="0">
                <a:solidFill>
                  <a:schemeClr val="accent1"/>
                </a:solidFill>
              </a:rPr>
              <a:t>以为</a:t>
            </a:r>
            <a:r>
              <a:rPr lang="zh-CN" altLang="en-US" sz="2800" dirty="0">
                <a:solidFill>
                  <a:schemeClr val="bg2"/>
                </a:solidFill>
              </a:rPr>
              <a:t>下午不会下雨</a:t>
            </a:r>
            <a:r>
              <a:rPr lang="zh-CN" altLang="en-US" sz="2800" spc="0" dirty="0">
                <a:solidFill>
                  <a:schemeClr val="bg2"/>
                </a:solidFill>
              </a:rPr>
              <a:t>。</a:t>
            </a:r>
          </a:p>
        </p:txBody>
      </p:sp>
      <p:pic>
        <p:nvPicPr>
          <p:cNvPr id="5" name="圖片 4">
            <a:extLst>
              <a:ext uri="{FF2B5EF4-FFF2-40B4-BE49-F238E27FC236}">
                <a16:creationId xmlns:a16="http://schemas.microsoft.com/office/drawing/2014/main" id="{3DC21BF4-2C9A-22D1-0265-C9A0F16B7AC2}"/>
              </a:ext>
            </a:extLst>
          </p:cNvPr>
          <p:cNvPicPr>
            <a:picLocks noChangeAspect="1"/>
          </p:cNvPicPr>
          <p:nvPr/>
        </p:nvPicPr>
        <p:blipFill>
          <a:blip r:embed="rId2"/>
          <a:stretch>
            <a:fillRect/>
          </a:stretch>
        </p:blipFill>
        <p:spPr>
          <a:xfrm>
            <a:off x="2970545" y="2519603"/>
            <a:ext cx="3202909" cy="216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707378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按时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2530415" y="2571750"/>
            <a:ext cx="408316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你会</a:t>
            </a:r>
            <a:r>
              <a:rPr lang="zh-CN" altLang="en-US" sz="3200" dirty="0">
                <a:solidFill>
                  <a:schemeClr val="accent1"/>
                </a:solidFill>
              </a:rPr>
              <a:t>按时</a:t>
            </a:r>
            <a:r>
              <a:rPr lang="zh-CN" altLang="en-US" sz="3200" dirty="0">
                <a:solidFill>
                  <a:schemeClr val="bg2"/>
                </a:solidFill>
              </a:rPr>
              <a:t>吃饭吗</a:t>
            </a:r>
            <a:r>
              <a:rPr lang="zh-CN" altLang="en-US" sz="3200" spc="0" dirty="0">
                <a:solidFill>
                  <a:schemeClr val="bg2"/>
                </a:solidFill>
              </a:rPr>
              <a:t>？</a:t>
            </a:r>
            <a:endParaRPr lang="en-US" altLang="zh-CN" sz="3200" spc="0" dirty="0">
              <a:solidFill>
                <a:schemeClr val="bg2"/>
              </a:solidFill>
            </a:endParaRPr>
          </a:p>
        </p:txBody>
      </p:sp>
    </p:spTree>
    <p:extLst>
      <p:ext uri="{BB962C8B-B14F-4D97-AF65-F5344CB8AC3E}">
        <p14:creationId xmlns:p14="http://schemas.microsoft.com/office/powerpoint/2010/main" val="392252704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按时</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50605" y="2135981"/>
            <a:ext cx="6442789"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如果医生通知你要</a:t>
            </a:r>
            <a:r>
              <a:rPr lang="zh-CN" altLang="en-US" sz="3200" dirty="0">
                <a:solidFill>
                  <a:schemeClr val="accent1"/>
                </a:solidFill>
              </a:rPr>
              <a:t>按时</a:t>
            </a:r>
            <a:r>
              <a:rPr lang="zh-CN" altLang="en-US" sz="3200" dirty="0">
                <a:solidFill>
                  <a:schemeClr val="bg2"/>
                </a:solidFill>
              </a:rPr>
              <a:t>吃药</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你会照做吗？</a:t>
            </a:r>
            <a:endParaRPr lang="en-US" altLang="zh-CN" sz="3200" spc="0" dirty="0">
              <a:solidFill>
                <a:schemeClr val="bg2"/>
              </a:solidFill>
            </a:endParaRPr>
          </a:p>
        </p:txBody>
      </p:sp>
    </p:spTree>
    <p:extLst>
      <p:ext uri="{BB962C8B-B14F-4D97-AF65-F5344CB8AC3E}">
        <p14:creationId xmlns:p14="http://schemas.microsoft.com/office/powerpoint/2010/main" val="202829939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197263" y="2063918"/>
            <a:ext cx="2749471"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奖金</a:t>
            </a:r>
            <a:r>
              <a:rPr lang="en-US" altLang="zh-TW" sz="6000" b="1" spc="600" dirty="0">
                <a:solidFill>
                  <a:schemeClr val="dk2"/>
                </a:solidFill>
                <a:latin typeface="Microsoft YaHei"/>
                <a:ea typeface="Microsoft YaHei"/>
                <a:cs typeface="Microsoft YaHei"/>
                <a:sym typeface="Microsoft YaHei"/>
              </a:rPr>
              <a:t>.</a:t>
            </a:r>
            <a:r>
              <a:rPr lang="en-US" altLang="zh-TW" sz="6000" b="1" dirty="0">
                <a:solidFill>
                  <a:schemeClr val="dk2"/>
                </a:solidFill>
                <a:latin typeface="Microsoft YaHei"/>
                <a:ea typeface="Microsoft YaHei"/>
                <a:cs typeface="Microsoft YaHei"/>
                <a:sym typeface="Microsoft YaHei"/>
              </a:rPr>
              <a:t>n</a:t>
            </a:r>
          </a:p>
        </p:txBody>
      </p:sp>
    </p:spTree>
    <p:extLst>
      <p:ext uri="{BB962C8B-B14F-4D97-AF65-F5344CB8AC3E}">
        <p14:creationId xmlns:p14="http://schemas.microsoft.com/office/powerpoint/2010/main" val="367014277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奖金</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232619" y="2253379"/>
            <a:ext cx="5570756" cy="1689052"/>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2400" dirty="0">
                <a:solidFill>
                  <a:schemeClr val="bg2"/>
                </a:solidFill>
              </a:rPr>
              <a:t>他们因为</a:t>
            </a:r>
            <a:r>
              <a:rPr lang="zh-CN" altLang="en-US" sz="2400" dirty="0"/>
              <a:t>提前</a:t>
            </a:r>
            <a:r>
              <a:rPr lang="zh-CN" altLang="en-US" sz="2400" dirty="0">
                <a:solidFill>
                  <a:schemeClr val="bg2"/>
                </a:solidFill>
              </a:rPr>
              <a:t>完成了</a:t>
            </a:r>
            <a:r>
              <a:rPr lang="zh-CN" altLang="en-US" sz="2400" dirty="0"/>
              <a:t>计划</a:t>
            </a:r>
            <a:r>
              <a:rPr lang="zh-CN" altLang="en-US" sz="2400" dirty="0">
                <a:solidFill>
                  <a:schemeClr val="bg2"/>
                </a:solidFill>
              </a:rPr>
              <a:t>，</a:t>
            </a:r>
            <a:endParaRPr lang="en-US" altLang="zh-CN" sz="2400" dirty="0">
              <a:solidFill>
                <a:schemeClr val="bg2"/>
              </a:solidFill>
            </a:endParaRPr>
          </a:p>
          <a:p>
            <a:pPr algn="l"/>
            <a:r>
              <a:rPr lang="zh-CN" altLang="en-US" sz="2400" dirty="0">
                <a:solidFill>
                  <a:schemeClr val="bg2"/>
                </a:solidFill>
              </a:rPr>
              <a:t>并且帮公司</a:t>
            </a:r>
            <a:r>
              <a:rPr lang="zh-CN" altLang="en-US" sz="2400" dirty="0"/>
              <a:t>赚</a:t>
            </a:r>
            <a:r>
              <a:rPr lang="zh-CN" altLang="en-US" sz="2400" dirty="0">
                <a:solidFill>
                  <a:schemeClr val="bg2"/>
                </a:solidFill>
              </a:rPr>
              <a:t>了很多钱，</a:t>
            </a:r>
          </a:p>
          <a:p>
            <a:pPr algn="l"/>
            <a:r>
              <a:rPr lang="zh-CN" altLang="en-US" sz="2400" dirty="0">
                <a:solidFill>
                  <a:schemeClr val="bg2"/>
                </a:solidFill>
              </a:rPr>
              <a:t>老板给了他们多发了一笔</a:t>
            </a:r>
            <a:r>
              <a:rPr lang="zh-CN" altLang="en-US" sz="2400" dirty="0">
                <a:solidFill>
                  <a:schemeClr val="accent1"/>
                </a:solidFill>
              </a:rPr>
              <a:t>奖金</a:t>
            </a:r>
            <a:r>
              <a:rPr lang="zh-CN" altLang="en-US" sz="2400" dirty="0">
                <a:solidFill>
                  <a:schemeClr val="bg2"/>
                </a:solidFill>
              </a:rPr>
              <a:t>。</a:t>
            </a:r>
          </a:p>
        </p:txBody>
      </p:sp>
      <p:pic>
        <p:nvPicPr>
          <p:cNvPr id="4" name="Picture 2" descr="漲薪資vs. 發獎金，哪一種比較好？心理學的答案跟你想得不同！ | 經理人月刊| LINE TODAY">
            <a:extLst>
              <a:ext uri="{FF2B5EF4-FFF2-40B4-BE49-F238E27FC236}">
                <a16:creationId xmlns:a16="http://schemas.microsoft.com/office/drawing/2014/main" id="{7BCD4A57-B3C4-DF30-24D2-71D70B3A3A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3375" y="2017905"/>
            <a:ext cx="2891975"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4653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奖金</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427549" y="977451"/>
            <a:ext cx="6288901"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今年所有</a:t>
            </a:r>
            <a:r>
              <a:rPr lang="zh-CN" altLang="en-US" sz="2800" dirty="0"/>
              <a:t>计划</a:t>
            </a:r>
            <a:r>
              <a:rPr lang="zh-CN" altLang="en-US" sz="2800" dirty="0">
                <a:solidFill>
                  <a:schemeClr val="bg2"/>
                </a:solidFill>
              </a:rPr>
              <a:t>都</a:t>
            </a:r>
            <a:r>
              <a:rPr lang="zh-CN" altLang="en-US" sz="2800" dirty="0"/>
              <a:t>按时</a:t>
            </a:r>
            <a:r>
              <a:rPr lang="zh-CN" altLang="en-US" sz="2800" dirty="0">
                <a:solidFill>
                  <a:schemeClr val="bg2"/>
                </a:solidFill>
              </a:rPr>
              <a:t>完成了</a:t>
            </a:r>
            <a:r>
              <a:rPr lang="zh-CN" altLang="en-US" sz="2800" spc="0" dirty="0">
                <a:solidFill>
                  <a:schemeClr val="bg2"/>
                </a:solidFill>
              </a:rPr>
              <a:t>，</a:t>
            </a:r>
            <a:endParaRPr lang="en-US" altLang="zh-CN" sz="2800" spc="0" dirty="0">
              <a:solidFill>
                <a:schemeClr val="bg2"/>
              </a:solidFill>
            </a:endParaRPr>
          </a:p>
          <a:p>
            <a:r>
              <a:rPr lang="zh-CN" altLang="en-US" sz="2800" dirty="0">
                <a:solidFill>
                  <a:schemeClr val="bg2"/>
                </a:solidFill>
              </a:rPr>
              <a:t>公司决定</a:t>
            </a:r>
            <a:r>
              <a:rPr lang="zh-CN" altLang="en-US" sz="2800" dirty="0"/>
              <a:t>提前</a:t>
            </a:r>
            <a:r>
              <a:rPr lang="zh-CN" altLang="en-US" sz="2800" dirty="0">
                <a:solidFill>
                  <a:schemeClr val="bg2"/>
                </a:solidFill>
              </a:rPr>
              <a:t>给所有人发</a:t>
            </a:r>
            <a:r>
              <a:rPr lang="zh-CN" altLang="en-US" sz="2800" dirty="0">
                <a:solidFill>
                  <a:schemeClr val="accent1"/>
                </a:solidFill>
              </a:rPr>
              <a:t>奖金</a:t>
            </a:r>
            <a:r>
              <a:rPr lang="zh-TW" altLang="en-US" sz="2800" spc="0" dirty="0">
                <a:solidFill>
                  <a:schemeClr val="bg2"/>
                </a:solidFill>
              </a:rPr>
              <a:t>。</a:t>
            </a:r>
            <a:endParaRPr lang="zh-CN" altLang="en-US" sz="2800" spc="0" dirty="0">
              <a:solidFill>
                <a:schemeClr val="bg2"/>
              </a:solidFill>
            </a:endParaRPr>
          </a:p>
        </p:txBody>
      </p:sp>
      <p:pic>
        <p:nvPicPr>
          <p:cNvPr id="5" name="Picture 2" descr="商务人士发奖金高清图片下载-正版图片501183558-摄图网">
            <a:extLst>
              <a:ext uri="{FF2B5EF4-FFF2-40B4-BE49-F238E27FC236}">
                <a16:creationId xmlns:a16="http://schemas.microsoft.com/office/drawing/2014/main" id="{6CEB1854-FD2D-B5ED-EC56-20E0FFA6B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998" y="2408464"/>
            <a:ext cx="3780001"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49920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奖金</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030004" y="2571750"/>
            <a:ext cx="7083991"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她参加了各种比赛，</a:t>
            </a:r>
            <a:r>
              <a:rPr lang="zh-CN" altLang="en-US" sz="2800" dirty="0"/>
              <a:t>赚</a:t>
            </a:r>
            <a:r>
              <a:rPr lang="zh-CN" altLang="en-US" sz="2800" dirty="0">
                <a:solidFill>
                  <a:schemeClr val="bg2"/>
                </a:solidFill>
              </a:rPr>
              <a:t>到很多</a:t>
            </a:r>
            <a:r>
              <a:rPr lang="zh-CN" altLang="en-US" sz="2800" dirty="0">
                <a:solidFill>
                  <a:schemeClr val="accent1"/>
                </a:solidFill>
              </a:rPr>
              <a:t>奖金</a:t>
            </a:r>
            <a:r>
              <a:rPr lang="zh-CN" altLang="en-US" sz="2800" spc="0" dirty="0">
                <a:solidFill>
                  <a:schemeClr val="bg2"/>
                </a:solidFill>
              </a:rPr>
              <a:t>。</a:t>
            </a:r>
          </a:p>
        </p:txBody>
      </p:sp>
    </p:spTree>
    <p:extLst>
      <p:ext uri="{BB962C8B-B14F-4D97-AF65-F5344CB8AC3E}">
        <p14:creationId xmlns:p14="http://schemas.microsoft.com/office/powerpoint/2010/main" val="55841915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奖金</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19499" y="2571750"/>
            <a:ext cx="8905002"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公司有没有提供</a:t>
            </a:r>
            <a:r>
              <a:rPr lang="zh-CN" altLang="en-US" sz="2800" dirty="0">
                <a:solidFill>
                  <a:schemeClr val="accent1"/>
                </a:solidFill>
              </a:rPr>
              <a:t>奖金</a:t>
            </a:r>
            <a:r>
              <a:rPr lang="zh-CN" altLang="en-US" sz="2800" dirty="0">
                <a:solidFill>
                  <a:schemeClr val="bg2"/>
                </a:solidFill>
              </a:rPr>
              <a:t>会影响你应聘的意愿吗</a:t>
            </a:r>
            <a:r>
              <a:rPr lang="zh-CN" altLang="en-US" sz="2800" spc="0" dirty="0">
                <a:solidFill>
                  <a:schemeClr val="bg2"/>
                </a:solidFill>
              </a:rPr>
              <a:t>？</a:t>
            </a:r>
          </a:p>
        </p:txBody>
      </p:sp>
    </p:spTree>
    <p:extLst>
      <p:ext uri="{BB962C8B-B14F-4D97-AF65-F5344CB8AC3E}">
        <p14:creationId xmlns:p14="http://schemas.microsoft.com/office/powerpoint/2010/main" val="254863426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奖金</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106948" y="2571750"/>
            <a:ext cx="6930103"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你会买提供多少</a:t>
            </a:r>
            <a:r>
              <a:rPr lang="zh-CN" altLang="en-US" sz="3200" dirty="0">
                <a:solidFill>
                  <a:schemeClr val="accent1"/>
                </a:solidFill>
              </a:rPr>
              <a:t>奖金</a:t>
            </a:r>
            <a:r>
              <a:rPr lang="zh-CN" altLang="en-US" sz="3200" dirty="0">
                <a:solidFill>
                  <a:schemeClr val="bg2"/>
                </a:solidFill>
              </a:rPr>
              <a:t>的乐透呢</a:t>
            </a:r>
            <a:r>
              <a:rPr lang="zh-CN" altLang="en-US" sz="3200" spc="0" dirty="0">
                <a:solidFill>
                  <a:schemeClr val="bg2"/>
                </a:solidFill>
              </a:rPr>
              <a:t>？</a:t>
            </a:r>
          </a:p>
        </p:txBody>
      </p:sp>
    </p:spTree>
    <p:extLst>
      <p:ext uri="{BB962C8B-B14F-4D97-AF65-F5344CB8AC3E}">
        <p14:creationId xmlns:p14="http://schemas.microsoft.com/office/powerpoint/2010/main" val="379957640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671752" y="2063918"/>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按</a:t>
            </a:r>
            <a:r>
              <a:rPr lang="zh-TW" altLang="en-US" sz="6000" b="1" dirty="0">
                <a:solidFill>
                  <a:schemeClr val="dk2"/>
                </a:solidFill>
                <a:latin typeface="Microsoft YaHei"/>
                <a:ea typeface="Microsoft YaHei"/>
                <a:cs typeface="Microsoft YaHei"/>
                <a:sym typeface="Microsoft YaHei"/>
              </a:rPr>
              <a:t>照</a:t>
            </a:r>
            <a:endParaRPr lang="en-US" altLang="zh-TW" sz="6000" b="1" dirty="0">
              <a:solidFill>
                <a:schemeClr val="dk2"/>
              </a:solidFill>
              <a:latin typeface="Microsoft YaHei"/>
              <a:ea typeface="Microsoft YaHei"/>
              <a:cs typeface="Microsoft YaHei"/>
              <a:sym typeface="Microsoft YaHei"/>
            </a:endParaRPr>
          </a:p>
        </p:txBody>
      </p:sp>
    </p:spTree>
    <p:extLst>
      <p:ext uri="{BB962C8B-B14F-4D97-AF65-F5344CB8AC3E}">
        <p14:creationId xmlns:p14="http://schemas.microsoft.com/office/powerpoint/2010/main" val="401769340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1049F739-52DE-E11A-0F59-30A32A6895C3}"/>
              </a:ext>
            </a:extLst>
          </p:cNvPr>
          <p:cNvGrpSpPr/>
          <p:nvPr/>
        </p:nvGrpSpPr>
        <p:grpSpPr>
          <a:xfrm>
            <a:off x="1351980" y="2202724"/>
            <a:ext cx="6440040" cy="738052"/>
            <a:chOff x="1451494" y="2202724"/>
            <a:chExt cx="6440040" cy="738052"/>
          </a:xfrm>
        </p:grpSpPr>
        <p:sp>
          <p:nvSpPr>
            <p:cNvPr id="3" name="矩形 2">
              <a:extLst>
                <a:ext uri="{FF2B5EF4-FFF2-40B4-BE49-F238E27FC236}">
                  <a16:creationId xmlns:a16="http://schemas.microsoft.com/office/drawing/2014/main" id="{926B4DA3-89E1-A8AA-83CC-DB1BDA90D017}"/>
                </a:ext>
              </a:extLst>
            </p:cNvPr>
            <p:cNvSpPr/>
            <p:nvPr/>
          </p:nvSpPr>
          <p:spPr>
            <a:xfrm>
              <a:off x="1451494"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3200" b="1" spc="600" dirty="0">
                  <a:solidFill>
                    <a:schemeClr val="tx2"/>
                  </a:solidFill>
                  <a:latin typeface="Microsoft YaHei"/>
                  <a:ea typeface="Microsoft YaHei"/>
                  <a:cs typeface="Microsoft YaHei"/>
                  <a:sym typeface="Microsoft YaHei"/>
                </a:rPr>
                <a:t>按</a:t>
              </a:r>
              <a:r>
                <a:rPr lang="zh-TW" altLang="en-US" sz="3200" b="1" dirty="0">
                  <a:solidFill>
                    <a:schemeClr val="tx2"/>
                  </a:solidFill>
                  <a:latin typeface="Microsoft YaHei"/>
                  <a:ea typeface="Microsoft YaHei"/>
                  <a:cs typeface="Microsoft YaHei"/>
                  <a:sym typeface="Microsoft YaHei"/>
                </a:rPr>
                <a:t>照</a:t>
              </a:r>
            </a:p>
          </p:txBody>
        </p:sp>
        <p:sp>
          <p:nvSpPr>
            <p:cNvPr id="5" name="矩形 4">
              <a:extLst>
                <a:ext uri="{FF2B5EF4-FFF2-40B4-BE49-F238E27FC236}">
                  <a16:creationId xmlns:a16="http://schemas.microsoft.com/office/drawing/2014/main" id="{CB237EBB-7331-3ADE-9669-DB34A7BBF124}"/>
                </a:ext>
              </a:extLst>
            </p:cNvPr>
            <p:cNvSpPr/>
            <p:nvPr/>
          </p:nvSpPr>
          <p:spPr>
            <a:xfrm>
              <a:off x="4291534" y="2202724"/>
              <a:ext cx="360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3200" b="1" spc="600" dirty="0">
                  <a:solidFill>
                    <a:schemeClr val="tx2"/>
                  </a:solidFill>
                  <a:latin typeface="Microsoft YaHei"/>
                  <a:ea typeface="Microsoft YaHei"/>
                  <a:cs typeface="Microsoft YaHei"/>
                  <a:sym typeface="Microsoft YaHei"/>
                </a:rPr>
                <a:t>somethin</a:t>
              </a:r>
              <a:r>
                <a:rPr lang="en-US" altLang="zh-TW" sz="3200" b="1" dirty="0">
                  <a:solidFill>
                    <a:schemeClr val="tx2"/>
                  </a:solidFill>
                  <a:latin typeface="Microsoft YaHei"/>
                  <a:ea typeface="Microsoft YaHei"/>
                  <a:cs typeface="Microsoft YaHei"/>
                  <a:sym typeface="Microsoft YaHei"/>
                </a:rPr>
                <a:t>g</a:t>
              </a:r>
            </a:p>
          </p:txBody>
        </p:sp>
      </p:grpSp>
    </p:spTree>
    <p:extLst>
      <p:ext uri="{BB962C8B-B14F-4D97-AF65-F5344CB8AC3E}">
        <p14:creationId xmlns:p14="http://schemas.microsoft.com/office/powerpoint/2010/main" val="3316293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以为</a:t>
            </a:r>
            <a:endParaRPr lang="zh-TW" altLang="en-US" dirty="0">
              <a:solidFill>
                <a:schemeClr val="bg1"/>
              </a:solidFill>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511797" y="2059774"/>
            <a:ext cx="5570756" cy="1689052"/>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2400" dirty="0">
                <a:solidFill>
                  <a:schemeClr val="bg2"/>
                </a:solidFill>
              </a:rPr>
              <a:t>他</a:t>
            </a:r>
            <a:r>
              <a:rPr lang="zh-CN" altLang="en-US" sz="2400" dirty="0">
                <a:solidFill>
                  <a:schemeClr val="accent1"/>
                </a:solidFill>
              </a:rPr>
              <a:t>以为</a:t>
            </a:r>
            <a:r>
              <a:rPr lang="zh-CN" altLang="en-US" sz="2400" dirty="0">
                <a:solidFill>
                  <a:schemeClr val="bg2"/>
                </a:solidFill>
              </a:rPr>
              <a:t>今天是礼拜五，</a:t>
            </a:r>
            <a:endParaRPr lang="en-US" altLang="zh-CN" sz="2400" dirty="0">
              <a:solidFill>
                <a:schemeClr val="bg2"/>
              </a:solidFill>
            </a:endParaRPr>
          </a:p>
          <a:p>
            <a:pPr algn="l"/>
            <a:r>
              <a:rPr lang="zh-CN" altLang="en-US" sz="2400" dirty="0">
                <a:solidFill>
                  <a:schemeClr val="bg2"/>
                </a:solidFill>
              </a:rPr>
              <a:t>到教室还很奇怪为什么没有人，</a:t>
            </a:r>
          </a:p>
          <a:p>
            <a:pPr algn="l"/>
            <a:r>
              <a:rPr lang="zh-CN" altLang="en-US" sz="2400" dirty="0">
                <a:solidFill>
                  <a:schemeClr val="bg2"/>
                </a:solidFill>
              </a:rPr>
              <a:t>没想到今天是礼拜六。</a:t>
            </a:r>
          </a:p>
        </p:txBody>
      </p:sp>
      <p:grpSp>
        <p:nvGrpSpPr>
          <p:cNvPr id="7" name="群組 6">
            <a:extLst>
              <a:ext uri="{FF2B5EF4-FFF2-40B4-BE49-F238E27FC236}">
                <a16:creationId xmlns:a16="http://schemas.microsoft.com/office/drawing/2014/main" id="{F9C1A5A9-5030-D426-7A5E-5775B7FBA8C1}"/>
              </a:ext>
            </a:extLst>
          </p:cNvPr>
          <p:cNvGrpSpPr/>
          <p:nvPr/>
        </p:nvGrpSpPr>
        <p:grpSpPr>
          <a:xfrm>
            <a:off x="6346254" y="1201386"/>
            <a:ext cx="2383200" cy="3729425"/>
            <a:chOff x="6346254" y="1261456"/>
            <a:chExt cx="2383200" cy="3729425"/>
          </a:xfrm>
        </p:grpSpPr>
        <p:pic>
          <p:nvPicPr>
            <p:cNvPr id="4" name="Picture 2" descr="現代學校教室內部粉筆板課桌空沒有人水準橫幅平向量圖形及更多課室圖片- 課室, 學習, 插圖- iStock">
              <a:extLst>
                <a:ext uri="{FF2B5EF4-FFF2-40B4-BE49-F238E27FC236}">
                  <a16:creationId xmlns:a16="http://schemas.microsoft.com/office/drawing/2014/main" id="{6AB6D6C7-500C-AE35-8EE8-2CD2B3AB38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6254" y="1261456"/>
              <a:ext cx="2383200" cy="13102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感到疑惑的男人（簡單）-插圖素材[48203457] - PIXTA圖庫">
              <a:extLst>
                <a:ext uri="{FF2B5EF4-FFF2-40B4-BE49-F238E27FC236}">
                  <a16:creationId xmlns:a16="http://schemas.microsoft.com/office/drawing/2014/main" id="{3B12E6A6-3E62-5D41-F1DB-89BC5D06B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101" y="2830881"/>
              <a:ext cx="2382353"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5064965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按照</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731845" y="1034100"/>
            <a:ext cx="7680309"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accent1"/>
                </a:solidFill>
              </a:rPr>
              <a:t>按照</a:t>
            </a:r>
            <a:r>
              <a:rPr lang="zh-CN" altLang="en-US" sz="2800" dirty="0">
                <a:solidFill>
                  <a:schemeClr val="bg2"/>
                </a:solidFill>
              </a:rPr>
              <a:t>公司的</a:t>
            </a:r>
            <a:r>
              <a:rPr lang="zh-CN" altLang="en-US" sz="2800" dirty="0"/>
              <a:t>计划</a:t>
            </a:r>
            <a:r>
              <a:rPr lang="zh-CN" altLang="en-US" sz="2800" dirty="0">
                <a:solidFill>
                  <a:schemeClr val="bg2"/>
                </a:solidFill>
              </a:rPr>
              <a:t>，</a:t>
            </a:r>
            <a:endParaRPr lang="en-US" altLang="zh-CN" sz="2800" dirty="0">
              <a:solidFill>
                <a:schemeClr val="bg2"/>
              </a:solidFill>
            </a:endParaRPr>
          </a:p>
          <a:p>
            <a:r>
              <a:rPr lang="zh-CN" altLang="en-US" sz="2800" dirty="0">
                <a:solidFill>
                  <a:schemeClr val="bg2"/>
                </a:solidFill>
              </a:rPr>
              <a:t>这个</a:t>
            </a:r>
            <a:r>
              <a:rPr lang="zh-CN" altLang="en-US" sz="2800" dirty="0"/>
              <a:t>调查</a:t>
            </a:r>
            <a:r>
              <a:rPr lang="zh-CN" altLang="en-US" sz="2800" dirty="0">
                <a:solidFill>
                  <a:schemeClr val="bg2"/>
                </a:solidFill>
              </a:rPr>
              <a:t>报告要在这个月</a:t>
            </a:r>
            <a:r>
              <a:rPr lang="en-US" altLang="zh-CN" sz="2800" dirty="0">
                <a:solidFill>
                  <a:schemeClr val="bg2"/>
                </a:solidFill>
              </a:rPr>
              <a:t>29</a:t>
            </a:r>
            <a:r>
              <a:rPr lang="zh-CN" altLang="en-US" sz="2800" dirty="0">
                <a:solidFill>
                  <a:schemeClr val="bg2"/>
                </a:solidFill>
              </a:rPr>
              <a:t>日前完成</a:t>
            </a:r>
            <a:r>
              <a:rPr lang="zh-TW" altLang="en-US" sz="2800" spc="0" dirty="0">
                <a:solidFill>
                  <a:schemeClr val="bg2"/>
                </a:solidFill>
              </a:rPr>
              <a:t>。</a:t>
            </a:r>
            <a:endParaRPr lang="zh-CN" altLang="en-US" sz="2800" spc="0" dirty="0">
              <a:solidFill>
                <a:schemeClr val="bg2"/>
              </a:solidFill>
            </a:endParaRPr>
          </a:p>
        </p:txBody>
      </p:sp>
      <p:pic>
        <p:nvPicPr>
          <p:cNvPr id="5" name="Picture 2" descr="Calendar planner agenda schedule concept">
            <a:extLst>
              <a:ext uri="{FF2B5EF4-FFF2-40B4-BE49-F238E27FC236}">
                <a16:creationId xmlns:a16="http://schemas.microsoft.com/office/drawing/2014/main" id="{1B8DF228-30E7-9DF4-156D-4ABDB9741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583" y="2657084"/>
            <a:ext cx="3234832"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63024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按照</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545030" y="1958218"/>
            <a:ext cx="4544834" cy="195521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2800" dirty="0">
                <a:solidFill>
                  <a:schemeClr val="accent1"/>
                </a:solidFill>
              </a:rPr>
              <a:t>按照</a:t>
            </a:r>
            <a:r>
              <a:rPr lang="zh-CN" altLang="en-US" sz="2800" dirty="0">
                <a:solidFill>
                  <a:schemeClr val="bg2"/>
                </a:solidFill>
              </a:rPr>
              <a:t>那间银行的要求，</a:t>
            </a:r>
            <a:endParaRPr lang="en-US" altLang="zh-CN" sz="2800" dirty="0">
              <a:solidFill>
                <a:schemeClr val="bg2"/>
              </a:solidFill>
            </a:endParaRPr>
          </a:p>
          <a:p>
            <a:pPr algn="l"/>
            <a:r>
              <a:rPr lang="zh-CN" altLang="en-US" sz="2800" dirty="0">
                <a:solidFill>
                  <a:schemeClr val="bg2"/>
                </a:solidFill>
              </a:rPr>
              <a:t>银行里要有一千万，</a:t>
            </a:r>
            <a:endParaRPr lang="en-US" altLang="zh-CN" sz="2800" dirty="0">
              <a:solidFill>
                <a:schemeClr val="bg2"/>
              </a:solidFill>
            </a:endParaRPr>
          </a:p>
          <a:p>
            <a:pPr algn="l"/>
            <a:r>
              <a:rPr lang="zh-CN" altLang="en-US" sz="2800" dirty="0">
                <a:solidFill>
                  <a:schemeClr val="bg2"/>
                </a:solidFill>
              </a:rPr>
              <a:t>他才愿意借钱给你</a:t>
            </a:r>
            <a:r>
              <a:rPr lang="zh-TW" altLang="en-US" sz="2800" dirty="0">
                <a:solidFill>
                  <a:schemeClr val="bg2"/>
                </a:solidFill>
              </a:rPr>
              <a:t>。</a:t>
            </a:r>
            <a:endParaRPr lang="zh-CN" altLang="en-US" sz="2800" dirty="0">
              <a:solidFill>
                <a:schemeClr val="bg2"/>
              </a:solidFill>
            </a:endParaRPr>
          </a:p>
        </p:txBody>
      </p:sp>
      <p:pic>
        <p:nvPicPr>
          <p:cNvPr id="4" name="Picture 2" descr="Banker taking clients money for saving. trader or broker with laptop working on cash. cartoon illustration">
            <a:extLst>
              <a:ext uri="{FF2B5EF4-FFF2-40B4-BE49-F238E27FC236}">
                <a16:creationId xmlns:a16="http://schemas.microsoft.com/office/drawing/2014/main" id="{8B2C1768-2ED1-A8FB-9728-1A63BF97B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314" y="1855825"/>
            <a:ext cx="337197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47267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按照</a:t>
            </a:r>
          </a:p>
        </p:txBody>
      </p:sp>
      <p:sp>
        <p:nvSpPr>
          <p:cNvPr id="5" name="文字方塊 4">
            <a:extLst>
              <a:ext uri="{FF2B5EF4-FFF2-40B4-BE49-F238E27FC236}">
                <a16:creationId xmlns:a16="http://schemas.microsoft.com/office/drawing/2014/main" id="{55115936-694A-CF93-C5D6-5FDFCFB706FF}"/>
              </a:ext>
            </a:extLst>
          </p:cNvPr>
          <p:cNvSpPr txBox="1"/>
          <p:nvPr/>
        </p:nvSpPr>
        <p:spPr>
          <a:xfrm>
            <a:off x="213345" y="1173226"/>
            <a:ext cx="5793574" cy="2797048"/>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en-US" altLang="zh-CN" sz="2400" dirty="0">
                <a:solidFill>
                  <a:schemeClr val="bg2"/>
                </a:solidFill>
              </a:rPr>
              <a:t>A:</a:t>
            </a:r>
            <a:r>
              <a:rPr lang="zh-CN" altLang="en-US" sz="2400" dirty="0">
                <a:solidFill>
                  <a:schemeClr val="bg2"/>
                </a:solidFill>
              </a:rPr>
              <a:t>这次的材料都</a:t>
            </a:r>
            <a:endParaRPr lang="en-US" altLang="zh-CN" sz="2400" dirty="0">
              <a:solidFill>
                <a:schemeClr val="bg2"/>
              </a:solidFill>
            </a:endParaRPr>
          </a:p>
          <a:p>
            <a:pPr algn="l"/>
            <a:r>
              <a:rPr lang="zh-CN" altLang="en-US" sz="2400" dirty="0">
                <a:solidFill>
                  <a:schemeClr val="accent1"/>
                </a:solidFill>
              </a:rPr>
              <a:t>按照</a:t>
            </a:r>
            <a:r>
              <a:rPr lang="zh-CN" altLang="en-US" sz="2400" dirty="0">
                <a:solidFill>
                  <a:schemeClr val="bg2"/>
                </a:solidFill>
              </a:rPr>
              <a:t>他们公司的要求准备好了吗</a:t>
            </a:r>
            <a:r>
              <a:rPr lang="en-US" altLang="zh-CN" sz="2400" dirty="0">
                <a:solidFill>
                  <a:schemeClr val="bg2"/>
                </a:solidFill>
              </a:rPr>
              <a:t>?</a:t>
            </a:r>
          </a:p>
          <a:p>
            <a:pPr algn="l"/>
            <a:r>
              <a:rPr lang="zh-CN" altLang="en-US" sz="2400" dirty="0">
                <a:solidFill>
                  <a:schemeClr val="bg2"/>
                </a:solidFill>
              </a:rPr>
              <a:t>这个</a:t>
            </a:r>
            <a:r>
              <a:rPr lang="zh-CN" altLang="en-US" sz="2400" dirty="0"/>
              <a:t>生意</a:t>
            </a:r>
            <a:r>
              <a:rPr lang="zh-CN" altLang="en-US" sz="2400" dirty="0">
                <a:solidFill>
                  <a:schemeClr val="bg2"/>
                </a:solidFill>
              </a:rPr>
              <a:t>很重要。</a:t>
            </a:r>
            <a:endParaRPr lang="en-US" altLang="zh-CN" sz="2400" dirty="0">
              <a:solidFill>
                <a:schemeClr val="bg2"/>
              </a:solidFill>
            </a:endParaRPr>
          </a:p>
          <a:p>
            <a:pPr algn="l"/>
            <a:endParaRPr lang="en-US" altLang="zh-CN" sz="2400" dirty="0">
              <a:solidFill>
                <a:schemeClr val="bg2"/>
              </a:solidFill>
            </a:endParaRPr>
          </a:p>
          <a:p>
            <a:pPr algn="l"/>
            <a:r>
              <a:rPr lang="en-US" altLang="zh-CN" sz="2400" dirty="0">
                <a:solidFill>
                  <a:schemeClr val="bg2"/>
                </a:solidFill>
              </a:rPr>
              <a:t>B:</a:t>
            </a:r>
            <a:r>
              <a:rPr lang="zh-CN" altLang="en-US" sz="2400" dirty="0">
                <a:solidFill>
                  <a:schemeClr val="bg2"/>
                </a:solidFill>
              </a:rPr>
              <a:t>都</a:t>
            </a:r>
            <a:r>
              <a:rPr lang="zh-CN" altLang="en-US" sz="2400" dirty="0">
                <a:solidFill>
                  <a:schemeClr val="accent1"/>
                </a:solidFill>
              </a:rPr>
              <a:t>按照</a:t>
            </a:r>
            <a:r>
              <a:rPr lang="zh-CN" altLang="en-US" sz="2400" dirty="0">
                <a:solidFill>
                  <a:schemeClr val="bg2"/>
                </a:solidFill>
              </a:rPr>
              <a:t>他们的要求准备好了。</a:t>
            </a:r>
          </a:p>
        </p:txBody>
      </p:sp>
      <p:pic>
        <p:nvPicPr>
          <p:cNvPr id="6" name="Picture 2" descr="Two colleagues at a factory">
            <a:extLst>
              <a:ext uri="{FF2B5EF4-FFF2-40B4-BE49-F238E27FC236}">
                <a16:creationId xmlns:a16="http://schemas.microsoft.com/office/drawing/2014/main" id="{CEC2EC6B-01B2-372B-E936-62D794577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8065" y="2818887"/>
            <a:ext cx="324259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7383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按照</a:t>
            </a:r>
          </a:p>
        </p:txBody>
      </p:sp>
      <p:sp>
        <p:nvSpPr>
          <p:cNvPr id="5" name="文字方塊 4">
            <a:extLst>
              <a:ext uri="{FF2B5EF4-FFF2-40B4-BE49-F238E27FC236}">
                <a16:creationId xmlns:a16="http://schemas.microsoft.com/office/drawing/2014/main" id="{55115936-694A-CF93-C5D6-5FDFCFB706FF}"/>
              </a:ext>
            </a:extLst>
          </p:cNvPr>
          <p:cNvSpPr txBox="1"/>
          <p:nvPr/>
        </p:nvSpPr>
        <p:spPr>
          <a:xfrm>
            <a:off x="337507" y="1959012"/>
            <a:ext cx="8468985"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我</a:t>
            </a:r>
            <a:r>
              <a:rPr lang="zh-CN" altLang="en-US" sz="3200" dirty="0">
                <a:solidFill>
                  <a:schemeClr val="accent1"/>
                </a:solidFill>
              </a:rPr>
              <a:t>按照</a:t>
            </a:r>
            <a:r>
              <a:rPr lang="zh-CN" altLang="en-US" sz="3200" dirty="0">
                <a:solidFill>
                  <a:schemeClr val="bg2"/>
                </a:solidFill>
              </a:rPr>
              <a:t>客户的要求修改了二十次</a:t>
            </a:r>
            <a:r>
              <a:rPr lang="zh-CN" altLang="en-US" sz="3200" dirty="0"/>
              <a:t>计划</a:t>
            </a:r>
            <a:r>
              <a:rPr lang="zh-CN" altLang="en-US" sz="3200" dirty="0">
                <a:solidFill>
                  <a:schemeClr val="bg2"/>
                </a:solidFill>
              </a:rPr>
              <a:t>，</a:t>
            </a:r>
          </a:p>
          <a:p>
            <a:r>
              <a:rPr lang="zh-CN" altLang="en-US" sz="3200" dirty="0">
                <a:solidFill>
                  <a:schemeClr val="bg2"/>
                </a:solidFill>
              </a:rPr>
              <a:t>结果客户觉得原本的</a:t>
            </a:r>
            <a:r>
              <a:rPr lang="zh-CN" altLang="en-US" sz="3200" dirty="0"/>
              <a:t>计划</a:t>
            </a:r>
            <a:r>
              <a:rPr lang="zh-CN" altLang="en-US" sz="3200" dirty="0">
                <a:solidFill>
                  <a:schemeClr val="bg2"/>
                </a:solidFill>
              </a:rPr>
              <a:t>比较好。</a:t>
            </a:r>
            <a:endParaRPr lang="zh-CN" altLang="en-US" sz="3200" spc="0" dirty="0">
              <a:solidFill>
                <a:schemeClr val="bg2"/>
              </a:solidFill>
            </a:endParaRPr>
          </a:p>
        </p:txBody>
      </p:sp>
    </p:spTree>
    <p:extLst>
      <p:ext uri="{BB962C8B-B14F-4D97-AF65-F5344CB8AC3E}">
        <p14:creationId xmlns:p14="http://schemas.microsoft.com/office/powerpoint/2010/main" val="275848722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按照</a:t>
            </a:r>
          </a:p>
        </p:txBody>
      </p:sp>
      <p:sp>
        <p:nvSpPr>
          <p:cNvPr id="5" name="文字方塊 4">
            <a:extLst>
              <a:ext uri="{FF2B5EF4-FFF2-40B4-BE49-F238E27FC236}">
                <a16:creationId xmlns:a16="http://schemas.microsoft.com/office/drawing/2014/main" id="{55115936-694A-CF93-C5D6-5FDFCFB706FF}"/>
              </a:ext>
            </a:extLst>
          </p:cNvPr>
          <p:cNvSpPr txBox="1"/>
          <p:nvPr/>
        </p:nvSpPr>
        <p:spPr>
          <a:xfrm>
            <a:off x="773525" y="2571750"/>
            <a:ext cx="7596952"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电影的</a:t>
            </a:r>
            <a:r>
              <a:rPr lang="zh-CN" altLang="en-US" sz="2800" dirty="0"/>
              <a:t>感谢</a:t>
            </a:r>
            <a:r>
              <a:rPr lang="zh-CN" altLang="en-US" sz="2800" dirty="0">
                <a:solidFill>
                  <a:schemeClr val="bg2"/>
                </a:solidFill>
              </a:rPr>
              <a:t>名单通常会</a:t>
            </a:r>
            <a:r>
              <a:rPr lang="zh-CN" altLang="en-US" sz="2800" dirty="0">
                <a:solidFill>
                  <a:schemeClr val="accent1"/>
                </a:solidFill>
              </a:rPr>
              <a:t>按照</a:t>
            </a:r>
            <a:r>
              <a:rPr lang="zh-CN" altLang="en-US" sz="2800" dirty="0">
                <a:solidFill>
                  <a:schemeClr val="bg2"/>
                </a:solidFill>
              </a:rPr>
              <a:t>字母排序。</a:t>
            </a:r>
            <a:endParaRPr lang="zh-CN" altLang="en-US" sz="2800" spc="0" dirty="0">
              <a:solidFill>
                <a:schemeClr val="bg2"/>
              </a:solidFill>
            </a:endParaRPr>
          </a:p>
        </p:txBody>
      </p:sp>
    </p:spTree>
    <p:extLst>
      <p:ext uri="{BB962C8B-B14F-4D97-AF65-F5344CB8AC3E}">
        <p14:creationId xmlns:p14="http://schemas.microsoft.com/office/powerpoint/2010/main" val="167910939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按照</a:t>
            </a:r>
          </a:p>
        </p:txBody>
      </p:sp>
      <p:sp>
        <p:nvSpPr>
          <p:cNvPr id="5" name="文字方塊 4">
            <a:extLst>
              <a:ext uri="{FF2B5EF4-FFF2-40B4-BE49-F238E27FC236}">
                <a16:creationId xmlns:a16="http://schemas.microsoft.com/office/drawing/2014/main" id="{55115936-694A-CF93-C5D6-5FDFCFB706FF}"/>
              </a:ext>
            </a:extLst>
          </p:cNvPr>
          <p:cNvSpPr txBox="1"/>
          <p:nvPr/>
        </p:nvSpPr>
        <p:spPr>
          <a:xfrm>
            <a:off x="1555789" y="2571750"/>
            <a:ext cx="603242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什么事情你会</a:t>
            </a:r>
            <a:r>
              <a:rPr lang="zh-CN" altLang="en-US" sz="3200" dirty="0">
                <a:solidFill>
                  <a:schemeClr val="accent1"/>
                </a:solidFill>
              </a:rPr>
              <a:t>按照</a:t>
            </a:r>
            <a:r>
              <a:rPr lang="zh-CN" altLang="en-US" sz="3200" dirty="0">
                <a:solidFill>
                  <a:schemeClr val="bg2"/>
                </a:solidFill>
              </a:rPr>
              <a:t>步骤做？</a:t>
            </a:r>
            <a:endParaRPr lang="zh-CN" altLang="en-US" sz="3200" spc="0" dirty="0">
              <a:solidFill>
                <a:schemeClr val="bg2"/>
              </a:solidFill>
            </a:endParaRPr>
          </a:p>
        </p:txBody>
      </p:sp>
    </p:spTree>
    <p:extLst>
      <p:ext uri="{BB962C8B-B14F-4D97-AF65-F5344CB8AC3E}">
        <p14:creationId xmlns:p14="http://schemas.microsoft.com/office/powerpoint/2010/main" val="391273108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按照</a:t>
            </a:r>
          </a:p>
        </p:txBody>
      </p:sp>
      <p:sp>
        <p:nvSpPr>
          <p:cNvPr id="5" name="文字方塊 4">
            <a:extLst>
              <a:ext uri="{FF2B5EF4-FFF2-40B4-BE49-F238E27FC236}">
                <a16:creationId xmlns:a16="http://schemas.microsoft.com/office/drawing/2014/main" id="{55115936-694A-CF93-C5D6-5FDFCFB706FF}"/>
              </a:ext>
            </a:extLst>
          </p:cNvPr>
          <p:cNvSpPr txBox="1"/>
          <p:nvPr/>
        </p:nvSpPr>
        <p:spPr>
          <a:xfrm>
            <a:off x="93851" y="2571750"/>
            <a:ext cx="895629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请分享一个节庆的传统，并用</a:t>
            </a:r>
            <a:r>
              <a:rPr lang="zh-CN" altLang="en-US" sz="3200" dirty="0">
                <a:solidFill>
                  <a:schemeClr val="accent1"/>
                </a:solidFill>
              </a:rPr>
              <a:t>按照</a:t>
            </a:r>
            <a:r>
              <a:rPr lang="zh-CN" altLang="en-US" sz="3200" dirty="0">
                <a:solidFill>
                  <a:schemeClr val="bg2"/>
                </a:solidFill>
              </a:rPr>
              <a:t>造句</a:t>
            </a:r>
            <a:r>
              <a:rPr lang="zh-CN" altLang="en-US" sz="3200" spc="0" dirty="0">
                <a:solidFill>
                  <a:schemeClr val="bg2"/>
                </a:solidFill>
              </a:rPr>
              <a:t>。</a:t>
            </a:r>
          </a:p>
        </p:txBody>
      </p:sp>
    </p:spTree>
    <p:extLst>
      <p:ext uri="{BB962C8B-B14F-4D97-AF65-F5344CB8AC3E}">
        <p14:creationId xmlns:p14="http://schemas.microsoft.com/office/powerpoint/2010/main" val="367791795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120320" y="2063918"/>
            <a:ext cx="2903360"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工资</a:t>
            </a:r>
            <a:r>
              <a:rPr lang="en-US" altLang="zh-TW" sz="6000" b="1" spc="600" dirty="0">
                <a:solidFill>
                  <a:schemeClr val="dk2"/>
                </a:solidFill>
                <a:latin typeface="Microsoft YaHei"/>
                <a:ea typeface="Microsoft YaHei"/>
                <a:cs typeface="Microsoft YaHei"/>
                <a:sym typeface="Microsoft YaHei"/>
              </a:rPr>
              <a:t>.</a:t>
            </a:r>
            <a:r>
              <a:rPr lang="en-US" altLang="zh-TW" sz="6000" b="1" dirty="0">
                <a:solidFill>
                  <a:schemeClr val="dk2"/>
                </a:solidFill>
                <a:latin typeface="Microsoft YaHei"/>
                <a:ea typeface="Microsoft YaHei"/>
                <a:cs typeface="Microsoft YaHei"/>
                <a:sym typeface="Microsoft YaHei"/>
              </a:rPr>
              <a:t>N</a:t>
            </a:r>
          </a:p>
        </p:txBody>
      </p:sp>
    </p:spTree>
    <p:extLst>
      <p:ext uri="{BB962C8B-B14F-4D97-AF65-F5344CB8AC3E}">
        <p14:creationId xmlns:p14="http://schemas.microsoft.com/office/powerpoint/2010/main" val="336330465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工资</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12132" y="1353845"/>
            <a:ext cx="651973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他一个月的</a:t>
            </a:r>
            <a:r>
              <a:rPr lang="zh-CN" altLang="en-US" sz="3200" dirty="0">
                <a:solidFill>
                  <a:schemeClr val="accent1"/>
                </a:solidFill>
              </a:rPr>
              <a:t>工资</a:t>
            </a:r>
            <a:r>
              <a:rPr lang="zh-CN" altLang="en-US" sz="3200" dirty="0">
                <a:solidFill>
                  <a:schemeClr val="bg2"/>
                </a:solidFill>
              </a:rPr>
              <a:t>是四千欧元。</a:t>
            </a:r>
          </a:p>
        </p:txBody>
      </p:sp>
      <p:pic>
        <p:nvPicPr>
          <p:cNvPr id="4" name="Picture 2" descr="104薪資情報│給上班族查薪水收入、新鮮人查起薪的工具，提供各行各業2022年薪、月薪最新薪水待遇">
            <a:extLst>
              <a:ext uri="{FF2B5EF4-FFF2-40B4-BE49-F238E27FC236}">
                <a16:creationId xmlns:a16="http://schemas.microsoft.com/office/drawing/2014/main" id="{B63EC245-9D5B-165A-E9D9-79875C0DF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7262" y="2258365"/>
            <a:ext cx="3789473"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49987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工资</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775127" y="1789614"/>
            <a:ext cx="7593745" cy="222131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台湾明年会调整</a:t>
            </a:r>
            <a:r>
              <a:rPr lang="zh-TW" altLang="en-US" sz="3200" dirty="0">
                <a:solidFill>
                  <a:schemeClr val="bg2"/>
                </a:solidFill>
              </a:rPr>
              <a:t>劳工</a:t>
            </a:r>
            <a:r>
              <a:rPr lang="zh-CN" altLang="en-US" sz="3200" dirty="0">
                <a:solidFill>
                  <a:schemeClr val="bg2"/>
                </a:solidFill>
              </a:rPr>
              <a:t>的基本</a:t>
            </a:r>
            <a:r>
              <a:rPr lang="zh-CN" altLang="en-US" sz="3200" dirty="0">
                <a:solidFill>
                  <a:schemeClr val="accent1"/>
                </a:solidFill>
              </a:rPr>
              <a:t>工资</a:t>
            </a:r>
            <a:r>
              <a:rPr lang="zh-CN" altLang="en-US" sz="3200" dirty="0">
                <a:solidFill>
                  <a:schemeClr val="bg2"/>
                </a:solidFill>
              </a:rPr>
              <a:t>。</a:t>
            </a:r>
            <a:endParaRPr lang="en-US" altLang="zh-CN" sz="3200" dirty="0">
              <a:solidFill>
                <a:schemeClr val="bg2"/>
              </a:solidFill>
            </a:endParaRPr>
          </a:p>
          <a:p>
            <a:r>
              <a:rPr lang="zh-CN" altLang="en-US" sz="3200" dirty="0">
                <a:solidFill>
                  <a:schemeClr val="bg2"/>
                </a:solidFill>
              </a:rPr>
              <a:t>每月基本</a:t>
            </a:r>
            <a:r>
              <a:rPr lang="zh-CN" altLang="en-US" sz="3200" dirty="0">
                <a:solidFill>
                  <a:schemeClr val="accent1"/>
                </a:solidFill>
              </a:rPr>
              <a:t>工资</a:t>
            </a:r>
            <a:r>
              <a:rPr lang="zh-CN" altLang="en-US" sz="3200" dirty="0">
                <a:solidFill>
                  <a:schemeClr val="bg2"/>
                </a:solidFill>
              </a:rPr>
              <a:t>调整为</a:t>
            </a:r>
            <a:r>
              <a:rPr lang="zh-TW" altLang="en-US" sz="3200" dirty="0">
                <a:solidFill>
                  <a:schemeClr val="bg2"/>
                </a:solidFill>
              </a:rPr>
              <a:t> </a:t>
            </a:r>
            <a:r>
              <a:rPr lang="en-US" altLang="zh-CN" sz="3200" dirty="0">
                <a:solidFill>
                  <a:schemeClr val="bg2"/>
                </a:solidFill>
              </a:rPr>
              <a:t>26400</a:t>
            </a:r>
            <a:r>
              <a:rPr lang="zh-TW" altLang="en-US" sz="3200" dirty="0">
                <a:solidFill>
                  <a:schemeClr val="bg2"/>
                </a:solidFill>
              </a:rPr>
              <a:t> </a:t>
            </a:r>
            <a:r>
              <a:rPr lang="zh-CN" altLang="en-US" sz="3200" dirty="0">
                <a:solidFill>
                  <a:schemeClr val="bg2"/>
                </a:solidFill>
              </a:rPr>
              <a:t>元，</a:t>
            </a:r>
            <a:endParaRPr lang="en-US" altLang="zh-CN" sz="3200" dirty="0">
              <a:solidFill>
                <a:schemeClr val="bg2"/>
              </a:solidFill>
            </a:endParaRPr>
          </a:p>
          <a:p>
            <a:r>
              <a:rPr lang="zh-CN" altLang="en-US" sz="3200" dirty="0">
                <a:solidFill>
                  <a:schemeClr val="bg2"/>
                </a:solidFill>
              </a:rPr>
              <a:t>每小时基本</a:t>
            </a:r>
            <a:r>
              <a:rPr lang="zh-CN" altLang="en-US" sz="3200" dirty="0">
                <a:solidFill>
                  <a:schemeClr val="accent1"/>
                </a:solidFill>
              </a:rPr>
              <a:t>工资</a:t>
            </a:r>
            <a:r>
              <a:rPr lang="zh-CN" altLang="en-US" sz="3200" dirty="0">
                <a:solidFill>
                  <a:schemeClr val="bg2"/>
                </a:solidFill>
              </a:rPr>
              <a:t>调整为</a:t>
            </a:r>
            <a:r>
              <a:rPr lang="zh-TW" altLang="en-US" sz="3200" dirty="0">
                <a:solidFill>
                  <a:schemeClr val="bg2"/>
                </a:solidFill>
              </a:rPr>
              <a:t> </a:t>
            </a:r>
            <a:r>
              <a:rPr lang="en-US" altLang="zh-CN" sz="3200" dirty="0">
                <a:solidFill>
                  <a:schemeClr val="bg2"/>
                </a:solidFill>
              </a:rPr>
              <a:t>176</a:t>
            </a:r>
            <a:r>
              <a:rPr lang="zh-TW" altLang="en-US" sz="3200" dirty="0">
                <a:solidFill>
                  <a:schemeClr val="bg2"/>
                </a:solidFill>
              </a:rPr>
              <a:t> </a:t>
            </a:r>
            <a:r>
              <a:rPr lang="zh-CN" altLang="en-US" sz="3200" dirty="0">
                <a:solidFill>
                  <a:schemeClr val="bg2"/>
                </a:solidFill>
              </a:rPr>
              <a:t>元</a:t>
            </a:r>
            <a:r>
              <a:rPr lang="zh-TW" altLang="en-US" sz="3200" dirty="0">
                <a:solidFill>
                  <a:schemeClr val="bg2"/>
                </a:solidFill>
              </a:rPr>
              <a:t>。</a:t>
            </a:r>
            <a:endParaRPr lang="zh-CN" altLang="en-US" sz="3200" dirty="0">
              <a:solidFill>
                <a:schemeClr val="bg2"/>
              </a:solidFill>
            </a:endParaRPr>
          </a:p>
        </p:txBody>
      </p:sp>
    </p:spTree>
    <p:extLst>
      <p:ext uri="{BB962C8B-B14F-4D97-AF65-F5344CB8AC3E}">
        <p14:creationId xmlns:p14="http://schemas.microsoft.com/office/powerpoint/2010/main" val="776296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以为</a:t>
            </a:r>
            <a:endParaRPr lang="zh-TW" altLang="en-US" dirty="0">
              <a:solidFill>
                <a:schemeClr val="bg1"/>
              </a:solidFill>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511797" y="2571750"/>
            <a:ext cx="8392041"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我</a:t>
            </a:r>
            <a:r>
              <a:rPr lang="zh-CN" altLang="en-US" sz="3200" dirty="0">
                <a:solidFill>
                  <a:schemeClr val="accent1"/>
                </a:solidFill>
              </a:rPr>
              <a:t>以为</a:t>
            </a:r>
            <a:r>
              <a:rPr lang="zh-CN" altLang="en-US" sz="3200" dirty="0">
                <a:solidFill>
                  <a:schemeClr val="bg2"/>
                </a:solidFill>
              </a:rPr>
              <a:t>他的房间很</a:t>
            </a:r>
            <a:r>
              <a:rPr lang="zh-CN" altLang="en-US" sz="3200" dirty="0"/>
              <a:t>乱</a:t>
            </a:r>
            <a:r>
              <a:rPr lang="zh-CN" altLang="en-US" sz="3200" dirty="0">
                <a:solidFill>
                  <a:schemeClr val="bg2"/>
                </a:solidFill>
              </a:rPr>
              <a:t>，没想到很干净</a:t>
            </a:r>
            <a:r>
              <a:rPr lang="zh-CN" altLang="en-US" sz="3200" spc="0" dirty="0">
                <a:solidFill>
                  <a:schemeClr val="bg2"/>
                </a:solidFill>
              </a:rPr>
              <a:t>。</a:t>
            </a:r>
          </a:p>
        </p:txBody>
      </p:sp>
    </p:spTree>
    <p:extLst>
      <p:ext uri="{BB962C8B-B14F-4D97-AF65-F5344CB8AC3E}">
        <p14:creationId xmlns:p14="http://schemas.microsoft.com/office/powerpoint/2010/main" val="179531398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工资</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581163" y="1789613"/>
            <a:ext cx="7981672" cy="222131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这间公司的招聘内容提到</a:t>
            </a:r>
            <a:r>
              <a:rPr lang="zh-TW" altLang="en-US" sz="3200" dirty="0">
                <a:solidFill>
                  <a:schemeClr val="bg2"/>
                </a:solidFill>
              </a:rPr>
              <a:t>：</a:t>
            </a:r>
            <a:endParaRPr lang="en-US" altLang="zh-TW" sz="3200" dirty="0">
              <a:solidFill>
                <a:schemeClr val="bg2"/>
              </a:solidFill>
            </a:endParaRPr>
          </a:p>
          <a:p>
            <a:r>
              <a:rPr lang="zh-CN" altLang="en-US" sz="3200" dirty="0">
                <a:solidFill>
                  <a:schemeClr val="bg2"/>
                </a:solidFill>
              </a:rPr>
              <a:t>每个月员工不仅可以拿到基本</a:t>
            </a:r>
            <a:r>
              <a:rPr lang="zh-CN" altLang="en-US" sz="3200" dirty="0">
                <a:solidFill>
                  <a:schemeClr val="accent1"/>
                </a:solidFill>
              </a:rPr>
              <a:t>工资</a:t>
            </a:r>
            <a:r>
              <a:rPr lang="zh-CN" altLang="en-US" sz="3200" dirty="0">
                <a:solidFill>
                  <a:schemeClr val="bg2"/>
                </a:solidFill>
              </a:rPr>
              <a:t>，</a:t>
            </a:r>
            <a:endParaRPr lang="en-US" altLang="zh-CN" sz="3200" dirty="0">
              <a:solidFill>
                <a:schemeClr val="bg2"/>
              </a:solidFill>
            </a:endParaRPr>
          </a:p>
          <a:p>
            <a:r>
              <a:rPr lang="zh-CN" altLang="en-US" sz="3200" dirty="0">
                <a:solidFill>
                  <a:schemeClr val="bg2"/>
                </a:solidFill>
              </a:rPr>
              <a:t>还会获得</a:t>
            </a:r>
            <a:r>
              <a:rPr lang="zh-CN" altLang="en-US" sz="3200" dirty="0"/>
              <a:t>奖金</a:t>
            </a:r>
            <a:r>
              <a:rPr lang="zh-CN" altLang="en-US" sz="3200" dirty="0">
                <a:solidFill>
                  <a:schemeClr val="bg2"/>
                </a:solidFill>
              </a:rPr>
              <a:t>。</a:t>
            </a:r>
          </a:p>
        </p:txBody>
      </p:sp>
    </p:spTree>
    <p:extLst>
      <p:ext uri="{BB962C8B-B14F-4D97-AF65-F5344CB8AC3E}">
        <p14:creationId xmlns:p14="http://schemas.microsoft.com/office/powerpoint/2010/main" val="213614370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工资</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2323" y="2571750"/>
            <a:ext cx="887935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如果老板没有</a:t>
            </a:r>
            <a:r>
              <a:rPr lang="zh-CN" altLang="en-US" sz="3200" dirty="0"/>
              <a:t>按时</a:t>
            </a:r>
            <a:r>
              <a:rPr lang="zh-CN" altLang="en-US" sz="3200" dirty="0">
                <a:solidFill>
                  <a:schemeClr val="bg2"/>
                </a:solidFill>
              </a:rPr>
              <a:t>发</a:t>
            </a:r>
            <a:r>
              <a:rPr lang="zh-CN" altLang="en-US" sz="3200" dirty="0">
                <a:solidFill>
                  <a:schemeClr val="accent1"/>
                </a:solidFill>
              </a:rPr>
              <a:t>工资</a:t>
            </a:r>
            <a:r>
              <a:rPr lang="zh-CN" altLang="en-US" sz="3200" dirty="0">
                <a:solidFill>
                  <a:schemeClr val="bg2"/>
                </a:solidFill>
              </a:rPr>
              <a:t>，你会怎么做</a:t>
            </a:r>
            <a:r>
              <a:rPr lang="zh-CN" altLang="en-US" sz="3200" spc="0" dirty="0">
                <a:solidFill>
                  <a:schemeClr val="bg2"/>
                </a:solidFill>
              </a:rPr>
              <a:t>？</a:t>
            </a:r>
          </a:p>
        </p:txBody>
      </p:sp>
    </p:spTree>
    <p:extLst>
      <p:ext uri="{BB962C8B-B14F-4D97-AF65-F5344CB8AC3E}">
        <p14:creationId xmlns:p14="http://schemas.microsoft.com/office/powerpoint/2010/main" val="69562851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工资</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2043102" y="1835944"/>
            <a:ext cx="5057795" cy="222131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你觉得基本</a:t>
            </a:r>
            <a:r>
              <a:rPr lang="zh-CN" altLang="en-US" sz="3200" dirty="0">
                <a:solidFill>
                  <a:schemeClr val="accent1"/>
                </a:solidFill>
              </a:rPr>
              <a:t>工资</a:t>
            </a:r>
            <a:r>
              <a:rPr lang="zh-CN" altLang="en-US" sz="3200" dirty="0">
                <a:solidFill>
                  <a:schemeClr val="bg2"/>
                </a:solidFill>
              </a:rPr>
              <a:t>涨了</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但东西也跟着变贵</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这件事合理吗</a:t>
            </a:r>
            <a:r>
              <a:rPr lang="zh-CN" altLang="en-US" sz="3200" spc="0" dirty="0">
                <a:solidFill>
                  <a:schemeClr val="bg2"/>
                </a:solidFill>
              </a:rPr>
              <a:t>？</a:t>
            </a:r>
          </a:p>
        </p:txBody>
      </p:sp>
    </p:spTree>
    <p:extLst>
      <p:ext uri="{BB962C8B-B14F-4D97-AF65-F5344CB8AC3E}">
        <p14:creationId xmlns:p14="http://schemas.microsoft.com/office/powerpoint/2010/main" val="79691084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197265" y="2063918"/>
            <a:ext cx="2749471"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方法</a:t>
            </a:r>
            <a:r>
              <a:rPr lang="en-US" altLang="zh-TW" sz="6000" b="1" spc="600" dirty="0">
                <a:solidFill>
                  <a:schemeClr val="dk2"/>
                </a:solidFill>
                <a:latin typeface="Microsoft YaHei"/>
                <a:ea typeface="Microsoft YaHei"/>
                <a:cs typeface="Microsoft YaHei"/>
                <a:sym typeface="Microsoft YaHei"/>
              </a:rPr>
              <a:t>.</a:t>
            </a:r>
            <a:r>
              <a:rPr lang="en-US" altLang="zh-TW" sz="6000" b="1" dirty="0">
                <a:solidFill>
                  <a:schemeClr val="dk2"/>
                </a:solidFill>
                <a:latin typeface="Microsoft YaHei"/>
                <a:ea typeface="Microsoft YaHei"/>
                <a:cs typeface="Microsoft YaHei"/>
                <a:sym typeface="Microsoft YaHei"/>
              </a:rPr>
              <a:t>n</a:t>
            </a:r>
          </a:p>
        </p:txBody>
      </p:sp>
    </p:spTree>
    <p:extLst>
      <p:ext uri="{BB962C8B-B14F-4D97-AF65-F5344CB8AC3E}">
        <p14:creationId xmlns:p14="http://schemas.microsoft.com/office/powerpoint/2010/main" val="17345246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方法</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pic>
        <p:nvPicPr>
          <p:cNvPr id="5" name="Picture 2" descr="Genki I - Unit 5 - Kanji | Baamboozle - Baamboozle | The Most Fun Classroom  Games!">
            <a:extLst>
              <a:ext uri="{FF2B5EF4-FFF2-40B4-BE49-F238E27FC236}">
                <a16:creationId xmlns:a16="http://schemas.microsoft.com/office/drawing/2014/main" id="{00007AA6-0796-EF2B-BFB1-3590418CD2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632"/>
          <a:stretch/>
        </p:blipFill>
        <p:spPr bwMode="auto">
          <a:xfrm>
            <a:off x="2396548" y="2258365"/>
            <a:ext cx="4350902"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群組 6">
            <a:extLst>
              <a:ext uri="{FF2B5EF4-FFF2-40B4-BE49-F238E27FC236}">
                <a16:creationId xmlns:a16="http://schemas.microsoft.com/office/drawing/2014/main" id="{6815EB63-0B15-10EA-85B9-60F91B21B40F}"/>
              </a:ext>
            </a:extLst>
          </p:cNvPr>
          <p:cNvGrpSpPr/>
          <p:nvPr/>
        </p:nvGrpSpPr>
        <p:grpSpPr>
          <a:xfrm>
            <a:off x="581163" y="1188753"/>
            <a:ext cx="7981673" cy="914958"/>
            <a:chOff x="581163" y="1281544"/>
            <a:chExt cx="7981673" cy="914958"/>
          </a:xfrm>
        </p:grpSpPr>
        <p:sp>
          <p:nvSpPr>
            <p:cNvPr id="3" name="文字方塊 2">
              <a:extLst>
                <a:ext uri="{FF2B5EF4-FFF2-40B4-BE49-F238E27FC236}">
                  <a16:creationId xmlns:a16="http://schemas.microsoft.com/office/drawing/2014/main" id="{B03E50F3-242D-4D39-8713-3111ABC93872}"/>
                </a:ext>
              </a:extLst>
            </p:cNvPr>
            <p:cNvSpPr txBox="1"/>
            <p:nvPr/>
          </p:nvSpPr>
          <p:spPr>
            <a:xfrm>
              <a:off x="581163" y="1281544"/>
              <a:ext cx="7981673"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他增加收入的</a:t>
              </a:r>
              <a:r>
                <a:rPr lang="zh-CN" altLang="en-US" sz="3200" dirty="0">
                  <a:solidFill>
                    <a:schemeClr val="accent1"/>
                  </a:solidFill>
                </a:rPr>
                <a:t>方法</a:t>
              </a:r>
              <a:r>
                <a:rPr lang="zh-CN" altLang="en-US" sz="3200" dirty="0">
                  <a:solidFill>
                    <a:schemeClr val="bg2"/>
                  </a:solidFill>
                </a:rPr>
                <a:t>是将钱存入银行</a:t>
              </a:r>
              <a:r>
                <a:rPr lang="zh-TW" altLang="en-US" sz="3200" spc="0" dirty="0">
                  <a:solidFill>
                    <a:schemeClr val="bg2"/>
                  </a:solidFill>
                </a:rPr>
                <a:t>。</a:t>
              </a:r>
              <a:endParaRPr lang="zh-CN" altLang="en-US" sz="3200" spc="0" dirty="0">
                <a:solidFill>
                  <a:schemeClr val="bg2"/>
                </a:solidFill>
              </a:endParaRPr>
            </a:p>
          </p:txBody>
        </p:sp>
        <p:sp>
          <p:nvSpPr>
            <p:cNvPr id="6" name="Google Shape;244;g14195a14107_0_352">
              <a:extLst>
                <a:ext uri="{FF2B5EF4-FFF2-40B4-BE49-F238E27FC236}">
                  <a16:creationId xmlns:a16="http://schemas.microsoft.com/office/drawing/2014/main" id="{1B741FCB-8933-8994-B520-39E985339A7B}"/>
                </a:ext>
              </a:extLst>
            </p:cNvPr>
            <p:cNvSpPr txBox="1"/>
            <p:nvPr/>
          </p:nvSpPr>
          <p:spPr>
            <a:xfrm>
              <a:off x="4914990" y="1857948"/>
              <a:ext cx="888385" cy="338554"/>
            </a:xfrm>
            <a:prstGeom prst="rect">
              <a:avLst/>
            </a:prstGeom>
            <a:noFill/>
          </p:spPr>
          <p:txBody>
            <a:bodyPr wrap="none" rtlCol="0">
              <a:spAutoFit/>
            </a:bodyPr>
            <a:lstStyle>
              <a:defPPr marR="0" lvl="0" algn="l" rtl="0">
                <a:lnSpc>
                  <a:spcPct val="100000"/>
                </a:lnSpc>
                <a:spcBef>
                  <a:spcPts val="0"/>
                </a:spcBef>
                <a:spcAft>
                  <a:spcPts val="0"/>
                </a:spcAft>
              </a:defPPr>
              <a:lvl1pPr algn="ctr">
                <a:defRPr sz="1600" b="1">
                  <a:solidFill>
                    <a:schemeClr val="accent5"/>
                  </a:solidFill>
                  <a:latin typeface="Microsoft YaHei" panose="020B0503020204020204" pitchFamily="34" charset="-122"/>
                  <a:ea typeface="Microsoft YaHei" panose="020B0503020204020204" pitchFamily="34" charset="-122"/>
                </a:defRPr>
              </a:lvl1pPr>
            </a:lstStyle>
            <a:p>
              <a:r>
                <a:rPr lang="en-US" altLang="zh-TW" spc="300" dirty="0" err="1">
                  <a:sym typeface="Calibri"/>
                </a:rPr>
                <a:t>jiāng</a:t>
              </a:r>
              <a:endParaRPr lang="en-US" altLang="zh-TW" spc="300" dirty="0">
                <a:sym typeface="Calibri"/>
              </a:endParaRPr>
            </a:p>
          </p:txBody>
        </p:sp>
      </p:grpSp>
    </p:spTree>
    <p:extLst>
      <p:ext uri="{BB962C8B-B14F-4D97-AF65-F5344CB8AC3E}">
        <p14:creationId xmlns:p14="http://schemas.microsoft.com/office/powerpoint/2010/main" val="136358889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方法</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824819" y="1353845"/>
            <a:ext cx="7494360"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他让自己放松的</a:t>
            </a:r>
            <a:r>
              <a:rPr lang="zh-CN" altLang="en-US" sz="3200" dirty="0">
                <a:solidFill>
                  <a:schemeClr val="accent1"/>
                </a:solidFill>
              </a:rPr>
              <a:t>方法</a:t>
            </a:r>
            <a:r>
              <a:rPr lang="zh-CN" altLang="en-US" sz="3200" dirty="0">
                <a:solidFill>
                  <a:schemeClr val="bg2"/>
                </a:solidFill>
              </a:rPr>
              <a:t>是出去旅行</a:t>
            </a:r>
            <a:r>
              <a:rPr lang="zh-TW" altLang="en-US" sz="3200" spc="0" dirty="0">
                <a:solidFill>
                  <a:schemeClr val="bg2"/>
                </a:solidFill>
              </a:rPr>
              <a:t>。</a:t>
            </a:r>
            <a:endParaRPr lang="zh-CN" altLang="en-US" sz="3200" spc="0" dirty="0">
              <a:solidFill>
                <a:schemeClr val="bg2"/>
              </a:solidFill>
            </a:endParaRPr>
          </a:p>
        </p:txBody>
      </p:sp>
      <p:pic>
        <p:nvPicPr>
          <p:cNvPr id="4" name="Picture 2" descr="凱林親子旅行">
            <a:extLst>
              <a:ext uri="{FF2B5EF4-FFF2-40B4-BE49-F238E27FC236}">
                <a16:creationId xmlns:a16="http://schemas.microsoft.com/office/drawing/2014/main" id="{178EE7C0-9F76-7891-AC46-C39994612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999" y="2258365"/>
            <a:ext cx="3780000"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82901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方法</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grpSp>
        <p:nvGrpSpPr>
          <p:cNvPr id="10" name="群組 9">
            <a:extLst>
              <a:ext uri="{FF2B5EF4-FFF2-40B4-BE49-F238E27FC236}">
                <a16:creationId xmlns:a16="http://schemas.microsoft.com/office/drawing/2014/main" id="{086FEB82-786E-BCBB-5480-0811B8053A8B}"/>
              </a:ext>
            </a:extLst>
          </p:cNvPr>
          <p:cNvGrpSpPr/>
          <p:nvPr/>
        </p:nvGrpSpPr>
        <p:grpSpPr>
          <a:xfrm>
            <a:off x="1489726" y="1242755"/>
            <a:ext cx="6164548" cy="3600000"/>
            <a:chOff x="1626756" y="1242755"/>
            <a:chExt cx="6164548" cy="3600000"/>
          </a:xfrm>
        </p:grpSpPr>
        <p:pic>
          <p:nvPicPr>
            <p:cNvPr id="5" name="Picture 4" descr="20張超好笑【不要爭拗】梗圖！快來看看網友們的搞笑創作！">
              <a:extLst>
                <a:ext uri="{FF2B5EF4-FFF2-40B4-BE49-F238E27FC236}">
                  <a16:creationId xmlns:a16="http://schemas.microsoft.com/office/drawing/2014/main" id="{5AA9FAB6-5E19-96FC-D237-BEC2FD473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756" y="1242755"/>
              <a:ext cx="6164548" cy="36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1D9F1AE6-6EBD-1ACC-EAF2-ECF1F5B7AA3D}"/>
                </a:ext>
              </a:extLst>
            </p:cNvPr>
            <p:cNvSpPr txBox="1"/>
            <p:nvPr/>
          </p:nvSpPr>
          <p:spPr>
            <a:xfrm>
              <a:off x="5057200" y="1486896"/>
              <a:ext cx="2339102" cy="646331"/>
            </a:xfrm>
            <a:prstGeom prst="rect">
              <a:avLst/>
            </a:prstGeom>
            <a:solidFill>
              <a:schemeClr val="bg1"/>
            </a:solidFill>
          </p:spPr>
          <p:txBody>
            <a:bodyPr wrap="none" rtlCol="0">
              <a:spAutoFit/>
            </a:bodyPr>
            <a:lstStyle>
              <a:defPPr marR="0" lvl="0" algn="l" rtl="0">
                <a:lnSpc>
                  <a:spcPct val="100000"/>
                </a:lnSpc>
                <a:spcBef>
                  <a:spcPts val="0"/>
                </a:spcBef>
                <a:spcAft>
                  <a:spcPts val="0"/>
                </a:spcAft>
                <a:defRPr/>
              </a:defPPr>
              <a:lvl1pPr algn="ctr">
                <a:defRPr sz="1800" b="1" spc="600">
                  <a:solidFill>
                    <a:schemeClr val="bg2"/>
                  </a:solidFill>
                  <a:latin typeface="Microsoft YaHei" panose="020B0503020204020204" pitchFamily="34" charset="-122"/>
                  <a:ea typeface="Microsoft YaHei" panose="020B0503020204020204" pitchFamily="34" charset="-122"/>
                </a:defRPr>
              </a:lvl1pPr>
            </a:lstStyle>
            <a:p>
              <a:r>
                <a:rPr lang="zh-TW" altLang="en-US" dirty="0"/>
                <a:t>永远保持快乐的</a:t>
              </a:r>
              <a:endParaRPr lang="en-US" altLang="zh-TW" dirty="0"/>
            </a:p>
            <a:p>
              <a:r>
                <a:rPr lang="zh-TW" altLang="en-US" dirty="0">
                  <a:solidFill>
                    <a:schemeClr val="accent1"/>
                  </a:solidFill>
                </a:rPr>
                <a:t>方法</a:t>
              </a:r>
              <a:r>
                <a:rPr lang="zh-TW" altLang="en-US" dirty="0"/>
                <a:t>是什么</a:t>
              </a:r>
              <a:r>
                <a:rPr lang="en-US" altLang="zh-TW" dirty="0"/>
                <a:t>?</a:t>
              </a:r>
              <a:endParaRPr lang="zh-TW" altLang="en-US" dirty="0"/>
            </a:p>
          </p:txBody>
        </p:sp>
        <p:sp>
          <p:nvSpPr>
            <p:cNvPr id="7" name="文字方塊 6">
              <a:extLst>
                <a:ext uri="{FF2B5EF4-FFF2-40B4-BE49-F238E27FC236}">
                  <a16:creationId xmlns:a16="http://schemas.microsoft.com/office/drawing/2014/main" id="{076BF19A-4122-72F4-B5ED-8B89511A599A}"/>
                </a:ext>
              </a:extLst>
            </p:cNvPr>
            <p:cNvSpPr txBox="1"/>
            <p:nvPr/>
          </p:nvSpPr>
          <p:spPr>
            <a:xfrm>
              <a:off x="2481755" y="2921499"/>
              <a:ext cx="2954655" cy="369332"/>
            </a:xfrm>
            <a:prstGeom prst="rect">
              <a:avLst/>
            </a:prstGeom>
            <a:solidFill>
              <a:schemeClr val="bg1"/>
            </a:solidFill>
          </p:spPr>
          <p:txBody>
            <a:bodyPr wrap="none" rtlCol="0">
              <a:spAutoFit/>
            </a:bodyPr>
            <a:lstStyle>
              <a:defPPr marR="0" lvl="0" algn="l" rtl="0">
                <a:lnSpc>
                  <a:spcPct val="100000"/>
                </a:lnSpc>
                <a:spcBef>
                  <a:spcPts val="0"/>
                </a:spcBef>
                <a:spcAft>
                  <a:spcPts val="0"/>
                </a:spcAft>
                <a:defRPr/>
              </a:defPPr>
              <a:lvl1pPr algn="ctr">
                <a:defRPr sz="3200" b="1" spc="600">
                  <a:solidFill>
                    <a:schemeClr val="bg2"/>
                  </a:solidFill>
                  <a:latin typeface="Microsoft YaHei" panose="020B0503020204020204" pitchFamily="34" charset="-122"/>
                  <a:ea typeface="Microsoft YaHei" panose="020B0503020204020204" pitchFamily="34" charset="-122"/>
                </a:defRPr>
              </a:lvl1pPr>
            </a:lstStyle>
            <a:p>
              <a:r>
                <a:rPr lang="zh-TW" altLang="en-US" sz="1800" dirty="0"/>
                <a:t>不要跟笨蛋讨论事情</a:t>
              </a:r>
            </a:p>
          </p:txBody>
        </p:sp>
        <p:sp>
          <p:nvSpPr>
            <p:cNvPr id="8" name="文字方塊 7">
              <a:extLst>
                <a:ext uri="{FF2B5EF4-FFF2-40B4-BE49-F238E27FC236}">
                  <a16:creationId xmlns:a16="http://schemas.microsoft.com/office/drawing/2014/main" id="{7D1942A0-32E4-8A5D-D5B0-514670E0608B}"/>
                </a:ext>
              </a:extLst>
            </p:cNvPr>
            <p:cNvSpPr txBox="1"/>
            <p:nvPr/>
          </p:nvSpPr>
          <p:spPr>
            <a:xfrm>
              <a:off x="5587046" y="3399044"/>
              <a:ext cx="1723550" cy="369332"/>
            </a:xfrm>
            <a:prstGeom prst="rect">
              <a:avLst/>
            </a:prstGeom>
            <a:solidFill>
              <a:schemeClr val="bg1"/>
            </a:solidFill>
          </p:spPr>
          <p:txBody>
            <a:bodyPr wrap="none" rtlCol="0">
              <a:spAutoFit/>
            </a:bodyPr>
            <a:lstStyle>
              <a:defPPr marR="0" lvl="0" algn="l" rtl="0">
                <a:lnSpc>
                  <a:spcPct val="100000"/>
                </a:lnSpc>
                <a:spcBef>
                  <a:spcPts val="0"/>
                </a:spcBef>
                <a:spcAft>
                  <a:spcPts val="0"/>
                </a:spcAft>
                <a:defRPr/>
              </a:defPPr>
              <a:lvl1pPr algn="ctr">
                <a:defRPr sz="1800" b="1" spc="600">
                  <a:solidFill>
                    <a:schemeClr val="bg2"/>
                  </a:solidFill>
                  <a:latin typeface="Microsoft YaHei" panose="020B0503020204020204" pitchFamily="34" charset="-122"/>
                  <a:ea typeface="Microsoft YaHei" panose="020B0503020204020204" pitchFamily="34" charset="-122"/>
                </a:defRPr>
              </a:lvl1pPr>
            </a:lstStyle>
            <a:p>
              <a:r>
                <a:rPr lang="zh-TW" altLang="en-US" dirty="0"/>
                <a:t>我觉得不是</a:t>
              </a:r>
            </a:p>
          </p:txBody>
        </p:sp>
        <p:sp>
          <p:nvSpPr>
            <p:cNvPr id="9" name="文字方塊 8">
              <a:extLst>
                <a:ext uri="{FF2B5EF4-FFF2-40B4-BE49-F238E27FC236}">
                  <a16:creationId xmlns:a16="http://schemas.microsoft.com/office/drawing/2014/main" id="{8D1B022E-8349-FC43-47AA-F846B712A98A}"/>
                </a:ext>
              </a:extLst>
            </p:cNvPr>
            <p:cNvSpPr txBox="1"/>
            <p:nvPr/>
          </p:nvSpPr>
          <p:spPr>
            <a:xfrm>
              <a:off x="3539479" y="3882127"/>
              <a:ext cx="2339102" cy="369332"/>
            </a:xfrm>
            <a:prstGeom prst="rect">
              <a:avLst/>
            </a:prstGeom>
            <a:solidFill>
              <a:schemeClr val="bg1"/>
            </a:solidFill>
          </p:spPr>
          <p:txBody>
            <a:bodyPr wrap="none" rtlCol="0">
              <a:spAutoFit/>
            </a:bodyPr>
            <a:lstStyle>
              <a:defPPr marR="0" lvl="0" algn="l" rtl="0">
                <a:lnSpc>
                  <a:spcPct val="100000"/>
                </a:lnSpc>
                <a:spcBef>
                  <a:spcPts val="0"/>
                </a:spcBef>
                <a:spcAft>
                  <a:spcPts val="0"/>
                </a:spcAft>
                <a:defRPr/>
              </a:defPPr>
              <a:lvl1pPr algn="ctr">
                <a:defRPr sz="1800" b="1" spc="600">
                  <a:solidFill>
                    <a:schemeClr val="bg2"/>
                  </a:solidFill>
                  <a:latin typeface="Microsoft YaHei" panose="020B0503020204020204" pitchFamily="34" charset="-122"/>
                  <a:ea typeface="Microsoft YaHei" panose="020B0503020204020204" pitchFamily="34" charset="-122"/>
                </a:defRPr>
              </a:lvl1pPr>
            </a:lstStyle>
            <a:p>
              <a:r>
                <a:rPr lang="zh-TW" altLang="en-US" dirty="0"/>
                <a:t>嗯，你说得没错</a:t>
              </a:r>
            </a:p>
          </p:txBody>
        </p:sp>
      </p:grpSp>
    </p:spTree>
    <p:extLst>
      <p:ext uri="{BB962C8B-B14F-4D97-AF65-F5344CB8AC3E}">
        <p14:creationId xmlns:p14="http://schemas.microsoft.com/office/powerpoint/2010/main" val="365167081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方法</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581163" y="2571750"/>
            <a:ext cx="7981673"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数学题目常常有不一样的解题</a:t>
            </a:r>
            <a:r>
              <a:rPr lang="zh-CN" altLang="en-US" sz="3200" dirty="0">
                <a:solidFill>
                  <a:schemeClr val="accent1"/>
                </a:solidFill>
              </a:rPr>
              <a:t>方法</a:t>
            </a:r>
            <a:r>
              <a:rPr lang="zh-CN" altLang="en-US" sz="3200" spc="0" dirty="0">
                <a:solidFill>
                  <a:schemeClr val="bg2"/>
                </a:solidFill>
              </a:rPr>
              <a:t>。</a:t>
            </a:r>
          </a:p>
        </p:txBody>
      </p:sp>
    </p:spTree>
    <p:extLst>
      <p:ext uri="{BB962C8B-B14F-4D97-AF65-F5344CB8AC3E}">
        <p14:creationId xmlns:p14="http://schemas.microsoft.com/office/powerpoint/2010/main" val="124122176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方法</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0" y="2571750"/>
            <a:ext cx="9341020"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兴趣要变成专业的其中一个</a:t>
            </a:r>
            <a:r>
              <a:rPr lang="zh-CN" altLang="en-US" sz="2800" dirty="0">
                <a:solidFill>
                  <a:schemeClr val="accent1"/>
                </a:solidFill>
              </a:rPr>
              <a:t>方法</a:t>
            </a:r>
            <a:r>
              <a:rPr lang="zh-CN" altLang="en-US" sz="2800" dirty="0">
                <a:solidFill>
                  <a:schemeClr val="bg2"/>
                </a:solidFill>
              </a:rPr>
              <a:t>就是不断练习</a:t>
            </a:r>
            <a:r>
              <a:rPr lang="zh-CN" altLang="en-US" sz="2800" spc="0" dirty="0">
                <a:solidFill>
                  <a:schemeClr val="bg2"/>
                </a:solidFill>
              </a:rPr>
              <a:t>。</a:t>
            </a:r>
          </a:p>
        </p:txBody>
      </p:sp>
    </p:spTree>
    <p:extLst>
      <p:ext uri="{BB962C8B-B14F-4D97-AF65-F5344CB8AC3E}">
        <p14:creationId xmlns:p14="http://schemas.microsoft.com/office/powerpoint/2010/main" val="382874349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方法</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75979" y="2571750"/>
            <a:ext cx="839204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睡不着的时候，你会用什么</a:t>
            </a:r>
            <a:r>
              <a:rPr lang="zh-CN" altLang="en-US" sz="3200" dirty="0">
                <a:solidFill>
                  <a:schemeClr val="accent1"/>
                </a:solidFill>
              </a:rPr>
              <a:t>方法</a:t>
            </a:r>
            <a:r>
              <a:rPr lang="zh-CN" altLang="en-US" sz="3200" dirty="0">
                <a:solidFill>
                  <a:schemeClr val="bg2"/>
                </a:solidFill>
              </a:rPr>
              <a:t>解决</a:t>
            </a:r>
            <a:r>
              <a:rPr lang="zh-CN" altLang="en-US" sz="3200" spc="0" dirty="0">
                <a:solidFill>
                  <a:schemeClr val="bg2"/>
                </a:solidFill>
              </a:rPr>
              <a:t>？</a:t>
            </a:r>
          </a:p>
        </p:txBody>
      </p:sp>
    </p:spTree>
    <p:extLst>
      <p:ext uri="{BB962C8B-B14F-4D97-AF65-F5344CB8AC3E}">
        <p14:creationId xmlns:p14="http://schemas.microsoft.com/office/powerpoint/2010/main" val="2791313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以为</a:t>
            </a:r>
            <a:endParaRPr lang="zh-TW" altLang="en-US" dirty="0">
              <a:solidFill>
                <a:schemeClr val="bg1"/>
              </a:solidFill>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473324" y="1761854"/>
            <a:ext cx="8468985" cy="222131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他很自恋，</a:t>
            </a:r>
            <a:endParaRPr lang="en-US" altLang="zh-CN" sz="3200" dirty="0">
              <a:solidFill>
                <a:schemeClr val="bg2"/>
              </a:solidFill>
            </a:endParaRPr>
          </a:p>
          <a:p>
            <a:r>
              <a:rPr lang="zh-CN" altLang="en-US" sz="3200" dirty="0">
                <a:solidFill>
                  <a:schemeClr val="bg2"/>
                </a:solidFill>
              </a:rPr>
              <a:t>不仅喜欢每天照镜子欣赏自己的外表，</a:t>
            </a:r>
            <a:endParaRPr lang="en-US" altLang="zh-CN" sz="3200" dirty="0">
              <a:solidFill>
                <a:schemeClr val="bg2"/>
              </a:solidFill>
            </a:endParaRPr>
          </a:p>
          <a:p>
            <a:r>
              <a:rPr lang="zh-CN" altLang="en-US" sz="3200" dirty="0">
                <a:solidFill>
                  <a:schemeClr val="bg2"/>
                </a:solidFill>
              </a:rPr>
              <a:t>还</a:t>
            </a:r>
            <a:r>
              <a:rPr lang="zh-CN" altLang="en-US" sz="3200" dirty="0">
                <a:solidFill>
                  <a:schemeClr val="accent1"/>
                </a:solidFill>
              </a:rPr>
              <a:t>以为</a:t>
            </a:r>
            <a:r>
              <a:rPr lang="zh-CN" altLang="en-US" sz="3200" dirty="0">
                <a:solidFill>
                  <a:schemeClr val="bg2"/>
                </a:solidFill>
              </a:rPr>
              <a:t>每个人都喜欢他。</a:t>
            </a:r>
            <a:endParaRPr lang="zh-CN" altLang="en-US" sz="3200" spc="0" dirty="0">
              <a:solidFill>
                <a:schemeClr val="bg2"/>
              </a:solidFill>
            </a:endParaRPr>
          </a:p>
        </p:txBody>
      </p:sp>
    </p:spTree>
    <p:extLst>
      <p:ext uri="{BB962C8B-B14F-4D97-AF65-F5344CB8AC3E}">
        <p14:creationId xmlns:p14="http://schemas.microsoft.com/office/powerpoint/2010/main" val="200299584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方法</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068477" y="2571750"/>
            <a:ext cx="700704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你有什么可以专心做事的</a:t>
            </a:r>
            <a:r>
              <a:rPr lang="zh-CN" altLang="en-US" sz="3200" dirty="0">
                <a:solidFill>
                  <a:schemeClr val="accent1"/>
                </a:solidFill>
              </a:rPr>
              <a:t>方法</a:t>
            </a:r>
            <a:r>
              <a:rPr lang="zh-CN" altLang="en-US" sz="3200" spc="0" dirty="0">
                <a:solidFill>
                  <a:schemeClr val="bg2"/>
                </a:solidFill>
              </a:rPr>
              <a:t>？</a:t>
            </a:r>
          </a:p>
        </p:txBody>
      </p:sp>
    </p:spTree>
    <p:extLst>
      <p:ext uri="{BB962C8B-B14F-4D97-AF65-F5344CB8AC3E}">
        <p14:creationId xmlns:p14="http://schemas.microsoft.com/office/powerpoint/2010/main" val="387242431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197265" y="2063918"/>
            <a:ext cx="2749471"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知识</a:t>
            </a:r>
            <a:r>
              <a:rPr lang="en-US" altLang="zh-TW" sz="6000" b="1" spc="600" dirty="0">
                <a:solidFill>
                  <a:schemeClr val="dk2"/>
                </a:solidFill>
                <a:latin typeface="Microsoft YaHei"/>
                <a:ea typeface="Microsoft YaHei"/>
                <a:cs typeface="Microsoft YaHei"/>
                <a:sym typeface="Microsoft YaHei"/>
              </a:rPr>
              <a:t>.</a:t>
            </a:r>
            <a:r>
              <a:rPr lang="en-US" altLang="zh-TW" sz="6000" b="1" dirty="0">
                <a:solidFill>
                  <a:schemeClr val="dk2"/>
                </a:solidFill>
                <a:latin typeface="Microsoft YaHei"/>
                <a:ea typeface="Microsoft YaHei"/>
                <a:cs typeface="Microsoft YaHei"/>
                <a:sym typeface="Microsoft YaHei"/>
              </a:rPr>
              <a:t>n</a:t>
            </a:r>
          </a:p>
        </p:txBody>
      </p:sp>
    </p:spTree>
    <p:extLst>
      <p:ext uri="{BB962C8B-B14F-4D97-AF65-F5344CB8AC3E}">
        <p14:creationId xmlns:p14="http://schemas.microsoft.com/office/powerpoint/2010/main" val="164826156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知识</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507" y="1353845"/>
            <a:ext cx="846898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他在工作中学到很多修车的专业</a:t>
            </a:r>
            <a:r>
              <a:rPr lang="zh-CN" altLang="en-US" sz="3200" dirty="0">
                <a:solidFill>
                  <a:schemeClr val="accent1"/>
                </a:solidFill>
              </a:rPr>
              <a:t>知识</a:t>
            </a:r>
            <a:r>
              <a:rPr lang="zh-TW" altLang="en-US" sz="3200" spc="0" dirty="0">
                <a:solidFill>
                  <a:schemeClr val="bg2"/>
                </a:solidFill>
              </a:rPr>
              <a:t>。</a:t>
            </a:r>
            <a:endParaRPr lang="zh-CN" altLang="en-US" sz="3200" spc="0" dirty="0">
              <a:solidFill>
                <a:schemeClr val="bg2"/>
              </a:solidFill>
            </a:endParaRPr>
          </a:p>
        </p:txBody>
      </p:sp>
      <p:pic>
        <p:nvPicPr>
          <p:cNvPr id="4" name="Picture 2" descr="為何修車費這麼高？決定修車報價三要素| 用車| 大紀元汽車網auto.epochtimes.com">
            <a:extLst>
              <a:ext uri="{FF2B5EF4-FFF2-40B4-BE49-F238E27FC236}">
                <a16:creationId xmlns:a16="http://schemas.microsoft.com/office/drawing/2014/main" id="{D5A27C9D-5861-C9AD-AC4B-A820E408B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1999" y="2258365"/>
            <a:ext cx="4199999"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11664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知识</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784744" y="1105650"/>
            <a:ext cx="7574510"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他在学校学到很多历史</a:t>
            </a:r>
            <a:r>
              <a:rPr lang="zh-CN" altLang="en-US" sz="2800" dirty="0">
                <a:solidFill>
                  <a:schemeClr val="accent1"/>
                </a:solidFill>
              </a:rPr>
              <a:t>知识</a:t>
            </a:r>
            <a:r>
              <a:rPr lang="zh-CN" altLang="en-US" sz="2800" spc="0" dirty="0">
                <a:solidFill>
                  <a:schemeClr val="bg2"/>
                </a:solidFill>
              </a:rPr>
              <a:t>，</a:t>
            </a:r>
          </a:p>
          <a:p>
            <a:r>
              <a:rPr lang="zh-CN" altLang="en-US" sz="2800" dirty="0">
                <a:solidFill>
                  <a:schemeClr val="bg2"/>
                </a:solidFill>
              </a:rPr>
              <a:t>但是除了制作</a:t>
            </a:r>
            <a:r>
              <a:rPr lang="zh-TW" altLang="en-US" sz="2800" dirty="0">
                <a:solidFill>
                  <a:schemeClr val="bg2"/>
                </a:solidFill>
              </a:rPr>
              <a:t> </a:t>
            </a:r>
            <a:r>
              <a:rPr lang="en-US" altLang="zh-CN" sz="2800" dirty="0">
                <a:solidFill>
                  <a:schemeClr val="bg2"/>
                </a:solidFill>
              </a:rPr>
              <a:t>meme</a:t>
            </a:r>
            <a:r>
              <a:rPr lang="zh-TW" altLang="en-US" sz="2800" dirty="0">
                <a:solidFill>
                  <a:schemeClr val="bg2"/>
                </a:solidFill>
              </a:rPr>
              <a:t> </a:t>
            </a:r>
            <a:r>
              <a:rPr lang="zh-CN" altLang="en-US" sz="2800" dirty="0">
                <a:solidFill>
                  <a:schemeClr val="bg2"/>
                </a:solidFill>
              </a:rPr>
              <a:t>以外都没有用</a:t>
            </a:r>
            <a:r>
              <a:rPr lang="zh-CN" altLang="en-US" sz="2800" spc="0" dirty="0">
                <a:solidFill>
                  <a:schemeClr val="bg2"/>
                </a:solidFill>
              </a:rPr>
              <a:t>。</a:t>
            </a:r>
          </a:p>
        </p:txBody>
      </p:sp>
      <p:pic>
        <p:nvPicPr>
          <p:cNvPr id="5" name="Picture 2" descr="工作日復一日很無聊嗎？研究：無聊乏味的工作讓腦細胞衰退- Heho健康">
            <a:extLst>
              <a:ext uri="{FF2B5EF4-FFF2-40B4-BE49-F238E27FC236}">
                <a16:creationId xmlns:a16="http://schemas.microsoft.com/office/drawing/2014/main" id="{BB5A2021-CC92-B9F8-E128-56D028BD3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856" y="2670184"/>
            <a:ext cx="4114285"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81220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知识</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2081574" y="1326847"/>
            <a:ext cx="4980851"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我脑中的</a:t>
            </a:r>
            <a:r>
              <a:rPr lang="zh-CN" altLang="en-US" sz="3200" dirty="0">
                <a:solidFill>
                  <a:schemeClr val="accent1"/>
                </a:solidFill>
              </a:rPr>
              <a:t>知识</a:t>
            </a:r>
            <a:r>
              <a:rPr lang="zh-CN" altLang="en-US" sz="3200" dirty="0">
                <a:solidFill>
                  <a:schemeClr val="bg2"/>
                </a:solidFill>
              </a:rPr>
              <a:t>像这样</a:t>
            </a:r>
            <a:r>
              <a:rPr lang="zh-TW" altLang="en-US" sz="3200" spc="0" dirty="0">
                <a:solidFill>
                  <a:schemeClr val="bg2"/>
                </a:solidFill>
              </a:rPr>
              <a:t>。</a:t>
            </a:r>
            <a:endParaRPr lang="zh-CN" altLang="en-US" sz="3200" spc="0" dirty="0">
              <a:solidFill>
                <a:schemeClr val="bg2"/>
              </a:solidFill>
            </a:endParaRPr>
          </a:p>
        </p:txBody>
      </p:sp>
      <p:grpSp>
        <p:nvGrpSpPr>
          <p:cNvPr id="8" name="群組 7">
            <a:extLst>
              <a:ext uri="{FF2B5EF4-FFF2-40B4-BE49-F238E27FC236}">
                <a16:creationId xmlns:a16="http://schemas.microsoft.com/office/drawing/2014/main" id="{00416866-783E-6704-9978-57251CABC200}"/>
              </a:ext>
            </a:extLst>
          </p:cNvPr>
          <p:cNvGrpSpPr/>
          <p:nvPr/>
        </p:nvGrpSpPr>
        <p:grpSpPr>
          <a:xfrm>
            <a:off x="2333645" y="2240439"/>
            <a:ext cx="4476707" cy="2520000"/>
            <a:chOff x="2333645" y="2464178"/>
            <a:chExt cx="4476707" cy="2520000"/>
          </a:xfrm>
        </p:grpSpPr>
        <p:pic>
          <p:nvPicPr>
            <p:cNvPr id="4" name="Picture 2" descr="华朗的处罚华朗的成就-网友制作的MEME梗图">
              <a:extLst>
                <a:ext uri="{FF2B5EF4-FFF2-40B4-BE49-F238E27FC236}">
                  <a16:creationId xmlns:a16="http://schemas.microsoft.com/office/drawing/2014/main" id="{186B4B1C-7753-44DA-6A18-161795E73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45" y="2464178"/>
              <a:ext cx="4476707"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F43D9469-D4D2-8E3D-C4F1-BB9C0803144E}"/>
                </a:ext>
              </a:extLst>
            </p:cNvPr>
            <p:cNvSpPr txBox="1"/>
            <p:nvPr/>
          </p:nvSpPr>
          <p:spPr>
            <a:xfrm>
              <a:off x="4702083" y="3374926"/>
              <a:ext cx="2108269" cy="461665"/>
            </a:xfrm>
            <a:prstGeom prst="rect">
              <a:avLst/>
            </a:prstGeom>
            <a:noFill/>
          </p:spPr>
          <p:txBody>
            <a:bodyPr wrap="none" rtlCol="0">
              <a:spAutoFit/>
            </a:bodyPr>
            <a:lstStyle>
              <a:defPPr marR="0" lvl="0" algn="l" rtl="0">
                <a:lnSpc>
                  <a:spcPct val="100000"/>
                </a:lnSpc>
                <a:spcBef>
                  <a:spcPts val="0"/>
                </a:spcBef>
                <a:spcAft>
                  <a:spcPts val="0"/>
                </a:spcAft>
                <a:defRPr/>
              </a:defPPr>
              <a:lvl1pPr algn="ctr">
                <a:defRPr sz="3200" b="1" spc="600">
                  <a:solidFill>
                    <a:schemeClr val="bg2"/>
                  </a:solidFill>
                  <a:latin typeface="Microsoft YaHei" panose="020B0503020204020204" pitchFamily="34" charset="-122"/>
                  <a:ea typeface="Microsoft YaHei" panose="020B0503020204020204" pitchFamily="34" charset="-122"/>
                </a:defRPr>
              </a:lvl1pPr>
            </a:lstStyle>
            <a:p>
              <a:r>
                <a:rPr lang="zh-TW" altLang="en-US" sz="2400" dirty="0"/>
                <a:t>有用的知识</a:t>
              </a:r>
            </a:p>
          </p:txBody>
        </p:sp>
        <p:sp>
          <p:nvSpPr>
            <p:cNvPr id="7" name="文字方塊 6">
              <a:extLst>
                <a:ext uri="{FF2B5EF4-FFF2-40B4-BE49-F238E27FC236}">
                  <a16:creationId xmlns:a16="http://schemas.microsoft.com/office/drawing/2014/main" id="{BB4AC573-F620-4666-F559-B9F244A87899}"/>
                </a:ext>
              </a:extLst>
            </p:cNvPr>
            <p:cNvSpPr txBox="1"/>
            <p:nvPr/>
          </p:nvSpPr>
          <p:spPr>
            <a:xfrm>
              <a:off x="2402790" y="2523118"/>
              <a:ext cx="2492990" cy="461665"/>
            </a:xfrm>
            <a:prstGeom prst="rect">
              <a:avLst/>
            </a:prstGeom>
            <a:noFill/>
          </p:spPr>
          <p:txBody>
            <a:bodyPr wrap="none" rtlCol="0">
              <a:spAutoFit/>
            </a:bodyPr>
            <a:lstStyle>
              <a:defPPr marR="0" lvl="0" algn="l" rtl="0">
                <a:lnSpc>
                  <a:spcPct val="100000"/>
                </a:lnSpc>
                <a:spcBef>
                  <a:spcPts val="0"/>
                </a:spcBef>
                <a:spcAft>
                  <a:spcPts val="0"/>
                </a:spcAft>
                <a:defRPr/>
              </a:defPPr>
              <a:lvl1pPr algn="ctr">
                <a:defRPr sz="3200" b="1" spc="600">
                  <a:solidFill>
                    <a:schemeClr val="bg2"/>
                  </a:solidFill>
                  <a:latin typeface="Microsoft YaHei" panose="020B0503020204020204" pitchFamily="34" charset="-122"/>
                  <a:ea typeface="Microsoft YaHei" panose="020B0503020204020204" pitchFamily="34" charset="-122"/>
                </a:defRPr>
              </a:lvl1pPr>
            </a:lstStyle>
            <a:p>
              <a:r>
                <a:rPr lang="zh-TW" altLang="en-US" sz="2400" dirty="0"/>
                <a:t>没用的冷知识</a:t>
              </a:r>
            </a:p>
          </p:txBody>
        </p:sp>
      </p:grpSp>
    </p:spTree>
    <p:extLst>
      <p:ext uri="{BB962C8B-B14F-4D97-AF65-F5344CB8AC3E}">
        <p14:creationId xmlns:p14="http://schemas.microsoft.com/office/powerpoint/2010/main" val="376315084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知识</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94261" y="2098372"/>
            <a:ext cx="5955476"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尽管他有丰富的专业</a:t>
            </a:r>
            <a:r>
              <a:rPr lang="zh-CN" altLang="en-US" sz="3200" dirty="0">
                <a:solidFill>
                  <a:schemeClr val="accent1"/>
                </a:solidFill>
              </a:rPr>
              <a:t>知识</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他还是没有</a:t>
            </a:r>
            <a:r>
              <a:rPr lang="zh-CN" altLang="en-US" sz="3200" dirty="0"/>
              <a:t>成功</a:t>
            </a:r>
            <a:r>
              <a:rPr lang="zh-CN" altLang="en-US" sz="3200" dirty="0">
                <a:solidFill>
                  <a:schemeClr val="bg2"/>
                </a:solidFill>
              </a:rPr>
              <a:t>完成</a:t>
            </a:r>
            <a:r>
              <a:rPr lang="zh-CN" altLang="en-US" sz="3200" dirty="0"/>
              <a:t>计划</a:t>
            </a:r>
            <a:r>
              <a:rPr lang="zh-CN" altLang="en-US" sz="3200" spc="0" dirty="0">
                <a:solidFill>
                  <a:schemeClr val="bg2"/>
                </a:solidFill>
              </a:rPr>
              <a:t>。</a:t>
            </a:r>
          </a:p>
        </p:txBody>
      </p:sp>
    </p:spTree>
    <p:extLst>
      <p:ext uri="{BB962C8B-B14F-4D97-AF65-F5344CB8AC3E}">
        <p14:creationId xmlns:p14="http://schemas.microsoft.com/office/powerpoint/2010/main" val="30765075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知识</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106949" y="2571750"/>
            <a:ext cx="693010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为了</a:t>
            </a:r>
            <a:r>
              <a:rPr lang="zh-CN" altLang="en-US" sz="3200" dirty="0"/>
              <a:t>成功</a:t>
            </a:r>
            <a:r>
              <a:rPr lang="zh-CN" altLang="en-US" sz="3200" dirty="0">
                <a:solidFill>
                  <a:schemeClr val="bg2"/>
                </a:solidFill>
              </a:rPr>
              <a:t>，他</a:t>
            </a:r>
            <a:r>
              <a:rPr lang="zh-CN" altLang="en-US" sz="3200" dirty="0"/>
              <a:t>积累</a:t>
            </a:r>
            <a:r>
              <a:rPr lang="zh-CN" altLang="en-US" sz="3200" dirty="0">
                <a:solidFill>
                  <a:schemeClr val="bg2"/>
                </a:solidFill>
              </a:rPr>
              <a:t>了很多</a:t>
            </a:r>
            <a:r>
              <a:rPr lang="zh-CN" altLang="en-US" sz="3200" dirty="0">
                <a:solidFill>
                  <a:schemeClr val="accent1"/>
                </a:solidFill>
              </a:rPr>
              <a:t>知识</a:t>
            </a:r>
            <a:r>
              <a:rPr lang="zh-CN" altLang="en-US" sz="3200" spc="0" dirty="0">
                <a:solidFill>
                  <a:schemeClr val="bg2"/>
                </a:solidFill>
              </a:rPr>
              <a:t>。</a:t>
            </a:r>
          </a:p>
        </p:txBody>
      </p:sp>
    </p:spTree>
    <p:extLst>
      <p:ext uri="{BB962C8B-B14F-4D97-AF65-F5344CB8AC3E}">
        <p14:creationId xmlns:p14="http://schemas.microsoft.com/office/powerpoint/2010/main" val="322741635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知识</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55789" y="2571750"/>
            <a:ext cx="6032421"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请分享你最近学习的</a:t>
            </a:r>
            <a:r>
              <a:rPr lang="zh-CN" altLang="en-US" sz="3200" dirty="0">
                <a:solidFill>
                  <a:schemeClr val="accent1"/>
                </a:solidFill>
              </a:rPr>
              <a:t>知识</a:t>
            </a:r>
            <a:r>
              <a:rPr lang="zh-CN" altLang="en-US" sz="3200" spc="0" dirty="0">
                <a:solidFill>
                  <a:schemeClr val="bg2"/>
                </a:solidFill>
              </a:rPr>
              <a:t>。</a:t>
            </a:r>
          </a:p>
        </p:txBody>
      </p:sp>
    </p:spTree>
    <p:extLst>
      <p:ext uri="{BB962C8B-B14F-4D97-AF65-F5344CB8AC3E}">
        <p14:creationId xmlns:p14="http://schemas.microsoft.com/office/powerpoint/2010/main" val="129534556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知识</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2774071" y="2571750"/>
            <a:ext cx="359585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请用</a:t>
            </a:r>
            <a:r>
              <a:rPr lang="zh-CN" altLang="en-US" sz="3200" dirty="0">
                <a:solidFill>
                  <a:schemeClr val="accent1"/>
                </a:solidFill>
              </a:rPr>
              <a:t>知识</a:t>
            </a:r>
            <a:r>
              <a:rPr lang="zh-CN" altLang="en-US" sz="3200" dirty="0">
                <a:solidFill>
                  <a:schemeClr val="bg2"/>
                </a:solidFill>
              </a:rPr>
              <a:t>造句</a:t>
            </a:r>
            <a:r>
              <a:rPr lang="zh-CN" altLang="en-US" sz="3200" spc="0" dirty="0">
                <a:solidFill>
                  <a:schemeClr val="bg2"/>
                </a:solidFill>
              </a:rPr>
              <a:t>。</a:t>
            </a:r>
          </a:p>
        </p:txBody>
      </p:sp>
    </p:spTree>
    <p:extLst>
      <p:ext uri="{BB962C8B-B14F-4D97-AF65-F5344CB8AC3E}">
        <p14:creationId xmlns:p14="http://schemas.microsoft.com/office/powerpoint/2010/main" val="128686302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197265" y="2063918"/>
            <a:ext cx="2749471"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不得</a:t>
            </a:r>
            <a:r>
              <a:rPr lang="zh-TW" altLang="en-US" sz="6000" b="1" dirty="0">
                <a:solidFill>
                  <a:schemeClr val="dk2"/>
                </a:solidFill>
                <a:latin typeface="Microsoft YaHei"/>
                <a:ea typeface="Microsoft YaHei"/>
                <a:cs typeface="Microsoft YaHei"/>
                <a:sym typeface="Microsoft YaHei"/>
              </a:rPr>
              <a:t>不</a:t>
            </a:r>
          </a:p>
        </p:txBody>
      </p:sp>
    </p:spTree>
    <p:extLst>
      <p:ext uri="{BB962C8B-B14F-4D97-AF65-F5344CB8AC3E}">
        <p14:creationId xmlns:p14="http://schemas.microsoft.com/office/powerpoint/2010/main" val="874407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以为</a:t>
            </a:r>
            <a:endParaRPr lang="zh-TW" altLang="en-US" dirty="0">
              <a:solidFill>
                <a:schemeClr val="bg1"/>
              </a:solidFill>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1038382" y="2571750"/>
            <a:ext cx="733886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en-US" altLang="zh-CN" sz="3200" dirty="0">
                <a:solidFill>
                  <a:schemeClr val="bg2"/>
                </a:solidFill>
              </a:rPr>
              <a:t>_____</a:t>
            </a:r>
            <a:r>
              <a:rPr lang="zh-TW" altLang="en-US" sz="3200" dirty="0">
                <a:solidFill>
                  <a:schemeClr val="bg2"/>
                </a:solidFill>
              </a:rPr>
              <a:t>，</a:t>
            </a:r>
            <a:r>
              <a:rPr lang="zh-CN" altLang="en-US" sz="3200" dirty="0">
                <a:solidFill>
                  <a:schemeClr val="bg2"/>
                </a:solidFill>
              </a:rPr>
              <a:t>没想到现在才下午五点</a:t>
            </a:r>
            <a:r>
              <a:rPr lang="zh-CN" altLang="en-US" sz="3200" spc="0" dirty="0">
                <a:solidFill>
                  <a:schemeClr val="bg2"/>
                </a:solidFill>
              </a:rPr>
              <a:t>。</a:t>
            </a:r>
          </a:p>
        </p:txBody>
      </p:sp>
    </p:spTree>
    <p:extLst>
      <p:ext uri="{BB962C8B-B14F-4D97-AF65-F5344CB8AC3E}">
        <p14:creationId xmlns:p14="http://schemas.microsoft.com/office/powerpoint/2010/main" val="52433733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不得不</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375979" y="1400044"/>
            <a:ext cx="8392041"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他为了拿到更多的收入，</a:t>
            </a:r>
            <a:r>
              <a:rPr lang="zh-CN" altLang="en-US" sz="2800" dirty="0">
                <a:solidFill>
                  <a:schemeClr val="accent1"/>
                </a:solidFill>
              </a:rPr>
              <a:t>不得不</a:t>
            </a:r>
            <a:r>
              <a:rPr lang="zh-CN" altLang="en-US" sz="2800" dirty="0">
                <a:solidFill>
                  <a:schemeClr val="bg2"/>
                </a:solidFill>
              </a:rPr>
              <a:t>每晚加班</a:t>
            </a:r>
            <a:r>
              <a:rPr lang="zh-TW" altLang="en-US" sz="2800" spc="0" dirty="0">
                <a:solidFill>
                  <a:schemeClr val="bg2"/>
                </a:solidFill>
              </a:rPr>
              <a:t>。</a:t>
            </a:r>
            <a:endParaRPr lang="zh-CN" altLang="en-US" sz="2800" spc="0" dirty="0">
              <a:solidFill>
                <a:schemeClr val="bg2"/>
              </a:solidFill>
            </a:endParaRPr>
          </a:p>
        </p:txBody>
      </p:sp>
      <p:pic>
        <p:nvPicPr>
          <p:cNvPr id="5" name="Picture 2" descr="年輕人，這3種公司你絕對「不該加班」！ - 今周刊">
            <a:extLst>
              <a:ext uri="{FF2B5EF4-FFF2-40B4-BE49-F238E27FC236}">
                <a16:creationId xmlns:a16="http://schemas.microsoft.com/office/drawing/2014/main" id="{ED716C06-3FC1-66B3-BCE5-AB8BCD81C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1999" y="2289209"/>
            <a:ext cx="3360000"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62014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他問大三建議重考諮商輔導嗎？網點破重點：考研究所即可| 大學研究所| 文教| 聯合新聞網">
            <a:extLst>
              <a:ext uri="{FF2B5EF4-FFF2-40B4-BE49-F238E27FC236}">
                <a16:creationId xmlns:a16="http://schemas.microsoft.com/office/drawing/2014/main" id="{E0191CC9-FA5B-F688-FF6C-DDADC0BF2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3181" y="2289208"/>
            <a:ext cx="3777636"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不得不</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773524" y="1400044"/>
            <a:ext cx="7596951"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他因为考试不及格，</a:t>
            </a:r>
            <a:r>
              <a:rPr lang="zh-CN" altLang="en-US" sz="2800" dirty="0">
                <a:solidFill>
                  <a:schemeClr val="accent1"/>
                </a:solidFill>
              </a:rPr>
              <a:t>不得不</a:t>
            </a:r>
            <a:r>
              <a:rPr lang="zh-CN" altLang="en-US" sz="2800" dirty="0">
                <a:solidFill>
                  <a:schemeClr val="bg2"/>
                </a:solidFill>
              </a:rPr>
              <a:t>再考一次</a:t>
            </a:r>
            <a:r>
              <a:rPr lang="zh-TW" altLang="en-US" sz="2800" spc="0" dirty="0">
                <a:solidFill>
                  <a:schemeClr val="bg2"/>
                </a:solidFill>
              </a:rPr>
              <a:t>。</a:t>
            </a:r>
            <a:endParaRPr lang="zh-CN" altLang="en-US" sz="2800" spc="0" dirty="0">
              <a:solidFill>
                <a:schemeClr val="bg2"/>
              </a:solidFill>
            </a:endParaRPr>
          </a:p>
        </p:txBody>
      </p:sp>
    </p:spTree>
    <p:extLst>
      <p:ext uri="{BB962C8B-B14F-4D97-AF65-F5344CB8AC3E}">
        <p14:creationId xmlns:p14="http://schemas.microsoft.com/office/powerpoint/2010/main" val="118888518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不得不</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645557" y="1119192"/>
            <a:ext cx="5852884"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因为负责工作的同事生病了，</a:t>
            </a:r>
          </a:p>
          <a:p>
            <a:r>
              <a:rPr lang="zh-CN" altLang="en-US" sz="2800" dirty="0">
                <a:solidFill>
                  <a:schemeClr val="bg2"/>
                </a:solidFill>
              </a:rPr>
              <a:t>他</a:t>
            </a:r>
            <a:r>
              <a:rPr lang="zh-CN" altLang="en-US" sz="2800" dirty="0">
                <a:solidFill>
                  <a:schemeClr val="accent1"/>
                </a:solidFill>
              </a:rPr>
              <a:t>不得不</a:t>
            </a:r>
            <a:r>
              <a:rPr lang="zh-CN" altLang="en-US" sz="2800" dirty="0">
                <a:solidFill>
                  <a:schemeClr val="bg2"/>
                </a:solidFill>
              </a:rPr>
              <a:t>帮忙负责这份报告</a:t>
            </a:r>
            <a:r>
              <a:rPr lang="zh-TW" altLang="en-US" sz="2800" dirty="0">
                <a:solidFill>
                  <a:schemeClr val="bg2"/>
                </a:solidFill>
              </a:rPr>
              <a:t>。</a:t>
            </a:r>
            <a:endParaRPr lang="zh-CN" altLang="en-US" sz="2800" dirty="0">
              <a:solidFill>
                <a:schemeClr val="bg2"/>
              </a:solidFill>
            </a:endParaRPr>
          </a:p>
        </p:txBody>
      </p:sp>
      <p:pic>
        <p:nvPicPr>
          <p:cNvPr id="5" name="Picture 2" descr="工作很累向量圖形及更多疲勞的圖片- 疲勞的, 情緒壓力, 工作- iStock">
            <a:extLst>
              <a:ext uri="{FF2B5EF4-FFF2-40B4-BE49-F238E27FC236}">
                <a16:creationId xmlns:a16="http://schemas.microsoft.com/office/drawing/2014/main" id="{43B4EC77-8520-990A-1FBF-822FBA02E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999" y="2715425"/>
            <a:ext cx="288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43420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不得不</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106948" y="2571750"/>
            <a:ext cx="6930103"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天气变冷了，我</a:t>
            </a:r>
            <a:r>
              <a:rPr lang="zh-CN" altLang="en-US" sz="3200" dirty="0">
                <a:solidFill>
                  <a:schemeClr val="accent1"/>
                </a:solidFill>
              </a:rPr>
              <a:t>不得不</a:t>
            </a:r>
            <a:r>
              <a:rPr lang="zh-CN" altLang="en-US" sz="3200" dirty="0">
                <a:solidFill>
                  <a:schemeClr val="bg2"/>
                </a:solidFill>
              </a:rPr>
              <a:t>开暖气</a:t>
            </a:r>
            <a:r>
              <a:rPr lang="zh-CN" altLang="en-US" sz="3200" spc="0" dirty="0">
                <a:solidFill>
                  <a:schemeClr val="bg2"/>
                </a:solidFill>
              </a:rPr>
              <a:t>。</a:t>
            </a:r>
          </a:p>
        </p:txBody>
      </p:sp>
    </p:spTree>
    <p:extLst>
      <p:ext uri="{BB962C8B-B14F-4D97-AF65-F5344CB8AC3E}">
        <p14:creationId xmlns:p14="http://schemas.microsoft.com/office/powerpoint/2010/main" val="318034938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不得不</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12132" y="2071116"/>
            <a:ext cx="6519734"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我用这台电脑十年了</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accent1"/>
                </a:solidFill>
              </a:rPr>
              <a:t>不得不</a:t>
            </a:r>
            <a:r>
              <a:rPr lang="zh-CN" altLang="en-US" sz="3200" dirty="0">
                <a:solidFill>
                  <a:schemeClr val="bg2"/>
                </a:solidFill>
              </a:rPr>
              <a:t>说它的质量真的很好</a:t>
            </a:r>
            <a:r>
              <a:rPr lang="zh-CN" altLang="en-US" sz="3200" spc="0" dirty="0">
                <a:solidFill>
                  <a:schemeClr val="bg2"/>
                </a:solidFill>
              </a:rPr>
              <a:t>。</a:t>
            </a:r>
          </a:p>
        </p:txBody>
      </p:sp>
    </p:spTree>
    <p:extLst>
      <p:ext uri="{BB962C8B-B14F-4D97-AF65-F5344CB8AC3E}">
        <p14:creationId xmlns:p14="http://schemas.microsoft.com/office/powerpoint/2010/main" val="11690466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不得不</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068476" y="2071116"/>
            <a:ext cx="7007046"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如果有一场</a:t>
            </a:r>
            <a:r>
              <a:rPr lang="zh-CN" altLang="en-US" sz="3200" dirty="0">
                <a:solidFill>
                  <a:schemeClr val="accent1"/>
                </a:solidFill>
              </a:rPr>
              <a:t>不得不</a:t>
            </a:r>
            <a:r>
              <a:rPr lang="zh-CN" altLang="en-US" sz="3200" dirty="0">
                <a:solidFill>
                  <a:schemeClr val="bg2"/>
                </a:solidFill>
              </a:rPr>
              <a:t>参加的聚会</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你会用什么心情去参加</a:t>
            </a:r>
            <a:r>
              <a:rPr lang="zh-CN" altLang="en-US" sz="3200" spc="0" dirty="0">
                <a:solidFill>
                  <a:schemeClr val="bg2"/>
                </a:solidFill>
              </a:rPr>
              <a:t>？</a:t>
            </a:r>
          </a:p>
        </p:txBody>
      </p:sp>
    </p:spTree>
    <p:extLst>
      <p:ext uri="{BB962C8B-B14F-4D97-AF65-F5344CB8AC3E}">
        <p14:creationId xmlns:p14="http://schemas.microsoft.com/office/powerpoint/2010/main" val="247964993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不得不</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12132" y="2071116"/>
            <a:ext cx="6519734"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当你</a:t>
            </a:r>
            <a:r>
              <a:rPr lang="zh-CN" altLang="en-US" sz="3200" dirty="0">
                <a:solidFill>
                  <a:schemeClr val="accent1"/>
                </a:solidFill>
              </a:rPr>
              <a:t>不得不</a:t>
            </a:r>
            <a:r>
              <a:rPr lang="zh-CN" altLang="en-US" sz="3200" dirty="0">
                <a:solidFill>
                  <a:schemeClr val="bg2"/>
                </a:solidFill>
              </a:rPr>
              <a:t>换新手机的时候</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你会选择哪一台手机</a:t>
            </a:r>
            <a:r>
              <a:rPr lang="zh-CN" altLang="en-US" sz="3200" spc="0" dirty="0">
                <a:solidFill>
                  <a:schemeClr val="bg2"/>
                </a:solidFill>
              </a:rPr>
              <a:t>？</a:t>
            </a:r>
          </a:p>
        </p:txBody>
      </p:sp>
    </p:spTree>
    <p:extLst>
      <p:ext uri="{BB962C8B-B14F-4D97-AF65-F5344CB8AC3E}">
        <p14:creationId xmlns:p14="http://schemas.microsoft.com/office/powerpoint/2010/main" val="265704300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不得不</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2568887" y="2571750"/>
            <a:ext cx="400622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请用</a:t>
            </a:r>
            <a:r>
              <a:rPr lang="zh-CN" altLang="en-US" sz="3200" dirty="0">
                <a:solidFill>
                  <a:schemeClr val="accent1"/>
                </a:solidFill>
              </a:rPr>
              <a:t>不得不</a:t>
            </a:r>
            <a:r>
              <a:rPr lang="zh-CN" altLang="en-US" sz="3200" dirty="0">
                <a:solidFill>
                  <a:schemeClr val="bg2"/>
                </a:solidFill>
              </a:rPr>
              <a:t>造句</a:t>
            </a:r>
            <a:r>
              <a:rPr lang="zh-TW" altLang="en-US" sz="3200" spc="0" dirty="0">
                <a:solidFill>
                  <a:schemeClr val="bg2"/>
                </a:solidFill>
              </a:rPr>
              <a:t>。</a:t>
            </a:r>
            <a:endParaRPr lang="en-US" altLang="zh-CN" sz="3200" spc="0" dirty="0">
              <a:solidFill>
                <a:schemeClr val="bg2"/>
              </a:solidFill>
            </a:endParaRPr>
          </a:p>
        </p:txBody>
      </p:sp>
    </p:spTree>
    <p:extLst>
      <p:ext uri="{BB962C8B-B14F-4D97-AF65-F5344CB8AC3E}">
        <p14:creationId xmlns:p14="http://schemas.microsoft.com/office/powerpoint/2010/main" val="74097817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2285957" y="2063918"/>
            <a:ext cx="4572085"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甚至</a:t>
            </a:r>
            <a:r>
              <a:rPr lang="en-US" altLang="zh-TW" sz="6000" b="1" spc="600" dirty="0">
                <a:solidFill>
                  <a:schemeClr val="dk2"/>
                </a:solidFill>
                <a:latin typeface="Microsoft YaHei"/>
                <a:ea typeface="Microsoft YaHei"/>
                <a:cs typeface="Microsoft YaHei"/>
                <a:sym typeface="Microsoft YaHei"/>
              </a:rPr>
              <a:t>(</a:t>
            </a:r>
            <a:r>
              <a:rPr lang="en-US" altLang="zh-TW" sz="6000" b="1" spc="600" dirty="0" err="1">
                <a:solidFill>
                  <a:schemeClr val="dk2"/>
                </a:solidFill>
                <a:latin typeface="Microsoft YaHei"/>
                <a:ea typeface="Microsoft YaHei"/>
                <a:cs typeface="Microsoft YaHei"/>
                <a:sym typeface="Microsoft YaHei"/>
              </a:rPr>
              <a:t>conj</a:t>
            </a:r>
            <a:r>
              <a:rPr lang="en-US" altLang="zh-TW" sz="6000" b="1" dirty="0">
                <a:solidFill>
                  <a:schemeClr val="dk2"/>
                </a:solidFill>
                <a:latin typeface="Microsoft YaHei"/>
                <a:ea typeface="Microsoft YaHei"/>
                <a:cs typeface="Microsoft YaHei"/>
                <a:sym typeface="Microsoft YaHei"/>
              </a:rPr>
              <a:t>)</a:t>
            </a:r>
            <a:endParaRPr lang="zh-TW" altLang="en-US" sz="6000" b="1" dirty="0">
              <a:solidFill>
                <a:schemeClr val="dk2"/>
              </a:solidFill>
              <a:latin typeface="Microsoft YaHei"/>
              <a:ea typeface="Microsoft YaHei"/>
              <a:cs typeface="Microsoft YaHei"/>
              <a:sym typeface="Microsoft YaHei"/>
            </a:endParaRPr>
          </a:p>
        </p:txBody>
      </p:sp>
    </p:spTree>
    <p:extLst>
      <p:ext uri="{BB962C8B-B14F-4D97-AF65-F5344CB8AC3E}">
        <p14:creationId xmlns:p14="http://schemas.microsoft.com/office/powerpoint/2010/main" val="328965778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甚至</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507" y="1034100"/>
            <a:ext cx="8468985"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他为了拿到更多的收入，</a:t>
            </a:r>
            <a:r>
              <a:rPr lang="zh-CN" altLang="en-US" sz="2800" dirty="0"/>
              <a:t>不得不</a:t>
            </a:r>
            <a:r>
              <a:rPr lang="zh-CN" altLang="en-US" sz="2800" dirty="0">
                <a:solidFill>
                  <a:schemeClr val="bg2"/>
                </a:solidFill>
              </a:rPr>
              <a:t>每晚加班</a:t>
            </a:r>
            <a:r>
              <a:rPr lang="zh-CN" altLang="en-US" sz="2800" spc="0" dirty="0">
                <a:solidFill>
                  <a:schemeClr val="bg2"/>
                </a:solidFill>
              </a:rPr>
              <a:t>，</a:t>
            </a:r>
          </a:p>
          <a:p>
            <a:r>
              <a:rPr lang="zh-CN" altLang="en-US" sz="2800" dirty="0">
                <a:solidFill>
                  <a:schemeClr val="accent1"/>
                </a:solidFill>
              </a:rPr>
              <a:t>甚至</a:t>
            </a:r>
            <a:r>
              <a:rPr lang="zh-CN" altLang="en-US" sz="2800" dirty="0">
                <a:solidFill>
                  <a:schemeClr val="bg2"/>
                </a:solidFill>
              </a:rPr>
              <a:t>都不能好好休息</a:t>
            </a:r>
            <a:r>
              <a:rPr lang="zh-TW" altLang="en-US" sz="2800" spc="0" dirty="0">
                <a:solidFill>
                  <a:schemeClr val="bg2"/>
                </a:solidFill>
              </a:rPr>
              <a:t>。</a:t>
            </a:r>
            <a:endParaRPr lang="zh-CN" altLang="en-US" sz="2800" spc="0" dirty="0">
              <a:solidFill>
                <a:schemeClr val="bg2"/>
              </a:solidFill>
            </a:endParaRPr>
          </a:p>
        </p:txBody>
      </p:sp>
      <p:pic>
        <p:nvPicPr>
          <p:cNvPr id="5" name="Picture 2" descr="年輕人，這3種公司你絕對「不該加班」！ - 今周刊">
            <a:extLst>
              <a:ext uri="{FF2B5EF4-FFF2-40B4-BE49-F238E27FC236}">
                <a16:creationId xmlns:a16="http://schemas.microsoft.com/office/drawing/2014/main" id="{ED716C06-3FC1-66B3-BCE5-AB8BCD81C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1999" y="2459026"/>
            <a:ext cx="3360000"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150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以为</a:t>
            </a:r>
            <a:endParaRPr lang="zh-TW" altLang="en-US" dirty="0">
              <a:solidFill>
                <a:schemeClr val="bg1"/>
              </a:solidFill>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72060" y="2571750"/>
            <a:ext cx="9288120"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因为他的时钟坏掉了，所以他</a:t>
            </a:r>
            <a:r>
              <a:rPr lang="zh-CN" altLang="en-US" sz="3200" dirty="0">
                <a:solidFill>
                  <a:schemeClr val="accent1"/>
                </a:solidFill>
              </a:rPr>
              <a:t>以为</a:t>
            </a:r>
            <a:r>
              <a:rPr lang="en-US" altLang="zh-CN" sz="3200" dirty="0">
                <a:solidFill>
                  <a:schemeClr val="bg2"/>
                </a:solidFill>
              </a:rPr>
              <a:t>_____</a:t>
            </a:r>
            <a:r>
              <a:rPr lang="zh-CN" altLang="en-US" sz="3200" spc="0" dirty="0">
                <a:solidFill>
                  <a:schemeClr val="bg2"/>
                </a:solidFill>
              </a:rPr>
              <a:t>。</a:t>
            </a:r>
          </a:p>
        </p:txBody>
      </p:sp>
    </p:spTree>
    <p:extLst>
      <p:ext uri="{BB962C8B-B14F-4D97-AF65-F5344CB8AC3E}">
        <p14:creationId xmlns:p14="http://schemas.microsoft.com/office/powerpoint/2010/main" val="224800219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甚至</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55378" y="1131944"/>
            <a:ext cx="9033242" cy="113505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400" dirty="0">
                <a:solidFill>
                  <a:schemeClr val="bg2"/>
                </a:solidFill>
              </a:rPr>
              <a:t>他非常喜欢吃蛋糕，只要有空就去买蛋糕吃，</a:t>
            </a:r>
            <a:r>
              <a:rPr lang="zh-CN" altLang="en-US" sz="2400" dirty="0">
                <a:solidFill>
                  <a:schemeClr val="accent1"/>
                </a:solidFill>
              </a:rPr>
              <a:t>甚至</a:t>
            </a:r>
            <a:r>
              <a:rPr lang="zh-CN" altLang="en-US" sz="2400" dirty="0">
                <a:solidFill>
                  <a:schemeClr val="bg2"/>
                </a:solidFill>
              </a:rPr>
              <a:t>每</a:t>
            </a:r>
          </a:p>
          <a:p>
            <a:r>
              <a:rPr lang="zh-CN" altLang="en-US" sz="2400" dirty="0">
                <a:solidFill>
                  <a:schemeClr val="bg2"/>
                </a:solidFill>
              </a:rPr>
              <a:t>个星期还会特别买一个巨大的蛋糕回家吃一整天。</a:t>
            </a:r>
          </a:p>
        </p:txBody>
      </p:sp>
      <p:pic>
        <p:nvPicPr>
          <p:cNvPr id="4" name="Picture 2" descr="如果这几位明星请你吃蛋糕，你会吃谁的？杨紫">
            <a:extLst>
              <a:ext uri="{FF2B5EF4-FFF2-40B4-BE49-F238E27FC236}">
                <a16:creationId xmlns:a16="http://schemas.microsoft.com/office/drawing/2014/main" id="{7AB6B414-D06F-0107-EFE3-B3FF32C25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874" y="2411563"/>
            <a:ext cx="3348251"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72737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甚至</a:t>
            </a:r>
          </a:p>
        </p:txBody>
      </p:sp>
      <p:pic>
        <p:nvPicPr>
          <p:cNvPr id="5" name="Picture 2" descr="迟到的学生一枚呀～#meme #趣图#搞笑#地狱笑话- 西瓜视频">
            <a:extLst>
              <a:ext uri="{FF2B5EF4-FFF2-40B4-BE49-F238E27FC236}">
                <a16:creationId xmlns:a16="http://schemas.microsoft.com/office/drawing/2014/main" id="{C5EE1A1F-76B9-D889-9C3E-2D9BEA40F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000" y="1079820"/>
            <a:ext cx="7040000" cy="39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66960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甚至</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146222" y="1357039"/>
            <a:ext cx="685155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他们俩个长得太像了，</a:t>
            </a:r>
            <a:r>
              <a:rPr lang="en-US" altLang="zh-CN" sz="3200" dirty="0">
                <a:solidFill>
                  <a:schemeClr val="bg2"/>
                </a:solidFill>
              </a:rPr>
              <a:t>_____</a:t>
            </a:r>
            <a:r>
              <a:rPr lang="zh-TW" altLang="en-US" sz="3200" dirty="0">
                <a:solidFill>
                  <a:schemeClr val="bg2"/>
                </a:solidFill>
              </a:rPr>
              <a:t>。</a:t>
            </a:r>
            <a:endParaRPr lang="zh-CN" altLang="en-US" sz="3200" dirty="0">
              <a:solidFill>
                <a:schemeClr val="bg2"/>
              </a:solidFill>
            </a:endParaRPr>
          </a:p>
        </p:txBody>
      </p:sp>
      <p:pic>
        <p:nvPicPr>
          <p:cNvPr id="5" name="Picture 2" descr="煞到妳！日本雙胞胎姊妹花太正台灣網友全暴動| 沒事養養眼| Oops | 聯合新聞網">
            <a:extLst>
              <a:ext uri="{FF2B5EF4-FFF2-40B4-BE49-F238E27FC236}">
                <a16:creationId xmlns:a16="http://schemas.microsoft.com/office/drawing/2014/main" id="{CE906463-18E4-B86C-574D-F1DCE4E1F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965" y="2264754"/>
            <a:ext cx="2672069"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17847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甚至</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89878" y="1245352"/>
            <a:ext cx="6364243"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瑞士的东西太贵了，</a:t>
            </a:r>
            <a:r>
              <a:rPr lang="en-US" altLang="zh-CN" sz="3200" dirty="0">
                <a:solidFill>
                  <a:schemeClr val="bg2"/>
                </a:solidFill>
              </a:rPr>
              <a:t>_____</a:t>
            </a:r>
            <a:r>
              <a:rPr lang="zh-TW" altLang="en-US" sz="3200" dirty="0">
                <a:solidFill>
                  <a:schemeClr val="bg2"/>
                </a:solidFill>
              </a:rPr>
              <a:t>。</a:t>
            </a:r>
            <a:endParaRPr lang="zh-CN" altLang="en-US" sz="3200" dirty="0">
              <a:solidFill>
                <a:schemeClr val="bg2"/>
              </a:solidFill>
            </a:endParaRPr>
          </a:p>
        </p:txBody>
      </p:sp>
      <p:grpSp>
        <p:nvGrpSpPr>
          <p:cNvPr id="10" name="群組 9">
            <a:extLst>
              <a:ext uri="{FF2B5EF4-FFF2-40B4-BE49-F238E27FC236}">
                <a16:creationId xmlns:a16="http://schemas.microsoft.com/office/drawing/2014/main" id="{712FDA56-0155-36E7-B359-B8007C25DF98}"/>
              </a:ext>
            </a:extLst>
          </p:cNvPr>
          <p:cNvGrpSpPr/>
          <p:nvPr/>
        </p:nvGrpSpPr>
        <p:grpSpPr>
          <a:xfrm>
            <a:off x="1641345" y="2041379"/>
            <a:ext cx="5861310" cy="2880000"/>
            <a:chOff x="1327287" y="2041379"/>
            <a:chExt cx="5861310" cy="2880000"/>
          </a:xfrm>
        </p:grpSpPr>
        <p:sp>
          <p:nvSpPr>
            <p:cNvPr id="4" name="標題 1">
              <a:extLst>
                <a:ext uri="{FF2B5EF4-FFF2-40B4-BE49-F238E27FC236}">
                  <a16:creationId xmlns:a16="http://schemas.microsoft.com/office/drawing/2014/main" id="{FD054D07-6BB9-BABE-0F37-2A9BEEFB0E2B}"/>
                </a:ext>
              </a:extLst>
            </p:cNvPr>
            <p:cNvSpPr txBox="1">
              <a:spLocks/>
            </p:cNvSpPr>
            <p:nvPr/>
          </p:nvSpPr>
          <p:spPr>
            <a:xfrm>
              <a:off x="3996698" y="4582825"/>
              <a:ext cx="3191899" cy="338554"/>
            </a:xfrm>
            <a:prstGeom prst="rect">
              <a:avLst/>
            </a:prstGeom>
            <a:noFill/>
          </p:spPr>
          <p:txBody>
            <a:bodyPr wrap="none" rtlCol="0">
              <a:spAutoFit/>
            </a:bodyPr>
            <a:lstStyle>
              <a:defPPr marR="0" lvl="0" algn="l" rtl="0">
                <a:lnSpc>
                  <a:spcPct val="100000"/>
                </a:lnSpc>
                <a:spcBef>
                  <a:spcPts val="0"/>
                </a:spcBef>
                <a:spcAft>
                  <a:spcPts val="0"/>
                </a:spcAft>
                <a:defRPr/>
              </a:defPPr>
              <a:lvl1pPr algn="ctr">
                <a:defRPr sz="1600" b="1" spc="300">
                  <a:solidFill>
                    <a:schemeClr val="accent5"/>
                  </a:solidFill>
                  <a:latin typeface="Microsoft YaHei" panose="020B0503020204020204" pitchFamily="34" charset="-122"/>
                  <a:ea typeface="Microsoft YaHei" panose="020B0503020204020204" pitchFamily="34" charset="-122"/>
                </a:defRPr>
              </a:lvl1pPr>
              <a:lvl2pPr marR="0" lvl="1"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2pPr>
              <a:lvl3pPr marR="0" lvl="2"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3pPr>
              <a:lvl4pPr marR="0" lvl="3"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4pPr>
              <a:lvl5pPr marR="0" lvl="4"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5pPr>
              <a:lvl6pPr marR="0" lvl="5"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6pPr>
              <a:lvl7pPr marR="0" lvl="6"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7pPr>
              <a:lvl8pPr marR="0" lvl="7"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8pPr>
              <a:lvl9pPr marR="0" lvl="8"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9pPr>
            </a:lstStyle>
            <a:p>
              <a:r>
                <a:rPr lang="en-US" altLang="zh-TW" dirty="0"/>
                <a:t>1CHF=24.6453044CZK</a:t>
              </a:r>
              <a:endParaRPr lang="zh-TW" altLang="en-US" dirty="0"/>
            </a:p>
          </p:txBody>
        </p:sp>
        <p:pic>
          <p:nvPicPr>
            <p:cNvPr id="6" name="Picture 2" descr="瑞士物價貴？一瓶水四十多塊？分享幾個不貴的方法- 人人焦點">
              <a:extLst>
                <a:ext uri="{FF2B5EF4-FFF2-40B4-BE49-F238E27FC236}">
                  <a16:creationId xmlns:a16="http://schemas.microsoft.com/office/drawing/2014/main" id="{C93989CD-800B-E054-7AFD-68ACB907D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287" y="2041379"/>
              <a:ext cx="2354000" cy="28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9121596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甚至</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89878" y="1245352"/>
            <a:ext cx="6364243"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他家离学校非常远，</a:t>
            </a:r>
            <a:r>
              <a:rPr lang="en-US" altLang="zh-CN" sz="3200" dirty="0">
                <a:solidFill>
                  <a:schemeClr val="bg2"/>
                </a:solidFill>
              </a:rPr>
              <a:t>_____</a:t>
            </a:r>
            <a:r>
              <a:rPr lang="zh-TW" altLang="en-US" sz="3200" dirty="0">
                <a:solidFill>
                  <a:schemeClr val="bg2"/>
                </a:solidFill>
              </a:rPr>
              <a:t>。</a:t>
            </a:r>
            <a:endParaRPr lang="zh-CN" altLang="en-US" sz="3200" dirty="0">
              <a:solidFill>
                <a:schemeClr val="bg2"/>
              </a:solidFill>
            </a:endParaRPr>
          </a:p>
        </p:txBody>
      </p:sp>
      <p:grpSp>
        <p:nvGrpSpPr>
          <p:cNvPr id="15" name="群組 14">
            <a:extLst>
              <a:ext uri="{FF2B5EF4-FFF2-40B4-BE49-F238E27FC236}">
                <a16:creationId xmlns:a16="http://schemas.microsoft.com/office/drawing/2014/main" id="{99C04784-BE5D-6016-B4C1-045DFB98B2FA}"/>
              </a:ext>
            </a:extLst>
          </p:cNvPr>
          <p:cNvGrpSpPr/>
          <p:nvPr/>
        </p:nvGrpSpPr>
        <p:grpSpPr>
          <a:xfrm>
            <a:off x="920833" y="2057894"/>
            <a:ext cx="7302335" cy="2880000"/>
            <a:chOff x="443074" y="2057894"/>
            <a:chExt cx="7302335" cy="2880000"/>
          </a:xfrm>
        </p:grpSpPr>
        <p:grpSp>
          <p:nvGrpSpPr>
            <p:cNvPr id="14" name="群組 13">
              <a:extLst>
                <a:ext uri="{FF2B5EF4-FFF2-40B4-BE49-F238E27FC236}">
                  <a16:creationId xmlns:a16="http://schemas.microsoft.com/office/drawing/2014/main" id="{FCF18B3C-7A74-B23F-376A-531FA8450B30}"/>
                </a:ext>
              </a:extLst>
            </p:cNvPr>
            <p:cNvGrpSpPr/>
            <p:nvPr/>
          </p:nvGrpSpPr>
          <p:grpSpPr>
            <a:xfrm>
              <a:off x="2274371" y="2057894"/>
              <a:ext cx="3675429" cy="2880000"/>
              <a:chOff x="2274371" y="2057894"/>
              <a:chExt cx="3675429" cy="2880000"/>
            </a:xfrm>
          </p:grpSpPr>
          <p:grpSp>
            <p:nvGrpSpPr>
              <p:cNvPr id="12" name="群組 11">
                <a:extLst>
                  <a:ext uri="{FF2B5EF4-FFF2-40B4-BE49-F238E27FC236}">
                    <a16:creationId xmlns:a16="http://schemas.microsoft.com/office/drawing/2014/main" id="{78647FA1-E8E8-E6D5-8C5B-04E38B60C480}"/>
                  </a:ext>
                </a:extLst>
              </p:cNvPr>
              <p:cNvGrpSpPr/>
              <p:nvPr/>
            </p:nvGrpSpPr>
            <p:grpSpPr>
              <a:xfrm>
                <a:off x="2274371" y="2057894"/>
                <a:ext cx="3675429" cy="2880000"/>
                <a:chOff x="2274371" y="2031467"/>
                <a:chExt cx="3675429" cy="2880000"/>
              </a:xfrm>
            </p:grpSpPr>
            <p:pic>
              <p:nvPicPr>
                <p:cNvPr id="5" name="圖片 4">
                  <a:extLst>
                    <a:ext uri="{FF2B5EF4-FFF2-40B4-BE49-F238E27FC236}">
                      <a16:creationId xmlns:a16="http://schemas.microsoft.com/office/drawing/2014/main" id="{86D57153-D26A-6B5B-5751-18805ECD1EF0}"/>
                    </a:ext>
                  </a:extLst>
                </p:cNvPr>
                <p:cNvPicPr>
                  <a:picLocks noChangeAspect="1"/>
                </p:cNvPicPr>
                <p:nvPr/>
              </p:nvPicPr>
              <p:blipFill>
                <a:blip r:embed="rId2"/>
                <a:stretch>
                  <a:fillRect/>
                </a:stretch>
              </p:blipFill>
              <p:spPr>
                <a:xfrm>
                  <a:off x="2274371" y="2031467"/>
                  <a:ext cx="3675429" cy="2880000"/>
                </a:xfrm>
                <a:prstGeom prst="rect">
                  <a:avLst/>
                </a:prstGeom>
              </p:spPr>
            </p:pic>
            <p:pic>
              <p:nvPicPr>
                <p:cNvPr id="9" name="Picture 2" descr="走路姿勢錯了，反而致病！正確走路姿勢注意3重點">
                  <a:extLst>
                    <a:ext uri="{FF2B5EF4-FFF2-40B4-BE49-F238E27FC236}">
                      <a16:creationId xmlns:a16="http://schemas.microsoft.com/office/drawing/2014/main" id="{62678B5C-C5DF-E471-8404-6C71F4B20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135" y="2057894"/>
                  <a:ext cx="1074240" cy="14400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標題 1">
                <a:extLst>
                  <a:ext uri="{FF2B5EF4-FFF2-40B4-BE49-F238E27FC236}">
                    <a16:creationId xmlns:a16="http://schemas.microsoft.com/office/drawing/2014/main" id="{7E9D786C-1069-6B49-FEF7-F9949DB06528}"/>
                  </a:ext>
                </a:extLst>
              </p:cNvPr>
              <p:cNvSpPr txBox="1">
                <a:spLocks/>
              </p:cNvSpPr>
              <p:nvPr/>
            </p:nvSpPr>
            <p:spPr>
              <a:xfrm>
                <a:off x="2331997" y="4290006"/>
                <a:ext cx="1819730" cy="584775"/>
              </a:xfrm>
              <a:prstGeom prst="rect">
                <a:avLst/>
              </a:prstGeom>
              <a:solidFill>
                <a:schemeClr val="bg1"/>
              </a:solidFill>
            </p:spPr>
            <p:txBody>
              <a:bodyPr wrap="none" rtlCol="0">
                <a:spAutoFit/>
              </a:bodyPr>
              <a:lstStyle>
                <a:defPPr marR="0" lvl="0" algn="l" rtl="0">
                  <a:lnSpc>
                    <a:spcPct val="100000"/>
                  </a:lnSpc>
                  <a:spcBef>
                    <a:spcPts val="0"/>
                  </a:spcBef>
                  <a:spcAft>
                    <a:spcPts val="0"/>
                  </a:spcAft>
                  <a:defRPr/>
                </a:defPPr>
                <a:lvl1pPr algn="ctr">
                  <a:defRPr sz="3200" b="1" spc="600">
                    <a:solidFill>
                      <a:schemeClr val="bg2"/>
                    </a:solidFill>
                    <a:latin typeface="Microsoft YaHei" panose="020B0503020204020204" pitchFamily="34" charset="-122"/>
                    <a:ea typeface="Microsoft YaHei" panose="020B0503020204020204" pitchFamily="34" charset="-122"/>
                  </a:defRPr>
                </a:lvl1pPr>
              </a:lstStyle>
              <a:p>
                <a:r>
                  <a:rPr lang="en-US" altLang="zh-TW" dirty="0"/>
                  <a:t>40</a:t>
                </a:r>
                <a:r>
                  <a:rPr lang="zh-TW" altLang="en-US" dirty="0"/>
                  <a:t>分钟</a:t>
                </a:r>
              </a:p>
            </p:txBody>
          </p:sp>
        </p:grpSp>
        <p:sp>
          <p:nvSpPr>
            <p:cNvPr id="7" name="語音泡泡: 橢圓形 6">
              <a:extLst>
                <a:ext uri="{FF2B5EF4-FFF2-40B4-BE49-F238E27FC236}">
                  <a16:creationId xmlns:a16="http://schemas.microsoft.com/office/drawing/2014/main" id="{45B723CA-D8AA-F571-9FC0-258DD4EAC3B7}"/>
                </a:ext>
              </a:extLst>
            </p:cNvPr>
            <p:cNvSpPr/>
            <p:nvPr/>
          </p:nvSpPr>
          <p:spPr>
            <a:xfrm>
              <a:off x="443074" y="2057894"/>
              <a:ext cx="1942034" cy="1223826"/>
            </a:xfrm>
            <a:prstGeom prst="wedgeEllipseCallout">
              <a:avLst>
                <a:gd name="adj1" fmla="val 114670"/>
                <a:gd name="adj2" fmla="val 4090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400" b="1" spc="600" dirty="0">
                  <a:solidFill>
                    <a:schemeClr val="bg1"/>
                  </a:solidFill>
                  <a:latin typeface="Microsoft YaHei" panose="020B0503020204020204" pitchFamily="34" charset="-122"/>
                  <a:ea typeface="Microsoft YaHei" panose="020B0503020204020204" pitchFamily="34" charset="-122"/>
                </a:rPr>
                <a:t>学</a:t>
              </a:r>
              <a:r>
                <a:rPr lang="zh-TW" altLang="en-US" sz="2400" b="1" dirty="0">
                  <a:solidFill>
                    <a:schemeClr val="bg1"/>
                  </a:solidFill>
                  <a:latin typeface="Microsoft YaHei" panose="020B0503020204020204" pitchFamily="34" charset="-122"/>
                  <a:ea typeface="Microsoft YaHei" panose="020B0503020204020204" pitchFamily="34" charset="-122"/>
                </a:rPr>
                <a:t>校</a:t>
              </a:r>
            </a:p>
          </p:txBody>
        </p:sp>
        <p:sp>
          <p:nvSpPr>
            <p:cNvPr id="8" name="語音泡泡: 橢圓形 7">
              <a:extLst>
                <a:ext uri="{FF2B5EF4-FFF2-40B4-BE49-F238E27FC236}">
                  <a16:creationId xmlns:a16="http://schemas.microsoft.com/office/drawing/2014/main" id="{34882501-E4F7-512E-5270-D44CCDC44E60}"/>
                </a:ext>
              </a:extLst>
            </p:cNvPr>
            <p:cNvSpPr/>
            <p:nvPr/>
          </p:nvSpPr>
          <p:spPr>
            <a:xfrm>
              <a:off x="5803375" y="3394783"/>
              <a:ext cx="1942034" cy="1223826"/>
            </a:xfrm>
            <a:prstGeom prst="wedgeEllipseCallout">
              <a:avLst>
                <a:gd name="adj1" fmla="val -59886"/>
                <a:gd name="adj2" fmla="val 1038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400" b="1" spc="600" dirty="0">
                  <a:solidFill>
                    <a:schemeClr val="bg1"/>
                  </a:solidFill>
                  <a:latin typeface="Microsoft YaHei" panose="020B0503020204020204" pitchFamily="34" charset="-122"/>
                  <a:ea typeface="Microsoft YaHei" panose="020B0503020204020204" pitchFamily="34" charset="-122"/>
                </a:rPr>
                <a:t>他</a:t>
              </a:r>
              <a:r>
                <a:rPr lang="zh-TW" altLang="en-US" sz="2400" b="1" dirty="0">
                  <a:solidFill>
                    <a:schemeClr val="bg1"/>
                  </a:solidFill>
                  <a:latin typeface="Microsoft YaHei" panose="020B0503020204020204" pitchFamily="34" charset="-122"/>
                  <a:ea typeface="Microsoft YaHei" panose="020B0503020204020204" pitchFamily="34" charset="-122"/>
                </a:rPr>
                <a:t>家</a:t>
              </a:r>
            </a:p>
          </p:txBody>
        </p:sp>
        <p:sp>
          <p:nvSpPr>
            <p:cNvPr id="13" name="箭號: 有線條的向右箭號 12">
              <a:extLst>
                <a:ext uri="{FF2B5EF4-FFF2-40B4-BE49-F238E27FC236}">
                  <a16:creationId xmlns:a16="http://schemas.microsoft.com/office/drawing/2014/main" id="{AD7937CA-1467-F41E-EA8A-327C5B603B40}"/>
                </a:ext>
              </a:extLst>
            </p:cNvPr>
            <p:cNvSpPr/>
            <p:nvPr/>
          </p:nvSpPr>
          <p:spPr>
            <a:xfrm rot="12345884">
              <a:off x="3613423" y="3572352"/>
              <a:ext cx="2035878" cy="223160"/>
            </a:xfrm>
            <a:prstGeom prst="stripedRightArrow">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grpSp>
    </p:spTree>
    <p:extLst>
      <p:ext uri="{BB962C8B-B14F-4D97-AF65-F5344CB8AC3E}">
        <p14:creationId xmlns:p14="http://schemas.microsoft.com/office/powerpoint/2010/main" val="211248895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甚至</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93851" y="2571750"/>
            <a:ext cx="895629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这礼拜作业很多，</a:t>
            </a:r>
            <a:r>
              <a:rPr lang="zh-CN" altLang="en-US" sz="3200" dirty="0">
                <a:solidFill>
                  <a:schemeClr val="accent1"/>
                </a:solidFill>
              </a:rPr>
              <a:t>甚至</a:t>
            </a:r>
            <a:r>
              <a:rPr lang="zh-CN" altLang="en-US" sz="3200" dirty="0">
                <a:solidFill>
                  <a:schemeClr val="bg2"/>
                </a:solidFill>
              </a:rPr>
              <a:t>没办法</a:t>
            </a:r>
            <a:r>
              <a:rPr lang="zh-CN" altLang="en-US" sz="3200" dirty="0"/>
              <a:t>按时</a:t>
            </a:r>
            <a:r>
              <a:rPr lang="zh-CN" altLang="en-US" sz="3200" dirty="0">
                <a:solidFill>
                  <a:schemeClr val="bg2"/>
                </a:solidFill>
              </a:rPr>
              <a:t>完成</a:t>
            </a:r>
            <a:r>
              <a:rPr lang="zh-CN" altLang="en-US" sz="3200" spc="0" dirty="0">
                <a:solidFill>
                  <a:schemeClr val="bg2"/>
                </a:solidFill>
              </a:rPr>
              <a:t>。</a:t>
            </a:r>
          </a:p>
        </p:txBody>
      </p:sp>
    </p:spTree>
    <p:extLst>
      <p:ext uri="{BB962C8B-B14F-4D97-AF65-F5344CB8AC3E}">
        <p14:creationId xmlns:p14="http://schemas.microsoft.com/office/powerpoint/2010/main" val="407953312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甚至</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93851" y="2571750"/>
            <a:ext cx="895629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台湾的夏天很热，</a:t>
            </a:r>
            <a:r>
              <a:rPr lang="zh-CN" altLang="en-US" sz="3200" dirty="0">
                <a:solidFill>
                  <a:schemeClr val="accent1"/>
                </a:solidFill>
              </a:rPr>
              <a:t>甚至</a:t>
            </a:r>
            <a:r>
              <a:rPr lang="zh-CN" altLang="en-US" sz="3200" dirty="0">
                <a:solidFill>
                  <a:schemeClr val="bg2"/>
                </a:solidFill>
              </a:rPr>
              <a:t>可以在路上煎蛋</a:t>
            </a:r>
            <a:r>
              <a:rPr lang="zh-CN" altLang="en-US" sz="3200" spc="0" dirty="0">
                <a:solidFill>
                  <a:schemeClr val="bg2"/>
                </a:solidFill>
              </a:rPr>
              <a:t>。</a:t>
            </a:r>
          </a:p>
        </p:txBody>
      </p:sp>
    </p:spTree>
    <p:extLst>
      <p:ext uri="{BB962C8B-B14F-4D97-AF65-F5344CB8AC3E}">
        <p14:creationId xmlns:p14="http://schemas.microsoft.com/office/powerpoint/2010/main" val="229593207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甚至</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915660" y="2571750"/>
            <a:ext cx="5312673"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他非常饿，</a:t>
            </a:r>
            <a:r>
              <a:rPr lang="zh-CN" altLang="en-US" sz="3200" dirty="0">
                <a:solidFill>
                  <a:schemeClr val="accent1"/>
                </a:solidFill>
              </a:rPr>
              <a:t>甚至</a:t>
            </a:r>
            <a:r>
              <a:rPr lang="en-US" altLang="zh-TW" sz="3200" dirty="0">
                <a:solidFill>
                  <a:schemeClr val="bg2"/>
                </a:solidFill>
              </a:rPr>
              <a:t>_____</a:t>
            </a:r>
            <a:r>
              <a:rPr lang="zh-CN" altLang="en-US" sz="3200" spc="0" dirty="0">
                <a:solidFill>
                  <a:schemeClr val="bg2"/>
                </a:solidFill>
              </a:rPr>
              <a:t>。</a:t>
            </a:r>
          </a:p>
        </p:txBody>
      </p:sp>
    </p:spTree>
    <p:extLst>
      <p:ext uri="{BB962C8B-B14F-4D97-AF65-F5344CB8AC3E}">
        <p14:creationId xmlns:p14="http://schemas.microsoft.com/office/powerpoint/2010/main" val="3972929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甚至</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93848" y="2571750"/>
            <a:ext cx="895629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请分享你最喜欢的东西，并用</a:t>
            </a:r>
            <a:r>
              <a:rPr lang="zh-CN" altLang="en-US" sz="3200" dirty="0">
                <a:solidFill>
                  <a:schemeClr val="accent1"/>
                </a:solidFill>
              </a:rPr>
              <a:t>甚至</a:t>
            </a:r>
            <a:r>
              <a:rPr lang="zh-CN" altLang="en-US" sz="3200" dirty="0">
                <a:solidFill>
                  <a:schemeClr val="bg2"/>
                </a:solidFill>
              </a:rPr>
              <a:t>造句</a:t>
            </a:r>
            <a:r>
              <a:rPr lang="zh-CN" altLang="en-US" sz="3200" spc="0" dirty="0">
                <a:solidFill>
                  <a:schemeClr val="bg2"/>
                </a:solidFill>
              </a:rPr>
              <a:t>。</a:t>
            </a:r>
          </a:p>
        </p:txBody>
      </p:sp>
    </p:spTree>
    <p:extLst>
      <p:ext uri="{BB962C8B-B14F-4D97-AF65-F5344CB8AC3E}">
        <p14:creationId xmlns:p14="http://schemas.microsoft.com/office/powerpoint/2010/main" val="111151433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甚至</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2812540" y="2571750"/>
            <a:ext cx="351891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请用</a:t>
            </a:r>
            <a:r>
              <a:rPr lang="zh-CN" altLang="en-US" sz="3200" dirty="0">
                <a:solidFill>
                  <a:schemeClr val="accent1"/>
                </a:solidFill>
              </a:rPr>
              <a:t>甚至</a:t>
            </a:r>
            <a:r>
              <a:rPr lang="zh-CN" altLang="en-US" sz="3200" dirty="0">
                <a:solidFill>
                  <a:schemeClr val="bg2"/>
                </a:solidFill>
              </a:rPr>
              <a:t>造句</a:t>
            </a:r>
            <a:r>
              <a:rPr lang="zh-CN" altLang="en-US" sz="3200" spc="0" dirty="0">
                <a:solidFill>
                  <a:schemeClr val="bg2"/>
                </a:solidFill>
              </a:rPr>
              <a:t>。</a:t>
            </a:r>
          </a:p>
        </p:txBody>
      </p:sp>
    </p:spTree>
    <p:extLst>
      <p:ext uri="{BB962C8B-B14F-4D97-AF65-F5344CB8AC3E}">
        <p14:creationId xmlns:p14="http://schemas.microsoft.com/office/powerpoint/2010/main" val="1488004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以为</a:t>
            </a:r>
            <a:endParaRPr lang="zh-TW" altLang="en-US" dirty="0">
              <a:solidFill>
                <a:schemeClr val="bg1"/>
              </a:solidFill>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2851817" y="2571750"/>
            <a:ext cx="344036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我</a:t>
            </a:r>
            <a:r>
              <a:rPr lang="zh-CN" altLang="en-US" sz="3200" dirty="0">
                <a:solidFill>
                  <a:schemeClr val="accent1"/>
                </a:solidFill>
              </a:rPr>
              <a:t>以为</a:t>
            </a:r>
            <a:r>
              <a:rPr lang="en-US" altLang="zh-CN" sz="3200" dirty="0">
                <a:solidFill>
                  <a:schemeClr val="bg2"/>
                </a:solidFill>
              </a:rPr>
              <a:t>_____</a:t>
            </a:r>
            <a:r>
              <a:rPr lang="zh-CN" altLang="en-US" sz="320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406177265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197264" y="2063918"/>
            <a:ext cx="2749472"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责任</a:t>
            </a:r>
            <a:r>
              <a:rPr lang="en-US" altLang="zh-TW" sz="6000" b="1" spc="600" dirty="0">
                <a:solidFill>
                  <a:schemeClr val="dk2"/>
                </a:solidFill>
                <a:latin typeface="Microsoft YaHei"/>
                <a:ea typeface="Microsoft YaHei"/>
                <a:cs typeface="Microsoft YaHei"/>
                <a:sym typeface="Microsoft YaHei"/>
              </a:rPr>
              <a:t>.</a:t>
            </a:r>
            <a:r>
              <a:rPr lang="en-US" altLang="zh-TW" sz="6000" b="1" dirty="0">
                <a:solidFill>
                  <a:schemeClr val="dk2"/>
                </a:solidFill>
                <a:latin typeface="Microsoft YaHei"/>
                <a:ea typeface="Microsoft YaHei"/>
                <a:cs typeface="Microsoft YaHei"/>
                <a:sym typeface="Microsoft YaHei"/>
              </a:rPr>
              <a:t>n</a:t>
            </a:r>
          </a:p>
        </p:txBody>
      </p:sp>
    </p:spTree>
    <p:extLst>
      <p:ext uri="{BB962C8B-B14F-4D97-AF65-F5344CB8AC3E}">
        <p14:creationId xmlns:p14="http://schemas.microsoft.com/office/powerpoint/2010/main" val="206323214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责任</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427547" y="1034100"/>
            <a:ext cx="6288901"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他觉得把工作做好是他的</a:t>
            </a:r>
            <a:r>
              <a:rPr lang="zh-CN" altLang="en-US" sz="2800" dirty="0">
                <a:solidFill>
                  <a:schemeClr val="accent1"/>
                </a:solidFill>
              </a:rPr>
              <a:t>责任</a:t>
            </a:r>
            <a:r>
              <a:rPr lang="zh-CN" altLang="en-US" sz="2800" dirty="0">
                <a:solidFill>
                  <a:schemeClr val="bg2"/>
                </a:solidFill>
              </a:rPr>
              <a:t>，</a:t>
            </a:r>
            <a:endParaRPr lang="en-US" altLang="zh-CN" sz="2800" dirty="0">
              <a:solidFill>
                <a:schemeClr val="bg2"/>
              </a:solidFill>
            </a:endParaRPr>
          </a:p>
          <a:p>
            <a:r>
              <a:rPr lang="zh-CN" altLang="en-US" sz="2800" dirty="0">
                <a:solidFill>
                  <a:schemeClr val="bg2"/>
                </a:solidFill>
              </a:rPr>
              <a:t>因此常常加班</a:t>
            </a:r>
            <a:r>
              <a:rPr lang="zh-TW" altLang="en-US" sz="2800" spc="0" dirty="0">
                <a:solidFill>
                  <a:schemeClr val="bg2"/>
                </a:solidFill>
              </a:rPr>
              <a:t>。</a:t>
            </a:r>
            <a:endParaRPr lang="zh-CN" altLang="en-US" sz="2800" spc="0" dirty="0">
              <a:solidFill>
                <a:schemeClr val="bg2"/>
              </a:solidFill>
            </a:endParaRPr>
          </a:p>
        </p:txBody>
      </p:sp>
      <p:pic>
        <p:nvPicPr>
          <p:cNvPr id="4" name="Picture 2" descr="想成功就別睡覺？慣性「加班」，讓你離成功愈來愈遠｜天下雜誌">
            <a:extLst>
              <a:ext uri="{FF2B5EF4-FFF2-40B4-BE49-F238E27FC236}">
                <a16:creationId xmlns:a16="http://schemas.microsoft.com/office/drawing/2014/main" id="{8242AFDA-0AC4-CA26-6A80-254986DA0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1332" y="2454184"/>
            <a:ext cx="3761333"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23222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责任</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773522" y="1034100"/>
            <a:ext cx="7596951"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中国人会觉得照顾父母是小孩的</a:t>
            </a:r>
            <a:r>
              <a:rPr lang="zh-CN" altLang="en-US" sz="2800" dirty="0">
                <a:solidFill>
                  <a:schemeClr val="accent1"/>
                </a:solidFill>
              </a:rPr>
              <a:t>责任</a:t>
            </a:r>
            <a:r>
              <a:rPr lang="zh-CN" altLang="en-US" sz="2800" spc="0" dirty="0">
                <a:solidFill>
                  <a:schemeClr val="bg2"/>
                </a:solidFill>
              </a:rPr>
              <a:t>，</a:t>
            </a:r>
            <a:endParaRPr lang="en-US" altLang="zh-CN" sz="2800" spc="0" dirty="0">
              <a:solidFill>
                <a:schemeClr val="bg2"/>
              </a:solidFill>
            </a:endParaRPr>
          </a:p>
          <a:p>
            <a:r>
              <a:rPr lang="zh-CN" altLang="en-US" sz="2800" dirty="0">
                <a:solidFill>
                  <a:schemeClr val="bg2"/>
                </a:solidFill>
              </a:rPr>
              <a:t>绝对不能对父母没有责任心</a:t>
            </a:r>
            <a:r>
              <a:rPr lang="zh-TW" altLang="en-US" sz="2800" spc="0" dirty="0">
                <a:solidFill>
                  <a:schemeClr val="bg2"/>
                </a:solidFill>
              </a:rPr>
              <a:t>。</a:t>
            </a:r>
            <a:endParaRPr lang="zh-CN" altLang="en-US" sz="2800" spc="0" dirty="0">
              <a:solidFill>
                <a:schemeClr val="bg2"/>
              </a:solidFill>
            </a:endParaRPr>
          </a:p>
        </p:txBody>
      </p:sp>
      <p:pic>
        <p:nvPicPr>
          <p:cNvPr id="5" name="Picture 2" descr="孩子照顧病重的父母累倒了自己，還是選擇照顧有錯嗎，是你怎麼辦- 雪花新闻">
            <a:extLst>
              <a:ext uri="{FF2B5EF4-FFF2-40B4-BE49-F238E27FC236}">
                <a16:creationId xmlns:a16="http://schemas.microsoft.com/office/drawing/2014/main" id="{0C667C8D-7B95-1EAE-C72A-EE6DA4559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553" y="2433403"/>
            <a:ext cx="3922887"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20692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责任</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619632" y="1409820"/>
            <a:ext cx="790472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很多人觉得保护地球是人类的</a:t>
            </a:r>
            <a:r>
              <a:rPr lang="zh-CN" altLang="en-US" sz="3200" dirty="0">
                <a:solidFill>
                  <a:schemeClr val="accent1"/>
                </a:solidFill>
              </a:rPr>
              <a:t>责任</a:t>
            </a:r>
            <a:r>
              <a:rPr lang="zh-TW" altLang="en-US" sz="3200" spc="0" dirty="0">
                <a:solidFill>
                  <a:schemeClr val="bg2"/>
                </a:solidFill>
              </a:rPr>
              <a:t>。</a:t>
            </a:r>
            <a:endParaRPr lang="zh-CN" altLang="en-US" sz="3200" spc="0" dirty="0">
              <a:solidFill>
                <a:schemeClr val="bg2"/>
              </a:solidFill>
            </a:endParaRPr>
          </a:p>
        </p:txBody>
      </p:sp>
      <p:pic>
        <p:nvPicPr>
          <p:cNvPr id="4" name="Picture 2" descr="保护地球行星与的手回收箭头向量例证. 插画包括有标签, 现有量, 循环, 可再用, 更新, 生物- 145175012">
            <a:extLst>
              <a:ext uri="{FF2B5EF4-FFF2-40B4-BE49-F238E27FC236}">
                <a16:creationId xmlns:a16="http://schemas.microsoft.com/office/drawing/2014/main" id="{C264D206-4CBB-CAF1-3ACA-61EC6B570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8500" y="2370315"/>
            <a:ext cx="2387000"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23353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责任</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503" y="1409820"/>
            <a:ext cx="846898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普京说</a:t>
            </a:r>
            <a:r>
              <a:rPr lang="zh-TW" altLang="en-US" sz="3200" dirty="0">
                <a:solidFill>
                  <a:schemeClr val="bg2"/>
                </a:solidFill>
              </a:rPr>
              <a:t>：</a:t>
            </a:r>
            <a:r>
              <a:rPr lang="zh-CN" altLang="en-US" sz="3200" dirty="0">
                <a:solidFill>
                  <a:schemeClr val="bg2"/>
                </a:solidFill>
              </a:rPr>
              <a:t>欧洲没有电不是俄国的</a:t>
            </a:r>
            <a:r>
              <a:rPr lang="zh-CN" altLang="en-US" sz="3200" dirty="0">
                <a:solidFill>
                  <a:schemeClr val="accent1"/>
                </a:solidFill>
              </a:rPr>
              <a:t>责任</a:t>
            </a:r>
            <a:r>
              <a:rPr lang="zh-TW" altLang="en-US" sz="3200" spc="0" dirty="0">
                <a:solidFill>
                  <a:schemeClr val="bg2"/>
                </a:solidFill>
              </a:rPr>
              <a:t>。</a:t>
            </a:r>
            <a:endParaRPr lang="zh-CN" altLang="en-US" sz="3200" spc="0" dirty="0">
              <a:solidFill>
                <a:schemeClr val="bg2"/>
              </a:solidFill>
            </a:endParaRPr>
          </a:p>
        </p:txBody>
      </p:sp>
      <p:pic>
        <p:nvPicPr>
          <p:cNvPr id="5" name="Picture 2" descr="普京：欧洲对俄能源制裁是“经济自杀”！">
            <a:extLst>
              <a:ext uri="{FF2B5EF4-FFF2-40B4-BE49-F238E27FC236}">
                <a16:creationId xmlns:a16="http://schemas.microsoft.com/office/drawing/2014/main" id="{3D67C417-EC35-F5E7-F707-693C62C7E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1995" y="2257519"/>
            <a:ext cx="4200001"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39769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责任</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75979" y="2571750"/>
            <a:ext cx="8392041"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身为</a:t>
            </a:r>
            <a:r>
              <a:rPr lang="zh-CN" altLang="en-US" sz="2800" dirty="0"/>
              <a:t>计划</a:t>
            </a:r>
            <a:r>
              <a:rPr lang="zh-CN" altLang="en-US" sz="2800" dirty="0">
                <a:solidFill>
                  <a:schemeClr val="bg2"/>
                </a:solidFill>
              </a:rPr>
              <a:t>的负责人，他有</a:t>
            </a:r>
            <a:r>
              <a:rPr lang="zh-CN" altLang="en-US" sz="2800" dirty="0">
                <a:solidFill>
                  <a:schemeClr val="accent1"/>
                </a:solidFill>
              </a:rPr>
              <a:t>责任</a:t>
            </a:r>
            <a:r>
              <a:rPr lang="zh-CN" altLang="en-US" sz="2800" dirty="0">
                <a:solidFill>
                  <a:schemeClr val="bg2"/>
                </a:solidFill>
              </a:rPr>
              <a:t>做好这件事</a:t>
            </a:r>
            <a:r>
              <a:rPr lang="zh-CN" altLang="en-US" sz="2800" spc="0" dirty="0">
                <a:solidFill>
                  <a:schemeClr val="bg2"/>
                </a:solidFill>
              </a:rPr>
              <a:t>。</a:t>
            </a:r>
          </a:p>
        </p:txBody>
      </p:sp>
    </p:spTree>
    <p:extLst>
      <p:ext uri="{BB962C8B-B14F-4D97-AF65-F5344CB8AC3E}">
        <p14:creationId xmlns:p14="http://schemas.microsoft.com/office/powerpoint/2010/main" val="289146866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责任</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0" y="2571750"/>
            <a:ext cx="9341019"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每天早上叫醒我的不是闹钟，而是</a:t>
            </a:r>
            <a:r>
              <a:rPr lang="zh-CN" altLang="en-US" sz="2800" dirty="0"/>
              <a:t>赚</a:t>
            </a:r>
            <a:r>
              <a:rPr lang="zh-CN" altLang="en-US" sz="2800" dirty="0">
                <a:solidFill>
                  <a:schemeClr val="bg2"/>
                </a:solidFill>
              </a:rPr>
              <a:t>钱的</a:t>
            </a:r>
            <a:r>
              <a:rPr lang="zh-CN" altLang="en-US" sz="2800" dirty="0">
                <a:solidFill>
                  <a:schemeClr val="accent1"/>
                </a:solidFill>
              </a:rPr>
              <a:t>责任</a:t>
            </a:r>
            <a:r>
              <a:rPr lang="zh-CN" altLang="en-US" sz="2800" spc="0" dirty="0">
                <a:solidFill>
                  <a:schemeClr val="bg2"/>
                </a:solidFill>
              </a:rPr>
              <a:t>。</a:t>
            </a:r>
          </a:p>
        </p:txBody>
      </p:sp>
    </p:spTree>
    <p:extLst>
      <p:ext uri="{BB962C8B-B14F-4D97-AF65-F5344CB8AC3E}">
        <p14:creationId xmlns:p14="http://schemas.microsoft.com/office/powerpoint/2010/main" val="126685948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责任</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94261" y="2571750"/>
            <a:ext cx="5955477"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你觉得学生的</a:t>
            </a:r>
            <a:r>
              <a:rPr lang="zh-CN" altLang="en-US" sz="3200" dirty="0">
                <a:solidFill>
                  <a:schemeClr val="accent1"/>
                </a:solidFill>
              </a:rPr>
              <a:t>责任</a:t>
            </a:r>
            <a:r>
              <a:rPr lang="zh-CN" altLang="en-US" sz="3200" dirty="0">
                <a:solidFill>
                  <a:schemeClr val="bg2"/>
                </a:solidFill>
              </a:rPr>
              <a:t>是什么</a:t>
            </a:r>
            <a:r>
              <a:rPr lang="zh-CN" altLang="en-US" sz="3200" spc="0" dirty="0">
                <a:solidFill>
                  <a:schemeClr val="bg2"/>
                </a:solidFill>
              </a:rPr>
              <a:t>？</a:t>
            </a:r>
          </a:p>
        </p:txBody>
      </p:sp>
    </p:spTree>
    <p:extLst>
      <p:ext uri="{BB962C8B-B14F-4D97-AF65-F5344CB8AC3E}">
        <p14:creationId xmlns:p14="http://schemas.microsoft.com/office/powerpoint/2010/main" val="512764122"/>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责任</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507" y="2107406"/>
            <a:ext cx="8468985"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你认为父母有</a:t>
            </a:r>
            <a:r>
              <a:rPr lang="zh-CN" altLang="en-US" sz="2800" dirty="0">
                <a:solidFill>
                  <a:schemeClr val="accent1"/>
                </a:solidFill>
              </a:rPr>
              <a:t>责任</a:t>
            </a:r>
            <a:r>
              <a:rPr lang="zh-CN" altLang="en-US" sz="2800" dirty="0">
                <a:solidFill>
                  <a:schemeClr val="bg2"/>
                </a:solidFill>
              </a:rPr>
              <a:t>照顾他们的孩子吗</a:t>
            </a:r>
            <a:r>
              <a:rPr lang="zh-CN" altLang="en-US" sz="2800" spc="0" dirty="0">
                <a:solidFill>
                  <a:schemeClr val="bg2"/>
                </a:solidFill>
              </a:rPr>
              <a:t>？</a:t>
            </a:r>
            <a:endParaRPr lang="en-US" altLang="zh-CN" sz="2800" spc="0" dirty="0">
              <a:solidFill>
                <a:schemeClr val="bg2"/>
              </a:solidFill>
            </a:endParaRPr>
          </a:p>
          <a:p>
            <a:r>
              <a:rPr lang="zh-CN" altLang="en-US" sz="2800" dirty="0">
                <a:solidFill>
                  <a:schemeClr val="bg2"/>
                </a:solidFill>
              </a:rPr>
              <a:t>你觉得他们至少要照顾孩子到孩子几岁呢</a:t>
            </a:r>
            <a:r>
              <a:rPr lang="zh-CN" altLang="en-US" sz="2800" spc="0" dirty="0">
                <a:solidFill>
                  <a:schemeClr val="bg2"/>
                </a:solidFill>
              </a:rPr>
              <a:t>？</a:t>
            </a:r>
          </a:p>
        </p:txBody>
      </p:sp>
    </p:spTree>
    <p:extLst>
      <p:ext uri="{BB962C8B-B14F-4D97-AF65-F5344CB8AC3E}">
        <p14:creationId xmlns:p14="http://schemas.microsoft.com/office/powerpoint/2010/main" val="361973401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Google Shape;1879;p36"/>
          <p:cNvSpPr txBox="1">
            <a:spLocks noGrp="1"/>
          </p:cNvSpPr>
          <p:nvPr>
            <p:ph type="ctrTitle"/>
          </p:nvPr>
        </p:nvSpPr>
        <p:spPr>
          <a:xfrm>
            <a:off x="477026" y="1557850"/>
            <a:ext cx="4209300" cy="851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rgbClr val="FFCB64"/>
                </a:solidFill>
              </a:rPr>
              <a:t>THANKS</a:t>
            </a:r>
            <a:endParaRPr dirty="0">
              <a:solidFill>
                <a:srgbClr val="FFCB64"/>
              </a:solidFill>
            </a:endParaRPr>
          </a:p>
        </p:txBody>
      </p:sp>
      <p:grpSp>
        <p:nvGrpSpPr>
          <p:cNvPr id="1880" name="Google Shape;1880;p36"/>
          <p:cNvGrpSpPr/>
          <p:nvPr/>
        </p:nvGrpSpPr>
        <p:grpSpPr>
          <a:xfrm>
            <a:off x="6086323" y="1653090"/>
            <a:ext cx="3481645" cy="3406550"/>
            <a:chOff x="4095386" y="2301250"/>
            <a:chExt cx="2149164" cy="2102809"/>
          </a:xfrm>
        </p:grpSpPr>
        <p:sp>
          <p:nvSpPr>
            <p:cNvPr id="1881" name="Google Shape;1881;p36"/>
            <p:cNvSpPr/>
            <p:nvPr/>
          </p:nvSpPr>
          <p:spPr>
            <a:xfrm>
              <a:off x="4095386" y="3018809"/>
              <a:ext cx="804850" cy="1043075"/>
            </a:xfrm>
            <a:custGeom>
              <a:avLst/>
              <a:gdLst/>
              <a:ahLst/>
              <a:cxnLst/>
              <a:rect l="l" t="t" r="r" b="b"/>
              <a:pathLst>
                <a:path w="32194" h="41723" extrusionOk="0">
                  <a:moveTo>
                    <a:pt x="16306" y="0"/>
                  </a:moveTo>
                  <a:cubicBezTo>
                    <a:pt x="15667" y="0"/>
                    <a:pt x="15019" y="35"/>
                    <a:pt x="14365" y="107"/>
                  </a:cubicBezTo>
                  <a:cubicBezTo>
                    <a:pt x="7098" y="867"/>
                    <a:pt x="1268" y="6275"/>
                    <a:pt x="465" y="13035"/>
                  </a:cubicBezTo>
                  <a:cubicBezTo>
                    <a:pt x="1" y="16879"/>
                    <a:pt x="1099" y="20682"/>
                    <a:pt x="3550" y="23639"/>
                  </a:cubicBezTo>
                  <a:cubicBezTo>
                    <a:pt x="5366" y="25878"/>
                    <a:pt x="6296" y="28709"/>
                    <a:pt x="6127" y="31582"/>
                  </a:cubicBezTo>
                  <a:cubicBezTo>
                    <a:pt x="6084" y="31793"/>
                    <a:pt x="6084" y="32004"/>
                    <a:pt x="6127" y="32215"/>
                  </a:cubicBezTo>
                  <a:cubicBezTo>
                    <a:pt x="6127" y="37454"/>
                    <a:pt x="10647" y="41637"/>
                    <a:pt x="16266" y="41721"/>
                  </a:cubicBezTo>
                  <a:cubicBezTo>
                    <a:pt x="16322" y="41722"/>
                    <a:pt x="16377" y="41723"/>
                    <a:pt x="16432" y="41723"/>
                  </a:cubicBezTo>
                  <a:cubicBezTo>
                    <a:pt x="21936" y="41723"/>
                    <a:pt x="26534" y="37571"/>
                    <a:pt x="26659" y="32384"/>
                  </a:cubicBezTo>
                  <a:cubicBezTo>
                    <a:pt x="26659" y="31920"/>
                    <a:pt x="26659" y="31455"/>
                    <a:pt x="26575" y="30990"/>
                  </a:cubicBezTo>
                  <a:cubicBezTo>
                    <a:pt x="26279" y="28413"/>
                    <a:pt x="27082" y="25878"/>
                    <a:pt x="28772" y="23935"/>
                  </a:cubicBezTo>
                  <a:cubicBezTo>
                    <a:pt x="30968" y="21358"/>
                    <a:pt x="32194" y="18105"/>
                    <a:pt x="32194" y="14683"/>
                  </a:cubicBezTo>
                  <a:cubicBezTo>
                    <a:pt x="32154" y="6571"/>
                    <a:pt x="25068" y="0"/>
                    <a:pt x="16306" y="0"/>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6"/>
            <p:cNvSpPr/>
            <p:nvPr/>
          </p:nvSpPr>
          <p:spPr>
            <a:xfrm>
              <a:off x="4343611" y="3422034"/>
              <a:ext cx="323200" cy="982025"/>
            </a:xfrm>
            <a:custGeom>
              <a:avLst/>
              <a:gdLst/>
              <a:ahLst/>
              <a:cxnLst/>
              <a:rect l="l" t="t" r="r" b="b"/>
              <a:pathLst>
                <a:path w="12928" h="39281" extrusionOk="0">
                  <a:moveTo>
                    <a:pt x="6295" y="1"/>
                  </a:moveTo>
                  <a:cubicBezTo>
                    <a:pt x="5894" y="1"/>
                    <a:pt x="5492" y="265"/>
                    <a:pt x="5450" y="793"/>
                  </a:cubicBezTo>
                  <a:lnTo>
                    <a:pt x="5492" y="8524"/>
                  </a:lnTo>
                  <a:lnTo>
                    <a:pt x="1690" y="3328"/>
                  </a:lnTo>
                  <a:cubicBezTo>
                    <a:pt x="1515" y="3102"/>
                    <a:pt x="1250" y="2981"/>
                    <a:pt x="994" y="2981"/>
                  </a:cubicBezTo>
                  <a:cubicBezTo>
                    <a:pt x="817" y="2981"/>
                    <a:pt x="645" y="3038"/>
                    <a:pt x="507" y="3159"/>
                  </a:cubicBezTo>
                  <a:cubicBezTo>
                    <a:pt x="84" y="3412"/>
                    <a:pt x="0" y="3961"/>
                    <a:pt x="296" y="4342"/>
                  </a:cubicBezTo>
                  <a:lnTo>
                    <a:pt x="5196" y="11017"/>
                  </a:lnTo>
                  <a:cubicBezTo>
                    <a:pt x="5281" y="11143"/>
                    <a:pt x="5365" y="11228"/>
                    <a:pt x="5492" y="11270"/>
                  </a:cubicBezTo>
                  <a:lnTo>
                    <a:pt x="5619" y="38436"/>
                  </a:lnTo>
                  <a:cubicBezTo>
                    <a:pt x="5619" y="38900"/>
                    <a:pt x="5999" y="39281"/>
                    <a:pt x="6464" y="39281"/>
                  </a:cubicBezTo>
                  <a:cubicBezTo>
                    <a:pt x="6971" y="39281"/>
                    <a:pt x="7351" y="38900"/>
                    <a:pt x="7309" y="38436"/>
                  </a:cubicBezTo>
                  <a:lnTo>
                    <a:pt x="7224" y="17861"/>
                  </a:lnTo>
                  <a:lnTo>
                    <a:pt x="12632" y="11355"/>
                  </a:lnTo>
                  <a:cubicBezTo>
                    <a:pt x="12928" y="10974"/>
                    <a:pt x="12886" y="10468"/>
                    <a:pt x="12548" y="10172"/>
                  </a:cubicBezTo>
                  <a:cubicBezTo>
                    <a:pt x="12381" y="10024"/>
                    <a:pt x="12182" y="9957"/>
                    <a:pt x="11986" y="9957"/>
                  </a:cubicBezTo>
                  <a:cubicBezTo>
                    <a:pt x="11735" y="9957"/>
                    <a:pt x="11489" y="10066"/>
                    <a:pt x="11322" y="10256"/>
                  </a:cubicBezTo>
                  <a:lnTo>
                    <a:pt x="7224" y="15199"/>
                  </a:lnTo>
                  <a:lnTo>
                    <a:pt x="7140" y="793"/>
                  </a:lnTo>
                  <a:cubicBezTo>
                    <a:pt x="7098" y="265"/>
                    <a:pt x="6696" y="1"/>
                    <a:pt x="629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6"/>
            <p:cNvSpPr/>
            <p:nvPr/>
          </p:nvSpPr>
          <p:spPr>
            <a:xfrm>
              <a:off x="5047850" y="2301250"/>
              <a:ext cx="972775" cy="1260800"/>
            </a:xfrm>
            <a:custGeom>
              <a:avLst/>
              <a:gdLst/>
              <a:ahLst/>
              <a:cxnLst/>
              <a:rect l="l" t="t" r="r" b="b"/>
              <a:pathLst>
                <a:path w="38911" h="50432" extrusionOk="0">
                  <a:moveTo>
                    <a:pt x="19282" y="1"/>
                  </a:moveTo>
                  <a:cubicBezTo>
                    <a:pt x="8639" y="1"/>
                    <a:pt x="1" y="8002"/>
                    <a:pt x="1" y="17856"/>
                  </a:cubicBezTo>
                  <a:cubicBezTo>
                    <a:pt x="1" y="21954"/>
                    <a:pt x="1521" y="25926"/>
                    <a:pt x="4225" y="29010"/>
                  </a:cubicBezTo>
                  <a:cubicBezTo>
                    <a:pt x="6253" y="31333"/>
                    <a:pt x="7225" y="34417"/>
                    <a:pt x="6845" y="37502"/>
                  </a:cubicBezTo>
                  <a:cubicBezTo>
                    <a:pt x="6760" y="38093"/>
                    <a:pt x="6760" y="38642"/>
                    <a:pt x="6760" y="39234"/>
                  </a:cubicBezTo>
                  <a:cubicBezTo>
                    <a:pt x="6969" y="45451"/>
                    <a:pt x="12494" y="50432"/>
                    <a:pt x="19142" y="50432"/>
                  </a:cubicBezTo>
                  <a:cubicBezTo>
                    <a:pt x="19225" y="50432"/>
                    <a:pt x="19309" y="50431"/>
                    <a:pt x="19392" y="50429"/>
                  </a:cubicBezTo>
                  <a:cubicBezTo>
                    <a:pt x="26194" y="50303"/>
                    <a:pt x="31602" y="45191"/>
                    <a:pt x="31602" y="38896"/>
                  </a:cubicBezTo>
                  <a:lnTo>
                    <a:pt x="31602" y="38177"/>
                  </a:lnTo>
                  <a:cubicBezTo>
                    <a:pt x="31391" y="34671"/>
                    <a:pt x="32447" y="31249"/>
                    <a:pt x="34644" y="28545"/>
                  </a:cubicBezTo>
                  <a:cubicBezTo>
                    <a:pt x="37601" y="24954"/>
                    <a:pt x="38911" y="20307"/>
                    <a:pt x="38362" y="15702"/>
                  </a:cubicBezTo>
                  <a:cubicBezTo>
                    <a:pt x="37305" y="7548"/>
                    <a:pt x="30292" y="1042"/>
                    <a:pt x="21462" y="112"/>
                  </a:cubicBezTo>
                  <a:cubicBezTo>
                    <a:pt x="20728" y="37"/>
                    <a:pt x="20000" y="1"/>
                    <a:pt x="19282" y="1"/>
                  </a:cubicBez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6"/>
            <p:cNvSpPr/>
            <p:nvPr/>
          </p:nvSpPr>
          <p:spPr>
            <a:xfrm>
              <a:off x="5337925" y="2783550"/>
              <a:ext cx="382750" cy="1449125"/>
            </a:xfrm>
            <a:custGeom>
              <a:avLst/>
              <a:gdLst/>
              <a:ahLst/>
              <a:cxnLst/>
              <a:rect l="l" t="t" r="r" b="b"/>
              <a:pathLst>
                <a:path w="15310" h="57965" extrusionOk="0">
                  <a:moveTo>
                    <a:pt x="7705" y="1"/>
                  </a:moveTo>
                  <a:cubicBezTo>
                    <a:pt x="7325" y="1"/>
                    <a:pt x="6987" y="339"/>
                    <a:pt x="6987" y="719"/>
                  </a:cubicBezTo>
                  <a:lnTo>
                    <a:pt x="6987" y="11070"/>
                  </a:lnTo>
                  <a:lnTo>
                    <a:pt x="1832" y="3972"/>
                  </a:lnTo>
                  <a:cubicBezTo>
                    <a:pt x="1676" y="3743"/>
                    <a:pt x="1464" y="3648"/>
                    <a:pt x="1256" y="3648"/>
                  </a:cubicBezTo>
                  <a:cubicBezTo>
                    <a:pt x="735" y="3648"/>
                    <a:pt x="239" y="4243"/>
                    <a:pt x="692" y="4817"/>
                  </a:cubicBezTo>
                  <a:lnTo>
                    <a:pt x="6564" y="12886"/>
                  </a:lnTo>
                  <a:cubicBezTo>
                    <a:pt x="6649" y="13055"/>
                    <a:pt x="6818" y="13140"/>
                    <a:pt x="6944" y="13182"/>
                  </a:cubicBezTo>
                  <a:lnTo>
                    <a:pt x="6944" y="19012"/>
                  </a:lnTo>
                  <a:lnTo>
                    <a:pt x="1410" y="12422"/>
                  </a:lnTo>
                  <a:cubicBezTo>
                    <a:pt x="1257" y="12289"/>
                    <a:pt x="1090" y="12233"/>
                    <a:pt x="931" y="12233"/>
                  </a:cubicBezTo>
                  <a:cubicBezTo>
                    <a:pt x="428" y="12233"/>
                    <a:pt x="1" y="12795"/>
                    <a:pt x="354" y="13309"/>
                  </a:cubicBezTo>
                  <a:lnTo>
                    <a:pt x="6987" y="21251"/>
                  </a:lnTo>
                  <a:lnTo>
                    <a:pt x="6987" y="57247"/>
                  </a:lnTo>
                  <a:cubicBezTo>
                    <a:pt x="6987" y="57627"/>
                    <a:pt x="7282" y="57923"/>
                    <a:pt x="7663" y="57965"/>
                  </a:cubicBezTo>
                  <a:cubicBezTo>
                    <a:pt x="8085" y="57923"/>
                    <a:pt x="8381" y="57627"/>
                    <a:pt x="8381" y="57247"/>
                  </a:cubicBezTo>
                  <a:lnTo>
                    <a:pt x="8381" y="21251"/>
                  </a:lnTo>
                  <a:lnTo>
                    <a:pt x="15014" y="13309"/>
                  </a:lnTo>
                  <a:cubicBezTo>
                    <a:pt x="15309" y="13013"/>
                    <a:pt x="15267" y="12591"/>
                    <a:pt x="14971" y="12337"/>
                  </a:cubicBezTo>
                  <a:cubicBezTo>
                    <a:pt x="14834" y="12219"/>
                    <a:pt x="14661" y="12156"/>
                    <a:pt x="14489" y="12156"/>
                  </a:cubicBezTo>
                  <a:cubicBezTo>
                    <a:pt x="14290" y="12156"/>
                    <a:pt x="14093" y="12240"/>
                    <a:pt x="13957" y="12422"/>
                  </a:cubicBezTo>
                  <a:lnTo>
                    <a:pt x="8381" y="19012"/>
                  </a:lnTo>
                  <a:lnTo>
                    <a:pt x="8381" y="13182"/>
                  </a:lnTo>
                  <a:cubicBezTo>
                    <a:pt x="8550" y="13140"/>
                    <a:pt x="8719" y="13055"/>
                    <a:pt x="8803" y="12886"/>
                  </a:cubicBezTo>
                  <a:lnTo>
                    <a:pt x="14676" y="4817"/>
                  </a:lnTo>
                  <a:cubicBezTo>
                    <a:pt x="15129" y="4243"/>
                    <a:pt x="14632" y="3648"/>
                    <a:pt x="14111" y="3648"/>
                  </a:cubicBezTo>
                  <a:cubicBezTo>
                    <a:pt x="13903" y="3648"/>
                    <a:pt x="13692" y="3743"/>
                    <a:pt x="13535" y="3972"/>
                  </a:cubicBezTo>
                  <a:lnTo>
                    <a:pt x="8381" y="11070"/>
                  </a:lnTo>
                  <a:lnTo>
                    <a:pt x="8381" y="719"/>
                  </a:lnTo>
                  <a:cubicBezTo>
                    <a:pt x="8381" y="339"/>
                    <a:pt x="8085" y="1"/>
                    <a:pt x="770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6"/>
            <p:cNvSpPr/>
            <p:nvPr/>
          </p:nvSpPr>
          <p:spPr>
            <a:xfrm>
              <a:off x="5609750" y="3138575"/>
              <a:ext cx="634800" cy="822675"/>
            </a:xfrm>
            <a:custGeom>
              <a:avLst/>
              <a:gdLst/>
              <a:ahLst/>
              <a:cxnLst/>
              <a:rect l="l" t="t" r="r" b="b"/>
              <a:pathLst>
                <a:path w="25392" h="32907" extrusionOk="0">
                  <a:moveTo>
                    <a:pt x="12801" y="1"/>
                  </a:moveTo>
                  <a:cubicBezTo>
                    <a:pt x="12314" y="1"/>
                    <a:pt x="11821" y="27"/>
                    <a:pt x="11323" y="79"/>
                  </a:cubicBezTo>
                  <a:cubicBezTo>
                    <a:pt x="5577" y="713"/>
                    <a:pt x="1014" y="4980"/>
                    <a:pt x="338" y="10303"/>
                  </a:cubicBezTo>
                  <a:cubicBezTo>
                    <a:pt x="0" y="13303"/>
                    <a:pt x="845" y="16345"/>
                    <a:pt x="2789" y="18669"/>
                  </a:cubicBezTo>
                  <a:cubicBezTo>
                    <a:pt x="4225" y="20443"/>
                    <a:pt x="4943" y="22682"/>
                    <a:pt x="4817" y="24964"/>
                  </a:cubicBezTo>
                  <a:lnTo>
                    <a:pt x="4817" y="25428"/>
                  </a:lnTo>
                  <a:cubicBezTo>
                    <a:pt x="4817" y="29526"/>
                    <a:pt x="8365" y="32864"/>
                    <a:pt x="12802" y="32906"/>
                  </a:cubicBezTo>
                  <a:cubicBezTo>
                    <a:pt x="12830" y="32906"/>
                    <a:pt x="12858" y="32907"/>
                    <a:pt x="12886" y="32907"/>
                  </a:cubicBezTo>
                  <a:cubicBezTo>
                    <a:pt x="17243" y="32907"/>
                    <a:pt x="20914" y="29669"/>
                    <a:pt x="20998" y="25555"/>
                  </a:cubicBezTo>
                  <a:cubicBezTo>
                    <a:pt x="21040" y="25217"/>
                    <a:pt x="20998" y="24837"/>
                    <a:pt x="20955" y="24457"/>
                  </a:cubicBezTo>
                  <a:cubicBezTo>
                    <a:pt x="20702" y="22429"/>
                    <a:pt x="21336" y="20443"/>
                    <a:pt x="22688" y="18922"/>
                  </a:cubicBezTo>
                  <a:cubicBezTo>
                    <a:pt x="24420" y="16894"/>
                    <a:pt x="25391" y="14275"/>
                    <a:pt x="25391" y="11613"/>
                  </a:cubicBezTo>
                  <a:cubicBezTo>
                    <a:pt x="25352" y="5180"/>
                    <a:pt x="19709" y="1"/>
                    <a:pt x="12801" y="1"/>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6"/>
            <p:cNvSpPr/>
            <p:nvPr/>
          </p:nvSpPr>
          <p:spPr>
            <a:xfrm>
              <a:off x="5807250" y="3453975"/>
              <a:ext cx="259150" cy="776600"/>
            </a:xfrm>
            <a:custGeom>
              <a:avLst/>
              <a:gdLst/>
              <a:ahLst/>
              <a:cxnLst/>
              <a:rect l="l" t="t" r="r" b="b"/>
              <a:pathLst>
                <a:path w="10366" h="31064" extrusionOk="0">
                  <a:moveTo>
                    <a:pt x="4902" y="1"/>
                  </a:moveTo>
                  <a:cubicBezTo>
                    <a:pt x="4542" y="1"/>
                    <a:pt x="4183" y="243"/>
                    <a:pt x="4226" y="729"/>
                  </a:cubicBezTo>
                  <a:lnTo>
                    <a:pt x="4226" y="6855"/>
                  </a:lnTo>
                  <a:lnTo>
                    <a:pt x="1226" y="2757"/>
                  </a:lnTo>
                  <a:cubicBezTo>
                    <a:pt x="1100" y="2582"/>
                    <a:pt x="900" y="2480"/>
                    <a:pt x="697" y="2480"/>
                  </a:cubicBezTo>
                  <a:cubicBezTo>
                    <a:pt x="557" y="2480"/>
                    <a:pt x="417" y="2528"/>
                    <a:pt x="296" y="2630"/>
                  </a:cubicBezTo>
                  <a:cubicBezTo>
                    <a:pt x="43" y="2842"/>
                    <a:pt x="1" y="3264"/>
                    <a:pt x="212" y="3518"/>
                  </a:cubicBezTo>
                  <a:lnTo>
                    <a:pt x="4057" y="8799"/>
                  </a:lnTo>
                  <a:cubicBezTo>
                    <a:pt x="4141" y="8883"/>
                    <a:pt x="4226" y="8968"/>
                    <a:pt x="4310" y="9010"/>
                  </a:cubicBezTo>
                  <a:lnTo>
                    <a:pt x="4395" y="30430"/>
                  </a:lnTo>
                  <a:cubicBezTo>
                    <a:pt x="4437" y="30852"/>
                    <a:pt x="4754" y="31063"/>
                    <a:pt x="5071" y="31063"/>
                  </a:cubicBezTo>
                  <a:cubicBezTo>
                    <a:pt x="5387" y="31063"/>
                    <a:pt x="5704" y="30852"/>
                    <a:pt x="5746" y="30430"/>
                  </a:cubicBezTo>
                  <a:lnTo>
                    <a:pt x="5662" y="14206"/>
                  </a:lnTo>
                  <a:lnTo>
                    <a:pt x="9929" y="9094"/>
                  </a:lnTo>
                  <a:cubicBezTo>
                    <a:pt x="10366" y="8564"/>
                    <a:pt x="9904" y="7941"/>
                    <a:pt x="9394" y="7941"/>
                  </a:cubicBezTo>
                  <a:cubicBezTo>
                    <a:pt x="9214" y="7941"/>
                    <a:pt x="9027" y="8019"/>
                    <a:pt x="8873" y="8207"/>
                  </a:cubicBezTo>
                  <a:lnTo>
                    <a:pt x="5662" y="12094"/>
                  </a:lnTo>
                  <a:lnTo>
                    <a:pt x="5577" y="729"/>
                  </a:lnTo>
                  <a:cubicBezTo>
                    <a:pt x="5620" y="243"/>
                    <a:pt x="5261" y="1"/>
                    <a:pt x="490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7" name="Google Shape;1887;p36"/>
          <p:cNvGrpSpPr/>
          <p:nvPr/>
        </p:nvGrpSpPr>
        <p:grpSpPr>
          <a:xfrm>
            <a:off x="6489414" y="2915087"/>
            <a:ext cx="2792057" cy="2314899"/>
            <a:chOff x="202950" y="1579375"/>
            <a:chExt cx="1537900" cy="1275075"/>
          </a:xfrm>
        </p:grpSpPr>
        <p:sp>
          <p:nvSpPr>
            <p:cNvPr id="1888" name="Google Shape;1888;p36"/>
            <p:cNvSpPr/>
            <p:nvPr/>
          </p:nvSpPr>
          <p:spPr>
            <a:xfrm>
              <a:off x="1221225" y="2527600"/>
              <a:ext cx="519625" cy="326850"/>
            </a:xfrm>
            <a:custGeom>
              <a:avLst/>
              <a:gdLst/>
              <a:ahLst/>
              <a:cxnLst/>
              <a:rect l="l" t="t" r="r" b="b"/>
              <a:pathLst>
                <a:path w="20785" h="13074" extrusionOk="0">
                  <a:moveTo>
                    <a:pt x="11242" y="0"/>
                  </a:moveTo>
                  <a:cubicBezTo>
                    <a:pt x="10960" y="0"/>
                    <a:pt x="10698" y="19"/>
                    <a:pt x="10425" y="38"/>
                  </a:cubicBezTo>
                  <a:cubicBezTo>
                    <a:pt x="4048" y="583"/>
                    <a:pt x="0" y="7119"/>
                    <a:pt x="2357" y="13074"/>
                  </a:cubicBezTo>
                  <a:lnTo>
                    <a:pt x="19282" y="13074"/>
                  </a:lnTo>
                  <a:cubicBezTo>
                    <a:pt x="19798" y="13074"/>
                    <a:pt x="20259" y="12726"/>
                    <a:pt x="20409" y="12229"/>
                  </a:cubicBezTo>
                  <a:cubicBezTo>
                    <a:pt x="20662" y="11355"/>
                    <a:pt x="20784" y="10463"/>
                    <a:pt x="20784" y="9561"/>
                  </a:cubicBezTo>
                  <a:cubicBezTo>
                    <a:pt x="20784" y="4283"/>
                    <a:pt x="16511" y="10"/>
                    <a:pt x="11242" y="0"/>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6"/>
            <p:cNvSpPr/>
            <p:nvPr/>
          </p:nvSpPr>
          <p:spPr>
            <a:xfrm>
              <a:off x="1221225" y="2528550"/>
              <a:ext cx="388125" cy="325900"/>
            </a:xfrm>
            <a:custGeom>
              <a:avLst/>
              <a:gdLst/>
              <a:ahLst/>
              <a:cxnLst/>
              <a:rect l="l" t="t" r="r" b="b"/>
              <a:pathLst>
                <a:path w="15525" h="13036" extrusionOk="0">
                  <a:moveTo>
                    <a:pt x="10425" y="0"/>
                  </a:moveTo>
                  <a:cubicBezTo>
                    <a:pt x="4048" y="545"/>
                    <a:pt x="0" y="7081"/>
                    <a:pt x="2357" y="13036"/>
                  </a:cubicBezTo>
                  <a:lnTo>
                    <a:pt x="15177" y="13036"/>
                  </a:lnTo>
                  <a:cubicBezTo>
                    <a:pt x="15412" y="12294"/>
                    <a:pt x="15525" y="11524"/>
                    <a:pt x="15525" y="10754"/>
                  </a:cubicBezTo>
                  <a:cubicBezTo>
                    <a:pt x="15525" y="7513"/>
                    <a:pt x="13478" y="4630"/>
                    <a:pt x="10425" y="3541"/>
                  </a:cubicBezTo>
                  <a:lnTo>
                    <a:pt x="10425" y="0"/>
                  </a:ln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6"/>
            <p:cNvSpPr/>
            <p:nvPr/>
          </p:nvSpPr>
          <p:spPr>
            <a:xfrm>
              <a:off x="202950" y="2527725"/>
              <a:ext cx="513475" cy="326725"/>
            </a:xfrm>
            <a:custGeom>
              <a:avLst/>
              <a:gdLst/>
              <a:ahLst/>
              <a:cxnLst/>
              <a:rect l="l" t="t" r="r" b="b"/>
              <a:pathLst>
                <a:path w="20539" h="13069" extrusionOk="0">
                  <a:moveTo>
                    <a:pt x="10943" y="0"/>
                  </a:moveTo>
                  <a:cubicBezTo>
                    <a:pt x="4641" y="0"/>
                    <a:pt x="0" y="6072"/>
                    <a:pt x="1783" y="12224"/>
                  </a:cubicBezTo>
                  <a:cubicBezTo>
                    <a:pt x="1933" y="12721"/>
                    <a:pt x="2393" y="13069"/>
                    <a:pt x="2910" y="13069"/>
                  </a:cubicBezTo>
                  <a:lnTo>
                    <a:pt x="19843" y="13069"/>
                  </a:lnTo>
                  <a:cubicBezTo>
                    <a:pt x="20313" y="11886"/>
                    <a:pt x="20538" y="10627"/>
                    <a:pt x="20510" y="9359"/>
                  </a:cubicBezTo>
                  <a:cubicBezTo>
                    <a:pt x="20416" y="4381"/>
                    <a:pt x="16444" y="268"/>
                    <a:pt x="11466" y="14"/>
                  </a:cubicBezTo>
                  <a:cubicBezTo>
                    <a:pt x="11290" y="5"/>
                    <a:pt x="11116" y="0"/>
                    <a:pt x="10943"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6"/>
            <p:cNvSpPr/>
            <p:nvPr/>
          </p:nvSpPr>
          <p:spPr>
            <a:xfrm>
              <a:off x="476900" y="1599450"/>
              <a:ext cx="968575" cy="1254775"/>
            </a:xfrm>
            <a:custGeom>
              <a:avLst/>
              <a:gdLst/>
              <a:ahLst/>
              <a:cxnLst/>
              <a:rect l="l" t="t" r="r" b="b"/>
              <a:pathLst>
                <a:path w="38743" h="50191" extrusionOk="0">
                  <a:moveTo>
                    <a:pt x="19376" y="0"/>
                  </a:moveTo>
                  <a:lnTo>
                    <a:pt x="1" y="17394"/>
                  </a:lnTo>
                  <a:lnTo>
                    <a:pt x="1" y="49017"/>
                  </a:lnTo>
                  <a:cubicBezTo>
                    <a:pt x="1" y="49665"/>
                    <a:pt x="527" y="50191"/>
                    <a:pt x="1175" y="50191"/>
                  </a:cubicBezTo>
                  <a:lnTo>
                    <a:pt x="38742" y="50191"/>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6"/>
            <p:cNvSpPr/>
            <p:nvPr/>
          </p:nvSpPr>
          <p:spPr>
            <a:xfrm>
              <a:off x="715225" y="2123975"/>
              <a:ext cx="730250" cy="730475"/>
            </a:xfrm>
            <a:custGeom>
              <a:avLst/>
              <a:gdLst/>
              <a:ahLst/>
              <a:cxnLst/>
              <a:rect l="l" t="t" r="r" b="b"/>
              <a:pathLst>
                <a:path w="29210" h="29219" extrusionOk="0">
                  <a:moveTo>
                    <a:pt x="29209" y="1"/>
                  </a:moveTo>
                  <a:lnTo>
                    <a:pt x="0" y="29219"/>
                  </a:lnTo>
                  <a:lnTo>
                    <a:pt x="29209" y="29219"/>
                  </a:lnTo>
                  <a:lnTo>
                    <a:pt x="2920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6"/>
            <p:cNvSpPr/>
            <p:nvPr/>
          </p:nvSpPr>
          <p:spPr>
            <a:xfrm>
              <a:off x="1227800" y="2380150"/>
              <a:ext cx="118125" cy="295150"/>
            </a:xfrm>
            <a:custGeom>
              <a:avLst/>
              <a:gdLst/>
              <a:ahLst/>
              <a:cxnLst/>
              <a:rect l="l" t="t" r="r" b="b"/>
              <a:pathLst>
                <a:path w="4725" h="11806" extrusionOk="0">
                  <a:moveTo>
                    <a:pt x="1249" y="0"/>
                  </a:moveTo>
                  <a:cubicBezTo>
                    <a:pt x="564" y="0"/>
                    <a:pt x="0" y="554"/>
                    <a:pt x="0" y="1240"/>
                  </a:cubicBezTo>
                  <a:lnTo>
                    <a:pt x="0" y="11806"/>
                  </a:lnTo>
                  <a:lnTo>
                    <a:pt x="4724" y="11806"/>
                  </a:lnTo>
                  <a:lnTo>
                    <a:pt x="4724" y="1240"/>
                  </a:lnTo>
                  <a:cubicBezTo>
                    <a:pt x="4724" y="554"/>
                    <a:pt x="4170" y="0"/>
                    <a:pt x="348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6"/>
            <p:cNvSpPr/>
            <p:nvPr/>
          </p:nvSpPr>
          <p:spPr>
            <a:xfrm>
              <a:off x="576700" y="2380150"/>
              <a:ext cx="117875" cy="295150"/>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6"/>
            <p:cNvSpPr/>
            <p:nvPr/>
          </p:nvSpPr>
          <p:spPr>
            <a:xfrm>
              <a:off x="476900" y="2675275"/>
              <a:ext cx="968800" cy="179175"/>
            </a:xfrm>
            <a:custGeom>
              <a:avLst/>
              <a:gdLst/>
              <a:ahLst/>
              <a:cxnLst/>
              <a:rect l="l" t="t" r="r" b="b"/>
              <a:pathLst>
                <a:path w="38752" h="7167" extrusionOk="0">
                  <a:moveTo>
                    <a:pt x="1" y="1"/>
                  </a:moveTo>
                  <a:lnTo>
                    <a:pt x="1" y="5993"/>
                  </a:lnTo>
                  <a:cubicBezTo>
                    <a:pt x="1" y="6641"/>
                    <a:pt x="527" y="7167"/>
                    <a:pt x="1175" y="7167"/>
                  </a:cubicBezTo>
                  <a:lnTo>
                    <a:pt x="38752" y="7167"/>
                  </a:lnTo>
                  <a:lnTo>
                    <a:pt x="38752" y="1"/>
                  </a:lnTo>
                  <a:close/>
                </a:path>
              </a:pathLst>
            </a:custGeom>
            <a:solidFill>
              <a:srgbClr val="5F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6"/>
            <p:cNvSpPr/>
            <p:nvPr/>
          </p:nvSpPr>
          <p:spPr>
            <a:xfrm>
              <a:off x="476900" y="2675275"/>
              <a:ext cx="968575" cy="178950"/>
            </a:xfrm>
            <a:custGeom>
              <a:avLst/>
              <a:gdLst/>
              <a:ahLst/>
              <a:cxnLst/>
              <a:rect l="l" t="t" r="r" b="b"/>
              <a:pathLst>
                <a:path w="38743" h="7158" extrusionOk="0">
                  <a:moveTo>
                    <a:pt x="1" y="1"/>
                  </a:moveTo>
                  <a:lnTo>
                    <a:pt x="1" y="5984"/>
                  </a:lnTo>
                  <a:cubicBezTo>
                    <a:pt x="1" y="6632"/>
                    <a:pt x="527" y="7158"/>
                    <a:pt x="1175" y="7158"/>
                  </a:cubicBezTo>
                  <a:lnTo>
                    <a:pt x="38742" y="7158"/>
                  </a:lnTo>
                  <a:lnTo>
                    <a:pt x="38742"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6"/>
            <p:cNvSpPr/>
            <p:nvPr/>
          </p:nvSpPr>
          <p:spPr>
            <a:xfrm>
              <a:off x="715225" y="2675275"/>
              <a:ext cx="730250" cy="178950"/>
            </a:xfrm>
            <a:custGeom>
              <a:avLst/>
              <a:gdLst/>
              <a:ahLst/>
              <a:cxnLst/>
              <a:rect l="l" t="t" r="r" b="b"/>
              <a:pathLst>
                <a:path w="29210" h="7158" extrusionOk="0">
                  <a:moveTo>
                    <a:pt x="7157" y="1"/>
                  </a:moveTo>
                  <a:lnTo>
                    <a:pt x="0" y="7158"/>
                  </a:lnTo>
                  <a:lnTo>
                    <a:pt x="29209" y="7158"/>
                  </a:lnTo>
                  <a:lnTo>
                    <a:pt x="29209"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6"/>
            <p:cNvSpPr/>
            <p:nvPr/>
          </p:nvSpPr>
          <p:spPr>
            <a:xfrm>
              <a:off x="809375" y="2380150"/>
              <a:ext cx="303625" cy="474300"/>
            </a:xfrm>
            <a:custGeom>
              <a:avLst/>
              <a:gdLst/>
              <a:ahLst/>
              <a:cxnLst/>
              <a:rect l="l" t="t" r="r" b="b"/>
              <a:pathLst>
                <a:path w="12145" h="18972" extrusionOk="0">
                  <a:moveTo>
                    <a:pt x="1250" y="0"/>
                  </a:moveTo>
                  <a:cubicBezTo>
                    <a:pt x="564" y="0"/>
                    <a:pt x="1" y="554"/>
                    <a:pt x="1" y="1240"/>
                  </a:cubicBezTo>
                  <a:lnTo>
                    <a:pt x="1" y="18972"/>
                  </a:lnTo>
                  <a:lnTo>
                    <a:pt x="12144" y="18972"/>
                  </a:lnTo>
                  <a:lnTo>
                    <a:pt x="12144" y="1240"/>
                  </a:lnTo>
                  <a:cubicBezTo>
                    <a:pt x="12144" y="554"/>
                    <a:pt x="11590" y="0"/>
                    <a:pt x="1090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6"/>
            <p:cNvSpPr/>
            <p:nvPr/>
          </p:nvSpPr>
          <p:spPr>
            <a:xfrm>
              <a:off x="476900" y="1599450"/>
              <a:ext cx="968575" cy="627175"/>
            </a:xfrm>
            <a:custGeom>
              <a:avLst/>
              <a:gdLst/>
              <a:ahLst/>
              <a:cxnLst/>
              <a:rect l="l" t="t" r="r" b="b"/>
              <a:pathLst>
                <a:path w="38743" h="25087" extrusionOk="0">
                  <a:moveTo>
                    <a:pt x="19376" y="0"/>
                  </a:moveTo>
                  <a:lnTo>
                    <a:pt x="1" y="17394"/>
                  </a:lnTo>
                  <a:lnTo>
                    <a:pt x="1" y="25086"/>
                  </a:lnTo>
                  <a:lnTo>
                    <a:pt x="19376" y="7692"/>
                  </a:lnTo>
                  <a:lnTo>
                    <a:pt x="38742" y="25086"/>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6"/>
            <p:cNvSpPr/>
            <p:nvPr/>
          </p:nvSpPr>
          <p:spPr>
            <a:xfrm>
              <a:off x="323575" y="1579375"/>
              <a:ext cx="1275450" cy="648050"/>
            </a:xfrm>
            <a:custGeom>
              <a:avLst/>
              <a:gdLst/>
              <a:ahLst/>
              <a:cxnLst/>
              <a:rect l="l" t="t" r="r" b="b"/>
              <a:pathLst>
                <a:path w="51018" h="25922" extrusionOk="0">
                  <a:moveTo>
                    <a:pt x="25506" y="0"/>
                  </a:moveTo>
                  <a:cubicBezTo>
                    <a:pt x="24838" y="0"/>
                    <a:pt x="24171" y="240"/>
                    <a:pt x="23640" y="719"/>
                  </a:cubicBezTo>
                  <a:lnTo>
                    <a:pt x="555" y="21447"/>
                  </a:lnTo>
                  <a:cubicBezTo>
                    <a:pt x="38" y="21907"/>
                    <a:pt x="1" y="22686"/>
                    <a:pt x="461" y="23203"/>
                  </a:cubicBezTo>
                  <a:lnTo>
                    <a:pt x="2536" y="25513"/>
                  </a:lnTo>
                  <a:cubicBezTo>
                    <a:pt x="2777" y="25784"/>
                    <a:pt x="3115" y="25921"/>
                    <a:pt x="3454" y="25921"/>
                  </a:cubicBezTo>
                  <a:cubicBezTo>
                    <a:pt x="3750" y="25921"/>
                    <a:pt x="4047" y="25817"/>
                    <a:pt x="4283" y="25607"/>
                  </a:cubicBezTo>
                  <a:lnTo>
                    <a:pt x="25509" y="6551"/>
                  </a:lnTo>
                  <a:lnTo>
                    <a:pt x="46726" y="25607"/>
                  </a:lnTo>
                  <a:cubicBezTo>
                    <a:pt x="46962" y="25817"/>
                    <a:pt x="47259" y="25921"/>
                    <a:pt x="47556" y="25921"/>
                  </a:cubicBezTo>
                  <a:cubicBezTo>
                    <a:pt x="47896" y="25921"/>
                    <a:pt x="48236" y="25784"/>
                    <a:pt x="48482" y="25513"/>
                  </a:cubicBezTo>
                  <a:lnTo>
                    <a:pt x="50558" y="23203"/>
                  </a:lnTo>
                  <a:cubicBezTo>
                    <a:pt x="51018" y="22686"/>
                    <a:pt x="50971" y="21907"/>
                    <a:pt x="50464" y="21447"/>
                  </a:cubicBezTo>
                  <a:lnTo>
                    <a:pt x="27378" y="719"/>
                  </a:lnTo>
                  <a:cubicBezTo>
                    <a:pt x="26843" y="240"/>
                    <a:pt x="26174" y="0"/>
                    <a:pt x="25506"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6"/>
            <p:cNvSpPr/>
            <p:nvPr/>
          </p:nvSpPr>
          <p:spPr>
            <a:xfrm>
              <a:off x="1235775" y="2642175"/>
              <a:ext cx="355775" cy="212275"/>
            </a:xfrm>
            <a:custGeom>
              <a:avLst/>
              <a:gdLst/>
              <a:ahLst/>
              <a:cxnLst/>
              <a:rect l="l" t="t" r="r" b="b"/>
              <a:pathLst>
                <a:path w="14231" h="8491" extrusionOk="0">
                  <a:moveTo>
                    <a:pt x="7316" y="1"/>
                  </a:moveTo>
                  <a:cubicBezTo>
                    <a:pt x="7155" y="1"/>
                    <a:pt x="6992" y="7"/>
                    <a:pt x="6828" y="19"/>
                  </a:cubicBezTo>
                  <a:cubicBezTo>
                    <a:pt x="2658" y="339"/>
                    <a:pt x="0" y="4603"/>
                    <a:pt x="1541" y="8491"/>
                  </a:cubicBezTo>
                  <a:lnTo>
                    <a:pt x="12201" y="8491"/>
                  </a:lnTo>
                  <a:cubicBezTo>
                    <a:pt x="12745" y="8482"/>
                    <a:pt x="13215" y="8106"/>
                    <a:pt x="13346" y="7580"/>
                  </a:cubicBezTo>
                  <a:cubicBezTo>
                    <a:pt x="14230" y="3665"/>
                    <a:pt x="11241" y="1"/>
                    <a:pt x="7316"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2" name="Google Shape;1902;p36"/>
          <p:cNvSpPr/>
          <p:nvPr/>
        </p:nvSpPr>
        <p:spPr>
          <a:xfrm>
            <a:off x="944935" y="811246"/>
            <a:ext cx="1067402" cy="636186"/>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6"/>
          <p:cNvSpPr/>
          <p:nvPr/>
        </p:nvSpPr>
        <p:spPr>
          <a:xfrm>
            <a:off x="5479175" y="312600"/>
            <a:ext cx="1655580" cy="972905"/>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6"/>
          <p:cNvSpPr/>
          <p:nvPr/>
        </p:nvSpPr>
        <p:spPr>
          <a:xfrm>
            <a:off x="7626050" y="3701695"/>
            <a:ext cx="214002" cy="283905"/>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6"/>
          <p:cNvSpPr/>
          <p:nvPr/>
        </p:nvSpPr>
        <p:spPr>
          <a:xfrm>
            <a:off x="7892750" y="3701695"/>
            <a:ext cx="214002" cy="283905"/>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以为</a:t>
            </a:r>
            <a:endParaRPr lang="zh-TW" altLang="en-US" dirty="0">
              <a:solidFill>
                <a:schemeClr val="bg1"/>
              </a:solidFill>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3017728" y="2571750"/>
            <a:ext cx="3108543"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用</a:t>
            </a:r>
            <a:r>
              <a:rPr lang="zh-CN" altLang="en-US" sz="3200" dirty="0">
                <a:solidFill>
                  <a:schemeClr val="accent1"/>
                </a:solidFill>
              </a:rPr>
              <a:t>以为</a:t>
            </a:r>
            <a:r>
              <a:rPr lang="zh-CN" altLang="en-US" sz="3200" dirty="0">
                <a:solidFill>
                  <a:schemeClr val="bg2"/>
                </a:solidFill>
              </a:rPr>
              <a:t>造句。</a:t>
            </a:r>
            <a:endParaRPr lang="zh-CN" altLang="en-US" sz="3200" spc="0" dirty="0">
              <a:solidFill>
                <a:schemeClr val="bg2"/>
              </a:solidFill>
            </a:endParaRPr>
          </a:p>
        </p:txBody>
      </p:sp>
    </p:spTree>
    <p:extLst>
      <p:ext uri="{BB962C8B-B14F-4D97-AF65-F5344CB8AC3E}">
        <p14:creationId xmlns:p14="http://schemas.microsoft.com/office/powerpoint/2010/main" val="2489800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197264" y="2063918"/>
            <a:ext cx="2749472"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计划</a:t>
            </a:r>
            <a:r>
              <a:rPr lang="en-US" altLang="zh-TW" sz="6000" b="1" spc="600" dirty="0">
                <a:solidFill>
                  <a:schemeClr val="dk2"/>
                </a:solidFill>
                <a:latin typeface="Microsoft YaHei"/>
                <a:ea typeface="Microsoft YaHei"/>
                <a:cs typeface="Microsoft YaHei"/>
                <a:sym typeface="Microsoft YaHei"/>
              </a:rPr>
              <a:t>.</a:t>
            </a:r>
            <a:r>
              <a:rPr lang="en-US" altLang="zh-TW" sz="6000" b="1" dirty="0">
                <a:solidFill>
                  <a:schemeClr val="dk2"/>
                </a:solidFill>
                <a:latin typeface="Microsoft YaHei"/>
                <a:ea typeface="Microsoft YaHei"/>
                <a:cs typeface="Microsoft YaHei"/>
                <a:sym typeface="Microsoft YaHei"/>
              </a:rPr>
              <a:t>n</a:t>
            </a:r>
          </a:p>
        </p:txBody>
      </p:sp>
    </p:spTree>
    <p:extLst>
      <p:ext uri="{BB962C8B-B14F-4D97-AF65-F5344CB8AC3E}">
        <p14:creationId xmlns:p14="http://schemas.microsoft.com/office/powerpoint/2010/main" val="2430524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赚</a:t>
            </a:r>
            <a:endParaRPr lang="zh-TW" altLang="en-US" dirty="0">
              <a:solidFill>
                <a:schemeClr val="bg1"/>
              </a:solidFill>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384120" y="2199459"/>
            <a:ext cx="5057795"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这份工作的收入不错，</a:t>
            </a:r>
            <a:endParaRPr lang="en-US" altLang="zh-CN" sz="3200" dirty="0">
              <a:solidFill>
                <a:schemeClr val="bg2"/>
              </a:solidFill>
            </a:endParaRPr>
          </a:p>
          <a:p>
            <a:r>
              <a:rPr lang="zh-CN" altLang="en-US" sz="3200" dirty="0">
                <a:solidFill>
                  <a:schemeClr val="bg2"/>
                </a:solidFill>
              </a:rPr>
              <a:t>他今年就</a:t>
            </a:r>
            <a:r>
              <a:rPr lang="zh-CN" altLang="en-US" sz="3200" dirty="0">
                <a:solidFill>
                  <a:schemeClr val="accent1"/>
                </a:solidFill>
              </a:rPr>
              <a:t>赚</a:t>
            </a:r>
            <a:r>
              <a:rPr lang="zh-CN" altLang="en-US" sz="3200" dirty="0">
                <a:solidFill>
                  <a:schemeClr val="bg2"/>
                </a:solidFill>
              </a:rPr>
              <a:t>了一百万</a:t>
            </a:r>
            <a:r>
              <a:rPr lang="zh-TW" altLang="en-US" sz="3200" dirty="0">
                <a:solidFill>
                  <a:schemeClr val="bg2"/>
                </a:solidFill>
              </a:rPr>
              <a:t>。</a:t>
            </a:r>
            <a:endParaRPr lang="zh-CN" altLang="en-US" sz="3200" dirty="0">
              <a:solidFill>
                <a:schemeClr val="bg2"/>
              </a:solidFill>
            </a:endParaRPr>
          </a:p>
        </p:txBody>
      </p:sp>
      <p:pic>
        <p:nvPicPr>
          <p:cNvPr id="4" name="Picture 2" descr="3生肖賺錢能力一流生來會撈金- 運勢- 中時新聞網">
            <a:extLst>
              <a:ext uri="{FF2B5EF4-FFF2-40B4-BE49-F238E27FC236}">
                <a16:creationId xmlns:a16="http://schemas.microsoft.com/office/drawing/2014/main" id="{15BCF9F1-76E1-9B66-1ED7-EDF6C5B4D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824" y="1860784"/>
            <a:ext cx="3100569"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961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计划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555518" y="1225366"/>
            <a:ext cx="8032968"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他今天晚上的</a:t>
            </a:r>
            <a:r>
              <a:rPr lang="zh-CN" altLang="en-US" sz="2800" dirty="0">
                <a:solidFill>
                  <a:schemeClr val="accent1"/>
                </a:solidFill>
              </a:rPr>
              <a:t>计划</a:t>
            </a:r>
            <a:r>
              <a:rPr lang="zh-CN" altLang="en-US" sz="2800" dirty="0">
                <a:solidFill>
                  <a:schemeClr val="bg2"/>
                </a:solidFill>
              </a:rPr>
              <a:t>是洗完澡后就去睡觉</a:t>
            </a:r>
            <a:r>
              <a:rPr lang="zh-TW" altLang="en-US" sz="2800" spc="0" dirty="0">
                <a:solidFill>
                  <a:schemeClr val="bg2"/>
                </a:solidFill>
              </a:rPr>
              <a:t>。</a:t>
            </a:r>
            <a:endParaRPr lang="zh-CN" altLang="en-US" sz="2800" spc="0" dirty="0">
              <a:solidFill>
                <a:schemeClr val="bg2"/>
              </a:solidFill>
            </a:endParaRPr>
          </a:p>
        </p:txBody>
      </p:sp>
      <p:pic>
        <p:nvPicPr>
          <p:cNvPr id="4" name="Picture 8" descr="Schedule concept illustration">
            <a:extLst>
              <a:ext uri="{FF2B5EF4-FFF2-40B4-BE49-F238E27FC236}">
                <a16:creationId xmlns:a16="http://schemas.microsoft.com/office/drawing/2014/main" id="{80B5956C-F19D-1E9C-50BB-187F7EC3A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446" y="1981583"/>
            <a:ext cx="2880000" cy="28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 name="群組 10">
            <a:extLst>
              <a:ext uri="{FF2B5EF4-FFF2-40B4-BE49-F238E27FC236}">
                <a16:creationId xmlns:a16="http://schemas.microsoft.com/office/drawing/2014/main" id="{ECEAD45E-E66C-A5B0-25E1-FA24CE510597}"/>
              </a:ext>
            </a:extLst>
          </p:cNvPr>
          <p:cNvGrpSpPr/>
          <p:nvPr/>
        </p:nvGrpSpPr>
        <p:grpSpPr>
          <a:xfrm>
            <a:off x="3846892" y="2060127"/>
            <a:ext cx="4813661" cy="2681689"/>
            <a:chOff x="4016829" y="2060127"/>
            <a:chExt cx="4813661" cy="2681689"/>
          </a:xfrm>
          <a:effectLst>
            <a:outerShdw blurRad="50800" dist="38100" dir="2700000" algn="tl" rotWithShape="0">
              <a:prstClr val="black">
                <a:alpha val="40000"/>
              </a:prstClr>
            </a:outerShdw>
          </a:effectLst>
        </p:grpSpPr>
        <p:sp>
          <p:nvSpPr>
            <p:cNvPr id="6" name="語音泡泡: 橢圓形 5">
              <a:extLst>
                <a:ext uri="{FF2B5EF4-FFF2-40B4-BE49-F238E27FC236}">
                  <a16:creationId xmlns:a16="http://schemas.microsoft.com/office/drawing/2014/main" id="{A6C96835-DEC9-883D-CC94-54C160EDABC5}"/>
                </a:ext>
              </a:extLst>
            </p:cNvPr>
            <p:cNvSpPr/>
            <p:nvPr/>
          </p:nvSpPr>
          <p:spPr>
            <a:xfrm>
              <a:off x="4016829" y="2060127"/>
              <a:ext cx="4813661" cy="2681689"/>
            </a:xfrm>
            <a:prstGeom prst="wedgeEllipseCallout">
              <a:avLst>
                <a:gd name="adj1" fmla="val -56437"/>
                <a:gd name="adj2" fmla="val -7839"/>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p>
          </p:txBody>
        </p:sp>
        <p:pic>
          <p:nvPicPr>
            <p:cNvPr id="7" name="Picture 2" descr="Young man taking shower in bathroom. washes head, hair and body with shampoo and soap.">
              <a:extLst>
                <a:ext uri="{FF2B5EF4-FFF2-40B4-BE49-F238E27FC236}">
                  <a16:creationId xmlns:a16="http://schemas.microsoft.com/office/drawing/2014/main" id="{0EDA8CCE-2AB4-2565-FD3F-4ED561CE8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486" y="2628342"/>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Man sleeping in his bed at night flat vector illustration isolated on white">
              <a:extLst>
                <a:ext uri="{FF2B5EF4-FFF2-40B4-BE49-F238E27FC236}">
                  <a16:creationId xmlns:a16="http://schemas.microsoft.com/office/drawing/2014/main" id="{FEF78DA4-D71F-16F1-7EAC-543127B90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9542" y="2628342"/>
              <a:ext cx="1959652" cy="144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96897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计划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245728" y="2329058"/>
            <a:ext cx="4903907"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2800" dirty="0">
                <a:solidFill>
                  <a:schemeClr val="bg2"/>
                </a:solidFill>
              </a:rPr>
              <a:t>这个</a:t>
            </a:r>
            <a:r>
              <a:rPr lang="zh-CN" altLang="en-US" sz="2800" dirty="0">
                <a:solidFill>
                  <a:schemeClr val="accent1"/>
                </a:solidFill>
              </a:rPr>
              <a:t>计划</a:t>
            </a:r>
            <a:r>
              <a:rPr lang="zh-CN" altLang="en-US" sz="2800" dirty="0">
                <a:solidFill>
                  <a:schemeClr val="bg2"/>
                </a:solidFill>
              </a:rPr>
              <a:t>她想了很久，</a:t>
            </a:r>
            <a:endParaRPr lang="en-US" altLang="zh-CN" sz="2800" dirty="0">
              <a:solidFill>
                <a:schemeClr val="bg2"/>
              </a:solidFill>
            </a:endParaRPr>
          </a:p>
          <a:p>
            <a:pPr algn="l"/>
            <a:r>
              <a:rPr lang="zh-CN" altLang="en-US" sz="2800" dirty="0">
                <a:solidFill>
                  <a:schemeClr val="bg2"/>
                </a:solidFill>
              </a:rPr>
              <a:t>今天终于向老板提出了</a:t>
            </a:r>
            <a:r>
              <a:rPr lang="zh-CN" altLang="en-US" sz="2800" spc="0" dirty="0">
                <a:solidFill>
                  <a:schemeClr val="bg2"/>
                </a:solidFill>
              </a:rPr>
              <a:t>。</a:t>
            </a:r>
          </a:p>
        </p:txBody>
      </p:sp>
      <p:pic>
        <p:nvPicPr>
          <p:cNvPr id="5" name="Picture 2" descr="不同的商人的亞洲女秘書報告工作進展她的白人老闆在辦公室照片檔及更多人照片- 人, 企業, 信心- iStock">
            <a:extLst>
              <a:ext uri="{FF2B5EF4-FFF2-40B4-BE49-F238E27FC236}">
                <a16:creationId xmlns:a16="http://schemas.microsoft.com/office/drawing/2014/main" id="{BA80BD70-96EF-F55F-062D-53EC6CEFE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1900" y="1903500"/>
            <a:ext cx="3238419"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756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计划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grpSp>
        <p:nvGrpSpPr>
          <p:cNvPr id="7" name="群組 6">
            <a:extLst>
              <a:ext uri="{FF2B5EF4-FFF2-40B4-BE49-F238E27FC236}">
                <a16:creationId xmlns:a16="http://schemas.microsoft.com/office/drawing/2014/main" id="{FA4DF036-6A2D-51AC-FABB-1B4858F8CAB8}"/>
              </a:ext>
            </a:extLst>
          </p:cNvPr>
          <p:cNvGrpSpPr/>
          <p:nvPr/>
        </p:nvGrpSpPr>
        <p:grpSpPr>
          <a:xfrm>
            <a:off x="2120045" y="76378"/>
            <a:ext cx="4903908" cy="4990744"/>
            <a:chOff x="2120045" y="76378"/>
            <a:chExt cx="4903908" cy="4990744"/>
          </a:xfrm>
        </p:grpSpPr>
        <p:pic>
          <p:nvPicPr>
            <p:cNvPr id="4" name="Picture 2">
              <a:extLst>
                <a:ext uri="{FF2B5EF4-FFF2-40B4-BE49-F238E27FC236}">
                  <a16:creationId xmlns:a16="http://schemas.microsoft.com/office/drawing/2014/main" id="{E44D721C-D69A-495F-BAD3-DDE23FB46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046" y="163215"/>
              <a:ext cx="4903907" cy="4903907"/>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E3EB6BAA-BCED-7ECD-7E6D-103EEEFD5AB1}"/>
                </a:ext>
              </a:extLst>
            </p:cNvPr>
            <p:cNvSpPr txBox="1"/>
            <p:nvPr/>
          </p:nvSpPr>
          <p:spPr>
            <a:xfrm>
              <a:off x="2120045" y="76378"/>
              <a:ext cx="4903907" cy="1308884"/>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a:lnSpc>
                  <a:spcPct val="150000"/>
                </a:lnSpc>
                <a:defRPr sz="2800" b="1" spc="600">
                  <a:solidFill>
                    <a:schemeClr val="bg2"/>
                  </a:solidFill>
                  <a:latin typeface="Microsoft YaHei" panose="020B0503020204020204" pitchFamily="34" charset="-122"/>
                  <a:ea typeface="Microsoft YaHei" panose="020B0503020204020204" pitchFamily="34" charset="-122"/>
                  <a:cs typeface="Arial"/>
                </a:defRPr>
              </a:lvl1pPr>
              <a:lvl2pPr>
                <a:defRPr>
                  <a:solidFill>
                    <a:srgbClr val="000000"/>
                  </a:solidFill>
                  <a:latin typeface="Arial"/>
                  <a:ea typeface="Arial"/>
                  <a:cs typeface="Arial"/>
                </a:defRPr>
              </a:lvl2pPr>
              <a:lvl3pPr>
                <a:defRPr>
                  <a:solidFill>
                    <a:srgbClr val="000000"/>
                  </a:solidFill>
                  <a:latin typeface="Arial"/>
                  <a:ea typeface="Arial"/>
                  <a:cs typeface="Arial"/>
                </a:defRPr>
              </a:lvl3pPr>
              <a:lvl4pPr>
                <a:defRPr>
                  <a:solidFill>
                    <a:srgbClr val="000000"/>
                  </a:solidFill>
                  <a:latin typeface="Arial"/>
                  <a:ea typeface="Arial"/>
                  <a:cs typeface="Arial"/>
                </a:defRPr>
              </a:lvl4pPr>
              <a:lvl5pPr>
                <a:defRPr>
                  <a:solidFill>
                    <a:srgbClr val="000000"/>
                  </a:solidFill>
                  <a:latin typeface="Arial"/>
                  <a:ea typeface="Arial"/>
                  <a:cs typeface="Arial"/>
                </a:defRPr>
              </a:lvl5pPr>
              <a:lvl6pPr>
                <a:defRPr>
                  <a:solidFill>
                    <a:srgbClr val="000000"/>
                  </a:solidFill>
                  <a:latin typeface="Arial"/>
                  <a:ea typeface="Arial"/>
                  <a:cs typeface="Arial"/>
                </a:defRPr>
              </a:lvl6pPr>
              <a:lvl7pPr>
                <a:defRPr>
                  <a:solidFill>
                    <a:srgbClr val="000000"/>
                  </a:solidFill>
                  <a:latin typeface="Arial"/>
                  <a:ea typeface="Arial"/>
                  <a:cs typeface="Arial"/>
                </a:defRPr>
              </a:lvl7pPr>
              <a:lvl8pPr>
                <a:defRPr>
                  <a:solidFill>
                    <a:srgbClr val="000000"/>
                  </a:solidFill>
                  <a:latin typeface="Arial"/>
                  <a:ea typeface="Arial"/>
                  <a:cs typeface="Arial"/>
                </a:defRPr>
              </a:lvl8pPr>
              <a:lvl9pPr>
                <a:defRPr>
                  <a:solidFill>
                    <a:srgbClr val="000000"/>
                  </a:solidFill>
                  <a:latin typeface="Arial"/>
                  <a:ea typeface="Arial"/>
                  <a:cs typeface="Arial"/>
                </a:defRPr>
              </a:lvl9pPr>
            </a:lstStyle>
            <a:p>
              <a:pPr algn="ctr"/>
              <a:r>
                <a:rPr lang="zh-TW" altLang="en-US" dirty="0"/>
                <a:t>当你准备好要出门了，</a:t>
              </a:r>
              <a:endParaRPr lang="en-US" altLang="zh-TW" dirty="0"/>
            </a:p>
            <a:p>
              <a:pPr algn="ctr"/>
              <a:r>
                <a:rPr lang="zh-TW" altLang="en-US" dirty="0"/>
                <a:t>但你的猫有别的</a:t>
              </a:r>
              <a:r>
                <a:rPr lang="zh-TW" altLang="en-US" dirty="0">
                  <a:solidFill>
                    <a:schemeClr val="accent1"/>
                  </a:solidFill>
                </a:rPr>
                <a:t>计划</a:t>
              </a:r>
              <a:r>
                <a:rPr lang="zh-TW" altLang="en-US" dirty="0"/>
                <a:t>。</a:t>
              </a:r>
            </a:p>
          </p:txBody>
        </p:sp>
      </p:grpSp>
    </p:spTree>
    <p:extLst>
      <p:ext uri="{BB962C8B-B14F-4D97-AF65-F5344CB8AC3E}">
        <p14:creationId xmlns:p14="http://schemas.microsoft.com/office/powerpoint/2010/main" val="2502257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计划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824820" y="1840229"/>
            <a:ext cx="7494359" cy="222131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要安排好一个旅行</a:t>
            </a:r>
            <a:r>
              <a:rPr lang="zh-CN" altLang="en-US" sz="3200" dirty="0">
                <a:solidFill>
                  <a:schemeClr val="accent1"/>
                </a:solidFill>
              </a:rPr>
              <a:t>计划</a:t>
            </a:r>
            <a:r>
              <a:rPr lang="zh-CN" altLang="en-US" sz="3200" dirty="0">
                <a:solidFill>
                  <a:schemeClr val="bg2"/>
                </a:solidFill>
              </a:rPr>
              <a:t>，</a:t>
            </a:r>
            <a:endParaRPr lang="en-US" altLang="zh-CN" sz="3200" dirty="0">
              <a:solidFill>
                <a:schemeClr val="bg2"/>
              </a:solidFill>
            </a:endParaRPr>
          </a:p>
          <a:p>
            <a:r>
              <a:rPr lang="zh-CN" altLang="en-US" sz="3200" dirty="0">
                <a:solidFill>
                  <a:schemeClr val="bg2"/>
                </a:solidFill>
              </a:rPr>
              <a:t>首先要知道想去的地方，</a:t>
            </a:r>
            <a:endParaRPr lang="en-US" altLang="zh-CN" sz="3200" dirty="0">
              <a:solidFill>
                <a:schemeClr val="bg2"/>
              </a:solidFill>
            </a:endParaRPr>
          </a:p>
          <a:p>
            <a:r>
              <a:rPr lang="zh-CN" altLang="en-US" sz="3200" dirty="0">
                <a:solidFill>
                  <a:schemeClr val="bg2"/>
                </a:solidFill>
              </a:rPr>
              <a:t>其次是要对当地的交通进行</a:t>
            </a:r>
            <a:r>
              <a:rPr lang="zh-CN" altLang="en-US" sz="3200" dirty="0"/>
              <a:t>调查</a:t>
            </a:r>
            <a:r>
              <a:rPr lang="zh-CN" altLang="en-US" sz="3200" spc="0" dirty="0">
                <a:solidFill>
                  <a:schemeClr val="bg2"/>
                </a:solidFill>
              </a:rPr>
              <a:t>。</a:t>
            </a:r>
          </a:p>
        </p:txBody>
      </p:sp>
    </p:spTree>
    <p:extLst>
      <p:ext uri="{BB962C8B-B14F-4D97-AF65-F5344CB8AC3E}">
        <p14:creationId xmlns:p14="http://schemas.microsoft.com/office/powerpoint/2010/main" val="202484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计划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799446" y="1840229"/>
            <a:ext cx="5545108" cy="222131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在台湾如果要读研究所</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需要提研究</a:t>
            </a:r>
            <a:r>
              <a:rPr lang="zh-CN" altLang="en-US" sz="3200" dirty="0">
                <a:solidFill>
                  <a:schemeClr val="accent1"/>
                </a:solidFill>
              </a:rPr>
              <a:t>计划</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学习</a:t>
            </a:r>
            <a:r>
              <a:rPr lang="zh-CN" altLang="en-US" sz="3200" dirty="0">
                <a:solidFill>
                  <a:schemeClr val="accent1"/>
                </a:solidFill>
              </a:rPr>
              <a:t>计划</a:t>
            </a:r>
            <a:r>
              <a:rPr lang="zh-CN" altLang="en-US" sz="3200" dirty="0">
                <a:solidFill>
                  <a:schemeClr val="bg2"/>
                </a:solidFill>
              </a:rPr>
              <a:t>和读书</a:t>
            </a:r>
            <a:r>
              <a:rPr lang="zh-CN" altLang="en-US" sz="3200" dirty="0">
                <a:solidFill>
                  <a:schemeClr val="accent1"/>
                </a:solidFill>
              </a:rPr>
              <a:t>计划</a:t>
            </a:r>
            <a:r>
              <a:rPr lang="zh-CN" altLang="en-US" sz="3200" spc="0" dirty="0">
                <a:solidFill>
                  <a:schemeClr val="bg2"/>
                </a:solidFill>
              </a:rPr>
              <a:t>。</a:t>
            </a:r>
          </a:p>
        </p:txBody>
      </p:sp>
    </p:spTree>
    <p:extLst>
      <p:ext uri="{BB962C8B-B14F-4D97-AF65-F5344CB8AC3E}">
        <p14:creationId xmlns:p14="http://schemas.microsoft.com/office/powerpoint/2010/main" val="3815491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计划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837918" y="2571750"/>
            <a:ext cx="546816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lnSpc>
                <a:spcPct val="100000"/>
              </a:lnSpc>
            </a:pPr>
            <a:r>
              <a:rPr lang="zh-CN" altLang="en-US" sz="3200" dirty="0">
                <a:solidFill>
                  <a:schemeClr val="bg2"/>
                </a:solidFill>
              </a:rPr>
              <a:t>这个周末你有什么</a:t>
            </a:r>
            <a:r>
              <a:rPr lang="zh-CN" altLang="en-US" sz="3200" dirty="0">
                <a:solidFill>
                  <a:schemeClr val="accent1"/>
                </a:solidFill>
              </a:rPr>
              <a:t>计划</a:t>
            </a:r>
            <a:r>
              <a:rPr lang="zh-CN" altLang="en-US" sz="3200" spc="0" dirty="0">
                <a:solidFill>
                  <a:schemeClr val="bg2"/>
                </a:solidFill>
              </a:rPr>
              <a:t>？</a:t>
            </a:r>
          </a:p>
        </p:txBody>
      </p:sp>
    </p:spTree>
    <p:extLst>
      <p:ext uri="{BB962C8B-B14F-4D97-AF65-F5344CB8AC3E}">
        <p14:creationId xmlns:p14="http://schemas.microsoft.com/office/powerpoint/2010/main" val="66855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计划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106949" y="2571750"/>
            <a:ext cx="693010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lnSpc>
                <a:spcPct val="100000"/>
              </a:lnSpc>
            </a:pPr>
            <a:r>
              <a:rPr lang="zh-CN" altLang="en-US" sz="3200" dirty="0">
                <a:solidFill>
                  <a:schemeClr val="bg2"/>
                </a:solidFill>
              </a:rPr>
              <a:t>你对毕业后找工作有什么</a:t>
            </a:r>
            <a:r>
              <a:rPr lang="zh-CN" altLang="en-US" sz="3200" dirty="0">
                <a:solidFill>
                  <a:schemeClr val="accent1"/>
                </a:solidFill>
              </a:rPr>
              <a:t>计划</a:t>
            </a:r>
            <a:r>
              <a:rPr lang="zh-CN" altLang="en-US" sz="3200" spc="0" dirty="0">
                <a:solidFill>
                  <a:schemeClr val="bg2"/>
                </a:solidFill>
              </a:rPr>
              <a:t>？</a:t>
            </a:r>
          </a:p>
        </p:txBody>
      </p:sp>
    </p:spTree>
    <p:extLst>
      <p:ext uri="{BB962C8B-B14F-4D97-AF65-F5344CB8AC3E}">
        <p14:creationId xmlns:p14="http://schemas.microsoft.com/office/powerpoint/2010/main" val="345065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262988" y="2063918"/>
            <a:ext cx="2618024"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计划</a:t>
            </a:r>
            <a:r>
              <a:rPr lang="en-US" altLang="zh-TW" sz="6000" b="1" spc="600" dirty="0">
                <a:solidFill>
                  <a:schemeClr val="dk2"/>
                </a:solidFill>
                <a:latin typeface="Microsoft YaHei"/>
                <a:ea typeface="Microsoft YaHei"/>
                <a:cs typeface="Microsoft YaHei"/>
                <a:sym typeface="Microsoft YaHei"/>
              </a:rPr>
              <a:t>.</a:t>
            </a:r>
            <a:r>
              <a:rPr lang="en-US" altLang="zh-TW" sz="6000" b="1" dirty="0">
                <a:solidFill>
                  <a:schemeClr val="dk2"/>
                </a:solidFill>
                <a:latin typeface="Microsoft YaHei"/>
                <a:ea typeface="Microsoft YaHei"/>
                <a:cs typeface="Microsoft YaHei"/>
                <a:sym typeface="Microsoft YaHei"/>
              </a:rPr>
              <a:t>v</a:t>
            </a:r>
          </a:p>
        </p:txBody>
      </p:sp>
    </p:spTree>
    <p:extLst>
      <p:ext uri="{BB962C8B-B14F-4D97-AF65-F5344CB8AC3E}">
        <p14:creationId xmlns:p14="http://schemas.microsoft.com/office/powerpoint/2010/main" val="1069373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计划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068477" y="1261405"/>
            <a:ext cx="700704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a:t>
            </a:r>
            <a:r>
              <a:rPr lang="zh-CN" altLang="en-US" sz="3200" dirty="0">
                <a:solidFill>
                  <a:schemeClr val="accent1"/>
                </a:solidFill>
              </a:rPr>
              <a:t>计划</a:t>
            </a:r>
            <a:r>
              <a:rPr lang="zh-CN" altLang="en-US" sz="3200" dirty="0">
                <a:solidFill>
                  <a:schemeClr val="bg2"/>
                </a:solidFill>
              </a:rPr>
              <a:t>晚上洗完澡后直接睡</a:t>
            </a:r>
            <a:r>
              <a:rPr lang="zh-CN" altLang="en-US" sz="3200" spc="0" dirty="0">
                <a:solidFill>
                  <a:schemeClr val="bg2"/>
                </a:solidFill>
              </a:rPr>
              <a:t>觉</a:t>
            </a:r>
            <a:r>
              <a:rPr lang="zh-TW" altLang="en-US" sz="3200" spc="0" dirty="0">
                <a:solidFill>
                  <a:schemeClr val="bg2"/>
                </a:solidFill>
              </a:rPr>
              <a:t>。</a:t>
            </a:r>
            <a:endParaRPr lang="zh-CN" altLang="en-US" sz="3200" spc="0" dirty="0">
              <a:solidFill>
                <a:schemeClr val="bg2"/>
              </a:solidFill>
            </a:endParaRPr>
          </a:p>
        </p:txBody>
      </p:sp>
      <p:pic>
        <p:nvPicPr>
          <p:cNvPr id="4" name="Picture 2" descr="Young man holds his chin and smiles thinking about something">
            <a:extLst>
              <a:ext uri="{FF2B5EF4-FFF2-40B4-BE49-F238E27FC236}">
                <a16:creationId xmlns:a16="http://schemas.microsoft.com/office/drawing/2014/main" id="{93A7B86B-579D-DA64-8C18-E6A5B70F8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218" y="2086253"/>
            <a:ext cx="2880000" cy="28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群組 5">
            <a:extLst>
              <a:ext uri="{FF2B5EF4-FFF2-40B4-BE49-F238E27FC236}">
                <a16:creationId xmlns:a16="http://schemas.microsoft.com/office/drawing/2014/main" id="{183AA25D-3855-5F43-F573-53544F6682AF}"/>
              </a:ext>
            </a:extLst>
          </p:cNvPr>
          <p:cNvGrpSpPr/>
          <p:nvPr/>
        </p:nvGrpSpPr>
        <p:grpSpPr>
          <a:xfrm>
            <a:off x="3846892" y="2086253"/>
            <a:ext cx="4813661" cy="2681689"/>
            <a:chOff x="4016829" y="2060127"/>
            <a:chExt cx="4813661" cy="2681689"/>
          </a:xfrm>
          <a:effectLst>
            <a:outerShdw blurRad="50800" dist="38100" dir="2700000" algn="tl" rotWithShape="0">
              <a:prstClr val="black">
                <a:alpha val="40000"/>
              </a:prstClr>
            </a:outerShdw>
          </a:effectLst>
        </p:grpSpPr>
        <p:sp>
          <p:nvSpPr>
            <p:cNvPr id="7" name="語音泡泡: 橢圓形 6">
              <a:extLst>
                <a:ext uri="{FF2B5EF4-FFF2-40B4-BE49-F238E27FC236}">
                  <a16:creationId xmlns:a16="http://schemas.microsoft.com/office/drawing/2014/main" id="{FD6B4577-E5D1-3588-54C5-5AFE2D42D8D5}"/>
                </a:ext>
              </a:extLst>
            </p:cNvPr>
            <p:cNvSpPr/>
            <p:nvPr/>
          </p:nvSpPr>
          <p:spPr>
            <a:xfrm>
              <a:off x="4016829" y="2060127"/>
              <a:ext cx="4813661" cy="2681689"/>
            </a:xfrm>
            <a:prstGeom prst="wedgeEllipseCallout">
              <a:avLst>
                <a:gd name="adj1" fmla="val -56437"/>
                <a:gd name="adj2" fmla="val -7839"/>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p>
          </p:txBody>
        </p:sp>
        <p:pic>
          <p:nvPicPr>
            <p:cNvPr id="8" name="Picture 2" descr="Young man taking shower in bathroom. washes head, hair and body with shampoo and soap.">
              <a:extLst>
                <a:ext uri="{FF2B5EF4-FFF2-40B4-BE49-F238E27FC236}">
                  <a16:creationId xmlns:a16="http://schemas.microsoft.com/office/drawing/2014/main" id="{A5A41C03-C3A1-9508-906C-791AE1558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486" y="2628342"/>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an sleeping in his bed at night flat vector illustration isolated on white">
              <a:extLst>
                <a:ext uri="{FF2B5EF4-FFF2-40B4-BE49-F238E27FC236}">
                  <a16:creationId xmlns:a16="http://schemas.microsoft.com/office/drawing/2014/main" id="{117BB639-6E90-EAEE-5D59-5906C41BA0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9542" y="2628342"/>
              <a:ext cx="1959652" cy="144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55589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计划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55788" y="1034100"/>
            <a:ext cx="6032421"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他</a:t>
            </a:r>
            <a:r>
              <a:rPr lang="zh-CN" altLang="en-US" sz="3200" dirty="0">
                <a:solidFill>
                  <a:schemeClr val="accent1"/>
                </a:solidFill>
              </a:rPr>
              <a:t>计划</a:t>
            </a:r>
            <a:r>
              <a:rPr lang="zh-CN" altLang="en-US" sz="3200" dirty="0">
                <a:solidFill>
                  <a:schemeClr val="bg2"/>
                </a:solidFill>
              </a:rPr>
              <a:t>毕业后先工作一年，</a:t>
            </a:r>
            <a:endParaRPr lang="en-US" altLang="zh-CN" sz="3200" dirty="0">
              <a:solidFill>
                <a:schemeClr val="bg2"/>
              </a:solidFill>
            </a:endParaRPr>
          </a:p>
          <a:p>
            <a:r>
              <a:rPr lang="zh-CN" altLang="en-US" sz="3200" dirty="0">
                <a:solidFill>
                  <a:schemeClr val="bg2"/>
                </a:solidFill>
              </a:rPr>
              <a:t>然后再换别的工作看看。</a:t>
            </a:r>
          </a:p>
        </p:txBody>
      </p:sp>
      <p:pic>
        <p:nvPicPr>
          <p:cNvPr id="5" name="Picture 8" descr="Schedule concept illustration">
            <a:extLst>
              <a:ext uri="{FF2B5EF4-FFF2-40B4-BE49-F238E27FC236}">
                <a16:creationId xmlns:a16="http://schemas.microsoft.com/office/drawing/2014/main" id="{D8686E1D-C770-01DA-AF5B-F92A5BCEE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999" y="2703714"/>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060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赚</a:t>
            </a:r>
            <a:endParaRPr lang="zh-TW" altLang="en-US" dirty="0">
              <a:solidFill>
                <a:schemeClr val="bg1"/>
              </a:solidFill>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384120" y="2199459"/>
            <a:ext cx="5057795"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3200" dirty="0">
                <a:solidFill>
                  <a:schemeClr val="bg2"/>
                </a:solidFill>
              </a:rPr>
              <a:t>他为了</a:t>
            </a:r>
            <a:r>
              <a:rPr lang="zh-CN" altLang="en-US" sz="3200" dirty="0">
                <a:solidFill>
                  <a:schemeClr val="accent1"/>
                </a:solidFill>
              </a:rPr>
              <a:t>赚</a:t>
            </a:r>
            <a:r>
              <a:rPr lang="zh-CN" altLang="en-US" sz="3200" dirty="0">
                <a:solidFill>
                  <a:schemeClr val="bg2"/>
                </a:solidFill>
              </a:rPr>
              <a:t>钱照顾家里，</a:t>
            </a:r>
            <a:endParaRPr lang="en-US" altLang="zh-CN" sz="3200" dirty="0">
              <a:solidFill>
                <a:schemeClr val="bg2"/>
              </a:solidFill>
            </a:endParaRPr>
          </a:p>
          <a:p>
            <a:pPr algn="l"/>
            <a:r>
              <a:rPr lang="zh-CN" altLang="en-US" sz="3200" dirty="0">
                <a:solidFill>
                  <a:schemeClr val="bg2"/>
                </a:solidFill>
              </a:rPr>
              <a:t>每天都加班到很晚。</a:t>
            </a:r>
          </a:p>
        </p:txBody>
      </p:sp>
      <p:pic>
        <p:nvPicPr>
          <p:cNvPr id="5" name="Picture 2" descr="一份工作做10年，為什麼想換工作這麼困難？人資主管的真心話|經理人">
            <a:extLst>
              <a:ext uri="{FF2B5EF4-FFF2-40B4-BE49-F238E27FC236}">
                <a16:creationId xmlns:a16="http://schemas.microsoft.com/office/drawing/2014/main" id="{6455073F-3C7B-A6A3-65B8-A1F27800F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480" y="1860784"/>
            <a:ext cx="2867256"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04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计划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619634" y="1452468"/>
            <a:ext cx="790472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a:t>
            </a:r>
            <a:r>
              <a:rPr lang="zh-CN" altLang="en-US" sz="3200" dirty="0">
                <a:solidFill>
                  <a:schemeClr val="accent1"/>
                </a:solidFill>
              </a:rPr>
              <a:t>计划</a:t>
            </a:r>
            <a:r>
              <a:rPr lang="zh-CN" altLang="en-US" sz="3200" dirty="0">
                <a:solidFill>
                  <a:schemeClr val="bg2"/>
                </a:solidFill>
              </a:rPr>
              <a:t>星期天要和家里一起去爬山</a:t>
            </a:r>
            <a:r>
              <a:rPr lang="zh-TW" altLang="en-US" sz="3200" spc="0" dirty="0">
                <a:solidFill>
                  <a:schemeClr val="bg2"/>
                </a:solidFill>
              </a:rPr>
              <a:t>。</a:t>
            </a:r>
            <a:endParaRPr lang="zh-CN" altLang="en-US" sz="3200" spc="0" dirty="0">
              <a:solidFill>
                <a:schemeClr val="bg2"/>
              </a:solidFill>
            </a:endParaRPr>
          </a:p>
        </p:txBody>
      </p:sp>
      <p:pic>
        <p:nvPicPr>
          <p:cNvPr id="4" name="Picture 2" descr="Thinking face concept illustration">
            <a:extLst>
              <a:ext uri="{FF2B5EF4-FFF2-40B4-BE49-F238E27FC236}">
                <a16:creationId xmlns:a16="http://schemas.microsoft.com/office/drawing/2014/main" id="{5238B867-149F-2166-678F-B9D7C1E7A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998" y="2477469"/>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2423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计划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12131" y="1707194"/>
            <a:ext cx="6519734" cy="222131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尽管我已经</a:t>
            </a:r>
            <a:r>
              <a:rPr lang="zh-CN" altLang="en-US" sz="3200" dirty="0">
                <a:solidFill>
                  <a:schemeClr val="accent1"/>
                </a:solidFill>
              </a:rPr>
              <a:t>计划</a:t>
            </a:r>
            <a:r>
              <a:rPr lang="zh-CN" altLang="en-US" sz="3200" dirty="0">
                <a:solidFill>
                  <a:schemeClr val="bg2"/>
                </a:solidFill>
              </a:rPr>
              <a:t>好旅游行程</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但是家人生病了</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我只好取消计划</a:t>
            </a:r>
            <a:r>
              <a:rPr lang="zh-CN" altLang="en-US" sz="3200" spc="0" dirty="0">
                <a:solidFill>
                  <a:schemeClr val="bg2"/>
                </a:solidFill>
              </a:rPr>
              <a:t>。</a:t>
            </a:r>
          </a:p>
        </p:txBody>
      </p:sp>
    </p:spTree>
    <p:extLst>
      <p:ext uri="{BB962C8B-B14F-4D97-AF65-F5344CB8AC3E}">
        <p14:creationId xmlns:p14="http://schemas.microsoft.com/office/powerpoint/2010/main" val="2899972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计划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50603" y="2571750"/>
            <a:ext cx="644278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a:t>
            </a:r>
            <a:r>
              <a:rPr lang="zh-CN" altLang="en-US" sz="3200" dirty="0">
                <a:solidFill>
                  <a:schemeClr val="accent1"/>
                </a:solidFill>
              </a:rPr>
              <a:t>计划</a:t>
            </a:r>
            <a:r>
              <a:rPr lang="zh-CN" altLang="en-US" sz="3200" dirty="0">
                <a:solidFill>
                  <a:schemeClr val="bg2"/>
                </a:solidFill>
              </a:rPr>
              <a:t>要在今年</a:t>
            </a:r>
            <a:r>
              <a:rPr lang="zh-CN" altLang="en-US" sz="3200" dirty="0"/>
              <a:t>赚</a:t>
            </a:r>
            <a:r>
              <a:rPr lang="zh-CN" altLang="en-US" sz="3200" dirty="0">
                <a:solidFill>
                  <a:schemeClr val="bg2"/>
                </a:solidFill>
              </a:rPr>
              <a:t>到一百万</a:t>
            </a:r>
            <a:r>
              <a:rPr lang="zh-CN" altLang="en-US" sz="3200" spc="0" dirty="0">
                <a:solidFill>
                  <a:schemeClr val="bg2"/>
                </a:solidFill>
              </a:rPr>
              <a:t>。</a:t>
            </a:r>
          </a:p>
        </p:txBody>
      </p:sp>
    </p:spTree>
    <p:extLst>
      <p:ext uri="{BB962C8B-B14F-4D97-AF65-F5344CB8AC3E}">
        <p14:creationId xmlns:p14="http://schemas.microsoft.com/office/powerpoint/2010/main" val="32951457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计划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2043100" y="2571750"/>
            <a:ext cx="505779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你喜欢</a:t>
            </a:r>
            <a:r>
              <a:rPr lang="zh-CN" altLang="en-US" sz="3200" dirty="0">
                <a:solidFill>
                  <a:schemeClr val="accent1"/>
                </a:solidFill>
              </a:rPr>
              <a:t>计划</a:t>
            </a:r>
            <a:r>
              <a:rPr lang="zh-CN" altLang="en-US" sz="3200" dirty="0">
                <a:solidFill>
                  <a:schemeClr val="bg2"/>
                </a:solidFill>
              </a:rPr>
              <a:t>什么事情</a:t>
            </a:r>
            <a:r>
              <a:rPr lang="zh-CN" altLang="en-US" sz="3200" spc="0" dirty="0">
                <a:solidFill>
                  <a:schemeClr val="bg2"/>
                </a:solidFill>
              </a:rPr>
              <a:t>？</a:t>
            </a:r>
          </a:p>
        </p:txBody>
      </p:sp>
    </p:spTree>
    <p:extLst>
      <p:ext uri="{BB962C8B-B14F-4D97-AF65-F5344CB8AC3E}">
        <p14:creationId xmlns:p14="http://schemas.microsoft.com/office/powerpoint/2010/main" val="1815767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计划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017726" y="2571750"/>
            <a:ext cx="3108543"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用</a:t>
            </a:r>
            <a:r>
              <a:rPr lang="zh-CN" altLang="en-US" sz="3200" dirty="0">
                <a:solidFill>
                  <a:schemeClr val="accent1"/>
                </a:solidFill>
              </a:rPr>
              <a:t>计划</a:t>
            </a:r>
            <a:r>
              <a:rPr lang="zh-CN" altLang="en-US" sz="3200" dirty="0">
                <a:solidFill>
                  <a:schemeClr val="bg2"/>
                </a:solidFill>
              </a:rPr>
              <a:t>造句</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2560915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3633281" y="2063918"/>
            <a:ext cx="1877437"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原来</a:t>
            </a:r>
            <a:endParaRPr lang="en-US" altLang="zh-TW" sz="6000" b="1" dirty="0">
              <a:solidFill>
                <a:schemeClr val="dk2"/>
              </a:solidFill>
              <a:latin typeface="Microsoft YaHei"/>
              <a:ea typeface="Microsoft YaHei"/>
              <a:cs typeface="Microsoft YaHei"/>
              <a:sym typeface="Microsoft YaHei"/>
            </a:endParaRPr>
          </a:p>
        </p:txBody>
      </p:sp>
    </p:spTree>
    <p:extLst>
      <p:ext uri="{BB962C8B-B14F-4D97-AF65-F5344CB8AC3E}">
        <p14:creationId xmlns:p14="http://schemas.microsoft.com/office/powerpoint/2010/main" val="4027063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1581202-D62A-0443-43FA-31C590B53ED9}"/>
              </a:ext>
            </a:extLst>
          </p:cNvPr>
          <p:cNvSpPr/>
          <p:nvPr/>
        </p:nvSpPr>
        <p:spPr>
          <a:xfrm>
            <a:off x="650897"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3200" b="1" spc="600" dirty="0">
                <a:solidFill>
                  <a:schemeClr val="tx2"/>
                </a:solidFill>
                <a:latin typeface="Microsoft YaHei"/>
                <a:ea typeface="Microsoft YaHei"/>
                <a:cs typeface="Microsoft YaHei"/>
                <a:sym typeface="Microsoft YaHei"/>
              </a:rPr>
              <a:t>原来</a:t>
            </a:r>
            <a:r>
              <a:rPr lang="en-US" altLang="zh-TW" sz="3200" b="1" spc="600" dirty="0">
                <a:solidFill>
                  <a:schemeClr val="tx2"/>
                </a:solidFill>
                <a:latin typeface="Microsoft YaHei"/>
                <a:ea typeface="Microsoft YaHei"/>
                <a:cs typeface="Microsoft YaHei"/>
                <a:sym typeface="Microsoft YaHei"/>
              </a:rPr>
              <a:t>(N</a:t>
            </a:r>
            <a:r>
              <a:rPr lang="en-US" altLang="zh-TW" sz="3200" b="1" dirty="0">
                <a:solidFill>
                  <a:schemeClr val="tx2"/>
                </a:solidFill>
                <a:latin typeface="Microsoft YaHei"/>
                <a:ea typeface="Microsoft YaHei"/>
                <a:cs typeface="Microsoft YaHei"/>
                <a:sym typeface="Microsoft YaHei"/>
              </a:rPr>
              <a:t>)</a:t>
            </a:r>
            <a:endParaRPr lang="zh-TW" altLang="en-US" sz="3200" dirty="0">
              <a:solidFill>
                <a:schemeClr val="tx2"/>
              </a:solidFill>
            </a:endParaRPr>
          </a:p>
        </p:txBody>
      </p:sp>
      <p:grpSp>
        <p:nvGrpSpPr>
          <p:cNvPr id="12" name="群組 11">
            <a:extLst>
              <a:ext uri="{FF2B5EF4-FFF2-40B4-BE49-F238E27FC236}">
                <a16:creationId xmlns:a16="http://schemas.microsoft.com/office/drawing/2014/main" id="{EA23B26A-3BDE-EDC0-0BC8-FF556D685EFF}"/>
              </a:ext>
            </a:extLst>
          </p:cNvPr>
          <p:cNvGrpSpPr/>
          <p:nvPr/>
        </p:nvGrpSpPr>
        <p:grpSpPr>
          <a:xfrm>
            <a:off x="3461794" y="2202724"/>
            <a:ext cx="5031310" cy="738052"/>
            <a:chOff x="2987586" y="2202724"/>
            <a:chExt cx="5031310" cy="738052"/>
          </a:xfrm>
        </p:grpSpPr>
        <p:sp>
          <p:nvSpPr>
            <p:cNvPr id="7" name="矩形 6">
              <a:extLst>
                <a:ext uri="{FF2B5EF4-FFF2-40B4-BE49-F238E27FC236}">
                  <a16:creationId xmlns:a16="http://schemas.microsoft.com/office/drawing/2014/main" id="{B635DC44-E48A-3849-CB61-074220C30D0D}"/>
                </a:ext>
              </a:extLst>
            </p:cNvPr>
            <p:cNvSpPr/>
            <p:nvPr/>
          </p:nvSpPr>
          <p:spPr>
            <a:xfrm>
              <a:off x="2987586"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3200" b="1" dirty="0">
                  <a:solidFill>
                    <a:schemeClr val="tx2"/>
                  </a:solidFill>
                  <a:latin typeface="Microsoft YaHei"/>
                  <a:ea typeface="Microsoft YaHei"/>
                  <a:cs typeface="Microsoft YaHei"/>
                  <a:sym typeface="Microsoft YaHei"/>
                </a:rPr>
                <a:t>A</a:t>
              </a:r>
              <a:endParaRPr lang="zh-TW" altLang="en-US" sz="3200" dirty="0">
                <a:solidFill>
                  <a:schemeClr val="tx2"/>
                </a:solidFill>
              </a:endParaRPr>
            </a:p>
          </p:txBody>
        </p:sp>
        <p:sp>
          <p:nvSpPr>
            <p:cNvPr id="9" name="矩形 8">
              <a:extLst>
                <a:ext uri="{FF2B5EF4-FFF2-40B4-BE49-F238E27FC236}">
                  <a16:creationId xmlns:a16="http://schemas.microsoft.com/office/drawing/2014/main" id="{B0EDC3FB-0402-9C49-7FF2-66911C3DE5BE}"/>
                </a:ext>
              </a:extLst>
            </p:cNvPr>
            <p:cNvSpPr/>
            <p:nvPr/>
          </p:nvSpPr>
          <p:spPr>
            <a:xfrm>
              <a:off x="5858896"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3200" b="1" spc="600" dirty="0">
                  <a:solidFill>
                    <a:schemeClr val="tx2"/>
                  </a:solidFill>
                  <a:latin typeface="Microsoft YaHei"/>
                  <a:ea typeface="Microsoft YaHei"/>
                  <a:cs typeface="Microsoft YaHei"/>
                  <a:sym typeface="Microsoft YaHei"/>
                </a:rPr>
                <a:t>B</a:t>
              </a:r>
              <a:endParaRPr lang="zh-TW" altLang="en-US" sz="3200" b="1" dirty="0">
                <a:solidFill>
                  <a:schemeClr val="tx2"/>
                </a:solidFill>
                <a:latin typeface="Microsoft YaHei"/>
                <a:ea typeface="Microsoft YaHei"/>
                <a:cs typeface="Microsoft YaHei"/>
                <a:sym typeface="Microsoft YaHei"/>
              </a:endParaRPr>
            </a:p>
          </p:txBody>
        </p:sp>
        <p:sp>
          <p:nvSpPr>
            <p:cNvPr id="10" name="文字方塊 9">
              <a:extLst>
                <a:ext uri="{FF2B5EF4-FFF2-40B4-BE49-F238E27FC236}">
                  <a16:creationId xmlns:a16="http://schemas.microsoft.com/office/drawing/2014/main" id="{03D09B6C-671A-D936-4160-85BD66C2773D}"/>
                </a:ext>
              </a:extLst>
            </p:cNvPr>
            <p:cNvSpPr txBox="1"/>
            <p:nvPr/>
          </p:nvSpPr>
          <p:spPr>
            <a:xfrm>
              <a:off x="5263861" y="2279362"/>
              <a:ext cx="595035" cy="584775"/>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marR="0" lvl="0" algn="l" rtl="0">
                <a:lnSpc>
                  <a:spcPct val="100000"/>
                </a:lnSpc>
                <a:spcBef>
                  <a:spcPts val="0"/>
                </a:spcBef>
                <a:spcAft>
                  <a:spcPts val="0"/>
                </a:spcAft>
              </a:defPPr>
              <a:lvl1pPr algn="ctr">
                <a:defRPr sz="3200" b="1">
                  <a:solidFill>
                    <a:schemeClr val="tx2"/>
                  </a:solidFill>
                  <a:latin typeface="Microsoft YaHei"/>
                  <a:ea typeface="Microsoft YaHei"/>
                  <a:cs typeface="Microsoft YaHei"/>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5"/>
                  </a:solidFill>
                </a:rPr>
                <a:t>，</a:t>
              </a:r>
            </a:p>
          </p:txBody>
        </p:sp>
      </p:grpSp>
    </p:spTree>
    <p:extLst>
      <p:ext uri="{BB962C8B-B14F-4D97-AF65-F5344CB8AC3E}">
        <p14:creationId xmlns:p14="http://schemas.microsoft.com/office/powerpoint/2010/main" val="2283363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0" y="1153251"/>
            <a:ext cx="9341020"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这个计划</a:t>
            </a:r>
            <a:r>
              <a:rPr lang="zh-CN" altLang="en-US" sz="2800" dirty="0">
                <a:solidFill>
                  <a:schemeClr val="accent1"/>
                </a:solidFill>
              </a:rPr>
              <a:t>原来</a:t>
            </a:r>
            <a:r>
              <a:rPr lang="zh-CN" altLang="en-US" sz="2800" dirty="0">
                <a:solidFill>
                  <a:schemeClr val="bg2"/>
                </a:solidFill>
              </a:rPr>
              <a:t>是两个星期要完成的，</a:t>
            </a:r>
          </a:p>
          <a:p>
            <a:r>
              <a:rPr lang="zh-CN" altLang="en-US" sz="2800" dirty="0">
                <a:solidFill>
                  <a:schemeClr val="bg2"/>
                </a:solidFill>
              </a:rPr>
              <a:t>但是后来负责的人生病了，计划被延后了很久。</a:t>
            </a:r>
          </a:p>
        </p:txBody>
      </p:sp>
      <p:sp>
        <p:nvSpPr>
          <p:cNvPr id="4" name="矩形 3">
            <a:extLst>
              <a:ext uri="{FF2B5EF4-FFF2-40B4-BE49-F238E27FC236}">
                <a16:creationId xmlns:a16="http://schemas.microsoft.com/office/drawing/2014/main" id="{65F65568-B550-1DBE-71A7-F643132DCEEA}"/>
              </a:ext>
            </a:extLst>
          </p:cNvPr>
          <p:cNvSpPr/>
          <p:nvPr/>
        </p:nvSpPr>
        <p:spPr>
          <a:xfrm>
            <a:off x="4357394" y="153812"/>
            <a:ext cx="1308309" cy="44703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(N</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grpSp>
        <p:nvGrpSpPr>
          <p:cNvPr id="6" name="群組 5">
            <a:extLst>
              <a:ext uri="{FF2B5EF4-FFF2-40B4-BE49-F238E27FC236}">
                <a16:creationId xmlns:a16="http://schemas.microsoft.com/office/drawing/2014/main" id="{C09886B5-0C3B-314C-E037-BFDFF846726F}"/>
              </a:ext>
            </a:extLst>
          </p:cNvPr>
          <p:cNvGrpSpPr/>
          <p:nvPr/>
        </p:nvGrpSpPr>
        <p:grpSpPr>
          <a:xfrm>
            <a:off x="5803375" y="153812"/>
            <a:ext cx="3047457" cy="447037"/>
            <a:chOff x="2987586" y="2202724"/>
            <a:chExt cx="5031310" cy="738052"/>
          </a:xfrm>
        </p:grpSpPr>
        <p:sp>
          <p:nvSpPr>
            <p:cNvPr id="7" name="矩形 6">
              <a:extLst>
                <a:ext uri="{FF2B5EF4-FFF2-40B4-BE49-F238E27FC236}">
                  <a16:creationId xmlns:a16="http://schemas.microsoft.com/office/drawing/2014/main" id="{FD4E69B6-BF00-B2AD-F82A-3DA385386CF3}"/>
                </a:ext>
              </a:extLst>
            </p:cNvPr>
            <p:cNvSpPr/>
            <p:nvPr/>
          </p:nvSpPr>
          <p:spPr>
            <a:xfrm>
              <a:off x="2987586"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dirty="0">
                  <a:solidFill>
                    <a:schemeClr val="tx2"/>
                  </a:solidFill>
                  <a:latin typeface="Microsoft YaHei"/>
                  <a:ea typeface="Microsoft YaHei"/>
                  <a:cs typeface="Microsoft YaHei"/>
                  <a:sym typeface="Microsoft YaHei"/>
                </a:rPr>
                <a:t>A</a:t>
              </a:r>
              <a:endParaRPr lang="zh-TW" altLang="en-US" sz="1800" dirty="0">
                <a:solidFill>
                  <a:schemeClr val="tx2"/>
                </a:solidFill>
              </a:endParaRPr>
            </a:p>
          </p:txBody>
        </p:sp>
        <p:sp>
          <p:nvSpPr>
            <p:cNvPr id="8" name="矩形 7">
              <a:extLst>
                <a:ext uri="{FF2B5EF4-FFF2-40B4-BE49-F238E27FC236}">
                  <a16:creationId xmlns:a16="http://schemas.microsoft.com/office/drawing/2014/main" id="{456BF07C-B586-EEA1-692F-A92F700F2647}"/>
                </a:ext>
              </a:extLst>
            </p:cNvPr>
            <p:cNvSpPr/>
            <p:nvPr/>
          </p:nvSpPr>
          <p:spPr>
            <a:xfrm>
              <a:off x="5858896"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B</a:t>
              </a:r>
              <a:endParaRPr lang="zh-TW" altLang="en-US" sz="1800" b="1" dirty="0">
                <a:solidFill>
                  <a:schemeClr val="tx2"/>
                </a:solidFill>
                <a:latin typeface="Microsoft YaHei"/>
                <a:ea typeface="Microsoft YaHei"/>
                <a:cs typeface="Microsoft YaHei"/>
                <a:sym typeface="Microsoft YaHei"/>
              </a:endParaRPr>
            </a:p>
          </p:txBody>
        </p:sp>
        <p:sp>
          <p:nvSpPr>
            <p:cNvPr id="9" name="文字方塊 8">
              <a:extLst>
                <a:ext uri="{FF2B5EF4-FFF2-40B4-BE49-F238E27FC236}">
                  <a16:creationId xmlns:a16="http://schemas.microsoft.com/office/drawing/2014/main" id="{B428B1CF-C2FE-3572-BC2F-24D84124E98B}"/>
                </a:ext>
              </a:extLst>
            </p:cNvPr>
            <p:cNvSpPr txBox="1"/>
            <p:nvPr/>
          </p:nvSpPr>
          <p:spPr>
            <a:xfrm>
              <a:off x="5263861" y="2279362"/>
              <a:ext cx="595035" cy="584775"/>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marR="0" lvl="0" algn="l" rtl="0">
                <a:lnSpc>
                  <a:spcPct val="100000"/>
                </a:lnSpc>
                <a:spcBef>
                  <a:spcPts val="0"/>
                </a:spcBef>
                <a:spcAft>
                  <a:spcPts val="0"/>
                </a:spcAft>
              </a:defPPr>
              <a:lvl1pPr algn="ctr">
                <a:defRPr sz="3200" b="1">
                  <a:solidFill>
                    <a:schemeClr val="tx2"/>
                  </a:solidFill>
                  <a:latin typeface="Microsoft YaHei"/>
                  <a:ea typeface="Microsoft YaHei"/>
                  <a:cs typeface="Microsoft YaHei"/>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sz="1800" dirty="0">
                  <a:solidFill>
                    <a:schemeClr val="accent5"/>
                  </a:solidFill>
                </a:rPr>
                <a:t>，</a:t>
              </a:r>
            </a:p>
          </p:txBody>
        </p:sp>
      </p:grpSp>
      <p:pic>
        <p:nvPicPr>
          <p:cNvPr id="10" name="Picture 2" descr="独自在办公室工作，有很多文件库存图片. 图片包括有问题, 总公司, 女实业家, 文件夹, 超负荷- 212465957">
            <a:extLst>
              <a:ext uri="{FF2B5EF4-FFF2-40B4-BE49-F238E27FC236}">
                <a16:creationId xmlns:a16="http://schemas.microsoft.com/office/drawing/2014/main" id="{67D287A6-660A-9341-73C2-1AEFF43C2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510" y="2646766"/>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7753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2021雙十國慶高鐵、台鐵線上訂票時間：自由座規定、加開班次、9月10日凌晨0點開放訂票#對號座(165275) - Cool3c">
            <a:extLst>
              <a:ext uri="{FF2B5EF4-FFF2-40B4-BE49-F238E27FC236}">
                <a16:creationId xmlns:a16="http://schemas.microsoft.com/office/drawing/2014/main" id="{87610583-EF61-9563-03FD-F356250F7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306" y="2654259"/>
            <a:ext cx="3671388"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346250" y="1276652"/>
            <a:ext cx="8648521" cy="113505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400" dirty="0">
                <a:solidFill>
                  <a:schemeClr val="bg2"/>
                </a:solidFill>
              </a:rPr>
              <a:t>从台湾南边到台湾北边，</a:t>
            </a:r>
            <a:r>
              <a:rPr lang="zh-CN" altLang="en-US" sz="2400" dirty="0">
                <a:solidFill>
                  <a:schemeClr val="accent1"/>
                </a:solidFill>
              </a:rPr>
              <a:t>原来</a:t>
            </a:r>
            <a:r>
              <a:rPr lang="zh-CN" altLang="en-US" sz="2400" dirty="0">
                <a:solidFill>
                  <a:schemeClr val="bg2"/>
                </a:solidFill>
              </a:rPr>
              <a:t>要坐五个小时的车，</a:t>
            </a:r>
          </a:p>
          <a:p>
            <a:r>
              <a:rPr lang="zh-CN" altLang="en-US" sz="2400" dirty="0">
                <a:solidFill>
                  <a:schemeClr val="bg2"/>
                </a:solidFill>
              </a:rPr>
              <a:t>但现在有高铁，两个小时就能到了。</a:t>
            </a:r>
          </a:p>
        </p:txBody>
      </p:sp>
      <p:sp>
        <p:nvSpPr>
          <p:cNvPr id="4" name="矩形 3">
            <a:extLst>
              <a:ext uri="{FF2B5EF4-FFF2-40B4-BE49-F238E27FC236}">
                <a16:creationId xmlns:a16="http://schemas.microsoft.com/office/drawing/2014/main" id="{65F65568-B550-1DBE-71A7-F643132DCEEA}"/>
              </a:ext>
            </a:extLst>
          </p:cNvPr>
          <p:cNvSpPr/>
          <p:nvPr/>
        </p:nvSpPr>
        <p:spPr>
          <a:xfrm>
            <a:off x="4357394" y="153812"/>
            <a:ext cx="1308309" cy="44703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(N</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grpSp>
        <p:nvGrpSpPr>
          <p:cNvPr id="6" name="群組 5">
            <a:extLst>
              <a:ext uri="{FF2B5EF4-FFF2-40B4-BE49-F238E27FC236}">
                <a16:creationId xmlns:a16="http://schemas.microsoft.com/office/drawing/2014/main" id="{C09886B5-0C3B-314C-E037-BFDFF846726F}"/>
              </a:ext>
            </a:extLst>
          </p:cNvPr>
          <p:cNvGrpSpPr/>
          <p:nvPr/>
        </p:nvGrpSpPr>
        <p:grpSpPr>
          <a:xfrm>
            <a:off x="5803375" y="153812"/>
            <a:ext cx="3047457" cy="447037"/>
            <a:chOff x="2987586" y="2202724"/>
            <a:chExt cx="5031310" cy="738052"/>
          </a:xfrm>
        </p:grpSpPr>
        <p:sp>
          <p:nvSpPr>
            <p:cNvPr id="7" name="矩形 6">
              <a:extLst>
                <a:ext uri="{FF2B5EF4-FFF2-40B4-BE49-F238E27FC236}">
                  <a16:creationId xmlns:a16="http://schemas.microsoft.com/office/drawing/2014/main" id="{FD4E69B6-BF00-B2AD-F82A-3DA385386CF3}"/>
                </a:ext>
              </a:extLst>
            </p:cNvPr>
            <p:cNvSpPr/>
            <p:nvPr/>
          </p:nvSpPr>
          <p:spPr>
            <a:xfrm>
              <a:off x="2987586"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dirty="0">
                  <a:solidFill>
                    <a:schemeClr val="tx2"/>
                  </a:solidFill>
                  <a:latin typeface="Microsoft YaHei"/>
                  <a:ea typeface="Microsoft YaHei"/>
                  <a:cs typeface="Microsoft YaHei"/>
                  <a:sym typeface="Microsoft YaHei"/>
                </a:rPr>
                <a:t>A</a:t>
              </a:r>
              <a:endParaRPr lang="zh-TW" altLang="en-US" sz="1800" dirty="0">
                <a:solidFill>
                  <a:schemeClr val="tx2"/>
                </a:solidFill>
              </a:endParaRPr>
            </a:p>
          </p:txBody>
        </p:sp>
        <p:sp>
          <p:nvSpPr>
            <p:cNvPr id="8" name="矩形 7">
              <a:extLst>
                <a:ext uri="{FF2B5EF4-FFF2-40B4-BE49-F238E27FC236}">
                  <a16:creationId xmlns:a16="http://schemas.microsoft.com/office/drawing/2014/main" id="{456BF07C-B586-EEA1-692F-A92F700F2647}"/>
                </a:ext>
              </a:extLst>
            </p:cNvPr>
            <p:cNvSpPr/>
            <p:nvPr/>
          </p:nvSpPr>
          <p:spPr>
            <a:xfrm>
              <a:off x="5858896"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B</a:t>
              </a:r>
              <a:endParaRPr lang="zh-TW" altLang="en-US" sz="1800" b="1" dirty="0">
                <a:solidFill>
                  <a:schemeClr val="tx2"/>
                </a:solidFill>
                <a:latin typeface="Microsoft YaHei"/>
                <a:ea typeface="Microsoft YaHei"/>
                <a:cs typeface="Microsoft YaHei"/>
                <a:sym typeface="Microsoft YaHei"/>
              </a:endParaRPr>
            </a:p>
          </p:txBody>
        </p:sp>
        <p:sp>
          <p:nvSpPr>
            <p:cNvPr id="9" name="文字方塊 8">
              <a:extLst>
                <a:ext uri="{FF2B5EF4-FFF2-40B4-BE49-F238E27FC236}">
                  <a16:creationId xmlns:a16="http://schemas.microsoft.com/office/drawing/2014/main" id="{B428B1CF-C2FE-3572-BC2F-24D84124E98B}"/>
                </a:ext>
              </a:extLst>
            </p:cNvPr>
            <p:cNvSpPr txBox="1"/>
            <p:nvPr/>
          </p:nvSpPr>
          <p:spPr>
            <a:xfrm>
              <a:off x="5263861" y="2279362"/>
              <a:ext cx="595035" cy="584775"/>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marR="0" lvl="0" algn="l" rtl="0">
                <a:lnSpc>
                  <a:spcPct val="100000"/>
                </a:lnSpc>
                <a:spcBef>
                  <a:spcPts val="0"/>
                </a:spcBef>
                <a:spcAft>
                  <a:spcPts val="0"/>
                </a:spcAft>
              </a:defPPr>
              <a:lvl1pPr algn="ctr">
                <a:defRPr sz="3200" b="1">
                  <a:solidFill>
                    <a:schemeClr val="tx2"/>
                  </a:solidFill>
                  <a:latin typeface="Microsoft YaHei"/>
                  <a:ea typeface="Microsoft YaHei"/>
                  <a:cs typeface="Microsoft YaHei"/>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sz="1800" dirty="0">
                  <a:solidFill>
                    <a:schemeClr val="accent5"/>
                  </a:solidFill>
                </a:rPr>
                <a:t>，</a:t>
              </a:r>
            </a:p>
          </p:txBody>
        </p:sp>
      </p:grpSp>
    </p:spTree>
    <p:extLst>
      <p:ext uri="{BB962C8B-B14F-4D97-AF65-F5344CB8AC3E}">
        <p14:creationId xmlns:p14="http://schemas.microsoft.com/office/powerpoint/2010/main" val="20202976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057182" y="1153251"/>
            <a:ext cx="7226658"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他</a:t>
            </a:r>
            <a:r>
              <a:rPr lang="zh-CN" altLang="en-US" sz="2800" dirty="0">
                <a:solidFill>
                  <a:schemeClr val="accent1"/>
                </a:solidFill>
              </a:rPr>
              <a:t>原来</a:t>
            </a:r>
            <a:r>
              <a:rPr lang="zh-CN" altLang="en-US" sz="2800" dirty="0">
                <a:solidFill>
                  <a:schemeClr val="bg2"/>
                </a:solidFill>
              </a:rPr>
              <a:t>打算去中国玩两个月</a:t>
            </a:r>
            <a:r>
              <a:rPr lang="zh-CN" altLang="en-US" sz="2800" spc="0" dirty="0">
                <a:solidFill>
                  <a:schemeClr val="bg2"/>
                </a:solidFill>
              </a:rPr>
              <a:t>，</a:t>
            </a:r>
          </a:p>
          <a:p>
            <a:r>
              <a:rPr lang="zh-CN" altLang="en-US" sz="2800" dirty="0">
                <a:solidFill>
                  <a:schemeClr val="bg2"/>
                </a:solidFill>
              </a:rPr>
              <a:t>但是因为</a:t>
            </a:r>
            <a:r>
              <a:rPr lang="zh-TW" altLang="en-US" sz="2800" dirty="0">
                <a:solidFill>
                  <a:schemeClr val="bg2"/>
                </a:solidFill>
              </a:rPr>
              <a:t> </a:t>
            </a:r>
            <a:r>
              <a:rPr lang="en-US" altLang="zh-CN" sz="2800" dirty="0">
                <a:solidFill>
                  <a:schemeClr val="bg2"/>
                </a:solidFill>
              </a:rPr>
              <a:t>covid19</a:t>
            </a:r>
            <a:r>
              <a:rPr lang="zh-TW" altLang="en-US" sz="2800" dirty="0">
                <a:solidFill>
                  <a:schemeClr val="bg2"/>
                </a:solidFill>
              </a:rPr>
              <a:t> </a:t>
            </a:r>
            <a:r>
              <a:rPr lang="zh-CN" altLang="en-US" sz="2800" dirty="0">
                <a:solidFill>
                  <a:schemeClr val="bg2"/>
                </a:solidFill>
              </a:rPr>
              <a:t>所以没办法去</a:t>
            </a:r>
            <a:r>
              <a:rPr lang="zh-CN" altLang="en-US" sz="2800" spc="0" dirty="0">
                <a:solidFill>
                  <a:schemeClr val="bg2"/>
                </a:solidFill>
              </a:rPr>
              <a:t>。</a:t>
            </a:r>
          </a:p>
        </p:txBody>
      </p:sp>
      <p:sp>
        <p:nvSpPr>
          <p:cNvPr id="4" name="矩形 3">
            <a:extLst>
              <a:ext uri="{FF2B5EF4-FFF2-40B4-BE49-F238E27FC236}">
                <a16:creationId xmlns:a16="http://schemas.microsoft.com/office/drawing/2014/main" id="{65F65568-B550-1DBE-71A7-F643132DCEEA}"/>
              </a:ext>
            </a:extLst>
          </p:cNvPr>
          <p:cNvSpPr/>
          <p:nvPr/>
        </p:nvSpPr>
        <p:spPr>
          <a:xfrm>
            <a:off x="4357394" y="153812"/>
            <a:ext cx="1308309" cy="44703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(N</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grpSp>
        <p:nvGrpSpPr>
          <p:cNvPr id="6" name="群組 5">
            <a:extLst>
              <a:ext uri="{FF2B5EF4-FFF2-40B4-BE49-F238E27FC236}">
                <a16:creationId xmlns:a16="http://schemas.microsoft.com/office/drawing/2014/main" id="{C09886B5-0C3B-314C-E037-BFDFF846726F}"/>
              </a:ext>
            </a:extLst>
          </p:cNvPr>
          <p:cNvGrpSpPr/>
          <p:nvPr/>
        </p:nvGrpSpPr>
        <p:grpSpPr>
          <a:xfrm>
            <a:off x="5803375" y="153812"/>
            <a:ext cx="3047457" cy="447037"/>
            <a:chOff x="2987586" y="2202724"/>
            <a:chExt cx="5031310" cy="738052"/>
          </a:xfrm>
        </p:grpSpPr>
        <p:sp>
          <p:nvSpPr>
            <p:cNvPr id="7" name="矩形 6">
              <a:extLst>
                <a:ext uri="{FF2B5EF4-FFF2-40B4-BE49-F238E27FC236}">
                  <a16:creationId xmlns:a16="http://schemas.microsoft.com/office/drawing/2014/main" id="{FD4E69B6-BF00-B2AD-F82A-3DA385386CF3}"/>
                </a:ext>
              </a:extLst>
            </p:cNvPr>
            <p:cNvSpPr/>
            <p:nvPr/>
          </p:nvSpPr>
          <p:spPr>
            <a:xfrm>
              <a:off x="2987586"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dirty="0">
                  <a:solidFill>
                    <a:schemeClr val="tx2"/>
                  </a:solidFill>
                  <a:latin typeface="Microsoft YaHei"/>
                  <a:ea typeface="Microsoft YaHei"/>
                  <a:cs typeface="Microsoft YaHei"/>
                  <a:sym typeface="Microsoft YaHei"/>
                </a:rPr>
                <a:t>A</a:t>
              </a:r>
              <a:endParaRPr lang="zh-TW" altLang="en-US" sz="1800" dirty="0">
                <a:solidFill>
                  <a:schemeClr val="tx2"/>
                </a:solidFill>
              </a:endParaRPr>
            </a:p>
          </p:txBody>
        </p:sp>
        <p:sp>
          <p:nvSpPr>
            <p:cNvPr id="8" name="矩形 7">
              <a:extLst>
                <a:ext uri="{FF2B5EF4-FFF2-40B4-BE49-F238E27FC236}">
                  <a16:creationId xmlns:a16="http://schemas.microsoft.com/office/drawing/2014/main" id="{456BF07C-B586-EEA1-692F-A92F700F2647}"/>
                </a:ext>
              </a:extLst>
            </p:cNvPr>
            <p:cNvSpPr/>
            <p:nvPr/>
          </p:nvSpPr>
          <p:spPr>
            <a:xfrm>
              <a:off x="5858896"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B</a:t>
              </a:r>
              <a:endParaRPr lang="zh-TW" altLang="en-US" sz="1800" b="1" dirty="0">
                <a:solidFill>
                  <a:schemeClr val="tx2"/>
                </a:solidFill>
                <a:latin typeface="Microsoft YaHei"/>
                <a:ea typeface="Microsoft YaHei"/>
                <a:cs typeface="Microsoft YaHei"/>
                <a:sym typeface="Microsoft YaHei"/>
              </a:endParaRPr>
            </a:p>
          </p:txBody>
        </p:sp>
        <p:sp>
          <p:nvSpPr>
            <p:cNvPr id="9" name="文字方塊 8">
              <a:extLst>
                <a:ext uri="{FF2B5EF4-FFF2-40B4-BE49-F238E27FC236}">
                  <a16:creationId xmlns:a16="http://schemas.microsoft.com/office/drawing/2014/main" id="{B428B1CF-C2FE-3572-BC2F-24D84124E98B}"/>
                </a:ext>
              </a:extLst>
            </p:cNvPr>
            <p:cNvSpPr txBox="1"/>
            <p:nvPr/>
          </p:nvSpPr>
          <p:spPr>
            <a:xfrm>
              <a:off x="5263861" y="2279362"/>
              <a:ext cx="595035" cy="584775"/>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marR="0" lvl="0" algn="l" rtl="0">
                <a:lnSpc>
                  <a:spcPct val="100000"/>
                </a:lnSpc>
                <a:spcBef>
                  <a:spcPts val="0"/>
                </a:spcBef>
                <a:spcAft>
                  <a:spcPts val="0"/>
                </a:spcAft>
              </a:defPPr>
              <a:lvl1pPr algn="ctr">
                <a:defRPr sz="3200" b="1">
                  <a:solidFill>
                    <a:schemeClr val="tx2"/>
                  </a:solidFill>
                  <a:latin typeface="Microsoft YaHei"/>
                  <a:ea typeface="Microsoft YaHei"/>
                  <a:cs typeface="Microsoft YaHei"/>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sz="1800" dirty="0">
                  <a:solidFill>
                    <a:schemeClr val="accent5"/>
                  </a:solidFill>
                </a:rPr>
                <a:t>，</a:t>
              </a:r>
            </a:p>
          </p:txBody>
        </p:sp>
      </p:grpSp>
      <p:pic>
        <p:nvPicPr>
          <p:cNvPr id="10" name="Picture 2" descr="Ffp2 face mask concept illustration">
            <a:extLst>
              <a:ext uri="{FF2B5EF4-FFF2-40B4-BE49-F238E27FC236}">
                <a16:creationId xmlns:a16="http://schemas.microsoft.com/office/drawing/2014/main" id="{AE528AA7-7EAD-6972-4D43-84C9EBCD11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511" y="2654259"/>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995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赚</a:t>
            </a:r>
            <a:endParaRPr lang="zh-TW" altLang="en-US" dirty="0">
              <a:solidFill>
                <a:schemeClr val="bg1"/>
              </a:solidFill>
            </a:endParaRPr>
          </a:p>
        </p:txBody>
      </p:sp>
      <p:sp>
        <p:nvSpPr>
          <p:cNvPr id="3" name="文字方塊 2">
            <a:extLst>
              <a:ext uri="{FF2B5EF4-FFF2-40B4-BE49-F238E27FC236}">
                <a16:creationId xmlns:a16="http://schemas.microsoft.com/office/drawing/2014/main" id="{D93CE6FC-9001-8360-F2EE-447F98BE706B}"/>
              </a:ext>
            </a:extLst>
          </p:cNvPr>
          <p:cNvSpPr txBox="1"/>
          <p:nvPr/>
        </p:nvSpPr>
        <p:spPr>
          <a:xfrm>
            <a:off x="337508" y="2571750"/>
            <a:ext cx="846898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尽管他想</a:t>
            </a:r>
            <a:r>
              <a:rPr lang="zh-CN" altLang="en-US" sz="3200" dirty="0">
                <a:solidFill>
                  <a:schemeClr val="accent1"/>
                </a:solidFill>
              </a:rPr>
              <a:t>赚</a:t>
            </a:r>
            <a:r>
              <a:rPr lang="zh-CN" altLang="en-US" sz="3200" dirty="0">
                <a:solidFill>
                  <a:schemeClr val="bg2"/>
                </a:solidFill>
              </a:rPr>
              <a:t>很多钱，他还是不想加班。</a:t>
            </a:r>
          </a:p>
        </p:txBody>
      </p:sp>
    </p:spTree>
    <p:extLst>
      <p:ext uri="{BB962C8B-B14F-4D97-AF65-F5344CB8AC3E}">
        <p14:creationId xmlns:p14="http://schemas.microsoft.com/office/powerpoint/2010/main" val="9110973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pic>
        <p:nvPicPr>
          <p:cNvPr id="11" name="Picture 4" descr="Blue rain drops on white background">
            <a:extLst>
              <a:ext uri="{FF2B5EF4-FFF2-40B4-BE49-F238E27FC236}">
                <a16:creationId xmlns:a16="http://schemas.microsoft.com/office/drawing/2014/main" id="{45F94C32-56D2-68C1-964C-F0D13DEA4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26" y="17048"/>
            <a:ext cx="8959348" cy="51094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青年のイラスト「驚いた顔・ひらめいた顔・悩んだ顔・焦った顔 ...">
            <a:extLst>
              <a:ext uri="{FF2B5EF4-FFF2-40B4-BE49-F238E27FC236}">
                <a16:creationId xmlns:a16="http://schemas.microsoft.com/office/drawing/2014/main" id="{5DA8935C-4AEB-7F48-E61E-B51EAF73C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99" y="2152946"/>
            <a:ext cx="2117031" cy="28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5" name="群組 14">
            <a:extLst>
              <a:ext uri="{FF2B5EF4-FFF2-40B4-BE49-F238E27FC236}">
                <a16:creationId xmlns:a16="http://schemas.microsoft.com/office/drawing/2014/main" id="{666990DA-C621-D57A-AFE1-8842E4C8ECFB}"/>
              </a:ext>
            </a:extLst>
          </p:cNvPr>
          <p:cNvGrpSpPr/>
          <p:nvPr/>
        </p:nvGrpSpPr>
        <p:grpSpPr>
          <a:xfrm>
            <a:off x="3259654" y="322433"/>
            <a:ext cx="4688417" cy="3354762"/>
            <a:chOff x="3259654" y="322433"/>
            <a:chExt cx="4688417" cy="3354762"/>
          </a:xfrm>
          <a:effectLst>
            <a:outerShdw blurRad="50800" dist="38100" dir="2700000" algn="tl" rotWithShape="0">
              <a:prstClr val="black">
                <a:alpha val="40000"/>
              </a:prstClr>
            </a:outerShdw>
          </a:effectLst>
        </p:grpSpPr>
        <p:sp>
          <p:nvSpPr>
            <p:cNvPr id="13" name="想法泡泡: 雲朵 12">
              <a:extLst>
                <a:ext uri="{FF2B5EF4-FFF2-40B4-BE49-F238E27FC236}">
                  <a16:creationId xmlns:a16="http://schemas.microsoft.com/office/drawing/2014/main" id="{288E48D5-BD1B-3A6F-FDDA-06A3B9F94521}"/>
                </a:ext>
              </a:extLst>
            </p:cNvPr>
            <p:cNvSpPr/>
            <p:nvPr/>
          </p:nvSpPr>
          <p:spPr>
            <a:xfrm>
              <a:off x="3259654" y="322433"/>
              <a:ext cx="4688417" cy="3354762"/>
            </a:xfrm>
            <a:prstGeom prst="cloudCallout">
              <a:avLst>
                <a:gd name="adj1" fmla="val -63355"/>
                <a:gd name="adj2" fmla="val 57582"/>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sz="1050"/>
            </a:p>
          </p:txBody>
        </p:sp>
        <p:pic>
          <p:nvPicPr>
            <p:cNvPr id="14" name="Picture 2" descr="People doing different actions">
              <a:extLst>
                <a:ext uri="{FF2B5EF4-FFF2-40B4-BE49-F238E27FC236}">
                  <a16:creationId xmlns:a16="http://schemas.microsoft.com/office/drawing/2014/main" id="{08D0BAF7-2BA3-1305-979D-B9FF69AE5F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070" b="56573"/>
            <a:stretch/>
          </p:blipFill>
          <p:spPr bwMode="auto">
            <a:xfrm>
              <a:off x="4629558" y="868093"/>
              <a:ext cx="1712165" cy="216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4259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pic>
        <p:nvPicPr>
          <p:cNvPr id="3" name="Picture 2" descr="Sick man in warm clothes with thermometer, holds lemon, hot water bottle">
            <a:extLst>
              <a:ext uri="{FF2B5EF4-FFF2-40B4-BE49-F238E27FC236}">
                <a16:creationId xmlns:a16="http://schemas.microsoft.com/office/drawing/2014/main" id="{8F0B7B68-2FC7-731D-DF7E-BC079458A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92" y="1970700"/>
            <a:ext cx="4323453" cy="28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群組 5">
            <a:extLst>
              <a:ext uri="{FF2B5EF4-FFF2-40B4-BE49-F238E27FC236}">
                <a16:creationId xmlns:a16="http://schemas.microsoft.com/office/drawing/2014/main" id="{A065DF05-7911-BD2C-0F55-6FA6221546D1}"/>
              </a:ext>
            </a:extLst>
          </p:cNvPr>
          <p:cNvGrpSpPr/>
          <p:nvPr/>
        </p:nvGrpSpPr>
        <p:grpSpPr>
          <a:xfrm>
            <a:off x="4064414" y="186730"/>
            <a:ext cx="4741148" cy="3392493"/>
            <a:chOff x="4136260" y="186730"/>
            <a:chExt cx="4741148" cy="3392493"/>
          </a:xfrm>
          <a:effectLst>
            <a:outerShdw blurRad="50800" dist="38100" dir="2700000" algn="tl" rotWithShape="0">
              <a:prstClr val="black">
                <a:alpha val="40000"/>
              </a:prstClr>
            </a:outerShdw>
          </a:effectLst>
        </p:grpSpPr>
        <p:sp>
          <p:nvSpPr>
            <p:cNvPr id="4" name="想法泡泡: 雲朵 3">
              <a:extLst>
                <a:ext uri="{FF2B5EF4-FFF2-40B4-BE49-F238E27FC236}">
                  <a16:creationId xmlns:a16="http://schemas.microsoft.com/office/drawing/2014/main" id="{D98ED522-8304-8F23-90E4-7BBD7D919541}"/>
                </a:ext>
              </a:extLst>
            </p:cNvPr>
            <p:cNvSpPr/>
            <p:nvPr/>
          </p:nvSpPr>
          <p:spPr>
            <a:xfrm>
              <a:off x="4136260" y="186730"/>
              <a:ext cx="4741148" cy="3392493"/>
            </a:xfrm>
            <a:prstGeom prst="cloudCallout">
              <a:avLst>
                <a:gd name="adj1" fmla="val -64235"/>
                <a:gd name="adj2" fmla="val 25410"/>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sz="1050"/>
            </a:p>
          </p:txBody>
        </p:sp>
        <p:pic>
          <p:nvPicPr>
            <p:cNvPr id="5" name="Picture 4" descr="机で勉強をする生徒のイラスト（制服男子）">
              <a:extLst>
                <a:ext uri="{FF2B5EF4-FFF2-40B4-BE49-F238E27FC236}">
                  <a16:creationId xmlns:a16="http://schemas.microsoft.com/office/drawing/2014/main" id="{89A713F5-22CE-3FA3-02CD-B23B516E3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834" y="720000"/>
              <a:ext cx="2160000" cy="216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559810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pic>
        <p:nvPicPr>
          <p:cNvPr id="9" name="Picture 4" descr="揚げ物屋のイラスト | かわいいフリー素材集 いらすとや">
            <a:extLst>
              <a:ext uri="{FF2B5EF4-FFF2-40B4-BE49-F238E27FC236}">
                <a16:creationId xmlns:a16="http://schemas.microsoft.com/office/drawing/2014/main" id="{70D2709D-80CD-20BC-43CF-2CFA5B402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183" y="2042881"/>
            <a:ext cx="2414000" cy="28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 name="群組 10">
            <a:extLst>
              <a:ext uri="{FF2B5EF4-FFF2-40B4-BE49-F238E27FC236}">
                <a16:creationId xmlns:a16="http://schemas.microsoft.com/office/drawing/2014/main" id="{5E941C5E-D393-7084-869A-C2156EBF0FC1}"/>
              </a:ext>
            </a:extLst>
          </p:cNvPr>
          <p:cNvGrpSpPr/>
          <p:nvPr/>
        </p:nvGrpSpPr>
        <p:grpSpPr>
          <a:xfrm>
            <a:off x="3685883" y="532698"/>
            <a:ext cx="4667142" cy="3339539"/>
            <a:chOff x="3562458" y="532698"/>
            <a:chExt cx="4667142" cy="3339539"/>
          </a:xfrm>
          <a:effectLst>
            <a:outerShdw blurRad="50800" dist="38100" dir="2700000" algn="tl" rotWithShape="0">
              <a:prstClr val="black">
                <a:alpha val="40000"/>
              </a:prstClr>
            </a:outerShdw>
          </a:effectLst>
        </p:grpSpPr>
        <p:sp>
          <p:nvSpPr>
            <p:cNvPr id="7" name="想法泡泡: 雲朵 6">
              <a:extLst>
                <a:ext uri="{FF2B5EF4-FFF2-40B4-BE49-F238E27FC236}">
                  <a16:creationId xmlns:a16="http://schemas.microsoft.com/office/drawing/2014/main" id="{D3C75A7F-3BE0-30F8-554F-18849E650DB9}"/>
                </a:ext>
              </a:extLst>
            </p:cNvPr>
            <p:cNvSpPr/>
            <p:nvPr/>
          </p:nvSpPr>
          <p:spPr>
            <a:xfrm>
              <a:off x="3562458" y="532698"/>
              <a:ext cx="4667142" cy="3339539"/>
            </a:xfrm>
            <a:prstGeom prst="cloudCallout">
              <a:avLst>
                <a:gd name="adj1" fmla="val -64235"/>
                <a:gd name="adj2" fmla="val 25410"/>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sz="1050" dirty="0">
                <a:latin typeface="IMagneto"/>
              </a:endParaRPr>
            </a:p>
          </p:txBody>
        </p:sp>
        <p:pic>
          <p:nvPicPr>
            <p:cNvPr id="8" name="Picture 2" descr="弁護士のイラスト">
              <a:extLst>
                <a:ext uri="{FF2B5EF4-FFF2-40B4-BE49-F238E27FC236}">
                  <a16:creationId xmlns:a16="http://schemas.microsoft.com/office/drawing/2014/main" id="{78208178-A606-4E3D-4AB0-C9372C091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6575" y="1126831"/>
              <a:ext cx="1156800" cy="2160000"/>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a:extLst>
                <a:ext uri="{FF2B5EF4-FFF2-40B4-BE49-F238E27FC236}">
                  <a16:creationId xmlns:a16="http://schemas.microsoft.com/office/drawing/2014/main" id="{B4A96BDD-C63B-C374-695A-399C089401C3}"/>
                </a:ext>
              </a:extLst>
            </p:cNvPr>
            <p:cNvSpPr txBox="1"/>
            <p:nvPr/>
          </p:nvSpPr>
          <p:spPr>
            <a:xfrm>
              <a:off x="5525399" y="1842814"/>
              <a:ext cx="1877437" cy="707886"/>
            </a:xfrm>
            <a:prstGeom prst="rect">
              <a:avLst/>
            </a:prstGeom>
            <a:noFill/>
          </p:spPr>
          <p:txBody>
            <a:bodyPr wrap="square" rtlCol="0">
              <a:spAutoFit/>
            </a:bodyPr>
            <a:lstStyle/>
            <a:p>
              <a:pPr algn="ctr"/>
              <a:r>
                <a:rPr lang="zh-TW" altLang="en-US" sz="4000" b="1" spc="600" dirty="0">
                  <a:solidFill>
                    <a:schemeClr val="dk2"/>
                  </a:solidFill>
                  <a:latin typeface="Microsoft YaHei"/>
                  <a:ea typeface="Microsoft YaHei"/>
                  <a:cs typeface="Microsoft YaHei"/>
                  <a:sym typeface="Microsoft YaHei"/>
                </a:rPr>
                <a:t>律师</a:t>
              </a:r>
            </a:p>
          </p:txBody>
        </p:sp>
      </p:grpSp>
    </p:spTree>
    <p:extLst>
      <p:ext uri="{BB962C8B-B14F-4D97-AF65-F5344CB8AC3E}">
        <p14:creationId xmlns:p14="http://schemas.microsoft.com/office/powerpoint/2010/main" val="546479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grpSp>
        <p:nvGrpSpPr>
          <p:cNvPr id="20" name="群組 19">
            <a:extLst>
              <a:ext uri="{FF2B5EF4-FFF2-40B4-BE49-F238E27FC236}">
                <a16:creationId xmlns:a16="http://schemas.microsoft.com/office/drawing/2014/main" id="{6CB1A777-AC64-6EFC-9847-DEAA71D730FD}"/>
              </a:ext>
            </a:extLst>
          </p:cNvPr>
          <p:cNvGrpSpPr/>
          <p:nvPr/>
        </p:nvGrpSpPr>
        <p:grpSpPr>
          <a:xfrm>
            <a:off x="219667" y="1122212"/>
            <a:ext cx="4242500" cy="3853916"/>
            <a:chOff x="329500" y="1122212"/>
            <a:chExt cx="4242500" cy="3853916"/>
          </a:xfrm>
        </p:grpSpPr>
        <p:pic>
          <p:nvPicPr>
            <p:cNvPr id="3" name="Picture 2" descr="中國地圖- 程式人生">
              <a:extLst>
                <a:ext uri="{FF2B5EF4-FFF2-40B4-BE49-F238E27FC236}">
                  <a16:creationId xmlns:a16="http://schemas.microsoft.com/office/drawing/2014/main" id="{6AB78CC4-C782-0E7E-738E-0CF7336E0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00" y="1376128"/>
              <a:ext cx="4242500" cy="36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8" name="群組 17">
              <a:extLst>
                <a:ext uri="{FF2B5EF4-FFF2-40B4-BE49-F238E27FC236}">
                  <a16:creationId xmlns:a16="http://schemas.microsoft.com/office/drawing/2014/main" id="{04C2A718-AE2D-2C1C-8DE3-7DA5BB642058}"/>
                </a:ext>
              </a:extLst>
            </p:cNvPr>
            <p:cNvGrpSpPr/>
            <p:nvPr/>
          </p:nvGrpSpPr>
          <p:grpSpPr>
            <a:xfrm>
              <a:off x="481367" y="1122212"/>
              <a:ext cx="1722266" cy="507831"/>
              <a:chOff x="1800715" y="2317835"/>
              <a:chExt cx="1722266" cy="507831"/>
            </a:xfrm>
            <a:effectLst>
              <a:outerShdw blurRad="50800" dist="38100" dir="2700000" algn="tl" rotWithShape="0">
                <a:prstClr val="black">
                  <a:alpha val="40000"/>
                </a:prstClr>
              </a:outerShdw>
            </a:effectLst>
          </p:grpSpPr>
          <p:sp>
            <p:nvSpPr>
              <p:cNvPr id="5" name="文字方塊 4">
                <a:extLst>
                  <a:ext uri="{FF2B5EF4-FFF2-40B4-BE49-F238E27FC236}">
                    <a16:creationId xmlns:a16="http://schemas.microsoft.com/office/drawing/2014/main" id="{A9DCFB06-6D56-1961-04A9-F76F5A0FA158}"/>
                  </a:ext>
                </a:extLst>
              </p:cNvPr>
              <p:cNvSpPr txBox="1"/>
              <p:nvPr/>
            </p:nvSpPr>
            <p:spPr>
              <a:xfrm>
                <a:off x="1800715" y="2317835"/>
                <a:ext cx="954107" cy="5078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zh-TW" altLang="en-US" sz="2700" b="1" spc="600" dirty="0">
                    <a:solidFill>
                      <a:schemeClr val="bg1"/>
                    </a:solidFill>
                    <a:latin typeface="Microsoft YaHei" panose="020B0503020204020204" pitchFamily="34" charset="-122"/>
                    <a:ea typeface="Microsoft YaHei" panose="020B0503020204020204" pitchFamily="34" charset="-122"/>
                  </a:rPr>
                  <a:t>以</a:t>
                </a:r>
                <a:r>
                  <a:rPr lang="zh-TW" altLang="en-US" sz="2700" b="1" dirty="0">
                    <a:solidFill>
                      <a:schemeClr val="bg1"/>
                    </a:solidFill>
                    <a:latin typeface="Microsoft YaHei" panose="020B0503020204020204" pitchFamily="34" charset="-122"/>
                    <a:ea typeface="Microsoft YaHei" panose="020B0503020204020204" pitchFamily="34" charset="-122"/>
                  </a:rPr>
                  <a:t>前</a:t>
                </a:r>
              </a:p>
            </p:txBody>
          </p:sp>
          <p:sp>
            <p:nvSpPr>
              <p:cNvPr id="6" name="文字方塊 5">
                <a:extLst>
                  <a:ext uri="{FF2B5EF4-FFF2-40B4-BE49-F238E27FC236}">
                    <a16:creationId xmlns:a16="http://schemas.microsoft.com/office/drawing/2014/main" id="{7D516706-4A25-EC73-0F50-C700610DBA77}"/>
                  </a:ext>
                </a:extLst>
              </p:cNvPr>
              <p:cNvSpPr txBox="1"/>
              <p:nvPr/>
            </p:nvSpPr>
            <p:spPr>
              <a:xfrm>
                <a:off x="2754822" y="2317835"/>
                <a:ext cx="768159" cy="5078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altLang="zh-TW" sz="2700" b="1" dirty="0">
                    <a:solidFill>
                      <a:schemeClr val="bg1"/>
                    </a:solidFill>
                    <a:latin typeface="Microsoft YaHei" panose="020B0503020204020204" pitchFamily="34" charset="-122"/>
                    <a:ea typeface="Microsoft YaHei" panose="020B0503020204020204" pitchFamily="34" charset="-122"/>
                  </a:rPr>
                  <a:t>6hr</a:t>
                </a:r>
                <a:endParaRPr lang="zh-TW" altLang="en-US" sz="2700" b="1" dirty="0">
                  <a:solidFill>
                    <a:schemeClr val="bg1"/>
                  </a:solidFill>
                  <a:latin typeface="Microsoft YaHei" panose="020B0503020204020204" pitchFamily="34" charset="-122"/>
                  <a:ea typeface="Microsoft YaHei" panose="020B0503020204020204" pitchFamily="34" charset="-122"/>
                </a:endParaRPr>
              </a:p>
            </p:txBody>
          </p:sp>
        </p:grpSp>
        <p:sp>
          <p:nvSpPr>
            <p:cNvPr id="14" name="文字方塊 13">
              <a:extLst>
                <a:ext uri="{FF2B5EF4-FFF2-40B4-BE49-F238E27FC236}">
                  <a16:creationId xmlns:a16="http://schemas.microsoft.com/office/drawing/2014/main" id="{5533055E-03DC-FF1C-C28A-D6388FBD3F81}"/>
                </a:ext>
              </a:extLst>
            </p:cNvPr>
            <p:cNvSpPr txBox="1"/>
            <p:nvPr/>
          </p:nvSpPr>
          <p:spPr>
            <a:xfrm>
              <a:off x="790502" y="2571750"/>
              <a:ext cx="1010213" cy="253916"/>
            </a:xfrm>
            <a:prstGeom prst="rect">
              <a:avLst/>
            </a:prstGeom>
            <a:noFill/>
          </p:spPr>
          <p:txBody>
            <a:bodyPr wrap="none" rtlCol="0">
              <a:spAutoFit/>
            </a:bodyPr>
            <a:lstStyle/>
            <a:p>
              <a:r>
                <a:rPr lang="en-US" altLang="zh-TW" sz="1050" b="1" spc="300" dirty="0" err="1">
                  <a:solidFill>
                    <a:schemeClr val="bg2"/>
                  </a:solidFill>
                  <a:latin typeface="Microsoft YaHei" panose="020B0503020204020204" pitchFamily="34" charset="-122"/>
                  <a:ea typeface="Microsoft YaHei" panose="020B0503020204020204" pitchFamily="34" charset="-122"/>
                  <a:cs typeface="Arial" panose="020B0604020202020204" pitchFamily="34" charset="0"/>
                </a:rPr>
                <a:t>Xīnjiān</a:t>
              </a:r>
              <a:r>
                <a:rPr lang="en-US" altLang="zh-TW" sz="1050" b="1" dirty="0" err="1">
                  <a:solidFill>
                    <a:schemeClr val="bg2"/>
                  </a:solidFill>
                  <a:latin typeface="Microsoft YaHei" panose="020B0503020204020204" pitchFamily="34" charset="-122"/>
                  <a:ea typeface="Microsoft YaHei" panose="020B0503020204020204" pitchFamily="34" charset="-122"/>
                  <a:cs typeface="Arial" panose="020B0604020202020204" pitchFamily="34" charset="0"/>
                </a:rPr>
                <a:t>g</a:t>
              </a:r>
              <a:endParaRPr lang="zh-TW" altLang="en-US" sz="1050" b="1" dirty="0">
                <a:solidFill>
                  <a:schemeClr val="bg2"/>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6" name="箭號: 弧形下彎 15">
              <a:extLst>
                <a:ext uri="{FF2B5EF4-FFF2-40B4-BE49-F238E27FC236}">
                  <a16:creationId xmlns:a16="http://schemas.microsoft.com/office/drawing/2014/main" id="{AC3E7FF7-E31F-3F7E-EAA2-54EEF5B04E87}"/>
                </a:ext>
              </a:extLst>
            </p:cNvPr>
            <p:cNvSpPr/>
            <p:nvPr/>
          </p:nvSpPr>
          <p:spPr>
            <a:xfrm rot="351159">
              <a:off x="1205164" y="1824329"/>
              <a:ext cx="2459241" cy="655336"/>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sz="1050">
                <a:solidFill>
                  <a:schemeClr val="tx1"/>
                </a:solidFill>
              </a:endParaRPr>
            </a:p>
          </p:txBody>
        </p:sp>
      </p:grpSp>
      <p:grpSp>
        <p:nvGrpSpPr>
          <p:cNvPr id="22" name="群組 21">
            <a:extLst>
              <a:ext uri="{FF2B5EF4-FFF2-40B4-BE49-F238E27FC236}">
                <a16:creationId xmlns:a16="http://schemas.microsoft.com/office/drawing/2014/main" id="{72C68D8F-07BF-18D1-3257-D3F7319DC4D7}"/>
              </a:ext>
            </a:extLst>
          </p:cNvPr>
          <p:cNvGrpSpPr/>
          <p:nvPr/>
        </p:nvGrpSpPr>
        <p:grpSpPr>
          <a:xfrm>
            <a:off x="4681834" y="1099696"/>
            <a:ext cx="4242500" cy="3876432"/>
            <a:chOff x="4681834" y="1099696"/>
            <a:chExt cx="4242500" cy="3876432"/>
          </a:xfrm>
        </p:grpSpPr>
        <p:grpSp>
          <p:nvGrpSpPr>
            <p:cNvPr id="21" name="群組 20">
              <a:extLst>
                <a:ext uri="{FF2B5EF4-FFF2-40B4-BE49-F238E27FC236}">
                  <a16:creationId xmlns:a16="http://schemas.microsoft.com/office/drawing/2014/main" id="{45500232-E2D3-9C6D-F206-484194F79454}"/>
                </a:ext>
              </a:extLst>
            </p:cNvPr>
            <p:cNvGrpSpPr/>
            <p:nvPr/>
          </p:nvGrpSpPr>
          <p:grpSpPr>
            <a:xfrm>
              <a:off x="4681834" y="1099696"/>
              <a:ext cx="4242500" cy="3876432"/>
              <a:chOff x="4746923" y="1099696"/>
              <a:chExt cx="4242500" cy="3876432"/>
            </a:xfrm>
          </p:grpSpPr>
          <p:pic>
            <p:nvPicPr>
              <p:cNvPr id="4" name="Picture 2" descr="中國地圖- 程式人生">
                <a:extLst>
                  <a:ext uri="{FF2B5EF4-FFF2-40B4-BE49-F238E27FC236}">
                    <a16:creationId xmlns:a16="http://schemas.microsoft.com/office/drawing/2014/main" id="{5DBFF51C-3B5E-2F28-9878-8077DBBFE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923" y="1376128"/>
                <a:ext cx="4242500" cy="36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9" name="群組 18">
                <a:extLst>
                  <a:ext uri="{FF2B5EF4-FFF2-40B4-BE49-F238E27FC236}">
                    <a16:creationId xmlns:a16="http://schemas.microsoft.com/office/drawing/2014/main" id="{70555984-8819-14C3-AE18-95C57DCD13B2}"/>
                  </a:ext>
                </a:extLst>
              </p:cNvPr>
              <p:cNvGrpSpPr/>
              <p:nvPr/>
            </p:nvGrpSpPr>
            <p:grpSpPr>
              <a:xfrm>
                <a:off x="4895050" y="1099696"/>
                <a:ext cx="1722266" cy="507831"/>
                <a:chOff x="6692236" y="2317835"/>
                <a:chExt cx="1722266" cy="507831"/>
              </a:xfrm>
              <a:effectLst>
                <a:outerShdw blurRad="50800" dist="38100" dir="2700000" algn="tl" rotWithShape="0">
                  <a:prstClr val="black">
                    <a:alpha val="40000"/>
                  </a:prstClr>
                </a:outerShdw>
              </a:effectLst>
            </p:grpSpPr>
            <p:sp>
              <p:nvSpPr>
                <p:cNvPr id="12" name="文字方塊 11">
                  <a:extLst>
                    <a:ext uri="{FF2B5EF4-FFF2-40B4-BE49-F238E27FC236}">
                      <a16:creationId xmlns:a16="http://schemas.microsoft.com/office/drawing/2014/main" id="{B86439F2-33BB-0DA6-0A71-792D3468A82C}"/>
                    </a:ext>
                  </a:extLst>
                </p:cNvPr>
                <p:cNvSpPr txBox="1"/>
                <p:nvPr/>
              </p:nvSpPr>
              <p:spPr>
                <a:xfrm>
                  <a:off x="6692236" y="2317835"/>
                  <a:ext cx="954107" cy="5078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zh-TW" altLang="en-US" sz="2700" b="1" spc="600" dirty="0">
                      <a:solidFill>
                        <a:schemeClr val="bg1"/>
                      </a:solidFill>
                      <a:latin typeface="Microsoft YaHei" panose="020B0503020204020204" pitchFamily="34" charset="-122"/>
                      <a:ea typeface="Microsoft YaHei" panose="020B0503020204020204" pitchFamily="34" charset="-122"/>
                    </a:rPr>
                    <a:t>现</a:t>
                  </a:r>
                  <a:r>
                    <a:rPr lang="zh-TW" altLang="en-US" sz="2700" b="1" dirty="0">
                      <a:solidFill>
                        <a:schemeClr val="bg1"/>
                      </a:solidFill>
                      <a:latin typeface="Microsoft YaHei" panose="020B0503020204020204" pitchFamily="34" charset="-122"/>
                      <a:ea typeface="Microsoft YaHei" panose="020B0503020204020204" pitchFamily="34" charset="-122"/>
                    </a:rPr>
                    <a:t>在</a:t>
                  </a:r>
                </a:p>
              </p:txBody>
            </p:sp>
            <p:sp>
              <p:nvSpPr>
                <p:cNvPr id="13" name="文字方塊 12">
                  <a:extLst>
                    <a:ext uri="{FF2B5EF4-FFF2-40B4-BE49-F238E27FC236}">
                      <a16:creationId xmlns:a16="http://schemas.microsoft.com/office/drawing/2014/main" id="{FE5E7B63-48EE-FD49-B6D4-45123901098B}"/>
                    </a:ext>
                  </a:extLst>
                </p:cNvPr>
                <p:cNvSpPr txBox="1"/>
                <p:nvPr/>
              </p:nvSpPr>
              <p:spPr>
                <a:xfrm>
                  <a:off x="7646343" y="2317835"/>
                  <a:ext cx="768159" cy="5078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altLang="zh-TW" sz="2700" b="1" dirty="0">
                      <a:solidFill>
                        <a:schemeClr val="bg1"/>
                      </a:solidFill>
                      <a:latin typeface="Microsoft YaHei" panose="020B0503020204020204" pitchFamily="34" charset="-122"/>
                      <a:ea typeface="Microsoft YaHei" panose="020B0503020204020204" pitchFamily="34" charset="-122"/>
                    </a:rPr>
                    <a:t>3hr</a:t>
                  </a:r>
                  <a:endParaRPr lang="zh-TW" altLang="en-US" sz="2700" b="1" dirty="0">
                    <a:solidFill>
                      <a:schemeClr val="bg1"/>
                    </a:solidFill>
                    <a:latin typeface="Microsoft YaHei" panose="020B0503020204020204" pitchFamily="34" charset="-122"/>
                    <a:ea typeface="Microsoft YaHei" panose="020B0503020204020204" pitchFamily="34" charset="-122"/>
                  </a:endParaRPr>
                </a:p>
              </p:txBody>
            </p:sp>
          </p:grpSp>
        </p:grpSp>
        <p:sp>
          <p:nvSpPr>
            <p:cNvPr id="15" name="文字方塊 14">
              <a:extLst>
                <a:ext uri="{FF2B5EF4-FFF2-40B4-BE49-F238E27FC236}">
                  <a16:creationId xmlns:a16="http://schemas.microsoft.com/office/drawing/2014/main" id="{5B630D2A-A12E-7C9D-CCD9-C29E6DD50195}"/>
                </a:ext>
              </a:extLst>
            </p:cNvPr>
            <p:cNvSpPr txBox="1"/>
            <p:nvPr/>
          </p:nvSpPr>
          <p:spPr>
            <a:xfrm>
              <a:off x="5149142" y="2572978"/>
              <a:ext cx="1010213" cy="253916"/>
            </a:xfrm>
            <a:prstGeom prst="rect">
              <a:avLst/>
            </a:prstGeom>
            <a:noFill/>
          </p:spPr>
          <p:txBody>
            <a:bodyPr wrap="none" rtlCol="0">
              <a:spAutoFit/>
            </a:bodyPr>
            <a:lstStyle/>
            <a:p>
              <a:r>
                <a:rPr lang="en-US" altLang="zh-TW" sz="1050" b="1" spc="300" dirty="0" err="1">
                  <a:solidFill>
                    <a:schemeClr val="bg2"/>
                  </a:solidFill>
                  <a:latin typeface="Microsoft YaHei" panose="020B0503020204020204" pitchFamily="34" charset="-122"/>
                  <a:ea typeface="Microsoft YaHei" panose="020B0503020204020204" pitchFamily="34" charset="-122"/>
                  <a:cs typeface="Arial" panose="020B0604020202020204" pitchFamily="34" charset="0"/>
                </a:rPr>
                <a:t>Xīnjiān</a:t>
              </a:r>
              <a:r>
                <a:rPr lang="en-US" altLang="zh-TW" sz="1050" b="1" dirty="0" err="1">
                  <a:solidFill>
                    <a:schemeClr val="bg2"/>
                  </a:solidFill>
                  <a:latin typeface="Microsoft YaHei" panose="020B0503020204020204" pitchFamily="34" charset="-122"/>
                  <a:ea typeface="Microsoft YaHei" panose="020B0503020204020204" pitchFamily="34" charset="-122"/>
                  <a:cs typeface="Arial" panose="020B0604020202020204" pitchFamily="34" charset="0"/>
                </a:rPr>
                <a:t>g</a:t>
              </a:r>
              <a:endParaRPr lang="zh-TW" altLang="en-US" sz="1050" b="1" dirty="0">
                <a:solidFill>
                  <a:schemeClr val="bg2"/>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7" name="箭號: 弧形下彎 16">
              <a:extLst>
                <a:ext uri="{FF2B5EF4-FFF2-40B4-BE49-F238E27FC236}">
                  <a16:creationId xmlns:a16="http://schemas.microsoft.com/office/drawing/2014/main" id="{1121321D-1677-D327-BA81-DC457EFDFD73}"/>
                </a:ext>
              </a:extLst>
            </p:cNvPr>
            <p:cNvSpPr/>
            <p:nvPr/>
          </p:nvSpPr>
          <p:spPr>
            <a:xfrm rot="351159">
              <a:off x="5589929" y="1819317"/>
              <a:ext cx="2459241" cy="655336"/>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sz="1050">
                <a:solidFill>
                  <a:schemeClr val="tx1"/>
                </a:solidFill>
              </a:endParaRPr>
            </a:p>
          </p:txBody>
        </p:sp>
      </p:grpSp>
    </p:spTree>
    <p:extLst>
      <p:ext uri="{BB962C8B-B14F-4D97-AF65-F5344CB8AC3E}">
        <p14:creationId xmlns:p14="http://schemas.microsoft.com/office/powerpoint/2010/main" val="2782319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903737" y="1832520"/>
            <a:ext cx="7494359" cy="222131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我</a:t>
            </a:r>
            <a:r>
              <a:rPr lang="zh-CN" altLang="en-US" sz="3200" dirty="0">
                <a:solidFill>
                  <a:schemeClr val="accent1"/>
                </a:solidFill>
              </a:rPr>
              <a:t>原来</a:t>
            </a:r>
            <a:r>
              <a:rPr lang="zh-CN" altLang="en-US" sz="3200" dirty="0">
                <a:solidFill>
                  <a:schemeClr val="bg2"/>
                </a:solidFill>
              </a:rPr>
              <a:t>要跟他们一起搭飞机出国，</a:t>
            </a:r>
            <a:endParaRPr lang="en-US" altLang="zh-CN" sz="3200" dirty="0">
              <a:solidFill>
                <a:schemeClr val="bg2"/>
              </a:solidFill>
            </a:endParaRPr>
          </a:p>
          <a:p>
            <a:r>
              <a:rPr lang="zh-CN" altLang="en-US" sz="3200" dirty="0">
                <a:solidFill>
                  <a:schemeClr val="bg2"/>
                </a:solidFill>
              </a:rPr>
              <a:t>但是因为没有买到同样的机票，</a:t>
            </a:r>
            <a:endParaRPr lang="en-US" altLang="zh-CN" sz="3200" dirty="0">
              <a:solidFill>
                <a:schemeClr val="bg2"/>
              </a:solidFill>
            </a:endParaRPr>
          </a:p>
          <a:p>
            <a:r>
              <a:rPr lang="zh-CN" altLang="en-US" sz="3200" dirty="0">
                <a:solidFill>
                  <a:schemeClr val="bg2"/>
                </a:solidFill>
              </a:rPr>
              <a:t>所以我只好搭另外一班飞机。</a:t>
            </a:r>
            <a:endParaRPr lang="zh-CN" altLang="en-US" sz="3200" spc="0" dirty="0">
              <a:solidFill>
                <a:schemeClr val="bg2"/>
              </a:solidFill>
            </a:endParaRPr>
          </a:p>
        </p:txBody>
      </p:sp>
      <p:sp>
        <p:nvSpPr>
          <p:cNvPr id="4" name="矩形 3">
            <a:extLst>
              <a:ext uri="{FF2B5EF4-FFF2-40B4-BE49-F238E27FC236}">
                <a16:creationId xmlns:a16="http://schemas.microsoft.com/office/drawing/2014/main" id="{65F65568-B550-1DBE-71A7-F643132DCEEA}"/>
              </a:ext>
            </a:extLst>
          </p:cNvPr>
          <p:cNvSpPr/>
          <p:nvPr/>
        </p:nvSpPr>
        <p:spPr>
          <a:xfrm>
            <a:off x="4357394" y="153812"/>
            <a:ext cx="1308309" cy="44703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(N</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grpSp>
        <p:nvGrpSpPr>
          <p:cNvPr id="6" name="群組 5">
            <a:extLst>
              <a:ext uri="{FF2B5EF4-FFF2-40B4-BE49-F238E27FC236}">
                <a16:creationId xmlns:a16="http://schemas.microsoft.com/office/drawing/2014/main" id="{C09886B5-0C3B-314C-E037-BFDFF846726F}"/>
              </a:ext>
            </a:extLst>
          </p:cNvPr>
          <p:cNvGrpSpPr/>
          <p:nvPr/>
        </p:nvGrpSpPr>
        <p:grpSpPr>
          <a:xfrm>
            <a:off x="5803375" y="153812"/>
            <a:ext cx="3047457" cy="447037"/>
            <a:chOff x="2987586" y="2202724"/>
            <a:chExt cx="5031310" cy="738052"/>
          </a:xfrm>
        </p:grpSpPr>
        <p:sp>
          <p:nvSpPr>
            <p:cNvPr id="7" name="矩形 6">
              <a:extLst>
                <a:ext uri="{FF2B5EF4-FFF2-40B4-BE49-F238E27FC236}">
                  <a16:creationId xmlns:a16="http://schemas.microsoft.com/office/drawing/2014/main" id="{FD4E69B6-BF00-B2AD-F82A-3DA385386CF3}"/>
                </a:ext>
              </a:extLst>
            </p:cNvPr>
            <p:cNvSpPr/>
            <p:nvPr/>
          </p:nvSpPr>
          <p:spPr>
            <a:xfrm>
              <a:off x="2987586"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dirty="0">
                  <a:solidFill>
                    <a:schemeClr val="tx2"/>
                  </a:solidFill>
                  <a:latin typeface="Microsoft YaHei"/>
                  <a:ea typeface="Microsoft YaHei"/>
                  <a:cs typeface="Microsoft YaHei"/>
                  <a:sym typeface="Microsoft YaHei"/>
                </a:rPr>
                <a:t>A</a:t>
              </a:r>
              <a:endParaRPr lang="zh-TW" altLang="en-US" sz="1800" dirty="0">
                <a:solidFill>
                  <a:schemeClr val="tx2"/>
                </a:solidFill>
              </a:endParaRPr>
            </a:p>
          </p:txBody>
        </p:sp>
        <p:sp>
          <p:nvSpPr>
            <p:cNvPr id="8" name="矩形 7">
              <a:extLst>
                <a:ext uri="{FF2B5EF4-FFF2-40B4-BE49-F238E27FC236}">
                  <a16:creationId xmlns:a16="http://schemas.microsoft.com/office/drawing/2014/main" id="{456BF07C-B586-EEA1-692F-A92F700F2647}"/>
                </a:ext>
              </a:extLst>
            </p:cNvPr>
            <p:cNvSpPr/>
            <p:nvPr/>
          </p:nvSpPr>
          <p:spPr>
            <a:xfrm>
              <a:off x="5858896"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B</a:t>
              </a:r>
              <a:endParaRPr lang="zh-TW" altLang="en-US" sz="1800" b="1" dirty="0">
                <a:solidFill>
                  <a:schemeClr val="tx2"/>
                </a:solidFill>
                <a:latin typeface="Microsoft YaHei"/>
                <a:ea typeface="Microsoft YaHei"/>
                <a:cs typeface="Microsoft YaHei"/>
                <a:sym typeface="Microsoft YaHei"/>
              </a:endParaRPr>
            </a:p>
          </p:txBody>
        </p:sp>
        <p:sp>
          <p:nvSpPr>
            <p:cNvPr id="9" name="文字方塊 8">
              <a:extLst>
                <a:ext uri="{FF2B5EF4-FFF2-40B4-BE49-F238E27FC236}">
                  <a16:creationId xmlns:a16="http://schemas.microsoft.com/office/drawing/2014/main" id="{B428B1CF-C2FE-3572-BC2F-24D84124E98B}"/>
                </a:ext>
              </a:extLst>
            </p:cNvPr>
            <p:cNvSpPr txBox="1"/>
            <p:nvPr/>
          </p:nvSpPr>
          <p:spPr>
            <a:xfrm>
              <a:off x="5263861" y="2279362"/>
              <a:ext cx="595035" cy="584775"/>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marR="0" lvl="0" algn="l" rtl="0">
                <a:lnSpc>
                  <a:spcPct val="100000"/>
                </a:lnSpc>
                <a:spcBef>
                  <a:spcPts val="0"/>
                </a:spcBef>
                <a:spcAft>
                  <a:spcPts val="0"/>
                </a:spcAft>
              </a:defPPr>
              <a:lvl1pPr algn="ctr">
                <a:defRPr sz="3200" b="1">
                  <a:solidFill>
                    <a:schemeClr val="tx2"/>
                  </a:solidFill>
                  <a:latin typeface="Microsoft YaHei"/>
                  <a:ea typeface="Microsoft YaHei"/>
                  <a:cs typeface="Microsoft YaHei"/>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sz="1800" dirty="0">
                  <a:solidFill>
                    <a:schemeClr val="accent5"/>
                  </a:solidFill>
                </a:rPr>
                <a:t>，</a:t>
              </a:r>
            </a:p>
          </p:txBody>
        </p:sp>
      </p:grpSp>
    </p:spTree>
    <p:extLst>
      <p:ext uri="{BB962C8B-B14F-4D97-AF65-F5344CB8AC3E}">
        <p14:creationId xmlns:p14="http://schemas.microsoft.com/office/powerpoint/2010/main" val="25870448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903737" y="1832520"/>
            <a:ext cx="7494359" cy="222131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从他家到公司</a:t>
            </a:r>
            <a:r>
              <a:rPr lang="zh-CN" altLang="en-US" sz="3200" dirty="0">
                <a:solidFill>
                  <a:schemeClr val="accent1"/>
                </a:solidFill>
              </a:rPr>
              <a:t>原来</a:t>
            </a:r>
            <a:r>
              <a:rPr lang="zh-CN" altLang="en-US" sz="3200" dirty="0">
                <a:solidFill>
                  <a:schemeClr val="bg2"/>
                </a:solidFill>
              </a:rPr>
              <a:t>要一小时，</a:t>
            </a:r>
            <a:endParaRPr lang="en-US" altLang="zh-CN" sz="3200" dirty="0">
              <a:solidFill>
                <a:schemeClr val="bg2"/>
              </a:solidFill>
            </a:endParaRPr>
          </a:p>
          <a:p>
            <a:r>
              <a:rPr lang="zh-CN" altLang="en-US" sz="3200" dirty="0">
                <a:solidFill>
                  <a:schemeClr val="bg2"/>
                </a:solidFill>
              </a:rPr>
              <a:t>但他最近买了汽车，</a:t>
            </a:r>
            <a:endParaRPr lang="en-US" altLang="zh-CN" sz="3200" dirty="0">
              <a:solidFill>
                <a:schemeClr val="bg2"/>
              </a:solidFill>
            </a:endParaRPr>
          </a:p>
          <a:p>
            <a:r>
              <a:rPr lang="zh-CN" altLang="en-US" sz="3200" dirty="0">
                <a:solidFill>
                  <a:schemeClr val="bg2"/>
                </a:solidFill>
              </a:rPr>
              <a:t>现在只要三十分钟就可以到公司。</a:t>
            </a:r>
            <a:endParaRPr lang="zh-CN" altLang="en-US" sz="3200" spc="0" dirty="0">
              <a:solidFill>
                <a:schemeClr val="bg2"/>
              </a:solidFill>
            </a:endParaRPr>
          </a:p>
        </p:txBody>
      </p:sp>
      <p:sp>
        <p:nvSpPr>
          <p:cNvPr id="4" name="矩形 3">
            <a:extLst>
              <a:ext uri="{FF2B5EF4-FFF2-40B4-BE49-F238E27FC236}">
                <a16:creationId xmlns:a16="http://schemas.microsoft.com/office/drawing/2014/main" id="{65F65568-B550-1DBE-71A7-F643132DCEEA}"/>
              </a:ext>
            </a:extLst>
          </p:cNvPr>
          <p:cNvSpPr/>
          <p:nvPr/>
        </p:nvSpPr>
        <p:spPr>
          <a:xfrm>
            <a:off x="4357394" y="153812"/>
            <a:ext cx="1308309" cy="44703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(N</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grpSp>
        <p:nvGrpSpPr>
          <p:cNvPr id="6" name="群組 5">
            <a:extLst>
              <a:ext uri="{FF2B5EF4-FFF2-40B4-BE49-F238E27FC236}">
                <a16:creationId xmlns:a16="http://schemas.microsoft.com/office/drawing/2014/main" id="{C09886B5-0C3B-314C-E037-BFDFF846726F}"/>
              </a:ext>
            </a:extLst>
          </p:cNvPr>
          <p:cNvGrpSpPr/>
          <p:nvPr/>
        </p:nvGrpSpPr>
        <p:grpSpPr>
          <a:xfrm>
            <a:off x="5803375" y="153812"/>
            <a:ext cx="3047457" cy="447037"/>
            <a:chOff x="2987586" y="2202724"/>
            <a:chExt cx="5031310" cy="738052"/>
          </a:xfrm>
        </p:grpSpPr>
        <p:sp>
          <p:nvSpPr>
            <p:cNvPr id="7" name="矩形 6">
              <a:extLst>
                <a:ext uri="{FF2B5EF4-FFF2-40B4-BE49-F238E27FC236}">
                  <a16:creationId xmlns:a16="http://schemas.microsoft.com/office/drawing/2014/main" id="{FD4E69B6-BF00-B2AD-F82A-3DA385386CF3}"/>
                </a:ext>
              </a:extLst>
            </p:cNvPr>
            <p:cNvSpPr/>
            <p:nvPr/>
          </p:nvSpPr>
          <p:spPr>
            <a:xfrm>
              <a:off x="2987586"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dirty="0">
                  <a:solidFill>
                    <a:schemeClr val="tx2"/>
                  </a:solidFill>
                  <a:latin typeface="Microsoft YaHei"/>
                  <a:ea typeface="Microsoft YaHei"/>
                  <a:cs typeface="Microsoft YaHei"/>
                  <a:sym typeface="Microsoft YaHei"/>
                </a:rPr>
                <a:t>A</a:t>
              </a:r>
              <a:endParaRPr lang="zh-TW" altLang="en-US" sz="1800" dirty="0">
                <a:solidFill>
                  <a:schemeClr val="tx2"/>
                </a:solidFill>
              </a:endParaRPr>
            </a:p>
          </p:txBody>
        </p:sp>
        <p:sp>
          <p:nvSpPr>
            <p:cNvPr id="8" name="矩形 7">
              <a:extLst>
                <a:ext uri="{FF2B5EF4-FFF2-40B4-BE49-F238E27FC236}">
                  <a16:creationId xmlns:a16="http://schemas.microsoft.com/office/drawing/2014/main" id="{456BF07C-B586-EEA1-692F-A92F700F2647}"/>
                </a:ext>
              </a:extLst>
            </p:cNvPr>
            <p:cNvSpPr/>
            <p:nvPr/>
          </p:nvSpPr>
          <p:spPr>
            <a:xfrm>
              <a:off x="5858896"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B</a:t>
              </a:r>
              <a:endParaRPr lang="zh-TW" altLang="en-US" sz="1800" b="1" dirty="0">
                <a:solidFill>
                  <a:schemeClr val="tx2"/>
                </a:solidFill>
                <a:latin typeface="Microsoft YaHei"/>
                <a:ea typeface="Microsoft YaHei"/>
                <a:cs typeface="Microsoft YaHei"/>
                <a:sym typeface="Microsoft YaHei"/>
              </a:endParaRPr>
            </a:p>
          </p:txBody>
        </p:sp>
        <p:sp>
          <p:nvSpPr>
            <p:cNvPr id="9" name="文字方塊 8">
              <a:extLst>
                <a:ext uri="{FF2B5EF4-FFF2-40B4-BE49-F238E27FC236}">
                  <a16:creationId xmlns:a16="http://schemas.microsoft.com/office/drawing/2014/main" id="{B428B1CF-C2FE-3572-BC2F-24D84124E98B}"/>
                </a:ext>
              </a:extLst>
            </p:cNvPr>
            <p:cNvSpPr txBox="1"/>
            <p:nvPr/>
          </p:nvSpPr>
          <p:spPr>
            <a:xfrm>
              <a:off x="5263861" y="2279362"/>
              <a:ext cx="595035" cy="584775"/>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marR="0" lvl="0" algn="l" rtl="0">
                <a:lnSpc>
                  <a:spcPct val="100000"/>
                </a:lnSpc>
                <a:spcBef>
                  <a:spcPts val="0"/>
                </a:spcBef>
                <a:spcAft>
                  <a:spcPts val="0"/>
                </a:spcAft>
              </a:defPPr>
              <a:lvl1pPr algn="ctr">
                <a:defRPr sz="3200" b="1">
                  <a:solidFill>
                    <a:schemeClr val="tx2"/>
                  </a:solidFill>
                  <a:latin typeface="Microsoft YaHei"/>
                  <a:ea typeface="Microsoft YaHei"/>
                  <a:cs typeface="Microsoft YaHei"/>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sz="1800" dirty="0">
                  <a:solidFill>
                    <a:schemeClr val="accent5"/>
                  </a:solidFill>
                </a:rPr>
                <a:t>，</a:t>
              </a:r>
            </a:p>
          </p:txBody>
        </p:sp>
      </p:grpSp>
    </p:spTree>
    <p:extLst>
      <p:ext uri="{BB962C8B-B14F-4D97-AF65-F5344CB8AC3E}">
        <p14:creationId xmlns:p14="http://schemas.microsoft.com/office/powerpoint/2010/main" val="9602182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654300" y="2106840"/>
            <a:ext cx="6032422"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你曾经有什么计划被取消？</a:t>
            </a:r>
            <a:endParaRPr lang="en-US" altLang="zh-CN" sz="3200" dirty="0">
              <a:solidFill>
                <a:schemeClr val="bg2"/>
              </a:solidFill>
            </a:endParaRPr>
          </a:p>
          <a:p>
            <a:r>
              <a:rPr lang="zh-CN" altLang="en-US" sz="3200" dirty="0">
                <a:solidFill>
                  <a:schemeClr val="bg2"/>
                </a:solidFill>
              </a:rPr>
              <a:t>请用</a:t>
            </a:r>
            <a:r>
              <a:rPr lang="zh-CN" altLang="en-US" sz="3200" dirty="0">
                <a:solidFill>
                  <a:schemeClr val="accent1"/>
                </a:solidFill>
              </a:rPr>
              <a:t>原来</a:t>
            </a:r>
            <a:r>
              <a:rPr lang="zh-CN" altLang="en-US" sz="3200" dirty="0">
                <a:solidFill>
                  <a:schemeClr val="bg2"/>
                </a:solidFill>
              </a:rPr>
              <a:t>造句</a:t>
            </a:r>
            <a:r>
              <a:rPr lang="zh-CN" altLang="en-US" sz="3200" spc="0" dirty="0">
                <a:solidFill>
                  <a:schemeClr val="bg2"/>
                </a:solidFill>
              </a:rPr>
              <a:t>。</a:t>
            </a:r>
          </a:p>
        </p:txBody>
      </p:sp>
      <p:sp>
        <p:nvSpPr>
          <p:cNvPr id="4" name="矩形 3">
            <a:extLst>
              <a:ext uri="{FF2B5EF4-FFF2-40B4-BE49-F238E27FC236}">
                <a16:creationId xmlns:a16="http://schemas.microsoft.com/office/drawing/2014/main" id="{65F65568-B550-1DBE-71A7-F643132DCEEA}"/>
              </a:ext>
            </a:extLst>
          </p:cNvPr>
          <p:cNvSpPr/>
          <p:nvPr/>
        </p:nvSpPr>
        <p:spPr>
          <a:xfrm>
            <a:off x="4357394" y="153812"/>
            <a:ext cx="1308309" cy="44703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(N</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grpSp>
        <p:nvGrpSpPr>
          <p:cNvPr id="6" name="群組 5">
            <a:extLst>
              <a:ext uri="{FF2B5EF4-FFF2-40B4-BE49-F238E27FC236}">
                <a16:creationId xmlns:a16="http://schemas.microsoft.com/office/drawing/2014/main" id="{C09886B5-0C3B-314C-E037-BFDFF846726F}"/>
              </a:ext>
            </a:extLst>
          </p:cNvPr>
          <p:cNvGrpSpPr/>
          <p:nvPr/>
        </p:nvGrpSpPr>
        <p:grpSpPr>
          <a:xfrm>
            <a:off x="5803375" y="153812"/>
            <a:ext cx="3047457" cy="447037"/>
            <a:chOff x="2987586" y="2202724"/>
            <a:chExt cx="5031310" cy="738052"/>
          </a:xfrm>
        </p:grpSpPr>
        <p:sp>
          <p:nvSpPr>
            <p:cNvPr id="7" name="矩形 6">
              <a:extLst>
                <a:ext uri="{FF2B5EF4-FFF2-40B4-BE49-F238E27FC236}">
                  <a16:creationId xmlns:a16="http://schemas.microsoft.com/office/drawing/2014/main" id="{FD4E69B6-BF00-B2AD-F82A-3DA385386CF3}"/>
                </a:ext>
              </a:extLst>
            </p:cNvPr>
            <p:cNvSpPr/>
            <p:nvPr/>
          </p:nvSpPr>
          <p:spPr>
            <a:xfrm>
              <a:off x="2987586"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dirty="0">
                  <a:solidFill>
                    <a:schemeClr val="tx2"/>
                  </a:solidFill>
                  <a:latin typeface="Microsoft YaHei"/>
                  <a:ea typeface="Microsoft YaHei"/>
                  <a:cs typeface="Microsoft YaHei"/>
                  <a:sym typeface="Microsoft YaHei"/>
                </a:rPr>
                <a:t>A</a:t>
              </a:r>
              <a:endParaRPr lang="zh-TW" altLang="en-US" sz="1800" dirty="0">
                <a:solidFill>
                  <a:schemeClr val="tx2"/>
                </a:solidFill>
              </a:endParaRPr>
            </a:p>
          </p:txBody>
        </p:sp>
        <p:sp>
          <p:nvSpPr>
            <p:cNvPr id="8" name="矩形 7">
              <a:extLst>
                <a:ext uri="{FF2B5EF4-FFF2-40B4-BE49-F238E27FC236}">
                  <a16:creationId xmlns:a16="http://schemas.microsoft.com/office/drawing/2014/main" id="{456BF07C-B586-EEA1-692F-A92F700F2647}"/>
                </a:ext>
              </a:extLst>
            </p:cNvPr>
            <p:cNvSpPr/>
            <p:nvPr/>
          </p:nvSpPr>
          <p:spPr>
            <a:xfrm>
              <a:off x="5858896"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B</a:t>
              </a:r>
              <a:endParaRPr lang="zh-TW" altLang="en-US" sz="1800" b="1" dirty="0">
                <a:solidFill>
                  <a:schemeClr val="tx2"/>
                </a:solidFill>
                <a:latin typeface="Microsoft YaHei"/>
                <a:ea typeface="Microsoft YaHei"/>
                <a:cs typeface="Microsoft YaHei"/>
                <a:sym typeface="Microsoft YaHei"/>
              </a:endParaRPr>
            </a:p>
          </p:txBody>
        </p:sp>
        <p:sp>
          <p:nvSpPr>
            <p:cNvPr id="9" name="文字方塊 8">
              <a:extLst>
                <a:ext uri="{FF2B5EF4-FFF2-40B4-BE49-F238E27FC236}">
                  <a16:creationId xmlns:a16="http://schemas.microsoft.com/office/drawing/2014/main" id="{B428B1CF-C2FE-3572-BC2F-24D84124E98B}"/>
                </a:ext>
              </a:extLst>
            </p:cNvPr>
            <p:cNvSpPr txBox="1"/>
            <p:nvPr/>
          </p:nvSpPr>
          <p:spPr>
            <a:xfrm>
              <a:off x="5263861" y="2279362"/>
              <a:ext cx="595035" cy="584775"/>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marR="0" lvl="0" algn="l" rtl="0">
                <a:lnSpc>
                  <a:spcPct val="100000"/>
                </a:lnSpc>
                <a:spcBef>
                  <a:spcPts val="0"/>
                </a:spcBef>
                <a:spcAft>
                  <a:spcPts val="0"/>
                </a:spcAft>
              </a:defPPr>
              <a:lvl1pPr algn="ctr">
                <a:defRPr sz="3200" b="1">
                  <a:solidFill>
                    <a:schemeClr val="tx2"/>
                  </a:solidFill>
                  <a:latin typeface="Microsoft YaHei"/>
                  <a:ea typeface="Microsoft YaHei"/>
                  <a:cs typeface="Microsoft YaHei"/>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sz="1800" dirty="0">
                  <a:solidFill>
                    <a:schemeClr val="accent5"/>
                  </a:solidFill>
                </a:rPr>
                <a:t>，</a:t>
              </a:r>
            </a:p>
          </p:txBody>
        </p:sp>
      </p:grpSp>
    </p:spTree>
    <p:extLst>
      <p:ext uri="{BB962C8B-B14F-4D97-AF65-F5344CB8AC3E}">
        <p14:creationId xmlns:p14="http://schemas.microsoft.com/office/powerpoint/2010/main" val="9209561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679675" y="2106840"/>
            <a:ext cx="7981672"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你的家乡从以前到现在有什么改变？</a:t>
            </a:r>
            <a:endParaRPr lang="en-US" altLang="zh-CN" sz="3200" dirty="0">
              <a:solidFill>
                <a:schemeClr val="bg2"/>
              </a:solidFill>
            </a:endParaRPr>
          </a:p>
          <a:p>
            <a:r>
              <a:rPr lang="zh-CN" altLang="en-US" sz="3200" dirty="0">
                <a:solidFill>
                  <a:schemeClr val="bg2"/>
                </a:solidFill>
              </a:rPr>
              <a:t>请用</a:t>
            </a:r>
            <a:r>
              <a:rPr lang="zh-CN" altLang="en-US" sz="3200" dirty="0">
                <a:solidFill>
                  <a:schemeClr val="accent1"/>
                </a:solidFill>
              </a:rPr>
              <a:t>原来</a:t>
            </a:r>
            <a:r>
              <a:rPr lang="zh-CN" altLang="en-US" sz="3200" dirty="0">
                <a:solidFill>
                  <a:schemeClr val="bg2"/>
                </a:solidFill>
              </a:rPr>
              <a:t>造句</a:t>
            </a:r>
            <a:r>
              <a:rPr lang="zh-CN" altLang="en-US" sz="3200" spc="0" dirty="0">
                <a:solidFill>
                  <a:schemeClr val="bg2"/>
                </a:solidFill>
              </a:rPr>
              <a:t>。</a:t>
            </a:r>
          </a:p>
        </p:txBody>
      </p:sp>
      <p:sp>
        <p:nvSpPr>
          <p:cNvPr id="4" name="矩形 3">
            <a:extLst>
              <a:ext uri="{FF2B5EF4-FFF2-40B4-BE49-F238E27FC236}">
                <a16:creationId xmlns:a16="http://schemas.microsoft.com/office/drawing/2014/main" id="{65F65568-B550-1DBE-71A7-F643132DCEEA}"/>
              </a:ext>
            </a:extLst>
          </p:cNvPr>
          <p:cNvSpPr/>
          <p:nvPr/>
        </p:nvSpPr>
        <p:spPr>
          <a:xfrm>
            <a:off x="4357394" y="153812"/>
            <a:ext cx="1308309" cy="44703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(N</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grpSp>
        <p:nvGrpSpPr>
          <p:cNvPr id="6" name="群組 5">
            <a:extLst>
              <a:ext uri="{FF2B5EF4-FFF2-40B4-BE49-F238E27FC236}">
                <a16:creationId xmlns:a16="http://schemas.microsoft.com/office/drawing/2014/main" id="{C09886B5-0C3B-314C-E037-BFDFF846726F}"/>
              </a:ext>
            </a:extLst>
          </p:cNvPr>
          <p:cNvGrpSpPr/>
          <p:nvPr/>
        </p:nvGrpSpPr>
        <p:grpSpPr>
          <a:xfrm>
            <a:off x="5803375" y="153812"/>
            <a:ext cx="3047457" cy="447037"/>
            <a:chOff x="2987586" y="2202724"/>
            <a:chExt cx="5031310" cy="738052"/>
          </a:xfrm>
        </p:grpSpPr>
        <p:sp>
          <p:nvSpPr>
            <p:cNvPr id="7" name="矩形 6">
              <a:extLst>
                <a:ext uri="{FF2B5EF4-FFF2-40B4-BE49-F238E27FC236}">
                  <a16:creationId xmlns:a16="http://schemas.microsoft.com/office/drawing/2014/main" id="{FD4E69B6-BF00-B2AD-F82A-3DA385386CF3}"/>
                </a:ext>
              </a:extLst>
            </p:cNvPr>
            <p:cNvSpPr/>
            <p:nvPr/>
          </p:nvSpPr>
          <p:spPr>
            <a:xfrm>
              <a:off x="2987586"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dirty="0">
                  <a:solidFill>
                    <a:schemeClr val="tx2"/>
                  </a:solidFill>
                  <a:latin typeface="Microsoft YaHei"/>
                  <a:ea typeface="Microsoft YaHei"/>
                  <a:cs typeface="Microsoft YaHei"/>
                  <a:sym typeface="Microsoft YaHei"/>
                </a:rPr>
                <a:t>A</a:t>
              </a:r>
              <a:endParaRPr lang="zh-TW" altLang="en-US" sz="1800" dirty="0">
                <a:solidFill>
                  <a:schemeClr val="tx2"/>
                </a:solidFill>
              </a:endParaRPr>
            </a:p>
          </p:txBody>
        </p:sp>
        <p:sp>
          <p:nvSpPr>
            <p:cNvPr id="8" name="矩形 7">
              <a:extLst>
                <a:ext uri="{FF2B5EF4-FFF2-40B4-BE49-F238E27FC236}">
                  <a16:creationId xmlns:a16="http://schemas.microsoft.com/office/drawing/2014/main" id="{456BF07C-B586-EEA1-692F-A92F700F2647}"/>
                </a:ext>
              </a:extLst>
            </p:cNvPr>
            <p:cNvSpPr/>
            <p:nvPr/>
          </p:nvSpPr>
          <p:spPr>
            <a:xfrm>
              <a:off x="5858896"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B</a:t>
              </a:r>
              <a:endParaRPr lang="zh-TW" altLang="en-US" sz="1800" b="1" dirty="0">
                <a:solidFill>
                  <a:schemeClr val="tx2"/>
                </a:solidFill>
                <a:latin typeface="Microsoft YaHei"/>
                <a:ea typeface="Microsoft YaHei"/>
                <a:cs typeface="Microsoft YaHei"/>
                <a:sym typeface="Microsoft YaHei"/>
              </a:endParaRPr>
            </a:p>
          </p:txBody>
        </p:sp>
        <p:sp>
          <p:nvSpPr>
            <p:cNvPr id="9" name="文字方塊 8">
              <a:extLst>
                <a:ext uri="{FF2B5EF4-FFF2-40B4-BE49-F238E27FC236}">
                  <a16:creationId xmlns:a16="http://schemas.microsoft.com/office/drawing/2014/main" id="{B428B1CF-C2FE-3572-BC2F-24D84124E98B}"/>
                </a:ext>
              </a:extLst>
            </p:cNvPr>
            <p:cNvSpPr txBox="1"/>
            <p:nvPr/>
          </p:nvSpPr>
          <p:spPr>
            <a:xfrm>
              <a:off x="5263861" y="2279362"/>
              <a:ext cx="595035" cy="584775"/>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marR="0" lvl="0" algn="l" rtl="0">
                <a:lnSpc>
                  <a:spcPct val="100000"/>
                </a:lnSpc>
                <a:spcBef>
                  <a:spcPts val="0"/>
                </a:spcBef>
                <a:spcAft>
                  <a:spcPts val="0"/>
                </a:spcAft>
              </a:defPPr>
              <a:lvl1pPr algn="ctr">
                <a:defRPr sz="3200" b="1">
                  <a:solidFill>
                    <a:schemeClr val="tx2"/>
                  </a:solidFill>
                  <a:latin typeface="Microsoft YaHei"/>
                  <a:ea typeface="Microsoft YaHei"/>
                  <a:cs typeface="Microsoft YaHei"/>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sz="1800" dirty="0">
                  <a:solidFill>
                    <a:schemeClr val="accent5"/>
                  </a:solidFill>
                </a:rPr>
                <a:t>，</a:t>
              </a:r>
            </a:p>
          </p:txBody>
        </p:sp>
      </p:grpSp>
    </p:spTree>
    <p:extLst>
      <p:ext uri="{BB962C8B-B14F-4D97-AF65-F5344CB8AC3E}">
        <p14:creationId xmlns:p14="http://schemas.microsoft.com/office/powerpoint/2010/main" val="14558412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6C84F813-393A-E911-5C66-10CBB7F52467}"/>
              </a:ext>
            </a:extLst>
          </p:cNvPr>
          <p:cNvGrpSpPr/>
          <p:nvPr/>
        </p:nvGrpSpPr>
        <p:grpSpPr>
          <a:xfrm>
            <a:off x="486000" y="2202724"/>
            <a:ext cx="8172000" cy="738052"/>
            <a:chOff x="486000" y="2202724"/>
            <a:chExt cx="8172000" cy="738052"/>
          </a:xfrm>
        </p:grpSpPr>
        <p:sp>
          <p:nvSpPr>
            <p:cNvPr id="5" name="矩形 4">
              <a:extLst>
                <a:ext uri="{FF2B5EF4-FFF2-40B4-BE49-F238E27FC236}">
                  <a16:creationId xmlns:a16="http://schemas.microsoft.com/office/drawing/2014/main" id="{61581202-D62A-0443-43FA-31C590B53ED9}"/>
                </a:ext>
              </a:extLst>
            </p:cNvPr>
            <p:cNvSpPr/>
            <p:nvPr/>
          </p:nvSpPr>
          <p:spPr>
            <a:xfrm>
              <a:off x="486000" y="2202724"/>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3200" b="1" spc="600" dirty="0">
                  <a:solidFill>
                    <a:schemeClr val="tx2"/>
                  </a:solidFill>
                  <a:latin typeface="Microsoft YaHei"/>
                  <a:ea typeface="Microsoft YaHei"/>
                  <a:cs typeface="Microsoft YaHei"/>
                  <a:sym typeface="Microsoft YaHei"/>
                </a:rPr>
                <a:t>原来</a:t>
              </a:r>
              <a:r>
                <a:rPr lang="en-US" altLang="zh-TW" sz="3200" b="1" spc="600" dirty="0">
                  <a:solidFill>
                    <a:schemeClr val="tx2"/>
                  </a:solidFill>
                  <a:latin typeface="Microsoft YaHei"/>
                  <a:ea typeface="Microsoft YaHei"/>
                  <a:cs typeface="Microsoft YaHei"/>
                  <a:sym typeface="Microsoft YaHei"/>
                </a:rPr>
                <a:t>(adj</a:t>
              </a:r>
              <a:r>
                <a:rPr lang="en-US" altLang="zh-TW" sz="3200" b="1" dirty="0">
                  <a:solidFill>
                    <a:schemeClr val="tx2"/>
                  </a:solidFill>
                  <a:latin typeface="Microsoft YaHei"/>
                  <a:ea typeface="Microsoft YaHei"/>
                  <a:cs typeface="Microsoft YaHei"/>
                  <a:sym typeface="Microsoft YaHei"/>
                </a:rPr>
                <a:t>)</a:t>
              </a:r>
              <a:endParaRPr lang="zh-TW" altLang="en-US" sz="3200" dirty="0">
                <a:solidFill>
                  <a:schemeClr val="tx2"/>
                </a:solidFill>
              </a:endParaRPr>
            </a:p>
          </p:txBody>
        </p:sp>
        <p:sp>
          <p:nvSpPr>
            <p:cNvPr id="7" name="矩形 6">
              <a:extLst>
                <a:ext uri="{FF2B5EF4-FFF2-40B4-BE49-F238E27FC236}">
                  <a16:creationId xmlns:a16="http://schemas.microsoft.com/office/drawing/2014/main" id="{B635DC44-E48A-3849-CB61-074220C30D0D}"/>
                </a:ext>
              </a:extLst>
            </p:cNvPr>
            <p:cNvSpPr/>
            <p:nvPr/>
          </p:nvSpPr>
          <p:spPr>
            <a:xfrm>
              <a:off x="3852000"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3200" b="1" dirty="0">
                  <a:solidFill>
                    <a:schemeClr val="tx2"/>
                  </a:solidFill>
                  <a:latin typeface="Microsoft YaHei"/>
                  <a:ea typeface="Microsoft YaHei"/>
                  <a:cs typeface="Microsoft YaHei"/>
                  <a:sym typeface="Microsoft YaHei"/>
                </a:rPr>
                <a:t>的</a:t>
              </a:r>
              <a:endParaRPr lang="zh-TW" altLang="en-US" sz="3200" dirty="0">
                <a:solidFill>
                  <a:schemeClr val="tx2"/>
                </a:solidFill>
              </a:endParaRPr>
            </a:p>
          </p:txBody>
        </p:sp>
        <p:sp>
          <p:nvSpPr>
            <p:cNvPr id="9" name="矩形 8">
              <a:extLst>
                <a:ext uri="{FF2B5EF4-FFF2-40B4-BE49-F238E27FC236}">
                  <a16:creationId xmlns:a16="http://schemas.microsoft.com/office/drawing/2014/main" id="{B0EDC3FB-0402-9C49-7FF2-66911C3DE5BE}"/>
                </a:ext>
              </a:extLst>
            </p:cNvPr>
            <p:cNvSpPr/>
            <p:nvPr/>
          </p:nvSpPr>
          <p:spPr>
            <a:xfrm>
              <a:off x="6498000"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3200" b="1" spc="600" dirty="0">
                  <a:solidFill>
                    <a:schemeClr val="tx2"/>
                  </a:solidFill>
                  <a:latin typeface="Microsoft YaHei"/>
                  <a:ea typeface="Microsoft YaHei"/>
                  <a:cs typeface="Microsoft YaHei"/>
                  <a:sym typeface="Microsoft YaHei"/>
                </a:rPr>
                <a:t>N</a:t>
              </a:r>
              <a:endParaRPr lang="zh-TW" altLang="en-US" sz="3200" b="1" dirty="0">
                <a:solidFill>
                  <a:schemeClr val="tx2"/>
                </a:solidFill>
                <a:latin typeface="Microsoft YaHei"/>
                <a:ea typeface="Microsoft YaHei"/>
                <a:cs typeface="Microsoft YaHei"/>
                <a:sym typeface="Microsoft YaHei"/>
              </a:endParaRPr>
            </a:p>
          </p:txBody>
        </p:sp>
      </p:grpSp>
    </p:spTree>
    <p:extLst>
      <p:ext uri="{BB962C8B-B14F-4D97-AF65-F5344CB8AC3E}">
        <p14:creationId xmlns:p14="http://schemas.microsoft.com/office/powerpoint/2010/main" val="36415628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grpSp>
        <p:nvGrpSpPr>
          <p:cNvPr id="12" name="群組 11">
            <a:extLst>
              <a:ext uri="{FF2B5EF4-FFF2-40B4-BE49-F238E27FC236}">
                <a16:creationId xmlns:a16="http://schemas.microsoft.com/office/drawing/2014/main" id="{254F7F7F-62CF-F0FD-392E-B0552F2A1727}"/>
              </a:ext>
            </a:extLst>
          </p:cNvPr>
          <p:cNvGrpSpPr/>
          <p:nvPr/>
        </p:nvGrpSpPr>
        <p:grpSpPr>
          <a:xfrm>
            <a:off x="4639370" y="186562"/>
            <a:ext cx="4295523" cy="440707"/>
            <a:chOff x="3677488" y="181733"/>
            <a:chExt cx="4295523" cy="440707"/>
          </a:xfrm>
        </p:grpSpPr>
        <p:sp>
          <p:nvSpPr>
            <p:cNvPr id="4" name="矩形 3">
              <a:extLst>
                <a:ext uri="{FF2B5EF4-FFF2-40B4-BE49-F238E27FC236}">
                  <a16:creationId xmlns:a16="http://schemas.microsoft.com/office/drawing/2014/main" id="{C3105C66-084E-9E84-9249-5DD3F0F80056}"/>
                </a:ext>
              </a:extLst>
            </p:cNvPr>
            <p:cNvSpPr/>
            <p:nvPr/>
          </p:nvSpPr>
          <p:spPr>
            <a:xfrm>
              <a:off x="3677488" y="181733"/>
              <a:ext cx="1971336" cy="44070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000" b="1" spc="600" dirty="0">
                  <a:solidFill>
                    <a:schemeClr val="tx2"/>
                  </a:solidFill>
                  <a:latin typeface="Microsoft YaHei"/>
                  <a:ea typeface="Microsoft YaHei"/>
                  <a:cs typeface="Microsoft YaHei"/>
                  <a:sym typeface="Microsoft YaHei"/>
                </a:rPr>
                <a:t>原来</a:t>
              </a:r>
              <a:r>
                <a:rPr lang="en-US" altLang="zh-TW" sz="2000" b="1" spc="600" dirty="0">
                  <a:solidFill>
                    <a:schemeClr val="tx2"/>
                  </a:solidFill>
                  <a:latin typeface="Microsoft YaHei"/>
                  <a:ea typeface="Microsoft YaHei"/>
                  <a:cs typeface="Microsoft YaHei"/>
                  <a:sym typeface="Microsoft YaHei"/>
                </a:rPr>
                <a:t>(adj</a:t>
              </a:r>
              <a:r>
                <a:rPr lang="en-US" altLang="zh-TW" sz="2000" b="1" dirty="0">
                  <a:solidFill>
                    <a:schemeClr val="tx2"/>
                  </a:solidFill>
                  <a:latin typeface="Microsoft YaHei"/>
                  <a:ea typeface="Microsoft YaHei"/>
                  <a:cs typeface="Microsoft YaHei"/>
                  <a:sym typeface="Microsoft YaHei"/>
                </a:rPr>
                <a:t>)</a:t>
              </a:r>
              <a:endParaRPr lang="zh-TW" altLang="en-US" sz="2000" dirty="0">
                <a:solidFill>
                  <a:schemeClr val="tx2"/>
                </a:solidFill>
              </a:endParaRPr>
            </a:p>
          </p:txBody>
        </p:sp>
        <p:sp>
          <p:nvSpPr>
            <p:cNvPr id="5" name="矩形 4">
              <a:extLst>
                <a:ext uri="{FF2B5EF4-FFF2-40B4-BE49-F238E27FC236}">
                  <a16:creationId xmlns:a16="http://schemas.microsoft.com/office/drawing/2014/main" id="{FB8A8A25-6F56-38D9-2F30-C15F99C8DAD4}"/>
                </a:ext>
              </a:extLst>
            </p:cNvPr>
            <p:cNvSpPr/>
            <p:nvPr/>
          </p:nvSpPr>
          <p:spPr>
            <a:xfrm>
              <a:off x="5773158" y="181733"/>
              <a:ext cx="1037760" cy="44070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000" b="1" dirty="0">
                  <a:solidFill>
                    <a:schemeClr val="tx2"/>
                  </a:solidFill>
                  <a:latin typeface="Microsoft YaHei"/>
                  <a:ea typeface="Microsoft YaHei"/>
                  <a:cs typeface="Microsoft YaHei"/>
                  <a:sym typeface="Microsoft YaHei"/>
                </a:rPr>
                <a:t>的</a:t>
              </a:r>
              <a:endParaRPr lang="zh-TW" altLang="en-US" sz="2000" dirty="0">
                <a:solidFill>
                  <a:schemeClr val="tx2"/>
                </a:solidFill>
              </a:endParaRPr>
            </a:p>
          </p:txBody>
        </p:sp>
        <p:sp>
          <p:nvSpPr>
            <p:cNvPr id="6" name="矩形 5">
              <a:extLst>
                <a:ext uri="{FF2B5EF4-FFF2-40B4-BE49-F238E27FC236}">
                  <a16:creationId xmlns:a16="http://schemas.microsoft.com/office/drawing/2014/main" id="{4E5E3528-ED31-5588-DCEE-52410592EDED}"/>
                </a:ext>
              </a:extLst>
            </p:cNvPr>
            <p:cNvSpPr/>
            <p:nvPr/>
          </p:nvSpPr>
          <p:spPr>
            <a:xfrm>
              <a:off x="6935251" y="181733"/>
              <a:ext cx="1037760" cy="44070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000" b="1" spc="600" dirty="0">
                  <a:solidFill>
                    <a:schemeClr val="tx2"/>
                  </a:solidFill>
                  <a:latin typeface="Microsoft YaHei"/>
                  <a:ea typeface="Microsoft YaHei"/>
                  <a:cs typeface="Microsoft YaHei"/>
                  <a:sym typeface="Microsoft YaHei"/>
                </a:rPr>
                <a:t>N</a:t>
              </a:r>
              <a:endParaRPr lang="zh-TW" altLang="en-US" sz="2000" b="1" dirty="0">
                <a:solidFill>
                  <a:schemeClr val="tx2"/>
                </a:solidFill>
                <a:latin typeface="Microsoft YaHei"/>
                <a:ea typeface="Microsoft YaHei"/>
                <a:cs typeface="Microsoft YaHei"/>
                <a:sym typeface="Microsoft YaHei"/>
              </a:endParaRPr>
            </a:p>
          </p:txBody>
        </p:sp>
      </p:grpSp>
      <p:sp>
        <p:nvSpPr>
          <p:cNvPr id="13" name="文字方塊 12">
            <a:extLst>
              <a:ext uri="{FF2B5EF4-FFF2-40B4-BE49-F238E27FC236}">
                <a16:creationId xmlns:a16="http://schemas.microsoft.com/office/drawing/2014/main" id="{4B9B59F5-CECB-9EE3-3416-F8E2265E58BF}"/>
              </a:ext>
            </a:extLst>
          </p:cNvPr>
          <p:cNvSpPr txBox="1"/>
          <p:nvPr/>
        </p:nvSpPr>
        <p:spPr>
          <a:xfrm>
            <a:off x="923332" y="1089100"/>
            <a:ext cx="7494359"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accent1"/>
                </a:solidFill>
              </a:rPr>
              <a:t>原来</a:t>
            </a:r>
            <a:r>
              <a:rPr lang="zh-CN" altLang="en-US" sz="3200" dirty="0">
                <a:solidFill>
                  <a:schemeClr val="bg2"/>
                </a:solidFill>
              </a:rPr>
              <a:t>的计划因为太花钱被放弃了，</a:t>
            </a:r>
            <a:endParaRPr lang="en-US" altLang="zh-CN" sz="3200" dirty="0">
              <a:solidFill>
                <a:schemeClr val="bg2"/>
              </a:solidFill>
            </a:endParaRPr>
          </a:p>
          <a:p>
            <a:r>
              <a:rPr lang="zh-CN" altLang="en-US" sz="3200" dirty="0">
                <a:solidFill>
                  <a:schemeClr val="bg2"/>
                </a:solidFill>
              </a:rPr>
              <a:t>现在他们在想一个新的</a:t>
            </a:r>
            <a:r>
              <a:rPr lang="zh-TW" altLang="en-US" sz="3200" dirty="0">
                <a:solidFill>
                  <a:schemeClr val="bg2"/>
                </a:solidFill>
              </a:rPr>
              <a:t>。</a:t>
            </a:r>
            <a:endParaRPr lang="zh-CN" altLang="en-US" sz="3200" dirty="0">
              <a:solidFill>
                <a:schemeClr val="bg2"/>
              </a:solidFill>
            </a:endParaRPr>
          </a:p>
        </p:txBody>
      </p:sp>
      <p:pic>
        <p:nvPicPr>
          <p:cNvPr id="14" name="Picture 2" descr="工作上沒有理所當然的事！面對出差挫折，旅館服務員的一句話點醒了我| 大數聚Big Data Group">
            <a:extLst>
              <a:ext uri="{FF2B5EF4-FFF2-40B4-BE49-F238E27FC236}">
                <a16:creationId xmlns:a16="http://schemas.microsoft.com/office/drawing/2014/main" id="{6D18F75F-74FE-1361-55DF-057035517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427" y="2696639"/>
            <a:ext cx="3883146"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407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赚</a:t>
            </a:r>
            <a:endParaRPr lang="zh-TW" altLang="en-US" dirty="0">
              <a:solidFill>
                <a:schemeClr val="bg1"/>
              </a:solidFill>
            </a:endParaRPr>
          </a:p>
        </p:txBody>
      </p:sp>
      <p:sp>
        <p:nvSpPr>
          <p:cNvPr id="3" name="文字方塊 2">
            <a:extLst>
              <a:ext uri="{FF2B5EF4-FFF2-40B4-BE49-F238E27FC236}">
                <a16:creationId xmlns:a16="http://schemas.microsoft.com/office/drawing/2014/main" id="{D93CE6FC-9001-8360-F2EE-447F98BE706B}"/>
              </a:ext>
            </a:extLst>
          </p:cNvPr>
          <p:cNvSpPr txBox="1"/>
          <p:nvPr/>
        </p:nvSpPr>
        <p:spPr>
          <a:xfrm>
            <a:off x="1312133" y="2571750"/>
            <a:ext cx="651973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这份工作让他</a:t>
            </a:r>
            <a:r>
              <a:rPr lang="zh-CN" altLang="en-US" sz="3200" dirty="0">
                <a:solidFill>
                  <a:schemeClr val="accent1"/>
                </a:solidFill>
              </a:rPr>
              <a:t>赚</a:t>
            </a:r>
            <a:r>
              <a:rPr lang="zh-CN" altLang="en-US" sz="3200" dirty="0">
                <a:solidFill>
                  <a:schemeClr val="bg2"/>
                </a:solidFill>
              </a:rPr>
              <a:t>了很多</a:t>
            </a:r>
            <a:r>
              <a:rPr lang="zh-CN" altLang="en-US" sz="3200" dirty="0"/>
              <a:t>经验</a:t>
            </a:r>
            <a:r>
              <a:rPr lang="zh-CN" altLang="en-US" sz="3200" dirty="0">
                <a:solidFill>
                  <a:schemeClr val="bg2"/>
                </a:solidFill>
              </a:rPr>
              <a:t>。</a:t>
            </a:r>
          </a:p>
        </p:txBody>
      </p:sp>
    </p:spTree>
    <p:extLst>
      <p:ext uri="{BB962C8B-B14F-4D97-AF65-F5344CB8AC3E}">
        <p14:creationId xmlns:p14="http://schemas.microsoft.com/office/powerpoint/2010/main" val="20074610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grpSp>
        <p:nvGrpSpPr>
          <p:cNvPr id="12" name="群組 11">
            <a:extLst>
              <a:ext uri="{FF2B5EF4-FFF2-40B4-BE49-F238E27FC236}">
                <a16:creationId xmlns:a16="http://schemas.microsoft.com/office/drawing/2014/main" id="{254F7F7F-62CF-F0FD-392E-B0552F2A1727}"/>
              </a:ext>
            </a:extLst>
          </p:cNvPr>
          <p:cNvGrpSpPr/>
          <p:nvPr/>
        </p:nvGrpSpPr>
        <p:grpSpPr>
          <a:xfrm>
            <a:off x="4639370" y="186562"/>
            <a:ext cx="4295523" cy="440707"/>
            <a:chOff x="3677488" y="181733"/>
            <a:chExt cx="4295523" cy="440707"/>
          </a:xfrm>
        </p:grpSpPr>
        <p:sp>
          <p:nvSpPr>
            <p:cNvPr id="4" name="矩形 3">
              <a:extLst>
                <a:ext uri="{FF2B5EF4-FFF2-40B4-BE49-F238E27FC236}">
                  <a16:creationId xmlns:a16="http://schemas.microsoft.com/office/drawing/2014/main" id="{C3105C66-084E-9E84-9249-5DD3F0F80056}"/>
                </a:ext>
              </a:extLst>
            </p:cNvPr>
            <p:cNvSpPr/>
            <p:nvPr/>
          </p:nvSpPr>
          <p:spPr>
            <a:xfrm>
              <a:off x="3677488" y="181733"/>
              <a:ext cx="1971336" cy="44070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000" b="1" spc="600" dirty="0">
                  <a:solidFill>
                    <a:schemeClr val="tx2"/>
                  </a:solidFill>
                  <a:latin typeface="Microsoft YaHei"/>
                  <a:ea typeface="Microsoft YaHei"/>
                  <a:cs typeface="Microsoft YaHei"/>
                  <a:sym typeface="Microsoft YaHei"/>
                </a:rPr>
                <a:t>原来</a:t>
              </a:r>
              <a:r>
                <a:rPr lang="en-US" altLang="zh-TW" sz="2000" b="1" spc="600" dirty="0">
                  <a:solidFill>
                    <a:schemeClr val="tx2"/>
                  </a:solidFill>
                  <a:latin typeface="Microsoft YaHei"/>
                  <a:ea typeface="Microsoft YaHei"/>
                  <a:cs typeface="Microsoft YaHei"/>
                  <a:sym typeface="Microsoft YaHei"/>
                </a:rPr>
                <a:t>(adj</a:t>
              </a:r>
              <a:r>
                <a:rPr lang="en-US" altLang="zh-TW" sz="2000" b="1" dirty="0">
                  <a:solidFill>
                    <a:schemeClr val="tx2"/>
                  </a:solidFill>
                  <a:latin typeface="Microsoft YaHei"/>
                  <a:ea typeface="Microsoft YaHei"/>
                  <a:cs typeface="Microsoft YaHei"/>
                  <a:sym typeface="Microsoft YaHei"/>
                </a:rPr>
                <a:t>)</a:t>
              </a:r>
              <a:endParaRPr lang="zh-TW" altLang="en-US" sz="2000" dirty="0">
                <a:solidFill>
                  <a:schemeClr val="tx2"/>
                </a:solidFill>
              </a:endParaRPr>
            </a:p>
          </p:txBody>
        </p:sp>
        <p:sp>
          <p:nvSpPr>
            <p:cNvPr id="5" name="矩形 4">
              <a:extLst>
                <a:ext uri="{FF2B5EF4-FFF2-40B4-BE49-F238E27FC236}">
                  <a16:creationId xmlns:a16="http://schemas.microsoft.com/office/drawing/2014/main" id="{FB8A8A25-6F56-38D9-2F30-C15F99C8DAD4}"/>
                </a:ext>
              </a:extLst>
            </p:cNvPr>
            <p:cNvSpPr/>
            <p:nvPr/>
          </p:nvSpPr>
          <p:spPr>
            <a:xfrm>
              <a:off x="5773158" y="181733"/>
              <a:ext cx="1037760" cy="44070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000" b="1" dirty="0">
                  <a:solidFill>
                    <a:schemeClr val="tx2"/>
                  </a:solidFill>
                  <a:latin typeface="Microsoft YaHei"/>
                  <a:ea typeface="Microsoft YaHei"/>
                  <a:cs typeface="Microsoft YaHei"/>
                  <a:sym typeface="Microsoft YaHei"/>
                </a:rPr>
                <a:t>的</a:t>
              </a:r>
              <a:endParaRPr lang="zh-TW" altLang="en-US" sz="2000" dirty="0">
                <a:solidFill>
                  <a:schemeClr val="tx2"/>
                </a:solidFill>
              </a:endParaRPr>
            </a:p>
          </p:txBody>
        </p:sp>
        <p:sp>
          <p:nvSpPr>
            <p:cNvPr id="6" name="矩形 5">
              <a:extLst>
                <a:ext uri="{FF2B5EF4-FFF2-40B4-BE49-F238E27FC236}">
                  <a16:creationId xmlns:a16="http://schemas.microsoft.com/office/drawing/2014/main" id="{4E5E3528-ED31-5588-DCEE-52410592EDED}"/>
                </a:ext>
              </a:extLst>
            </p:cNvPr>
            <p:cNvSpPr/>
            <p:nvPr/>
          </p:nvSpPr>
          <p:spPr>
            <a:xfrm>
              <a:off x="6935251" y="181733"/>
              <a:ext cx="1037760" cy="44070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000" b="1" spc="600" dirty="0">
                  <a:solidFill>
                    <a:schemeClr val="tx2"/>
                  </a:solidFill>
                  <a:latin typeface="Microsoft YaHei"/>
                  <a:ea typeface="Microsoft YaHei"/>
                  <a:cs typeface="Microsoft YaHei"/>
                  <a:sym typeface="Microsoft YaHei"/>
                </a:rPr>
                <a:t>N</a:t>
              </a:r>
              <a:endParaRPr lang="zh-TW" altLang="en-US" sz="2000" b="1" dirty="0">
                <a:solidFill>
                  <a:schemeClr val="tx2"/>
                </a:solidFill>
                <a:latin typeface="Microsoft YaHei"/>
                <a:ea typeface="Microsoft YaHei"/>
                <a:cs typeface="Microsoft YaHei"/>
                <a:sym typeface="Microsoft YaHei"/>
              </a:endParaRPr>
            </a:p>
          </p:txBody>
        </p:sp>
      </p:grpSp>
      <p:sp>
        <p:nvSpPr>
          <p:cNvPr id="13" name="文字方塊 12">
            <a:extLst>
              <a:ext uri="{FF2B5EF4-FFF2-40B4-BE49-F238E27FC236}">
                <a16:creationId xmlns:a16="http://schemas.microsoft.com/office/drawing/2014/main" id="{4B9B59F5-CECB-9EE3-3416-F8E2265E58BF}"/>
              </a:ext>
            </a:extLst>
          </p:cNvPr>
          <p:cNvSpPr txBox="1"/>
          <p:nvPr/>
        </p:nvSpPr>
        <p:spPr>
          <a:xfrm>
            <a:off x="1897957" y="1089100"/>
            <a:ext cx="5545108"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他</a:t>
            </a:r>
            <a:r>
              <a:rPr lang="zh-CN" altLang="en-US" sz="3200" dirty="0">
                <a:solidFill>
                  <a:schemeClr val="accent1"/>
                </a:solidFill>
              </a:rPr>
              <a:t>原来</a:t>
            </a:r>
            <a:r>
              <a:rPr lang="zh-CN" altLang="en-US" sz="3200" dirty="0">
                <a:solidFill>
                  <a:schemeClr val="bg2"/>
                </a:solidFill>
              </a:rPr>
              <a:t>的那支笔不见了，</a:t>
            </a:r>
            <a:endParaRPr lang="en-US" altLang="zh-CN" sz="3200" dirty="0">
              <a:solidFill>
                <a:schemeClr val="bg2"/>
              </a:solidFill>
            </a:endParaRPr>
          </a:p>
          <a:p>
            <a:r>
              <a:rPr lang="zh-CN" altLang="en-US" sz="3200" dirty="0">
                <a:solidFill>
                  <a:schemeClr val="bg2"/>
                </a:solidFill>
              </a:rPr>
              <a:t>她送了一支新的给他</a:t>
            </a:r>
            <a:r>
              <a:rPr lang="zh-TW" altLang="en-US" sz="3200" dirty="0">
                <a:solidFill>
                  <a:schemeClr val="bg2"/>
                </a:solidFill>
              </a:rPr>
              <a:t>。</a:t>
            </a:r>
            <a:endParaRPr lang="zh-CN" altLang="en-US" sz="3200" dirty="0">
              <a:solidFill>
                <a:schemeClr val="bg2"/>
              </a:solidFill>
            </a:endParaRPr>
          </a:p>
        </p:txBody>
      </p:sp>
      <p:pic>
        <p:nvPicPr>
          <p:cNvPr id="3" name="Picture 2" descr="Front view man holding a pen mock-up">
            <a:extLst>
              <a:ext uri="{FF2B5EF4-FFF2-40B4-BE49-F238E27FC236}">
                <a16:creationId xmlns:a16="http://schemas.microsoft.com/office/drawing/2014/main" id="{307AEFA7-FE68-281A-99FD-72E629B24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465" y="2696639"/>
            <a:ext cx="288307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8087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grpSp>
        <p:nvGrpSpPr>
          <p:cNvPr id="12" name="群組 11">
            <a:extLst>
              <a:ext uri="{FF2B5EF4-FFF2-40B4-BE49-F238E27FC236}">
                <a16:creationId xmlns:a16="http://schemas.microsoft.com/office/drawing/2014/main" id="{254F7F7F-62CF-F0FD-392E-B0552F2A1727}"/>
              </a:ext>
            </a:extLst>
          </p:cNvPr>
          <p:cNvGrpSpPr/>
          <p:nvPr/>
        </p:nvGrpSpPr>
        <p:grpSpPr>
          <a:xfrm>
            <a:off x="4639370" y="186562"/>
            <a:ext cx="4295523" cy="440707"/>
            <a:chOff x="3677488" y="181733"/>
            <a:chExt cx="4295523" cy="440707"/>
          </a:xfrm>
        </p:grpSpPr>
        <p:sp>
          <p:nvSpPr>
            <p:cNvPr id="4" name="矩形 3">
              <a:extLst>
                <a:ext uri="{FF2B5EF4-FFF2-40B4-BE49-F238E27FC236}">
                  <a16:creationId xmlns:a16="http://schemas.microsoft.com/office/drawing/2014/main" id="{C3105C66-084E-9E84-9249-5DD3F0F80056}"/>
                </a:ext>
              </a:extLst>
            </p:cNvPr>
            <p:cNvSpPr/>
            <p:nvPr/>
          </p:nvSpPr>
          <p:spPr>
            <a:xfrm>
              <a:off x="3677488" y="181733"/>
              <a:ext cx="1971336" cy="44070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000" b="1" spc="600" dirty="0">
                  <a:solidFill>
                    <a:schemeClr val="tx2"/>
                  </a:solidFill>
                  <a:latin typeface="Microsoft YaHei"/>
                  <a:ea typeface="Microsoft YaHei"/>
                  <a:cs typeface="Microsoft YaHei"/>
                  <a:sym typeface="Microsoft YaHei"/>
                </a:rPr>
                <a:t>原来</a:t>
              </a:r>
              <a:r>
                <a:rPr lang="en-US" altLang="zh-TW" sz="2000" b="1" spc="600" dirty="0">
                  <a:solidFill>
                    <a:schemeClr val="tx2"/>
                  </a:solidFill>
                  <a:latin typeface="Microsoft YaHei"/>
                  <a:ea typeface="Microsoft YaHei"/>
                  <a:cs typeface="Microsoft YaHei"/>
                  <a:sym typeface="Microsoft YaHei"/>
                </a:rPr>
                <a:t>(adj</a:t>
              </a:r>
              <a:r>
                <a:rPr lang="en-US" altLang="zh-TW" sz="2000" b="1" dirty="0">
                  <a:solidFill>
                    <a:schemeClr val="tx2"/>
                  </a:solidFill>
                  <a:latin typeface="Microsoft YaHei"/>
                  <a:ea typeface="Microsoft YaHei"/>
                  <a:cs typeface="Microsoft YaHei"/>
                  <a:sym typeface="Microsoft YaHei"/>
                </a:rPr>
                <a:t>)</a:t>
              </a:r>
              <a:endParaRPr lang="zh-TW" altLang="en-US" sz="2000" dirty="0">
                <a:solidFill>
                  <a:schemeClr val="tx2"/>
                </a:solidFill>
              </a:endParaRPr>
            </a:p>
          </p:txBody>
        </p:sp>
        <p:sp>
          <p:nvSpPr>
            <p:cNvPr id="5" name="矩形 4">
              <a:extLst>
                <a:ext uri="{FF2B5EF4-FFF2-40B4-BE49-F238E27FC236}">
                  <a16:creationId xmlns:a16="http://schemas.microsoft.com/office/drawing/2014/main" id="{FB8A8A25-6F56-38D9-2F30-C15F99C8DAD4}"/>
                </a:ext>
              </a:extLst>
            </p:cNvPr>
            <p:cNvSpPr/>
            <p:nvPr/>
          </p:nvSpPr>
          <p:spPr>
            <a:xfrm>
              <a:off x="5773158" y="181733"/>
              <a:ext cx="1037760" cy="44070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000" b="1" dirty="0">
                  <a:solidFill>
                    <a:schemeClr val="tx2"/>
                  </a:solidFill>
                  <a:latin typeface="Microsoft YaHei"/>
                  <a:ea typeface="Microsoft YaHei"/>
                  <a:cs typeface="Microsoft YaHei"/>
                  <a:sym typeface="Microsoft YaHei"/>
                </a:rPr>
                <a:t>的</a:t>
              </a:r>
              <a:endParaRPr lang="zh-TW" altLang="en-US" sz="2000" dirty="0">
                <a:solidFill>
                  <a:schemeClr val="tx2"/>
                </a:solidFill>
              </a:endParaRPr>
            </a:p>
          </p:txBody>
        </p:sp>
        <p:sp>
          <p:nvSpPr>
            <p:cNvPr id="6" name="矩形 5">
              <a:extLst>
                <a:ext uri="{FF2B5EF4-FFF2-40B4-BE49-F238E27FC236}">
                  <a16:creationId xmlns:a16="http://schemas.microsoft.com/office/drawing/2014/main" id="{4E5E3528-ED31-5588-DCEE-52410592EDED}"/>
                </a:ext>
              </a:extLst>
            </p:cNvPr>
            <p:cNvSpPr/>
            <p:nvPr/>
          </p:nvSpPr>
          <p:spPr>
            <a:xfrm>
              <a:off x="6935251" y="181733"/>
              <a:ext cx="1037760" cy="44070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000" b="1" spc="600" dirty="0">
                  <a:solidFill>
                    <a:schemeClr val="tx2"/>
                  </a:solidFill>
                  <a:latin typeface="Microsoft YaHei"/>
                  <a:ea typeface="Microsoft YaHei"/>
                  <a:cs typeface="Microsoft YaHei"/>
                  <a:sym typeface="Microsoft YaHei"/>
                </a:rPr>
                <a:t>N</a:t>
              </a:r>
              <a:endParaRPr lang="zh-TW" altLang="en-US" sz="2000" b="1" dirty="0">
                <a:solidFill>
                  <a:schemeClr val="tx2"/>
                </a:solidFill>
                <a:latin typeface="Microsoft YaHei"/>
                <a:ea typeface="Microsoft YaHei"/>
                <a:cs typeface="Microsoft YaHei"/>
                <a:sym typeface="Microsoft YaHei"/>
              </a:endParaRPr>
            </a:p>
          </p:txBody>
        </p:sp>
      </p:grpSp>
      <p:sp>
        <p:nvSpPr>
          <p:cNvPr id="13" name="文字方塊 12">
            <a:extLst>
              <a:ext uri="{FF2B5EF4-FFF2-40B4-BE49-F238E27FC236}">
                <a16:creationId xmlns:a16="http://schemas.microsoft.com/office/drawing/2014/main" id="{4B9B59F5-CECB-9EE3-3416-F8E2265E58BF}"/>
              </a:ext>
            </a:extLst>
          </p:cNvPr>
          <p:cNvSpPr txBox="1"/>
          <p:nvPr/>
        </p:nvSpPr>
        <p:spPr>
          <a:xfrm>
            <a:off x="199693" y="2571750"/>
            <a:ext cx="887935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accent1"/>
                </a:solidFill>
              </a:rPr>
              <a:t>原来</a:t>
            </a:r>
            <a:r>
              <a:rPr lang="zh-CN" altLang="en-US" sz="3200" dirty="0">
                <a:solidFill>
                  <a:schemeClr val="bg2"/>
                </a:solidFill>
              </a:rPr>
              <a:t>的车子坏掉了，他只好赚钱买新的</a:t>
            </a:r>
            <a:r>
              <a:rPr lang="zh-CN" altLang="en-US" sz="3200" spc="0" dirty="0">
                <a:solidFill>
                  <a:schemeClr val="bg2"/>
                </a:solidFill>
              </a:rPr>
              <a:t>。</a:t>
            </a:r>
          </a:p>
        </p:txBody>
      </p:sp>
    </p:spTree>
    <p:extLst>
      <p:ext uri="{BB962C8B-B14F-4D97-AF65-F5344CB8AC3E}">
        <p14:creationId xmlns:p14="http://schemas.microsoft.com/office/powerpoint/2010/main" val="4791249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grpSp>
        <p:nvGrpSpPr>
          <p:cNvPr id="12" name="群組 11">
            <a:extLst>
              <a:ext uri="{FF2B5EF4-FFF2-40B4-BE49-F238E27FC236}">
                <a16:creationId xmlns:a16="http://schemas.microsoft.com/office/drawing/2014/main" id="{254F7F7F-62CF-F0FD-392E-B0552F2A1727}"/>
              </a:ext>
            </a:extLst>
          </p:cNvPr>
          <p:cNvGrpSpPr/>
          <p:nvPr/>
        </p:nvGrpSpPr>
        <p:grpSpPr>
          <a:xfrm>
            <a:off x="4639370" y="186562"/>
            <a:ext cx="4295523" cy="440707"/>
            <a:chOff x="3677488" y="181733"/>
            <a:chExt cx="4295523" cy="440707"/>
          </a:xfrm>
        </p:grpSpPr>
        <p:sp>
          <p:nvSpPr>
            <p:cNvPr id="4" name="矩形 3">
              <a:extLst>
                <a:ext uri="{FF2B5EF4-FFF2-40B4-BE49-F238E27FC236}">
                  <a16:creationId xmlns:a16="http://schemas.microsoft.com/office/drawing/2014/main" id="{C3105C66-084E-9E84-9249-5DD3F0F80056}"/>
                </a:ext>
              </a:extLst>
            </p:cNvPr>
            <p:cNvSpPr/>
            <p:nvPr/>
          </p:nvSpPr>
          <p:spPr>
            <a:xfrm>
              <a:off x="3677488" y="181733"/>
              <a:ext cx="1971336" cy="44070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000" b="1" spc="600" dirty="0">
                  <a:solidFill>
                    <a:schemeClr val="tx2"/>
                  </a:solidFill>
                  <a:latin typeface="Microsoft YaHei"/>
                  <a:ea typeface="Microsoft YaHei"/>
                  <a:cs typeface="Microsoft YaHei"/>
                  <a:sym typeface="Microsoft YaHei"/>
                </a:rPr>
                <a:t>原来</a:t>
              </a:r>
              <a:r>
                <a:rPr lang="en-US" altLang="zh-TW" sz="2000" b="1" spc="600" dirty="0">
                  <a:solidFill>
                    <a:schemeClr val="tx2"/>
                  </a:solidFill>
                  <a:latin typeface="Microsoft YaHei"/>
                  <a:ea typeface="Microsoft YaHei"/>
                  <a:cs typeface="Microsoft YaHei"/>
                  <a:sym typeface="Microsoft YaHei"/>
                </a:rPr>
                <a:t>(adj</a:t>
              </a:r>
              <a:r>
                <a:rPr lang="en-US" altLang="zh-TW" sz="2000" b="1" dirty="0">
                  <a:solidFill>
                    <a:schemeClr val="tx2"/>
                  </a:solidFill>
                  <a:latin typeface="Microsoft YaHei"/>
                  <a:ea typeface="Microsoft YaHei"/>
                  <a:cs typeface="Microsoft YaHei"/>
                  <a:sym typeface="Microsoft YaHei"/>
                </a:rPr>
                <a:t>)</a:t>
              </a:r>
              <a:endParaRPr lang="zh-TW" altLang="en-US" sz="2000" dirty="0">
                <a:solidFill>
                  <a:schemeClr val="tx2"/>
                </a:solidFill>
              </a:endParaRPr>
            </a:p>
          </p:txBody>
        </p:sp>
        <p:sp>
          <p:nvSpPr>
            <p:cNvPr id="5" name="矩形 4">
              <a:extLst>
                <a:ext uri="{FF2B5EF4-FFF2-40B4-BE49-F238E27FC236}">
                  <a16:creationId xmlns:a16="http://schemas.microsoft.com/office/drawing/2014/main" id="{FB8A8A25-6F56-38D9-2F30-C15F99C8DAD4}"/>
                </a:ext>
              </a:extLst>
            </p:cNvPr>
            <p:cNvSpPr/>
            <p:nvPr/>
          </p:nvSpPr>
          <p:spPr>
            <a:xfrm>
              <a:off x="5773158" y="181733"/>
              <a:ext cx="1037760" cy="44070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000" b="1" dirty="0">
                  <a:solidFill>
                    <a:schemeClr val="tx2"/>
                  </a:solidFill>
                  <a:latin typeface="Microsoft YaHei"/>
                  <a:ea typeface="Microsoft YaHei"/>
                  <a:cs typeface="Microsoft YaHei"/>
                  <a:sym typeface="Microsoft YaHei"/>
                </a:rPr>
                <a:t>的</a:t>
              </a:r>
              <a:endParaRPr lang="zh-TW" altLang="en-US" sz="2000" dirty="0">
                <a:solidFill>
                  <a:schemeClr val="tx2"/>
                </a:solidFill>
              </a:endParaRPr>
            </a:p>
          </p:txBody>
        </p:sp>
        <p:sp>
          <p:nvSpPr>
            <p:cNvPr id="6" name="矩形 5">
              <a:extLst>
                <a:ext uri="{FF2B5EF4-FFF2-40B4-BE49-F238E27FC236}">
                  <a16:creationId xmlns:a16="http://schemas.microsoft.com/office/drawing/2014/main" id="{4E5E3528-ED31-5588-DCEE-52410592EDED}"/>
                </a:ext>
              </a:extLst>
            </p:cNvPr>
            <p:cNvSpPr/>
            <p:nvPr/>
          </p:nvSpPr>
          <p:spPr>
            <a:xfrm>
              <a:off x="6935251" y="181733"/>
              <a:ext cx="1037760" cy="44070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000" b="1" spc="600" dirty="0">
                  <a:solidFill>
                    <a:schemeClr val="tx2"/>
                  </a:solidFill>
                  <a:latin typeface="Microsoft YaHei"/>
                  <a:ea typeface="Microsoft YaHei"/>
                  <a:cs typeface="Microsoft YaHei"/>
                  <a:sym typeface="Microsoft YaHei"/>
                </a:rPr>
                <a:t>N</a:t>
              </a:r>
              <a:endParaRPr lang="zh-TW" altLang="en-US" sz="2000" b="1" dirty="0">
                <a:solidFill>
                  <a:schemeClr val="tx2"/>
                </a:solidFill>
                <a:latin typeface="Microsoft YaHei"/>
                <a:ea typeface="Microsoft YaHei"/>
                <a:cs typeface="Microsoft YaHei"/>
                <a:sym typeface="Microsoft YaHei"/>
              </a:endParaRPr>
            </a:p>
          </p:txBody>
        </p:sp>
      </p:grpSp>
      <p:sp>
        <p:nvSpPr>
          <p:cNvPr id="13" name="文字方塊 12">
            <a:extLst>
              <a:ext uri="{FF2B5EF4-FFF2-40B4-BE49-F238E27FC236}">
                <a16:creationId xmlns:a16="http://schemas.microsoft.com/office/drawing/2014/main" id="{4B9B59F5-CECB-9EE3-3416-F8E2265E58BF}"/>
              </a:ext>
            </a:extLst>
          </p:cNvPr>
          <p:cNvSpPr txBox="1"/>
          <p:nvPr/>
        </p:nvSpPr>
        <p:spPr>
          <a:xfrm>
            <a:off x="1661631" y="2147207"/>
            <a:ext cx="5955476"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accent1"/>
                </a:solidFill>
              </a:rPr>
              <a:t>原来</a:t>
            </a:r>
            <a:r>
              <a:rPr lang="zh-CN" altLang="en-US" sz="3200" dirty="0">
                <a:solidFill>
                  <a:schemeClr val="bg2"/>
                </a:solidFill>
              </a:rPr>
              <a:t>的调查方式是错误的</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他们正在重新进行调查</a:t>
            </a:r>
            <a:r>
              <a:rPr lang="zh-CN" altLang="en-US" sz="3200" spc="0" dirty="0">
                <a:solidFill>
                  <a:schemeClr val="bg2"/>
                </a:solidFill>
              </a:rPr>
              <a:t>。</a:t>
            </a:r>
          </a:p>
        </p:txBody>
      </p:sp>
    </p:spTree>
    <p:extLst>
      <p:ext uri="{BB962C8B-B14F-4D97-AF65-F5344CB8AC3E}">
        <p14:creationId xmlns:p14="http://schemas.microsoft.com/office/powerpoint/2010/main" val="19679330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grpSp>
        <p:nvGrpSpPr>
          <p:cNvPr id="12" name="群組 11">
            <a:extLst>
              <a:ext uri="{FF2B5EF4-FFF2-40B4-BE49-F238E27FC236}">
                <a16:creationId xmlns:a16="http://schemas.microsoft.com/office/drawing/2014/main" id="{254F7F7F-62CF-F0FD-392E-B0552F2A1727}"/>
              </a:ext>
            </a:extLst>
          </p:cNvPr>
          <p:cNvGrpSpPr/>
          <p:nvPr/>
        </p:nvGrpSpPr>
        <p:grpSpPr>
          <a:xfrm>
            <a:off x="4639370" y="186562"/>
            <a:ext cx="4295523" cy="440707"/>
            <a:chOff x="3677488" y="181733"/>
            <a:chExt cx="4295523" cy="440707"/>
          </a:xfrm>
        </p:grpSpPr>
        <p:sp>
          <p:nvSpPr>
            <p:cNvPr id="4" name="矩形 3">
              <a:extLst>
                <a:ext uri="{FF2B5EF4-FFF2-40B4-BE49-F238E27FC236}">
                  <a16:creationId xmlns:a16="http://schemas.microsoft.com/office/drawing/2014/main" id="{C3105C66-084E-9E84-9249-5DD3F0F80056}"/>
                </a:ext>
              </a:extLst>
            </p:cNvPr>
            <p:cNvSpPr/>
            <p:nvPr/>
          </p:nvSpPr>
          <p:spPr>
            <a:xfrm>
              <a:off x="3677488" y="181733"/>
              <a:ext cx="1971336" cy="44070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000" b="1" spc="600" dirty="0">
                  <a:solidFill>
                    <a:schemeClr val="tx2"/>
                  </a:solidFill>
                  <a:latin typeface="Microsoft YaHei"/>
                  <a:ea typeface="Microsoft YaHei"/>
                  <a:cs typeface="Microsoft YaHei"/>
                  <a:sym typeface="Microsoft YaHei"/>
                </a:rPr>
                <a:t>原来</a:t>
              </a:r>
              <a:r>
                <a:rPr lang="en-US" altLang="zh-TW" sz="2000" b="1" spc="600" dirty="0">
                  <a:solidFill>
                    <a:schemeClr val="tx2"/>
                  </a:solidFill>
                  <a:latin typeface="Microsoft YaHei"/>
                  <a:ea typeface="Microsoft YaHei"/>
                  <a:cs typeface="Microsoft YaHei"/>
                  <a:sym typeface="Microsoft YaHei"/>
                </a:rPr>
                <a:t>(adj</a:t>
              </a:r>
              <a:r>
                <a:rPr lang="en-US" altLang="zh-TW" sz="2000" b="1" dirty="0">
                  <a:solidFill>
                    <a:schemeClr val="tx2"/>
                  </a:solidFill>
                  <a:latin typeface="Microsoft YaHei"/>
                  <a:ea typeface="Microsoft YaHei"/>
                  <a:cs typeface="Microsoft YaHei"/>
                  <a:sym typeface="Microsoft YaHei"/>
                </a:rPr>
                <a:t>)</a:t>
              </a:r>
              <a:endParaRPr lang="zh-TW" altLang="en-US" sz="2000" dirty="0">
                <a:solidFill>
                  <a:schemeClr val="tx2"/>
                </a:solidFill>
              </a:endParaRPr>
            </a:p>
          </p:txBody>
        </p:sp>
        <p:sp>
          <p:nvSpPr>
            <p:cNvPr id="5" name="矩形 4">
              <a:extLst>
                <a:ext uri="{FF2B5EF4-FFF2-40B4-BE49-F238E27FC236}">
                  <a16:creationId xmlns:a16="http://schemas.microsoft.com/office/drawing/2014/main" id="{FB8A8A25-6F56-38D9-2F30-C15F99C8DAD4}"/>
                </a:ext>
              </a:extLst>
            </p:cNvPr>
            <p:cNvSpPr/>
            <p:nvPr/>
          </p:nvSpPr>
          <p:spPr>
            <a:xfrm>
              <a:off x="5773158" y="181733"/>
              <a:ext cx="1037760" cy="44070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000" b="1" dirty="0">
                  <a:solidFill>
                    <a:schemeClr val="tx2"/>
                  </a:solidFill>
                  <a:latin typeface="Microsoft YaHei"/>
                  <a:ea typeface="Microsoft YaHei"/>
                  <a:cs typeface="Microsoft YaHei"/>
                  <a:sym typeface="Microsoft YaHei"/>
                </a:rPr>
                <a:t>的</a:t>
              </a:r>
              <a:endParaRPr lang="zh-TW" altLang="en-US" sz="2000" dirty="0">
                <a:solidFill>
                  <a:schemeClr val="tx2"/>
                </a:solidFill>
              </a:endParaRPr>
            </a:p>
          </p:txBody>
        </p:sp>
        <p:sp>
          <p:nvSpPr>
            <p:cNvPr id="6" name="矩形 5">
              <a:extLst>
                <a:ext uri="{FF2B5EF4-FFF2-40B4-BE49-F238E27FC236}">
                  <a16:creationId xmlns:a16="http://schemas.microsoft.com/office/drawing/2014/main" id="{4E5E3528-ED31-5588-DCEE-52410592EDED}"/>
                </a:ext>
              </a:extLst>
            </p:cNvPr>
            <p:cNvSpPr/>
            <p:nvPr/>
          </p:nvSpPr>
          <p:spPr>
            <a:xfrm>
              <a:off x="6935251" y="181733"/>
              <a:ext cx="1037760" cy="44070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000" b="1" spc="600" dirty="0">
                  <a:solidFill>
                    <a:schemeClr val="tx2"/>
                  </a:solidFill>
                  <a:latin typeface="Microsoft YaHei"/>
                  <a:ea typeface="Microsoft YaHei"/>
                  <a:cs typeface="Microsoft YaHei"/>
                  <a:sym typeface="Microsoft YaHei"/>
                </a:rPr>
                <a:t>N</a:t>
              </a:r>
              <a:endParaRPr lang="zh-TW" altLang="en-US" sz="2000" b="1" dirty="0">
                <a:solidFill>
                  <a:schemeClr val="tx2"/>
                </a:solidFill>
                <a:latin typeface="Microsoft YaHei"/>
                <a:ea typeface="Microsoft YaHei"/>
                <a:cs typeface="Microsoft YaHei"/>
                <a:sym typeface="Microsoft YaHei"/>
              </a:endParaRPr>
            </a:p>
          </p:txBody>
        </p:sp>
      </p:grpSp>
      <p:sp>
        <p:nvSpPr>
          <p:cNvPr id="13" name="文字方塊 12">
            <a:extLst>
              <a:ext uri="{FF2B5EF4-FFF2-40B4-BE49-F238E27FC236}">
                <a16:creationId xmlns:a16="http://schemas.microsoft.com/office/drawing/2014/main" id="{4B9B59F5-CECB-9EE3-3416-F8E2265E58BF}"/>
              </a:ext>
            </a:extLst>
          </p:cNvPr>
          <p:cNvSpPr txBox="1"/>
          <p:nvPr/>
        </p:nvSpPr>
        <p:spPr>
          <a:xfrm>
            <a:off x="1905288" y="2192927"/>
            <a:ext cx="5468164"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你有换过脚踏车吗？</a:t>
            </a:r>
            <a:endParaRPr lang="en-US" altLang="zh-CN" sz="3200" dirty="0">
              <a:solidFill>
                <a:schemeClr val="bg2"/>
              </a:solidFill>
            </a:endParaRPr>
          </a:p>
          <a:p>
            <a:r>
              <a:rPr lang="zh-CN" altLang="en-US" sz="3200" dirty="0">
                <a:solidFill>
                  <a:schemeClr val="bg2"/>
                </a:solidFill>
              </a:rPr>
              <a:t>你</a:t>
            </a:r>
            <a:r>
              <a:rPr lang="zh-CN" altLang="en-US" sz="3200" dirty="0">
                <a:solidFill>
                  <a:schemeClr val="accent1"/>
                </a:solidFill>
              </a:rPr>
              <a:t>原来</a:t>
            </a:r>
            <a:r>
              <a:rPr lang="zh-CN" altLang="en-US" sz="3200" dirty="0">
                <a:solidFill>
                  <a:schemeClr val="bg2"/>
                </a:solidFill>
              </a:rPr>
              <a:t>的脚踏车怎么了</a:t>
            </a:r>
            <a:r>
              <a:rPr lang="zh-CN" altLang="en-US" sz="3200" spc="0" dirty="0">
                <a:solidFill>
                  <a:schemeClr val="bg2"/>
                </a:solidFill>
              </a:rPr>
              <a:t>？</a:t>
            </a:r>
          </a:p>
        </p:txBody>
      </p:sp>
    </p:spTree>
    <p:extLst>
      <p:ext uri="{BB962C8B-B14F-4D97-AF65-F5344CB8AC3E}">
        <p14:creationId xmlns:p14="http://schemas.microsoft.com/office/powerpoint/2010/main" val="28084069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grpSp>
        <p:nvGrpSpPr>
          <p:cNvPr id="12" name="群組 11">
            <a:extLst>
              <a:ext uri="{FF2B5EF4-FFF2-40B4-BE49-F238E27FC236}">
                <a16:creationId xmlns:a16="http://schemas.microsoft.com/office/drawing/2014/main" id="{254F7F7F-62CF-F0FD-392E-B0552F2A1727}"/>
              </a:ext>
            </a:extLst>
          </p:cNvPr>
          <p:cNvGrpSpPr/>
          <p:nvPr/>
        </p:nvGrpSpPr>
        <p:grpSpPr>
          <a:xfrm>
            <a:off x="4639370" y="186562"/>
            <a:ext cx="4295523" cy="440707"/>
            <a:chOff x="3677488" y="181733"/>
            <a:chExt cx="4295523" cy="440707"/>
          </a:xfrm>
        </p:grpSpPr>
        <p:sp>
          <p:nvSpPr>
            <p:cNvPr id="4" name="矩形 3">
              <a:extLst>
                <a:ext uri="{FF2B5EF4-FFF2-40B4-BE49-F238E27FC236}">
                  <a16:creationId xmlns:a16="http://schemas.microsoft.com/office/drawing/2014/main" id="{C3105C66-084E-9E84-9249-5DD3F0F80056}"/>
                </a:ext>
              </a:extLst>
            </p:cNvPr>
            <p:cNvSpPr/>
            <p:nvPr/>
          </p:nvSpPr>
          <p:spPr>
            <a:xfrm>
              <a:off x="3677488" y="181733"/>
              <a:ext cx="1971336" cy="44070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000" b="1" spc="600" dirty="0">
                  <a:solidFill>
                    <a:schemeClr val="tx2"/>
                  </a:solidFill>
                  <a:latin typeface="Microsoft YaHei"/>
                  <a:ea typeface="Microsoft YaHei"/>
                  <a:cs typeface="Microsoft YaHei"/>
                  <a:sym typeface="Microsoft YaHei"/>
                </a:rPr>
                <a:t>原来</a:t>
              </a:r>
              <a:r>
                <a:rPr lang="en-US" altLang="zh-TW" sz="2000" b="1" spc="600" dirty="0">
                  <a:solidFill>
                    <a:schemeClr val="tx2"/>
                  </a:solidFill>
                  <a:latin typeface="Microsoft YaHei"/>
                  <a:ea typeface="Microsoft YaHei"/>
                  <a:cs typeface="Microsoft YaHei"/>
                  <a:sym typeface="Microsoft YaHei"/>
                </a:rPr>
                <a:t>(adj</a:t>
              </a:r>
              <a:r>
                <a:rPr lang="en-US" altLang="zh-TW" sz="2000" b="1" dirty="0">
                  <a:solidFill>
                    <a:schemeClr val="tx2"/>
                  </a:solidFill>
                  <a:latin typeface="Microsoft YaHei"/>
                  <a:ea typeface="Microsoft YaHei"/>
                  <a:cs typeface="Microsoft YaHei"/>
                  <a:sym typeface="Microsoft YaHei"/>
                </a:rPr>
                <a:t>)</a:t>
              </a:r>
              <a:endParaRPr lang="zh-TW" altLang="en-US" sz="2000" dirty="0">
                <a:solidFill>
                  <a:schemeClr val="tx2"/>
                </a:solidFill>
              </a:endParaRPr>
            </a:p>
          </p:txBody>
        </p:sp>
        <p:sp>
          <p:nvSpPr>
            <p:cNvPr id="5" name="矩形 4">
              <a:extLst>
                <a:ext uri="{FF2B5EF4-FFF2-40B4-BE49-F238E27FC236}">
                  <a16:creationId xmlns:a16="http://schemas.microsoft.com/office/drawing/2014/main" id="{FB8A8A25-6F56-38D9-2F30-C15F99C8DAD4}"/>
                </a:ext>
              </a:extLst>
            </p:cNvPr>
            <p:cNvSpPr/>
            <p:nvPr/>
          </p:nvSpPr>
          <p:spPr>
            <a:xfrm>
              <a:off x="5773158" y="181733"/>
              <a:ext cx="1037760" cy="44070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000" b="1" dirty="0">
                  <a:solidFill>
                    <a:schemeClr val="tx2"/>
                  </a:solidFill>
                  <a:latin typeface="Microsoft YaHei"/>
                  <a:ea typeface="Microsoft YaHei"/>
                  <a:cs typeface="Microsoft YaHei"/>
                  <a:sym typeface="Microsoft YaHei"/>
                </a:rPr>
                <a:t>的</a:t>
              </a:r>
              <a:endParaRPr lang="zh-TW" altLang="en-US" sz="2000" dirty="0">
                <a:solidFill>
                  <a:schemeClr val="tx2"/>
                </a:solidFill>
              </a:endParaRPr>
            </a:p>
          </p:txBody>
        </p:sp>
        <p:sp>
          <p:nvSpPr>
            <p:cNvPr id="6" name="矩形 5">
              <a:extLst>
                <a:ext uri="{FF2B5EF4-FFF2-40B4-BE49-F238E27FC236}">
                  <a16:creationId xmlns:a16="http://schemas.microsoft.com/office/drawing/2014/main" id="{4E5E3528-ED31-5588-DCEE-52410592EDED}"/>
                </a:ext>
              </a:extLst>
            </p:cNvPr>
            <p:cNvSpPr/>
            <p:nvPr/>
          </p:nvSpPr>
          <p:spPr>
            <a:xfrm>
              <a:off x="6935251" y="181733"/>
              <a:ext cx="1037760" cy="44070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000" b="1" spc="600" dirty="0">
                  <a:solidFill>
                    <a:schemeClr val="tx2"/>
                  </a:solidFill>
                  <a:latin typeface="Microsoft YaHei"/>
                  <a:ea typeface="Microsoft YaHei"/>
                  <a:cs typeface="Microsoft YaHei"/>
                  <a:sym typeface="Microsoft YaHei"/>
                </a:rPr>
                <a:t>N</a:t>
              </a:r>
              <a:endParaRPr lang="zh-TW" altLang="en-US" sz="2000" b="1" dirty="0">
                <a:solidFill>
                  <a:schemeClr val="tx2"/>
                </a:solidFill>
                <a:latin typeface="Microsoft YaHei"/>
                <a:ea typeface="Microsoft YaHei"/>
                <a:cs typeface="Microsoft YaHei"/>
                <a:sym typeface="Microsoft YaHei"/>
              </a:endParaRPr>
            </a:p>
          </p:txBody>
        </p:sp>
      </p:grpSp>
      <p:sp>
        <p:nvSpPr>
          <p:cNvPr id="13" name="文字方塊 12">
            <a:extLst>
              <a:ext uri="{FF2B5EF4-FFF2-40B4-BE49-F238E27FC236}">
                <a16:creationId xmlns:a16="http://schemas.microsoft.com/office/drawing/2014/main" id="{4B9B59F5-CECB-9EE3-3416-F8E2265E58BF}"/>
              </a:ext>
            </a:extLst>
          </p:cNvPr>
          <p:cNvSpPr txBox="1"/>
          <p:nvPr/>
        </p:nvSpPr>
        <p:spPr>
          <a:xfrm>
            <a:off x="1417976" y="2571750"/>
            <a:ext cx="644278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a:t>
            </a:r>
            <a:r>
              <a:rPr lang="zh-CN" altLang="en-US" sz="3200" dirty="0">
                <a:solidFill>
                  <a:schemeClr val="accent1"/>
                </a:solidFill>
              </a:rPr>
              <a:t>原来</a:t>
            </a:r>
            <a:r>
              <a:rPr lang="zh-CN" altLang="en-US" sz="3200" dirty="0">
                <a:solidFill>
                  <a:schemeClr val="bg2"/>
                </a:solidFill>
              </a:rPr>
              <a:t>最喜欢的餐馆是哪间</a:t>
            </a:r>
            <a:r>
              <a:rPr lang="zh-CN" altLang="en-US" sz="3200" spc="0" dirty="0">
                <a:solidFill>
                  <a:schemeClr val="bg2"/>
                </a:solidFill>
              </a:rPr>
              <a:t>？</a:t>
            </a:r>
          </a:p>
        </p:txBody>
      </p:sp>
    </p:spTree>
    <p:extLst>
      <p:ext uri="{BB962C8B-B14F-4D97-AF65-F5344CB8AC3E}">
        <p14:creationId xmlns:p14="http://schemas.microsoft.com/office/powerpoint/2010/main" val="1072819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591B03CF-4581-B717-ED2B-FB2ADBBB0547}"/>
              </a:ext>
            </a:extLst>
          </p:cNvPr>
          <p:cNvGrpSpPr/>
          <p:nvPr/>
        </p:nvGrpSpPr>
        <p:grpSpPr>
          <a:xfrm>
            <a:off x="1980540" y="2202724"/>
            <a:ext cx="5182920" cy="738052"/>
            <a:chOff x="1692000" y="2202724"/>
            <a:chExt cx="5182920" cy="738052"/>
          </a:xfrm>
        </p:grpSpPr>
        <p:sp>
          <p:nvSpPr>
            <p:cNvPr id="5" name="矩形 4">
              <a:extLst>
                <a:ext uri="{FF2B5EF4-FFF2-40B4-BE49-F238E27FC236}">
                  <a16:creationId xmlns:a16="http://schemas.microsoft.com/office/drawing/2014/main" id="{61581202-D62A-0443-43FA-31C590B53ED9}"/>
                </a:ext>
              </a:extLst>
            </p:cNvPr>
            <p:cNvSpPr/>
            <p:nvPr/>
          </p:nvSpPr>
          <p:spPr>
            <a:xfrm>
              <a:off x="1692000" y="2202724"/>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3200" b="1" spc="600" dirty="0">
                  <a:solidFill>
                    <a:schemeClr val="tx2"/>
                  </a:solidFill>
                  <a:latin typeface="Microsoft YaHei"/>
                  <a:ea typeface="Microsoft YaHei"/>
                  <a:cs typeface="Microsoft YaHei"/>
                  <a:sym typeface="Microsoft YaHei"/>
                </a:rPr>
                <a:t>原来</a:t>
              </a:r>
              <a:r>
                <a:rPr lang="en-US" altLang="zh-TW" sz="3200" b="1" spc="600" dirty="0">
                  <a:solidFill>
                    <a:schemeClr val="tx2"/>
                  </a:solidFill>
                  <a:latin typeface="Microsoft YaHei"/>
                  <a:ea typeface="Microsoft YaHei"/>
                  <a:cs typeface="Microsoft YaHei"/>
                  <a:sym typeface="Microsoft YaHei"/>
                </a:rPr>
                <a:t>(adv</a:t>
              </a:r>
              <a:r>
                <a:rPr lang="en-US" altLang="zh-TW" sz="3200" b="1" dirty="0">
                  <a:solidFill>
                    <a:schemeClr val="tx2"/>
                  </a:solidFill>
                  <a:latin typeface="Microsoft YaHei"/>
                  <a:ea typeface="Microsoft YaHei"/>
                  <a:cs typeface="Microsoft YaHei"/>
                  <a:sym typeface="Microsoft YaHei"/>
                </a:rPr>
                <a:t>)</a:t>
              </a:r>
              <a:endParaRPr lang="zh-TW" altLang="en-US" sz="3200" dirty="0">
                <a:solidFill>
                  <a:schemeClr val="tx2"/>
                </a:solidFill>
              </a:endParaRPr>
            </a:p>
          </p:txBody>
        </p:sp>
        <p:sp>
          <p:nvSpPr>
            <p:cNvPr id="9" name="矩形 8">
              <a:extLst>
                <a:ext uri="{FF2B5EF4-FFF2-40B4-BE49-F238E27FC236}">
                  <a16:creationId xmlns:a16="http://schemas.microsoft.com/office/drawing/2014/main" id="{B0EDC3FB-0402-9C49-7FF2-66911C3DE5BE}"/>
                </a:ext>
              </a:extLst>
            </p:cNvPr>
            <p:cNvSpPr/>
            <p:nvPr/>
          </p:nvSpPr>
          <p:spPr>
            <a:xfrm>
              <a:off x="4714920"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3200" b="1" spc="600" dirty="0">
                  <a:solidFill>
                    <a:schemeClr val="tx2"/>
                  </a:solidFill>
                  <a:latin typeface="Microsoft YaHei"/>
                  <a:ea typeface="Microsoft YaHei"/>
                  <a:cs typeface="Microsoft YaHei"/>
                  <a:sym typeface="Microsoft YaHei"/>
                </a:rPr>
                <a:t>A</a:t>
              </a:r>
              <a:endParaRPr lang="zh-TW" altLang="en-US" sz="3200" b="1" dirty="0">
                <a:solidFill>
                  <a:schemeClr val="tx2"/>
                </a:solidFill>
                <a:latin typeface="Microsoft YaHei"/>
                <a:ea typeface="Microsoft YaHei"/>
                <a:cs typeface="Microsoft YaHei"/>
                <a:sym typeface="Microsoft YaHei"/>
              </a:endParaRPr>
            </a:p>
          </p:txBody>
        </p:sp>
      </p:grpSp>
    </p:spTree>
    <p:extLst>
      <p:ext uri="{BB962C8B-B14F-4D97-AF65-F5344CB8AC3E}">
        <p14:creationId xmlns:p14="http://schemas.microsoft.com/office/powerpoint/2010/main" val="25265553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13" name="文字方塊 12">
            <a:extLst>
              <a:ext uri="{FF2B5EF4-FFF2-40B4-BE49-F238E27FC236}">
                <a16:creationId xmlns:a16="http://schemas.microsoft.com/office/drawing/2014/main" id="{4B9B59F5-CECB-9EE3-3416-F8E2265E58BF}"/>
              </a:ext>
            </a:extLst>
          </p:cNvPr>
          <p:cNvSpPr txBox="1"/>
          <p:nvPr/>
        </p:nvSpPr>
        <p:spPr>
          <a:xfrm>
            <a:off x="337507" y="1508194"/>
            <a:ext cx="8468985"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他</a:t>
            </a:r>
            <a:r>
              <a:rPr lang="zh-CN" altLang="en-US" sz="2800" dirty="0">
                <a:solidFill>
                  <a:schemeClr val="accent1"/>
                </a:solidFill>
              </a:rPr>
              <a:t>原来</a:t>
            </a:r>
            <a:r>
              <a:rPr lang="zh-CN" altLang="en-US" sz="2800" dirty="0">
                <a:solidFill>
                  <a:schemeClr val="bg2"/>
                </a:solidFill>
              </a:rPr>
              <a:t>是一个律师，但现在变成了厨师了</a:t>
            </a:r>
            <a:r>
              <a:rPr lang="zh-TW" altLang="en-US" sz="2800" dirty="0">
                <a:solidFill>
                  <a:schemeClr val="bg2"/>
                </a:solidFill>
              </a:rPr>
              <a:t>。</a:t>
            </a:r>
            <a:endParaRPr lang="en-US" altLang="zh-CN" sz="2800" dirty="0">
              <a:solidFill>
                <a:schemeClr val="bg2"/>
              </a:solidFill>
            </a:endParaRPr>
          </a:p>
        </p:txBody>
      </p:sp>
      <p:grpSp>
        <p:nvGrpSpPr>
          <p:cNvPr id="7" name="群組 6">
            <a:extLst>
              <a:ext uri="{FF2B5EF4-FFF2-40B4-BE49-F238E27FC236}">
                <a16:creationId xmlns:a16="http://schemas.microsoft.com/office/drawing/2014/main" id="{732E924C-CA03-BCCC-FEC5-5C3E57320136}"/>
              </a:ext>
            </a:extLst>
          </p:cNvPr>
          <p:cNvGrpSpPr/>
          <p:nvPr/>
        </p:nvGrpSpPr>
        <p:grpSpPr>
          <a:xfrm>
            <a:off x="4937760" y="154403"/>
            <a:ext cx="4008780" cy="440708"/>
            <a:chOff x="1692000" y="2202724"/>
            <a:chExt cx="5182920" cy="738052"/>
          </a:xfrm>
        </p:grpSpPr>
        <p:sp>
          <p:nvSpPr>
            <p:cNvPr id="8" name="矩形 7">
              <a:extLst>
                <a:ext uri="{FF2B5EF4-FFF2-40B4-BE49-F238E27FC236}">
                  <a16:creationId xmlns:a16="http://schemas.microsoft.com/office/drawing/2014/main" id="{A8366820-0C5C-5286-9242-B088F6021AC8}"/>
                </a:ext>
              </a:extLst>
            </p:cNvPr>
            <p:cNvSpPr/>
            <p:nvPr/>
          </p:nvSpPr>
          <p:spPr>
            <a:xfrm>
              <a:off x="1692000" y="2202724"/>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9" name="矩形 8">
              <a:extLst>
                <a:ext uri="{FF2B5EF4-FFF2-40B4-BE49-F238E27FC236}">
                  <a16:creationId xmlns:a16="http://schemas.microsoft.com/office/drawing/2014/main" id="{1422DFF3-ECD1-45AF-BD14-477418749DED}"/>
                </a:ext>
              </a:extLst>
            </p:cNvPr>
            <p:cNvSpPr/>
            <p:nvPr/>
          </p:nvSpPr>
          <p:spPr>
            <a:xfrm>
              <a:off x="4714920"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A</a:t>
              </a:r>
              <a:endParaRPr lang="zh-TW" altLang="en-US" sz="1800" b="1" dirty="0">
                <a:solidFill>
                  <a:schemeClr val="tx2"/>
                </a:solidFill>
                <a:latin typeface="Microsoft YaHei"/>
                <a:ea typeface="Microsoft YaHei"/>
                <a:cs typeface="Microsoft YaHei"/>
                <a:sym typeface="Microsoft YaHei"/>
              </a:endParaRPr>
            </a:p>
          </p:txBody>
        </p:sp>
      </p:grpSp>
      <p:grpSp>
        <p:nvGrpSpPr>
          <p:cNvPr id="15" name="群組 14">
            <a:extLst>
              <a:ext uri="{FF2B5EF4-FFF2-40B4-BE49-F238E27FC236}">
                <a16:creationId xmlns:a16="http://schemas.microsoft.com/office/drawing/2014/main" id="{B5E3C7DD-2AFF-C6FA-D7CF-D07467AAB645}"/>
              </a:ext>
            </a:extLst>
          </p:cNvPr>
          <p:cNvGrpSpPr/>
          <p:nvPr/>
        </p:nvGrpSpPr>
        <p:grpSpPr>
          <a:xfrm>
            <a:off x="1823241" y="2505508"/>
            <a:ext cx="5497518" cy="2160000"/>
            <a:chOff x="2013229" y="2505508"/>
            <a:chExt cx="5497518" cy="2160000"/>
          </a:xfrm>
        </p:grpSpPr>
        <p:pic>
          <p:nvPicPr>
            <p:cNvPr id="10" name="Picture 2" descr="弁護士のイラスト">
              <a:extLst>
                <a:ext uri="{FF2B5EF4-FFF2-40B4-BE49-F238E27FC236}">
                  <a16:creationId xmlns:a16="http://schemas.microsoft.com/office/drawing/2014/main" id="{557FF4C0-BB3B-F266-18EF-992D7956B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229" y="2505508"/>
              <a:ext cx="11568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4" descr="揚げ物屋のイラスト | かわいいフリー素材集 いらすとや">
              <a:extLst>
                <a:ext uri="{FF2B5EF4-FFF2-40B4-BE49-F238E27FC236}">
                  <a16:creationId xmlns:a16="http://schemas.microsoft.com/office/drawing/2014/main" id="{F3FAA3B7-226F-F991-7B90-402F2A905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0247" y="2505508"/>
              <a:ext cx="18105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箭號: 向右 13">
              <a:extLst>
                <a:ext uri="{FF2B5EF4-FFF2-40B4-BE49-F238E27FC236}">
                  <a16:creationId xmlns:a16="http://schemas.microsoft.com/office/drawing/2014/main" id="{7F808382-39CA-C560-16E8-46AC71F2BD8D}"/>
                </a:ext>
              </a:extLst>
            </p:cNvPr>
            <p:cNvSpPr/>
            <p:nvPr/>
          </p:nvSpPr>
          <p:spPr>
            <a:xfrm>
              <a:off x="3689957" y="3225508"/>
              <a:ext cx="1490362" cy="720000"/>
            </a:xfrm>
            <a:prstGeom prst="rightArrow">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sz="1050"/>
            </a:p>
          </p:txBody>
        </p:sp>
      </p:grpSp>
    </p:spTree>
    <p:extLst>
      <p:ext uri="{BB962C8B-B14F-4D97-AF65-F5344CB8AC3E}">
        <p14:creationId xmlns:p14="http://schemas.microsoft.com/office/powerpoint/2010/main" val="33434353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13" name="文字方塊 12">
            <a:extLst>
              <a:ext uri="{FF2B5EF4-FFF2-40B4-BE49-F238E27FC236}">
                <a16:creationId xmlns:a16="http://schemas.microsoft.com/office/drawing/2014/main" id="{4B9B59F5-CECB-9EE3-3416-F8E2265E58BF}"/>
              </a:ext>
            </a:extLst>
          </p:cNvPr>
          <p:cNvSpPr txBox="1"/>
          <p:nvPr/>
        </p:nvSpPr>
        <p:spPr>
          <a:xfrm>
            <a:off x="1863566" y="1156622"/>
            <a:ext cx="5416868"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这只猫</a:t>
            </a:r>
            <a:r>
              <a:rPr lang="zh-CN" altLang="en-US" sz="2800" dirty="0">
                <a:solidFill>
                  <a:schemeClr val="accent1"/>
                </a:solidFill>
              </a:rPr>
              <a:t>原来</a:t>
            </a:r>
            <a:r>
              <a:rPr lang="zh-CN" altLang="en-US" sz="2800" dirty="0">
                <a:solidFill>
                  <a:schemeClr val="bg2"/>
                </a:solidFill>
              </a:rPr>
              <a:t>没有那么胖的，</a:t>
            </a:r>
            <a:endParaRPr lang="en-US" altLang="zh-CN" sz="2800" dirty="0">
              <a:solidFill>
                <a:schemeClr val="bg2"/>
              </a:solidFill>
            </a:endParaRPr>
          </a:p>
          <a:p>
            <a:r>
              <a:rPr lang="zh-CN" altLang="en-US" sz="2800" dirty="0">
                <a:solidFill>
                  <a:schemeClr val="bg2"/>
                </a:solidFill>
              </a:rPr>
              <a:t>但是他一直在吃东西</a:t>
            </a:r>
            <a:r>
              <a:rPr lang="en-US" altLang="zh-CN" sz="2800" dirty="0">
                <a:solidFill>
                  <a:schemeClr val="bg2"/>
                </a:solidFill>
              </a:rPr>
              <a:t>……</a:t>
            </a:r>
          </a:p>
        </p:txBody>
      </p:sp>
      <p:grpSp>
        <p:nvGrpSpPr>
          <p:cNvPr id="7" name="群組 6">
            <a:extLst>
              <a:ext uri="{FF2B5EF4-FFF2-40B4-BE49-F238E27FC236}">
                <a16:creationId xmlns:a16="http://schemas.microsoft.com/office/drawing/2014/main" id="{732E924C-CA03-BCCC-FEC5-5C3E57320136}"/>
              </a:ext>
            </a:extLst>
          </p:cNvPr>
          <p:cNvGrpSpPr/>
          <p:nvPr/>
        </p:nvGrpSpPr>
        <p:grpSpPr>
          <a:xfrm>
            <a:off x="4937760" y="154403"/>
            <a:ext cx="4008780" cy="440708"/>
            <a:chOff x="1692000" y="2202724"/>
            <a:chExt cx="5182920" cy="738052"/>
          </a:xfrm>
        </p:grpSpPr>
        <p:sp>
          <p:nvSpPr>
            <p:cNvPr id="8" name="矩形 7">
              <a:extLst>
                <a:ext uri="{FF2B5EF4-FFF2-40B4-BE49-F238E27FC236}">
                  <a16:creationId xmlns:a16="http://schemas.microsoft.com/office/drawing/2014/main" id="{A8366820-0C5C-5286-9242-B088F6021AC8}"/>
                </a:ext>
              </a:extLst>
            </p:cNvPr>
            <p:cNvSpPr/>
            <p:nvPr/>
          </p:nvSpPr>
          <p:spPr>
            <a:xfrm>
              <a:off x="1692000" y="2202724"/>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9" name="矩形 8">
              <a:extLst>
                <a:ext uri="{FF2B5EF4-FFF2-40B4-BE49-F238E27FC236}">
                  <a16:creationId xmlns:a16="http://schemas.microsoft.com/office/drawing/2014/main" id="{1422DFF3-ECD1-45AF-BD14-477418749DED}"/>
                </a:ext>
              </a:extLst>
            </p:cNvPr>
            <p:cNvSpPr/>
            <p:nvPr/>
          </p:nvSpPr>
          <p:spPr>
            <a:xfrm>
              <a:off x="4714920"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A</a:t>
              </a:r>
              <a:endParaRPr lang="zh-TW" altLang="en-US" sz="1800" b="1" dirty="0">
                <a:solidFill>
                  <a:schemeClr val="tx2"/>
                </a:solidFill>
                <a:latin typeface="Microsoft YaHei"/>
                <a:ea typeface="Microsoft YaHei"/>
                <a:cs typeface="Microsoft YaHei"/>
                <a:sym typeface="Microsoft YaHei"/>
              </a:endParaRPr>
            </a:p>
          </p:txBody>
        </p:sp>
      </p:grpSp>
      <p:pic>
        <p:nvPicPr>
          <p:cNvPr id="3" name="Picture 2" descr="哎喲～我掛啦！」 胖橘配合主人手勢臥倒小腳抖兩下戲超足- 寵物星人的秘密基地">
            <a:extLst>
              <a:ext uri="{FF2B5EF4-FFF2-40B4-BE49-F238E27FC236}">
                <a16:creationId xmlns:a16="http://schemas.microsoft.com/office/drawing/2014/main" id="{A374F84B-B1D1-7A95-F256-6002F6E48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326" y="2675628"/>
            <a:ext cx="3388236"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4" descr="一只超胖的橘猫，连吃东西也要睡着，网友：说多少遍了别给猪染色|猫咪|染色|关节_新浪新闻">
            <a:extLst>
              <a:ext uri="{FF2B5EF4-FFF2-40B4-BE49-F238E27FC236}">
                <a16:creationId xmlns:a16="http://schemas.microsoft.com/office/drawing/2014/main" id="{469A7E7F-73F3-FAC8-BD0C-B02A177F5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437" y="2675628"/>
            <a:ext cx="1479452"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3198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13" name="文字方塊 12">
            <a:extLst>
              <a:ext uri="{FF2B5EF4-FFF2-40B4-BE49-F238E27FC236}">
                <a16:creationId xmlns:a16="http://schemas.microsoft.com/office/drawing/2014/main" id="{4B9B59F5-CECB-9EE3-3416-F8E2265E58BF}"/>
              </a:ext>
            </a:extLst>
          </p:cNvPr>
          <p:cNvSpPr txBox="1"/>
          <p:nvPr/>
        </p:nvSpPr>
        <p:spPr>
          <a:xfrm>
            <a:off x="337507" y="2571750"/>
            <a:ext cx="846898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我</a:t>
            </a:r>
            <a:r>
              <a:rPr lang="zh-CN" altLang="en-US" sz="3200" dirty="0">
                <a:solidFill>
                  <a:schemeClr val="accent1"/>
                </a:solidFill>
              </a:rPr>
              <a:t>原来</a:t>
            </a:r>
            <a:r>
              <a:rPr lang="zh-CN" altLang="en-US" sz="3200" dirty="0">
                <a:solidFill>
                  <a:schemeClr val="bg2"/>
                </a:solidFill>
              </a:rPr>
              <a:t>没这么懒惰的，直到读了大学。</a:t>
            </a:r>
            <a:endParaRPr lang="en-US" altLang="zh-CN" sz="3200" dirty="0">
              <a:solidFill>
                <a:schemeClr val="bg2"/>
              </a:solidFill>
            </a:endParaRPr>
          </a:p>
        </p:txBody>
      </p:sp>
      <p:grpSp>
        <p:nvGrpSpPr>
          <p:cNvPr id="7" name="群組 6">
            <a:extLst>
              <a:ext uri="{FF2B5EF4-FFF2-40B4-BE49-F238E27FC236}">
                <a16:creationId xmlns:a16="http://schemas.microsoft.com/office/drawing/2014/main" id="{732E924C-CA03-BCCC-FEC5-5C3E57320136}"/>
              </a:ext>
            </a:extLst>
          </p:cNvPr>
          <p:cNvGrpSpPr/>
          <p:nvPr/>
        </p:nvGrpSpPr>
        <p:grpSpPr>
          <a:xfrm>
            <a:off x="4937760" y="154403"/>
            <a:ext cx="4008780" cy="440708"/>
            <a:chOff x="1692000" y="2202724"/>
            <a:chExt cx="5182920" cy="738052"/>
          </a:xfrm>
        </p:grpSpPr>
        <p:sp>
          <p:nvSpPr>
            <p:cNvPr id="8" name="矩形 7">
              <a:extLst>
                <a:ext uri="{FF2B5EF4-FFF2-40B4-BE49-F238E27FC236}">
                  <a16:creationId xmlns:a16="http://schemas.microsoft.com/office/drawing/2014/main" id="{A8366820-0C5C-5286-9242-B088F6021AC8}"/>
                </a:ext>
              </a:extLst>
            </p:cNvPr>
            <p:cNvSpPr/>
            <p:nvPr/>
          </p:nvSpPr>
          <p:spPr>
            <a:xfrm>
              <a:off x="1692000" y="2202724"/>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9" name="矩形 8">
              <a:extLst>
                <a:ext uri="{FF2B5EF4-FFF2-40B4-BE49-F238E27FC236}">
                  <a16:creationId xmlns:a16="http://schemas.microsoft.com/office/drawing/2014/main" id="{1422DFF3-ECD1-45AF-BD14-477418749DED}"/>
                </a:ext>
              </a:extLst>
            </p:cNvPr>
            <p:cNvSpPr/>
            <p:nvPr/>
          </p:nvSpPr>
          <p:spPr>
            <a:xfrm>
              <a:off x="4714920"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A</a:t>
              </a:r>
              <a:endParaRPr lang="zh-TW" altLang="en-US" sz="1800" b="1" dirty="0">
                <a:solidFill>
                  <a:schemeClr val="tx2"/>
                </a:solidFill>
                <a:latin typeface="Microsoft YaHei"/>
                <a:ea typeface="Microsoft YaHei"/>
                <a:cs typeface="Microsoft YaHei"/>
                <a:sym typeface="Microsoft YaHei"/>
              </a:endParaRPr>
            </a:p>
          </p:txBody>
        </p:sp>
      </p:grpSp>
    </p:spTree>
    <p:extLst>
      <p:ext uri="{BB962C8B-B14F-4D97-AF65-F5344CB8AC3E}">
        <p14:creationId xmlns:p14="http://schemas.microsoft.com/office/powerpoint/2010/main" val="19662479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13" name="文字方塊 12">
            <a:extLst>
              <a:ext uri="{FF2B5EF4-FFF2-40B4-BE49-F238E27FC236}">
                <a16:creationId xmlns:a16="http://schemas.microsoft.com/office/drawing/2014/main" id="{4B9B59F5-CECB-9EE3-3416-F8E2265E58BF}"/>
              </a:ext>
            </a:extLst>
          </p:cNvPr>
          <p:cNvSpPr txBox="1"/>
          <p:nvPr/>
        </p:nvSpPr>
        <p:spPr>
          <a:xfrm>
            <a:off x="1799446" y="2040150"/>
            <a:ext cx="5545108"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我</a:t>
            </a:r>
            <a:r>
              <a:rPr lang="zh-CN" altLang="en-US" sz="3200" dirty="0">
                <a:solidFill>
                  <a:schemeClr val="accent1"/>
                </a:solidFill>
              </a:rPr>
              <a:t>原来</a:t>
            </a:r>
            <a:r>
              <a:rPr lang="zh-CN" altLang="en-US" sz="3200" dirty="0">
                <a:solidFill>
                  <a:schemeClr val="bg2"/>
                </a:solidFill>
              </a:rPr>
              <a:t>很喜欢这位歌手，</a:t>
            </a:r>
            <a:endParaRPr lang="en-US" altLang="zh-CN" sz="3200" dirty="0">
              <a:solidFill>
                <a:schemeClr val="bg2"/>
              </a:solidFill>
            </a:endParaRPr>
          </a:p>
          <a:p>
            <a:r>
              <a:rPr lang="zh-CN" altLang="en-US" sz="3200" dirty="0">
                <a:solidFill>
                  <a:schemeClr val="bg2"/>
                </a:solidFill>
              </a:rPr>
              <a:t>但是他喝酒后开车。</a:t>
            </a:r>
            <a:endParaRPr lang="en-US" altLang="zh-CN" sz="3200" dirty="0">
              <a:solidFill>
                <a:schemeClr val="bg2"/>
              </a:solidFill>
            </a:endParaRPr>
          </a:p>
        </p:txBody>
      </p:sp>
      <p:grpSp>
        <p:nvGrpSpPr>
          <p:cNvPr id="7" name="群組 6">
            <a:extLst>
              <a:ext uri="{FF2B5EF4-FFF2-40B4-BE49-F238E27FC236}">
                <a16:creationId xmlns:a16="http://schemas.microsoft.com/office/drawing/2014/main" id="{732E924C-CA03-BCCC-FEC5-5C3E57320136}"/>
              </a:ext>
            </a:extLst>
          </p:cNvPr>
          <p:cNvGrpSpPr/>
          <p:nvPr/>
        </p:nvGrpSpPr>
        <p:grpSpPr>
          <a:xfrm>
            <a:off x="4937760" y="154403"/>
            <a:ext cx="4008780" cy="440708"/>
            <a:chOff x="1692000" y="2202724"/>
            <a:chExt cx="5182920" cy="738052"/>
          </a:xfrm>
        </p:grpSpPr>
        <p:sp>
          <p:nvSpPr>
            <p:cNvPr id="8" name="矩形 7">
              <a:extLst>
                <a:ext uri="{FF2B5EF4-FFF2-40B4-BE49-F238E27FC236}">
                  <a16:creationId xmlns:a16="http://schemas.microsoft.com/office/drawing/2014/main" id="{A8366820-0C5C-5286-9242-B088F6021AC8}"/>
                </a:ext>
              </a:extLst>
            </p:cNvPr>
            <p:cNvSpPr/>
            <p:nvPr/>
          </p:nvSpPr>
          <p:spPr>
            <a:xfrm>
              <a:off x="1692000" y="2202724"/>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9" name="矩形 8">
              <a:extLst>
                <a:ext uri="{FF2B5EF4-FFF2-40B4-BE49-F238E27FC236}">
                  <a16:creationId xmlns:a16="http://schemas.microsoft.com/office/drawing/2014/main" id="{1422DFF3-ECD1-45AF-BD14-477418749DED}"/>
                </a:ext>
              </a:extLst>
            </p:cNvPr>
            <p:cNvSpPr/>
            <p:nvPr/>
          </p:nvSpPr>
          <p:spPr>
            <a:xfrm>
              <a:off x="4714920"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A</a:t>
              </a:r>
              <a:endParaRPr lang="zh-TW" altLang="en-US" sz="1800" b="1" dirty="0">
                <a:solidFill>
                  <a:schemeClr val="tx2"/>
                </a:solidFill>
                <a:latin typeface="Microsoft YaHei"/>
                <a:ea typeface="Microsoft YaHei"/>
                <a:cs typeface="Microsoft YaHei"/>
                <a:sym typeface="Microsoft YaHei"/>
              </a:endParaRPr>
            </a:p>
          </p:txBody>
        </p:sp>
      </p:grpSp>
    </p:spTree>
    <p:extLst>
      <p:ext uri="{BB962C8B-B14F-4D97-AF65-F5344CB8AC3E}">
        <p14:creationId xmlns:p14="http://schemas.microsoft.com/office/powerpoint/2010/main" val="2492545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赚</a:t>
            </a:r>
            <a:endParaRPr lang="zh-TW" altLang="en-US" dirty="0">
              <a:solidFill>
                <a:schemeClr val="bg1"/>
              </a:solidFill>
            </a:endParaRPr>
          </a:p>
        </p:txBody>
      </p:sp>
      <p:sp>
        <p:nvSpPr>
          <p:cNvPr id="3" name="文字方塊 2">
            <a:extLst>
              <a:ext uri="{FF2B5EF4-FFF2-40B4-BE49-F238E27FC236}">
                <a16:creationId xmlns:a16="http://schemas.microsoft.com/office/drawing/2014/main" id="{D93CE6FC-9001-8360-F2EE-447F98BE706B}"/>
              </a:ext>
            </a:extLst>
          </p:cNvPr>
          <p:cNvSpPr txBox="1"/>
          <p:nvPr/>
        </p:nvSpPr>
        <p:spPr>
          <a:xfrm>
            <a:off x="2286759" y="2571750"/>
            <a:ext cx="457048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你会想</a:t>
            </a:r>
            <a:r>
              <a:rPr lang="zh-CN" altLang="en-US" sz="3200" dirty="0">
                <a:solidFill>
                  <a:schemeClr val="accent1"/>
                </a:solidFill>
              </a:rPr>
              <a:t>赚</a:t>
            </a:r>
            <a:r>
              <a:rPr lang="zh-CN" altLang="en-US" sz="3200" dirty="0">
                <a:solidFill>
                  <a:schemeClr val="bg2"/>
                </a:solidFill>
              </a:rPr>
              <a:t>钱买什么？</a:t>
            </a:r>
          </a:p>
        </p:txBody>
      </p:sp>
    </p:spTree>
    <p:extLst>
      <p:ext uri="{BB962C8B-B14F-4D97-AF65-F5344CB8AC3E}">
        <p14:creationId xmlns:p14="http://schemas.microsoft.com/office/powerpoint/2010/main" val="36344628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13" name="文字方塊 12">
            <a:extLst>
              <a:ext uri="{FF2B5EF4-FFF2-40B4-BE49-F238E27FC236}">
                <a16:creationId xmlns:a16="http://schemas.microsoft.com/office/drawing/2014/main" id="{4B9B59F5-CECB-9EE3-3416-F8E2265E58BF}"/>
              </a:ext>
            </a:extLst>
          </p:cNvPr>
          <p:cNvSpPr txBox="1"/>
          <p:nvPr/>
        </p:nvSpPr>
        <p:spPr>
          <a:xfrm>
            <a:off x="1068477" y="2571750"/>
            <a:ext cx="700704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你读大学前</a:t>
            </a:r>
            <a:r>
              <a:rPr lang="zh-CN" altLang="en-US" sz="3200" dirty="0">
                <a:solidFill>
                  <a:schemeClr val="accent1"/>
                </a:solidFill>
              </a:rPr>
              <a:t>原来</a:t>
            </a:r>
            <a:r>
              <a:rPr lang="zh-CN" altLang="en-US" sz="3200" dirty="0">
                <a:solidFill>
                  <a:schemeClr val="bg2"/>
                </a:solidFill>
              </a:rPr>
              <a:t>是什么样的人</a:t>
            </a:r>
            <a:r>
              <a:rPr lang="zh-CN" altLang="en-US" sz="3200" spc="0" dirty="0">
                <a:solidFill>
                  <a:schemeClr val="bg2"/>
                </a:solidFill>
              </a:rPr>
              <a:t>？</a:t>
            </a:r>
            <a:endParaRPr lang="en-US" altLang="zh-CN" sz="3200" spc="0" dirty="0">
              <a:solidFill>
                <a:schemeClr val="bg2"/>
              </a:solidFill>
            </a:endParaRPr>
          </a:p>
        </p:txBody>
      </p:sp>
      <p:grpSp>
        <p:nvGrpSpPr>
          <p:cNvPr id="7" name="群組 6">
            <a:extLst>
              <a:ext uri="{FF2B5EF4-FFF2-40B4-BE49-F238E27FC236}">
                <a16:creationId xmlns:a16="http://schemas.microsoft.com/office/drawing/2014/main" id="{732E924C-CA03-BCCC-FEC5-5C3E57320136}"/>
              </a:ext>
            </a:extLst>
          </p:cNvPr>
          <p:cNvGrpSpPr/>
          <p:nvPr/>
        </p:nvGrpSpPr>
        <p:grpSpPr>
          <a:xfrm>
            <a:off x="4937760" y="154403"/>
            <a:ext cx="4008780" cy="440708"/>
            <a:chOff x="1692000" y="2202724"/>
            <a:chExt cx="5182920" cy="738052"/>
          </a:xfrm>
        </p:grpSpPr>
        <p:sp>
          <p:nvSpPr>
            <p:cNvPr id="8" name="矩形 7">
              <a:extLst>
                <a:ext uri="{FF2B5EF4-FFF2-40B4-BE49-F238E27FC236}">
                  <a16:creationId xmlns:a16="http://schemas.microsoft.com/office/drawing/2014/main" id="{A8366820-0C5C-5286-9242-B088F6021AC8}"/>
                </a:ext>
              </a:extLst>
            </p:cNvPr>
            <p:cNvSpPr/>
            <p:nvPr/>
          </p:nvSpPr>
          <p:spPr>
            <a:xfrm>
              <a:off x="1692000" y="2202724"/>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9" name="矩形 8">
              <a:extLst>
                <a:ext uri="{FF2B5EF4-FFF2-40B4-BE49-F238E27FC236}">
                  <a16:creationId xmlns:a16="http://schemas.microsoft.com/office/drawing/2014/main" id="{1422DFF3-ECD1-45AF-BD14-477418749DED}"/>
                </a:ext>
              </a:extLst>
            </p:cNvPr>
            <p:cNvSpPr/>
            <p:nvPr/>
          </p:nvSpPr>
          <p:spPr>
            <a:xfrm>
              <a:off x="4714920"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A</a:t>
              </a:r>
              <a:endParaRPr lang="zh-TW" altLang="en-US" sz="1800" b="1" dirty="0">
                <a:solidFill>
                  <a:schemeClr val="tx2"/>
                </a:solidFill>
                <a:latin typeface="Microsoft YaHei"/>
                <a:ea typeface="Microsoft YaHei"/>
                <a:cs typeface="Microsoft YaHei"/>
                <a:sym typeface="Microsoft YaHei"/>
              </a:endParaRPr>
            </a:p>
          </p:txBody>
        </p:sp>
      </p:grpSp>
    </p:spTree>
    <p:extLst>
      <p:ext uri="{BB962C8B-B14F-4D97-AF65-F5344CB8AC3E}">
        <p14:creationId xmlns:p14="http://schemas.microsoft.com/office/powerpoint/2010/main" val="2800620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13" name="文字方塊 12">
            <a:extLst>
              <a:ext uri="{FF2B5EF4-FFF2-40B4-BE49-F238E27FC236}">
                <a16:creationId xmlns:a16="http://schemas.microsoft.com/office/drawing/2014/main" id="{4B9B59F5-CECB-9EE3-3416-F8E2265E58BF}"/>
              </a:ext>
            </a:extLst>
          </p:cNvPr>
          <p:cNvSpPr txBox="1"/>
          <p:nvPr/>
        </p:nvSpPr>
        <p:spPr>
          <a:xfrm>
            <a:off x="93851" y="2152301"/>
            <a:ext cx="8956298"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有什么偶像是你以前喜欢现在不喜欢的？</a:t>
            </a:r>
            <a:endParaRPr lang="en-US" altLang="zh-CN" sz="3200" dirty="0">
              <a:solidFill>
                <a:schemeClr val="bg2"/>
              </a:solidFill>
            </a:endParaRPr>
          </a:p>
          <a:p>
            <a:r>
              <a:rPr lang="zh-CN" altLang="en-US" sz="3200" dirty="0">
                <a:solidFill>
                  <a:schemeClr val="bg2"/>
                </a:solidFill>
              </a:rPr>
              <a:t>请用</a:t>
            </a:r>
            <a:r>
              <a:rPr lang="zh-CN" altLang="en-US" sz="3200" dirty="0">
                <a:solidFill>
                  <a:schemeClr val="accent1"/>
                </a:solidFill>
              </a:rPr>
              <a:t>原来</a:t>
            </a:r>
            <a:r>
              <a:rPr lang="zh-CN" altLang="en-US" sz="3200" dirty="0">
                <a:solidFill>
                  <a:schemeClr val="bg2"/>
                </a:solidFill>
              </a:rPr>
              <a:t>造句。</a:t>
            </a:r>
            <a:endParaRPr lang="en-US" altLang="zh-CN" sz="3200" spc="0" dirty="0">
              <a:solidFill>
                <a:schemeClr val="bg2"/>
              </a:solidFill>
            </a:endParaRPr>
          </a:p>
        </p:txBody>
      </p:sp>
      <p:grpSp>
        <p:nvGrpSpPr>
          <p:cNvPr id="7" name="群組 6">
            <a:extLst>
              <a:ext uri="{FF2B5EF4-FFF2-40B4-BE49-F238E27FC236}">
                <a16:creationId xmlns:a16="http://schemas.microsoft.com/office/drawing/2014/main" id="{732E924C-CA03-BCCC-FEC5-5C3E57320136}"/>
              </a:ext>
            </a:extLst>
          </p:cNvPr>
          <p:cNvGrpSpPr/>
          <p:nvPr/>
        </p:nvGrpSpPr>
        <p:grpSpPr>
          <a:xfrm>
            <a:off x="4937760" y="154403"/>
            <a:ext cx="4008780" cy="440708"/>
            <a:chOff x="1692000" y="2202724"/>
            <a:chExt cx="5182920" cy="738052"/>
          </a:xfrm>
        </p:grpSpPr>
        <p:sp>
          <p:nvSpPr>
            <p:cNvPr id="8" name="矩形 7">
              <a:extLst>
                <a:ext uri="{FF2B5EF4-FFF2-40B4-BE49-F238E27FC236}">
                  <a16:creationId xmlns:a16="http://schemas.microsoft.com/office/drawing/2014/main" id="{A8366820-0C5C-5286-9242-B088F6021AC8}"/>
                </a:ext>
              </a:extLst>
            </p:cNvPr>
            <p:cNvSpPr/>
            <p:nvPr/>
          </p:nvSpPr>
          <p:spPr>
            <a:xfrm>
              <a:off x="1692000" y="2202724"/>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9" name="矩形 8">
              <a:extLst>
                <a:ext uri="{FF2B5EF4-FFF2-40B4-BE49-F238E27FC236}">
                  <a16:creationId xmlns:a16="http://schemas.microsoft.com/office/drawing/2014/main" id="{1422DFF3-ECD1-45AF-BD14-477418749DED}"/>
                </a:ext>
              </a:extLst>
            </p:cNvPr>
            <p:cNvSpPr/>
            <p:nvPr/>
          </p:nvSpPr>
          <p:spPr>
            <a:xfrm>
              <a:off x="4714920"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A</a:t>
              </a:r>
              <a:endParaRPr lang="zh-TW" altLang="en-US" sz="1800" b="1" dirty="0">
                <a:solidFill>
                  <a:schemeClr val="tx2"/>
                </a:solidFill>
                <a:latin typeface="Microsoft YaHei"/>
                <a:ea typeface="Microsoft YaHei"/>
                <a:cs typeface="Microsoft YaHei"/>
                <a:sym typeface="Microsoft YaHei"/>
              </a:endParaRPr>
            </a:p>
          </p:txBody>
        </p:sp>
      </p:grpSp>
    </p:spTree>
    <p:extLst>
      <p:ext uri="{BB962C8B-B14F-4D97-AF65-F5344CB8AC3E}">
        <p14:creationId xmlns:p14="http://schemas.microsoft.com/office/powerpoint/2010/main" val="30601690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591B03CF-4581-B717-ED2B-FB2ADBBB0547}"/>
              </a:ext>
            </a:extLst>
          </p:cNvPr>
          <p:cNvGrpSpPr/>
          <p:nvPr/>
        </p:nvGrpSpPr>
        <p:grpSpPr>
          <a:xfrm>
            <a:off x="1980540" y="770655"/>
            <a:ext cx="5182920" cy="738052"/>
            <a:chOff x="1692000" y="2202724"/>
            <a:chExt cx="5182920" cy="738052"/>
          </a:xfrm>
        </p:grpSpPr>
        <p:sp>
          <p:nvSpPr>
            <p:cNvPr id="5" name="矩形 4">
              <a:extLst>
                <a:ext uri="{FF2B5EF4-FFF2-40B4-BE49-F238E27FC236}">
                  <a16:creationId xmlns:a16="http://schemas.microsoft.com/office/drawing/2014/main" id="{61581202-D62A-0443-43FA-31C590B53ED9}"/>
                </a:ext>
              </a:extLst>
            </p:cNvPr>
            <p:cNvSpPr/>
            <p:nvPr/>
          </p:nvSpPr>
          <p:spPr>
            <a:xfrm>
              <a:off x="1692000" y="2202724"/>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3200" b="1" spc="600" dirty="0">
                  <a:solidFill>
                    <a:schemeClr val="tx2"/>
                  </a:solidFill>
                  <a:latin typeface="Microsoft YaHei"/>
                  <a:ea typeface="Microsoft YaHei"/>
                  <a:cs typeface="Microsoft YaHei"/>
                  <a:sym typeface="Microsoft YaHei"/>
                </a:rPr>
                <a:t>原来</a:t>
              </a:r>
              <a:r>
                <a:rPr lang="en-US" altLang="zh-TW" sz="3200" b="1" spc="600" dirty="0">
                  <a:solidFill>
                    <a:schemeClr val="tx2"/>
                  </a:solidFill>
                  <a:latin typeface="Microsoft YaHei"/>
                  <a:ea typeface="Microsoft YaHei"/>
                  <a:cs typeface="Microsoft YaHei"/>
                  <a:sym typeface="Microsoft YaHei"/>
                </a:rPr>
                <a:t>(adv</a:t>
              </a:r>
              <a:r>
                <a:rPr lang="en-US" altLang="zh-TW" sz="3200" b="1" dirty="0">
                  <a:solidFill>
                    <a:schemeClr val="tx2"/>
                  </a:solidFill>
                  <a:latin typeface="Microsoft YaHei"/>
                  <a:ea typeface="Microsoft YaHei"/>
                  <a:cs typeface="Microsoft YaHei"/>
                  <a:sym typeface="Microsoft YaHei"/>
                </a:rPr>
                <a:t>)</a:t>
              </a:r>
              <a:endParaRPr lang="zh-TW" altLang="en-US" sz="3200" dirty="0">
                <a:solidFill>
                  <a:schemeClr val="tx2"/>
                </a:solidFill>
              </a:endParaRPr>
            </a:p>
          </p:txBody>
        </p:sp>
        <p:sp>
          <p:nvSpPr>
            <p:cNvPr id="9" name="矩形 8">
              <a:extLst>
                <a:ext uri="{FF2B5EF4-FFF2-40B4-BE49-F238E27FC236}">
                  <a16:creationId xmlns:a16="http://schemas.microsoft.com/office/drawing/2014/main" id="{B0EDC3FB-0402-9C49-7FF2-66911C3DE5BE}"/>
                </a:ext>
              </a:extLst>
            </p:cNvPr>
            <p:cNvSpPr/>
            <p:nvPr/>
          </p:nvSpPr>
          <p:spPr>
            <a:xfrm>
              <a:off x="4714920"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3200" b="1" spc="600" dirty="0">
                  <a:solidFill>
                    <a:schemeClr val="tx2"/>
                  </a:solidFill>
                  <a:latin typeface="Microsoft YaHei"/>
                  <a:ea typeface="Microsoft YaHei"/>
                  <a:cs typeface="Microsoft YaHei"/>
                  <a:sym typeface="Microsoft YaHei"/>
                </a:rPr>
                <a:t>S</a:t>
              </a:r>
              <a:endParaRPr lang="zh-TW" altLang="en-US" sz="3200" b="1" dirty="0">
                <a:solidFill>
                  <a:schemeClr val="tx2"/>
                </a:solidFill>
                <a:latin typeface="Microsoft YaHei"/>
                <a:ea typeface="Microsoft YaHei"/>
                <a:cs typeface="Microsoft YaHei"/>
                <a:sym typeface="Microsoft YaHei"/>
              </a:endParaRPr>
            </a:p>
          </p:txBody>
        </p:sp>
      </p:grpSp>
      <p:grpSp>
        <p:nvGrpSpPr>
          <p:cNvPr id="7" name="群組 6">
            <a:extLst>
              <a:ext uri="{FF2B5EF4-FFF2-40B4-BE49-F238E27FC236}">
                <a16:creationId xmlns:a16="http://schemas.microsoft.com/office/drawing/2014/main" id="{94177EDC-1614-9B14-D373-7E3837E5E9D7}"/>
              </a:ext>
            </a:extLst>
          </p:cNvPr>
          <p:cNvGrpSpPr/>
          <p:nvPr/>
        </p:nvGrpSpPr>
        <p:grpSpPr>
          <a:xfrm>
            <a:off x="1980540" y="3634792"/>
            <a:ext cx="5182920" cy="738052"/>
            <a:chOff x="1640906" y="3426279"/>
            <a:chExt cx="5182920" cy="738052"/>
          </a:xfrm>
        </p:grpSpPr>
        <p:sp>
          <p:nvSpPr>
            <p:cNvPr id="4" name="矩形 3">
              <a:extLst>
                <a:ext uri="{FF2B5EF4-FFF2-40B4-BE49-F238E27FC236}">
                  <a16:creationId xmlns:a16="http://schemas.microsoft.com/office/drawing/2014/main" id="{E7AC67BA-9B93-36F4-8867-20BA91DD4B8E}"/>
                </a:ext>
              </a:extLst>
            </p:cNvPr>
            <p:cNvSpPr/>
            <p:nvPr/>
          </p:nvSpPr>
          <p:spPr>
            <a:xfrm>
              <a:off x="3943826" y="3426279"/>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3200" b="1" spc="600" dirty="0">
                  <a:solidFill>
                    <a:schemeClr val="tx2"/>
                  </a:solidFill>
                  <a:latin typeface="Microsoft YaHei"/>
                  <a:ea typeface="Microsoft YaHei"/>
                  <a:cs typeface="Microsoft YaHei"/>
                  <a:sym typeface="Microsoft YaHei"/>
                </a:rPr>
                <a:t>原来</a:t>
              </a:r>
              <a:r>
                <a:rPr lang="en-US" altLang="zh-TW" sz="3200" b="1" spc="600" dirty="0">
                  <a:solidFill>
                    <a:schemeClr val="tx2"/>
                  </a:solidFill>
                  <a:latin typeface="Microsoft YaHei"/>
                  <a:ea typeface="Microsoft YaHei"/>
                  <a:cs typeface="Microsoft YaHei"/>
                  <a:sym typeface="Microsoft YaHei"/>
                </a:rPr>
                <a:t>(adv</a:t>
              </a:r>
              <a:r>
                <a:rPr lang="en-US" altLang="zh-TW" sz="3200" b="1" dirty="0">
                  <a:solidFill>
                    <a:schemeClr val="tx2"/>
                  </a:solidFill>
                  <a:latin typeface="Microsoft YaHei"/>
                  <a:ea typeface="Microsoft YaHei"/>
                  <a:cs typeface="Microsoft YaHei"/>
                  <a:sym typeface="Microsoft YaHei"/>
                </a:rPr>
                <a:t>)</a:t>
              </a:r>
              <a:endParaRPr lang="zh-TW" altLang="en-US" sz="3200" dirty="0">
                <a:solidFill>
                  <a:schemeClr val="tx2"/>
                </a:solidFill>
              </a:endParaRPr>
            </a:p>
          </p:txBody>
        </p:sp>
        <p:sp>
          <p:nvSpPr>
            <p:cNvPr id="6" name="矩形 5">
              <a:extLst>
                <a:ext uri="{FF2B5EF4-FFF2-40B4-BE49-F238E27FC236}">
                  <a16:creationId xmlns:a16="http://schemas.microsoft.com/office/drawing/2014/main" id="{5F2E54EA-76EB-C505-DE46-FE4140FE4AAE}"/>
                </a:ext>
              </a:extLst>
            </p:cNvPr>
            <p:cNvSpPr/>
            <p:nvPr/>
          </p:nvSpPr>
          <p:spPr>
            <a:xfrm>
              <a:off x="1640906" y="3426279"/>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3200" b="1" spc="600" dirty="0">
                  <a:solidFill>
                    <a:schemeClr val="tx2"/>
                  </a:solidFill>
                  <a:latin typeface="Microsoft YaHei"/>
                  <a:ea typeface="Microsoft YaHei"/>
                  <a:cs typeface="Microsoft YaHei"/>
                  <a:sym typeface="Microsoft YaHei"/>
                </a:rPr>
                <a:t>S</a:t>
              </a:r>
              <a:endParaRPr lang="zh-TW" altLang="en-US" sz="3200" b="1" dirty="0">
                <a:solidFill>
                  <a:schemeClr val="tx2"/>
                </a:solidFill>
                <a:latin typeface="Microsoft YaHei"/>
                <a:ea typeface="Microsoft YaHei"/>
                <a:cs typeface="Microsoft YaHei"/>
                <a:sym typeface="Microsoft YaHei"/>
              </a:endParaRPr>
            </a:p>
          </p:txBody>
        </p:sp>
      </p:grpSp>
      <p:sp>
        <p:nvSpPr>
          <p:cNvPr id="8" name="文字方塊 7">
            <a:extLst>
              <a:ext uri="{FF2B5EF4-FFF2-40B4-BE49-F238E27FC236}">
                <a16:creationId xmlns:a16="http://schemas.microsoft.com/office/drawing/2014/main" id="{8E33CC64-DD98-8BAB-9C5F-93C8CD0437A6}"/>
              </a:ext>
            </a:extLst>
          </p:cNvPr>
          <p:cNvSpPr txBox="1"/>
          <p:nvPr/>
        </p:nvSpPr>
        <p:spPr>
          <a:xfrm>
            <a:off x="4092719" y="2279362"/>
            <a:ext cx="958562" cy="584775"/>
          </a:xfrm>
          <a:prstGeom prst="rect">
            <a:avLst/>
          </a:prstGeom>
          <a:noFill/>
        </p:spPr>
        <p:txBody>
          <a:bodyPr wrap="square" rtlCol="0">
            <a:spAutoFit/>
          </a:bodyPr>
          <a:lstStyle/>
          <a:p>
            <a:pPr algn="ctr"/>
            <a:r>
              <a:rPr lang="en-US" altLang="zh-TW" sz="3200" b="1" dirty="0">
                <a:solidFill>
                  <a:schemeClr val="accent5"/>
                </a:solidFill>
                <a:latin typeface="Microsoft YaHei" panose="020B0503020204020204" pitchFamily="34" charset="-122"/>
                <a:ea typeface="Microsoft YaHei" panose="020B0503020204020204" pitchFamily="34" charset="-122"/>
              </a:rPr>
              <a:t>OR</a:t>
            </a:r>
            <a:endParaRPr lang="zh-TW" altLang="en-US" sz="3200" b="1" dirty="0">
              <a:solidFill>
                <a:schemeClr val="accent5"/>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6390769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13" name="文字方塊 12">
            <a:extLst>
              <a:ext uri="{FF2B5EF4-FFF2-40B4-BE49-F238E27FC236}">
                <a16:creationId xmlns:a16="http://schemas.microsoft.com/office/drawing/2014/main" id="{4B9B59F5-CECB-9EE3-3416-F8E2265E58BF}"/>
              </a:ext>
            </a:extLst>
          </p:cNvPr>
          <p:cNvSpPr txBox="1"/>
          <p:nvPr/>
        </p:nvSpPr>
        <p:spPr>
          <a:xfrm>
            <a:off x="1129390" y="1378691"/>
            <a:ext cx="6885218"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accent1"/>
                </a:solidFill>
              </a:rPr>
              <a:t>原来</a:t>
            </a:r>
            <a:r>
              <a:rPr lang="zh-CN" altLang="en-US" sz="2800" dirty="0">
                <a:solidFill>
                  <a:schemeClr val="bg2"/>
                </a:solidFill>
              </a:rPr>
              <a:t>他已经</a:t>
            </a:r>
            <a:r>
              <a:rPr lang="en-US" altLang="zh-CN" sz="2800" dirty="0">
                <a:solidFill>
                  <a:schemeClr val="bg2"/>
                </a:solidFill>
              </a:rPr>
              <a:t>18</a:t>
            </a:r>
            <a:r>
              <a:rPr lang="zh-CN" altLang="en-US" sz="2800" dirty="0">
                <a:solidFill>
                  <a:schemeClr val="bg2"/>
                </a:solidFill>
              </a:rPr>
              <a:t>岁了</a:t>
            </a:r>
            <a:r>
              <a:rPr lang="zh-TW" altLang="en-US" sz="2800" dirty="0">
                <a:solidFill>
                  <a:schemeClr val="bg2"/>
                </a:solidFill>
              </a:rPr>
              <a:t>！</a:t>
            </a:r>
            <a:r>
              <a:rPr lang="zh-CN" altLang="en-US" sz="2800" dirty="0">
                <a:solidFill>
                  <a:schemeClr val="bg2"/>
                </a:solidFill>
              </a:rPr>
              <a:t>我都不知道</a:t>
            </a:r>
            <a:r>
              <a:rPr lang="zh-TW" altLang="en-US" sz="2800" dirty="0">
                <a:solidFill>
                  <a:schemeClr val="bg2"/>
                </a:solidFill>
              </a:rPr>
              <a:t>。</a:t>
            </a:r>
            <a:endParaRPr lang="zh-CN" altLang="en-US" sz="2800" dirty="0">
              <a:solidFill>
                <a:schemeClr val="bg2"/>
              </a:solidFill>
            </a:endParaRPr>
          </a:p>
        </p:txBody>
      </p:sp>
      <p:grpSp>
        <p:nvGrpSpPr>
          <p:cNvPr id="5" name="群組 4">
            <a:extLst>
              <a:ext uri="{FF2B5EF4-FFF2-40B4-BE49-F238E27FC236}">
                <a16:creationId xmlns:a16="http://schemas.microsoft.com/office/drawing/2014/main" id="{D569C0B3-06D3-0A50-1B77-187BC9C0D9CB}"/>
              </a:ext>
            </a:extLst>
          </p:cNvPr>
          <p:cNvGrpSpPr/>
          <p:nvPr/>
        </p:nvGrpSpPr>
        <p:grpSpPr>
          <a:xfrm>
            <a:off x="110636" y="115702"/>
            <a:ext cx="3505860" cy="499237"/>
            <a:chOff x="1692000" y="2202724"/>
            <a:chExt cx="5182920" cy="738052"/>
          </a:xfrm>
        </p:grpSpPr>
        <p:sp>
          <p:nvSpPr>
            <p:cNvPr id="6" name="矩形 5">
              <a:extLst>
                <a:ext uri="{FF2B5EF4-FFF2-40B4-BE49-F238E27FC236}">
                  <a16:creationId xmlns:a16="http://schemas.microsoft.com/office/drawing/2014/main" id="{8683FD20-C126-01F6-AAC1-F781355BCF2C}"/>
                </a:ext>
              </a:extLst>
            </p:cNvPr>
            <p:cNvSpPr/>
            <p:nvPr/>
          </p:nvSpPr>
          <p:spPr>
            <a:xfrm>
              <a:off x="1692000" y="2202724"/>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10" name="矩形 9">
              <a:extLst>
                <a:ext uri="{FF2B5EF4-FFF2-40B4-BE49-F238E27FC236}">
                  <a16:creationId xmlns:a16="http://schemas.microsoft.com/office/drawing/2014/main" id="{86A7E22A-432F-154E-5C22-9E0415AD16EF}"/>
                </a:ext>
              </a:extLst>
            </p:cNvPr>
            <p:cNvSpPr/>
            <p:nvPr/>
          </p:nvSpPr>
          <p:spPr>
            <a:xfrm>
              <a:off x="4714920"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S</a:t>
              </a:r>
              <a:endParaRPr lang="zh-TW" altLang="en-US" sz="1800" b="1" dirty="0">
                <a:solidFill>
                  <a:schemeClr val="tx2"/>
                </a:solidFill>
                <a:latin typeface="Microsoft YaHei"/>
                <a:ea typeface="Microsoft YaHei"/>
                <a:cs typeface="Microsoft YaHei"/>
                <a:sym typeface="Microsoft YaHei"/>
              </a:endParaRPr>
            </a:p>
          </p:txBody>
        </p:sp>
      </p:grpSp>
      <p:grpSp>
        <p:nvGrpSpPr>
          <p:cNvPr id="11" name="群組 10">
            <a:extLst>
              <a:ext uri="{FF2B5EF4-FFF2-40B4-BE49-F238E27FC236}">
                <a16:creationId xmlns:a16="http://schemas.microsoft.com/office/drawing/2014/main" id="{0614A4C4-113A-EFCB-8E2D-BAB6161C138F}"/>
              </a:ext>
            </a:extLst>
          </p:cNvPr>
          <p:cNvGrpSpPr/>
          <p:nvPr/>
        </p:nvGrpSpPr>
        <p:grpSpPr>
          <a:xfrm>
            <a:off x="5527504" y="115701"/>
            <a:ext cx="3505860" cy="499237"/>
            <a:chOff x="1640906" y="3426279"/>
            <a:chExt cx="5182920" cy="738052"/>
          </a:xfrm>
        </p:grpSpPr>
        <p:sp>
          <p:nvSpPr>
            <p:cNvPr id="12" name="矩形 11">
              <a:extLst>
                <a:ext uri="{FF2B5EF4-FFF2-40B4-BE49-F238E27FC236}">
                  <a16:creationId xmlns:a16="http://schemas.microsoft.com/office/drawing/2014/main" id="{506274BF-5018-3CF1-AAAC-D04321329045}"/>
                </a:ext>
              </a:extLst>
            </p:cNvPr>
            <p:cNvSpPr/>
            <p:nvPr/>
          </p:nvSpPr>
          <p:spPr>
            <a:xfrm>
              <a:off x="3943826" y="3426279"/>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14" name="矩形 13">
              <a:extLst>
                <a:ext uri="{FF2B5EF4-FFF2-40B4-BE49-F238E27FC236}">
                  <a16:creationId xmlns:a16="http://schemas.microsoft.com/office/drawing/2014/main" id="{0DAD77A4-7B09-907B-8253-14D8ACD0F00B}"/>
                </a:ext>
              </a:extLst>
            </p:cNvPr>
            <p:cNvSpPr/>
            <p:nvPr/>
          </p:nvSpPr>
          <p:spPr>
            <a:xfrm>
              <a:off x="1640906" y="3426279"/>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S</a:t>
              </a:r>
              <a:endParaRPr lang="zh-TW" altLang="en-US" sz="1800" b="1" dirty="0">
                <a:solidFill>
                  <a:schemeClr val="tx2"/>
                </a:solidFill>
                <a:latin typeface="Microsoft YaHei"/>
                <a:ea typeface="Microsoft YaHei"/>
                <a:cs typeface="Microsoft YaHei"/>
                <a:sym typeface="Microsoft YaHei"/>
              </a:endParaRPr>
            </a:p>
          </p:txBody>
        </p:sp>
      </p:grpSp>
      <p:pic>
        <p:nvPicPr>
          <p:cNvPr id="15" name="Picture 2" descr="People celebration birthday illustration">
            <a:extLst>
              <a:ext uri="{FF2B5EF4-FFF2-40B4-BE49-F238E27FC236}">
                <a16:creationId xmlns:a16="http://schemas.microsoft.com/office/drawing/2014/main" id="{0F9D86BE-8D09-D622-C79D-72AF7098C3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1999" y="2299180"/>
            <a:ext cx="2520000"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0222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iting concept illustration">
            <a:extLst>
              <a:ext uri="{FF2B5EF4-FFF2-40B4-BE49-F238E27FC236}">
                <a16:creationId xmlns:a16="http://schemas.microsoft.com/office/drawing/2014/main" id="{CC054192-14B0-FC81-CCE1-1B7FE28E5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1999" y="2299180"/>
            <a:ext cx="2520000"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13" name="文字方塊 12">
            <a:extLst>
              <a:ext uri="{FF2B5EF4-FFF2-40B4-BE49-F238E27FC236}">
                <a16:creationId xmlns:a16="http://schemas.microsoft.com/office/drawing/2014/main" id="{4B9B59F5-CECB-9EE3-3416-F8E2265E58BF}"/>
              </a:ext>
            </a:extLst>
          </p:cNvPr>
          <p:cNvSpPr txBox="1"/>
          <p:nvPr/>
        </p:nvSpPr>
        <p:spPr>
          <a:xfrm>
            <a:off x="568338" y="1405030"/>
            <a:ext cx="8007321"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他</a:t>
            </a:r>
            <a:r>
              <a:rPr lang="zh-CN" altLang="en-US" sz="2800" dirty="0">
                <a:solidFill>
                  <a:schemeClr val="accent1"/>
                </a:solidFill>
              </a:rPr>
              <a:t>原来</a:t>
            </a:r>
            <a:r>
              <a:rPr lang="zh-CN" altLang="en-US" sz="2800" dirty="0">
                <a:solidFill>
                  <a:schemeClr val="bg2"/>
                </a:solidFill>
              </a:rPr>
              <a:t>早就走了</a:t>
            </a:r>
            <a:r>
              <a:rPr lang="zh-TW" altLang="en-US" sz="2800" dirty="0">
                <a:solidFill>
                  <a:schemeClr val="bg2"/>
                </a:solidFill>
              </a:rPr>
              <a:t>！</a:t>
            </a:r>
            <a:r>
              <a:rPr lang="zh-CN" altLang="en-US" sz="2800" dirty="0">
                <a:solidFill>
                  <a:schemeClr val="bg2"/>
                </a:solidFill>
              </a:rPr>
              <a:t>我还等了他这么久</a:t>
            </a:r>
            <a:r>
              <a:rPr lang="en-US" altLang="zh-CN" sz="2800" dirty="0">
                <a:solidFill>
                  <a:schemeClr val="bg2"/>
                </a:solidFill>
              </a:rPr>
              <a:t>……</a:t>
            </a:r>
          </a:p>
        </p:txBody>
      </p:sp>
      <p:grpSp>
        <p:nvGrpSpPr>
          <p:cNvPr id="5" name="群組 4">
            <a:extLst>
              <a:ext uri="{FF2B5EF4-FFF2-40B4-BE49-F238E27FC236}">
                <a16:creationId xmlns:a16="http://schemas.microsoft.com/office/drawing/2014/main" id="{D569C0B3-06D3-0A50-1B77-187BC9C0D9CB}"/>
              </a:ext>
            </a:extLst>
          </p:cNvPr>
          <p:cNvGrpSpPr/>
          <p:nvPr/>
        </p:nvGrpSpPr>
        <p:grpSpPr>
          <a:xfrm>
            <a:off x="110636" y="115702"/>
            <a:ext cx="3505860" cy="499237"/>
            <a:chOff x="1692000" y="2202724"/>
            <a:chExt cx="5182920" cy="738052"/>
          </a:xfrm>
        </p:grpSpPr>
        <p:sp>
          <p:nvSpPr>
            <p:cNvPr id="6" name="矩形 5">
              <a:extLst>
                <a:ext uri="{FF2B5EF4-FFF2-40B4-BE49-F238E27FC236}">
                  <a16:creationId xmlns:a16="http://schemas.microsoft.com/office/drawing/2014/main" id="{8683FD20-C126-01F6-AAC1-F781355BCF2C}"/>
                </a:ext>
              </a:extLst>
            </p:cNvPr>
            <p:cNvSpPr/>
            <p:nvPr/>
          </p:nvSpPr>
          <p:spPr>
            <a:xfrm>
              <a:off x="1692000" y="2202724"/>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10" name="矩形 9">
              <a:extLst>
                <a:ext uri="{FF2B5EF4-FFF2-40B4-BE49-F238E27FC236}">
                  <a16:creationId xmlns:a16="http://schemas.microsoft.com/office/drawing/2014/main" id="{86A7E22A-432F-154E-5C22-9E0415AD16EF}"/>
                </a:ext>
              </a:extLst>
            </p:cNvPr>
            <p:cNvSpPr/>
            <p:nvPr/>
          </p:nvSpPr>
          <p:spPr>
            <a:xfrm>
              <a:off x="4714920"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S</a:t>
              </a:r>
              <a:endParaRPr lang="zh-TW" altLang="en-US" sz="1800" b="1" dirty="0">
                <a:solidFill>
                  <a:schemeClr val="tx2"/>
                </a:solidFill>
                <a:latin typeface="Microsoft YaHei"/>
                <a:ea typeface="Microsoft YaHei"/>
                <a:cs typeface="Microsoft YaHei"/>
                <a:sym typeface="Microsoft YaHei"/>
              </a:endParaRPr>
            </a:p>
          </p:txBody>
        </p:sp>
      </p:grpSp>
      <p:grpSp>
        <p:nvGrpSpPr>
          <p:cNvPr id="11" name="群組 10">
            <a:extLst>
              <a:ext uri="{FF2B5EF4-FFF2-40B4-BE49-F238E27FC236}">
                <a16:creationId xmlns:a16="http://schemas.microsoft.com/office/drawing/2014/main" id="{0614A4C4-113A-EFCB-8E2D-BAB6161C138F}"/>
              </a:ext>
            </a:extLst>
          </p:cNvPr>
          <p:cNvGrpSpPr/>
          <p:nvPr/>
        </p:nvGrpSpPr>
        <p:grpSpPr>
          <a:xfrm>
            <a:off x="5527504" y="115701"/>
            <a:ext cx="3505860" cy="499237"/>
            <a:chOff x="1640906" y="3426279"/>
            <a:chExt cx="5182920" cy="738052"/>
          </a:xfrm>
        </p:grpSpPr>
        <p:sp>
          <p:nvSpPr>
            <p:cNvPr id="12" name="矩形 11">
              <a:extLst>
                <a:ext uri="{FF2B5EF4-FFF2-40B4-BE49-F238E27FC236}">
                  <a16:creationId xmlns:a16="http://schemas.microsoft.com/office/drawing/2014/main" id="{506274BF-5018-3CF1-AAAC-D04321329045}"/>
                </a:ext>
              </a:extLst>
            </p:cNvPr>
            <p:cNvSpPr/>
            <p:nvPr/>
          </p:nvSpPr>
          <p:spPr>
            <a:xfrm>
              <a:off x="3943826" y="3426279"/>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14" name="矩形 13">
              <a:extLst>
                <a:ext uri="{FF2B5EF4-FFF2-40B4-BE49-F238E27FC236}">
                  <a16:creationId xmlns:a16="http://schemas.microsoft.com/office/drawing/2014/main" id="{0DAD77A4-7B09-907B-8253-14D8ACD0F00B}"/>
                </a:ext>
              </a:extLst>
            </p:cNvPr>
            <p:cNvSpPr/>
            <p:nvPr/>
          </p:nvSpPr>
          <p:spPr>
            <a:xfrm>
              <a:off x="1640906" y="3426279"/>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S</a:t>
              </a:r>
              <a:endParaRPr lang="zh-TW" altLang="en-US" sz="1800" b="1" dirty="0">
                <a:solidFill>
                  <a:schemeClr val="tx2"/>
                </a:solidFill>
                <a:latin typeface="Microsoft YaHei"/>
                <a:ea typeface="Microsoft YaHei"/>
                <a:cs typeface="Microsoft YaHei"/>
                <a:sym typeface="Microsoft YaHei"/>
              </a:endParaRPr>
            </a:p>
          </p:txBody>
        </p:sp>
      </p:grpSp>
    </p:spTree>
    <p:extLst>
      <p:ext uri="{BB962C8B-B14F-4D97-AF65-F5344CB8AC3E}">
        <p14:creationId xmlns:p14="http://schemas.microsoft.com/office/powerpoint/2010/main" val="26006013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13" name="文字方塊 12">
            <a:extLst>
              <a:ext uri="{FF2B5EF4-FFF2-40B4-BE49-F238E27FC236}">
                <a16:creationId xmlns:a16="http://schemas.microsoft.com/office/drawing/2014/main" id="{4B9B59F5-CECB-9EE3-3416-F8E2265E58BF}"/>
              </a:ext>
            </a:extLst>
          </p:cNvPr>
          <p:cNvSpPr txBox="1"/>
          <p:nvPr/>
        </p:nvSpPr>
        <p:spPr>
          <a:xfrm>
            <a:off x="1633532" y="1260938"/>
            <a:ext cx="5876930"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我以为你是老师，</a:t>
            </a:r>
            <a:r>
              <a:rPr lang="en-US" altLang="zh-CN" sz="3200" dirty="0">
                <a:solidFill>
                  <a:schemeClr val="bg2"/>
                </a:solidFill>
              </a:rPr>
              <a:t>_____</a:t>
            </a:r>
            <a:r>
              <a:rPr lang="zh-TW" altLang="en-US" sz="3200" dirty="0">
                <a:solidFill>
                  <a:schemeClr val="bg2"/>
                </a:solidFill>
              </a:rPr>
              <a:t>。</a:t>
            </a:r>
            <a:endParaRPr lang="en-US" altLang="zh-CN" sz="3200" dirty="0">
              <a:solidFill>
                <a:schemeClr val="bg2"/>
              </a:solidFill>
            </a:endParaRPr>
          </a:p>
        </p:txBody>
      </p:sp>
      <p:grpSp>
        <p:nvGrpSpPr>
          <p:cNvPr id="5" name="群組 4">
            <a:extLst>
              <a:ext uri="{FF2B5EF4-FFF2-40B4-BE49-F238E27FC236}">
                <a16:creationId xmlns:a16="http://schemas.microsoft.com/office/drawing/2014/main" id="{D569C0B3-06D3-0A50-1B77-187BC9C0D9CB}"/>
              </a:ext>
            </a:extLst>
          </p:cNvPr>
          <p:cNvGrpSpPr/>
          <p:nvPr/>
        </p:nvGrpSpPr>
        <p:grpSpPr>
          <a:xfrm>
            <a:off x="110636" y="115702"/>
            <a:ext cx="3505860" cy="499237"/>
            <a:chOff x="1692000" y="2202724"/>
            <a:chExt cx="5182920" cy="738052"/>
          </a:xfrm>
        </p:grpSpPr>
        <p:sp>
          <p:nvSpPr>
            <p:cNvPr id="6" name="矩形 5">
              <a:extLst>
                <a:ext uri="{FF2B5EF4-FFF2-40B4-BE49-F238E27FC236}">
                  <a16:creationId xmlns:a16="http://schemas.microsoft.com/office/drawing/2014/main" id="{8683FD20-C126-01F6-AAC1-F781355BCF2C}"/>
                </a:ext>
              </a:extLst>
            </p:cNvPr>
            <p:cNvSpPr/>
            <p:nvPr/>
          </p:nvSpPr>
          <p:spPr>
            <a:xfrm>
              <a:off x="1692000" y="2202724"/>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10" name="矩形 9">
              <a:extLst>
                <a:ext uri="{FF2B5EF4-FFF2-40B4-BE49-F238E27FC236}">
                  <a16:creationId xmlns:a16="http://schemas.microsoft.com/office/drawing/2014/main" id="{86A7E22A-432F-154E-5C22-9E0415AD16EF}"/>
                </a:ext>
              </a:extLst>
            </p:cNvPr>
            <p:cNvSpPr/>
            <p:nvPr/>
          </p:nvSpPr>
          <p:spPr>
            <a:xfrm>
              <a:off x="4714920"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S</a:t>
              </a:r>
              <a:endParaRPr lang="zh-TW" altLang="en-US" sz="1800" b="1" dirty="0">
                <a:solidFill>
                  <a:schemeClr val="tx2"/>
                </a:solidFill>
                <a:latin typeface="Microsoft YaHei"/>
                <a:ea typeface="Microsoft YaHei"/>
                <a:cs typeface="Microsoft YaHei"/>
                <a:sym typeface="Microsoft YaHei"/>
              </a:endParaRPr>
            </a:p>
          </p:txBody>
        </p:sp>
      </p:grpSp>
      <p:grpSp>
        <p:nvGrpSpPr>
          <p:cNvPr id="11" name="群組 10">
            <a:extLst>
              <a:ext uri="{FF2B5EF4-FFF2-40B4-BE49-F238E27FC236}">
                <a16:creationId xmlns:a16="http://schemas.microsoft.com/office/drawing/2014/main" id="{0614A4C4-113A-EFCB-8E2D-BAB6161C138F}"/>
              </a:ext>
            </a:extLst>
          </p:cNvPr>
          <p:cNvGrpSpPr/>
          <p:nvPr/>
        </p:nvGrpSpPr>
        <p:grpSpPr>
          <a:xfrm>
            <a:off x="5527504" y="115701"/>
            <a:ext cx="3505860" cy="499237"/>
            <a:chOff x="1640906" y="3426279"/>
            <a:chExt cx="5182920" cy="738052"/>
          </a:xfrm>
        </p:grpSpPr>
        <p:sp>
          <p:nvSpPr>
            <p:cNvPr id="12" name="矩形 11">
              <a:extLst>
                <a:ext uri="{FF2B5EF4-FFF2-40B4-BE49-F238E27FC236}">
                  <a16:creationId xmlns:a16="http://schemas.microsoft.com/office/drawing/2014/main" id="{506274BF-5018-3CF1-AAAC-D04321329045}"/>
                </a:ext>
              </a:extLst>
            </p:cNvPr>
            <p:cNvSpPr/>
            <p:nvPr/>
          </p:nvSpPr>
          <p:spPr>
            <a:xfrm>
              <a:off x="3943826" y="3426279"/>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14" name="矩形 13">
              <a:extLst>
                <a:ext uri="{FF2B5EF4-FFF2-40B4-BE49-F238E27FC236}">
                  <a16:creationId xmlns:a16="http://schemas.microsoft.com/office/drawing/2014/main" id="{0DAD77A4-7B09-907B-8253-14D8ACD0F00B}"/>
                </a:ext>
              </a:extLst>
            </p:cNvPr>
            <p:cNvSpPr/>
            <p:nvPr/>
          </p:nvSpPr>
          <p:spPr>
            <a:xfrm>
              <a:off x="1640906" y="3426279"/>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S</a:t>
              </a:r>
              <a:endParaRPr lang="zh-TW" altLang="en-US" sz="1800" b="1" dirty="0">
                <a:solidFill>
                  <a:schemeClr val="tx2"/>
                </a:solidFill>
                <a:latin typeface="Microsoft YaHei"/>
                <a:ea typeface="Microsoft YaHei"/>
                <a:cs typeface="Microsoft YaHei"/>
                <a:sym typeface="Microsoft YaHei"/>
              </a:endParaRPr>
            </a:p>
          </p:txBody>
        </p:sp>
      </p:grpSp>
      <p:grpSp>
        <p:nvGrpSpPr>
          <p:cNvPr id="21" name="群組 20">
            <a:extLst>
              <a:ext uri="{FF2B5EF4-FFF2-40B4-BE49-F238E27FC236}">
                <a16:creationId xmlns:a16="http://schemas.microsoft.com/office/drawing/2014/main" id="{3C32BDA8-0A42-2FA4-8998-9BA8CAF105BE}"/>
              </a:ext>
            </a:extLst>
          </p:cNvPr>
          <p:cNvGrpSpPr/>
          <p:nvPr/>
        </p:nvGrpSpPr>
        <p:grpSpPr>
          <a:xfrm>
            <a:off x="859144" y="2204822"/>
            <a:ext cx="4737789" cy="2746838"/>
            <a:chOff x="534901" y="2204822"/>
            <a:chExt cx="4737789" cy="2746838"/>
          </a:xfrm>
        </p:grpSpPr>
        <p:sp>
          <p:nvSpPr>
            <p:cNvPr id="7" name="想法泡泡: 雲朵 6">
              <a:extLst>
                <a:ext uri="{FF2B5EF4-FFF2-40B4-BE49-F238E27FC236}">
                  <a16:creationId xmlns:a16="http://schemas.microsoft.com/office/drawing/2014/main" id="{FB1E45A3-9140-E530-0727-151711F4BBF4}"/>
                </a:ext>
              </a:extLst>
            </p:cNvPr>
            <p:cNvSpPr/>
            <p:nvPr/>
          </p:nvSpPr>
          <p:spPr>
            <a:xfrm>
              <a:off x="2155417" y="2204822"/>
              <a:ext cx="3117273" cy="2160000"/>
            </a:xfrm>
            <a:prstGeom prst="cloudCallout">
              <a:avLst>
                <a:gd name="adj1" fmla="val -62553"/>
                <a:gd name="adj2" fmla="val 39886"/>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sz="1050" dirty="0"/>
            </a:p>
          </p:txBody>
        </p:sp>
        <p:pic>
          <p:nvPicPr>
            <p:cNvPr id="4" name="Picture 2" descr="女の子の表情のイラスト「ひらめいた顔」">
              <a:extLst>
                <a:ext uri="{FF2B5EF4-FFF2-40B4-BE49-F238E27FC236}">
                  <a16:creationId xmlns:a16="http://schemas.microsoft.com/office/drawing/2014/main" id="{7FF74046-8841-DE68-B529-30C8D7367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01" y="2791660"/>
              <a:ext cx="20232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0" name="群組 19">
            <a:extLst>
              <a:ext uri="{FF2B5EF4-FFF2-40B4-BE49-F238E27FC236}">
                <a16:creationId xmlns:a16="http://schemas.microsoft.com/office/drawing/2014/main" id="{DEAE0AC1-349E-F2CD-D39E-FA7F161C9DF0}"/>
              </a:ext>
            </a:extLst>
          </p:cNvPr>
          <p:cNvGrpSpPr/>
          <p:nvPr/>
        </p:nvGrpSpPr>
        <p:grpSpPr>
          <a:xfrm>
            <a:off x="6456077" y="2791660"/>
            <a:ext cx="1828779" cy="2160000"/>
            <a:chOff x="6062717" y="2718342"/>
            <a:chExt cx="1828779" cy="2160000"/>
          </a:xfrm>
        </p:grpSpPr>
        <p:pic>
          <p:nvPicPr>
            <p:cNvPr id="9" name="Picture 2" descr="弁護士のイラスト">
              <a:extLst>
                <a:ext uri="{FF2B5EF4-FFF2-40B4-BE49-F238E27FC236}">
                  <a16:creationId xmlns:a16="http://schemas.microsoft.com/office/drawing/2014/main" id="{6A9BE4D8-50BD-B5E5-0D42-71E713283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2717" y="2718342"/>
              <a:ext cx="11568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文字方塊 14">
              <a:extLst>
                <a:ext uri="{FF2B5EF4-FFF2-40B4-BE49-F238E27FC236}">
                  <a16:creationId xmlns:a16="http://schemas.microsoft.com/office/drawing/2014/main" id="{5B5D1D33-56E5-724F-0143-AB71A1947C15}"/>
                </a:ext>
              </a:extLst>
            </p:cNvPr>
            <p:cNvSpPr txBox="1"/>
            <p:nvPr/>
          </p:nvSpPr>
          <p:spPr>
            <a:xfrm>
              <a:off x="7219517" y="4539788"/>
              <a:ext cx="671979" cy="338554"/>
            </a:xfrm>
            <a:prstGeom prst="rect">
              <a:avLst/>
            </a:prstGeom>
            <a:noFill/>
          </p:spPr>
          <p:txBody>
            <a:bodyPr wrap="none" rtlCol="0">
              <a:spAutoFit/>
            </a:bodyPr>
            <a:lstStyle>
              <a:defPPr marR="0" lvl="0" algn="l" rtl="0">
                <a:lnSpc>
                  <a:spcPct val="100000"/>
                </a:lnSpc>
                <a:spcBef>
                  <a:spcPts val="0"/>
                </a:spcBef>
                <a:spcAft>
                  <a:spcPts val="0"/>
                </a:spcAft>
                <a:defRPr/>
              </a:defPPr>
              <a:lvl1pPr algn="ctr">
                <a:defRPr sz="1600" b="1" spc="300">
                  <a:solidFill>
                    <a:schemeClr val="accent5"/>
                  </a:solidFill>
                  <a:latin typeface="Microsoft YaHei" panose="020B0503020204020204" pitchFamily="34" charset="-122"/>
                  <a:ea typeface="Microsoft YaHei" panose="020B0503020204020204" pitchFamily="34" charset="-122"/>
                </a:defRPr>
              </a:lvl1pPr>
            </a:lstStyle>
            <a:p>
              <a:r>
                <a:rPr lang="zh-TW" altLang="en-US" dirty="0"/>
                <a:t>律师</a:t>
              </a:r>
            </a:p>
          </p:txBody>
        </p:sp>
      </p:grpSp>
      <p:grpSp>
        <p:nvGrpSpPr>
          <p:cNvPr id="18" name="群組 17">
            <a:extLst>
              <a:ext uri="{FF2B5EF4-FFF2-40B4-BE49-F238E27FC236}">
                <a16:creationId xmlns:a16="http://schemas.microsoft.com/office/drawing/2014/main" id="{81BB7229-3469-D74D-6415-5BD6B07D4FE0}"/>
              </a:ext>
            </a:extLst>
          </p:cNvPr>
          <p:cNvGrpSpPr/>
          <p:nvPr/>
        </p:nvGrpSpPr>
        <p:grpSpPr>
          <a:xfrm>
            <a:off x="2673555" y="2564822"/>
            <a:ext cx="1558236" cy="1440000"/>
            <a:chOff x="2693149" y="2571750"/>
            <a:chExt cx="1558236" cy="1440000"/>
          </a:xfrm>
        </p:grpSpPr>
        <p:pic>
          <p:nvPicPr>
            <p:cNvPr id="8" name="Picture 4" descr="先生のイラスト（男性） | かわいいフリー素材集 いらすとや">
              <a:extLst>
                <a:ext uri="{FF2B5EF4-FFF2-40B4-BE49-F238E27FC236}">
                  <a16:creationId xmlns:a16="http://schemas.microsoft.com/office/drawing/2014/main" id="{D62A3948-C9C7-CF19-1869-7DEA383AF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3149" y="2571750"/>
              <a:ext cx="1056667" cy="1440000"/>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244;g14195a14107_0_352">
              <a:extLst>
                <a:ext uri="{FF2B5EF4-FFF2-40B4-BE49-F238E27FC236}">
                  <a16:creationId xmlns:a16="http://schemas.microsoft.com/office/drawing/2014/main" id="{3F0F7906-6569-0305-34F6-C9467A44D6D9}"/>
                </a:ext>
              </a:extLst>
            </p:cNvPr>
            <p:cNvSpPr txBox="1"/>
            <p:nvPr/>
          </p:nvSpPr>
          <p:spPr>
            <a:xfrm>
              <a:off x="3579406" y="3673196"/>
              <a:ext cx="671979" cy="338554"/>
            </a:xfrm>
            <a:prstGeom prst="rect">
              <a:avLst/>
            </a:prstGeom>
            <a:noFill/>
          </p:spPr>
          <p:txBody>
            <a:bodyPr wrap="none" rtlCol="0">
              <a:spAutoFit/>
            </a:bodyPr>
            <a:lstStyle>
              <a:defPPr marR="0" lvl="0" algn="l" rtl="0">
                <a:lnSpc>
                  <a:spcPct val="100000"/>
                </a:lnSpc>
                <a:spcBef>
                  <a:spcPts val="0"/>
                </a:spcBef>
                <a:spcAft>
                  <a:spcPts val="0"/>
                </a:spcAft>
              </a:defPPr>
              <a:lvl1pPr algn="ctr">
                <a:defRPr sz="1600" b="1">
                  <a:solidFill>
                    <a:schemeClr val="accent5"/>
                  </a:solidFill>
                  <a:latin typeface="Microsoft YaHei" panose="020B0503020204020204" pitchFamily="34" charset="-122"/>
                  <a:ea typeface="Microsoft YaHei" panose="020B0503020204020204" pitchFamily="34" charset="-122"/>
                </a:defRPr>
              </a:lvl1pPr>
            </a:lstStyle>
            <a:p>
              <a:r>
                <a:rPr lang="zh-TW" altLang="en-US" spc="300" dirty="0">
                  <a:sym typeface="Calibri"/>
                </a:rPr>
                <a:t>老师</a:t>
              </a:r>
            </a:p>
          </p:txBody>
        </p:sp>
      </p:grpSp>
    </p:spTree>
    <p:extLst>
      <p:ext uri="{BB962C8B-B14F-4D97-AF65-F5344CB8AC3E}">
        <p14:creationId xmlns:p14="http://schemas.microsoft.com/office/powerpoint/2010/main" val="17718352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13" name="文字方塊 12">
            <a:extLst>
              <a:ext uri="{FF2B5EF4-FFF2-40B4-BE49-F238E27FC236}">
                <a16:creationId xmlns:a16="http://schemas.microsoft.com/office/drawing/2014/main" id="{4B9B59F5-CECB-9EE3-3416-F8E2265E58BF}"/>
              </a:ext>
            </a:extLst>
          </p:cNvPr>
          <p:cNvSpPr txBox="1"/>
          <p:nvPr/>
        </p:nvSpPr>
        <p:spPr>
          <a:xfrm>
            <a:off x="1877189" y="1480523"/>
            <a:ext cx="538961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TW" altLang="en-US" sz="3200" dirty="0">
                <a:solidFill>
                  <a:schemeClr val="bg2"/>
                </a:solidFill>
              </a:rPr>
              <a:t>我找了你很久！</a:t>
            </a:r>
            <a:r>
              <a:rPr lang="en-US" altLang="zh-CN" sz="3200" dirty="0">
                <a:solidFill>
                  <a:schemeClr val="bg2"/>
                </a:solidFill>
              </a:rPr>
              <a:t>_____</a:t>
            </a:r>
            <a:r>
              <a:rPr lang="zh-TW" altLang="en-US" sz="3200" dirty="0">
                <a:solidFill>
                  <a:schemeClr val="bg2"/>
                </a:solidFill>
              </a:rPr>
              <a:t>。</a:t>
            </a:r>
            <a:endParaRPr lang="en-US" altLang="zh-CN" sz="3200" dirty="0">
              <a:solidFill>
                <a:schemeClr val="bg2"/>
              </a:solidFill>
            </a:endParaRPr>
          </a:p>
        </p:txBody>
      </p:sp>
      <p:grpSp>
        <p:nvGrpSpPr>
          <p:cNvPr id="5" name="群組 4">
            <a:extLst>
              <a:ext uri="{FF2B5EF4-FFF2-40B4-BE49-F238E27FC236}">
                <a16:creationId xmlns:a16="http://schemas.microsoft.com/office/drawing/2014/main" id="{D569C0B3-06D3-0A50-1B77-187BC9C0D9CB}"/>
              </a:ext>
            </a:extLst>
          </p:cNvPr>
          <p:cNvGrpSpPr/>
          <p:nvPr/>
        </p:nvGrpSpPr>
        <p:grpSpPr>
          <a:xfrm>
            <a:off x="110636" y="115702"/>
            <a:ext cx="3505860" cy="499237"/>
            <a:chOff x="1692000" y="2202724"/>
            <a:chExt cx="5182920" cy="738052"/>
          </a:xfrm>
        </p:grpSpPr>
        <p:sp>
          <p:nvSpPr>
            <p:cNvPr id="6" name="矩形 5">
              <a:extLst>
                <a:ext uri="{FF2B5EF4-FFF2-40B4-BE49-F238E27FC236}">
                  <a16:creationId xmlns:a16="http://schemas.microsoft.com/office/drawing/2014/main" id="{8683FD20-C126-01F6-AAC1-F781355BCF2C}"/>
                </a:ext>
              </a:extLst>
            </p:cNvPr>
            <p:cNvSpPr/>
            <p:nvPr/>
          </p:nvSpPr>
          <p:spPr>
            <a:xfrm>
              <a:off x="1692000" y="2202724"/>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10" name="矩形 9">
              <a:extLst>
                <a:ext uri="{FF2B5EF4-FFF2-40B4-BE49-F238E27FC236}">
                  <a16:creationId xmlns:a16="http://schemas.microsoft.com/office/drawing/2014/main" id="{86A7E22A-432F-154E-5C22-9E0415AD16EF}"/>
                </a:ext>
              </a:extLst>
            </p:cNvPr>
            <p:cNvSpPr/>
            <p:nvPr/>
          </p:nvSpPr>
          <p:spPr>
            <a:xfrm>
              <a:off x="4714920"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S</a:t>
              </a:r>
              <a:endParaRPr lang="zh-TW" altLang="en-US" sz="1800" b="1" dirty="0">
                <a:solidFill>
                  <a:schemeClr val="tx2"/>
                </a:solidFill>
                <a:latin typeface="Microsoft YaHei"/>
                <a:ea typeface="Microsoft YaHei"/>
                <a:cs typeface="Microsoft YaHei"/>
                <a:sym typeface="Microsoft YaHei"/>
              </a:endParaRPr>
            </a:p>
          </p:txBody>
        </p:sp>
      </p:grpSp>
      <p:grpSp>
        <p:nvGrpSpPr>
          <p:cNvPr id="11" name="群組 10">
            <a:extLst>
              <a:ext uri="{FF2B5EF4-FFF2-40B4-BE49-F238E27FC236}">
                <a16:creationId xmlns:a16="http://schemas.microsoft.com/office/drawing/2014/main" id="{0614A4C4-113A-EFCB-8E2D-BAB6161C138F}"/>
              </a:ext>
            </a:extLst>
          </p:cNvPr>
          <p:cNvGrpSpPr/>
          <p:nvPr/>
        </p:nvGrpSpPr>
        <p:grpSpPr>
          <a:xfrm>
            <a:off x="5527504" y="115701"/>
            <a:ext cx="3505860" cy="499237"/>
            <a:chOff x="1640906" y="3426279"/>
            <a:chExt cx="5182920" cy="738052"/>
          </a:xfrm>
        </p:grpSpPr>
        <p:sp>
          <p:nvSpPr>
            <p:cNvPr id="12" name="矩形 11">
              <a:extLst>
                <a:ext uri="{FF2B5EF4-FFF2-40B4-BE49-F238E27FC236}">
                  <a16:creationId xmlns:a16="http://schemas.microsoft.com/office/drawing/2014/main" id="{506274BF-5018-3CF1-AAAC-D04321329045}"/>
                </a:ext>
              </a:extLst>
            </p:cNvPr>
            <p:cNvSpPr/>
            <p:nvPr/>
          </p:nvSpPr>
          <p:spPr>
            <a:xfrm>
              <a:off x="3943826" y="3426279"/>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14" name="矩形 13">
              <a:extLst>
                <a:ext uri="{FF2B5EF4-FFF2-40B4-BE49-F238E27FC236}">
                  <a16:creationId xmlns:a16="http://schemas.microsoft.com/office/drawing/2014/main" id="{0DAD77A4-7B09-907B-8253-14D8ACD0F00B}"/>
                </a:ext>
              </a:extLst>
            </p:cNvPr>
            <p:cNvSpPr/>
            <p:nvPr/>
          </p:nvSpPr>
          <p:spPr>
            <a:xfrm>
              <a:off x="1640906" y="3426279"/>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S</a:t>
              </a:r>
              <a:endParaRPr lang="zh-TW" altLang="en-US" sz="1800" b="1" dirty="0">
                <a:solidFill>
                  <a:schemeClr val="tx2"/>
                </a:solidFill>
                <a:latin typeface="Microsoft YaHei"/>
                <a:ea typeface="Microsoft YaHei"/>
                <a:cs typeface="Microsoft YaHei"/>
                <a:sym typeface="Microsoft YaHei"/>
              </a:endParaRPr>
            </a:p>
          </p:txBody>
        </p:sp>
      </p:grpSp>
      <p:grpSp>
        <p:nvGrpSpPr>
          <p:cNvPr id="19" name="群組 18">
            <a:extLst>
              <a:ext uri="{FF2B5EF4-FFF2-40B4-BE49-F238E27FC236}">
                <a16:creationId xmlns:a16="http://schemas.microsoft.com/office/drawing/2014/main" id="{CA3BE780-90E8-3243-C0DA-6FC336AD6C50}"/>
              </a:ext>
            </a:extLst>
          </p:cNvPr>
          <p:cNvGrpSpPr/>
          <p:nvPr/>
        </p:nvGrpSpPr>
        <p:grpSpPr>
          <a:xfrm>
            <a:off x="447616" y="2571750"/>
            <a:ext cx="8248762" cy="2160000"/>
            <a:chOff x="447619" y="2571750"/>
            <a:chExt cx="8248762" cy="2160000"/>
          </a:xfrm>
        </p:grpSpPr>
        <p:pic>
          <p:nvPicPr>
            <p:cNvPr id="4" name="Picture 2" descr="女の子の表情のイラスト「ひらめいた顔」">
              <a:extLst>
                <a:ext uri="{FF2B5EF4-FFF2-40B4-BE49-F238E27FC236}">
                  <a16:creationId xmlns:a16="http://schemas.microsoft.com/office/drawing/2014/main" id="{7FF74046-8841-DE68-B529-30C8D7367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19" y="2571750"/>
              <a:ext cx="20232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荒謬價值觀？收容所黑貓沒人要真相「不好拍照炫耀」！ @ blog :: 隨意窩Xuite日誌">
              <a:extLst>
                <a:ext uri="{FF2B5EF4-FFF2-40B4-BE49-F238E27FC236}">
                  <a16:creationId xmlns:a16="http://schemas.microsoft.com/office/drawing/2014/main" id="{5635B040-8BCF-0147-891B-6404E6E1B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8438" y="2751750"/>
              <a:ext cx="3200001" cy="18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6" descr="荒謬價值觀？收容所黑貓沒人要真相「不好拍照炫耀」！ @ blog :: 隨意窩Xuite日誌">
              <a:extLst>
                <a:ext uri="{FF2B5EF4-FFF2-40B4-BE49-F238E27FC236}">
                  <a16:creationId xmlns:a16="http://schemas.microsoft.com/office/drawing/2014/main" id="{2F2FE84D-F694-8A8E-76C8-FB566091CA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303"/>
            <a:stretch/>
          </p:blipFill>
          <p:spPr bwMode="auto">
            <a:xfrm>
              <a:off x="6566058" y="2751750"/>
              <a:ext cx="2130323" cy="18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58202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13" name="文字方塊 12">
            <a:extLst>
              <a:ext uri="{FF2B5EF4-FFF2-40B4-BE49-F238E27FC236}">
                <a16:creationId xmlns:a16="http://schemas.microsoft.com/office/drawing/2014/main" id="{4B9B59F5-CECB-9EE3-3416-F8E2265E58BF}"/>
              </a:ext>
            </a:extLst>
          </p:cNvPr>
          <p:cNvSpPr txBox="1"/>
          <p:nvPr/>
        </p:nvSpPr>
        <p:spPr>
          <a:xfrm>
            <a:off x="1633532" y="1481989"/>
            <a:ext cx="5876930"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我等了三十分钟！</a:t>
            </a:r>
            <a:r>
              <a:rPr lang="en-US" altLang="zh-CN" sz="3200" dirty="0">
                <a:solidFill>
                  <a:schemeClr val="bg2"/>
                </a:solidFill>
              </a:rPr>
              <a:t>_____</a:t>
            </a:r>
            <a:r>
              <a:rPr lang="zh-TW" altLang="en-US" sz="3200" dirty="0">
                <a:solidFill>
                  <a:schemeClr val="bg2"/>
                </a:solidFill>
              </a:rPr>
              <a:t>。</a:t>
            </a:r>
            <a:endParaRPr lang="en-US" altLang="zh-CN" sz="3200" dirty="0">
              <a:solidFill>
                <a:schemeClr val="bg2"/>
              </a:solidFill>
            </a:endParaRPr>
          </a:p>
        </p:txBody>
      </p:sp>
      <p:grpSp>
        <p:nvGrpSpPr>
          <p:cNvPr id="5" name="群組 4">
            <a:extLst>
              <a:ext uri="{FF2B5EF4-FFF2-40B4-BE49-F238E27FC236}">
                <a16:creationId xmlns:a16="http://schemas.microsoft.com/office/drawing/2014/main" id="{D569C0B3-06D3-0A50-1B77-187BC9C0D9CB}"/>
              </a:ext>
            </a:extLst>
          </p:cNvPr>
          <p:cNvGrpSpPr/>
          <p:nvPr/>
        </p:nvGrpSpPr>
        <p:grpSpPr>
          <a:xfrm>
            <a:off x="110636" y="115702"/>
            <a:ext cx="3505860" cy="499237"/>
            <a:chOff x="1692000" y="2202724"/>
            <a:chExt cx="5182920" cy="738052"/>
          </a:xfrm>
        </p:grpSpPr>
        <p:sp>
          <p:nvSpPr>
            <p:cNvPr id="6" name="矩形 5">
              <a:extLst>
                <a:ext uri="{FF2B5EF4-FFF2-40B4-BE49-F238E27FC236}">
                  <a16:creationId xmlns:a16="http://schemas.microsoft.com/office/drawing/2014/main" id="{8683FD20-C126-01F6-AAC1-F781355BCF2C}"/>
                </a:ext>
              </a:extLst>
            </p:cNvPr>
            <p:cNvSpPr/>
            <p:nvPr/>
          </p:nvSpPr>
          <p:spPr>
            <a:xfrm>
              <a:off x="1692000" y="2202724"/>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10" name="矩形 9">
              <a:extLst>
                <a:ext uri="{FF2B5EF4-FFF2-40B4-BE49-F238E27FC236}">
                  <a16:creationId xmlns:a16="http://schemas.microsoft.com/office/drawing/2014/main" id="{86A7E22A-432F-154E-5C22-9E0415AD16EF}"/>
                </a:ext>
              </a:extLst>
            </p:cNvPr>
            <p:cNvSpPr/>
            <p:nvPr/>
          </p:nvSpPr>
          <p:spPr>
            <a:xfrm>
              <a:off x="4714920"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S</a:t>
              </a:r>
              <a:endParaRPr lang="zh-TW" altLang="en-US" sz="1800" b="1" dirty="0">
                <a:solidFill>
                  <a:schemeClr val="tx2"/>
                </a:solidFill>
                <a:latin typeface="Microsoft YaHei"/>
                <a:ea typeface="Microsoft YaHei"/>
                <a:cs typeface="Microsoft YaHei"/>
                <a:sym typeface="Microsoft YaHei"/>
              </a:endParaRPr>
            </a:p>
          </p:txBody>
        </p:sp>
      </p:grpSp>
      <p:grpSp>
        <p:nvGrpSpPr>
          <p:cNvPr id="11" name="群組 10">
            <a:extLst>
              <a:ext uri="{FF2B5EF4-FFF2-40B4-BE49-F238E27FC236}">
                <a16:creationId xmlns:a16="http://schemas.microsoft.com/office/drawing/2014/main" id="{0614A4C4-113A-EFCB-8E2D-BAB6161C138F}"/>
              </a:ext>
            </a:extLst>
          </p:cNvPr>
          <p:cNvGrpSpPr/>
          <p:nvPr/>
        </p:nvGrpSpPr>
        <p:grpSpPr>
          <a:xfrm>
            <a:off x="5527504" y="115701"/>
            <a:ext cx="3505860" cy="499237"/>
            <a:chOff x="1640906" y="3426279"/>
            <a:chExt cx="5182920" cy="738052"/>
          </a:xfrm>
        </p:grpSpPr>
        <p:sp>
          <p:nvSpPr>
            <p:cNvPr id="12" name="矩形 11">
              <a:extLst>
                <a:ext uri="{FF2B5EF4-FFF2-40B4-BE49-F238E27FC236}">
                  <a16:creationId xmlns:a16="http://schemas.microsoft.com/office/drawing/2014/main" id="{506274BF-5018-3CF1-AAAC-D04321329045}"/>
                </a:ext>
              </a:extLst>
            </p:cNvPr>
            <p:cNvSpPr/>
            <p:nvPr/>
          </p:nvSpPr>
          <p:spPr>
            <a:xfrm>
              <a:off x="3943826" y="3426279"/>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14" name="矩形 13">
              <a:extLst>
                <a:ext uri="{FF2B5EF4-FFF2-40B4-BE49-F238E27FC236}">
                  <a16:creationId xmlns:a16="http://schemas.microsoft.com/office/drawing/2014/main" id="{0DAD77A4-7B09-907B-8253-14D8ACD0F00B}"/>
                </a:ext>
              </a:extLst>
            </p:cNvPr>
            <p:cNvSpPr/>
            <p:nvPr/>
          </p:nvSpPr>
          <p:spPr>
            <a:xfrm>
              <a:off x="1640906" y="3426279"/>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S</a:t>
              </a:r>
              <a:endParaRPr lang="zh-TW" altLang="en-US" sz="1800" b="1" dirty="0">
                <a:solidFill>
                  <a:schemeClr val="tx2"/>
                </a:solidFill>
                <a:latin typeface="Microsoft YaHei"/>
                <a:ea typeface="Microsoft YaHei"/>
                <a:cs typeface="Microsoft YaHei"/>
                <a:sym typeface="Microsoft YaHei"/>
              </a:endParaRPr>
            </a:p>
          </p:txBody>
        </p:sp>
      </p:grpSp>
      <p:grpSp>
        <p:nvGrpSpPr>
          <p:cNvPr id="16" name="群組 15">
            <a:extLst>
              <a:ext uri="{FF2B5EF4-FFF2-40B4-BE49-F238E27FC236}">
                <a16:creationId xmlns:a16="http://schemas.microsoft.com/office/drawing/2014/main" id="{0C404E6D-21D4-1996-2F1B-396CB920D9E8}"/>
              </a:ext>
            </a:extLst>
          </p:cNvPr>
          <p:cNvGrpSpPr/>
          <p:nvPr/>
        </p:nvGrpSpPr>
        <p:grpSpPr>
          <a:xfrm>
            <a:off x="790960" y="2571750"/>
            <a:ext cx="7562079" cy="2160000"/>
            <a:chOff x="790960" y="2571750"/>
            <a:chExt cx="7562079" cy="2160000"/>
          </a:xfrm>
        </p:grpSpPr>
        <p:pic>
          <p:nvPicPr>
            <p:cNvPr id="7" name="Picture 2" descr="スーツを着た男性のイラスト（ひらめいた顔）">
              <a:extLst>
                <a:ext uri="{FF2B5EF4-FFF2-40B4-BE49-F238E27FC236}">
                  <a16:creationId xmlns:a16="http://schemas.microsoft.com/office/drawing/2014/main" id="{A84330E7-57F6-B4C3-3655-2934AFA254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960" y="2571750"/>
              <a:ext cx="15876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8" descr="保線作業のイラスト">
              <a:extLst>
                <a:ext uri="{FF2B5EF4-FFF2-40B4-BE49-F238E27FC236}">
                  <a16:creationId xmlns:a16="http://schemas.microsoft.com/office/drawing/2014/main" id="{230AB42E-EACF-01A6-1EEA-E8BEA47A5D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9520" y="2571750"/>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4" descr="路面電車のイラスト">
              <a:extLst>
                <a:ext uri="{FF2B5EF4-FFF2-40B4-BE49-F238E27FC236}">
                  <a16:creationId xmlns:a16="http://schemas.microsoft.com/office/drawing/2014/main" id="{457FE8AD-6148-E96F-F8D2-B4D32499E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0480" y="2571750"/>
              <a:ext cx="2232559"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8" name="乘號 17">
            <a:extLst>
              <a:ext uri="{FF2B5EF4-FFF2-40B4-BE49-F238E27FC236}">
                <a16:creationId xmlns:a16="http://schemas.microsoft.com/office/drawing/2014/main" id="{CEDA7AEA-E944-7D1C-DA59-54EFDE7A1D3B}"/>
              </a:ext>
            </a:extLst>
          </p:cNvPr>
          <p:cNvSpPr/>
          <p:nvPr/>
        </p:nvSpPr>
        <p:spPr>
          <a:xfrm>
            <a:off x="5557505" y="3438801"/>
            <a:ext cx="1704699" cy="170469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799018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13" name="文字方塊 12">
            <a:extLst>
              <a:ext uri="{FF2B5EF4-FFF2-40B4-BE49-F238E27FC236}">
                <a16:creationId xmlns:a16="http://schemas.microsoft.com/office/drawing/2014/main" id="{4B9B59F5-CECB-9EE3-3416-F8E2265E58BF}"/>
              </a:ext>
            </a:extLst>
          </p:cNvPr>
          <p:cNvSpPr txBox="1"/>
          <p:nvPr/>
        </p:nvSpPr>
        <p:spPr>
          <a:xfrm>
            <a:off x="2851818" y="1382325"/>
            <a:ext cx="344036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我以为</a:t>
            </a:r>
            <a:r>
              <a:rPr lang="en-US" altLang="zh-CN" sz="3200" dirty="0">
                <a:solidFill>
                  <a:schemeClr val="bg2"/>
                </a:solidFill>
              </a:rPr>
              <a:t>_____</a:t>
            </a:r>
            <a:r>
              <a:rPr lang="zh-TW" altLang="en-US" sz="3200" dirty="0">
                <a:solidFill>
                  <a:schemeClr val="bg2"/>
                </a:solidFill>
              </a:rPr>
              <a:t>。</a:t>
            </a:r>
            <a:endParaRPr lang="en-US" altLang="zh-CN" sz="3200" dirty="0">
              <a:solidFill>
                <a:schemeClr val="bg2"/>
              </a:solidFill>
            </a:endParaRPr>
          </a:p>
        </p:txBody>
      </p:sp>
      <p:grpSp>
        <p:nvGrpSpPr>
          <p:cNvPr id="5" name="群組 4">
            <a:extLst>
              <a:ext uri="{FF2B5EF4-FFF2-40B4-BE49-F238E27FC236}">
                <a16:creationId xmlns:a16="http://schemas.microsoft.com/office/drawing/2014/main" id="{D569C0B3-06D3-0A50-1B77-187BC9C0D9CB}"/>
              </a:ext>
            </a:extLst>
          </p:cNvPr>
          <p:cNvGrpSpPr/>
          <p:nvPr/>
        </p:nvGrpSpPr>
        <p:grpSpPr>
          <a:xfrm>
            <a:off x="110636" y="115702"/>
            <a:ext cx="3505860" cy="499237"/>
            <a:chOff x="1692000" y="2202724"/>
            <a:chExt cx="5182920" cy="738052"/>
          </a:xfrm>
        </p:grpSpPr>
        <p:sp>
          <p:nvSpPr>
            <p:cNvPr id="6" name="矩形 5">
              <a:extLst>
                <a:ext uri="{FF2B5EF4-FFF2-40B4-BE49-F238E27FC236}">
                  <a16:creationId xmlns:a16="http://schemas.microsoft.com/office/drawing/2014/main" id="{8683FD20-C126-01F6-AAC1-F781355BCF2C}"/>
                </a:ext>
              </a:extLst>
            </p:cNvPr>
            <p:cNvSpPr/>
            <p:nvPr/>
          </p:nvSpPr>
          <p:spPr>
            <a:xfrm>
              <a:off x="1692000" y="2202724"/>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10" name="矩形 9">
              <a:extLst>
                <a:ext uri="{FF2B5EF4-FFF2-40B4-BE49-F238E27FC236}">
                  <a16:creationId xmlns:a16="http://schemas.microsoft.com/office/drawing/2014/main" id="{86A7E22A-432F-154E-5C22-9E0415AD16EF}"/>
                </a:ext>
              </a:extLst>
            </p:cNvPr>
            <p:cNvSpPr/>
            <p:nvPr/>
          </p:nvSpPr>
          <p:spPr>
            <a:xfrm>
              <a:off x="4714920"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S</a:t>
              </a:r>
              <a:endParaRPr lang="zh-TW" altLang="en-US" sz="1800" b="1" dirty="0">
                <a:solidFill>
                  <a:schemeClr val="tx2"/>
                </a:solidFill>
                <a:latin typeface="Microsoft YaHei"/>
                <a:ea typeface="Microsoft YaHei"/>
                <a:cs typeface="Microsoft YaHei"/>
                <a:sym typeface="Microsoft YaHei"/>
              </a:endParaRPr>
            </a:p>
          </p:txBody>
        </p:sp>
      </p:grpSp>
      <p:grpSp>
        <p:nvGrpSpPr>
          <p:cNvPr id="11" name="群組 10">
            <a:extLst>
              <a:ext uri="{FF2B5EF4-FFF2-40B4-BE49-F238E27FC236}">
                <a16:creationId xmlns:a16="http://schemas.microsoft.com/office/drawing/2014/main" id="{0614A4C4-113A-EFCB-8E2D-BAB6161C138F}"/>
              </a:ext>
            </a:extLst>
          </p:cNvPr>
          <p:cNvGrpSpPr/>
          <p:nvPr/>
        </p:nvGrpSpPr>
        <p:grpSpPr>
          <a:xfrm>
            <a:off x="5527504" y="115701"/>
            <a:ext cx="3505860" cy="499237"/>
            <a:chOff x="1640906" y="3426279"/>
            <a:chExt cx="5182920" cy="738052"/>
          </a:xfrm>
        </p:grpSpPr>
        <p:sp>
          <p:nvSpPr>
            <p:cNvPr id="12" name="矩形 11">
              <a:extLst>
                <a:ext uri="{FF2B5EF4-FFF2-40B4-BE49-F238E27FC236}">
                  <a16:creationId xmlns:a16="http://schemas.microsoft.com/office/drawing/2014/main" id="{506274BF-5018-3CF1-AAAC-D04321329045}"/>
                </a:ext>
              </a:extLst>
            </p:cNvPr>
            <p:cNvSpPr/>
            <p:nvPr/>
          </p:nvSpPr>
          <p:spPr>
            <a:xfrm>
              <a:off x="3943826" y="3426279"/>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14" name="矩形 13">
              <a:extLst>
                <a:ext uri="{FF2B5EF4-FFF2-40B4-BE49-F238E27FC236}">
                  <a16:creationId xmlns:a16="http://schemas.microsoft.com/office/drawing/2014/main" id="{0DAD77A4-7B09-907B-8253-14D8ACD0F00B}"/>
                </a:ext>
              </a:extLst>
            </p:cNvPr>
            <p:cNvSpPr/>
            <p:nvPr/>
          </p:nvSpPr>
          <p:spPr>
            <a:xfrm>
              <a:off x="1640906" y="3426279"/>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S</a:t>
              </a:r>
              <a:endParaRPr lang="zh-TW" altLang="en-US" sz="1800" b="1" dirty="0">
                <a:solidFill>
                  <a:schemeClr val="tx2"/>
                </a:solidFill>
                <a:latin typeface="Microsoft YaHei"/>
                <a:ea typeface="Microsoft YaHei"/>
                <a:cs typeface="Microsoft YaHei"/>
                <a:sym typeface="Microsoft YaHei"/>
              </a:endParaRPr>
            </a:p>
          </p:txBody>
        </p:sp>
      </p:grpSp>
      <p:grpSp>
        <p:nvGrpSpPr>
          <p:cNvPr id="9" name="群組 8">
            <a:extLst>
              <a:ext uri="{FF2B5EF4-FFF2-40B4-BE49-F238E27FC236}">
                <a16:creationId xmlns:a16="http://schemas.microsoft.com/office/drawing/2014/main" id="{A35F8486-75C2-E874-1F19-4CA4F7AF2094}"/>
              </a:ext>
            </a:extLst>
          </p:cNvPr>
          <p:cNvGrpSpPr/>
          <p:nvPr/>
        </p:nvGrpSpPr>
        <p:grpSpPr>
          <a:xfrm>
            <a:off x="1251620" y="2228108"/>
            <a:ext cx="6640761" cy="2658061"/>
            <a:chOff x="1717983" y="2228108"/>
            <a:chExt cx="6640761" cy="2658061"/>
          </a:xfrm>
        </p:grpSpPr>
        <p:sp>
          <p:nvSpPr>
            <p:cNvPr id="3" name="想法泡泡: 雲朵 2">
              <a:extLst>
                <a:ext uri="{FF2B5EF4-FFF2-40B4-BE49-F238E27FC236}">
                  <a16:creationId xmlns:a16="http://schemas.microsoft.com/office/drawing/2014/main" id="{56DCFFBB-BE4D-A218-9763-581D8754552E}"/>
                </a:ext>
              </a:extLst>
            </p:cNvPr>
            <p:cNvSpPr/>
            <p:nvPr/>
          </p:nvSpPr>
          <p:spPr>
            <a:xfrm>
              <a:off x="3488005" y="2228108"/>
              <a:ext cx="4870739" cy="2119746"/>
            </a:xfrm>
            <a:prstGeom prst="cloudCallout">
              <a:avLst>
                <a:gd name="adj1" fmla="val -45153"/>
                <a:gd name="adj2" fmla="val 6213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1800" b="1" spc="600" dirty="0">
                  <a:solidFill>
                    <a:schemeClr val="bg2"/>
                  </a:solidFill>
                  <a:latin typeface="Microsoft YaHei" panose="020B0503020204020204" pitchFamily="34" charset="-122"/>
                  <a:ea typeface="Microsoft YaHei" panose="020B0503020204020204" pitchFamily="34" charset="-122"/>
                </a:rPr>
                <a:t>以前</a:t>
              </a:r>
              <a:r>
                <a:rPr lang="en-US" altLang="zh-TW" sz="1800" b="1" spc="600" dirty="0">
                  <a:solidFill>
                    <a:schemeClr val="bg2"/>
                  </a:solidFill>
                  <a:latin typeface="Microsoft YaHei" panose="020B0503020204020204" pitchFamily="34" charset="-122"/>
                  <a:ea typeface="Microsoft YaHei" panose="020B0503020204020204" pitchFamily="34" charset="-122"/>
                </a:rPr>
                <a:t>:</a:t>
              </a:r>
              <a:r>
                <a:rPr lang="zh-TW" altLang="en-US" sz="1800" b="1" spc="600" dirty="0">
                  <a:solidFill>
                    <a:schemeClr val="bg2"/>
                  </a:solidFill>
                  <a:latin typeface="Microsoft YaHei" panose="020B0503020204020204" pitchFamily="34" charset="-122"/>
                  <a:ea typeface="Microsoft YaHei" panose="020B0503020204020204" pitchFamily="34" charset="-122"/>
                </a:rPr>
                <a:t>一个月收入五万</a:t>
              </a:r>
              <a:endParaRPr lang="en-US" altLang="zh-TW" sz="1800" b="1" spc="600" dirty="0">
                <a:solidFill>
                  <a:schemeClr val="bg2"/>
                </a:solidFill>
                <a:latin typeface="Microsoft YaHei" panose="020B0503020204020204" pitchFamily="34" charset="-122"/>
                <a:ea typeface="Microsoft YaHei" panose="020B0503020204020204" pitchFamily="34" charset="-122"/>
              </a:endParaRPr>
            </a:p>
            <a:p>
              <a:pPr algn="ctr"/>
              <a:endParaRPr lang="en-US" altLang="zh-TW" sz="1800" b="1" spc="600" dirty="0">
                <a:solidFill>
                  <a:schemeClr val="bg2"/>
                </a:solidFill>
                <a:latin typeface="Microsoft YaHei" panose="020B0503020204020204" pitchFamily="34" charset="-122"/>
                <a:ea typeface="Microsoft YaHei" panose="020B0503020204020204" pitchFamily="34" charset="-122"/>
              </a:endParaRPr>
            </a:p>
            <a:p>
              <a:pPr algn="ctr"/>
              <a:r>
                <a:rPr lang="zh-TW" altLang="en-US" sz="1800" b="1" spc="600" dirty="0">
                  <a:solidFill>
                    <a:schemeClr val="bg2"/>
                  </a:solidFill>
                  <a:latin typeface="Microsoft YaHei" panose="020B0503020204020204" pitchFamily="34" charset="-122"/>
                  <a:ea typeface="Microsoft YaHei" panose="020B0503020204020204" pitchFamily="34" charset="-122"/>
                </a:rPr>
                <a:t>现在</a:t>
              </a:r>
              <a:r>
                <a:rPr lang="en-US" altLang="zh-TW" sz="1800" b="1" spc="600" dirty="0">
                  <a:solidFill>
                    <a:schemeClr val="bg2"/>
                  </a:solidFill>
                  <a:latin typeface="Microsoft YaHei" panose="020B0503020204020204" pitchFamily="34" charset="-122"/>
                  <a:ea typeface="Microsoft YaHei" panose="020B0503020204020204" pitchFamily="34" charset="-122"/>
                </a:rPr>
                <a:t>:</a:t>
              </a:r>
              <a:r>
                <a:rPr lang="zh-TW" altLang="en-US" sz="1800" b="1" spc="600" dirty="0">
                  <a:solidFill>
                    <a:schemeClr val="bg2"/>
                  </a:solidFill>
                  <a:latin typeface="Microsoft YaHei" panose="020B0503020204020204" pitchFamily="34" charset="-122"/>
                  <a:ea typeface="Microsoft YaHei" panose="020B0503020204020204" pitchFamily="34" charset="-122"/>
                </a:rPr>
                <a:t>一个月收入三万</a:t>
              </a:r>
              <a:endParaRPr lang="en-US" altLang="zh-TW" sz="1800" b="1" spc="600" dirty="0">
                <a:solidFill>
                  <a:schemeClr val="bg2"/>
                </a:solidFill>
                <a:latin typeface="Microsoft YaHei" panose="020B0503020204020204" pitchFamily="34" charset="-122"/>
                <a:ea typeface="Microsoft YaHei" panose="020B0503020204020204" pitchFamily="34" charset="-122"/>
              </a:endParaRPr>
            </a:p>
          </p:txBody>
        </p:sp>
        <p:pic>
          <p:nvPicPr>
            <p:cNvPr id="4" name="Picture 2" descr="スーツを着た男性のイラスト（泣く顔）">
              <a:extLst>
                <a:ext uri="{FF2B5EF4-FFF2-40B4-BE49-F238E27FC236}">
                  <a16:creationId xmlns:a16="http://schemas.microsoft.com/office/drawing/2014/main" id="{00C3772F-6B2A-D684-30F9-E9A9B3ADD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983" y="2726169"/>
              <a:ext cx="15876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377006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13" name="文字方塊 12">
            <a:extLst>
              <a:ext uri="{FF2B5EF4-FFF2-40B4-BE49-F238E27FC236}">
                <a16:creationId xmlns:a16="http://schemas.microsoft.com/office/drawing/2014/main" id="{4B9B59F5-CECB-9EE3-3416-F8E2265E58BF}"/>
              </a:ext>
            </a:extLst>
          </p:cNvPr>
          <p:cNvSpPr txBox="1"/>
          <p:nvPr/>
        </p:nvSpPr>
        <p:spPr>
          <a:xfrm>
            <a:off x="2043103" y="2177468"/>
            <a:ext cx="5057795"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accent1"/>
                </a:solidFill>
              </a:rPr>
              <a:t>原来</a:t>
            </a:r>
            <a:r>
              <a:rPr lang="zh-CN" altLang="en-US" sz="3200" dirty="0">
                <a:solidFill>
                  <a:schemeClr val="bg2"/>
                </a:solidFill>
              </a:rPr>
              <a:t>他喜欢蓝色，</a:t>
            </a:r>
            <a:endParaRPr lang="en-US" altLang="zh-CN" sz="3200" dirty="0">
              <a:solidFill>
                <a:schemeClr val="bg2"/>
              </a:solidFill>
            </a:endParaRPr>
          </a:p>
          <a:p>
            <a:r>
              <a:rPr lang="zh-CN" altLang="en-US" sz="3200" dirty="0">
                <a:solidFill>
                  <a:schemeClr val="bg2"/>
                </a:solidFill>
              </a:rPr>
              <a:t>我以为他喜欢粉红色。</a:t>
            </a:r>
            <a:endParaRPr lang="en-US" altLang="zh-CN" sz="3200" spc="0" dirty="0">
              <a:solidFill>
                <a:schemeClr val="bg2"/>
              </a:solidFill>
            </a:endParaRPr>
          </a:p>
        </p:txBody>
      </p:sp>
      <p:grpSp>
        <p:nvGrpSpPr>
          <p:cNvPr id="5" name="群組 4">
            <a:extLst>
              <a:ext uri="{FF2B5EF4-FFF2-40B4-BE49-F238E27FC236}">
                <a16:creationId xmlns:a16="http://schemas.microsoft.com/office/drawing/2014/main" id="{D569C0B3-06D3-0A50-1B77-187BC9C0D9CB}"/>
              </a:ext>
            </a:extLst>
          </p:cNvPr>
          <p:cNvGrpSpPr/>
          <p:nvPr/>
        </p:nvGrpSpPr>
        <p:grpSpPr>
          <a:xfrm>
            <a:off x="110636" y="115702"/>
            <a:ext cx="3505860" cy="499237"/>
            <a:chOff x="1692000" y="2202724"/>
            <a:chExt cx="5182920" cy="738052"/>
          </a:xfrm>
        </p:grpSpPr>
        <p:sp>
          <p:nvSpPr>
            <p:cNvPr id="6" name="矩形 5">
              <a:extLst>
                <a:ext uri="{FF2B5EF4-FFF2-40B4-BE49-F238E27FC236}">
                  <a16:creationId xmlns:a16="http://schemas.microsoft.com/office/drawing/2014/main" id="{8683FD20-C126-01F6-AAC1-F781355BCF2C}"/>
                </a:ext>
              </a:extLst>
            </p:cNvPr>
            <p:cNvSpPr/>
            <p:nvPr/>
          </p:nvSpPr>
          <p:spPr>
            <a:xfrm>
              <a:off x="1692000" y="2202724"/>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10" name="矩形 9">
              <a:extLst>
                <a:ext uri="{FF2B5EF4-FFF2-40B4-BE49-F238E27FC236}">
                  <a16:creationId xmlns:a16="http://schemas.microsoft.com/office/drawing/2014/main" id="{86A7E22A-432F-154E-5C22-9E0415AD16EF}"/>
                </a:ext>
              </a:extLst>
            </p:cNvPr>
            <p:cNvSpPr/>
            <p:nvPr/>
          </p:nvSpPr>
          <p:spPr>
            <a:xfrm>
              <a:off x="4714920"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S</a:t>
              </a:r>
              <a:endParaRPr lang="zh-TW" altLang="en-US" sz="1800" b="1" dirty="0">
                <a:solidFill>
                  <a:schemeClr val="tx2"/>
                </a:solidFill>
                <a:latin typeface="Microsoft YaHei"/>
                <a:ea typeface="Microsoft YaHei"/>
                <a:cs typeface="Microsoft YaHei"/>
                <a:sym typeface="Microsoft YaHei"/>
              </a:endParaRPr>
            </a:p>
          </p:txBody>
        </p:sp>
      </p:grpSp>
      <p:grpSp>
        <p:nvGrpSpPr>
          <p:cNvPr id="11" name="群組 10">
            <a:extLst>
              <a:ext uri="{FF2B5EF4-FFF2-40B4-BE49-F238E27FC236}">
                <a16:creationId xmlns:a16="http://schemas.microsoft.com/office/drawing/2014/main" id="{0614A4C4-113A-EFCB-8E2D-BAB6161C138F}"/>
              </a:ext>
            </a:extLst>
          </p:cNvPr>
          <p:cNvGrpSpPr/>
          <p:nvPr/>
        </p:nvGrpSpPr>
        <p:grpSpPr>
          <a:xfrm>
            <a:off x="5527504" y="115701"/>
            <a:ext cx="3505860" cy="499237"/>
            <a:chOff x="1640906" y="3426279"/>
            <a:chExt cx="5182920" cy="738052"/>
          </a:xfrm>
        </p:grpSpPr>
        <p:sp>
          <p:nvSpPr>
            <p:cNvPr id="12" name="矩形 11">
              <a:extLst>
                <a:ext uri="{FF2B5EF4-FFF2-40B4-BE49-F238E27FC236}">
                  <a16:creationId xmlns:a16="http://schemas.microsoft.com/office/drawing/2014/main" id="{506274BF-5018-3CF1-AAAC-D04321329045}"/>
                </a:ext>
              </a:extLst>
            </p:cNvPr>
            <p:cNvSpPr/>
            <p:nvPr/>
          </p:nvSpPr>
          <p:spPr>
            <a:xfrm>
              <a:off x="3943826" y="3426279"/>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14" name="矩形 13">
              <a:extLst>
                <a:ext uri="{FF2B5EF4-FFF2-40B4-BE49-F238E27FC236}">
                  <a16:creationId xmlns:a16="http://schemas.microsoft.com/office/drawing/2014/main" id="{0DAD77A4-7B09-907B-8253-14D8ACD0F00B}"/>
                </a:ext>
              </a:extLst>
            </p:cNvPr>
            <p:cNvSpPr/>
            <p:nvPr/>
          </p:nvSpPr>
          <p:spPr>
            <a:xfrm>
              <a:off x="1640906" y="3426279"/>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S</a:t>
              </a:r>
              <a:endParaRPr lang="zh-TW" altLang="en-US" sz="1800" b="1" dirty="0">
                <a:solidFill>
                  <a:schemeClr val="tx2"/>
                </a:solidFill>
                <a:latin typeface="Microsoft YaHei"/>
                <a:ea typeface="Microsoft YaHei"/>
                <a:cs typeface="Microsoft YaHei"/>
                <a:sym typeface="Microsoft YaHei"/>
              </a:endParaRPr>
            </a:p>
          </p:txBody>
        </p:sp>
      </p:grpSp>
    </p:spTree>
    <p:extLst>
      <p:ext uri="{BB962C8B-B14F-4D97-AF65-F5344CB8AC3E}">
        <p14:creationId xmlns:p14="http://schemas.microsoft.com/office/powerpoint/2010/main" val="1816421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赚</a:t>
            </a:r>
            <a:endParaRPr lang="zh-TW" altLang="en-US" dirty="0">
              <a:solidFill>
                <a:schemeClr val="bg1"/>
              </a:solidFill>
            </a:endParaRPr>
          </a:p>
        </p:txBody>
      </p:sp>
      <p:sp>
        <p:nvSpPr>
          <p:cNvPr id="3" name="文字方塊 2">
            <a:extLst>
              <a:ext uri="{FF2B5EF4-FFF2-40B4-BE49-F238E27FC236}">
                <a16:creationId xmlns:a16="http://schemas.microsoft.com/office/drawing/2014/main" id="{D93CE6FC-9001-8360-F2EE-447F98BE706B}"/>
              </a:ext>
            </a:extLst>
          </p:cNvPr>
          <p:cNvSpPr txBox="1"/>
          <p:nvPr/>
        </p:nvSpPr>
        <p:spPr>
          <a:xfrm>
            <a:off x="1312133" y="2571750"/>
            <a:ext cx="651973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accent1"/>
                </a:solidFill>
              </a:rPr>
              <a:t>赚</a:t>
            </a:r>
            <a:r>
              <a:rPr lang="zh-CN" altLang="en-US" sz="3200" dirty="0">
                <a:solidFill>
                  <a:schemeClr val="bg2"/>
                </a:solidFill>
              </a:rPr>
              <a:t>很多钱会让你觉得快乐吗</a:t>
            </a:r>
            <a:r>
              <a:rPr lang="zh-TW" altLang="en-US" sz="3200" dirty="0">
                <a:solidFill>
                  <a:schemeClr val="bg2"/>
                </a:solidFill>
              </a:rPr>
              <a:t>？</a:t>
            </a:r>
            <a:endParaRPr lang="zh-CN" altLang="en-US" sz="3200" dirty="0">
              <a:solidFill>
                <a:schemeClr val="bg2"/>
              </a:solidFill>
            </a:endParaRPr>
          </a:p>
        </p:txBody>
      </p:sp>
    </p:spTree>
    <p:extLst>
      <p:ext uri="{BB962C8B-B14F-4D97-AF65-F5344CB8AC3E}">
        <p14:creationId xmlns:p14="http://schemas.microsoft.com/office/powerpoint/2010/main" val="17535634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13" name="文字方塊 12">
            <a:extLst>
              <a:ext uri="{FF2B5EF4-FFF2-40B4-BE49-F238E27FC236}">
                <a16:creationId xmlns:a16="http://schemas.microsoft.com/office/drawing/2014/main" id="{4B9B59F5-CECB-9EE3-3416-F8E2265E58BF}"/>
              </a:ext>
            </a:extLst>
          </p:cNvPr>
          <p:cNvSpPr txBox="1"/>
          <p:nvPr/>
        </p:nvSpPr>
        <p:spPr>
          <a:xfrm>
            <a:off x="337508" y="2571750"/>
            <a:ext cx="846898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a:t>
            </a:r>
            <a:r>
              <a:rPr lang="zh-CN" altLang="en-US" sz="3200" dirty="0">
                <a:solidFill>
                  <a:schemeClr val="accent1"/>
                </a:solidFill>
              </a:rPr>
              <a:t>原来</a:t>
            </a:r>
            <a:r>
              <a:rPr lang="zh-CN" altLang="en-US" sz="3200" dirty="0">
                <a:solidFill>
                  <a:schemeClr val="bg2"/>
                </a:solidFill>
              </a:rPr>
              <a:t>不认识他！我以为你们是朋友。</a:t>
            </a:r>
            <a:endParaRPr lang="en-US" altLang="zh-CN" sz="3200" spc="0" dirty="0">
              <a:solidFill>
                <a:schemeClr val="bg2"/>
              </a:solidFill>
            </a:endParaRPr>
          </a:p>
        </p:txBody>
      </p:sp>
      <p:grpSp>
        <p:nvGrpSpPr>
          <p:cNvPr id="5" name="群組 4">
            <a:extLst>
              <a:ext uri="{FF2B5EF4-FFF2-40B4-BE49-F238E27FC236}">
                <a16:creationId xmlns:a16="http://schemas.microsoft.com/office/drawing/2014/main" id="{D569C0B3-06D3-0A50-1B77-187BC9C0D9CB}"/>
              </a:ext>
            </a:extLst>
          </p:cNvPr>
          <p:cNvGrpSpPr/>
          <p:nvPr/>
        </p:nvGrpSpPr>
        <p:grpSpPr>
          <a:xfrm>
            <a:off x="110636" y="115702"/>
            <a:ext cx="3505860" cy="499237"/>
            <a:chOff x="1692000" y="2202724"/>
            <a:chExt cx="5182920" cy="738052"/>
          </a:xfrm>
        </p:grpSpPr>
        <p:sp>
          <p:nvSpPr>
            <p:cNvPr id="6" name="矩形 5">
              <a:extLst>
                <a:ext uri="{FF2B5EF4-FFF2-40B4-BE49-F238E27FC236}">
                  <a16:creationId xmlns:a16="http://schemas.microsoft.com/office/drawing/2014/main" id="{8683FD20-C126-01F6-AAC1-F781355BCF2C}"/>
                </a:ext>
              </a:extLst>
            </p:cNvPr>
            <p:cNvSpPr/>
            <p:nvPr/>
          </p:nvSpPr>
          <p:spPr>
            <a:xfrm>
              <a:off x="1692000" y="2202724"/>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10" name="矩形 9">
              <a:extLst>
                <a:ext uri="{FF2B5EF4-FFF2-40B4-BE49-F238E27FC236}">
                  <a16:creationId xmlns:a16="http://schemas.microsoft.com/office/drawing/2014/main" id="{86A7E22A-432F-154E-5C22-9E0415AD16EF}"/>
                </a:ext>
              </a:extLst>
            </p:cNvPr>
            <p:cNvSpPr/>
            <p:nvPr/>
          </p:nvSpPr>
          <p:spPr>
            <a:xfrm>
              <a:off x="4714920"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S</a:t>
              </a:r>
              <a:endParaRPr lang="zh-TW" altLang="en-US" sz="1800" b="1" dirty="0">
                <a:solidFill>
                  <a:schemeClr val="tx2"/>
                </a:solidFill>
                <a:latin typeface="Microsoft YaHei"/>
                <a:ea typeface="Microsoft YaHei"/>
                <a:cs typeface="Microsoft YaHei"/>
                <a:sym typeface="Microsoft YaHei"/>
              </a:endParaRPr>
            </a:p>
          </p:txBody>
        </p:sp>
      </p:grpSp>
      <p:grpSp>
        <p:nvGrpSpPr>
          <p:cNvPr id="11" name="群組 10">
            <a:extLst>
              <a:ext uri="{FF2B5EF4-FFF2-40B4-BE49-F238E27FC236}">
                <a16:creationId xmlns:a16="http://schemas.microsoft.com/office/drawing/2014/main" id="{0614A4C4-113A-EFCB-8E2D-BAB6161C138F}"/>
              </a:ext>
            </a:extLst>
          </p:cNvPr>
          <p:cNvGrpSpPr/>
          <p:nvPr/>
        </p:nvGrpSpPr>
        <p:grpSpPr>
          <a:xfrm>
            <a:off x="5527504" y="115701"/>
            <a:ext cx="3505860" cy="499237"/>
            <a:chOff x="1640906" y="3426279"/>
            <a:chExt cx="5182920" cy="738052"/>
          </a:xfrm>
        </p:grpSpPr>
        <p:sp>
          <p:nvSpPr>
            <p:cNvPr id="12" name="矩形 11">
              <a:extLst>
                <a:ext uri="{FF2B5EF4-FFF2-40B4-BE49-F238E27FC236}">
                  <a16:creationId xmlns:a16="http://schemas.microsoft.com/office/drawing/2014/main" id="{506274BF-5018-3CF1-AAAC-D04321329045}"/>
                </a:ext>
              </a:extLst>
            </p:cNvPr>
            <p:cNvSpPr/>
            <p:nvPr/>
          </p:nvSpPr>
          <p:spPr>
            <a:xfrm>
              <a:off x="3943826" y="3426279"/>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14" name="矩形 13">
              <a:extLst>
                <a:ext uri="{FF2B5EF4-FFF2-40B4-BE49-F238E27FC236}">
                  <a16:creationId xmlns:a16="http://schemas.microsoft.com/office/drawing/2014/main" id="{0DAD77A4-7B09-907B-8253-14D8ACD0F00B}"/>
                </a:ext>
              </a:extLst>
            </p:cNvPr>
            <p:cNvSpPr/>
            <p:nvPr/>
          </p:nvSpPr>
          <p:spPr>
            <a:xfrm>
              <a:off x="1640906" y="3426279"/>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S</a:t>
              </a:r>
              <a:endParaRPr lang="zh-TW" altLang="en-US" sz="1800" b="1" dirty="0">
                <a:solidFill>
                  <a:schemeClr val="tx2"/>
                </a:solidFill>
                <a:latin typeface="Microsoft YaHei"/>
                <a:ea typeface="Microsoft YaHei"/>
                <a:cs typeface="Microsoft YaHei"/>
                <a:sym typeface="Microsoft YaHei"/>
              </a:endParaRPr>
            </a:p>
          </p:txBody>
        </p:sp>
      </p:grpSp>
    </p:spTree>
    <p:extLst>
      <p:ext uri="{BB962C8B-B14F-4D97-AF65-F5344CB8AC3E}">
        <p14:creationId xmlns:p14="http://schemas.microsoft.com/office/powerpoint/2010/main" val="12777873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原来</a:t>
            </a:r>
          </a:p>
        </p:txBody>
      </p:sp>
      <p:sp>
        <p:nvSpPr>
          <p:cNvPr id="13" name="文字方塊 12">
            <a:extLst>
              <a:ext uri="{FF2B5EF4-FFF2-40B4-BE49-F238E27FC236}">
                <a16:creationId xmlns:a16="http://schemas.microsoft.com/office/drawing/2014/main" id="{4B9B59F5-CECB-9EE3-3416-F8E2265E58BF}"/>
              </a:ext>
            </a:extLst>
          </p:cNvPr>
          <p:cNvSpPr txBox="1"/>
          <p:nvPr/>
        </p:nvSpPr>
        <p:spPr>
          <a:xfrm>
            <a:off x="337508" y="2060022"/>
            <a:ext cx="8468985"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请跟其他人聊天，找出你不知道的事。</a:t>
            </a:r>
            <a:endParaRPr lang="en-US" altLang="zh-CN" sz="3200" dirty="0">
              <a:solidFill>
                <a:schemeClr val="bg2"/>
              </a:solidFill>
            </a:endParaRPr>
          </a:p>
          <a:p>
            <a:r>
              <a:rPr lang="zh-CN" altLang="en-US" sz="3200" dirty="0">
                <a:solidFill>
                  <a:schemeClr val="bg2"/>
                </a:solidFill>
              </a:rPr>
              <a:t>并用</a:t>
            </a:r>
            <a:r>
              <a:rPr lang="zh-CN" altLang="en-US" sz="3200" dirty="0">
                <a:solidFill>
                  <a:schemeClr val="accent1"/>
                </a:solidFill>
              </a:rPr>
              <a:t>原来</a:t>
            </a:r>
            <a:r>
              <a:rPr lang="zh-CN" altLang="en-US" sz="3200" dirty="0">
                <a:solidFill>
                  <a:schemeClr val="bg2"/>
                </a:solidFill>
              </a:rPr>
              <a:t>造句。</a:t>
            </a:r>
            <a:endParaRPr lang="en-US" altLang="zh-CN" sz="3200" spc="0" dirty="0">
              <a:solidFill>
                <a:schemeClr val="bg2"/>
              </a:solidFill>
            </a:endParaRPr>
          </a:p>
        </p:txBody>
      </p:sp>
      <p:grpSp>
        <p:nvGrpSpPr>
          <p:cNvPr id="5" name="群組 4">
            <a:extLst>
              <a:ext uri="{FF2B5EF4-FFF2-40B4-BE49-F238E27FC236}">
                <a16:creationId xmlns:a16="http://schemas.microsoft.com/office/drawing/2014/main" id="{D569C0B3-06D3-0A50-1B77-187BC9C0D9CB}"/>
              </a:ext>
            </a:extLst>
          </p:cNvPr>
          <p:cNvGrpSpPr/>
          <p:nvPr/>
        </p:nvGrpSpPr>
        <p:grpSpPr>
          <a:xfrm>
            <a:off x="110636" y="115702"/>
            <a:ext cx="3505860" cy="499237"/>
            <a:chOff x="1692000" y="2202724"/>
            <a:chExt cx="5182920" cy="738052"/>
          </a:xfrm>
        </p:grpSpPr>
        <p:sp>
          <p:nvSpPr>
            <p:cNvPr id="6" name="矩形 5">
              <a:extLst>
                <a:ext uri="{FF2B5EF4-FFF2-40B4-BE49-F238E27FC236}">
                  <a16:creationId xmlns:a16="http://schemas.microsoft.com/office/drawing/2014/main" id="{8683FD20-C126-01F6-AAC1-F781355BCF2C}"/>
                </a:ext>
              </a:extLst>
            </p:cNvPr>
            <p:cNvSpPr/>
            <p:nvPr/>
          </p:nvSpPr>
          <p:spPr>
            <a:xfrm>
              <a:off x="1692000" y="2202724"/>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10" name="矩形 9">
              <a:extLst>
                <a:ext uri="{FF2B5EF4-FFF2-40B4-BE49-F238E27FC236}">
                  <a16:creationId xmlns:a16="http://schemas.microsoft.com/office/drawing/2014/main" id="{86A7E22A-432F-154E-5C22-9E0415AD16EF}"/>
                </a:ext>
              </a:extLst>
            </p:cNvPr>
            <p:cNvSpPr/>
            <p:nvPr/>
          </p:nvSpPr>
          <p:spPr>
            <a:xfrm>
              <a:off x="4714920" y="2202724"/>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S</a:t>
              </a:r>
              <a:endParaRPr lang="zh-TW" altLang="en-US" sz="1800" b="1" dirty="0">
                <a:solidFill>
                  <a:schemeClr val="tx2"/>
                </a:solidFill>
                <a:latin typeface="Microsoft YaHei"/>
                <a:ea typeface="Microsoft YaHei"/>
                <a:cs typeface="Microsoft YaHei"/>
                <a:sym typeface="Microsoft YaHei"/>
              </a:endParaRPr>
            </a:p>
          </p:txBody>
        </p:sp>
      </p:grpSp>
      <p:grpSp>
        <p:nvGrpSpPr>
          <p:cNvPr id="11" name="群組 10">
            <a:extLst>
              <a:ext uri="{FF2B5EF4-FFF2-40B4-BE49-F238E27FC236}">
                <a16:creationId xmlns:a16="http://schemas.microsoft.com/office/drawing/2014/main" id="{0614A4C4-113A-EFCB-8E2D-BAB6161C138F}"/>
              </a:ext>
            </a:extLst>
          </p:cNvPr>
          <p:cNvGrpSpPr/>
          <p:nvPr/>
        </p:nvGrpSpPr>
        <p:grpSpPr>
          <a:xfrm>
            <a:off x="5527504" y="115701"/>
            <a:ext cx="3505860" cy="499237"/>
            <a:chOff x="1640906" y="3426279"/>
            <a:chExt cx="5182920" cy="738052"/>
          </a:xfrm>
        </p:grpSpPr>
        <p:sp>
          <p:nvSpPr>
            <p:cNvPr id="12" name="矩形 11">
              <a:extLst>
                <a:ext uri="{FF2B5EF4-FFF2-40B4-BE49-F238E27FC236}">
                  <a16:creationId xmlns:a16="http://schemas.microsoft.com/office/drawing/2014/main" id="{506274BF-5018-3CF1-AAAC-D04321329045}"/>
                </a:ext>
              </a:extLst>
            </p:cNvPr>
            <p:cNvSpPr/>
            <p:nvPr/>
          </p:nvSpPr>
          <p:spPr>
            <a:xfrm>
              <a:off x="3943826" y="3426279"/>
              <a:ext cx="288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1800" b="1" spc="600" dirty="0">
                  <a:solidFill>
                    <a:schemeClr val="tx2"/>
                  </a:solidFill>
                  <a:latin typeface="Microsoft YaHei"/>
                  <a:ea typeface="Microsoft YaHei"/>
                  <a:cs typeface="Microsoft YaHei"/>
                  <a:sym typeface="Microsoft YaHei"/>
                </a:rPr>
                <a:t>原来</a:t>
              </a:r>
              <a:r>
                <a:rPr lang="en-US" altLang="zh-TW" sz="1800" b="1" spc="600" dirty="0">
                  <a:solidFill>
                    <a:schemeClr val="tx2"/>
                  </a:solidFill>
                  <a:latin typeface="Microsoft YaHei"/>
                  <a:ea typeface="Microsoft YaHei"/>
                  <a:cs typeface="Microsoft YaHei"/>
                  <a:sym typeface="Microsoft YaHei"/>
                </a:rPr>
                <a:t>(adv</a:t>
              </a:r>
              <a:r>
                <a:rPr lang="en-US" altLang="zh-TW" sz="1800" b="1" dirty="0">
                  <a:solidFill>
                    <a:schemeClr val="tx2"/>
                  </a:solidFill>
                  <a:latin typeface="Microsoft YaHei"/>
                  <a:ea typeface="Microsoft YaHei"/>
                  <a:cs typeface="Microsoft YaHei"/>
                  <a:sym typeface="Microsoft YaHei"/>
                </a:rPr>
                <a:t>)</a:t>
              </a:r>
              <a:endParaRPr lang="zh-TW" altLang="en-US" sz="1800" dirty="0">
                <a:solidFill>
                  <a:schemeClr val="tx2"/>
                </a:solidFill>
              </a:endParaRPr>
            </a:p>
          </p:txBody>
        </p:sp>
        <p:sp>
          <p:nvSpPr>
            <p:cNvPr id="14" name="矩形 13">
              <a:extLst>
                <a:ext uri="{FF2B5EF4-FFF2-40B4-BE49-F238E27FC236}">
                  <a16:creationId xmlns:a16="http://schemas.microsoft.com/office/drawing/2014/main" id="{0DAD77A4-7B09-907B-8253-14D8ACD0F00B}"/>
                </a:ext>
              </a:extLst>
            </p:cNvPr>
            <p:cNvSpPr/>
            <p:nvPr/>
          </p:nvSpPr>
          <p:spPr>
            <a:xfrm>
              <a:off x="1640906" y="3426279"/>
              <a:ext cx="2160000" cy="7380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1800" b="1" spc="600" dirty="0">
                  <a:solidFill>
                    <a:schemeClr val="tx2"/>
                  </a:solidFill>
                  <a:latin typeface="Microsoft YaHei"/>
                  <a:ea typeface="Microsoft YaHei"/>
                  <a:cs typeface="Microsoft YaHei"/>
                  <a:sym typeface="Microsoft YaHei"/>
                </a:rPr>
                <a:t>S</a:t>
              </a:r>
              <a:endParaRPr lang="zh-TW" altLang="en-US" sz="1800" b="1" dirty="0">
                <a:solidFill>
                  <a:schemeClr val="tx2"/>
                </a:solidFill>
                <a:latin typeface="Microsoft YaHei"/>
                <a:ea typeface="Microsoft YaHei"/>
                <a:cs typeface="Microsoft YaHei"/>
                <a:sym typeface="Microsoft YaHei"/>
              </a:endParaRPr>
            </a:p>
          </p:txBody>
        </p:sp>
      </p:grpSp>
    </p:spTree>
    <p:extLst>
      <p:ext uri="{BB962C8B-B14F-4D97-AF65-F5344CB8AC3E}">
        <p14:creationId xmlns:p14="http://schemas.microsoft.com/office/powerpoint/2010/main" val="1118529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262988" y="2063918"/>
            <a:ext cx="2618024"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提前</a:t>
            </a:r>
            <a:r>
              <a:rPr lang="en-US" altLang="zh-TW" sz="6000" b="1" spc="600" dirty="0">
                <a:solidFill>
                  <a:schemeClr val="dk2"/>
                </a:solidFill>
                <a:latin typeface="Microsoft YaHei"/>
                <a:ea typeface="Microsoft YaHei"/>
                <a:cs typeface="Microsoft YaHei"/>
                <a:sym typeface="Microsoft YaHei"/>
              </a:rPr>
              <a:t>.</a:t>
            </a:r>
            <a:r>
              <a:rPr lang="en-US" altLang="zh-TW" sz="6000" b="1" dirty="0">
                <a:solidFill>
                  <a:schemeClr val="dk2"/>
                </a:solidFill>
                <a:latin typeface="Microsoft YaHei"/>
                <a:ea typeface="Microsoft YaHei"/>
                <a:cs typeface="Microsoft YaHei"/>
                <a:sym typeface="Microsoft YaHei"/>
              </a:rPr>
              <a:t>v</a:t>
            </a:r>
          </a:p>
        </p:txBody>
      </p:sp>
    </p:spTree>
    <p:extLst>
      <p:ext uri="{BB962C8B-B14F-4D97-AF65-F5344CB8AC3E}">
        <p14:creationId xmlns:p14="http://schemas.microsoft.com/office/powerpoint/2010/main" val="25450838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提前</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573244" y="2217720"/>
            <a:ext cx="5570756" cy="1689052"/>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2400" dirty="0">
                <a:solidFill>
                  <a:schemeClr val="bg2"/>
                </a:solidFill>
              </a:rPr>
              <a:t>那个</a:t>
            </a:r>
            <a:r>
              <a:rPr lang="zh-CN" altLang="en-US" sz="2400" dirty="0"/>
              <a:t>计划</a:t>
            </a:r>
            <a:r>
              <a:rPr lang="zh-CN" altLang="en-US" sz="2400" dirty="0">
                <a:solidFill>
                  <a:schemeClr val="bg2"/>
                </a:solidFill>
              </a:rPr>
              <a:t>原本</a:t>
            </a:r>
            <a:r>
              <a:rPr lang="zh-CN" altLang="en-US" sz="2400" dirty="0"/>
              <a:t>计划</a:t>
            </a:r>
            <a:r>
              <a:rPr lang="zh-CN" altLang="en-US" sz="2400" dirty="0">
                <a:solidFill>
                  <a:schemeClr val="bg2"/>
                </a:solidFill>
              </a:rPr>
              <a:t>在四月完成，</a:t>
            </a:r>
            <a:endParaRPr lang="en-US" altLang="zh-CN" sz="2400" dirty="0">
              <a:solidFill>
                <a:schemeClr val="bg2"/>
              </a:solidFill>
            </a:endParaRPr>
          </a:p>
          <a:p>
            <a:pPr algn="l"/>
            <a:r>
              <a:rPr lang="zh-CN" altLang="en-US" sz="2400" dirty="0">
                <a:solidFill>
                  <a:schemeClr val="bg2"/>
                </a:solidFill>
              </a:rPr>
              <a:t>没想到他太厉害了，</a:t>
            </a:r>
          </a:p>
          <a:p>
            <a:pPr algn="l"/>
            <a:r>
              <a:rPr lang="zh-CN" altLang="en-US" sz="2400" dirty="0">
                <a:solidFill>
                  <a:schemeClr val="accent1"/>
                </a:solidFill>
              </a:rPr>
              <a:t>提前</a:t>
            </a:r>
            <a:r>
              <a:rPr lang="zh-CN" altLang="en-US" sz="2400" dirty="0">
                <a:solidFill>
                  <a:schemeClr val="bg2"/>
                </a:solidFill>
              </a:rPr>
              <a:t>到今年二月就完成了。</a:t>
            </a:r>
          </a:p>
        </p:txBody>
      </p:sp>
      <p:pic>
        <p:nvPicPr>
          <p:cNvPr id="5" name="Picture 2" descr="下班還一直想工作？當心，不懂這4個字你遲早被壓力拖垮｜518職場熊報">
            <a:extLst>
              <a:ext uri="{FF2B5EF4-FFF2-40B4-BE49-F238E27FC236}">
                <a16:creationId xmlns:a16="http://schemas.microsoft.com/office/drawing/2014/main" id="{F5E05A3D-A302-5FF8-EE65-BD9FFCE9C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03" y="1982246"/>
            <a:ext cx="288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7616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提前</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573244" y="2217720"/>
            <a:ext cx="5570756" cy="1689052"/>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2400" dirty="0">
                <a:solidFill>
                  <a:schemeClr val="bg2"/>
                </a:solidFill>
              </a:rPr>
              <a:t>他原本</a:t>
            </a:r>
            <a:r>
              <a:rPr lang="zh-CN" altLang="en-US" sz="2400" dirty="0"/>
              <a:t>计划</a:t>
            </a:r>
            <a:r>
              <a:rPr lang="zh-CN" altLang="en-US" sz="2400" dirty="0">
                <a:solidFill>
                  <a:schemeClr val="bg2"/>
                </a:solidFill>
              </a:rPr>
              <a:t>下下个礼拜回家的，</a:t>
            </a:r>
            <a:endParaRPr lang="en-US" altLang="zh-CN" sz="2400" dirty="0">
              <a:solidFill>
                <a:schemeClr val="bg2"/>
              </a:solidFill>
            </a:endParaRPr>
          </a:p>
          <a:p>
            <a:pPr algn="l"/>
            <a:r>
              <a:rPr lang="zh-CN" altLang="en-US" sz="2400" dirty="0">
                <a:solidFill>
                  <a:schemeClr val="bg2"/>
                </a:solidFill>
              </a:rPr>
              <a:t>但是因为爷爷病了，</a:t>
            </a:r>
          </a:p>
          <a:p>
            <a:pPr algn="l"/>
            <a:r>
              <a:rPr lang="zh-CN" altLang="en-US" sz="2400" dirty="0">
                <a:solidFill>
                  <a:schemeClr val="bg2"/>
                </a:solidFill>
              </a:rPr>
              <a:t>他</a:t>
            </a:r>
            <a:r>
              <a:rPr lang="zh-CN" altLang="en-US" sz="2400" dirty="0">
                <a:solidFill>
                  <a:schemeClr val="accent1"/>
                </a:solidFill>
              </a:rPr>
              <a:t>提前</a:t>
            </a:r>
            <a:r>
              <a:rPr lang="zh-CN" altLang="en-US" sz="2400" dirty="0">
                <a:solidFill>
                  <a:schemeClr val="bg2"/>
                </a:solidFill>
              </a:rPr>
              <a:t>了一个礼拜。</a:t>
            </a:r>
          </a:p>
        </p:txBody>
      </p:sp>
      <p:pic>
        <p:nvPicPr>
          <p:cNvPr id="4" name="Picture 2" descr="插画风春运回家赶大巴元素图片免费下载_PNG素材_编号1yqilr4w9_图精灵">
            <a:extLst>
              <a:ext uri="{FF2B5EF4-FFF2-40B4-BE49-F238E27FC236}">
                <a16:creationId xmlns:a16="http://schemas.microsoft.com/office/drawing/2014/main" id="{5EDC3B2D-D58E-AE26-3183-6A9E912F6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403" y="1982246"/>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9106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提前</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19499" y="1370064"/>
            <a:ext cx="8905002"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lnSpc>
                <a:spcPct val="100000"/>
              </a:lnSpc>
            </a:pPr>
            <a:r>
              <a:rPr lang="zh-CN" altLang="en-US" sz="2800" dirty="0">
                <a:solidFill>
                  <a:schemeClr val="bg2"/>
                </a:solidFill>
              </a:rPr>
              <a:t>今天教得比较快，老师</a:t>
            </a:r>
            <a:r>
              <a:rPr lang="zh-CN" altLang="en-US" sz="2800" dirty="0">
                <a:solidFill>
                  <a:schemeClr val="accent1"/>
                </a:solidFill>
              </a:rPr>
              <a:t>提前</a:t>
            </a:r>
            <a:r>
              <a:rPr lang="zh-CN" altLang="en-US" sz="2800" dirty="0">
                <a:solidFill>
                  <a:schemeClr val="bg2"/>
                </a:solidFill>
              </a:rPr>
              <a:t>了二十分钟下课</a:t>
            </a:r>
            <a:r>
              <a:rPr lang="zh-CN" altLang="en-US" sz="2800" spc="0" dirty="0">
                <a:solidFill>
                  <a:schemeClr val="bg2"/>
                </a:solidFill>
              </a:rPr>
              <a:t>。</a:t>
            </a:r>
          </a:p>
        </p:txBody>
      </p:sp>
      <p:pic>
        <p:nvPicPr>
          <p:cNvPr id="5" name="Picture 2" descr="☆少男的淚水也打動不了拎杯@ 就醬的營養午餐:: 痞客邦::">
            <a:extLst>
              <a:ext uri="{FF2B5EF4-FFF2-40B4-BE49-F238E27FC236}">
                <a16:creationId xmlns:a16="http://schemas.microsoft.com/office/drawing/2014/main" id="{69C5BC85-5B35-7251-CBD0-86B4817D5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5414" y="2229248"/>
            <a:ext cx="3073171"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871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提前</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75979" y="2571750"/>
            <a:ext cx="8392041"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lnSpc>
                <a:spcPct val="100000"/>
              </a:lnSpc>
            </a:pPr>
            <a:r>
              <a:rPr lang="zh-CN" altLang="en-US" sz="2800" dirty="0">
                <a:solidFill>
                  <a:schemeClr val="bg2"/>
                </a:solidFill>
              </a:rPr>
              <a:t>他的论文很快地完成了，所以他</a:t>
            </a:r>
            <a:r>
              <a:rPr lang="zh-CN" altLang="en-US" sz="2800" dirty="0">
                <a:solidFill>
                  <a:schemeClr val="accent1"/>
                </a:solidFill>
              </a:rPr>
              <a:t>提前</a:t>
            </a:r>
            <a:r>
              <a:rPr lang="zh-CN" altLang="en-US" sz="2800" dirty="0">
                <a:solidFill>
                  <a:schemeClr val="bg2"/>
                </a:solidFill>
              </a:rPr>
              <a:t>毕业</a:t>
            </a:r>
            <a:r>
              <a:rPr lang="zh-CN" altLang="en-US" sz="2800" spc="0" dirty="0">
                <a:solidFill>
                  <a:schemeClr val="bg2"/>
                </a:solidFill>
              </a:rPr>
              <a:t>。</a:t>
            </a:r>
          </a:p>
        </p:txBody>
      </p:sp>
    </p:spTree>
    <p:extLst>
      <p:ext uri="{BB962C8B-B14F-4D97-AF65-F5344CB8AC3E}">
        <p14:creationId xmlns:p14="http://schemas.microsoft.com/office/powerpoint/2010/main" val="41148675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提前</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19499" y="2571750"/>
            <a:ext cx="8905002"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lnSpc>
                <a:spcPct val="100000"/>
              </a:lnSpc>
            </a:pPr>
            <a:r>
              <a:rPr lang="zh-CN" altLang="en-US" sz="2800" dirty="0">
                <a:solidFill>
                  <a:schemeClr val="bg2"/>
                </a:solidFill>
              </a:rPr>
              <a:t>今年</a:t>
            </a:r>
            <a:r>
              <a:rPr lang="zh-CN" altLang="en-US" sz="2800" dirty="0">
                <a:solidFill>
                  <a:schemeClr val="accent1"/>
                </a:solidFill>
              </a:rPr>
              <a:t>提前</a:t>
            </a:r>
            <a:r>
              <a:rPr lang="zh-CN" altLang="en-US" sz="2800" dirty="0">
                <a:solidFill>
                  <a:schemeClr val="bg2"/>
                </a:solidFill>
              </a:rPr>
              <a:t>下雪了，所以我们开始</a:t>
            </a:r>
            <a:r>
              <a:rPr lang="zh-CN" altLang="en-US" sz="2800" dirty="0"/>
              <a:t>计划</a:t>
            </a:r>
            <a:r>
              <a:rPr lang="zh-CN" altLang="en-US" sz="2800" dirty="0">
                <a:solidFill>
                  <a:schemeClr val="bg2"/>
                </a:solidFill>
              </a:rPr>
              <a:t>出国玩</a:t>
            </a:r>
            <a:r>
              <a:rPr lang="zh-CN" altLang="en-US" sz="2800" spc="0" dirty="0">
                <a:solidFill>
                  <a:schemeClr val="bg2"/>
                </a:solidFill>
              </a:rPr>
              <a:t>。</a:t>
            </a:r>
          </a:p>
        </p:txBody>
      </p:sp>
    </p:spTree>
    <p:extLst>
      <p:ext uri="{BB962C8B-B14F-4D97-AF65-F5344CB8AC3E}">
        <p14:creationId xmlns:p14="http://schemas.microsoft.com/office/powerpoint/2010/main" val="20932744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提前</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507" y="2571750"/>
            <a:ext cx="8468985"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如果生日当天你很忙，你会</a:t>
            </a:r>
            <a:r>
              <a:rPr lang="zh-CN" altLang="en-US" sz="2800" dirty="0">
                <a:solidFill>
                  <a:schemeClr val="accent1"/>
                </a:solidFill>
              </a:rPr>
              <a:t>提前</a:t>
            </a:r>
            <a:r>
              <a:rPr lang="zh-CN" altLang="en-US" sz="2800" dirty="0">
                <a:solidFill>
                  <a:schemeClr val="bg2"/>
                </a:solidFill>
              </a:rPr>
              <a:t>过生日吗</a:t>
            </a:r>
            <a:r>
              <a:rPr lang="zh-CN" altLang="en-US" sz="2800" spc="0" dirty="0">
                <a:solidFill>
                  <a:schemeClr val="bg2"/>
                </a:solidFill>
              </a:rPr>
              <a:t>？</a:t>
            </a:r>
          </a:p>
        </p:txBody>
      </p:sp>
    </p:spTree>
    <p:extLst>
      <p:ext uri="{BB962C8B-B14F-4D97-AF65-F5344CB8AC3E}">
        <p14:creationId xmlns:p14="http://schemas.microsoft.com/office/powerpoint/2010/main" val="4099199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提前</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773524" y="2571750"/>
            <a:ext cx="7596951"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你喜欢准时交作业，还是</a:t>
            </a:r>
            <a:r>
              <a:rPr lang="zh-CN" altLang="en-US" sz="2800" dirty="0">
                <a:solidFill>
                  <a:schemeClr val="accent1"/>
                </a:solidFill>
              </a:rPr>
              <a:t>提前</a:t>
            </a:r>
            <a:r>
              <a:rPr lang="zh-CN" altLang="en-US" sz="2800" dirty="0">
                <a:solidFill>
                  <a:schemeClr val="bg2"/>
                </a:solidFill>
              </a:rPr>
              <a:t>交作业</a:t>
            </a:r>
            <a:r>
              <a:rPr lang="zh-CN" altLang="en-US" sz="2800" spc="0" dirty="0">
                <a:solidFill>
                  <a:schemeClr val="bg2"/>
                </a:solidFill>
              </a:rPr>
              <a:t>？</a:t>
            </a:r>
          </a:p>
        </p:txBody>
      </p:sp>
    </p:spTree>
    <p:extLst>
      <p:ext uri="{BB962C8B-B14F-4D97-AF65-F5344CB8AC3E}">
        <p14:creationId xmlns:p14="http://schemas.microsoft.com/office/powerpoint/2010/main" val="207679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235737" y="2063918"/>
            <a:ext cx="2672526"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调查</a:t>
            </a:r>
            <a:r>
              <a:rPr lang="en-US" altLang="zh-TW" sz="6000" b="1" spc="600" dirty="0">
                <a:solidFill>
                  <a:schemeClr val="dk2"/>
                </a:solidFill>
                <a:latin typeface="Microsoft YaHei"/>
                <a:ea typeface="Microsoft YaHei"/>
                <a:cs typeface="Microsoft YaHei"/>
                <a:sym typeface="Microsoft YaHei"/>
              </a:rPr>
              <a:t>.</a:t>
            </a:r>
            <a:r>
              <a:rPr lang="en-US" altLang="zh-TW" sz="6000" b="1" dirty="0">
                <a:solidFill>
                  <a:schemeClr val="dk2"/>
                </a:solidFill>
                <a:latin typeface="Microsoft YaHei"/>
                <a:ea typeface="Microsoft YaHei"/>
                <a:cs typeface="Microsoft YaHei"/>
                <a:sym typeface="Microsoft YaHei"/>
              </a:rPr>
              <a:t>n</a:t>
            </a:r>
          </a:p>
        </p:txBody>
      </p:sp>
    </p:spTree>
    <p:extLst>
      <p:ext uri="{BB962C8B-B14F-4D97-AF65-F5344CB8AC3E}">
        <p14:creationId xmlns:p14="http://schemas.microsoft.com/office/powerpoint/2010/main" val="20875450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262988" y="2063918"/>
            <a:ext cx="2618024"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保证</a:t>
            </a:r>
            <a:r>
              <a:rPr lang="en-US" altLang="zh-TW" sz="6000" b="1" spc="600" dirty="0">
                <a:solidFill>
                  <a:schemeClr val="dk2"/>
                </a:solidFill>
                <a:latin typeface="Microsoft YaHei"/>
                <a:ea typeface="Microsoft YaHei"/>
                <a:cs typeface="Microsoft YaHei"/>
                <a:sym typeface="Microsoft YaHei"/>
              </a:rPr>
              <a:t>.</a:t>
            </a:r>
            <a:r>
              <a:rPr lang="en-US" altLang="zh-TW" sz="6000" b="1" dirty="0">
                <a:solidFill>
                  <a:schemeClr val="dk2"/>
                </a:solidFill>
                <a:latin typeface="Microsoft YaHei"/>
                <a:ea typeface="Microsoft YaHei"/>
                <a:cs typeface="Microsoft YaHei"/>
                <a:sym typeface="Microsoft YaHei"/>
              </a:rPr>
              <a:t>v</a:t>
            </a:r>
          </a:p>
        </p:txBody>
      </p:sp>
    </p:spTree>
    <p:extLst>
      <p:ext uri="{BB962C8B-B14F-4D97-AF65-F5344CB8AC3E}">
        <p14:creationId xmlns:p14="http://schemas.microsoft.com/office/powerpoint/2010/main" val="31372765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保证</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555516" y="1136458"/>
            <a:ext cx="8032968"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他跟老板</a:t>
            </a:r>
            <a:r>
              <a:rPr lang="zh-CN" altLang="en-US" sz="2800" dirty="0">
                <a:solidFill>
                  <a:schemeClr val="accent1"/>
                </a:solidFill>
              </a:rPr>
              <a:t>保证</a:t>
            </a:r>
            <a:r>
              <a:rPr lang="zh-CN" altLang="en-US" sz="2800" dirty="0">
                <a:solidFill>
                  <a:schemeClr val="bg2"/>
                </a:solidFill>
              </a:rPr>
              <a:t>今天晚上一定把</a:t>
            </a:r>
            <a:r>
              <a:rPr lang="zh-CN" altLang="en-US" sz="2800" dirty="0"/>
              <a:t>计划</a:t>
            </a:r>
            <a:r>
              <a:rPr lang="zh-CN" altLang="en-US" sz="2800" dirty="0">
                <a:solidFill>
                  <a:schemeClr val="bg2"/>
                </a:solidFill>
              </a:rPr>
              <a:t>完成，</a:t>
            </a:r>
          </a:p>
          <a:p>
            <a:r>
              <a:rPr lang="zh-CN" altLang="en-US" sz="2800" dirty="0">
                <a:solidFill>
                  <a:schemeClr val="bg2"/>
                </a:solidFill>
              </a:rPr>
              <a:t>因此正在加班。</a:t>
            </a:r>
          </a:p>
        </p:txBody>
      </p:sp>
      <p:pic>
        <p:nvPicPr>
          <p:cNvPr id="4" name="Picture 2" descr="反正我又不缺錢！」留美碩士5年連換5份工作、越換越爛...工作一定要找到再辭的3個理由- 今周刊">
            <a:extLst>
              <a:ext uri="{FF2B5EF4-FFF2-40B4-BE49-F238E27FC236}">
                <a16:creationId xmlns:a16="http://schemas.microsoft.com/office/drawing/2014/main" id="{C83C4117-0CA1-30BF-553C-A859B14EC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810" y="2698159"/>
            <a:ext cx="323838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9296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ig family meeting">
            <a:extLst>
              <a:ext uri="{FF2B5EF4-FFF2-40B4-BE49-F238E27FC236}">
                <a16:creationId xmlns:a16="http://schemas.microsoft.com/office/drawing/2014/main" id="{90B4067D-7B28-5F21-F3F6-0F58DFD3A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587" y="2338159"/>
            <a:ext cx="4418824"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保证</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507" y="1424519"/>
            <a:ext cx="8468985"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他跟家人</a:t>
            </a:r>
            <a:r>
              <a:rPr lang="zh-CN" altLang="en-US" sz="2800" dirty="0">
                <a:solidFill>
                  <a:schemeClr val="accent1"/>
                </a:solidFill>
              </a:rPr>
              <a:t>保证</a:t>
            </a:r>
            <a:r>
              <a:rPr lang="zh-CN" altLang="en-US" sz="2800" dirty="0">
                <a:solidFill>
                  <a:schemeClr val="bg2"/>
                </a:solidFill>
              </a:rPr>
              <a:t>，圣诞节一定会回家陪家人</a:t>
            </a:r>
            <a:r>
              <a:rPr lang="zh-CN" altLang="en-US" sz="2800" spc="0" dirty="0">
                <a:solidFill>
                  <a:schemeClr val="bg2"/>
                </a:solidFill>
              </a:rPr>
              <a:t>。</a:t>
            </a:r>
          </a:p>
        </p:txBody>
      </p:sp>
    </p:spTree>
    <p:extLst>
      <p:ext uri="{BB962C8B-B14F-4D97-AF65-F5344CB8AC3E}">
        <p14:creationId xmlns:p14="http://schemas.microsoft.com/office/powerpoint/2010/main" val="10403443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保证</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688616" y="1170171"/>
            <a:ext cx="7596951"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我</a:t>
            </a:r>
            <a:r>
              <a:rPr lang="zh-CN" altLang="en-US" sz="2800" dirty="0">
                <a:solidFill>
                  <a:schemeClr val="accent1"/>
                </a:solidFill>
              </a:rPr>
              <a:t>保证</a:t>
            </a:r>
            <a:r>
              <a:rPr lang="zh-CN" altLang="en-US" sz="2800" dirty="0">
                <a:solidFill>
                  <a:schemeClr val="bg2"/>
                </a:solidFill>
              </a:rPr>
              <a:t>一定会在今天把房间打扫干净，</a:t>
            </a:r>
            <a:endParaRPr lang="en-US" altLang="zh-CN" sz="2800" dirty="0">
              <a:solidFill>
                <a:schemeClr val="bg2"/>
              </a:solidFill>
            </a:endParaRPr>
          </a:p>
          <a:p>
            <a:r>
              <a:rPr lang="zh-CN" altLang="en-US" sz="2800" dirty="0">
                <a:solidFill>
                  <a:schemeClr val="bg2"/>
                </a:solidFill>
              </a:rPr>
              <a:t>妳别生气啦</a:t>
            </a:r>
            <a:r>
              <a:rPr lang="zh-TW" altLang="en-US" sz="2800" dirty="0">
                <a:solidFill>
                  <a:schemeClr val="bg2"/>
                </a:solidFill>
              </a:rPr>
              <a:t>！</a:t>
            </a:r>
            <a:endParaRPr lang="zh-CN" altLang="en-US" sz="2800" spc="0" dirty="0">
              <a:solidFill>
                <a:schemeClr val="bg2"/>
              </a:solidFill>
            </a:endParaRPr>
          </a:p>
        </p:txBody>
      </p:sp>
      <p:grpSp>
        <p:nvGrpSpPr>
          <p:cNvPr id="9" name="群組 8">
            <a:extLst>
              <a:ext uri="{FF2B5EF4-FFF2-40B4-BE49-F238E27FC236}">
                <a16:creationId xmlns:a16="http://schemas.microsoft.com/office/drawing/2014/main" id="{5F30E604-81B2-1150-7953-DAAC8EBAAD1B}"/>
              </a:ext>
            </a:extLst>
          </p:cNvPr>
          <p:cNvGrpSpPr/>
          <p:nvPr/>
        </p:nvGrpSpPr>
        <p:grpSpPr>
          <a:xfrm>
            <a:off x="1326121" y="2664446"/>
            <a:ext cx="3502437" cy="2160000"/>
            <a:chOff x="790975" y="2615126"/>
            <a:chExt cx="3502437" cy="2160000"/>
          </a:xfrm>
        </p:grpSpPr>
        <p:pic>
          <p:nvPicPr>
            <p:cNvPr id="4" name="Picture 4" descr="資源ごみのイラスト">
              <a:extLst>
                <a:ext uri="{FF2B5EF4-FFF2-40B4-BE49-F238E27FC236}">
                  <a16:creationId xmlns:a16="http://schemas.microsoft.com/office/drawing/2014/main" id="{E35E3B3C-14AF-6514-7623-76BB531A9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5235" y="3695126"/>
              <a:ext cx="1158177" cy="10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6" descr="大掃除のイラスト「ゴミ出し」">
              <a:extLst>
                <a:ext uri="{FF2B5EF4-FFF2-40B4-BE49-F238E27FC236}">
                  <a16:creationId xmlns:a16="http://schemas.microsoft.com/office/drawing/2014/main" id="{DA5DE1EE-629A-0513-8E3B-FC33FD621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975" y="3695126"/>
              <a:ext cx="1337461" cy="10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ホウキで掃除をする人のイラスト（男性）">
              <a:extLst>
                <a:ext uri="{FF2B5EF4-FFF2-40B4-BE49-F238E27FC236}">
                  <a16:creationId xmlns:a16="http://schemas.microsoft.com/office/drawing/2014/main" id="{603B43B4-1983-7213-913F-F33DE4C73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975" y="2615126"/>
              <a:ext cx="14592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8" name="Picture 6" descr="エプロン姿の女性の表情のイラスト「怒り顔」">
            <a:extLst>
              <a:ext uri="{FF2B5EF4-FFF2-40B4-BE49-F238E27FC236}">
                <a16:creationId xmlns:a16="http://schemas.microsoft.com/office/drawing/2014/main" id="{93BC5084-5FAD-1666-A7C5-D7DABA528A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4679" y="2664446"/>
            <a:ext cx="16632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0922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保证</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863292" y="2571750"/>
            <a:ext cx="741741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他从不向老板</a:t>
            </a:r>
            <a:r>
              <a:rPr lang="zh-CN" altLang="en-US" sz="3200" dirty="0">
                <a:solidFill>
                  <a:schemeClr val="accent1"/>
                </a:solidFill>
              </a:rPr>
              <a:t>保证</a:t>
            </a:r>
            <a:r>
              <a:rPr lang="zh-CN" altLang="en-US" sz="3200" dirty="0">
                <a:solidFill>
                  <a:schemeClr val="bg2"/>
                </a:solidFill>
              </a:rPr>
              <a:t>他做不到的事</a:t>
            </a:r>
            <a:r>
              <a:rPr lang="zh-CN" altLang="en-US" sz="3200" spc="0" dirty="0">
                <a:solidFill>
                  <a:schemeClr val="bg2"/>
                </a:solidFill>
              </a:rPr>
              <a:t>。</a:t>
            </a:r>
          </a:p>
        </p:txBody>
      </p:sp>
    </p:spTree>
    <p:extLst>
      <p:ext uri="{BB962C8B-B14F-4D97-AF65-F5344CB8AC3E}">
        <p14:creationId xmlns:p14="http://schemas.microsoft.com/office/powerpoint/2010/main" val="12078015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保证</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50604" y="2014538"/>
            <a:ext cx="6442789"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为了</a:t>
            </a:r>
            <a:r>
              <a:rPr lang="zh-CN" altLang="en-US" sz="3200" dirty="0">
                <a:solidFill>
                  <a:schemeClr val="accent1"/>
                </a:solidFill>
              </a:rPr>
              <a:t>保证</a:t>
            </a:r>
            <a:r>
              <a:rPr lang="zh-CN" altLang="en-US" sz="3200" dirty="0">
                <a:solidFill>
                  <a:schemeClr val="bg2"/>
                </a:solidFill>
              </a:rPr>
              <a:t>他不会继续做坏事</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他们派了一个警察跟着他</a:t>
            </a:r>
            <a:r>
              <a:rPr lang="zh-CN" altLang="en-US" sz="3200" spc="0" dirty="0">
                <a:solidFill>
                  <a:schemeClr val="bg2"/>
                </a:solidFill>
              </a:rPr>
              <a:t>。</a:t>
            </a:r>
          </a:p>
        </p:txBody>
      </p:sp>
    </p:spTree>
    <p:extLst>
      <p:ext uri="{BB962C8B-B14F-4D97-AF65-F5344CB8AC3E}">
        <p14:creationId xmlns:p14="http://schemas.microsoft.com/office/powerpoint/2010/main" val="23667133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保证</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94260" y="2571750"/>
            <a:ext cx="595547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你会向你的家人</a:t>
            </a:r>
            <a:r>
              <a:rPr lang="zh-CN" altLang="en-US" sz="3200" dirty="0">
                <a:solidFill>
                  <a:schemeClr val="accent1"/>
                </a:solidFill>
              </a:rPr>
              <a:t>保证</a:t>
            </a:r>
            <a:r>
              <a:rPr lang="zh-CN" altLang="en-US" sz="3200" dirty="0">
                <a:solidFill>
                  <a:schemeClr val="bg2"/>
                </a:solidFill>
              </a:rPr>
              <a:t>什么</a:t>
            </a:r>
            <a:r>
              <a:rPr lang="zh-CN" altLang="en-US" sz="3200" spc="0" dirty="0">
                <a:solidFill>
                  <a:schemeClr val="bg2"/>
                </a:solidFill>
              </a:rPr>
              <a:t>？</a:t>
            </a:r>
          </a:p>
        </p:txBody>
      </p:sp>
    </p:spTree>
    <p:extLst>
      <p:ext uri="{BB962C8B-B14F-4D97-AF65-F5344CB8AC3E}">
        <p14:creationId xmlns:p14="http://schemas.microsoft.com/office/powerpoint/2010/main" val="5975563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保证</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55788" y="2571750"/>
            <a:ext cx="6032421"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你从不相信什么样的</a:t>
            </a:r>
            <a:r>
              <a:rPr lang="zh-CN" altLang="en-US" sz="3200" dirty="0">
                <a:solidFill>
                  <a:schemeClr val="accent1"/>
                </a:solidFill>
              </a:rPr>
              <a:t>保证</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11881330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633281" y="2063918"/>
            <a:ext cx="1877437"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提醒</a:t>
            </a:r>
            <a:endParaRPr lang="en-US" altLang="zh-TW" sz="6000" b="1" dirty="0">
              <a:solidFill>
                <a:schemeClr val="dk2"/>
              </a:solidFill>
              <a:latin typeface="Microsoft YaHei"/>
              <a:ea typeface="Microsoft YaHei"/>
              <a:cs typeface="Microsoft YaHei"/>
              <a:sym typeface="Microsoft YaHei"/>
            </a:endParaRPr>
          </a:p>
        </p:txBody>
      </p:sp>
    </p:spTree>
    <p:extLst>
      <p:ext uri="{BB962C8B-B14F-4D97-AF65-F5344CB8AC3E}">
        <p14:creationId xmlns:p14="http://schemas.microsoft.com/office/powerpoint/2010/main" val="5689531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提醒</a:t>
            </a:r>
            <a:endParaRPr lang="en-US" altLang="zh-CN"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106948" y="1447333"/>
            <a:ext cx="6930103"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a:t>
            </a:r>
            <a:r>
              <a:rPr lang="zh-CN" altLang="en-US" sz="3200" dirty="0">
                <a:solidFill>
                  <a:schemeClr val="accent1"/>
                </a:solidFill>
              </a:rPr>
              <a:t>提醒</a:t>
            </a:r>
            <a:r>
              <a:rPr lang="zh-CN" altLang="en-US" sz="3200" dirty="0">
                <a:solidFill>
                  <a:schemeClr val="bg2"/>
                </a:solidFill>
              </a:rPr>
              <a:t>老板，今天早上要开会</a:t>
            </a:r>
            <a:r>
              <a:rPr lang="zh-CN" altLang="en-US" sz="3200" spc="0" dirty="0">
                <a:solidFill>
                  <a:schemeClr val="bg2"/>
                </a:solidFill>
              </a:rPr>
              <a:t>。</a:t>
            </a:r>
          </a:p>
        </p:txBody>
      </p:sp>
      <p:pic>
        <p:nvPicPr>
          <p:cNvPr id="5" name="Picture 2" descr="與老闆相處的眉角他們最知道！和「秘書」相處，要把握5大原則－Amigo阿米果的人生攻略-自學派對｜商周">
            <a:extLst>
              <a:ext uri="{FF2B5EF4-FFF2-40B4-BE49-F238E27FC236}">
                <a16:creationId xmlns:a16="http://schemas.microsoft.com/office/drawing/2014/main" id="{B4FF9361-A4A2-67C0-1DF7-FA602B92B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8856" y="2476368"/>
            <a:ext cx="3826285"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957511"/>
      </p:ext>
    </p:extLst>
  </p:cSld>
  <p:clrMapOvr>
    <a:masterClrMapping/>
  </p:clrMapOvr>
</p:sld>
</file>

<file path=ppt/theme/theme1.xml><?xml version="1.0" encoding="utf-8"?>
<a:theme xmlns:a="http://schemas.openxmlformats.org/drawingml/2006/main" name="Real Estate Marketing Plan ">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6239</TotalTime>
  <Words>4775</Words>
  <Application>Microsoft Office PowerPoint</Application>
  <PresentationFormat>如螢幕大小 (16:9)</PresentationFormat>
  <Paragraphs>777</Paragraphs>
  <Slides>279</Slides>
  <Notes>12</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279</vt:i4>
      </vt:variant>
    </vt:vector>
  </HeadingPairs>
  <TitlesOfParts>
    <vt:vector size="287" baseType="lpstr">
      <vt:lpstr>IMagneto</vt:lpstr>
      <vt:lpstr>Microsoft YaHei</vt:lpstr>
      <vt:lpstr>Squada One</vt:lpstr>
      <vt:lpstr>Arial</vt:lpstr>
      <vt:lpstr>Barlow Light</vt:lpstr>
      <vt:lpstr>EB Garamond</vt:lpstr>
      <vt:lpstr>Montserrat ExtraBold</vt:lpstr>
      <vt:lpstr>Real Estate Marketing Plan </vt:lpstr>
      <vt:lpstr>Drill V </vt:lpstr>
      <vt:lpstr>PowerPoint 簡報</vt:lpstr>
      <vt:lpstr>赚</vt:lpstr>
      <vt:lpstr>赚</vt:lpstr>
      <vt:lpstr>赚</vt:lpstr>
      <vt:lpstr>赚</vt:lpstr>
      <vt:lpstr>赚</vt:lpstr>
      <vt:lpstr>赚</vt:lpstr>
      <vt:lpstr>PowerPoint 簡報</vt:lpstr>
      <vt:lpstr>调查</vt:lpstr>
      <vt:lpstr>调查</vt:lpstr>
      <vt:lpstr>调查</vt:lpstr>
      <vt:lpstr>调查</vt:lpstr>
      <vt:lpstr>调查</vt:lpstr>
      <vt:lpstr>调查</vt:lpstr>
      <vt:lpstr>调查</vt:lpstr>
      <vt:lpstr>PowerPoint 簡報</vt:lpstr>
      <vt:lpstr>以为</vt:lpstr>
      <vt:lpstr>以为</vt:lpstr>
      <vt:lpstr>以为</vt:lpstr>
      <vt:lpstr>以为</vt:lpstr>
      <vt:lpstr>以为</vt:lpstr>
      <vt:lpstr>以为</vt:lpstr>
      <vt:lpstr>以为</vt:lpstr>
      <vt:lpstr>以为</vt:lpstr>
      <vt:lpstr>以为</vt:lpstr>
      <vt:lpstr>以为</vt:lpstr>
      <vt:lpstr>以为</vt:lpstr>
      <vt:lpstr>PowerPoint 簡報</vt:lpstr>
      <vt:lpstr>计划</vt:lpstr>
      <vt:lpstr>计划</vt:lpstr>
      <vt:lpstr>计划</vt:lpstr>
      <vt:lpstr>计划</vt:lpstr>
      <vt:lpstr>计划</vt:lpstr>
      <vt:lpstr>计划</vt:lpstr>
      <vt:lpstr>计划</vt:lpstr>
      <vt:lpstr>PowerPoint 簡報</vt:lpstr>
      <vt:lpstr>计划</vt:lpstr>
      <vt:lpstr>计划</vt:lpstr>
      <vt:lpstr>计划</vt:lpstr>
      <vt:lpstr>计划</vt:lpstr>
      <vt:lpstr>计划</vt:lpstr>
      <vt:lpstr>计划</vt:lpstr>
      <vt:lpstr>计划</vt:lpstr>
      <vt:lpstr>PowerPoint 簡報</vt:lpstr>
      <vt:lpstr>PowerPoint 簡報</vt:lpstr>
      <vt:lpstr>原来</vt:lpstr>
      <vt:lpstr>原来</vt:lpstr>
      <vt:lpstr>原来</vt:lpstr>
      <vt:lpstr>原来</vt:lpstr>
      <vt:lpstr>原来</vt:lpstr>
      <vt:lpstr>原来</vt:lpstr>
      <vt:lpstr>原来</vt:lpstr>
      <vt:lpstr>原来</vt:lpstr>
      <vt:lpstr>原来</vt:lpstr>
      <vt:lpstr>原来</vt:lpstr>
      <vt:lpstr>原来</vt:lpstr>
      <vt:lpstr>PowerPoint 簡報</vt:lpstr>
      <vt:lpstr>原来</vt:lpstr>
      <vt:lpstr>原来</vt:lpstr>
      <vt:lpstr>原来</vt:lpstr>
      <vt:lpstr>原来</vt:lpstr>
      <vt:lpstr>原来</vt:lpstr>
      <vt:lpstr>原来</vt:lpstr>
      <vt:lpstr>PowerPoint 簡報</vt:lpstr>
      <vt:lpstr>原来</vt:lpstr>
      <vt:lpstr>原来</vt:lpstr>
      <vt:lpstr>原来</vt:lpstr>
      <vt:lpstr>原来</vt:lpstr>
      <vt:lpstr>原来</vt:lpstr>
      <vt:lpstr>原来</vt:lpstr>
      <vt:lpstr>PowerPoint 簡報</vt:lpstr>
      <vt:lpstr>原来</vt:lpstr>
      <vt:lpstr>原来</vt:lpstr>
      <vt:lpstr>原来</vt:lpstr>
      <vt:lpstr>原来</vt:lpstr>
      <vt:lpstr>原来</vt:lpstr>
      <vt:lpstr>原来</vt:lpstr>
      <vt:lpstr>原来</vt:lpstr>
      <vt:lpstr>原来</vt:lpstr>
      <vt:lpstr>原来</vt:lpstr>
      <vt:lpstr>PowerPoint 簡報</vt:lpstr>
      <vt:lpstr>提前</vt:lpstr>
      <vt:lpstr>提前</vt:lpstr>
      <vt:lpstr>提前</vt:lpstr>
      <vt:lpstr>提前</vt:lpstr>
      <vt:lpstr>提前</vt:lpstr>
      <vt:lpstr>提前</vt:lpstr>
      <vt:lpstr>提前</vt:lpstr>
      <vt:lpstr>PowerPoint 簡報</vt:lpstr>
      <vt:lpstr>保证</vt:lpstr>
      <vt:lpstr>保证</vt:lpstr>
      <vt:lpstr>保证</vt:lpstr>
      <vt:lpstr>保证</vt:lpstr>
      <vt:lpstr>保证</vt:lpstr>
      <vt:lpstr>保证</vt:lpstr>
      <vt:lpstr>保证</vt:lpstr>
      <vt:lpstr>PowerPoint 簡報</vt:lpstr>
      <vt:lpstr>提醒</vt:lpstr>
      <vt:lpstr>提醒</vt:lpstr>
      <vt:lpstr>提醒</vt:lpstr>
      <vt:lpstr>提醒</vt:lpstr>
      <vt:lpstr>提醒</vt:lpstr>
      <vt:lpstr>提醒</vt:lpstr>
      <vt:lpstr>提醒</vt:lpstr>
      <vt:lpstr>PowerPoint 簡報</vt:lpstr>
      <vt:lpstr>乱</vt:lpstr>
      <vt:lpstr>乱</vt:lpstr>
      <vt:lpstr>乱</vt:lpstr>
      <vt:lpstr>乱</vt:lpstr>
      <vt:lpstr>乱</vt:lpstr>
      <vt:lpstr>乱</vt:lpstr>
      <vt:lpstr>乱</vt:lpstr>
      <vt:lpstr>乱</vt:lpstr>
      <vt:lpstr>乱</vt:lpstr>
      <vt:lpstr>PowerPoint 簡報</vt:lpstr>
      <vt:lpstr>谈</vt:lpstr>
      <vt:lpstr>谈</vt:lpstr>
      <vt:lpstr>谈</vt:lpstr>
      <vt:lpstr>谈</vt:lpstr>
      <vt:lpstr>谈</vt:lpstr>
      <vt:lpstr>谈</vt:lpstr>
      <vt:lpstr>谈</vt:lpstr>
      <vt:lpstr>谈</vt:lpstr>
      <vt:lpstr>PowerPoint 簡報</vt:lpstr>
      <vt:lpstr>生意</vt:lpstr>
      <vt:lpstr>生意</vt:lpstr>
      <vt:lpstr>生意</vt:lpstr>
      <vt:lpstr>生意</vt:lpstr>
      <vt:lpstr>生意</vt:lpstr>
      <vt:lpstr>生意</vt:lpstr>
      <vt:lpstr>生意</vt:lpstr>
      <vt:lpstr>生意</vt:lpstr>
      <vt:lpstr>PowerPoint 簡報</vt:lpstr>
      <vt:lpstr>积累</vt:lpstr>
      <vt:lpstr>积累</vt:lpstr>
      <vt:lpstr>积累</vt:lpstr>
      <vt:lpstr>积累</vt:lpstr>
      <vt:lpstr>积累</vt:lpstr>
      <vt:lpstr>PowerPoint 簡報</vt:lpstr>
      <vt:lpstr>经验</vt:lpstr>
      <vt:lpstr>经验</vt:lpstr>
      <vt:lpstr>经验</vt:lpstr>
      <vt:lpstr>经验</vt:lpstr>
      <vt:lpstr>经验</vt:lpstr>
      <vt:lpstr>经验</vt:lpstr>
      <vt:lpstr>经验</vt:lpstr>
      <vt:lpstr>PowerPoint 簡報</vt:lpstr>
      <vt:lpstr>一切</vt:lpstr>
      <vt:lpstr>一切</vt:lpstr>
      <vt:lpstr>一切</vt:lpstr>
      <vt:lpstr>一切</vt:lpstr>
      <vt:lpstr>一切</vt:lpstr>
      <vt:lpstr>一切</vt:lpstr>
      <vt:lpstr>PowerPoint 簡報</vt:lpstr>
      <vt:lpstr>PowerPoint 簡報</vt:lpstr>
      <vt:lpstr>并</vt:lpstr>
      <vt:lpstr>并</vt:lpstr>
      <vt:lpstr>并</vt:lpstr>
      <vt:lpstr>并</vt:lpstr>
      <vt:lpstr>并</vt:lpstr>
      <vt:lpstr>并</vt:lpstr>
      <vt:lpstr>并</vt:lpstr>
      <vt:lpstr>并</vt:lpstr>
      <vt:lpstr>并</vt:lpstr>
      <vt:lpstr>并</vt:lpstr>
      <vt:lpstr>并</vt:lpstr>
      <vt:lpstr>并</vt:lpstr>
      <vt:lpstr>并</vt:lpstr>
      <vt:lpstr>并</vt:lpstr>
      <vt:lpstr>并</vt:lpstr>
      <vt:lpstr>PowerPoint 簡報</vt:lpstr>
      <vt:lpstr>成功</vt:lpstr>
      <vt:lpstr>成功</vt:lpstr>
      <vt:lpstr>成功</vt:lpstr>
      <vt:lpstr>成功</vt:lpstr>
      <vt:lpstr>成功</vt:lpstr>
      <vt:lpstr>成功</vt:lpstr>
      <vt:lpstr>成功</vt:lpstr>
      <vt:lpstr>PowerPoint 簡報</vt:lpstr>
      <vt:lpstr>顺利</vt:lpstr>
      <vt:lpstr>顺利</vt:lpstr>
      <vt:lpstr>顺利</vt:lpstr>
      <vt:lpstr>顺利</vt:lpstr>
      <vt:lpstr>顺利</vt:lpstr>
      <vt:lpstr>顺利</vt:lpstr>
      <vt:lpstr>顺利</vt:lpstr>
      <vt:lpstr>PowerPoint 簡報</vt:lpstr>
      <vt:lpstr>感谢</vt:lpstr>
      <vt:lpstr>感谢</vt:lpstr>
      <vt:lpstr>感谢</vt:lpstr>
      <vt:lpstr>感谢</vt:lpstr>
      <vt:lpstr>PowerPoint 簡報</vt:lpstr>
      <vt:lpstr>感谢</vt:lpstr>
      <vt:lpstr>PowerPoint 簡報</vt:lpstr>
      <vt:lpstr>消息</vt:lpstr>
      <vt:lpstr>消息</vt:lpstr>
      <vt:lpstr>消息</vt:lpstr>
      <vt:lpstr>消息</vt:lpstr>
      <vt:lpstr>消息</vt:lpstr>
      <vt:lpstr>消息</vt:lpstr>
      <vt:lpstr>消息</vt:lpstr>
      <vt:lpstr>消息</vt:lpstr>
      <vt:lpstr>PowerPoint 簡報</vt:lpstr>
      <vt:lpstr>按时</vt:lpstr>
      <vt:lpstr>按时</vt:lpstr>
      <vt:lpstr>按时</vt:lpstr>
      <vt:lpstr>按时</vt:lpstr>
      <vt:lpstr>按时</vt:lpstr>
      <vt:lpstr>按时</vt:lpstr>
      <vt:lpstr>按时</vt:lpstr>
      <vt:lpstr>PowerPoint 簡報</vt:lpstr>
      <vt:lpstr>奖金</vt:lpstr>
      <vt:lpstr>奖金</vt:lpstr>
      <vt:lpstr>奖金</vt:lpstr>
      <vt:lpstr>奖金</vt:lpstr>
      <vt:lpstr>奖金</vt:lpstr>
      <vt:lpstr>PowerPoint 簡報</vt:lpstr>
      <vt:lpstr>PowerPoint 簡報</vt:lpstr>
      <vt:lpstr>按照</vt:lpstr>
      <vt:lpstr>按照</vt:lpstr>
      <vt:lpstr>按照</vt:lpstr>
      <vt:lpstr>按照</vt:lpstr>
      <vt:lpstr>按照</vt:lpstr>
      <vt:lpstr>按照</vt:lpstr>
      <vt:lpstr>按照</vt:lpstr>
      <vt:lpstr>PowerPoint 簡報</vt:lpstr>
      <vt:lpstr>工资</vt:lpstr>
      <vt:lpstr>工资</vt:lpstr>
      <vt:lpstr>工资</vt:lpstr>
      <vt:lpstr>工资</vt:lpstr>
      <vt:lpstr>工资</vt:lpstr>
      <vt:lpstr>PowerPoint 簡報</vt:lpstr>
      <vt:lpstr>方法</vt:lpstr>
      <vt:lpstr>方法</vt:lpstr>
      <vt:lpstr>方法</vt:lpstr>
      <vt:lpstr>方法</vt:lpstr>
      <vt:lpstr>方法</vt:lpstr>
      <vt:lpstr>方法</vt:lpstr>
      <vt:lpstr>方法</vt:lpstr>
      <vt:lpstr>PowerPoint 簡報</vt:lpstr>
      <vt:lpstr>知识</vt:lpstr>
      <vt:lpstr>知识</vt:lpstr>
      <vt:lpstr>知识</vt:lpstr>
      <vt:lpstr>知识</vt:lpstr>
      <vt:lpstr>知识</vt:lpstr>
      <vt:lpstr>知识</vt:lpstr>
      <vt:lpstr>知识</vt:lpstr>
      <vt:lpstr>PowerPoint 簡報</vt:lpstr>
      <vt:lpstr>不得不</vt:lpstr>
      <vt:lpstr>不得不</vt:lpstr>
      <vt:lpstr>不得不</vt:lpstr>
      <vt:lpstr>不得不</vt:lpstr>
      <vt:lpstr>不得不</vt:lpstr>
      <vt:lpstr>不得不</vt:lpstr>
      <vt:lpstr>不得不</vt:lpstr>
      <vt:lpstr>不得不</vt:lpstr>
      <vt:lpstr>PowerPoint 簡報</vt:lpstr>
      <vt:lpstr>甚至</vt:lpstr>
      <vt:lpstr>甚至</vt:lpstr>
      <vt:lpstr>甚至</vt:lpstr>
      <vt:lpstr>甚至</vt:lpstr>
      <vt:lpstr>甚至</vt:lpstr>
      <vt:lpstr>甚至</vt:lpstr>
      <vt:lpstr>甚至</vt:lpstr>
      <vt:lpstr>甚至</vt:lpstr>
      <vt:lpstr>甚至</vt:lpstr>
      <vt:lpstr>甚至</vt:lpstr>
      <vt:lpstr>甚至</vt:lpstr>
      <vt:lpstr>PowerPoint 簡報</vt:lpstr>
      <vt:lpstr>责任</vt:lpstr>
      <vt:lpstr>责任</vt:lpstr>
      <vt:lpstr>责任</vt:lpstr>
      <vt:lpstr>责任</vt:lpstr>
      <vt:lpstr>责任</vt:lpstr>
      <vt:lpstr>责任</vt:lpstr>
      <vt:lpstr>责任</vt:lpstr>
      <vt:lpstr>责任</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Dril V </dc:title>
  <cp:lastModifiedBy>暄雯 王</cp:lastModifiedBy>
  <cp:revision>450</cp:revision>
  <dcterms:modified xsi:type="dcterms:W3CDTF">2022-11-25T02:56:38Z</dcterms:modified>
</cp:coreProperties>
</file>