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6"/>
  </p:notesMasterIdLst>
  <p:sldIdLst>
    <p:sldId id="256" r:id="rId2"/>
    <p:sldId id="320" r:id="rId3"/>
    <p:sldId id="321" r:id="rId4"/>
    <p:sldId id="322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1502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1503" r:id="rId48"/>
    <p:sldId id="364" r:id="rId49"/>
    <p:sldId id="365" r:id="rId50"/>
    <p:sldId id="366" r:id="rId51"/>
    <p:sldId id="367" r:id="rId52"/>
    <p:sldId id="368" r:id="rId53"/>
    <p:sldId id="1504" r:id="rId54"/>
    <p:sldId id="369" r:id="rId55"/>
    <p:sldId id="370" r:id="rId56"/>
    <p:sldId id="371" r:id="rId57"/>
    <p:sldId id="372" r:id="rId58"/>
    <p:sldId id="373" r:id="rId59"/>
    <p:sldId id="374" r:id="rId60"/>
    <p:sldId id="375" r:id="rId61"/>
    <p:sldId id="376" r:id="rId62"/>
    <p:sldId id="377" r:id="rId63"/>
    <p:sldId id="378" r:id="rId64"/>
    <p:sldId id="379" r:id="rId65"/>
    <p:sldId id="380" r:id="rId66"/>
    <p:sldId id="381" r:id="rId67"/>
    <p:sldId id="382" r:id="rId68"/>
    <p:sldId id="383" r:id="rId69"/>
    <p:sldId id="384" r:id="rId70"/>
    <p:sldId id="385" r:id="rId71"/>
    <p:sldId id="386" r:id="rId72"/>
    <p:sldId id="387" r:id="rId73"/>
    <p:sldId id="388" r:id="rId74"/>
    <p:sldId id="389" r:id="rId75"/>
    <p:sldId id="390" r:id="rId76"/>
    <p:sldId id="391" r:id="rId77"/>
    <p:sldId id="392" r:id="rId78"/>
    <p:sldId id="393" r:id="rId79"/>
    <p:sldId id="394" r:id="rId80"/>
    <p:sldId id="395" r:id="rId81"/>
    <p:sldId id="396" r:id="rId82"/>
    <p:sldId id="397" r:id="rId83"/>
    <p:sldId id="398" r:id="rId84"/>
    <p:sldId id="399" r:id="rId85"/>
    <p:sldId id="400" r:id="rId86"/>
    <p:sldId id="401" r:id="rId87"/>
    <p:sldId id="402" r:id="rId88"/>
    <p:sldId id="403" r:id="rId89"/>
    <p:sldId id="404" r:id="rId90"/>
    <p:sldId id="405" r:id="rId91"/>
    <p:sldId id="406" r:id="rId92"/>
    <p:sldId id="407" r:id="rId93"/>
    <p:sldId id="408" r:id="rId94"/>
    <p:sldId id="409" r:id="rId95"/>
    <p:sldId id="410" r:id="rId96"/>
    <p:sldId id="411" r:id="rId97"/>
    <p:sldId id="412" r:id="rId98"/>
    <p:sldId id="413" r:id="rId99"/>
    <p:sldId id="414" r:id="rId100"/>
    <p:sldId id="415" r:id="rId101"/>
    <p:sldId id="416" r:id="rId102"/>
    <p:sldId id="417" r:id="rId103"/>
    <p:sldId id="418" r:id="rId104"/>
    <p:sldId id="419" r:id="rId105"/>
    <p:sldId id="420" r:id="rId106"/>
    <p:sldId id="421" r:id="rId107"/>
    <p:sldId id="422" r:id="rId108"/>
    <p:sldId id="423" r:id="rId109"/>
    <p:sldId id="424" r:id="rId110"/>
    <p:sldId id="425" r:id="rId111"/>
    <p:sldId id="426" r:id="rId112"/>
    <p:sldId id="427" r:id="rId113"/>
    <p:sldId id="428" r:id="rId114"/>
    <p:sldId id="429" r:id="rId115"/>
    <p:sldId id="430" r:id="rId116"/>
    <p:sldId id="431" r:id="rId117"/>
    <p:sldId id="1505" r:id="rId118"/>
    <p:sldId id="432" r:id="rId119"/>
    <p:sldId id="433" r:id="rId120"/>
    <p:sldId id="434" r:id="rId121"/>
    <p:sldId id="435" r:id="rId122"/>
    <p:sldId id="436" r:id="rId123"/>
    <p:sldId id="437" r:id="rId124"/>
    <p:sldId id="438" r:id="rId125"/>
    <p:sldId id="439" r:id="rId126"/>
    <p:sldId id="440" r:id="rId127"/>
    <p:sldId id="441" r:id="rId128"/>
    <p:sldId id="442" r:id="rId129"/>
    <p:sldId id="443" r:id="rId130"/>
    <p:sldId id="444" r:id="rId131"/>
    <p:sldId id="445" r:id="rId132"/>
    <p:sldId id="446" r:id="rId133"/>
    <p:sldId id="447" r:id="rId134"/>
    <p:sldId id="448" r:id="rId135"/>
    <p:sldId id="449" r:id="rId136"/>
    <p:sldId id="450" r:id="rId137"/>
    <p:sldId id="451" r:id="rId138"/>
    <p:sldId id="452" r:id="rId139"/>
    <p:sldId id="453" r:id="rId140"/>
    <p:sldId id="454" r:id="rId141"/>
    <p:sldId id="455" r:id="rId142"/>
    <p:sldId id="456" r:id="rId143"/>
    <p:sldId id="457" r:id="rId144"/>
    <p:sldId id="458" r:id="rId145"/>
    <p:sldId id="459" r:id="rId146"/>
    <p:sldId id="460" r:id="rId147"/>
    <p:sldId id="461" r:id="rId148"/>
    <p:sldId id="462" r:id="rId149"/>
    <p:sldId id="1506" r:id="rId150"/>
    <p:sldId id="463" r:id="rId151"/>
    <p:sldId id="464" r:id="rId152"/>
    <p:sldId id="465" r:id="rId153"/>
    <p:sldId id="466" r:id="rId154"/>
    <p:sldId id="279" r:id="rId15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10027A-CCA1-445A-AFF5-488D8ED1C6F4}">
  <a:tblStyle styleId="{9A10027A-CCA1-445A-AFF5-488D8ED1C6F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86697" autoAdjust="0"/>
  </p:normalViewPr>
  <p:slideViewPr>
    <p:cSldViewPr snapToGrid="0">
      <p:cViewPr varScale="1">
        <p:scale>
          <a:sx n="134" d="100"/>
          <a:sy n="134" d="100"/>
        </p:scale>
        <p:origin x="9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9ddf9ddf61_0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3" name="Google Shape;533;g19ddf9ddf61_0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a2de5587a3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1" name="Google Shape;1111;g1a2de5587a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1a2de5587a3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18" name="Google Shape;1118;g1a2de5587a3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1a2de5587a3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26" name="Google Shape;1126;g1a2de5587a3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g1a2de5587a3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3" name="Google Shape;1133;g1a2de5587a3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1a2de5587a3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8" name="Google Shape;1138;g1a2de5587a3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a2de5587a3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5" name="Google Shape;1145;g1a2de5587a3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1a2de5587a3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2" name="Google Shape;1152;g1a2de5587a3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g1a2de5587a3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9" name="Google Shape;1159;g1a2de5587a3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a2de5587a3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64" name="Google Shape;1164;g1a2de5587a3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1a2de5587a3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1" name="Google Shape;1171;g1a2de5587a3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9ddf9ddf61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2" name="Google Shape;542;g19ddf9ddf61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a2de5587a3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7" name="Google Shape;1177;g1a2de5587a3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a2de5587a3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4" name="Google Shape;1184;g1a2de5587a3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" name="Google Shape;1188;g1a2de5587a3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9" name="Google Shape;1189;g1a2de5587a3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1a2de5587a3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95" name="Google Shape;1195;g1a2de5587a3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a2de5587a3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1" name="Google Shape;1201;g1a2de5587a3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1a2de5587a3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08" name="Google Shape;1208;g1a2de5587a3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1a2de5587a3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14" name="Google Shape;1214;g1a2de5587a3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1a2de5587a3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84" name="Google Shape;1184;g1a2de5587a3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490363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1a2de5587a3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1" name="Google Shape;1221;g1a2de5587a3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1a2de5587a3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8" name="Google Shape;1228;g1a2de5587a3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9ddf9ddf6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8" name="Google Shape;548;g19ddf9ddf6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g1a2de5587a3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4" name="Google Shape;1234;g1a2de5587a3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a2de5587a3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1" name="Google Shape;1241;g1a2de5587a3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g1a2de5587a3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7" name="Google Shape;1247;g1a2de5587a3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a2de5587a3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3" name="Google Shape;1253;g1a2de5587a3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1a2de5587a3_0_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8" name="Google Shape;1258;g1a2de5587a3_0_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1a2de5587a3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64" name="Google Shape;1264;g1a2de5587a3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g1a2de5587a3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0" name="Google Shape;1270;g1a2de5587a3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1a2de5587a3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6" name="Google Shape;1276;g1a2de5587a3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1" name="Google Shape;1281;g1a2de5587a3_0_3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2" name="Google Shape;1282;g1a2de5587a3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1a2de5587a3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7" name="Google Shape;1287;g1a2de5587a3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9ddf9ddf61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3" name="Google Shape;553;g19ddf9ddf61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1a2de5587a3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4" name="Google Shape;1294;g1a2de5587a3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1a2de5587a3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1" name="Google Shape;1301;g1a2de5587a3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1a2de5587a3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08" name="Google Shape;1308;g1a2de5587a3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1a2de5587a3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15" name="Google Shape;1315;g1a2de5587a3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1a2de5587a3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2" name="Google Shape;1322;g1a2de5587a3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g1a2de5587a3_0_3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27" name="Google Shape;1327;g1a2de5587a3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g1a2de5587a3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5" name="Google Shape;1335;g1a2de5587a3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1a2de5587a3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1" name="Google Shape;1341;g1a2de5587a3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g1a2de5587a3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48" name="Google Shape;1348;g1a2de5587a3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1a2de5587a3_0_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5" name="Google Shape;1355;g1a2de5587a3_0_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9ddf9ddf61_0_4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9" name="Google Shape;559;g19ddf9ddf61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g1a2de5587a3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0" name="Google Shape;1360;g1a2de5587a3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g1a2de5587a3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68" name="Google Shape;1368;g1a2de5587a3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1a2de5587a3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75" name="Google Shape;1375;g1a2de5587a3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1a2de5587a3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2" name="Google Shape;1382;g1a2de5587a3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1a2de5587a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9" name="Google Shape;1389;g1a2de5587a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1a2de5587a3_0_4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4" name="Google Shape;1394;g1a2de5587a3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1a2de5587a3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0" name="Google Shape;1400;g1a2de5587a3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1a2de5587a3_0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6" name="Google Shape;1406;g1a2de5587a3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1a2de5587a3_0_5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3" name="Google Shape;1413;g1a2de5587a3_0_5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1a2de5587a3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9" name="Google Shape;1389;g1a2de5587a3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7039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9ddf9ddf61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5" name="Google Shape;565;g19ddf9ddf61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1a2de5587a3_0_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9" name="Google Shape;1419;g1a2de5587a3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1a2de5587a3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6" name="Google Shape;1426;g1a2de5587a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1a2de5587a3_0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3" name="Google Shape;1433;g1a2de5587a3_0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1a2de5587a3_0_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0" name="Google Shape;1440;g1a2de5587a3_0_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5540b6adc3_2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7" name="Google Shape;1877;g5540b6adc3_2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9ddf9ddf61_0_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1" name="Google Shape;571;g19ddf9ddf61_0_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9ddf9ddf61_0_4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8" name="Google Shape;548;g19ddf9ddf61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3822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9ddf9ddf61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7" name="Google Shape;577;g19ddf9ddf61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9ddf9ddf61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4" name="Google Shape;584;g19ddf9ddf61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9ddf9ddf61_0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5" name="Google Shape;485;g19ddf9ddf61_0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9ddf9ddf61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1" name="Google Shape;591;g19ddf9ddf61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19ddf9ddf61_0_5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1" name="Google Shape;601;g19ddf9ddf61_0_5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9ddf9ddf61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9" name="Google Shape;609;g19ddf9ddf61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9ddf9ddf61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7" name="Google Shape;617;g19ddf9ddf61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9ddf9ddf61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6" name="Google Shape;626;g19ddf9ddf61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9ddf9ddf61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1" name="Google Shape;631;g19ddf9ddf61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19ddf9ddf61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7" name="Google Shape;637;g19ddf9ddf61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19ddf9ddf61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3" name="Google Shape;643;g19ddf9ddf61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9ddf9ddf61_0_8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1" name="Google Shape;651;g19ddf9ddf61_0_8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9ddf9ddf61_0_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7" name="Google Shape;657;g19ddf9ddf61_0_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9ddf9ddf61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0" name="Google Shape;490;g19ddf9ddf61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19ddf9ddf61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3" name="Google Shape;663;g19ddf9ddf61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19ddf9ddf61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8" name="Google Shape;668;g19ddf9ddf61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9ddf9ddf61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75" name="Google Shape;675;g19ddf9ddf61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9ddf9ddf61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84" name="Google Shape;684;g19ddf9ddf61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9ddf9ddf61_0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1" name="Google Shape;691;g19ddf9ddf61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9ddf9ddf61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96" name="Google Shape;696;g19ddf9ddf61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19ddf9ddf61_0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3" name="Google Shape;703;g19ddf9ddf61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9ddf9ddf61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09" name="Google Shape;709;g19ddf9ddf61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19ddf9ddf61_0_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18" name="Google Shape;718;g19ddf9ddf61_0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9ddf9ddf61_0_6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23" name="Google Shape;723;g19ddf9ddf61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9ddf9ddf61_0_3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6" name="Google Shape;496;g19ddf9ddf61_0_3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9ddf9ddf61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0" name="Google Shape;730;g19ddf9ddf61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9ddf9ddf61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37" name="Google Shape;737;g19ddf9ddf61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9ddf9ddf61_0_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44" name="Google Shape;744;g19ddf9ddf61_0_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9ddf9ddf61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1" name="Google Shape;751;g19ddf9ddf61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19ddf9ddf61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6" name="Google Shape;756;g19ddf9ddf61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9ddf9ddf61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2" name="Google Shape;762;g19ddf9ddf61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9ddf9ddf61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68" name="Google Shape;768;g19ddf9ddf61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9ddf9ddf61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1" name="Google Shape;751;g19ddf9ddf61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55614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9ddf9ddf61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74" name="Google Shape;774;g19ddf9ddf61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19ddf9ddf61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81" name="Google Shape;781;g19ddf9ddf61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9ddf9ddf61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4" name="Google Shape;504;g19ddf9ddf61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9ddf9ddf61_0_8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2" name="Google Shape;792;g19ddf9ddf61_0_8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9ddf9ddf61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8" name="Google Shape;798;g19ddf9ddf61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19ddf9ddf61_0_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08" name="Google Shape;808;g19ddf9ddf61_0_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9ddf9ddf61_0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1" name="Google Shape;751;g19ddf9ddf61_0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7880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9ddf9ddf61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18" name="Google Shape;818;g19ddf9ddf61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9ddf9ddf61_0_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5" name="Google Shape;825;g19ddf9ddf61_0_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9ddf9ddf61_0_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0" name="Google Shape;830;g19ddf9ddf61_0_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9ddf9ddf61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36" name="Google Shape;836;g19ddf9ddf61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19ddf9ddf61_0_9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2" name="Google Shape;842;g19ddf9ddf61_0_9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19ddf9ddf61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7" name="Google Shape;847;g19ddf9ddf61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9ddf9ddf61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9" name="Google Shape;509;g19ddf9ddf61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19ddf9ddf61_0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3" name="Google Shape;853;g19ddf9ddf61_0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19ddf9ddf61_0_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0" name="Google Shape;860;g19ddf9ddf61_0_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9ddf9ddf61_0_9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66" name="Google Shape;866;g19ddf9ddf61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9ddf9ddf61_0_9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3" name="Google Shape;873;g19ddf9ddf61_0_9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9ddf9ddf61_0_9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8" name="Google Shape;878;g19ddf9ddf61_0_9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19ddf9ddf61_0_9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85" name="Google Shape;885;g19ddf9ddf61_0_9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9ddf9ddf61_0_9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2" name="Google Shape;892;g19ddf9ddf61_0_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19ddf9ddf61_0_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9" name="Google Shape;899;g19ddf9ddf61_0_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19ddf9ddf61_0_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04" name="Google Shape;904;g19ddf9ddf61_0_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19ddf9ddf61_0_10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0" name="Google Shape;910;g19ddf9ddf61_0_10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9ddf9ddf61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5" name="Google Shape;515;g19ddf9ddf61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19ddf9ddf61_0_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7" name="Google Shape;917;g19ddf9ddf61_0_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19ddf9ddf61_0_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3" name="Google Shape;923;g19ddf9ddf61_0_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19ddf9ddf61_0_10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8" name="Google Shape;928;g19ddf9ddf61_0_10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19ddf9ddf61_0_1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5" name="Google Shape;935;g19ddf9ddf61_0_1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g19ddf9ddf61_0_10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2" name="Google Shape;942;g19ddf9ddf61_0_10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9ddf9ddf61_0_10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9" name="Google Shape;949;g19ddf9ddf61_0_10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19ddf9ddf61_0_1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6" name="Google Shape;956;g19ddf9ddf61_0_1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9ddf9ddf61_0_10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1" name="Google Shape;961;g19ddf9ddf61_0_10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g1a2de5587a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7" name="Google Shape;967;g1a2de5587a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1a2de5587a3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3" name="Google Shape;973;g1a2de5587a3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9ddf9ddf61_0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1" name="Google Shape;521;g19ddf9ddf61_0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1a2de5587a3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0" name="Google Shape;980;g1a2de5587a3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1a2de5587a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87" name="Google Shape;987;g1a2de5587a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1a2de5587a3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2" name="Google Shape;992;g1a2de5587a3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1a2de5587a3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9" name="Google Shape;999;g1a2de5587a3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1a2de5587a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6" name="Google Shape;1006;g1a2de5587a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a2de5587a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3" name="Google Shape;1013;g1a2de5587a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1a2de5587a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0" name="Google Shape;1020;g1a2de5587a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1a2de5587a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6" name="Google Shape;1026;g1a2de5587a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1a2de5587a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1" name="Google Shape;1031;g1a2de5587a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g1a2de5587a3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38" name="Google Shape;1038;g1a2de5587a3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9ddf9ddf61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6" name="Google Shape;526;g19ddf9ddf61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1a2de5587a3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5" name="Google Shape;1045;g1a2de5587a3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1a2de5587a3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2" name="Google Shape;1052;g1a2de5587a3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1a2de5587a3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9" name="Google Shape;1059;g1a2de5587a3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1a2de5587a3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66" name="Google Shape;1066;g1a2de5587a3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a2de5587a3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1" name="Google Shape;1071;g1a2de5587a3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1a2de5587a3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8" name="Google Shape;1078;g1a2de5587a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g1a2de5587a3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85" name="Google Shape;1085;g1a2de5587a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1a2de5587a3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2" name="Google Shape;1092;g1a2de5587a3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1a2de5587a3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9" name="Google Shape;1099;g1a2de5587a3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g1a2de5587a3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06" name="Google Shape;1106;g1a2de5587a3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 flipH="1">
            <a:off x="623625" y="2236500"/>
            <a:ext cx="35769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Montserrat ExtraBold"/>
              <a:buNone/>
              <a:defRPr sz="3600"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623500" y="3116767"/>
            <a:ext cx="36291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B Garamond"/>
              <a:buNone/>
              <a:defRPr sz="1400">
                <a:latin typeface="EB Garamond"/>
                <a:ea typeface="EB Garamond"/>
                <a:cs typeface="EB Garamond"/>
                <a:sym typeface="EB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4099510" y="-10302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/>
          <p:nvPr/>
        </p:nvSpPr>
        <p:spPr>
          <a:xfrm rot="-5400000">
            <a:off x="126769" y="-375501"/>
            <a:ext cx="6811569" cy="7337207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ADDBD7">
              <a:alpha val="204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ctrTitle"/>
          </p:nvPr>
        </p:nvSpPr>
        <p:spPr>
          <a:xfrm>
            <a:off x="477026" y="1557850"/>
            <a:ext cx="42093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CB64"/>
              </a:buClr>
              <a:buSzPts val="4800"/>
              <a:buNone/>
              <a:defRPr sz="4800">
                <a:solidFill>
                  <a:srgbClr val="FFCB6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ubTitle" idx="1"/>
          </p:nvPr>
        </p:nvSpPr>
        <p:spPr>
          <a:xfrm flipH="1">
            <a:off x="1674026" y="2409550"/>
            <a:ext cx="3012300" cy="16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/>
          <p:nvPr/>
        </p:nvSpPr>
        <p:spPr>
          <a:xfrm>
            <a:off x="1263550" y="3683250"/>
            <a:ext cx="3398100" cy="17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CREDITS: This presentation template was created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2"/>
              </a:rPr>
              <a:t>Slidesgo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including icons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3"/>
              </a:rPr>
              <a:t>Flaticon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, and infographics &amp; images by </a:t>
            </a:r>
            <a:r>
              <a:rPr lang="en" sz="900" b="1">
                <a:solidFill>
                  <a:srgbClr val="434343"/>
                </a:solidFill>
                <a:uFill>
                  <a:noFill/>
                </a:uFill>
                <a:latin typeface="EB Garamond"/>
                <a:ea typeface="EB Garamond"/>
                <a:cs typeface="EB Garamond"/>
                <a:sym typeface="EB Garamond"/>
                <a:hlinkClick r:id="rId4"/>
              </a:rPr>
              <a:t>Freepik</a:t>
            </a:r>
            <a:r>
              <a:rPr lang="en" sz="9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. </a:t>
            </a:r>
            <a:endParaRPr sz="900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rPr>
              <a:t>Please keep this slide for attribution.</a:t>
            </a:r>
            <a:endParaRPr sz="900" b="1">
              <a:solidFill>
                <a:srgbClr val="434343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Barlow Light"/>
              <a:ea typeface="Barlow Light"/>
              <a:cs typeface="Barlow Light"/>
              <a:sym typeface="Barlow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88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5"/>
          <p:cNvSpPr/>
          <p:nvPr/>
        </p:nvSpPr>
        <p:spPr>
          <a:xfrm>
            <a:off x="3356560" y="-236370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F2CC">
              <a:alpha val="3215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5"/>
          <p:cNvSpPr txBox="1">
            <a:spLocks noGrp="1"/>
          </p:cNvSpPr>
          <p:nvPr>
            <p:ph type="subTitle" idx="1"/>
          </p:nvPr>
        </p:nvSpPr>
        <p:spPr>
          <a:xfrm>
            <a:off x="2286775" y="1780575"/>
            <a:ext cx="47175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ctrTitle"/>
          </p:nvPr>
        </p:nvSpPr>
        <p:spPr>
          <a:xfrm>
            <a:off x="3099175" y="2412374"/>
            <a:ext cx="3092700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bg>
      <p:bgPr>
        <a:solidFill>
          <a:srgbClr val="FFFFFF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/>
          <p:nvPr/>
        </p:nvSpPr>
        <p:spPr>
          <a:xfrm>
            <a:off x="2618169" y="-318351"/>
            <a:ext cx="6811569" cy="7337207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FFE48D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6"/>
          <p:cNvSpPr/>
          <p:nvPr/>
        </p:nvSpPr>
        <p:spPr>
          <a:xfrm>
            <a:off x="742950" y="710350"/>
            <a:ext cx="8686800" cy="2796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3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6"/>
          <p:cNvSpPr/>
          <p:nvPr/>
        </p:nvSpPr>
        <p:spPr>
          <a:xfrm>
            <a:off x="419100" y="732400"/>
            <a:ext cx="235500" cy="2355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6"/>
          <p:cNvSpPr/>
          <p:nvPr/>
        </p:nvSpPr>
        <p:spPr>
          <a:xfrm>
            <a:off x="95250" y="732400"/>
            <a:ext cx="235500" cy="2355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677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/>
          <p:nvPr/>
        </p:nvSpPr>
        <p:spPr>
          <a:xfrm rot="-5400000">
            <a:off x="-101015" y="-226845"/>
            <a:ext cx="5995571" cy="6199231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9AD7D2">
              <a:alpha val="12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42249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758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Title + design 3">
    <p:bg>
      <p:bgPr>
        <a:solidFill>
          <a:srgbClr val="FFFFFF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/>
          <p:nvPr/>
        </p:nvSpPr>
        <p:spPr>
          <a:xfrm rot="5400000">
            <a:off x="3902197" y="260906"/>
            <a:ext cx="5602683" cy="6035175"/>
          </a:xfrm>
          <a:custGeom>
            <a:avLst/>
            <a:gdLst/>
            <a:ahLst/>
            <a:cxnLst/>
            <a:rect l="l" t="t" r="r" b="b"/>
            <a:pathLst>
              <a:path w="201481" h="208325" extrusionOk="0">
                <a:moveTo>
                  <a:pt x="11154" y="0"/>
                </a:moveTo>
                <a:cubicBezTo>
                  <a:pt x="4056" y="11322"/>
                  <a:pt x="0" y="25053"/>
                  <a:pt x="2324" y="39924"/>
                </a:cubicBezTo>
                <a:cubicBezTo>
                  <a:pt x="9717" y="87327"/>
                  <a:pt x="46473" y="78032"/>
                  <a:pt x="51839" y="97677"/>
                </a:cubicBezTo>
                <a:cubicBezTo>
                  <a:pt x="53106" y="102282"/>
                  <a:pt x="52853" y="108577"/>
                  <a:pt x="51712" y="115464"/>
                </a:cubicBezTo>
                <a:cubicBezTo>
                  <a:pt x="47938" y="138856"/>
                  <a:pt x="66191" y="159846"/>
                  <a:pt x="89765" y="159846"/>
                </a:cubicBezTo>
                <a:cubicBezTo>
                  <a:pt x="90204" y="159846"/>
                  <a:pt x="90644" y="159839"/>
                  <a:pt x="91087" y="159824"/>
                </a:cubicBezTo>
                <a:cubicBezTo>
                  <a:pt x="97764" y="159584"/>
                  <a:pt x="104483" y="159440"/>
                  <a:pt x="110886" y="159440"/>
                </a:cubicBezTo>
                <a:cubicBezTo>
                  <a:pt x="119109" y="159440"/>
                  <a:pt x="126814" y="159677"/>
                  <a:pt x="133250" y="160247"/>
                </a:cubicBezTo>
                <a:cubicBezTo>
                  <a:pt x="155895" y="162275"/>
                  <a:pt x="147826" y="197383"/>
                  <a:pt x="191257" y="208325"/>
                </a:cubicBezTo>
                <a:lnTo>
                  <a:pt x="195270" y="208325"/>
                </a:lnTo>
                <a:cubicBezTo>
                  <a:pt x="198692" y="208325"/>
                  <a:pt x="201481" y="205536"/>
                  <a:pt x="201481" y="202072"/>
                </a:cubicBezTo>
                <a:lnTo>
                  <a:pt x="201481" y="5999"/>
                </a:lnTo>
                <a:cubicBezTo>
                  <a:pt x="201481" y="3211"/>
                  <a:pt x="199622" y="760"/>
                  <a:pt x="196960" y="0"/>
                </a:cubicBezTo>
                <a:close/>
              </a:path>
            </a:pathLst>
          </a:custGeom>
          <a:solidFill>
            <a:srgbClr val="ADDBD7">
              <a:alpha val="20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742950" y="710350"/>
            <a:ext cx="8686800" cy="279600"/>
          </a:xfrm>
          <a:prstGeom prst="rect">
            <a:avLst/>
          </a:prstGeom>
          <a:solidFill>
            <a:srgbClr val="74C1B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1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9"/>
          <p:cNvSpPr/>
          <p:nvPr/>
        </p:nvSpPr>
        <p:spPr>
          <a:xfrm>
            <a:off x="419100" y="732400"/>
            <a:ext cx="235500" cy="235500"/>
          </a:xfrm>
          <a:prstGeom prst="ellipse">
            <a:avLst/>
          </a:prstGeom>
          <a:solidFill>
            <a:srgbClr val="FFCB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9"/>
          <p:cNvSpPr/>
          <p:nvPr/>
        </p:nvSpPr>
        <p:spPr>
          <a:xfrm>
            <a:off x="95250" y="732400"/>
            <a:ext cx="235500" cy="235500"/>
          </a:xfrm>
          <a:prstGeom prst="ellipse">
            <a:avLst/>
          </a:prstGeom>
          <a:solidFill>
            <a:srgbClr val="FFE4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9918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Montserrat ExtraBold"/>
              <a:buNone/>
              <a:defRPr sz="2800">
                <a:solidFill>
                  <a:srgbClr val="43434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Squada One"/>
              <a:buNone/>
              <a:defRPr sz="2800">
                <a:solidFill>
                  <a:srgbClr val="434343"/>
                </a:solidFill>
                <a:latin typeface="Squada One"/>
                <a:ea typeface="Squada One"/>
                <a:cs typeface="Squada One"/>
                <a:sym typeface="Squa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●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EB Garamond"/>
              <a:buChar char="○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EB Garamond"/>
              <a:buChar char="■"/>
              <a:defRPr sz="1200">
                <a:solidFill>
                  <a:srgbClr val="434343"/>
                </a:solidFill>
                <a:latin typeface="EB Garamond"/>
                <a:ea typeface="EB Garamond"/>
                <a:cs typeface="EB Garamond"/>
                <a:sym typeface="EB Garamo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7" r:id="rId2"/>
    <p:sldLayoutId id="2147483668" r:id="rId3"/>
    <p:sldLayoutId id="2147483669" r:id="rId4"/>
    <p:sldLayoutId id="2147483670" r:id="rId5"/>
    <p:sldLayoutId id="2147483671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4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4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4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 flipH="1">
            <a:off x="801062" y="3101467"/>
            <a:ext cx="3629100" cy="8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练习课</a:t>
            </a:r>
            <a:endParaRPr lang="en-US" altLang="zh-TW" b="1" spc="600" dirty="0"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b="1" spc="600" dirty="0">
              <a:solidFill>
                <a:srgbClr val="434343"/>
              </a:solidFill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  <a:p>
            <a:pPr marL="0" indent="0"/>
            <a:r>
              <a:rPr lang="en-US" altLang="zh-TW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L6.</a:t>
            </a:r>
            <a:r>
              <a:rPr lang="zh-CN" altLang="en-US" b="1" spc="600" dirty="0">
                <a:solidFill>
                  <a:srgbClr val="434343"/>
                </a:solidFill>
                <a:latin typeface="Montserrat ExtraBold" panose="00000900000000000000" pitchFamily="2" charset="0"/>
                <a:ea typeface="Microsoft YaHei" panose="020B0503020204020204" pitchFamily="34" charset="-122"/>
              </a:rPr>
              <a:t>一分钱一分货</a:t>
            </a:r>
            <a:endParaRPr lang="en-US" altLang="zh-TW" b="1" spc="600" dirty="0">
              <a:solidFill>
                <a:srgbClr val="434343"/>
              </a:solidFill>
              <a:latin typeface="Montserrat ExtraBold" panose="00000900000000000000" pitchFamily="2" charset="0"/>
              <a:ea typeface="Microsoft YaHei" panose="020B0503020204020204" pitchFamily="34" charset="-122"/>
            </a:endParaRPr>
          </a:p>
        </p:txBody>
      </p:sp>
      <p:sp>
        <p:nvSpPr>
          <p:cNvPr id="94" name="Google Shape;94;p14"/>
          <p:cNvSpPr txBox="1">
            <a:spLocks noGrp="1"/>
          </p:cNvSpPr>
          <p:nvPr>
            <p:ph type="ctrTitle"/>
          </p:nvPr>
        </p:nvSpPr>
        <p:spPr>
          <a:xfrm flipH="1">
            <a:off x="743025" y="2221200"/>
            <a:ext cx="35718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434343"/>
                </a:solidFill>
              </a:rPr>
              <a:t>Drill V </a:t>
            </a:r>
          </a:p>
        </p:txBody>
      </p:sp>
      <p:cxnSp>
        <p:nvCxnSpPr>
          <p:cNvPr id="95" name="Google Shape;95;p14"/>
          <p:cNvCxnSpPr/>
          <p:nvPr/>
        </p:nvCxnSpPr>
        <p:spPr>
          <a:xfrm>
            <a:off x="862400" y="2981288"/>
            <a:ext cx="1066800" cy="0"/>
          </a:xfrm>
          <a:prstGeom prst="straightConnector1">
            <a:avLst/>
          </a:prstGeom>
          <a:noFill/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6" name="Google Shape;96;p14"/>
          <p:cNvGrpSpPr/>
          <p:nvPr/>
        </p:nvGrpSpPr>
        <p:grpSpPr>
          <a:xfrm>
            <a:off x="3600418" y="1154146"/>
            <a:ext cx="6231905" cy="4211638"/>
            <a:chOff x="1066000" y="1294300"/>
            <a:chExt cx="5235575" cy="3538300"/>
          </a:xfrm>
        </p:grpSpPr>
        <p:sp>
          <p:nvSpPr>
            <p:cNvPr id="97" name="Google Shape;97;p14"/>
            <p:cNvSpPr/>
            <p:nvPr/>
          </p:nvSpPr>
          <p:spPr>
            <a:xfrm>
              <a:off x="2628100" y="1294300"/>
              <a:ext cx="896750" cy="534475"/>
            </a:xfrm>
            <a:custGeom>
              <a:avLst/>
              <a:gdLst/>
              <a:ahLst/>
              <a:cxnLst/>
              <a:rect l="l" t="t" r="r" b="b"/>
              <a:pathLst>
                <a:path w="35870" h="21379" extrusionOk="0">
                  <a:moveTo>
                    <a:pt x="20195" y="1"/>
                  </a:moveTo>
                  <a:cubicBezTo>
                    <a:pt x="14830" y="1"/>
                    <a:pt x="10436" y="4268"/>
                    <a:pt x="10267" y="9634"/>
                  </a:cubicBezTo>
                  <a:lnTo>
                    <a:pt x="5831" y="9634"/>
                  </a:lnTo>
                  <a:cubicBezTo>
                    <a:pt x="2620" y="9676"/>
                    <a:pt x="1" y="12295"/>
                    <a:pt x="1" y="15506"/>
                  </a:cubicBezTo>
                  <a:cubicBezTo>
                    <a:pt x="1" y="18759"/>
                    <a:pt x="2620" y="21378"/>
                    <a:pt x="5831" y="21378"/>
                  </a:cubicBezTo>
                  <a:lnTo>
                    <a:pt x="30039" y="21378"/>
                  </a:lnTo>
                  <a:cubicBezTo>
                    <a:pt x="33250" y="21378"/>
                    <a:pt x="35869" y="18759"/>
                    <a:pt x="35869" y="15506"/>
                  </a:cubicBezTo>
                  <a:cubicBezTo>
                    <a:pt x="35869" y="12337"/>
                    <a:pt x="33334" y="9760"/>
                    <a:pt x="30166" y="9676"/>
                  </a:cubicBezTo>
                  <a:cubicBezTo>
                    <a:pt x="29997" y="4268"/>
                    <a:pt x="25603" y="1"/>
                    <a:pt x="201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4383500" y="1654475"/>
              <a:ext cx="1624450" cy="966450"/>
            </a:xfrm>
            <a:custGeom>
              <a:avLst/>
              <a:gdLst/>
              <a:ahLst/>
              <a:cxnLst/>
              <a:rect l="l" t="t" r="r" b="b"/>
              <a:pathLst>
                <a:path w="64978" h="38658" extrusionOk="0">
                  <a:moveTo>
                    <a:pt x="36630" y="1"/>
                  </a:moveTo>
                  <a:cubicBezTo>
                    <a:pt x="26870" y="1"/>
                    <a:pt x="18928" y="7732"/>
                    <a:pt x="18590" y="17449"/>
                  </a:cubicBezTo>
                  <a:lnTo>
                    <a:pt x="10605" y="17449"/>
                  </a:lnTo>
                  <a:cubicBezTo>
                    <a:pt x="4775" y="17449"/>
                    <a:pt x="1" y="22181"/>
                    <a:pt x="1" y="28053"/>
                  </a:cubicBezTo>
                  <a:cubicBezTo>
                    <a:pt x="1" y="33883"/>
                    <a:pt x="4775" y="38615"/>
                    <a:pt x="10605" y="38657"/>
                  </a:cubicBezTo>
                  <a:lnTo>
                    <a:pt x="54374" y="38657"/>
                  </a:lnTo>
                  <a:cubicBezTo>
                    <a:pt x="60204" y="38615"/>
                    <a:pt x="64936" y="33883"/>
                    <a:pt x="64978" y="28053"/>
                  </a:cubicBezTo>
                  <a:cubicBezTo>
                    <a:pt x="64936" y="22307"/>
                    <a:pt x="60373" y="17618"/>
                    <a:pt x="54627" y="17449"/>
                  </a:cubicBezTo>
                  <a:cubicBezTo>
                    <a:pt x="54289" y="7732"/>
                    <a:pt x="46347" y="1"/>
                    <a:pt x="36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1490584" y="1903079"/>
              <a:ext cx="4413875" cy="1861642"/>
            </a:xfrm>
            <a:custGeom>
              <a:avLst/>
              <a:gdLst/>
              <a:ahLst/>
              <a:cxnLst/>
              <a:rect l="l" t="t" r="r" b="b"/>
              <a:pathLst>
                <a:path w="176555" h="70244" extrusionOk="0">
                  <a:moveTo>
                    <a:pt x="120155" y="0"/>
                  </a:moveTo>
                  <a:cubicBezTo>
                    <a:pt x="118869" y="0"/>
                    <a:pt x="117584" y="529"/>
                    <a:pt x="116647" y="1590"/>
                  </a:cubicBezTo>
                  <a:lnTo>
                    <a:pt x="100846" y="18616"/>
                  </a:lnTo>
                  <a:cubicBezTo>
                    <a:pt x="100662" y="18823"/>
                    <a:pt x="100404" y="18930"/>
                    <a:pt x="100145" y="18930"/>
                  </a:cubicBezTo>
                  <a:cubicBezTo>
                    <a:pt x="99927" y="18930"/>
                    <a:pt x="99710" y="18855"/>
                    <a:pt x="99537" y="18701"/>
                  </a:cubicBezTo>
                  <a:lnTo>
                    <a:pt x="87369" y="6702"/>
                  </a:lnTo>
                  <a:cubicBezTo>
                    <a:pt x="86486" y="5819"/>
                    <a:pt x="85322" y="5371"/>
                    <a:pt x="84158" y="5371"/>
                  </a:cubicBezTo>
                  <a:cubicBezTo>
                    <a:pt x="83206" y="5371"/>
                    <a:pt x="82253" y="5671"/>
                    <a:pt x="81455" y="6280"/>
                  </a:cubicBezTo>
                  <a:lnTo>
                    <a:pt x="71653" y="13546"/>
                  </a:lnTo>
                  <a:cubicBezTo>
                    <a:pt x="71526" y="13715"/>
                    <a:pt x="71315" y="13842"/>
                    <a:pt x="71104" y="13884"/>
                  </a:cubicBezTo>
                  <a:lnTo>
                    <a:pt x="59908" y="1801"/>
                  </a:lnTo>
                  <a:cubicBezTo>
                    <a:pt x="58971" y="740"/>
                    <a:pt x="57686" y="212"/>
                    <a:pt x="56400" y="212"/>
                  </a:cubicBezTo>
                  <a:cubicBezTo>
                    <a:pt x="55077" y="212"/>
                    <a:pt x="53753" y="772"/>
                    <a:pt x="52811" y="1886"/>
                  </a:cubicBezTo>
                  <a:lnTo>
                    <a:pt x="44826" y="10885"/>
                  </a:lnTo>
                  <a:cubicBezTo>
                    <a:pt x="44125" y="11663"/>
                    <a:pt x="42994" y="11904"/>
                    <a:pt x="41862" y="11904"/>
                  </a:cubicBezTo>
                  <a:cubicBezTo>
                    <a:pt x="41766" y="11904"/>
                    <a:pt x="41669" y="11902"/>
                    <a:pt x="41573" y="11899"/>
                  </a:cubicBezTo>
                  <a:cubicBezTo>
                    <a:pt x="41417" y="11888"/>
                    <a:pt x="41262" y="11883"/>
                    <a:pt x="41108" y="11883"/>
                  </a:cubicBezTo>
                  <a:cubicBezTo>
                    <a:pt x="38741" y="11883"/>
                    <a:pt x="36502" y="13084"/>
                    <a:pt x="35193" y="15067"/>
                  </a:cubicBezTo>
                  <a:cubicBezTo>
                    <a:pt x="26448" y="28164"/>
                    <a:pt x="1" y="69947"/>
                    <a:pt x="677" y="69947"/>
                  </a:cubicBezTo>
                  <a:lnTo>
                    <a:pt x="6127" y="69947"/>
                  </a:lnTo>
                  <a:cubicBezTo>
                    <a:pt x="6084" y="69990"/>
                    <a:pt x="6042" y="70032"/>
                    <a:pt x="6084" y="70032"/>
                  </a:cubicBezTo>
                  <a:lnTo>
                    <a:pt x="35235" y="69990"/>
                  </a:lnTo>
                  <a:lnTo>
                    <a:pt x="170471" y="70243"/>
                  </a:lnTo>
                  <a:cubicBezTo>
                    <a:pt x="170217" y="70032"/>
                    <a:pt x="169922" y="69863"/>
                    <a:pt x="169626" y="69736"/>
                  </a:cubicBezTo>
                  <a:lnTo>
                    <a:pt x="175836" y="69736"/>
                  </a:lnTo>
                  <a:cubicBezTo>
                    <a:pt x="176555" y="69736"/>
                    <a:pt x="150065" y="27953"/>
                    <a:pt x="141362" y="14856"/>
                  </a:cubicBezTo>
                  <a:cubicBezTo>
                    <a:pt x="139996" y="12847"/>
                    <a:pt x="137712" y="11678"/>
                    <a:pt x="135310" y="11678"/>
                  </a:cubicBezTo>
                  <a:cubicBezTo>
                    <a:pt x="135187" y="11678"/>
                    <a:pt x="135064" y="11681"/>
                    <a:pt x="134940" y="11688"/>
                  </a:cubicBezTo>
                  <a:cubicBezTo>
                    <a:pt x="134843" y="11691"/>
                    <a:pt x="134746" y="11693"/>
                    <a:pt x="134649" y="11693"/>
                  </a:cubicBezTo>
                  <a:cubicBezTo>
                    <a:pt x="133518" y="11693"/>
                    <a:pt x="132391" y="11455"/>
                    <a:pt x="131730" y="10716"/>
                  </a:cubicBezTo>
                  <a:lnTo>
                    <a:pt x="123745" y="1675"/>
                  </a:lnTo>
                  <a:cubicBezTo>
                    <a:pt x="122802" y="560"/>
                    <a:pt x="121478" y="0"/>
                    <a:pt x="120155" y="0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4193625" y="1902575"/>
              <a:ext cx="577750" cy="340675"/>
            </a:xfrm>
            <a:custGeom>
              <a:avLst/>
              <a:gdLst/>
              <a:ahLst/>
              <a:cxnLst/>
              <a:rect l="l" t="t" r="r" b="b"/>
              <a:pathLst>
                <a:path w="23110" h="13627" extrusionOk="0">
                  <a:moveTo>
                    <a:pt x="12284" y="1"/>
                  </a:moveTo>
                  <a:cubicBezTo>
                    <a:pt x="10726" y="1"/>
                    <a:pt x="9155" y="919"/>
                    <a:pt x="7722" y="2582"/>
                  </a:cubicBezTo>
                  <a:lnTo>
                    <a:pt x="456" y="10187"/>
                  </a:lnTo>
                  <a:cubicBezTo>
                    <a:pt x="1" y="10717"/>
                    <a:pt x="396" y="11486"/>
                    <a:pt x="1031" y="11486"/>
                  </a:cubicBezTo>
                  <a:cubicBezTo>
                    <a:pt x="1104" y="11486"/>
                    <a:pt x="1180" y="11476"/>
                    <a:pt x="1258" y="11454"/>
                  </a:cubicBezTo>
                  <a:lnTo>
                    <a:pt x="6835" y="9891"/>
                  </a:lnTo>
                  <a:cubicBezTo>
                    <a:pt x="6912" y="9869"/>
                    <a:pt x="6988" y="9858"/>
                    <a:pt x="7063" y="9858"/>
                  </a:cubicBezTo>
                  <a:cubicBezTo>
                    <a:pt x="7278" y="9858"/>
                    <a:pt x="7481" y="9945"/>
                    <a:pt x="7638" y="10102"/>
                  </a:cubicBezTo>
                  <a:lnTo>
                    <a:pt x="10933" y="13397"/>
                  </a:lnTo>
                  <a:cubicBezTo>
                    <a:pt x="11087" y="13552"/>
                    <a:pt x="11294" y="13627"/>
                    <a:pt x="11502" y="13627"/>
                  </a:cubicBezTo>
                  <a:cubicBezTo>
                    <a:pt x="11749" y="13627"/>
                    <a:pt x="11997" y="13520"/>
                    <a:pt x="12158" y="13313"/>
                  </a:cubicBezTo>
                  <a:lnTo>
                    <a:pt x="14355" y="10187"/>
                  </a:lnTo>
                  <a:cubicBezTo>
                    <a:pt x="14533" y="9938"/>
                    <a:pt x="14771" y="9838"/>
                    <a:pt x="15018" y="9838"/>
                  </a:cubicBezTo>
                  <a:cubicBezTo>
                    <a:pt x="15064" y="9838"/>
                    <a:pt x="15111" y="9842"/>
                    <a:pt x="15158" y="9849"/>
                  </a:cubicBezTo>
                  <a:lnTo>
                    <a:pt x="21918" y="11158"/>
                  </a:lnTo>
                  <a:cubicBezTo>
                    <a:pt x="21965" y="11167"/>
                    <a:pt x="22011" y="11171"/>
                    <a:pt x="22056" y="11171"/>
                  </a:cubicBezTo>
                  <a:cubicBezTo>
                    <a:pt x="22698" y="11171"/>
                    <a:pt x="23110" y="10362"/>
                    <a:pt x="22636" y="9849"/>
                  </a:cubicBezTo>
                  <a:lnTo>
                    <a:pt x="16045" y="1990"/>
                  </a:lnTo>
                  <a:cubicBezTo>
                    <a:pt x="14858" y="631"/>
                    <a:pt x="13576" y="1"/>
                    <a:pt x="12284" y="1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2626275" y="1901650"/>
              <a:ext cx="589000" cy="354500"/>
            </a:xfrm>
            <a:custGeom>
              <a:avLst/>
              <a:gdLst/>
              <a:ahLst/>
              <a:cxnLst/>
              <a:rect l="l" t="t" r="r" b="b"/>
              <a:pathLst>
                <a:path w="23560" h="14180" extrusionOk="0">
                  <a:moveTo>
                    <a:pt x="10667" y="1"/>
                  </a:moveTo>
                  <a:cubicBezTo>
                    <a:pt x="9609" y="1"/>
                    <a:pt x="8540" y="436"/>
                    <a:pt x="7509" y="1436"/>
                  </a:cubicBezTo>
                  <a:lnTo>
                    <a:pt x="496" y="9632"/>
                  </a:lnTo>
                  <a:cubicBezTo>
                    <a:pt x="1" y="10127"/>
                    <a:pt x="393" y="10986"/>
                    <a:pt x="1120" y="10986"/>
                  </a:cubicBezTo>
                  <a:cubicBezTo>
                    <a:pt x="1137" y="10986"/>
                    <a:pt x="1154" y="10985"/>
                    <a:pt x="1172" y="10984"/>
                  </a:cubicBezTo>
                  <a:lnTo>
                    <a:pt x="7974" y="10139"/>
                  </a:lnTo>
                  <a:cubicBezTo>
                    <a:pt x="8004" y="10135"/>
                    <a:pt x="8035" y="10133"/>
                    <a:pt x="8065" y="10133"/>
                  </a:cubicBezTo>
                  <a:cubicBezTo>
                    <a:pt x="8329" y="10133"/>
                    <a:pt x="8583" y="10292"/>
                    <a:pt x="8734" y="10519"/>
                  </a:cubicBezTo>
                  <a:lnTo>
                    <a:pt x="10762" y="13815"/>
                  </a:lnTo>
                  <a:cubicBezTo>
                    <a:pt x="10914" y="14043"/>
                    <a:pt x="11173" y="14180"/>
                    <a:pt x="11438" y="14180"/>
                  </a:cubicBezTo>
                  <a:cubicBezTo>
                    <a:pt x="11614" y="14180"/>
                    <a:pt x="11793" y="14119"/>
                    <a:pt x="11945" y="13984"/>
                  </a:cubicBezTo>
                  <a:lnTo>
                    <a:pt x="15494" y="10900"/>
                  </a:lnTo>
                  <a:cubicBezTo>
                    <a:pt x="15635" y="10787"/>
                    <a:pt x="15813" y="10731"/>
                    <a:pt x="16004" y="10731"/>
                  </a:cubicBezTo>
                  <a:cubicBezTo>
                    <a:pt x="16100" y="10731"/>
                    <a:pt x="16198" y="10745"/>
                    <a:pt x="16297" y="10773"/>
                  </a:cubicBezTo>
                  <a:lnTo>
                    <a:pt x="21789" y="12758"/>
                  </a:lnTo>
                  <a:cubicBezTo>
                    <a:pt x="21860" y="12788"/>
                    <a:pt x="21935" y="12801"/>
                    <a:pt x="22012" y="12801"/>
                  </a:cubicBezTo>
                  <a:cubicBezTo>
                    <a:pt x="22710" y="12801"/>
                    <a:pt x="23560" y="11682"/>
                    <a:pt x="23141" y="11111"/>
                  </a:cubicBezTo>
                  <a:lnTo>
                    <a:pt x="15959" y="3422"/>
                  </a:lnTo>
                  <a:cubicBezTo>
                    <a:pt x="14415" y="1390"/>
                    <a:pt x="12558" y="1"/>
                    <a:pt x="10667" y="1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1066000" y="3659150"/>
              <a:ext cx="5235575" cy="614725"/>
            </a:xfrm>
            <a:custGeom>
              <a:avLst/>
              <a:gdLst/>
              <a:ahLst/>
              <a:cxnLst/>
              <a:rect l="l" t="t" r="r" b="b"/>
              <a:pathLst>
                <a:path w="209423" h="24589" extrusionOk="0">
                  <a:moveTo>
                    <a:pt x="24588" y="0"/>
                  </a:moveTo>
                  <a:cubicBezTo>
                    <a:pt x="11027" y="42"/>
                    <a:pt x="42" y="11027"/>
                    <a:pt x="0" y="24589"/>
                  </a:cubicBezTo>
                  <a:lnTo>
                    <a:pt x="209423" y="24589"/>
                  </a:lnTo>
                  <a:cubicBezTo>
                    <a:pt x="209381" y="11027"/>
                    <a:pt x="198396" y="42"/>
                    <a:pt x="184834" y="0"/>
                  </a:cubicBezTo>
                  <a:close/>
                </a:path>
              </a:pathLst>
            </a:custGeom>
            <a:solidFill>
              <a:srgbClr val="D39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4563050" y="2846375"/>
              <a:ext cx="804850" cy="1043075"/>
            </a:xfrm>
            <a:custGeom>
              <a:avLst/>
              <a:gdLst/>
              <a:ahLst/>
              <a:cxnLst/>
              <a:rect l="l" t="t" r="r" b="b"/>
              <a:pathLst>
                <a:path w="32194" h="41723" extrusionOk="0">
                  <a:moveTo>
                    <a:pt x="16306" y="0"/>
                  </a:moveTo>
                  <a:cubicBezTo>
                    <a:pt x="15667" y="0"/>
                    <a:pt x="15019" y="35"/>
                    <a:pt x="14365" y="107"/>
                  </a:cubicBezTo>
                  <a:cubicBezTo>
                    <a:pt x="7098" y="867"/>
                    <a:pt x="1268" y="6275"/>
                    <a:pt x="465" y="13035"/>
                  </a:cubicBezTo>
                  <a:cubicBezTo>
                    <a:pt x="1" y="16879"/>
                    <a:pt x="1099" y="20682"/>
                    <a:pt x="3550" y="23639"/>
                  </a:cubicBezTo>
                  <a:cubicBezTo>
                    <a:pt x="5366" y="25878"/>
                    <a:pt x="6296" y="28709"/>
                    <a:pt x="6127" y="31582"/>
                  </a:cubicBezTo>
                  <a:cubicBezTo>
                    <a:pt x="6084" y="31793"/>
                    <a:pt x="6084" y="32004"/>
                    <a:pt x="6127" y="32215"/>
                  </a:cubicBezTo>
                  <a:cubicBezTo>
                    <a:pt x="6127" y="37454"/>
                    <a:pt x="10647" y="41637"/>
                    <a:pt x="16266" y="41721"/>
                  </a:cubicBezTo>
                  <a:cubicBezTo>
                    <a:pt x="16322" y="41722"/>
                    <a:pt x="16377" y="41723"/>
                    <a:pt x="16432" y="41723"/>
                  </a:cubicBezTo>
                  <a:cubicBezTo>
                    <a:pt x="21936" y="41723"/>
                    <a:pt x="26534" y="37571"/>
                    <a:pt x="26659" y="32384"/>
                  </a:cubicBezTo>
                  <a:cubicBezTo>
                    <a:pt x="26659" y="31920"/>
                    <a:pt x="26659" y="31455"/>
                    <a:pt x="26575" y="30990"/>
                  </a:cubicBezTo>
                  <a:cubicBezTo>
                    <a:pt x="26279" y="28413"/>
                    <a:pt x="27082" y="25878"/>
                    <a:pt x="28772" y="23935"/>
                  </a:cubicBezTo>
                  <a:cubicBezTo>
                    <a:pt x="30968" y="21358"/>
                    <a:pt x="32194" y="18105"/>
                    <a:pt x="32194" y="14683"/>
                  </a:cubicBezTo>
                  <a:cubicBezTo>
                    <a:pt x="32154" y="6571"/>
                    <a:pt x="25068" y="0"/>
                    <a:pt x="16306" y="0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4811275" y="3249600"/>
              <a:ext cx="323200" cy="982025"/>
            </a:xfrm>
            <a:custGeom>
              <a:avLst/>
              <a:gdLst/>
              <a:ahLst/>
              <a:cxnLst/>
              <a:rect l="l" t="t" r="r" b="b"/>
              <a:pathLst>
                <a:path w="12928" h="39281" extrusionOk="0">
                  <a:moveTo>
                    <a:pt x="6295" y="1"/>
                  </a:moveTo>
                  <a:cubicBezTo>
                    <a:pt x="5894" y="1"/>
                    <a:pt x="5492" y="265"/>
                    <a:pt x="5450" y="793"/>
                  </a:cubicBezTo>
                  <a:lnTo>
                    <a:pt x="5492" y="8524"/>
                  </a:lnTo>
                  <a:lnTo>
                    <a:pt x="1690" y="3328"/>
                  </a:lnTo>
                  <a:cubicBezTo>
                    <a:pt x="1515" y="3102"/>
                    <a:pt x="1250" y="2981"/>
                    <a:pt x="994" y="2981"/>
                  </a:cubicBezTo>
                  <a:cubicBezTo>
                    <a:pt x="817" y="2981"/>
                    <a:pt x="645" y="3038"/>
                    <a:pt x="507" y="3159"/>
                  </a:cubicBezTo>
                  <a:cubicBezTo>
                    <a:pt x="84" y="3412"/>
                    <a:pt x="0" y="3961"/>
                    <a:pt x="296" y="4342"/>
                  </a:cubicBezTo>
                  <a:lnTo>
                    <a:pt x="5196" y="11017"/>
                  </a:lnTo>
                  <a:cubicBezTo>
                    <a:pt x="5281" y="11143"/>
                    <a:pt x="5365" y="11228"/>
                    <a:pt x="5492" y="11270"/>
                  </a:cubicBezTo>
                  <a:lnTo>
                    <a:pt x="5619" y="38436"/>
                  </a:lnTo>
                  <a:cubicBezTo>
                    <a:pt x="5619" y="38900"/>
                    <a:pt x="5999" y="39281"/>
                    <a:pt x="6464" y="39281"/>
                  </a:cubicBezTo>
                  <a:cubicBezTo>
                    <a:pt x="6971" y="39281"/>
                    <a:pt x="7351" y="38900"/>
                    <a:pt x="7309" y="38436"/>
                  </a:cubicBezTo>
                  <a:lnTo>
                    <a:pt x="7224" y="17861"/>
                  </a:lnTo>
                  <a:lnTo>
                    <a:pt x="12632" y="11355"/>
                  </a:lnTo>
                  <a:cubicBezTo>
                    <a:pt x="12928" y="10974"/>
                    <a:pt x="12886" y="10468"/>
                    <a:pt x="12548" y="10172"/>
                  </a:cubicBezTo>
                  <a:cubicBezTo>
                    <a:pt x="12381" y="10024"/>
                    <a:pt x="12182" y="9957"/>
                    <a:pt x="11986" y="9957"/>
                  </a:cubicBezTo>
                  <a:cubicBezTo>
                    <a:pt x="11735" y="9957"/>
                    <a:pt x="11489" y="10066"/>
                    <a:pt x="11322" y="10256"/>
                  </a:cubicBezTo>
                  <a:lnTo>
                    <a:pt x="7224" y="15199"/>
                  </a:lnTo>
                  <a:lnTo>
                    <a:pt x="7140" y="793"/>
                  </a:lnTo>
                  <a:cubicBezTo>
                    <a:pt x="7098" y="265"/>
                    <a:pt x="6696" y="1"/>
                    <a:pt x="629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5047850" y="2301250"/>
              <a:ext cx="972775" cy="1260800"/>
            </a:xfrm>
            <a:custGeom>
              <a:avLst/>
              <a:gdLst/>
              <a:ahLst/>
              <a:cxnLst/>
              <a:rect l="l" t="t" r="r" b="b"/>
              <a:pathLst>
                <a:path w="38911" h="50432" extrusionOk="0">
                  <a:moveTo>
                    <a:pt x="19282" y="1"/>
                  </a:moveTo>
                  <a:cubicBezTo>
                    <a:pt x="8639" y="1"/>
                    <a:pt x="1" y="8002"/>
                    <a:pt x="1" y="17856"/>
                  </a:cubicBezTo>
                  <a:cubicBezTo>
                    <a:pt x="1" y="21954"/>
                    <a:pt x="1521" y="25926"/>
                    <a:pt x="4225" y="29010"/>
                  </a:cubicBezTo>
                  <a:cubicBezTo>
                    <a:pt x="6253" y="31333"/>
                    <a:pt x="7225" y="34417"/>
                    <a:pt x="6845" y="37502"/>
                  </a:cubicBezTo>
                  <a:cubicBezTo>
                    <a:pt x="6760" y="38093"/>
                    <a:pt x="6760" y="38642"/>
                    <a:pt x="6760" y="39234"/>
                  </a:cubicBezTo>
                  <a:cubicBezTo>
                    <a:pt x="6969" y="45451"/>
                    <a:pt x="12494" y="50432"/>
                    <a:pt x="19142" y="50432"/>
                  </a:cubicBezTo>
                  <a:cubicBezTo>
                    <a:pt x="19225" y="50432"/>
                    <a:pt x="19309" y="50431"/>
                    <a:pt x="19392" y="50429"/>
                  </a:cubicBezTo>
                  <a:cubicBezTo>
                    <a:pt x="26194" y="50303"/>
                    <a:pt x="31602" y="45191"/>
                    <a:pt x="31602" y="38896"/>
                  </a:cubicBezTo>
                  <a:lnTo>
                    <a:pt x="31602" y="38177"/>
                  </a:lnTo>
                  <a:cubicBezTo>
                    <a:pt x="31391" y="34671"/>
                    <a:pt x="32447" y="31249"/>
                    <a:pt x="34644" y="28545"/>
                  </a:cubicBezTo>
                  <a:cubicBezTo>
                    <a:pt x="37601" y="24954"/>
                    <a:pt x="38911" y="20307"/>
                    <a:pt x="38362" y="15702"/>
                  </a:cubicBezTo>
                  <a:cubicBezTo>
                    <a:pt x="37305" y="7548"/>
                    <a:pt x="30292" y="1042"/>
                    <a:pt x="21462" y="112"/>
                  </a:cubicBezTo>
                  <a:cubicBezTo>
                    <a:pt x="20728" y="37"/>
                    <a:pt x="20000" y="1"/>
                    <a:pt x="19282" y="1"/>
                  </a:cubicBez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5337925" y="2783550"/>
              <a:ext cx="382750" cy="1449125"/>
            </a:xfrm>
            <a:custGeom>
              <a:avLst/>
              <a:gdLst/>
              <a:ahLst/>
              <a:cxnLst/>
              <a:rect l="l" t="t" r="r" b="b"/>
              <a:pathLst>
                <a:path w="15310" h="57965" extrusionOk="0">
                  <a:moveTo>
                    <a:pt x="7705" y="1"/>
                  </a:moveTo>
                  <a:cubicBezTo>
                    <a:pt x="7325" y="1"/>
                    <a:pt x="6987" y="339"/>
                    <a:pt x="6987" y="719"/>
                  </a:cubicBezTo>
                  <a:lnTo>
                    <a:pt x="6987" y="11070"/>
                  </a:lnTo>
                  <a:lnTo>
                    <a:pt x="1832" y="3972"/>
                  </a:lnTo>
                  <a:cubicBezTo>
                    <a:pt x="1676" y="3743"/>
                    <a:pt x="1464" y="3648"/>
                    <a:pt x="1256" y="3648"/>
                  </a:cubicBezTo>
                  <a:cubicBezTo>
                    <a:pt x="735" y="3648"/>
                    <a:pt x="239" y="4243"/>
                    <a:pt x="692" y="4817"/>
                  </a:cubicBezTo>
                  <a:lnTo>
                    <a:pt x="6564" y="12886"/>
                  </a:lnTo>
                  <a:cubicBezTo>
                    <a:pt x="6649" y="13055"/>
                    <a:pt x="6818" y="13140"/>
                    <a:pt x="6944" y="13182"/>
                  </a:cubicBezTo>
                  <a:lnTo>
                    <a:pt x="6944" y="19012"/>
                  </a:lnTo>
                  <a:lnTo>
                    <a:pt x="1410" y="12422"/>
                  </a:lnTo>
                  <a:cubicBezTo>
                    <a:pt x="1257" y="12289"/>
                    <a:pt x="1090" y="12233"/>
                    <a:pt x="931" y="12233"/>
                  </a:cubicBezTo>
                  <a:cubicBezTo>
                    <a:pt x="428" y="12233"/>
                    <a:pt x="1" y="12795"/>
                    <a:pt x="354" y="13309"/>
                  </a:cubicBezTo>
                  <a:lnTo>
                    <a:pt x="6987" y="21251"/>
                  </a:lnTo>
                  <a:lnTo>
                    <a:pt x="6987" y="57247"/>
                  </a:lnTo>
                  <a:cubicBezTo>
                    <a:pt x="6987" y="57627"/>
                    <a:pt x="7282" y="57923"/>
                    <a:pt x="7663" y="57965"/>
                  </a:cubicBezTo>
                  <a:cubicBezTo>
                    <a:pt x="8085" y="57923"/>
                    <a:pt x="8381" y="57627"/>
                    <a:pt x="8381" y="57247"/>
                  </a:cubicBezTo>
                  <a:lnTo>
                    <a:pt x="8381" y="21251"/>
                  </a:lnTo>
                  <a:lnTo>
                    <a:pt x="15014" y="13309"/>
                  </a:lnTo>
                  <a:cubicBezTo>
                    <a:pt x="15309" y="13013"/>
                    <a:pt x="15267" y="12591"/>
                    <a:pt x="14971" y="12337"/>
                  </a:cubicBezTo>
                  <a:cubicBezTo>
                    <a:pt x="14834" y="12219"/>
                    <a:pt x="14661" y="12156"/>
                    <a:pt x="14489" y="12156"/>
                  </a:cubicBezTo>
                  <a:cubicBezTo>
                    <a:pt x="14290" y="12156"/>
                    <a:pt x="14093" y="12240"/>
                    <a:pt x="13957" y="12422"/>
                  </a:cubicBezTo>
                  <a:lnTo>
                    <a:pt x="8381" y="19012"/>
                  </a:lnTo>
                  <a:lnTo>
                    <a:pt x="8381" y="13182"/>
                  </a:lnTo>
                  <a:cubicBezTo>
                    <a:pt x="8550" y="13140"/>
                    <a:pt x="8719" y="13055"/>
                    <a:pt x="8803" y="12886"/>
                  </a:cubicBezTo>
                  <a:lnTo>
                    <a:pt x="14676" y="4817"/>
                  </a:lnTo>
                  <a:cubicBezTo>
                    <a:pt x="15129" y="4243"/>
                    <a:pt x="14632" y="3648"/>
                    <a:pt x="14111" y="3648"/>
                  </a:cubicBezTo>
                  <a:cubicBezTo>
                    <a:pt x="13903" y="3648"/>
                    <a:pt x="13692" y="3743"/>
                    <a:pt x="13535" y="3972"/>
                  </a:cubicBezTo>
                  <a:lnTo>
                    <a:pt x="8381" y="11070"/>
                  </a:lnTo>
                  <a:lnTo>
                    <a:pt x="8381" y="719"/>
                  </a:lnTo>
                  <a:cubicBezTo>
                    <a:pt x="8381" y="339"/>
                    <a:pt x="8085" y="1"/>
                    <a:pt x="770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5609750" y="3138575"/>
              <a:ext cx="634800" cy="822675"/>
            </a:xfrm>
            <a:custGeom>
              <a:avLst/>
              <a:gdLst/>
              <a:ahLst/>
              <a:cxnLst/>
              <a:rect l="l" t="t" r="r" b="b"/>
              <a:pathLst>
                <a:path w="25392" h="32907" extrusionOk="0">
                  <a:moveTo>
                    <a:pt x="12801" y="1"/>
                  </a:moveTo>
                  <a:cubicBezTo>
                    <a:pt x="12314" y="1"/>
                    <a:pt x="11821" y="27"/>
                    <a:pt x="11323" y="79"/>
                  </a:cubicBezTo>
                  <a:cubicBezTo>
                    <a:pt x="5577" y="713"/>
                    <a:pt x="1014" y="4980"/>
                    <a:pt x="338" y="10303"/>
                  </a:cubicBezTo>
                  <a:cubicBezTo>
                    <a:pt x="0" y="13303"/>
                    <a:pt x="845" y="16345"/>
                    <a:pt x="2789" y="18669"/>
                  </a:cubicBezTo>
                  <a:cubicBezTo>
                    <a:pt x="4225" y="20443"/>
                    <a:pt x="4943" y="22682"/>
                    <a:pt x="4817" y="24964"/>
                  </a:cubicBezTo>
                  <a:lnTo>
                    <a:pt x="4817" y="25428"/>
                  </a:lnTo>
                  <a:cubicBezTo>
                    <a:pt x="4817" y="29526"/>
                    <a:pt x="8365" y="32864"/>
                    <a:pt x="12802" y="32906"/>
                  </a:cubicBezTo>
                  <a:cubicBezTo>
                    <a:pt x="12830" y="32906"/>
                    <a:pt x="12858" y="32907"/>
                    <a:pt x="12886" y="32907"/>
                  </a:cubicBezTo>
                  <a:cubicBezTo>
                    <a:pt x="17243" y="32907"/>
                    <a:pt x="20914" y="29669"/>
                    <a:pt x="20998" y="25555"/>
                  </a:cubicBezTo>
                  <a:cubicBezTo>
                    <a:pt x="21040" y="25217"/>
                    <a:pt x="20998" y="24837"/>
                    <a:pt x="20955" y="24457"/>
                  </a:cubicBezTo>
                  <a:cubicBezTo>
                    <a:pt x="20702" y="22429"/>
                    <a:pt x="21336" y="20443"/>
                    <a:pt x="22688" y="18922"/>
                  </a:cubicBezTo>
                  <a:cubicBezTo>
                    <a:pt x="24420" y="16894"/>
                    <a:pt x="25391" y="14275"/>
                    <a:pt x="25391" y="11613"/>
                  </a:cubicBezTo>
                  <a:cubicBezTo>
                    <a:pt x="25352" y="5180"/>
                    <a:pt x="19709" y="1"/>
                    <a:pt x="12801" y="1"/>
                  </a:cubicBez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5807250" y="3453975"/>
              <a:ext cx="259150" cy="776600"/>
            </a:xfrm>
            <a:custGeom>
              <a:avLst/>
              <a:gdLst/>
              <a:ahLst/>
              <a:cxnLst/>
              <a:rect l="l" t="t" r="r" b="b"/>
              <a:pathLst>
                <a:path w="10366" h="31064" extrusionOk="0">
                  <a:moveTo>
                    <a:pt x="4902" y="1"/>
                  </a:moveTo>
                  <a:cubicBezTo>
                    <a:pt x="4542" y="1"/>
                    <a:pt x="4183" y="243"/>
                    <a:pt x="4226" y="729"/>
                  </a:cubicBezTo>
                  <a:lnTo>
                    <a:pt x="4226" y="6855"/>
                  </a:lnTo>
                  <a:lnTo>
                    <a:pt x="1226" y="2757"/>
                  </a:lnTo>
                  <a:cubicBezTo>
                    <a:pt x="1100" y="2582"/>
                    <a:pt x="900" y="2480"/>
                    <a:pt x="697" y="2480"/>
                  </a:cubicBezTo>
                  <a:cubicBezTo>
                    <a:pt x="557" y="2480"/>
                    <a:pt x="417" y="2528"/>
                    <a:pt x="296" y="2630"/>
                  </a:cubicBezTo>
                  <a:cubicBezTo>
                    <a:pt x="43" y="2842"/>
                    <a:pt x="1" y="3264"/>
                    <a:pt x="212" y="3518"/>
                  </a:cubicBezTo>
                  <a:lnTo>
                    <a:pt x="4057" y="8799"/>
                  </a:lnTo>
                  <a:cubicBezTo>
                    <a:pt x="4141" y="8883"/>
                    <a:pt x="4226" y="8968"/>
                    <a:pt x="4310" y="9010"/>
                  </a:cubicBezTo>
                  <a:lnTo>
                    <a:pt x="4395" y="30430"/>
                  </a:lnTo>
                  <a:cubicBezTo>
                    <a:pt x="4437" y="30852"/>
                    <a:pt x="4754" y="31063"/>
                    <a:pt x="5071" y="31063"/>
                  </a:cubicBezTo>
                  <a:cubicBezTo>
                    <a:pt x="5387" y="31063"/>
                    <a:pt x="5704" y="30852"/>
                    <a:pt x="5746" y="30430"/>
                  </a:cubicBezTo>
                  <a:lnTo>
                    <a:pt x="5662" y="14206"/>
                  </a:lnTo>
                  <a:lnTo>
                    <a:pt x="9929" y="9094"/>
                  </a:lnTo>
                  <a:cubicBezTo>
                    <a:pt x="10366" y="8564"/>
                    <a:pt x="9904" y="7941"/>
                    <a:pt x="9394" y="7941"/>
                  </a:cubicBezTo>
                  <a:cubicBezTo>
                    <a:pt x="9214" y="7941"/>
                    <a:pt x="9027" y="8019"/>
                    <a:pt x="8873" y="8207"/>
                  </a:cubicBezTo>
                  <a:lnTo>
                    <a:pt x="5662" y="12094"/>
                  </a:lnTo>
                  <a:lnTo>
                    <a:pt x="5577" y="729"/>
                  </a:lnTo>
                  <a:cubicBezTo>
                    <a:pt x="5620" y="243"/>
                    <a:pt x="5261" y="1"/>
                    <a:pt x="4902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1597250" y="2968200"/>
              <a:ext cx="722475" cy="934975"/>
            </a:xfrm>
            <a:custGeom>
              <a:avLst/>
              <a:gdLst/>
              <a:ahLst/>
              <a:cxnLst/>
              <a:rect l="l" t="t" r="r" b="b"/>
              <a:pathLst>
                <a:path w="28899" h="37399" extrusionOk="0">
                  <a:moveTo>
                    <a:pt x="14304" y="0"/>
                  </a:moveTo>
                  <a:cubicBezTo>
                    <a:pt x="6444" y="0"/>
                    <a:pt x="40" y="5896"/>
                    <a:pt x="1" y="13189"/>
                  </a:cubicBezTo>
                  <a:cubicBezTo>
                    <a:pt x="1" y="16231"/>
                    <a:pt x="1099" y="19189"/>
                    <a:pt x="3085" y="21470"/>
                  </a:cubicBezTo>
                  <a:cubicBezTo>
                    <a:pt x="4606" y="23202"/>
                    <a:pt x="5324" y="25484"/>
                    <a:pt x="5028" y="27765"/>
                  </a:cubicBezTo>
                  <a:cubicBezTo>
                    <a:pt x="4986" y="28187"/>
                    <a:pt x="4944" y="28610"/>
                    <a:pt x="4986" y="29032"/>
                  </a:cubicBezTo>
                  <a:cubicBezTo>
                    <a:pt x="5070" y="33670"/>
                    <a:pt x="9202" y="37399"/>
                    <a:pt x="14157" y="37399"/>
                  </a:cubicBezTo>
                  <a:cubicBezTo>
                    <a:pt x="14212" y="37399"/>
                    <a:pt x="14267" y="37398"/>
                    <a:pt x="14323" y="37398"/>
                  </a:cubicBezTo>
                  <a:cubicBezTo>
                    <a:pt x="19350" y="37313"/>
                    <a:pt x="23406" y="33553"/>
                    <a:pt x="23406" y="28863"/>
                  </a:cubicBezTo>
                  <a:lnTo>
                    <a:pt x="23406" y="28356"/>
                  </a:lnTo>
                  <a:cubicBezTo>
                    <a:pt x="23237" y="25779"/>
                    <a:pt x="24082" y="23202"/>
                    <a:pt x="25687" y="21217"/>
                  </a:cubicBezTo>
                  <a:cubicBezTo>
                    <a:pt x="27884" y="18555"/>
                    <a:pt x="28898" y="15133"/>
                    <a:pt x="28476" y="11711"/>
                  </a:cubicBezTo>
                  <a:cubicBezTo>
                    <a:pt x="27758" y="5627"/>
                    <a:pt x="22519" y="769"/>
                    <a:pt x="16013" y="93"/>
                  </a:cubicBezTo>
                  <a:cubicBezTo>
                    <a:pt x="15437" y="30"/>
                    <a:pt x="14867" y="0"/>
                    <a:pt x="14304" y="0"/>
                  </a:cubicBezTo>
                  <a:close/>
                </a:path>
              </a:pathLst>
            </a:custGeom>
            <a:solidFill>
              <a:srgbClr val="FCD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1799450" y="3325900"/>
              <a:ext cx="296350" cy="885925"/>
            </a:xfrm>
            <a:custGeom>
              <a:avLst/>
              <a:gdLst/>
              <a:ahLst/>
              <a:cxnLst/>
              <a:rect l="l" t="t" r="r" b="b"/>
              <a:pathLst>
                <a:path w="11854" h="35437" extrusionOk="0">
                  <a:moveTo>
                    <a:pt x="6251" y="1"/>
                  </a:moveTo>
                  <a:cubicBezTo>
                    <a:pt x="5844" y="1"/>
                    <a:pt x="5432" y="276"/>
                    <a:pt x="5474" y="825"/>
                  </a:cubicBezTo>
                  <a:lnTo>
                    <a:pt x="5432" y="13753"/>
                  </a:lnTo>
                  <a:lnTo>
                    <a:pt x="1714" y="9317"/>
                  </a:lnTo>
                  <a:cubicBezTo>
                    <a:pt x="1549" y="9096"/>
                    <a:pt x="1341" y="9005"/>
                    <a:pt x="1136" y="9005"/>
                  </a:cubicBezTo>
                  <a:cubicBezTo>
                    <a:pt x="555" y="9005"/>
                    <a:pt x="0" y="9737"/>
                    <a:pt x="531" y="10331"/>
                  </a:cubicBezTo>
                  <a:lnTo>
                    <a:pt x="5390" y="16119"/>
                  </a:lnTo>
                  <a:lnTo>
                    <a:pt x="5305" y="34581"/>
                  </a:lnTo>
                  <a:cubicBezTo>
                    <a:pt x="5263" y="35151"/>
                    <a:pt x="5664" y="35436"/>
                    <a:pt x="6066" y="35436"/>
                  </a:cubicBezTo>
                  <a:cubicBezTo>
                    <a:pt x="6467" y="35436"/>
                    <a:pt x="6868" y="35151"/>
                    <a:pt x="6826" y="34581"/>
                  </a:cubicBezTo>
                  <a:lnTo>
                    <a:pt x="6953" y="10246"/>
                  </a:lnTo>
                  <a:cubicBezTo>
                    <a:pt x="7037" y="10162"/>
                    <a:pt x="7164" y="10119"/>
                    <a:pt x="7206" y="9993"/>
                  </a:cubicBezTo>
                  <a:lnTo>
                    <a:pt x="11600" y="4036"/>
                  </a:lnTo>
                  <a:cubicBezTo>
                    <a:pt x="11854" y="3698"/>
                    <a:pt x="11811" y="3191"/>
                    <a:pt x="11473" y="2979"/>
                  </a:cubicBezTo>
                  <a:cubicBezTo>
                    <a:pt x="11336" y="2877"/>
                    <a:pt x="11178" y="2829"/>
                    <a:pt x="11022" y="2829"/>
                  </a:cubicBezTo>
                  <a:cubicBezTo>
                    <a:pt x="10793" y="2829"/>
                    <a:pt x="10568" y="2931"/>
                    <a:pt x="10417" y="3106"/>
                  </a:cubicBezTo>
                  <a:lnTo>
                    <a:pt x="6995" y="7796"/>
                  </a:lnTo>
                  <a:lnTo>
                    <a:pt x="6995" y="825"/>
                  </a:lnTo>
                  <a:cubicBezTo>
                    <a:pt x="7059" y="276"/>
                    <a:pt x="6657" y="1"/>
                    <a:pt x="6251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2106350" y="2477950"/>
              <a:ext cx="872425" cy="1131600"/>
            </a:xfrm>
            <a:custGeom>
              <a:avLst/>
              <a:gdLst/>
              <a:ahLst/>
              <a:cxnLst/>
              <a:rect l="l" t="t" r="r" b="b"/>
              <a:pathLst>
                <a:path w="34897" h="45264" extrusionOk="0">
                  <a:moveTo>
                    <a:pt x="17276" y="0"/>
                  </a:moveTo>
                  <a:cubicBezTo>
                    <a:pt x="7751" y="0"/>
                    <a:pt x="0" y="7161"/>
                    <a:pt x="0" y="16027"/>
                  </a:cubicBezTo>
                  <a:cubicBezTo>
                    <a:pt x="0" y="19703"/>
                    <a:pt x="1310" y="23294"/>
                    <a:pt x="3760" y="26082"/>
                  </a:cubicBezTo>
                  <a:cubicBezTo>
                    <a:pt x="5619" y="28152"/>
                    <a:pt x="6464" y="30898"/>
                    <a:pt x="6168" y="33687"/>
                  </a:cubicBezTo>
                  <a:cubicBezTo>
                    <a:pt x="6084" y="34194"/>
                    <a:pt x="6084" y="34701"/>
                    <a:pt x="6084" y="35208"/>
                  </a:cubicBezTo>
                  <a:cubicBezTo>
                    <a:pt x="6251" y="40775"/>
                    <a:pt x="11271" y="45264"/>
                    <a:pt x="17281" y="45264"/>
                  </a:cubicBezTo>
                  <a:cubicBezTo>
                    <a:pt x="17337" y="45264"/>
                    <a:pt x="17393" y="45263"/>
                    <a:pt x="17449" y="45263"/>
                  </a:cubicBezTo>
                  <a:cubicBezTo>
                    <a:pt x="23490" y="45136"/>
                    <a:pt x="28391" y="40573"/>
                    <a:pt x="28391" y="34912"/>
                  </a:cubicBezTo>
                  <a:lnTo>
                    <a:pt x="28391" y="34236"/>
                  </a:lnTo>
                  <a:cubicBezTo>
                    <a:pt x="28180" y="31109"/>
                    <a:pt x="29151" y="28025"/>
                    <a:pt x="31095" y="25617"/>
                  </a:cubicBezTo>
                  <a:cubicBezTo>
                    <a:pt x="33714" y="22364"/>
                    <a:pt x="34897" y="18224"/>
                    <a:pt x="34390" y="14084"/>
                  </a:cubicBezTo>
                  <a:cubicBezTo>
                    <a:pt x="33460" y="6775"/>
                    <a:pt x="27166" y="944"/>
                    <a:pt x="19223" y="99"/>
                  </a:cubicBezTo>
                  <a:cubicBezTo>
                    <a:pt x="18567" y="33"/>
                    <a:pt x="17917" y="0"/>
                    <a:pt x="17276" y="0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2366600" y="2911350"/>
              <a:ext cx="343900" cy="1299150"/>
            </a:xfrm>
            <a:custGeom>
              <a:avLst/>
              <a:gdLst/>
              <a:ahLst/>
              <a:cxnLst/>
              <a:rect l="l" t="t" r="r" b="b"/>
              <a:pathLst>
                <a:path w="13756" h="51966" extrusionOk="0">
                  <a:moveTo>
                    <a:pt x="6954" y="1"/>
                  </a:moveTo>
                  <a:cubicBezTo>
                    <a:pt x="6574" y="1"/>
                    <a:pt x="6320" y="296"/>
                    <a:pt x="6320" y="634"/>
                  </a:cubicBezTo>
                  <a:lnTo>
                    <a:pt x="6320" y="9887"/>
                  </a:lnTo>
                  <a:lnTo>
                    <a:pt x="1673" y="3549"/>
                  </a:lnTo>
                  <a:cubicBezTo>
                    <a:pt x="1543" y="3336"/>
                    <a:pt x="1360" y="3249"/>
                    <a:pt x="1176" y="3249"/>
                  </a:cubicBezTo>
                  <a:cubicBezTo>
                    <a:pt x="705" y="3249"/>
                    <a:pt x="233" y="3823"/>
                    <a:pt x="659" y="4310"/>
                  </a:cubicBezTo>
                  <a:lnTo>
                    <a:pt x="5940" y="11577"/>
                  </a:lnTo>
                  <a:cubicBezTo>
                    <a:pt x="6025" y="11703"/>
                    <a:pt x="6151" y="11788"/>
                    <a:pt x="6320" y="11830"/>
                  </a:cubicBezTo>
                  <a:lnTo>
                    <a:pt x="6320" y="17069"/>
                  </a:lnTo>
                  <a:lnTo>
                    <a:pt x="1293" y="11112"/>
                  </a:lnTo>
                  <a:cubicBezTo>
                    <a:pt x="1160" y="10979"/>
                    <a:pt x="1010" y="10923"/>
                    <a:pt x="865" y="10923"/>
                  </a:cubicBezTo>
                  <a:cubicBezTo>
                    <a:pt x="409" y="10923"/>
                    <a:pt x="1" y="11476"/>
                    <a:pt x="321" y="11957"/>
                  </a:cubicBezTo>
                  <a:lnTo>
                    <a:pt x="6320" y="19012"/>
                  </a:lnTo>
                  <a:lnTo>
                    <a:pt x="6320" y="51332"/>
                  </a:lnTo>
                  <a:cubicBezTo>
                    <a:pt x="6278" y="51670"/>
                    <a:pt x="6574" y="51966"/>
                    <a:pt x="6954" y="51966"/>
                  </a:cubicBezTo>
                  <a:cubicBezTo>
                    <a:pt x="7292" y="51966"/>
                    <a:pt x="7546" y="51670"/>
                    <a:pt x="7546" y="51332"/>
                  </a:cubicBezTo>
                  <a:lnTo>
                    <a:pt x="7546" y="19012"/>
                  </a:lnTo>
                  <a:lnTo>
                    <a:pt x="13545" y="11915"/>
                  </a:lnTo>
                  <a:cubicBezTo>
                    <a:pt x="13756" y="11661"/>
                    <a:pt x="13714" y="11281"/>
                    <a:pt x="13460" y="11027"/>
                  </a:cubicBezTo>
                  <a:cubicBezTo>
                    <a:pt x="13351" y="10936"/>
                    <a:pt x="13210" y="10892"/>
                    <a:pt x="13068" y="10892"/>
                  </a:cubicBezTo>
                  <a:cubicBezTo>
                    <a:pt x="12881" y="10892"/>
                    <a:pt x="12693" y="10968"/>
                    <a:pt x="12573" y="11112"/>
                  </a:cubicBezTo>
                  <a:lnTo>
                    <a:pt x="7588" y="17069"/>
                  </a:lnTo>
                  <a:lnTo>
                    <a:pt x="7588" y="11788"/>
                  </a:lnTo>
                  <a:cubicBezTo>
                    <a:pt x="7715" y="11788"/>
                    <a:pt x="7841" y="11703"/>
                    <a:pt x="7926" y="11577"/>
                  </a:cubicBezTo>
                  <a:lnTo>
                    <a:pt x="13207" y="4310"/>
                  </a:lnTo>
                  <a:cubicBezTo>
                    <a:pt x="13515" y="3816"/>
                    <a:pt x="13103" y="3323"/>
                    <a:pt x="12660" y="3323"/>
                  </a:cubicBezTo>
                  <a:cubicBezTo>
                    <a:pt x="12497" y="3323"/>
                    <a:pt x="12330" y="3390"/>
                    <a:pt x="12193" y="3549"/>
                  </a:cubicBezTo>
                  <a:lnTo>
                    <a:pt x="7588" y="9887"/>
                  </a:lnTo>
                  <a:lnTo>
                    <a:pt x="7588" y="634"/>
                  </a:lnTo>
                  <a:cubicBezTo>
                    <a:pt x="7588" y="296"/>
                    <a:pt x="7292" y="1"/>
                    <a:pt x="6954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2544675" y="2731800"/>
              <a:ext cx="1665625" cy="560875"/>
            </a:xfrm>
            <a:custGeom>
              <a:avLst/>
              <a:gdLst/>
              <a:ahLst/>
              <a:cxnLst/>
              <a:rect l="l" t="t" r="r" b="b"/>
              <a:pathLst>
                <a:path w="66625" h="22435" extrusionOk="0">
                  <a:moveTo>
                    <a:pt x="21462" y="0"/>
                  </a:moveTo>
                  <a:lnTo>
                    <a:pt x="0" y="22434"/>
                  </a:lnTo>
                  <a:lnTo>
                    <a:pt x="44825" y="22434"/>
                  </a:lnTo>
                  <a:lnTo>
                    <a:pt x="66625" y="0"/>
                  </a:ln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3665300" y="2729675"/>
              <a:ext cx="1143875" cy="659100"/>
            </a:xfrm>
            <a:custGeom>
              <a:avLst/>
              <a:gdLst/>
              <a:ahLst/>
              <a:cxnLst/>
              <a:rect l="l" t="t" r="r" b="b"/>
              <a:pathLst>
                <a:path w="45755" h="26364" extrusionOk="0">
                  <a:moveTo>
                    <a:pt x="21927" y="1"/>
                  </a:moveTo>
                  <a:lnTo>
                    <a:pt x="21800" y="85"/>
                  </a:lnTo>
                  <a:lnTo>
                    <a:pt x="0" y="22519"/>
                  </a:lnTo>
                  <a:lnTo>
                    <a:pt x="3845" y="26364"/>
                  </a:lnTo>
                  <a:lnTo>
                    <a:pt x="23617" y="7437"/>
                  </a:lnTo>
                  <a:lnTo>
                    <a:pt x="42501" y="26364"/>
                  </a:lnTo>
                  <a:lnTo>
                    <a:pt x="45755" y="23111"/>
                  </a:lnTo>
                  <a:lnTo>
                    <a:pt x="21927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2532000" y="3292650"/>
              <a:ext cx="1229425" cy="96125"/>
            </a:xfrm>
            <a:custGeom>
              <a:avLst/>
              <a:gdLst/>
              <a:ahLst/>
              <a:cxnLst/>
              <a:rect l="l" t="t" r="r" b="b"/>
              <a:pathLst>
                <a:path w="49177" h="3845" extrusionOk="0">
                  <a:moveTo>
                    <a:pt x="0" y="0"/>
                  </a:moveTo>
                  <a:lnTo>
                    <a:pt x="3338" y="3845"/>
                  </a:lnTo>
                  <a:lnTo>
                    <a:pt x="49177" y="3845"/>
                  </a:lnTo>
                  <a:lnTo>
                    <a:pt x="45332" y="0"/>
                  </a:lnTo>
                  <a:close/>
                </a:path>
              </a:pathLst>
            </a:custGeom>
            <a:solidFill>
              <a:srgbClr val="EDB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3755075" y="2911350"/>
              <a:ext cx="960100" cy="1234725"/>
            </a:xfrm>
            <a:custGeom>
              <a:avLst/>
              <a:gdLst/>
              <a:ahLst/>
              <a:cxnLst/>
              <a:rect l="l" t="t" r="r" b="b"/>
              <a:pathLst>
                <a:path w="38404" h="49389" extrusionOk="0">
                  <a:moveTo>
                    <a:pt x="19857" y="1"/>
                  </a:moveTo>
                  <a:lnTo>
                    <a:pt x="254" y="18590"/>
                  </a:lnTo>
                  <a:lnTo>
                    <a:pt x="0" y="19054"/>
                  </a:lnTo>
                  <a:lnTo>
                    <a:pt x="0" y="49389"/>
                  </a:lnTo>
                  <a:lnTo>
                    <a:pt x="38403" y="49135"/>
                  </a:lnTo>
                  <a:lnTo>
                    <a:pt x="38403" y="18843"/>
                  </a:lnTo>
                  <a:lnTo>
                    <a:pt x="38403" y="18590"/>
                  </a:lnTo>
                  <a:lnTo>
                    <a:pt x="19857" y="1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044475" y="3537675"/>
              <a:ext cx="219700" cy="137325"/>
            </a:xfrm>
            <a:custGeom>
              <a:avLst/>
              <a:gdLst/>
              <a:ahLst/>
              <a:cxnLst/>
              <a:rect l="l" t="t" r="r" b="b"/>
              <a:pathLst>
                <a:path w="8788" h="5493" extrusionOk="0">
                  <a:moveTo>
                    <a:pt x="803" y="1"/>
                  </a:moveTo>
                  <a:cubicBezTo>
                    <a:pt x="338" y="1"/>
                    <a:pt x="0" y="339"/>
                    <a:pt x="0" y="803"/>
                  </a:cubicBezTo>
                  <a:lnTo>
                    <a:pt x="0" y="5493"/>
                  </a:lnTo>
                  <a:lnTo>
                    <a:pt x="8788" y="5493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4044475" y="3729900"/>
              <a:ext cx="219700" cy="146850"/>
            </a:xfrm>
            <a:custGeom>
              <a:avLst/>
              <a:gdLst/>
              <a:ahLst/>
              <a:cxnLst/>
              <a:rect l="l" t="t" r="r" b="b"/>
              <a:pathLst>
                <a:path w="8788" h="5874" extrusionOk="0">
                  <a:moveTo>
                    <a:pt x="0" y="1"/>
                  </a:moveTo>
                  <a:lnTo>
                    <a:pt x="0" y="5028"/>
                  </a:lnTo>
                  <a:cubicBezTo>
                    <a:pt x="0" y="5493"/>
                    <a:pt x="338" y="5831"/>
                    <a:pt x="803" y="5873"/>
                  </a:cubicBezTo>
                  <a:lnTo>
                    <a:pt x="8788" y="5873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4319075" y="3537675"/>
              <a:ext cx="202825" cy="137325"/>
            </a:xfrm>
            <a:custGeom>
              <a:avLst/>
              <a:gdLst/>
              <a:ahLst/>
              <a:cxnLst/>
              <a:rect l="l" t="t" r="r" b="b"/>
              <a:pathLst>
                <a:path w="8113" h="5493" extrusionOk="0">
                  <a:moveTo>
                    <a:pt x="0" y="1"/>
                  </a:moveTo>
                  <a:lnTo>
                    <a:pt x="0" y="5493"/>
                  </a:lnTo>
                  <a:lnTo>
                    <a:pt x="8112" y="5493"/>
                  </a:lnTo>
                  <a:lnTo>
                    <a:pt x="8112" y="803"/>
                  </a:lnTo>
                  <a:cubicBezTo>
                    <a:pt x="8112" y="339"/>
                    <a:pt x="7732" y="1"/>
                    <a:pt x="726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4319075" y="3729900"/>
              <a:ext cx="202825" cy="145800"/>
            </a:xfrm>
            <a:custGeom>
              <a:avLst/>
              <a:gdLst/>
              <a:ahLst/>
              <a:cxnLst/>
              <a:rect l="l" t="t" r="r" b="b"/>
              <a:pathLst>
                <a:path w="8113" h="5832" extrusionOk="0">
                  <a:moveTo>
                    <a:pt x="0" y="1"/>
                  </a:moveTo>
                  <a:lnTo>
                    <a:pt x="0" y="5831"/>
                  </a:lnTo>
                  <a:lnTo>
                    <a:pt x="7267" y="5831"/>
                  </a:lnTo>
                  <a:cubicBezTo>
                    <a:pt x="7732" y="5831"/>
                    <a:pt x="8112" y="5493"/>
                    <a:pt x="8112" y="5028"/>
                  </a:cubicBezTo>
                  <a:lnTo>
                    <a:pt x="8112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2621775" y="3382425"/>
              <a:ext cx="1133325" cy="763650"/>
            </a:xfrm>
            <a:custGeom>
              <a:avLst/>
              <a:gdLst/>
              <a:ahLst/>
              <a:cxnLst/>
              <a:rect l="l" t="t" r="r" b="b"/>
              <a:pathLst>
                <a:path w="45333" h="30546" extrusionOk="0">
                  <a:moveTo>
                    <a:pt x="0" y="0"/>
                  </a:moveTo>
                  <a:lnTo>
                    <a:pt x="0" y="30546"/>
                  </a:lnTo>
                  <a:lnTo>
                    <a:pt x="45332" y="30546"/>
                  </a:lnTo>
                  <a:lnTo>
                    <a:pt x="45332" y="0"/>
                  </a:lnTo>
                  <a:close/>
                </a:path>
              </a:pathLst>
            </a:custGeom>
            <a:solidFill>
              <a:srgbClr val="FCD9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3064300" y="3662300"/>
              <a:ext cx="227125" cy="477450"/>
            </a:xfrm>
            <a:custGeom>
              <a:avLst/>
              <a:gdLst/>
              <a:ahLst/>
              <a:cxnLst/>
              <a:rect l="l" t="t" r="r" b="b"/>
              <a:pathLst>
                <a:path w="9085" h="19098" extrusionOk="0">
                  <a:moveTo>
                    <a:pt x="1015" y="1"/>
                  </a:moveTo>
                  <a:cubicBezTo>
                    <a:pt x="466" y="1"/>
                    <a:pt x="1" y="466"/>
                    <a:pt x="1" y="1015"/>
                  </a:cubicBezTo>
                  <a:lnTo>
                    <a:pt x="1" y="19097"/>
                  </a:lnTo>
                  <a:lnTo>
                    <a:pt x="9084" y="19097"/>
                  </a:lnTo>
                  <a:lnTo>
                    <a:pt x="9084" y="1015"/>
                  </a:lnTo>
                  <a:cubicBezTo>
                    <a:pt x="9084" y="466"/>
                    <a:pt x="8620" y="1"/>
                    <a:pt x="8070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3518475" y="3665475"/>
              <a:ext cx="96150" cy="79250"/>
            </a:xfrm>
            <a:custGeom>
              <a:avLst/>
              <a:gdLst/>
              <a:ahLst/>
              <a:cxnLst/>
              <a:rect l="l" t="t" r="r" b="b"/>
              <a:pathLst>
                <a:path w="3846" h="3170" extrusionOk="0">
                  <a:moveTo>
                    <a:pt x="1" y="1"/>
                  </a:moveTo>
                  <a:lnTo>
                    <a:pt x="1" y="3169"/>
                  </a:lnTo>
                  <a:lnTo>
                    <a:pt x="3845" y="3127"/>
                  </a:lnTo>
                  <a:lnTo>
                    <a:pt x="3845" y="381"/>
                  </a:lnTo>
                  <a:cubicBezTo>
                    <a:pt x="3845" y="170"/>
                    <a:pt x="3718" y="1"/>
                    <a:pt x="350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3400175" y="3665475"/>
              <a:ext cx="97200" cy="78200"/>
            </a:xfrm>
            <a:custGeom>
              <a:avLst/>
              <a:gdLst/>
              <a:ahLst/>
              <a:cxnLst/>
              <a:rect l="l" t="t" r="r" b="b"/>
              <a:pathLst>
                <a:path w="3888" h="3128" extrusionOk="0">
                  <a:moveTo>
                    <a:pt x="381" y="1"/>
                  </a:moveTo>
                  <a:cubicBezTo>
                    <a:pt x="170" y="1"/>
                    <a:pt x="1" y="170"/>
                    <a:pt x="1" y="339"/>
                  </a:cubicBezTo>
                  <a:lnTo>
                    <a:pt x="1" y="3127"/>
                  </a:lnTo>
                  <a:lnTo>
                    <a:pt x="3888" y="3127"/>
                  </a:lnTo>
                  <a:lnTo>
                    <a:pt x="3888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3400175" y="3764775"/>
              <a:ext cx="97200" cy="79225"/>
            </a:xfrm>
            <a:custGeom>
              <a:avLst/>
              <a:gdLst/>
              <a:ahLst/>
              <a:cxnLst/>
              <a:rect l="l" t="t" r="r" b="b"/>
              <a:pathLst>
                <a:path w="3888" h="3169" extrusionOk="0">
                  <a:moveTo>
                    <a:pt x="3888" y="0"/>
                  </a:moveTo>
                  <a:lnTo>
                    <a:pt x="1" y="42"/>
                  </a:lnTo>
                  <a:lnTo>
                    <a:pt x="1" y="2831"/>
                  </a:lnTo>
                  <a:cubicBezTo>
                    <a:pt x="1" y="3000"/>
                    <a:pt x="170" y="3169"/>
                    <a:pt x="381" y="3169"/>
                  </a:cubicBezTo>
                  <a:lnTo>
                    <a:pt x="3888" y="3169"/>
                  </a:lnTo>
                  <a:lnTo>
                    <a:pt x="3888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3518475" y="3765825"/>
              <a:ext cx="96150" cy="78175"/>
            </a:xfrm>
            <a:custGeom>
              <a:avLst/>
              <a:gdLst/>
              <a:ahLst/>
              <a:cxnLst/>
              <a:rect l="l" t="t" r="r" b="b"/>
              <a:pathLst>
                <a:path w="3846" h="3127" extrusionOk="0">
                  <a:moveTo>
                    <a:pt x="1" y="0"/>
                  </a:moveTo>
                  <a:lnTo>
                    <a:pt x="1" y="3127"/>
                  </a:lnTo>
                  <a:lnTo>
                    <a:pt x="3507" y="3127"/>
                  </a:lnTo>
                  <a:cubicBezTo>
                    <a:pt x="3718" y="3127"/>
                    <a:pt x="3845" y="2958"/>
                    <a:pt x="3845" y="2789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2857300" y="3665475"/>
              <a:ext cx="97200" cy="79250"/>
            </a:xfrm>
            <a:custGeom>
              <a:avLst/>
              <a:gdLst/>
              <a:ahLst/>
              <a:cxnLst/>
              <a:rect l="l" t="t" r="r" b="b"/>
              <a:pathLst>
                <a:path w="3888" h="3170" extrusionOk="0">
                  <a:moveTo>
                    <a:pt x="0" y="1"/>
                  </a:moveTo>
                  <a:lnTo>
                    <a:pt x="0" y="3169"/>
                  </a:lnTo>
                  <a:lnTo>
                    <a:pt x="3887" y="3127"/>
                  </a:lnTo>
                  <a:lnTo>
                    <a:pt x="3887" y="381"/>
                  </a:lnTo>
                  <a:cubicBezTo>
                    <a:pt x="3845" y="170"/>
                    <a:pt x="3718" y="1"/>
                    <a:pt x="3507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2857300" y="3765825"/>
              <a:ext cx="96125" cy="78175"/>
            </a:xfrm>
            <a:custGeom>
              <a:avLst/>
              <a:gdLst/>
              <a:ahLst/>
              <a:cxnLst/>
              <a:rect l="l" t="t" r="r" b="b"/>
              <a:pathLst>
                <a:path w="3845" h="3127" extrusionOk="0">
                  <a:moveTo>
                    <a:pt x="0" y="0"/>
                  </a:moveTo>
                  <a:lnTo>
                    <a:pt x="0" y="3127"/>
                  </a:lnTo>
                  <a:lnTo>
                    <a:pt x="3507" y="3127"/>
                  </a:lnTo>
                  <a:cubicBezTo>
                    <a:pt x="3676" y="3127"/>
                    <a:pt x="3845" y="2958"/>
                    <a:pt x="3845" y="2789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2739000" y="3665475"/>
              <a:ext cx="96150" cy="78200"/>
            </a:xfrm>
            <a:custGeom>
              <a:avLst/>
              <a:gdLst/>
              <a:ahLst/>
              <a:cxnLst/>
              <a:rect l="l" t="t" r="r" b="b"/>
              <a:pathLst>
                <a:path w="3846" h="3128" extrusionOk="0">
                  <a:moveTo>
                    <a:pt x="381" y="1"/>
                  </a:moveTo>
                  <a:cubicBezTo>
                    <a:pt x="170" y="1"/>
                    <a:pt x="1" y="170"/>
                    <a:pt x="1" y="339"/>
                  </a:cubicBezTo>
                  <a:lnTo>
                    <a:pt x="1" y="3127"/>
                  </a:lnTo>
                  <a:lnTo>
                    <a:pt x="3845" y="3127"/>
                  </a:lnTo>
                  <a:lnTo>
                    <a:pt x="3845" y="1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2739000" y="3764775"/>
              <a:ext cx="96150" cy="79225"/>
            </a:xfrm>
            <a:custGeom>
              <a:avLst/>
              <a:gdLst/>
              <a:ahLst/>
              <a:cxnLst/>
              <a:rect l="l" t="t" r="r" b="b"/>
              <a:pathLst>
                <a:path w="3846" h="3169" extrusionOk="0">
                  <a:moveTo>
                    <a:pt x="3845" y="0"/>
                  </a:moveTo>
                  <a:lnTo>
                    <a:pt x="1" y="42"/>
                  </a:lnTo>
                  <a:lnTo>
                    <a:pt x="1" y="2831"/>
                  </a:lnTo>
                  <a:cubicBezTo>
                    <a:pt x="1" y="3000"/>
                    <a:pt x="170" y="3169"/>
                    <a:pt x="381" y="3169"/>
                  </a:cubicBezTo>
                  <a:lnTo>
                    <a:pt x="3845" y="3169"/>
                  </a:lnTo>
                  <a:lnTo>
                    <a:pt x="3845" y="0"/>
                  </a:ln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1638446" y="4143942"/>
              <a:ext cx="4177275" cy="560846"/>
            </a:xfrm>
            <a:custGeom>
              <a:avLst/>
              <a:gdLst/>
              <a:ahLst/>
              <a:cxnLst/>
              <a:rect l="l" t="t" r="r" b="b"/>
              <a:pathLst>
                <a:path w="167091" h="20111" extrusionOk="0">
                  <a:moveTo>
                    <a:pt x="18547" y="0"/>
                  </a:moveTo>
                  <a:cubicBezTo>
                    <a:pt x="8323" y="0"/>
                    <a:pt x="0" y="8323"/>
                    <a:pt x="0" y="18589"/>
                  </a:cubicBezTo>
                  <a:lnTo>
                    <a:pt x="0" y="20110"/>
                  </a:lnTo>
                  <a:lnTo>
                    <a:pt x="167091" y="20110"/>
                  </a:lnTo>
                  <a:lnTo>
                    <a:pt x="167091" y="18589"/>
                  </a:lnTo>
                  <a:cubicBezTo>
                    <a:pt x="167091" y="8323"/>
                    <a:pt x="158768" y="0"/>
                    <a:pt x="148502" y="0"/>
                  </a:cubicBezTo>
                  <a:close/>
                </a:path>
              </a:pathLst>
            </a:custGeom>
            <a:solidFill>
              <a:srgbClr val="E2A3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2196125" y="4474525"/>
              <a:ext cx="2976375" cy="358075"/>
            </a:xfrm>
            <a:custGeom>
              <a:avLst/>
              <a:gdLst/>
              <a:ahLst/>
              <a:cxnLst/>
              <a:rect l="l" t="t" r="r" b="b"/>
              <a:pathLst>
                <a:path w="119055" h="14323" extrusionOk="0">
                  <a:moveTo>
                    <a:pt x="13224" y="1"/>
                  </a:moveTo>
                  <a:cubicBezTo>
                    <a:pt x="5915" y="1"/>
                    <a:pt x="0" y="5915"/>
                    <a:pt x="0" y="13224"/>
                  </a:cubicBezTo>
                  <a:lnTo>
                    <a:pt x="0" y="14323"/>
                  </a:lnTo>
                  <a:lnTo>
                    <a:pt x="119055" y="14323"/>
                  </a:lnTo>
                  <a:lnTo>
                    <a:pt x="119055" y="13224"/>
                  </a:lnTo>
                  <a:cubicBezTo>
                    <a:pt x="119055" y="5915"/>
                    <a:pt x="113098" y="1"/>
                    <a:pt x="105789" y="1"/>
                  </a:cubicBez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4515525" y="3857850"/>
              <a:ext cx="561925" cy="728675"/>
            </a:xfrm>
            <a:custGeom>
              <a:avLst/>
              <a:gdLst/>
              <a:ahLst/>
              <a:cxnLst/>
              <a:rect l="l" t="t" r="r" b="b"/>
              <a:pathLst>
                <a:path w="22477" h="29147" extrusionOk="0">
                  <a:moveTo>
                    <a:pt x="11078" y="1"/>
                  </a:moveTo>
                  <a:cubicBezTo>
                    <a:pt x="4980" y="1"/>
                    <a:pt x="40" y="4601"/>
                    <a:pt x="1" y="10261"/>
                  </a:cubicBezTo>
                  <a:cubicBezTo>
                    <a:pt x="1" y="12627"/>
                    <a:pt x="846" y="14908"/>
                    <a:pt x="2409" y="16725"/>
                  </a:cubicBezTo>
                  <a:cubicBezTo>
                    <a:pt x="3592" y="18077"/>
                    <a:pt x="4141" y="19851"/>
                    <a:pt x="3930" y="21626"/>
                  </a:cubicBezTo>
                  <a:cubicBezTo>
                    <a:pt x="3887" y="21964"/>
                    <a:pt x="3845" y="22302"/>
                    <a:pt x="3887" y="22640"/>
                  </a:cubicBezTo>
                  <a:cubicBezTo>
                    <a:pt x="3971" y="26247"/>
                    <a:pt x="7179" y="29146"/>
                    <a:pt x="11070" y="29146"/>
                  </a:cubicBezTo>
                  <a:cubicBezTo>
                    <a:pt x="11098" y="29146"/>
                    <a:pt x="11126" y="29146"/>
                    <a:pt x="11154" y="29146"/>
                  </a:cubicBezTo>
                  <a:cubicBezTo>
                    <a:pt x="15041" y="29104"/>
                    <a:pt x="18209" y="26146"/>
                    <a:pt x="18252" y="22513"/>
                  </a:cubicBezTo>
                  <a:lnTo>
                    <a:pt x="18252" y="22048"/>
                  </a:lnTo>
                  <a:cubicBezTo>
                    <a:pt x="18125" y="20063"/>
                    <a:pt x="18759" y="18077"/>
                    <a:pt x="20026" y="16514"/>
                  </a:cubicBezTo>
                  <a:cubicBezTo>
                    <a:pt x="21716" y="14444"/>
                    <a:pt x="22476" y="11782"/>
                    <a:pt x="22181" y="9120"/>
                  </a:cubicBezTo>
                  <a:cubicBezTo>
                    <a:pt x="21589" y="4346"/>
                    <a:pt x="17533" y="629"/>
                    <a:pt x="12464" y="79"/>
                  </a:cubicBezTo>
                  <a:cubicBezTo>
                    <a:pt x="11996" y="26"/>
                    <a:pt x="11534" y="1"/>
                    <a:pt x="11078" y="1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4674900" y="4136550"/>
              <a:ext cx="229325" cy="688925"/>
            </a:xfrm>
            <a:custGeom>
              <a:avLst/>
              <a:gdLst/>
              <a:ahLst/>
              <a:cxnLst/>
              <a:rect l="l" t="t" r="r" b="b"/>
              <a:pathLst>
                <a:path w="9173" h="27557" extrusionOk="0">
                  <a:moveTo>
                    <a:pt x="4779" y="0"/>
                  </a:moveTo>
                  <a:cubicBezTo>
                    <a:pt x="4462" y="0"/>
                    <a:pt x="4145" y="212"/>
                    <a:pt x="4188" y="634"/>
                  </a:cubicBezTo>
                  <a:lnTo>
                    <a:pt x="4145" y="10731"/>
                  </a:lnTo>
                  <a:lnTo>
                    <a:pt x="1272" y="7267"/>
                  </a:lnTo>
                  <a:cubicBezTo>
                    <a:pt x="1139" y="7112"/>
                    <a:pt x="980" y="7047"/>
                    <a:pt x="826" y="7047"/>
                  </a:cubicBezTo>
                  <a:cubicBezTo>
                    <a:pt x="393" y="7047"/>
                    <a:pt x="0" y="7560"/>
                    <a:pt x="343" y="8027"/>
                  </a:cubicBezTo>
                  <a:lnTo>
                    <a:pt x="4145" y="12548"/>
                  </a:lnTo>
                  <a:lnTo>
                    <a:pt x="4061" y="26955"/>
                  </a:lnTo>
                  <a:cubicBezTo>
                    <a:pt x="4040" y="27356"/>
                    <a:pt x="4335" y="27557"/>
                    <a:pt x="4636" y="27557"/>
                  </a:cubicBezTo>
                  <a:cubicBezTo>
                    <a:pt x="4937" y="27557"/>
                    <a:pt x="5244" y="27356"/>
                    <a:pt x="5244" y="26955"/>
                  </a:cubicBezTo>
                  <a:lnTo>
                    <a:pt x="5328" y="7985"/>
                  </a:lnTo>
                  <a:cubicBezTo>
                    <a:pt x="5413" y="7943"/>
                    <a:pt x="5455" y="7858"/>
                    <a:pt x="5539" y="7816"/>
                  </a:cubicBezTo>
                  <a:lnTo>
                    <a:pt x="8962" y="3127"/>
                  </a:lnTo>
                  <a:cubicBezTo>
                    <a:pt x="9173" y="2873"/>
                    <a:pt x="9088" y="2493"/>
                    <a:pt x="8835" y="2324"/>
                  </a:cubicBezTo>
                  <a:cubicBezTo>
                    <a:pt x="8729" y="2236"/>
                    <a:pt x="8602" y="2192"/>
                    <a:pt x="8476" y="2192"/>
                  </a:cubicBezTo>
                  <a:cubicBezTo>
                    <a:pt x="8301" y="2192"/>
                    <a:pt x="8131" y="2278"/>
                    <a:pt x="8032" y="2451"/>
                  </a:cubicBezTo>
                  <a:lnTo>
                    <a:pt x="5371" y="6042"/>
                  </a:lnTo>
                  <a:lnTo>
                    <a:pt x="5371" y="634"/>
                  </a:lnTo>
                  <a:cubicBezTo>
                    <a:pt x="5413" y="212"/>
                    <a:pt x="5096" y="0"/>
                    <a:pt x="4779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165925" y="4153025"/>
              <a:ext cx="390825" cy="506375"/>
            </a:xfrm>
            <a:custGeom>
              <a:avLst/>
              <a:gdLst/>
              <a:ahLst/>
              <a:cxnLst/>
              <a:rect l="l" t="t" r="r" b="b"/>
              <a:pathLst>
                <a:path w="15633" h="20255" extrusionOk="0">
                  <a:moveTo>
                    <a:pt x="7962" y="1"/>
                  </a:moveTo>
                  <a:cubicBezTo>
                    <a:pt x="7636" y="1"/>
                    <a:pt x="7306" y="20"/>
                    <a:pt x="6971" y="60"/>
                  </a:cubicBezTo>
                  <a:cubicBezTo>
                    <a:pt x="3423" y="440"/>
                    <a:pt x="592" y="3059"/>
                    <a:pt x="212" y="6354"/>
                  </a:cubicBezTo>
                  <a:cubicBezTo>
                    <a:pt x="1" y="8171"/>
                    <a:pt x="550" y="10030"/>
                    <a:pt x="1690" y="11466"/>
                  </a:cubicBezTo>
                  <a:cubicBezTo>
                    <a:pt x="2578" y="12565"/>
                    <a:pt x="3042" y="13959"/>
                    <a:pt x="2958" y="15353"/>
                  </a:cubicBezTo>
                  <a:lnTo>
                    <a:pt x="2958" y="15649"/>
                  </a:lnTo>
                  <a:cubicBezTo>
                    <a:pt x="2958" y="18184"/>
                    <a:pt x="5155" y="20212"/>
                    <a:pt x="7859" y="20254"/>
                  </a:cubicBezTo>
                  <a:cubicBezTo>
                    <a:pt x="7887" y="20255"/>
                    <a:pt x="7915" y="20255"/>
                    <a:pt x="7943" y="20255"/>
                  </a:cubicBezTo>
                  <a:cubicBezTo>
                    <a:pt x="10650" y="20255"/>
                    <a:pt x="12845" y="18242"/>
                    <a:pt x="12928" y="15734"/>
                  </a:cubicBezTo>
                  <a:cubicBezTo>
                    <a:pt x="12928" y="15480"/>
                    <a:pt x="12928" y="15269"/>
                    <a:pt x="12886" y="15058"/>
                  </a:cubicBezTo>
                  <a:cubicBezTo>
                    <a:pt x="12717" y="13790"/>
                    <a:pt x="13140" y="12565"/>
                    <a:pt x="13942" y="11635"/>
                  </a:cubicBezTo>
                  <a:cubicBezTo>
                    <a:pt x="15041" y="10368"/>
                    <a:pt x="15632" y="8763"/>
                    <a:pt x="15590" y="7115"/>
                  </a:cubicBezTo>
                  <a:cubicBezTo>
                    <a:pt x="15590" y="3194"/>
                    <a:pt x="12169" y="1"/>
                    <a:pt x="7962" y="1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286325" y="4347775"/>
              <a:ext cx="160150" cy="478500"/>
            </a:xfrm>
            <a:custGeom>
              <a:avLst/>
              <a:gdLst/>
              <a:ahLst/>
              <a:cxnLst/>
              <a:rect l="l" t="t" r="r" b="b"/>
              <a:pathLst>
                <a:path w="6406" h="19140" extrusionOk="0">
                  <a:moveTo>
                    <a:pt x="3085" y="1"/>
                  </a:moveTo>
                  <a:cubicBezTo>
                    <a:pt x="2831" y="1"/>
                    <a:pt x="2662" y="170"/>
                    <a:pt x="2662" y="423"/>
                  </a:cubicBezTo>
                  <a:lnTo>
                    <a:pt x="2662" y="4183"/>
                  </a:lnTo>
                  <a:lnTo>
                    <a:pt x="804" y="1649"/>
                  </a:lnTo>
                  <a:cubicBezTo>
                    <a:pt x="727" y="1546"/>
                    <a:pt x="604" y="1490"/>
                    <a:pt x="471" y="1490"/>
                  </a:cubicBezTo>
                  <a:cubicBezTo>
                    <a:pt x="385" y="1490"/>
                    <a:pt x="295" y="1514"/>
                    <a:pt x="212" y="1564"/>
                  </a:cubicBezTo>
                  <a:cubicBezTo>
                    <a:pt x="43" y="1691"/>
                    <a:pt x="1" y="1987"/>
                    <a:pt x="128" y="2156"/>
                  </a:cubicBezTo>
                  <a:lnTo>
                    <a:pt x="2536" y="5409"/>
                  </a:lnTo>
                  <a:cubicBezTo>
                    <a:pt x="2578" y="5451"/>
                    <a:pt x="2620" y="5493"/>
                    <a:pt x="2662" y="5493"/>
                  </a:cubicBezTo>
                  <a:lnTo>
                    <a:pt x="2747" y="18717"/>
                  </a:lnTo>
                  <a:cubicBezTo>
                    <a:pt x="2747" y="18928"/>
                    <a:pt x="2916" y="19139"/>
                    <a:pt x="3127" y="19139"/>
                  </a:cubicBezTo>
                  <a:cubicBezTo>
                    <a:pt x="3381" y="19139"/>
                    <a:pt x="3550" y="18928"/>
                    <a:pt x="3550" y="18717"/>
                  </a:cubicBezTo>
                  <a:lnTo>
                    <a:pt x="3507" y="8704"/>
                  </a:lnTo>
                  <a:lnTo>
                    <a:pt x="6127" y="5535"/>
                  </a:lnTo>
                  <a:cubicBezTo>
                    <a:pt x="6406" y="5225"/>
                    <a:pt x="6139" y="4869"/>
                    <a:pt x="5843" y="4869"/>
                  </a:cubicBezTo>
                  <a:cubicBezTo>
                    <a:pt x="5736" y="4869"/>
                    <a:pt x="5625" y="4916"/>
                    <a:pt x="5535" y="5028"/>
                  </a:cubicBezTo>
                  <a:lnTo>
                    <a:pt x="3507" y="7394"/>
                  </a:lnTo>
                  <a:lnTo>
                    <a:pt x="3507" y="423"/>
                  </a:lnTo>
                  <a:cubicBezTo>
                    <a:pt x="3507" y="170"/>
                    <a:pt x="3296" y="1"/>
                    <a:pt x="308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9ddf9ddf61_0_43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袜子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36" name="Google Shape;536;g19ddf9ddf61_0_438"/>
          <p:cNvSpPr txBox="1"/>
          <p:nvPr/>
        </p:nvSpPr>
        <p:spPr>
          <a:xfrm>
            <a:off x="1249166" y="1060009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2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ym typeface="Microsoft YaHei"/>
              </a:rPr>
              <a:t>天冷的时候你会穿厚的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袜子</a:t>
            </a:r>
            <a:r>
              <a:rPr lang="zh-CN" altLang="en-US" sz="3200" dirty="0">
                <a:sym typeface="Microsoft YaHei"/>
              </a:rPr>
              <a:t>，</a:t>
            </a:r>
            <a:endParaRPr sz="3200" dirty="0">
              <a:sym typeface="Microsoft YaHei"/>
            </a:endParaRPr>
          </a:p>
          <a:p>
            <a:r>
              <a:rPr lang="zh-CN" altLang="en-US" sz="3200" dirty="0">
                <a:sym typeface="Microsoft YaHei"/>
              </a:rPr>
              <a:t>还是</a:t>
            </a:r>
            <a:r>
              <a:rPr lang="zh-CN" altLang="en-US" sz="3200" u="sng" dirty="0">
                <a:sym typeface="Microsoft YaHei"/>
              </a:rPr>
              <a:t>刷毛的鞋子</a:t>
            </a:r>
            <a:r>
              <a:rPr lang="zh-CN" altLang="en-US" sz="3200" dirty="0">
                <a:sym typeface="Microsoft YaHei"/>
              </a:rPr>
              <a:t>？</a:t>
            </a:r>
            <a:endParaRPr sz="3200" dirty="0">
              <a:sym typeface="Microsoft YaHei"/>
            </a:endParaRPr>
          </a:p>
        </p:txBody>
      </p:sp>
      <p:sp>
        <p:nvSpPr>
          <p:cNvPr id="537" name="Google Shape;537;g19ddf9ddf61_0_438"/>
          <p:cNvSpPr txBox="1"/>
          <p:nvPr/>
        </p:nvSpPr>
        <p:spPr>
          <a:xfrm>
            <a:off x="3334220" y="2440172"/>
            <a:ext cx="134528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 spc="300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shuā má</a:t>
            </a:r>
            <a:r>
              <a:rPr lang="zh-CN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</a:t>
            </a:r>
            <a:r>
              <a:rPr lang="zh-CN" b="1" spc="300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b="1" spc="300" dirty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38" name="Google Shape;538;g19ddf9ddf61_0_43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2000" y="2840251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9" name="Google Shape;539;g19ddf9ddf61_0_438"/>
          <p:cNvSpPr/>
          <p:nvPr/>
        </p:nvSpPr>
        <p:spPr>
          <a:xfrm rot="-5400000">
            <a:off x="5372963" y="2589568"/>
            <a:ext cx="199500" cy="1575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1a2de5587a3_0_1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小说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14" name="Google Shape;1114;g1a2de5587a3_0_129"/>
          <p:cNvSpPr txBox="1"/>
          <p:nvPr/>
        </p:nvSpPr>
        <p:spPr>
          <a:xfrm>
            <a:off x="453177" y="1745438"/>
            <a:ext cx="4544834" cy="2601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他很喜欢看</a:t>
            </a:r>
            <a:r>
              <a:rPr lang="zh-CN" altLang="en-US" sz="2800" dirty="0">
                <a:sym typeface="Microsoft YaHei"/>
              </a:rPr>
              <a:t>小说</a:t>
            </a:r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，</a:t>
            </a:r>
            <a:endParaRPr sz="2800" dirty="0">
              <a:solidFill>
                <a:schemeClr val="bg2"/>
              </a:solidFill>
              <a:sym typeface="Microsoft YaHei"/>
            </a:endParaRPr>
          </a:p>
          <a:p>
            <a:pPr algn="l"/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如果你找不到他，</a:t>
            </a:r>
            <a:endParaRPr sz="2800" dirty="0">
              <a:solidFill>
                <a:schemeClr val="bg2"/>
              </a:solidFill>
              <a:sym typeface="Microsoft YaHei"/>
            </a:endParaRPr>
          </a:p>
          <a:p>
            <a:pPr algn="l"/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可以去图书馆看看，</a:t>
            </a:r>
            <a:endParaRPr sz="2800" dirty="0">
              <a:solidFill>
                <a:schemeClr val="bg2"/>
              </a:solidFill>
              <a:sym typeface="Microsoft YaHei"/>
            </a:endParaRPr>
          </a:p>
          <a:p>
            <a:pPr algn="l"/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他八成在那里看</a:t>
            </a:r>
            <a:r>
              <a:rPr lang="zh-CN" altLang="en-US" sz="2800" dirty="0">
                <a:sym typeface="Microsoft YaHei"/>
              </a:rPr>
              <a:t>小说</a:t>
            </a:r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。</a:t>
            </a:r>
            <a:endParaRPr sz="2800"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1115" name="Google Shape;1115;g1a2de5587a3_0_129" descr="警惕：看小说的三大好处和三大坏处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r="33306"/>
          <a:stretch/>
        </p:blipFill>
        <p:spPr>
          <a:xfrm>
            <a:off x="5451188" y="1426211"/>
            <a:ext cx="3239634" cy="32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1a2de5587a3_0_13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小说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21" name="Google Shape;1121;g1a2de5587a3_0_139"/>
          <p:cNvSpPr txBox="1"/>
          <p:nvPr/>
        </p:nvSpPr>
        <p:spPr>
          <a:xfrm>
            <a:off x="0" y="1357006"/>
            <a:ext cx="9443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哈利波特和指环王是他最喜欢的两套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小说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122" name="Google Shape;1122;g1a2de5587a3_0_139" descr="Harry Potter Sedm let v Bradavicích 1-7 BOX - Joanne K. Rowlingová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68001" y="2264687"/>
            <a:ext cx="252000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3" name="Google Shape;1123;g1a2de5587a3_0_139" descr="The Hobbit &amp; The Lord Of The Rings Boxed Set: Illustrated edition - Barbara Vesey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6002" y="2264687"/>
            <a:ext cx="2519997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1a2de5587a3_0_14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小说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29" name="Google Shape;1129;g1a2de5587a3_0_149"/>
          <p:cNvSpPr txBox="1"/>
          <p:nvPr/>
        </p:nvSpPr>
        <p:spPr>
          <a:xfrm>
            <a:off x="1555787" y="1319762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你最喜欢的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小说</a:t>
            </a:r>
            <a:r>
              <a:rPr lang="zh-CN" altLang="en-US" dirty="0">
                <a:sym typeface="Microsoft YaHei"/>
              </a:rPr>
              <a:t>是哪一本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1130" name="Google Shape;1130;g1a2de5587a3_0_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512" y="2033038"/>
            <a:ext cx="2860974" cy="286097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g1a2de5587a3_0_158"/>
          <p:cNvSpPr txBox="1"/>
          <p:nvPr/>
        </p:nvSpPr>
        <p:spPr>
          <a:xfrm>
            <a:off x="2774072" y="2063850"/>
            <a:ext cx="3595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会员卡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n</a:t>
            </a:r>
            <a:endParaRPr spc="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1a2de5587a3_0_16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会员卡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41" name="Google Shape;1141;g1a2de5587a3_0_162"/>
          <p:cNvSpPr txBox="1"/>
          <p:nvPr/>
        </p:nvSpPr>
        <p:spPr>
          <a:xfrm>
            <a:off x="824820" y="1044494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2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3200" dirty="0">
                <a:sym typeface="Microsoft YaHei"/>
              </a:rPr>
              <a:t>他办了很多张不同商店的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会员卡</a:t>
            </a:r>
            <a:r>
              <a:rPr lang="zh-CN" altLang="en-US" sz="3200" spc="0" dirty="0">
                <a:sym typeface="Microsoft YaHei"/>
              </a:rPr>
              <a:t>，</a:t>
            </a:r>
            <a:endParaRPr sz="3200" spc="0" dirty="0">
              <a:sym typeface="Microsoft YaHei"/>
            </a:endParaRPr>
          </a:p>
          <a:p>
            <a:pPr algn="ctr"/>
            <a:r>
              <a:rPr lang="zh-CN" altLang="en-US" sz="3200" dirty="0">
                <a:sym typeface="Microsoft YaHei"/>
              </a:rPr>
              <a:t>因为他觉得都用得</a:t>
            </a:r>
            <a:r>
              <a:rPr lang="zh-CN" altLang="en-US" sz="3200" spc="0" dirty="0">
                <a:sym typeface="Microsoft YaHei"/>
              </a:rPr>
              <a:t>到。</a:t>
            </a:r>
            <a:endParaRPr sz="3200" spc="0" dirty="0">
              <a:sym typeface="Microsoft YaHei"/>
            </a:endParaRPr>
          </a:p>
        </p:txBody>
      </p:sp>
      <p:pic>
        <p:nvPicPr>
          <p:cNvPr id="1142" name="Google Shape;1142;g1a2de5587a3_0_162" descr="電子會員卡不只是數位轉型的開始，更是Social CRM的第一步！ - 思言科技Oh!Bot Social CRM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937" y="2673275"/>
            <a:ext cx="3248123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1a2de5587a3_0_17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会员卡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48" name="Google Shape;1148;g1a2de5587a3_0_172"/>
          <p:cNvSpPr txBox="1"/>
          <p:nvPr/>
        </p:nvSpPr>
        <p:spPr>
          <a:xfrm>
            <a:off x="614550" y="1402250"/>
            <a:ext cx="7914900" cy="585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你觉得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会员卡</a:t>
            </a:r>
            <a:r>
              <a:rPr lang="zh-CN" altLang="en-US" dirty="0">
                <a:sym typeface="Microsoft YaHei"/>
              </a:rPr>
              <a:t>真的有比较多折扣吗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1149" name="Google Shape;1149;g1a2de5587a3_0_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1825" y="2355400"/>
            <a:ext cx="2400350" cy="23948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1a2de5587a3_0_18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会员卡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55" name="Google Shape;1155;g1a2de5587a3_0_180"/>
          <p:cNvSpPr txBox="1"/>
          <p:nvPr/>
        </p:nvSpPr>
        <p:spPr>
          <a:xfrm>
            <a:off x="2286759" y="1411636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你喜欢办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会员卡</a:t>
            </a:r>
            <a:r>
              <a:rPr lang="zh-CN" altLang="en-US" dirty="0">
                <a:sym typeface="Microsoft YaHei"/>
              </a:rPr>
              <a:t>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1156" name="Google Shape;1156;g1a2de5587a3_0_18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384" y="2283905"/>
            <a:ext cx="2769231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1a2de5587a3_0_198"/>
          <p:cNvSpPr txBox="1"/>
          <p:nvPr/>
        </p:nvSpPr>
        <p:spPr>
          <a:xfrm>
            <a:off x="2814147" y="2063850"/>
            <a:ext cx="35157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所有</a:t>
            </a:r>
            <a:r>
              <a:rPr lang="en-US" altLang="zh-CN" dirty="0">
                <a:sym typeface="Microsoft YaHei"/>
              </a:rPr>
              <a:t>.ad</a:t>
            </a:r>
            <a:r>
              <a:rPr lang="en-US" altLang="zh-CN" spc="0" dirty="0">
                <a:sym typeface="Microsoft YaHei"/>
              </a:rPr>
              <a:t>j</a:t>
            </a:r>
            <a:endParaRPr spc="0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g1a2de5587a3_0_20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所有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67" name="Google Shape;1167;g1a2de5587a3_0_202"/>
          <p:cNvSpPr txBox="1"/>
          <p:nvPr/>
        </p:nvSpPr>
        <p:spPr>
          <a:xfrm>
            <a:off x="3856118" y="2015625"/>
            <a:ext cx="4980851" cy="1955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2800" dirty="0">
                <a:sym typeface="Microsoft YaHei"/>
              </a:rPr>
              <a:t>他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所有</a:t>
            </a:r>
            <a:r>
              <a:rPr lang="zh-CN" altLang="en-US" sz="2800" dirty="0">
                <a:sym typeface="Microsoft YaHei"/>
              </a:rPr>
              <a:t>的会员卡、信用卡</a:t>
            </a:r>
            <a:endParaRPr lang="en-US" altLang="zh-CN" sz="2800" dirty="0">
              <a:sym typeface="Microsoft YaHei"/>
            </a:endParaRPr>
          </a:p>
          <a:p>
            <a:pPr algn="l"/>
            <a:r>
              <a:rPr lang="zh-CN" altLang="en-US" sz="2800" dirty="0">
                <a:sym typeface="Microsoft YaHei"/>
              </a:rPr>
              <a:t>都放在一个钱包里面，</a:t>
            </a:r>
            <a:endParaRPr sz="2800" dirty="0">
              <a:sym typeface="Microsoft YaHei"/>
            </a:endParaRPr>
          </a:p>
          <a:p>
            <a:pPr algn="l"/>
            <a:r>
              <a:rPr lang="zh-CN" altLang="en-US" sz="2800" dirty="0">
                <a:sym typeface="Microsoft YaHei"/>
              </a:rPr>
              <a:t>如果不见了就完了。</a:t>
            </a:r>
            <a:endParaRPr sz="2800" dirty="0">
              <a:sym typeface="Microsoft YaHei"/>
            </a:endParaRPr>
          </a:p>
        </p:txBody>
      </p:sp>
      <p:pic>
        <p:nvPicPr>
          <p:cNvPr id="1168" name="Google Shape;1168;g1a2de5587a3_0_202" descr="有錢人都用什麼樣的錢包？跟著企業老闆的4個用錢小細節，一年存一百萬不是夢-風傳媒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032" y="1913232"/>
            <a:ext cx="3242054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1a2de5587a3_0_22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所有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74" name="Google Shape;1174;g1a2de5587a3_0_222"/>
          <p:cNvSpPr txBox="1"/>
          <p:nvPr/>
        </p:nvSpPr>
        <p:spPr>
          <a:xfrm>
            <a:off x="824820" y="1808381"/>
            <a:ext cx="7494360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2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sz="3200" dirty="0">
                <a:sym typeface="Microsoft YaHei"/>
              </a:rPr>
              <a:t>他正在试着在最后一分钟</a:t>
            </a:r>
            <a:r>
              <a:rPr lang="zh-CN" altLang="en-US" sz="3200" spc="0" dirty="0">
                <a:sym typeface="Microsoft YaHei"/>
              </a:rPr>
              <a:t>，</a:t>
            </a:r>
            <a:endParaRPr sz="3200" spc="0" dirty="0">
              <a:sym typeface="Microsoft YaHei"/>
            </a:endParaRPr>
          </a:p>
          <a:p>
            <a:pPr algn="ctr"/>
            <a:r>
              <a:rPr lang="zh-CN" altLang="en-US" sz="3200" dirty="0">
                <a:sym typeface="Microsoft YaHei"/>
              </a:rPr>
              <a:t>把最后一个作业写完</a:t>
            </a:r>
            <a:r>
              <a:rPr lang="zh-CN" altLang="en-US" sz="3200" spc="0" dirty="0">
                <a:sym typeface="Microsoft YaHei"/>
              </a:rPr>
              <a:t>，</a:t>
            </a:r>
            <a:endParaRPr sz="3200" spc="0" dirty="0">
              <a:sym typeface="Microsoft YaHei"/>
            </a:endParaRPr>
          </a:p>
          <a:p>
            <a:pPr algn="ctr"/>
            <a:r>
              <a:rPr lang="zh-CN" altLang="en-US" sz="3200" dirty="0">
                <a:sym typeface="Microsoft YaHei"/>
              </a:rPr>
              <a:t>然后把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所有</a:t>
            </a:r>
            <a:r>
              <a:rPr lang="zh-CN" altLang="en-US" sz="3200" dirty="0">
                <a:sym typeface="Microsoft YaHei"/>
              </a:rPr>
              <a:t>的作业一起交给老师</a:t>
            </a:r>
            <a:r>
              <a:rPr lang="zh-TW" altLang="en-US" sz="3200" spc="0" dirty="0">
                <a:sym typeface="Microsoft YaHei"/>
              </a:rPr>
              <a:t>。</a:t>
            </a:r>
            <a:endParaRPr sz="32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9ddf9ddf61_0_45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袜子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45" name="Google Shape;545;g19ddf9ddf61_0_450"/>
          <p:cNvSpPr txBox="1"/>
          <p:nvPr/>
        </p:nvSpPr>
        <p:spPr>
          <a:xfrm>
            <a:off x="337515" y="1849875"/>
            <a:ext cx="8468985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当你出门时发现你的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袜子</a:t>
            </a:r>
            <a:r>
              <a:rPr lang="zh-CN" altLang="en-US" dirty="0">
                <a:sym typeface="Microsoft YaHei"/>
              </a:rPr>
              <a:t>不是同一双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且长度跟颜色完全不一样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你会回家换掉吗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1a2de5587a3_0_23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所有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80" name="Google Shape;1180;g1a2de5587a3_0_230"/>
          <p:cNvSpPr txBox="1"/>
          <p:nvPr/>
        </p:nvSpPr>
        <p:spPr>
          <a:xfrm>
            <a:off x="331050" y="1467675"/>
            <a:ext cx="8481900" cy="585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出去玩时你会先把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所有</a:t>
            </a:r>
            <a:r>
              <a:rPr lang="zh-CN" altLang="en-US" dirty="0">
                <a:sym typeface="Microsoft YaHei"/>
              </a:rPr>
              <a:t>行程都排好吗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1181" name="Google Shape;1181;g1a2de5587a3_0_23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1569" y="2286225"/>
            <a:ext cx="3000861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1a2de5587a3_0_237"/>
          <p:cNvSpPr txBox="1"/>
          <p:nvPr/>
        </p:nvSpPr>
        <p:spPr>
          <a:xfrm>
            <a:off x="3262987" y="2063918"/>
            <a:ext cx="2618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获得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v</a:t>
            </a:r>
            <a:endParaRPr spc="0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a2de5587a3_0_24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获得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92" name="Google Shape;1192;g1a2de5587a3_0_241"/>
          <p:cNvSpPr txBox="1"/>
          <p:nvPr/>
        </p:nvSpPr>
        <p:spPr>
          <a:xfrm>
            <a:off x="93851" y="1891431"/>
            <a:ext cx="8956298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他从来不相信免费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获得</a:t>
            </a:r>
            <a:r>
              <a:rPr lang="zh-CN" altLang="en-US" dirty="0">
                <a:sym typeface="Microsoft YaHei"/>
              </a:rPr>
              <a:t>的东西会有多好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他觉得免费的东西不是质量很</a:t>
            </a:r>
            <a:r>
              <a:rPr lang="zh-CN" altLang="en-US" spc="0" dirty="0">
                <a:sym typeface="Microsoft YaHei"/>
              </a:rPr>
              <a:t>糟</a:t>
            </a:r>
            <a:endParaRPr lang="en-US" altLang="zh-CN"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就是他有别的目的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1a2de5587a3_0_25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获得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98" name="Google Shape;1198;g1a2de5587a3_0_250"/>
          <p:cNvSpPr txBox="1"/>
          <p:nvPr/>
        </p:nvSpPr>
        <p:spPr>
          <a:xfrm>
            <a:off x="1555789" y="2212899"/>
            <a:ext cx="603242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为了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获得</a:t>
            </a:r>
            <a:r>
              <a:rPr lang="zh-CN" altLang="en-US" dirty="0">
                <a:sym typeface="Microsoft YaHei"/>
              </a:rPr>
              <a:t>一份好的工作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他很努力地准备应聘材料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1a2de5587a3_0_26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获得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04" name="Google Shape;1204;g1a2de5587a3_0_262"/>
          <p:cNvSpPr txBox="1"/>
          <p:nvPr/>
        </p:nvSpPr>
        <p:spPr>
          <a:xfrm>
            <a:off x="3199264" y="2294769"/>
            <a:ext cx="554510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她在很多羽球国际比赛</a:t>
            </a:r>
            <a:r>
              <a:rPr lang="zh-CN" altLang="en-US" spc="0" dirty="0">
                <a:sym typeface="Microsoft YaHei"/>
              </a:rPr>
              <a:t>中</a:t>
            </a:r>
            <a:endParaRPr lang="en-US" altLang="zh-CN" spc="0" dirty="0">
              <a:sym typeface="Microsoft YaHei"/>
            </a:endParaRPr>
          </a:p>
          <a:p>
            <a:pPr algn="l"/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获得</a:t>
            </a:r>
            <a:r>
              <a:rPr lang="zh-CN" altLang="en-US" dirty="0">
                <a:sym typeface="Microsoft YaHei"/>
              </a:rPr>
              <a:t>冠军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205" name="Google Shape;1205;g1a2de5587a3_0_26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628" y="1236094"/>
            <a:ext cx="2400008" cy="36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1a2de5587a3_0_25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获得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11" name="Google Shape;1211;g1a2de5587a3_0_256"/>
          <p:cNvSpPr txBox="1"/>
          <p:nvPr/>
        </p:nvSpPr>
        <p:spPr>
          <a:xfrm>
            <a:off x="1555789" y="2191468"/>
            <a:ext cx="603242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你曾因为努力之后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获得</a:t>
            </a:r>
            <a:r>
              <a:rPr lang="zh-CN" altLang="en-US" dirty="0">
                <a:sym typeface="Microsoft YaHei"/>
              </a:rPr>
              <a:t>什</a:t>
            </a:r>
            <a:r>
              <a:rPr lang="zh-CN" altLang="en-US" spc="0" dirty="0">
                <a:sym typeface="Microsoft YaHei"/>
              </a:rPr>
              <a:t>么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而让你印象深刻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1a2de5587a3_0_27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获得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17" name="Google Shape;1217;g1a2de5587a3_0_270"/>
          <p:cNvSpPr txBox="1"/>
          <p:nvPr/>
        </p:nvSpPr>
        <p:spPr>
          <a:xfrm>
            <a:off x="337505" y="1794775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有人说失去是另一种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获得</a:t>
            </a:r>
            <a:r>
              <a:rPr lang="zh-CN" altLang="en-US" dirty="0">
                <a:sym typeface="Microsoft YaHei"/>
              </a:rPr>
              <a:t>，你认同吗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1218" name="Google Shape;1218;g1a2de5587a3_0_27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889" y="2763951"/>
            <a:ext cx="1770219" cy="18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1a2de5587a3_0_237"/>
          <p:cNvSpPr txBox="1"/>
          <p:nvPr/>
        </p:nvSpPr>
        <p:spPr>
          <a:xfrm>
            <a:off x="3671752" y="2063918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其</a:t>
            </a:r>
            <a:r>
              <a:rPr lang="zh-CN" altLang="en-US" spc="0" dirty="0">
                <a:sym typeface="Microsoft YaHei"/>
              </a:rPr>
              <a:t>中</a:t>
            </a:r>
          </a:p>
        </p:txBody>
      </p:sp>
    </p:spTree>
    <p:extLst>
      <p:ext uri="{BB962C8B-B14F-4D97-AF65-F5344CB8AC3E}">
        <p14:creationId xmlns:p14="http://schemas.microsoft.com/office/powerpoint/2010/main" val="3425115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1a2de5587a3_0_27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其中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25" name="Google Shape;1225;g1a2de5587a3_0_277"/>
          <p:cNvSpPr txBox="1"/>
          <p:nvPr/>
        </p:nvSpPr>
        <p:spPr>
          <a:xfrm>
            <a:off x="1456411" y="2177269"/>
            <a:ext cx="6231193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ym typeface="Microsoft YaHei"/>
              </a:rPr>
              <a:t>他很喜欢看小说</a:t>
            </a:r>
            <a:r>
              <a:rPr lang="en-US" altLang="zh-CN" spc="0" dirty="0">
                <a:sym typeface="Microsoft YaHei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ym typeface="Microsoft YaHei"/>
              </a:rPr>
              <a:t> 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其中</a:t>
            </a:r>
            <a:r>
              <a:rPr lang="zh-CN" altLang="en-US" dirty="0">
                <a:sym typeface="Microsoft YaHei"/>
              </a:rPr>
              <a:t>奇幻小说是他的最爱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a2de5587a3_0_28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其中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31" name="Google Shape;1231;g1a2de5587a3_0_284"/>
          <p:cNvSpPr txBox="1"/>
          <p:nvPr/>
        </p:nvSpPr>
        <p:spPr>
          <a:xfrm>
            <a:off x="1555790" y="2205062"/>
            <a:ext cx="603242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那间公司招聘了很多新人</a:t>
            </a:r>
            <a:r>
              <a:rPr lang="zh-CN" altLang="en-US" spc="0" dirty="0">
                <a:sym typeface="Microsoft YaHei"/>
              </a:rPr>
              <a:t>，</a:t>
            </a:r>
            <a:endParaRPr lang="en-US" altLang="zh-CN"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他也是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其中</a:t>
            </a:r>
            <a:r>
              <a:rPr lang="zh-CN" altLang="en-US" dirty="0">
                <a:sym typeface="Microsoft YaHei"/>
              </a:rPr>
              <a:t>一个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9ddf9ddf61_0_460"/>
          <p:cNvSpPr txBox="1"/>
          <p:nvPr/>
        </p:nvSpPr>
        <p:spPr>
          <a:xfrm>
            <a:off x="3671756" y="2063850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打</a:t>
            </a:r>
            <a:r>
              <a:rPr lang="zh-CN" altLang="en-US" spc="0" dirty="0">
                <a:sym typeface="Microsoft YaHei"/>
              </a:rPr>
              <a:t>扰</a:t>
            </a:r>
            <a:endParaRPr spc="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1a2de5587a3_0_29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其中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37" name="Google Shape;1237;g1a2de5587a3_0_297"/>
          <p:cNvSpPr txBox="1"/>
          <p:nvPr/>
        </p:nvSpPr>
        <p:spPr>
          <a:xfrm>
            <a:off x="93851" y="1609118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他很喜欢运动，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其中</a:t>
            </a:r>
            <a:r>
              <a:rPr lang="zh-CN" altLang="en-US" dirty="0">
                <a:sym typeface="Microsoft YaHei"/>
              </a:rPr>
              <a:t>游泳是他最喜欢的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238" name="Google Shape;1238;g1a2de5587a3_0_29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355" y="2315338"/>
            <a:ext cx="308729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a2de5587a3_0_30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其中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44" name="Google Shape;1244;g1a2de5587a3_0_304"/>
          <p:cNvSpPr txBox="1"/>
          <p:nvPr/>
        </p:nvSpPr>
        <p:spPr>
          <a:xfrm>
            <a:off x="1068477" y="2571750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你喜欢甜点吗？请用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其中</a:t>
            </a:r>
            <a:r>
              <a:rPr lang="zh-CN" altLang="en-US" dirty="0">
                <a:sym typeface="Microsoft YaHei"/>
              </a:rPr>
              <a:t>造句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g1a2de5587a3_0_292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其中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50" name="Google Shape;1250;g1a2de5587a3_0_292"/>
          <p:cNvSpPr txBox="1"/>
          <p:nvPr/>
        </p:nvSpPr>
        <p:spPr>
          <a:xfrm>
            <a:off x="3017728" y="2571750"/>
            <a:ext cx="3108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用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其中</a:t>
            </a:r>
            <a:r>
              <a:rPr lang="zh-CN" altLang="en-US" dirty="0">
                <a:sym typeface="Microsoft YaHei"/>
              </a:rPr>
              <a:t>造句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1a2de5587a3_0_310"/>
          <p:cNvSpPr txBox="1"/>
          <p:nvPr/>
        </p:nvSpPr>
        <p:spPr>
          <a:xfrm>
            <a:off x="3197264" y="2063850"/>
            <a:ext cx="27494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情况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n</a:t>
            </a:r>
            <a:endParaRPr spc="0" dirty="0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g1a2de5587a3_0_31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情况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61" name="Google Shape;1261;g1a2de5587a3_0_314"/>
          <p:cNvSpPr txBox="1"/>
          <p:nvPr/>
        </p:nvSpPr>
        <p:spPr>
          <a:xfrm>
            <a:off x="1350605" y="2198338"/>
            <a:ext cx="644278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在一般的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情况</a:t>
            </a:r>
            <a:r>
              <a:rPr lang="zh-CN" altLang="en-US" dirty="0">
                <a:sym typeface="Microsoft YaHei"/>
              </a:rPr>
              <a:t>下</a:t>
            </a:r>
            <a:r>
              <a:rPr lang="zh-CN" altLang="en-US" spc="0" dirty="0">
                <a:sym typeface="Microsoft YaHei"/>
              </a:rPr>
              <a:t>，</a:t>
            </a:r>
            <a:endParaRPr lang="en-US" altLang="zh-CN"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通常牌子越大价格就会越贵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1a2de5587a3_0_32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情况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67" name="Google Shape;1267;g1a2de5587a3_0_324"/>
          <p:cNvSpPr txBox="1"/>
          <p:nvPr/>
        </p:nvSpPr>
        <p:spPr>
          <a:xfrm>
            <a:off x="824820" y="2241200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大部分的人在遇到危险的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情况</a:t>
            </a:r>
            <a:r>
              <a:rPr lang="zh-CN" altLang="en-US" dirty="0">
                <a:sym typeface="Microsoft YaHei"/>
              </a:rPr>
              <a:t>下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都会变得不知道该怎么办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1a2de5587a3_0_33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情况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73" name="Google Shape;1273;g1a2de5587a3_0_330"/>
          <p:cNvSpPr txBox="1"/>
          <p:nvPr/>
        </p:nvSpPr>
        <p:spPr>
          <a:xfrm>
            <a:off x="337507" y="2205482"/>
            <a:ext cx="846898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当有人跟你的朋友吵架时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你会先瞭解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情况</a:t>
            </a:r>
            <a:r>
              <a:rPr lang="zh-CN" altLang="en-US" dirty="0">
                <a:sym typeface="Microsoft YaHei"/>
              </a:rPr>
              <a:t>还是无条件支持朋友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1a2de5587a3_0_3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情况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79" name="Google Shape;1279;g1a2de5587a3_0_336"/>
          <p:cNvSpPr txBox="1"/>
          <p:nvPr/>
        </p:nvSpPr>
        <p:spPr>
          <a:xfrm>
            <a:off x="337507" y="2248343"/>
            <a:ext cx="846898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当你遇到一个无法自己解决的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情况</a:t>
            </a:r>
            <a:r>
              <a:rPr lang="zh-CN" altLang="en-US" dirty="0">
                <a:sym typeface="Microsoft YaHei"/>
              </a:rPr>
              <a:t>时</a:t>
            </a:r>
            <a:r>
              <a:rPr lang="zh-TW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你会如何做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1a2de5587a3_0_343"/>
          <p:cNvSpPr txBox="1"/>
          <p:nvPr/>
        </p:nvSpPr>
        <p:spPr>
          <a:xfrm>
            <a:off x="3224515" y="2063850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例如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v</a:t>
            </a:r>
            <a:endParaRPr spc="0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1a2de5587a3_0_347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例如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90" name="Google Shape;1290;g1a2de5587a3_0_347"/>
          <p:cNvSpPr txBox="1"/>
          <p:nvPr/>
        </p:nvSpPr>
        <p:spPr>
          <a:xfrm>
            <a:off x="1799446" y="1380765"/>
            <a:ext cx="554510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他去过很多不同的国家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例如</a:t>
            </a:r>
            <a:r>
              <a:rPr lang="zh-CN" altLang="en-US" dirty="0">
                <a:sym typeface="Microsoft YaHei"/>
              </a:rPr>
              <a:t>日本、中国等等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291" name="Google Shape;1291;g1a2de5587a3_0_3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8009" y="3210080"/>
            <a:ext cx="1887982" cy="16024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9ddf9ddf61_0_46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打扰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56" name="Google Shape;556;g19ddf9ddf61_0_464"/>
          <p:cNvSpPr txBox="1"/>
          <p:nvPr/>
        </p:nvSpPr>
        <p:spPr>
          <a:xfrm>
            <a:off x="93851" y="2133218"/>
            <a:ext cx="895629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她很讨厌她的同事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一直在工作的时候在旁边聊天，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打扰</a:t>
            </a:r>
            <a:r>
              <a:rPr lang="zh-CN" altLang="en-US" dirty="0">
                <a:sym typeface="Microsoft YaHei"/>
              </a:rPr>
              <a:t>她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1a2de5587a3_0_35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例如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297" name="Google Shape;1297;g1a2de5587a3_0_356"/>
          <p:cNvSpPr txBox="1"/>
          <p:nvPr/>
        </p:nvSpPr>
        <p:spPr>
          <a:xfrm>
            <a:off x="93851" y="1560711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布尔诺有很多大学，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例如</a:t>
            </a:r>
            <a:r>
              <a:rPr lang="zh-CN" altLang="en-US" dirty="0">
                <a:sym typeface="Microsoft YaHei"/>
              </a:rPr>
              <a:t>马萨里克大学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298" name="Google Shape;1298;g1a2de5587a3_0_35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2000" y="2653311"/>
            <a:ext cx="1980000" cy="19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1a2de5587a3_0_36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例如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04" name="Google Shape;1304;g1a2de5587a3_0_364"/>
          <p:cNvSpPr txBox="1"/>
          <p:nvPr/>
        </p:nvSpPr>
        <p:spPr>
          <a:xfrm>
            <a:off x="155566" y="1550225"/>
            <a:ext cx="8832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台湾有很多美食</a:t>
            </a:r>
            <a:r>
              <a:rPr lang="zh-TW" altLang="en-US" dirty="0">
                <a:sym typeface="Microsoft YaHei"/>
              </a:rPr>
              <a:t>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例如</a:t>
            </a:r>
            <a:r>
              <a:rPr lang="zh-CN" altLang="en-US" dirty="0">
                <a:sym typeface="Microsoft YaHei"/>
              </a:rPr>
              <a:t>臭豆腐、滷肉</a:t>
            </a:r>
            <a:r>
              <a:rPr lang="en-US" altLang="zh-TW" dirty="0">
                <a:sym typeface="Microsoft YaHei"/>
              </a:rPr>
              <a:t>…</a:t>
            </a:r>
            <a:r>
              <a:rPr lang="en-US" altLang="zh-TW" spc="0" dirty="0">
                <a:sym typeface="Microsoft YaHei"/>
              </a:rPr>
              <a:t>…</a:t>
            </a:r>
            <a:endParaRPr spc="0" dirty="0">
              <a:sym typeface="Microsoft YaHei"/>
            </a:endParaRPr>
          </a:p>
        </p:txBody>
      </p:sp>
      <p:pic>
        <p:nvPicPr>
          <p:cNvPr id="1305" name="Google Shape;1305;g1a2de5587a3_0_36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1592" y="2521744"/>
            <a:ext cx="3240813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g1a2de5587a3_0_381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例如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11" name="Google Shape;1311;g1a2de5587a3_0_381"/>
          <p:cNvSpPr txBox="1"/>
          <p:nvPr/>
        </p:nvSpPr>
        <p:spPr>
          <a:xfrm>
            <a:off x="824820" y="1485500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你喜欢什么动物</a:t>
            </a:r>
            <a:r>
              <a:rPr lang="zh-TW" altLang="en-US" dirty="0">
                <a:sym typeface="Microsoft YaHei"/>
              </a:rPr>
              <a:t>，</a:t>
            </a:r>
            <a:r>
              <a:rPr lang="zh-CN" altLang="en-US" dirty="0">
                <a:sym typeface="Microsoft YaHei"/>
              </a:rPr>
              <a:t>请用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例如</a:t>
            </a:r>
            <a:r>
              <a:rPr lang="zh-CN" altLang="en-US" dirty="0">
                <a:sym typeface="Microsoft YaHei"/>
              </a:rPr>
              <a:t>造句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312" name="Google Shape;1312;g1a2de5587a3_0_38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2171" y="2414519"/>
            <a:ext cx="2079659" cy="23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1a2de5587a3_0_372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例如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18" name="Google Shape;1318;g1a2de5587a3_0_372"/>
          <p:cNvSpPr txBox="1"/>
          <p:nvPr/>
        </p:nvSpPr>
        <p:spPr>
          <a:xfrm>
            <a:off x="202053" y="1424778"/>
            <a:ext cx="8739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你喜欢中国</a:t>
            </a:r>
            <a:r>
              <a:rPr lang="en-US" altLang="zh-CN" dirty="0">
                <a:sym typeface="Microsoft YaHei"/>
              </a:rPr>
              <a:t>/</a:t>
            </a:r>
            <a:r>
              <a:rPr lang="zh-CN" altLang="en-US" dirty="0">
                <a:sym typeface="Microsoft YaHei"/>
              </a:rPr>
              <a:t>台湾什么？请用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例如</a:t>
            </a:r>
            <a:r>
              <a:rPr lang="zh-CN" altLang="en-US" dirty="0">
                <a:sym typeface="Microsoft YaHei"/>
              </a:rPr>
              <a:t>造句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319" name="Google Shape;1319;g1a2de5587a3_0_37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6349" y="2400231"/>
            <a:ext cx="2211300" cy="23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1a2de5587a3_0_390"/>
          <p:cNvSpPr txBox="1"/>
          <p:nvPr/>
        </p:nvSpPr>
        <p:spPr>
          <a:xfrm>
            <a:off x="3224515" y="2063850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举办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v</a:t>
            </a:r>
            <a:endParaRPr spc="0" dirty="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a2de5587a3_0_39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举办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30" name="Google Shape;1330;g1a2de5587a3_0_394"/>
          <p:cNvSpPr txBox="1"/>
          <p:nvPr/>
        </p:nvSpPr>
        <p:spPr>
          <a:xfrm>
            <a:off x="3536830" y="2319957"/>
            <a:ext cx="5278754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ym typeface="Microsoft YaHei"/>
              </a:rPr>
              <a:t>他花了很多时间存钱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 algn="l"/>
            <a:r>
              <a:rPr lang="zh-CN" altLang="en-US" dirty="0">
                <a:sym typeface="Microsoft YaHei"/>
              </a:rPr>
              <a:t>想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举办</a:t>
            </a:r>
            <a:r>
              <a:rPr lang="zh-CN" altLang="en-US" dirty="0">
                <a:sym typeface="Microsoft YaHei"/>
              </a:rPr>
              <a:t>一场最棒的婚礼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331" name="Google Shape;1331;g1a2de5587a3_0_39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415" y="1621282"/>
            <a:ext cx="288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g1a2de5587a3_0_394"/>
          <p:cNvSpPr txBox="1"/>
          <p:nvPr/>
        </p:nvSpPr>
        <p:spPr>
          <a:xfrm>
            <a:off x="282058" y="4501282"/>
            <a:ext cx="2972713" cy="307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https://www.beautimode.com/article/content/55782/</a:t>
            </a:r>
            <a:endParaRPr sz="800" b="1" dirty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1a2de5587a3_0_40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举办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38" name="Google Shape;1338;g1a2de5587a3_0_408"/>
          <p:cNvSpPr txBox="1"/>
          <p:nvPr/>
        </p:nvSpPr>
        <p:spPr>
          <a:xfrm>
            <a:off x="627000" y="2109032"/>
            <a:ext cx="7890000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dirty="0">
                <a:sym typeface="Microsoft YaHei"/>
              </a:rPr>
              <a:t>他们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举办</a:t>
            </a:r>
            <a:r>
              <a:rPr lang="zh-CN" altLang="en-US" dirty="0">
                <a:sym typeface="Microsoft YaHei"/>
              </a:rPr>
              <a:t>了一场问答活动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 algn="ctr"/>
            <a:r>
              <a:rPr lang="zh-CN" altLang="en-US" dirty="0">
                <a:sym typeface="Microsoft YaHei"/>
              </a:rPr>
              <a:t>答对最多的人可以拿到免费的礼物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g1a2de5587a3_0_41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举办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44" name="Google Shape;1344;g1a2de5587a3_0_416"/>
          <p:cNvSpPr txBox="1"/>
          <p:nvPr/>
        </p:nvSpPr>
        <p:spPr>
          <a:xfrm>
            <a:off x="399245" y="2739049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你的婚礼想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举办</a:t>
            </a:r>
            <a:r>
              <a:rPr lang="zh-CN" altLang="en-US" dirty="0">
                <a:sym typeface="Microsoft YaHei"/>
              </a:rPr>
              <a:t>在哪裡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1345" name="Google Shape;1345;g1a2de5587a3_0_41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3598" y="1231436"/>
            <a:ext cx="2401157" cy="36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a2de5587a3_0_42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举办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51" name="Google Shape;1351;g1a2de5587a3_0_426"/>
          <p:cNvSpPr txBox="1"/>
          <p:nvPr/>
        </p:nvSpPr>
        <p:spPr>
          <a:xfrm>
            <a:off x="1232452" y="1573099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你会在生日时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举办</a:t>
            </a:r>
            <a:r>
              <a:rPr lang="zh-CN" altLang="en-US" dirty="0">
                <a:sym typeface="Microsoft YaHei"/>
              </a:rPr>
              <a:t>生日派对吗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1352" name="Google Shape;1352;g1a2de5587a3_0_42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4851" y="2571750"/>
            <a:ext cx="4114297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1a2de5587a3_0_440"/>
          <p:cNvSpPr txBox="1"/>
          <p:nvPr/>
        </p:nvSpPr>
        <p:spPr>
          <a:xfrm>
            <a:off x="1665600" y="2063850"/>
            <a:ext cx="5812800" cy="10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各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dirty="0" err="1">
                <a:sym typeface="Microsoft YaHei"/>
              </a:rPr>
              <a:t>pro</a:t>
            </a:r>
            <a:r>
              <a:rPr lang="en-US" altLang="zh-CN" spc="0" dirty="0" err="1">
                <a:sym typeface="Microsoft YaHei"/>
              </a:rPr>
              <a:t>n</a:t>
            </a:r>
            <a:endParaRPr spc="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9ddf9ddf61_0_47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打扰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62" name="Google Shape;562;g19ddf9ddf61_0_473"/>
          <p:cNvSpPr txBox="1"/>
          <p:nvPr/>
        </p:nvSpPr>
        <p:spPr>
          <a:xfrm>
            <a:off x="0" y="2133218"/>
            <a:ext cx="944361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她不喜欢去图书馆读书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因为别人聊天、走路的声音很容易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打扰</a:t>
            </a:r>
            <a:r>
              <a:rPr lang="zh-CN" altLang="en-US" dirty="0">
                <a:sym typeface="Microsoft YaHei"/>
              </a:rPr>
              <a:t>她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1a2de5587a3_0_44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63" name="Google Shape;1363;g1a2de5587a3_0_444"/>
          <p:cNvSpPr txBox="1"/>
          <p:nvPr/>
        </p:nvSpPr>
        <p:spPr>
          <a:xfrm>
            <a:off x="1068477" y="1305837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台湾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各</a:t>
            </a:r>
            <a:r>
              <a:rPr lang="zh-CN" altLang="en-US" dirty="0">
                <a:sym typeface="Microsoft YaHei"/>
              </a:rPr>
              <a:t>地都有很多不同的寺庙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364" name="Google Shape;1364;g1a2de5587a3_0_444" descr="台灣廟宇】傳統文化巡禮．行天宮．龍山寺．霞海城隍廟．烘爐地@ Master 旅人時光．Buddha．Archangel．朝聖旅行．探索世界的盡頭::  痞客邦::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068" y="2162349"/>
            <a:ext cx="3794811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65" name="Google Shape;1365;g1a2de5587a3_0_444" descr="為何「某某宮」特別多？從廟名看懂神明階級最後一字是關鍵| 保庇網| NOWnews今日新聞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0947" y="2162349"/>
            <a:ext cx="3359985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1a2de5587a3_0_45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71" name="Google Shape;1371;g1a2de5587a3_0_455"/>
          <p:cNvSpPr txBox="1"/>
          <p:nvPr/>
        </p:nvSpPr>
        <p:spPr>
          <a:xfrm>
            <a:off x="3729004" y="1925437"/>
            <a:ext cx="5172074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ym typeface="Microsoft YaHei"/>
              </a:rPr>
              <a:t>在这场会议中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 algn="l"/>
            <a:r>
              <a:rPr lang="zh-CN" altLang="en-US" dirty="0">
                <a:sym typeface="Microsoft YaHei"/>
              </a:rPr>
              <a:t>参加会议的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各</a:t>
            </a:r>
            <a:r>
              <a:rPr lang="zh-CN" altLang="en-US" dirty="0">
                <a:sym typeface="Microsoft YaHei"/>
              </a:rPr>
              <a:t>国都同意</a:t>
            </a:r>
            <a:r>
              <a:rPr lang="zh-TW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 algn="l"/>
            <a:r>
              <a:rPr lang="zh-CN" altLang="en-US" dirty="0">
                <a:sym typeface="Microsoft YaHei"/>
              </a:rPr>
              <a:t>网络安全非常重要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372" name="Google Shape;1372;g1a2de5587a3_0_455" descr="联合国大会第76届会议| | 1联合国新闻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922" y="1956094"/>
            <a:ext cx="324316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1a2de5587a3_0_46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78" name="Google Shape;1378;g1a2de5587a3_0_464"/>
          <p:cNvSpPr txBox="1"/>
          <p:nvPr/>
        </p:nvSpPr>
        <p:spPr>
          <a:xfrm>
            <a:off x="1312133" y="1369178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在欧洲有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各</a:t>
            </a:r>
            <a:r>
              <a:rPr lang="zh-CN" altLang="en-US" dirty="0">
                <a:sym typeface="Microsoft YaHei"/>
              </a:rPr>
              <a:t>种不一样的城堡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379" name="Google Shape;1379;g1a2de5587a3_0_46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7693" y="2289032"/>
            <a:ext cx="2628615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1a2de5587a3_0_471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85" name="Google Shape;1385;g1a2de5587a3_0_471"/>
          <p:cNvSpPr txBox="1"/>
          <p:nvPr/>
        </p:nvSpPr>
        <p:spPr>
          <a:xfrm>
            <a:off x="329306" y="1494669"/>
            <a:ext cx="7160438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在世界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各</a:t>
            </a:r>
            <a:r>
              <a:rPr lang="zh-CN" altLang="en-US" dirty="0">
                <a:sym typeface="Microsoft YaHei"/>
              </a:rPr>
              <a:t>国有不一样的传统服饰</a:t>
            </a:r>
            <a:r>
              <a:rPr lang="zh-CN" altLang="en-US" spc="0" dirty="0">
                <a:sym typeface="Microsoft YaHei"/>
              </a:rPr>
              <a:t>，</a:t>
            </a:r>
            <a:endParaRPr lang="en-US" altLang="zh-CN"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请你分享你国家的传统服饰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386" name="Google Shape;1386;g1a2de5587a3_0_47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5090" y="2304731"/>
            <a:ext cx="1489604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a2de5587a3_0_479"/>
          <p:cNvSpPr txBox="1"/>
          <p:nvPr/>
        </p:nvSpPr>
        <p:spPr>
          <a:xfrm>
            <a:off x="3224515" y="2063918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降低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v</a:t>
            </a:r>
            <a:endParaRPr spc="0" dirty="0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1a2de5587a3_0_48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降低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397" name="Google Shape;1397;g1a2de5587a3_0_483"/>
          <p:cNvSpPr txBox="1"/>
          <p:nvPr/>
        </p:nvSpPr>
        <p:spPr>
          <a:xfrm>
            <a:off x="556050" y="1862857"/>
            <a:ext cx="8031900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dirty="0">
                <a:sym typeface="Microsoft YaHei"/>
              </a:rPr>
              <a:t>每当有节日的时候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 algn="ctr"/>
            <a:r>
              <a:rPr lang="zh-CN" altLang="en-US" dirty="0">
                <a:sym typeface="Microsoft YaHei"/>
              </a:rPr>
              <a:t>这里各个购物中心都会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降低</a:t>
            </a:r>
            <a:r>
              <a:rPr lang="zh-CN" altLang="en-US" dirty="0">
                <a:sym typeface="Microsoft YaHei"/>
              </a:rPr>
              <a:t>价格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 algn="ctr"/>
            <a:r>
              <a:rPr lang="zh-CN" altLang="en-US" dirty="0">
                <a:sym typeface="Microsoft YaHei"/>
              </a:rPr>
              <a:t>举行各种打折活动</a:t>
            </a:r>
            <a:r>
              <a:rPr lang="zh-TW" altLang="en-US" spc="0" dirty="0">
                <a:sym typeface="Microsoft YaHei"/>
              </a:rPr>
              <a:t>。</a:t>
            </a:r>
            <a:endParaRPr lang="en-US" altLang="zh-TW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g1a2de5587a3_0_49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降低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403" name="Google Shape;1403;g1a2de5587a3_0_492"/>
          <p:cNvSpPr txBox="1"/>
          <p:nvPr/>
        </p:nvSpPr>
        <p:spPr>
          <a:xfrm>
            <a:off x="0" y="1955725"/>
            <a:ext cx="9144000" cy="1955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ym typeface="Microsoft YaHei"/>
              </a:rPr>
              <a:t>这家公司的老板在这个月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降低</a:t>
            </a:r>
            <a:r>
              <a:rPr lang="zh-CN" altLang="en-US" sz="2800" dirty="0">
                <a:sym typeface="Microsoft YaHei"/>
              </a:rPr>
              <a:t>了大家的薪水</a:t>
            </a:r>
            <a:r>
              <a:rPr lang="zh-CN" altLang="en-US" sz="2800" spc="0" dirty="0">
                <a:sym typeface="Microsoft YaHei"/>
              </a:rPr>
              <a:t>，</a:t>
            </a:r>
            <a:endParaRPr lang="en-US" altLang="zh-CN" sz="2800" spc="0" dirty="0">
              <a:sym typeface="Microsoft YaHei"/>
            </a:endParaRPr>
          </a:p>
          <a:p>
            <a:r>
              <a:rPr lang="zh-CN" altLang="en-US" sz="2800" dirty="0">
                <a:sym typeface="Microsoft YaHei"/>
              </a:rPr>
              <a:t>让大家非常不高兴</a:t>
            </a:r>
            <a:r>
              <a:rPr lang="zh-CN" altLang="en-US" sz="2800" spc="0" dirty="0">
                <a:sym typeface="Microsoft YaHei"/>
              </a:rPr>
              <a:t>，</a:t>
            </a:r>
            <a:endParaRPr sz="2800" spc="0" dirty="0">
              <a:sym typeface="Microsoft YaHei"/>
            </a:endParaRPr>
          </a:p>
          <a:p>
            <a:r>
              <a:rPr lang="zh-CN" altLang="en-US" sz="2800" dirty="0">
                <a:sym typeface="Microsoft YaHei"/>
              </a:rPr>
              <a:t>很多的员工因此离开了</a:t>
            </a:r>
            <a:r>
              <a:rPr lang="zh-CN" altLang="en-US" sz="2800" spc="0" dirty="0">
                <a:sym typeface="Microsoft YaHei"/>
              </a:rPr>
              <a:t>。</a:t>
            </a:r>
            <a:endParaRPr sz="28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g1a2de5587a3_0_49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降低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409" name="Google Shape;1409;g1a2de5587a3_0_498"/>
          <p:cNvSpPr txBox="1"/>
          <p:nvPr/>
        </p:nvSpPr>
        <p:spPr>
          <a:xfrm>
            <a:off x="341100" y="1355762"/>
            <a:ext cx="8461800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2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ym typeface="Microsoft YaHei"/>
              </a:rPr>
              <a:t>很多人说小孩看海绵宝宝会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降低</a:t>
            </a:r>
            <a:r>
              <a:rPr lang="zh-CN" altLang="en-US" sz="3200" dirty="0">
                <a:sym typeface="Microsoft YaHei"/>
              </a:rPr>
              <a:t>智商</a:t>
            </a:r>
            <a:r>
              <a:rPr lang="zh-CN" altLang="en-US" sz="3200" spc="0" dirty="0">
                <a:sym typeface="Microsoft YaHei"/>
              </a:rPr>
              <a:t>，</a:t>
            </a:r>
            <a:endParaRPr sz="3200" spc="0" dirty="0">
              <a:sym typeface="Microsoft YaHei"/>
            </a:endParaRPr>
          </a:p>
          <a:p>
            <a:r>
              <a:rPr lang="zh-CN" altLang="en-US" sz="3200" dirty="0">
                <a:sym typeface="Microsoft YaHei"/>
              </a:rPr>
              <a:t>你认同吗</a:t>
            </a:r>
            <a:r>
              <a:rPr lang="zh-CN" altLang="en-US" sz="3200" spc="0" dirty="0">
                <a:sym typeface="Microsoft YaHei"/>
              </a:rPr>
              <a:t>？</a:t>
            </a:r>
            <a:endParaRPr sz="3200" spc="0" dirty="0">
              <a:sym typeface="Microsoft YaHei"/>
            </a:endParaRPr>
          </a:p>
        </p:txBody>
      </p:sp>
      <p:pic>
        <p:nvPicPr>
          <p:cNvPr id="1410" name="Google Shape;1410;g1a2de5587a3_0_4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0787" y="3160074"/>
            <a:ext cx="1602425" cy="16024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1a2de5587a3_0_50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降低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416" name="Google Shape;1416;g1a2de5587a3_0_507"/>
          <p:cNvSpPr txBox="1"/>
          <p:nvPr/>
        </p:nvSpPr>
        <p:spPr>
          <a:xfrm>
            <a:off x="341100" y="2077168"/>
            <a:ext cx="8461800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你曾遇过有老师因为那次的考试比较</a:t>
            </a:r>
            <a:r>
              <a:rPr lang="zh-CN" altLang="en-US" spc="0" dirty="0">
                <a:sym typeface="Microsoft YaHei"/>
              </a:rPr>
              <a:t>难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所以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降低</a:t>
            </a:r>
            <a:r>
              <a:rPr lang="zh-CN" altLang="en-US" dirty="0">
                <a:sym typeface="Microsoft YaHei"/>
              </a:rPr>
              <a:t>通过门槛吗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a2de5587a3_0_479"/>
          <p:cNvSpPr txBox="1"/>
          <p:nvPr/>
        </p:nvSpPr>
        <p:spPr>
          <a:xfrm>
            <a:off x="1969364" y="2063918"/>
            <a:ext cx="5205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TW" altLang="en-US" dirty="0">
                <a:sym typeface="Microsoft YaHei"/>
              </a:rPr>
              <a:t>（</a:t>
            </a:r>
            <a:r>
              <a:rPr lang="zh-CN" altLang="en-US" dirty="0">
                <a:sym typeface="Microsoft YaHei"/>
              </a:rPr>
              <a:t>在</a:t>
            </a:r>
            <a:r>
              <a:rPr lang="zh-TW" altLang="en-US" dirty="0">
                <a:sym typeface="Microsoft YaHei"/>
              </a:rPr>
              <a:t>）</a:t>
            </a:r>
            <a:r>
              <a:rPr lang="en-US" altLang="zh-CN" dirty="0">
                <a:sym typeface="Microsoft YaHei"/>
              </a:rPr>
              <a:t>……</a:t>
            </a:r>
            <a:r>
              <a:rPr lang="zh-CN" altLang="en-US" spc="0" dirty="0">
                <a:sym typeface="Microsoft YaHei"/>
              </a:rPr>
              <a:t>下</a:t>
            </a:r>
            <a:endParaRPr lang="en-US" spc="0" dirty="0"/>
          </a:p>
        </p:txBody>
      </p:sp>
    </p:spTree>
    <p:extLst>
      <p:ext uri="{BB962C8B-B14F-4D97-AF65-F5344CB8AC3E}">
        <p14:creationId xmlns:p14="http://schemas.microsoft.com/office/powerpoint/2010/main" val="2640984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9ddf9ddf61_0_82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打扰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68" name="Google Shape;568;g19ddf9ddf61_0_820"/>
          <p:cNvSpPr txBox="1"/>
          <p:nvPr/>
        </p:nvSpPr>
        <p:spPr>
          <a:xfrm>
            <a:off x="1068485" y="2571750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有人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打扰</a:t>
            </a:r>
            <a:r>
              <a:rPr lang="zh-CN" altLang="en-US" dirty="0">
                <a:sym typeface="Microsoft YaHei"/>
              </a:rPr>
              <a:t>你休息时你会做什么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1a2de5587a3_0_806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在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下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423" name="Google Shape;1423;g1a2de5587a3_0_806"/>
          <p:cNvSpPr txBox="1"/>
          <p:nvPr/>
        </p:nvSpPr>
        <p:spPr>
          <a:xfrm>
            <a:off x="337508" y="2098688"/>
            <a:ext cx="8469000" cy="148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很多人相信，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（在）</a:t>
            </a:r>
            <a:r>
              <a:rPr lang="zh-CN" altLang="en-US" dirty="0">
                <a:sym typeface="Microsoft YaHei"/>
              </a:rPr>
              <a:t>一般情况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下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贵的东西质量一定不会太差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g1a2de5587a3_0_514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CN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(</a:t>
            </a:r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在</a:t>
            </a:r>
            <a:r>
              <a:rPr lang="en-US" altLang="zh-CN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)……</a:t>
            </a:r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下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429" name="Google Shape;1429;g1a2de5587a3_0_514"/>
          <p:cNvSpPr txBox="1"/>
          <p:nvPr/>
        </p:nvSpPr>
        <p:spPr>
          <a:xfrm>
            <a:off x="93859" y="1646280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在</a:t>
            </a:r>
            <a:r>
              <a:rPr lang="zh-CN" altLang="en-US" dirty="0">
                <a:sym typeface="Microsoft YaHei"/>
              </a:rPr>
              <a:t>他们的帮助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下</a:t>
            </a:r>
            <a:r>
              <a:rPr lang="zh-CN" altLang="en-US" dirty="0">
                <a:sym typeface="Microsoft YaHei"/>
              </a:rPr>
              <a:t>，他很快地把家搬好了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430" name="Google Shape;1430;g1a2de5587a3_0_514" descr="自助搬家平價搬家新選擇| 雲收納-迷你儲存箱到府收送的臨時倉儲服務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36400"/>
          <a:stretch/>
        </p:blipFill>
        <p:spPr>
          <a:xfrm>
            <a:off x="778334" y="2747149"/>
            <a:ext cx="7587332" cy="19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1a2de5587a3_0_525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(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在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)……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下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436" name="Google Shape;1436;g1a2de5587a3_0_525"/>
          <p:cNvSpPr txBox="1"/>
          <p:nvPr/>
        </p:nvSpPr>
        <p:spPr>
          <a:xfrm>
            <a:off x="581164" y="1403931"/>
            <a:ext cx="7981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在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什么情况</a:t>
            </a:r>
            <a:r>
              <a:rPr lang="zh-CN" altLang="en-US" dirty="0">
                <a:sym typeface="Microsoft YaHei"/>
              </a:rPr>
              <a:t>下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你会变得很容易生气</a:t>
            </a:r>
            <a:r>
              <a:rPr lang="zh-CN" altLang="en-US" spc="0" dirty="0">
                <a:solidFill>
                  <a:schemeClr val="bg2"/>
                </a:solidFill>
                <a:sym typeface="Microsoft YaHei"/>
              </a:rPr>
              <a:t>？</a:t>
            </a:r>
            <a:endParaRPr spc="0"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1437" name="Google Shape;1437;g1a2de5587a3_0_52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0849" y="2358537"/>
            <a:ext cx="2102301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1a2de5587a3_0_533"/>
          <p:cNvSpPr txBox="1">
            <a:spLocks noGrp="1"/>
          </p:cNvSpPr>
          <p:nvPr>
            <p:ph type="ctrTitle"/>
          </p:nvPr>
        </p:nvSpPr>
        <p:spPr>
          <a:xfrm>
            <a:off x="790975" y="720000"/>
            <a:ext cx="50124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(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在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)……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下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443" name="Google Shape;1443;g1a2de5587a3_0_533"/>
          <p:cNvSpPr txBox="1"/>
          <p:nvPr/>
        </p:nvSpPr>
        <p:spPr>
          <a:xfrm>
            <a:off x="93845" y="1483937"/>
            <a:ext cx="89562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在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什么情况</a:t>
            </a:r>
            <a:r>
              <a:rPr lang="zh-CN" altLang="en-US" dirty="0">
                <a:sym typeface="Microsoft YaHei"/>
              </a:rPr>
              <a:t>下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你更喜欢走路而不是搭车</a:t>
            </a:r>
            <a:r>
              <a:rPr lang="zh-CN" altLang="en-US" spc="0" dirty="0">
                <a:solidFill>
                  <a:schemeClr val="bg2"/>
                </a:solidFill>
                <a:sym typeface="Microsoft YaHei"/>
              </a:rPr>
              <a:t>？</a:t>
            </a:r>
            <a:endParaRPr spc="0"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1444" name="Google Shape;1444;g1a2de5587a3_0_53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1994" y="2335637"/>
            <a:ext cx="252000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6"/>
          <p:cNvSpPr txBox="1">
            <a:spLocks noGrp="1"/>
          </p:cNvSpPr>
          <p:nvPr>
            <p:ph type="ctrTitle"/>
          </p:nvPr>
        </p:nvSpPr>
        <p:spPr>
          <a:xfrm>
            <a:off x="477026" y="1557850"/>
            <a:ext cx="42093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B64"/>
                </a:solidFill>
              </a:rPr>
              <a:t>THANKS</a:t>
            </a:r>
            <a:endParaRPr dirty="0">
              <a:solidFill>
                <a:srgbClr val="FFCB64"/>
              </a:solidFill>
            </a:endParaRPr>
          </a:p>
        </p:txBody>
      </p:sp>
      <p:grpSp>
        <p:nvGrpSpPr>
          <p:cNvPr id="1880" name="Google Shape;1880;p36"/>
          <p:cNvGrpSpPr/>
          <p:nvPr/>
        </p:nvGrpSpPr>
        <p:grpSpPr>
          <a:xfrm>
            <a:off x="6086323" y="1653090"/>
            <a:ext cx="3481645" cy="3406550"/>
            <a:chOff x="4095386" y="2301250"/>
            <a:chExt cx="2149164" cy="2102809"/>
          </a:xfrm>
        </p:grpSpPr>
        <p:sp>
          <p:nvSpPr>
            <p:cNvPr id="1881" name="Google Shape;1881;p36"/>
            <p:cNvSpPr/>
            <p:nvPr/>
          </p:nvSpPr>
          <p:spPr>
            <a:xfrm>
              <a:off x="4095386" y="3018809"/>
              <a:ext cx="804850" cy="1043075"/>
            </a:xfrm>
            <a:custGeom>
              <a:avLst/>
              <a:gdLst/>
              <a:ahLst/>
              <a:cxnLst/>
              <a:rect l="l" t="t" r="r" b="b"/>
              <a:pathLst>
                <a:path w="32194" h="41723" extrusionOk="0">
                  <a:moveTo>
                    <a:pt x="16306" y="0"/>
                  </a:moveTo>
                  <a:cubicBezTo>
                    <a:pt x="15667" y="0"/>
                    <a:pt x="15019" y="35"/>
                    <a:pt x="14365" y="107"/>
                  </a:cubicBezTo>
                  <a:cubicBezTo>
                    <a:pt x="7098" y="867"/>
                    <a:pt x="1268" y="6275"/>
                    <a:pt x="465" y="13035"/>
                  </a:cubicBezTo>
                  <a:cubicBezTo>
                    <a:pt x="1" y="16879"/>
                    <a:pt x="1099" y="20682"/>
                    <a:pt x="3550" y="23639"/>
                  </a:cubicBezTo>
                  <a:cubicBezTo>
                    <a:pt x="5366" y="25878"/>
                    <a:pt x="6296" y="28709"/>
                    <a:pt x="6127" y="31582"/>
                  </a:cubicBezTo>
                  <a:cubicBezTo>
                    <a:pt x="6084" y="31793"/>
                    <a:pt x="6084" y="32004"/>
                    <a:pt x="6127" y="32215"/>
                  </a:cubicBezTo>
                  <a:cubicBezTo>
                    <a:pt x="6127" y="37454"/>
                    <a:pt x="10647" y="41637"/>
                    <a:pt x="16266" y="41721"/>
                  </a:cubicBezTo>
                  <a:cubicBezTo>
                    <a:pt x="16322" y="41722"/>
                    <a:pt x="16377" y="41723"/>
                    <a:pt x="16432" y="41723"/>
                  </a:cubicBezTo>
                  <a:cubicBezTo>
                    <a:pt x="21936" y="41723"/>
                    <a:pt x="26534" y="37571"/>
                    <a:pt x="26659" y="32384"/>
                  </a:cubicBezTo>
                  <a:cubicBezTo>
                    <a:pt x="26659" y="31920"/>
                    <a:pt x="26659" y="31455"/>
                    <a:pt x="26575" y="30990"/>
                  </a:cubicBezTo>
                  <a:cubicBezTo>
                    <a:pt x="26279" y="28413"/>
                    <a:pt x="27082" y="25878"/>
                    <a:pt x="28772" y="23935"/>
                  </a:cubicBezTo>
                  <a:cubicBezTo>
                    <a:pt x="30968" y="21358"/>
                    <a:pt x="32194" y="18105"/>
                    <a:pt x="32194" y="14683"/>
                  </a:cubicBezTo>
                  <a:cubicBezTo>
                    <a:pt x="32154" y="6571"/>
                    <a:pt x="25068" y="0"/>
                    <a:pt x="16306" y="0"/>
                  </a:cubicBez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6"/>
            <p:cNvSpPr/>
            <p:nvPr/>
          </p:nvSpPr>
          <p:spPr>
            <a:xfrm>
              <a:off x="4343611" y="3422034"/>
              <a:ext cx="323200" cy="982025"/>
            </a:xfrm>
            <a:custGeom>
              <a:avLst/>
              <a:gdLst/>
              <a:ahLst/>
              <a:cxnLst/>
              <a:rect l="l" t="t" r="r" b="b"/>
              <a:pathLst>
                <a:path w="12928" h="39281" extrusionOk="0">
                  <a:moveTo>
                    <a:pt x="6295" y="1"/>
                  </a:moveTo>
                  <a:cubicBezTo>
                    <a:pt x="5894" y="1"/>
                    <a:pt x="5492" y="265"/>
                    <a:pt x="5450" y="793"/>
                  </a:cubicBezTo>
                  <a:lnTo>
                    <a:pt x="5492" y="8524"/>
                  </a:lnTo>
                  <a:lnTo>
                    <a:pt x="1690" y="3328"/>
                  </a:lnTo>
                  <a:cubicBezTo>
                    <a:pt x="1515" y="3102"/>
                    <a:pt x="1250" y="2981"/>
                    <a:pt x="994" y="2981"/>
                  </a:cubicBezTo>
                  <a:cubicBezTo>
                    <a:pt x="817" y="2981"/>
                    <a:pt x="645" y="3038"/>
                    <a:pt x="507" y="3159"/>
                  </a:cubicBezTo>
                  <a:cubicBezTo>
                    <a:pt x="84" y="3412"/>
                    <a:pt x="0" y="3961"/>
                    <a:pt x="296" y="4342"/>
                  </a:cubicBezTo>
                  <a:lnTo>
                    <a:pt x="5196" y="11017"/>
                  </a:lnTo>
                  <a:cubicBezTo>
                    <a:pt x="5281" y="11143"/>
                    <a:pt x="5365" y="11228"/>
                    <a:pt x="5492" y="11270"/>
                  </a:cubicBezTo>
                  <a:lnTo>
                    <a:pt x="5619" y="38436"/>
                  </a:lnTo>
                  <a:cubicBezTo>
                    <a:pt x="5619" y="38900"/>
                    <a:pt x="5999" y="39281"/>
                    <a:pt x="6464" y="39281"/>
                  </a:cubicBezTo>
                  <a:cubicBezTo>
                    <a:pt x="6971" y="39281"/>
                    <a:pt x="7351" y="38900"/>
                    <a:pt x="7309" y="38436"/>
                  </a:cubicBezTo>
                  <a:lnTo>
                    <a:pt x="7224" y="17861"/>
                  </a:lnTo>
                  <a:lnTo>
                    <a:pt x="12632" y="11355"/>
                  </a:lnTo>
                  <a:cubicBezTo>
                    <a:pt x="12928" y="10974"/>
                    <a:pt x="12886" y="10468"/>
                    <a:pt x="12548" y="10172"/>
                  </a:cubicBezTo>
                  <a:cubicBezTo>
                    <a:pt x="12381" y="10024"/>
                    <a:pt x="12182" y="9957"/>
                    <a:pt x="11986" y="9957"/>
                  </a:cubicBezTo>
                  <a:cubicBezTo>
                    <a:pt x="11735" y="9957"/>
                    <a:pt x="11489" y="10066"/>
                    <a:pt x="11322" y="10256"/>
                  </a:cubicBezTo>
                  <a:lnTo>
                    <a:pt x="7224" y="15199"/>
                  </a:lnTo>
                  <a:lnTo>
                    <a:pt x="7140" y="793"/>
                  </a:lnTo>
                  <a:cubicBezTo>
                    <a:pt x="7098" y="265"/>
                    <a:pt x="6696" y="1"/>
                    <a:pt x="629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6"/>
            <p:cNvSpPr/>
            <p:nvPr/>
          </p:nvSpPr>
          <p:spPr>
            <a:xfrm>
              <a:off x="5047850" y="2301250"/>
              <a:ext cx="972775" cy="1260800"/>
            </a:xfrm>
            <a:custGeom>
              <a:avLst/>
              <a:gdLst/>
              <a:ahLst/>
              <a:cxnLst/>
              <a:rect l="l" t="t" r="r" b="b"/>
              <a:pathLst>
                <a:path w="38911" h="50432" extrusionOk="0">
                  <a:moveTo>
                    <a:pt x="19282" y="1"/>
                  </a:moveTo>
                  <a:cubicBezTo>
                    <a:pt x="8639" y="1"/>
                    <a:pt x="1" y="8002"/>
                    <a:pt x="1" y="17856"/>
                  </a:cubicBezTo>
                  <a:cubicBezTo>
                    <a:pt x="1" y="21954"/>
                    <a:pt x="1521" y="25926"/>
                    <a:pt x="4225" y="29010"/>
                  </a:cubicBezTo>
                  <a:cubicBezTo>
                    <a:pt x="6253" y="31333"/>
                    <a:pt x="7225" y="34417"/>
                    <a:pt x="6845" y="37502"/>
                  </a:cubicBezTo>
                  <a:cubicBezTo>
                    <a:pt x="6760" y="38093"/>
                    <a:pt x="6760" y="38642"/>
                    <a:pt x="6760" y="39234"/>
                  </a:cubicBezTo>
                  <a:cubicBezTo>
                    <a:pt x="6969" y="45451"/>
                    <a:pt x="12494" y="50432"/>
                    <a:pt x="19142" y="50432"/>
                  </a:cubicBezTo>
                  <a:cubicBezTo>
                    <a:pt x="19225" y="50432"/>
                    <a:pt x="19309" y="50431"/>
                    <a:pt x="19392" y="50429"/>
                  </a:cubicBezTo>
                  <a:cubicBezTo>
                    <a:pt x="26194" y="50303"/>
                    <a:pt x="31602" y="45191"/>
                    <a:pt x="31602" y="38896"/>
                  </a:cubicBezTo>
                  <a:lnTo>
                    <a:pt x="31602" y="38177"/>
                  </a:lnTo>
                  <a:cubicBezTo>
                    <a:pt x="31391" y="34671"/>
                    <a:pt x="32447" y="31249"/>
                    <a:pt x="34644" y="28545"/>
                  </a:cubicBezTo>
                  <a:cubicBezTo>
                    <a:pt x="37601" y="24954"/>
                    <a:pt x="38911" y="20307"/>
                    <a:pt x="38362" y="15702"/>
                  </a:cubicBezTo>
                  <a:cubicBezTo>
                    <a:pt x="37305" y="7548"/>
                    <a:pt x="30292" y="1042"/>
                    <a:pt x="21462" y="112"/>
                  </a:cubicBezTo>
                  <a:cubicBezTo>
                    <a:pt x="20728" y="37"/>
                    <a:pt x="20000" y="1"/>
                    <a:pt x="19282" y="1"/>
                  </a:cubicBezTo>
                  <a:close/>
                </a:path>
              </a:pathLst>
            </a:custGeom>
            <a:solidFill>
              <a:srgbClr val="FFC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6"/>
            <p:cNvSpPr/>
            <p:nvPr/>
          </p:nvSpPr>
          <p:spPr>
            <a:xfrm>
              <a:off x="5337925" y="2783550"/>
              <a:ext cx="382750" cy="1449125"/>
            </a:xfrm>
            <a:custGeom>
              <a:avLst/>
              <a:gdLst/>
              <a:ahLst/>
              <a:cxnLst/>
              <a:rect l="l" t="t" r="r" b="b"/>
              <a:pathLst>
                <a:path w="15310" h="57965" extrusionOk="0">
                  <a:moveTo>
                    <a:pt x="7705" y="1"/>
                  </a:moveTo>
                  <a:cubicBezTo>
                    <a:pt x="7325" y="1"/>
                    <a:pt x="6987" y="339"/>
                    <a:pt x="6987" y="719"/>
                  </a:cubicBezTo>
                  <a:lnTo>
                    <a:pt x="6987" y="11070"/>
                  </a:lnTo>
                  <a:lnTo>
                    <a:pt x="1832" y="3972"/>
                  </a:lnTo>
                  <a:cubicBezTo>
                    <a:pt x="1676" y="3743"/>
                    <a:pt x="1464" y="3648"/>
                    <a:pt x="1256" y="3648"/>
                  </a:cubicBezTo>
                  <a:cubicBezTo>
                    <a:pt x="735" y="3648"/>
                    <a:pt x="239" y="4243"/>
                    <a:pt x="692" y="4817"/>
                  </a:cubicBezTo>
                  <a:lnTo>
                    <a:pt x="6564" y="12886"/>
                  </a:lnTo>
                  <a:cubicBezTo>
                    <a:pt x="6649" y="13055"/>
                    <a:pt x="6818" y="13140"/>
                    <a:pt x="6944" y="13182"/>
                  </a:cubicBezTo>
                  <a:lnTo>
                    <a:pt x="6944" y="19012"/>
                  </a:lnTo>
                  <a:lnTo>
                    <a:pt x="1410" y="12422"/>
                  </a:lnTo>
                  <a:cubicBezTo>
                    <a:pt x="1257" y="12289"/>
                    <a:pt x="1090" y="12233"/>
                    <a:pt x="931" y="12233"/>
                  </a:cubicBezTo>
                  <a:cubicBezTo>
                    <a:pt x="428" y="12233"/>
                    <a:pt x="1" y="12795"/>
                    <a:pt x="354" y="13309"/>
                  </a:cubicBezTo>
                  <a:lnTo>
                    <a:pt x="6987" y="21251"/>
                  </a:lnTo>
                  <a:lnTo>
                    <a:pt x="6987" y="57247"/>
                  </a:lnTo>
                  <a:cubicBezTo>
                    <a:pt x="6987" y="57627"/>
                    <a:pt x="7282" y="57923"/>
                    <a:pt x="7663" y="57965"/>
                  </a:cubicBezTo>
                  <a:cubicBezTo>
                    <a:pt x="8085" y="57923"/>
                    <a:pt x="8381" y="57627"/>
                    <a:pt x="8381" y="57247"/>
                  </a:cubicBezTo>
                  <a:lnTo>
                    <a:pt x="8381" y="21251"/>
                  </a:lnTo>
                  <a:lnTo>
                    <a:pt x="15014" y="13309"/>
                  </a:lnTo>
                  <a:cubicBezTo>
                    <a:pt x="15309" y="13013"/>
                    <a:pt x="15267" y="12591"/>
                    <a:pt x="14971" y="12337"/>
                  </a:cubicBezTo>
                  <a:cubicBezTo>
                    <a:pt x="14834" y="12219"/>
                    <a:pt x="14661" y="12156"/>
                    <a:pt x="14489" y="12156"/>
                  </a:cubicBezTo>
                  <a:cubicBezTo>
                    <a:pt x="14290" y="12156"/>
                    <a:pt x="14093" y="12240"/>
                    <a:pt x="13957" y="12422"/>
                  </a:cubicBezTo>
                  <a:lnTo>
                    <a:pt x="8381" y="19012"/>
                  </a:lnTo>
                  <a:lnTo>
                    <a:pt x="8381" y="13182"/>
                  </a:lnTo>
                  <a:cubicBezTo>
                    <a:pt x="8550" y="13140"/>
                    <a:pt x="8719" y="13055"/>
                    <a:pt x="8803" y="12886"/>
                  </a:cubicBezTo>
                  <a:lnTo>
                    <a:pt x="14676" y="4817"/>
                  </a:lnTo>
                  <a:cubicBezTo>
                    <a:pt x="15129" y="4243"/>
                    <a:pt x="14632" y="3648"/>
                    <a:pt x="14111" y="3648"/>
                  </a:cubicBezTo>
                  <a:cubicBezTo>
                    <a:pt x="13903" y="3648"/>
                    <a:pt x="13692" y="3743"/>
                    <a:pt x="13535" y="3972"/>
                  </a:cubicBezTo>
                  <a:lnTo>
                    <a:pt x="8381" y="11070"/>
                  </a:lnTo>
                  <a:lnTo>
                    <a:pt x="8381" y="719"/>
                  </a:lnTo>
                  <a:cubicBezTo>
                    <a:pt x="8381" y="339"/>
                    <a:pt x="8085" y="1"/>
                    <a:pt x="7705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6"/>
            <p:cNvSpPr/>
            <p:nvPr/>
          </p:nvSpPr>
          <p:spPr>
            <a:xfrm>
              <a:off x="5609750" y="3138575"/>
              <a:ext cx="634800" cy="822675"/>
            </a:xfrm>
            <a:custGeom>
              <a:avLst/>
              <a:gdLst/>
              <a:ahLst/>
              <a:cxnLst/>
              <a:rect l="l" t="t" r="r" b="b"/>
              <a:pathLst>
                <a:path w="25392" h="32907" extrusionOk="0">
                  <a:moveTo>
                    <a:pt x="12801" y="1"/>
                  </a:moveTo>
                  <a:cubicBezTo>
                    <a:pt x="12314" y="1"/>
                    <a:pt x="11821" y="27"/>
                    <a:pt x="11323" y="79"/>
                  </a:cubicBezTo>
                  <a:cubicBezTo>
                    <a:pt x="5577" y="713"/>
                    <a:pt x="1014" y="4980"/>
                    <a:pt x="338" y="10303"/>
                  </a:cubicBezTo>
                  <a:cubicBezTo>
                    <a:pt x="0" y="13303"/>
                    <a:pt x="845" y="16345"/>
                    <a:pt x="2789" y="18669"/>
                  </a:cubicBezTo>
                  <a:cubicBezTo>
                    <a:pt x="4225" y="20443"/>
                    <a:pt x="4943" y="22682"/>
                    <a:pt x="4817" y="24964"/>
                  </a:cubicBezTo>
                  <a:lnTo>
                    <a:pt x="4817" y="25428"/>
                  </a:lnTo>
                  <a:cubicBezTo>
                    <a:pt x="4817" y="29526"/>
                    <a:pt x="8365" y="32864"/>
                    <a:pt x="12802" y="32906"/>
                  </a:cubicBezTo>
                  <a:cubicBezTo>
                    <a:pt x="12830" y="32906"/>
                    <a:pt x="12858" y="32907"/>
                    <a:pt x="12886" y="32907"/>
                  </a:cubicBezTo>
                  <a:cubicBezTo>
                    <a:pt x="17243" y="32907"/>
                    <a:pt x="20914" y="29669"/>
                    <a:pt x="20998" y="25555"/>
                  </a:cubicBezTo>
                  <a:cubicBezTo>
                    <a:pt x="21040" y="25217"/>
                    <a:pt x="20998" y="24837"/>
                    <a:pt x="20955" y="24457"/>
                  </a:cubicBezTo>
                  <a:cubicBezTo>
                    <a:pt x="20702" y="22429"/>
                    <a:pt x="21336" y="20443"/>
                    <a:pt x="22688" y="18922"/>
                  </a:cubicBezTo>
                  <a:cubicBezTo>
                    <a:pt x="24420" y="16894"/>
                    <a:pt x="25391" y="14275"/>
                    <a:pt x="25391" y="11613"/>
                  </a:cubicBezTo>
                  <a:cubicBezTo>
                    <a:pt x="25352" y="5180"/>
                    <a:pt x="19709" y="1"/>
                    <a:pt x="12801" y="1"/>
                  </a:cubicBez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6"/>
            <p:cNvSpPr/>
            <p:nvPr/>
          </p:nvSpPr>
          <p:spPr>
            <a:xfrm>
              <a:off x="5807250" y="3453975"/>
              <a:ext cx="259150" cy="776600"/>
            </a:xfrm>
            <a:custGeom>
              <a:avLst/>
              <a:gdLst/>
              <a:ahLst/>
              <a:cxnLst/>
              <a:rect l="l" t="t" r="r" b="b"/>
              <a:pathLst>
                <a:path w="10366" h="31064" extrusionOk="0">
                  <a:moveTo>
                    <a:pt x="4902" y="1"/>
                  </a:moveTo>
                  <a:cubicBezTo>
                    <a:pt x="4542" y="1"/>
                    <a:pt x="4183" y="243"/>
                    <a:pt x="4226" y="729"/>
                  </a:cubicBezTo>
                  <a:lnTo>
                    <a:pt x="4226" y="6855"/>
                  </a:lnTo>
                  <a:lnTo>
                    <a:pt x="1226" y="2757"/>
                  </a:lnTo>
                  <a:cubicBezTo>
                    <a:pt x="1100" y="2582"/>
                    <a:pt x="900" y="2480"/>
                    <a:pt x="697" y="2480"/>
                  </a:cubicBezTo>
                  <a:cubicBezTo>
                    <a:pt x="557" y="2480"/>
                    <a:pt x="417" y="2528"/>
                    <a:pt x="296" y="2630"/>
                  </a:cubicBezTo>
                  <a:cubicBezTo>
                    <a:pt x="43" y="2842"/>
                    <a:pt x="1" y="3264"/>
                    <a:pt x="212" y="3518"/>
                  </a:cubicBezTo>
                  <a:lnTo>
                    <a:pt x="4057" y="8799"/>
                  </a:lnTo>
                  <a:cubicBezTo>
                    <a:pt x="4141" y="8883"/>
                    <a:pt x="4226" y="8968"/>
                    <a:pt x="4310" y="9010"/>
                  </a:cubicBezTo>
                  <a:lnTo>
                    <a:pt x="4395" y="30430"/>
                  </a:lnTo>
                  <a:cubicBezTo>
                    <a:pt x="4437" y="30852"/>
                    <a:pt x="4754" y="31063"/>
                    <a:pt x="5071" y="31063"/>
                  </a:cubicBezTo>
                  <a:cubicBezTo>
                    <a:pt x="5387" y="31063"/>
                    <a:pt x="5704" y="30852"/>
                    <a:pt x="5746" y="30430"/>
                  </a:cubicBezTo>
                  <a:lnTo>
                    <a:pt x="5662" y="14206"/>
                  </a:lnTo>
                  <a:lnTo>
                    <a:pt x="9929" y="9094"/>
                  </a:lnTo>
                  <a:cubicBezTo>
                    <a:pt x="10366" y="8564"/>
                    <a:pt x="9904" y="7941"/>
                    <a:pt x="9394" y="7941"/>
                  </a:cubicBezTo>
                  <a:cubicBezTo>
                    <a:pt x="9214" y="7941"/>
                    <a:pt x="9027" y="8019"/>
                    <a:pt x="8873" y="8207"/>
                  </a:cubicBezTo>
                  <a:lnTo>
                    <a:pt x="5662" y="12094"/>
                  </a:lnTo>
                  <a:lnTo>
                    <a:pt x="5577" y="729"/>
                  </a:lnTo>
                  <a:cubicBezTo>
                    <a:pt x="5620" y="243"/>
                    <a:pt x="5261" y="1"/>
                    <a:pt x="4902" y="1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7" name="Google Shape;1887;p36"/>
          <p:cNvGrpSpPr/>
          <p:nvPr/>
        </p:nvGrpSpPr>
        <p:grpSpPr>
          <a:xfrm>
            <a:off x="6489414" y="2915087"/>
            <a:ext cx="2792057" cy="2314899"/>
            <a:chOff x="202950" y="1579375"/>
            <a:chExt cx="1537900" cy="1275075"/>
          </a:xfrm>
        </p:grpSpPr>
        <p:sp>
          <p:nvSpPr>
            <p:cNvPr id="1888" name="Google Shape;1888;p36"/>
            <p:cNvSpPr/>
            <p:nvPr/>
          </p:nvSpPr>
          <p:spPr>
            <a:xfrm>
              <a:off x="1221225" y="2527600"/>
              <a:ext cx="519625" cy="326850"/>
            </a:xfrm>
            <a:custGeom>
              <a:avLst/>
              <a:gdLst/>
              <a:ahLst/>
              <a:cxnLst/>
              <a:rect l="l" t="t" r="r" b="b"/>
              <a:pathLst>
                <a:path w="20785" h="13074" extrusionOk="0">
                  <a:moveTo>
                    <a:pt x="11242" y="0"/>
                  </a:moveTo>
                  <a:cubicBezTo>
                    <a:pt x="10960" y="0"/>
                    <a:pt x="10698" y="19"/>
                    <a:pt x="10425" y="38"/>
                  </a:cubicBezTo>
                  <a:cubicBezTo>
                    <a:pt x="4048" y="583"/>
                    <a:pt x="0" y="7119"/>
                    <a:pt x="2357" y="13074"/>
                  </a:cubicBezTo>
                  <a:lnTo>
                    <a:pt x="19282" y="13074"/>
                  </a:lnTo>
                  <a:cubicBezTo>
                    <a:pt x="19798" y="13074"/>
                    <a:pt x="20259" y="12726"/>
                    <a:pt x="20409" y="12229"/>
                  </a:cubicBezTo>
                  <a:cubicBezTo>
                    <a:pt x="20662" y="11355"/>
                    <a:pt x="20784" y="10463"/>
                    <a:pt x="20784" y="9561"/>
                  </a:cubicBezTo>
                  <a:cubicBezTo>
                    <a:pt x="20784" y="4283"/>
                    <a:pt x="16511" y="10"/>
                    <a:pt x="11242" y="0"/>
                  </a:cubicBezTo>
                  <a:close/>
                </a:path>
              </a:pathLst>
            </a:custGeom>
            <a:solidFill>
              <a:srgbClr val="74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6"/>
            <p:cNvSpPr/>
            <p:nvPr/>
          </p:nvSpPr>
          <p:spPr>
            <a:xfrm>
              <a:off x="1221225" y="2528550"/>
              <a:ext cx="388125" cy="325900"/>
            </a:xfrm>
            <a:custGeom>
              <a:avLst/>
              <a:gdLst/>
              <a:ahLst/>
              <a:cxnLst/>
              <a:rect l="l" t="t" r="r" b="b"/>
              <a:pathLst>
                <a:path w="15525" h="13036" extrusionOk="0">
                  <a:moveTo>
                    <a:pt x="10425" y="0"/>
                  </a:moveTo>
                  <a:cubicBezTo>
                    <a:pt x="4048" y="545"/>
                    <a:pt x="0" y="7081"/>
                    <a:pt x="2357" y="13036"/>
                  </a:cubicBezTo>
                  <a:lnTo>
                    <a:pt x="15177" y="13036"/>
                  </a:lnTo>
                  <a:cubicBezTo>
                    <a:pt x="15412" y="12294"/>
                    <a:pt x="15525" y="11524"/>
                    <a:pt x="15525" y="10754"/>
                  </a:cubicBezTo>
                  <a:cubicBezTo>
                    <a:pt x="15525" y="7513"/>
                    <a:pt x="13478" y="4630"/>
                    <a:pt x="10425" y="3541"/>
                  </a:cubicBezTo>
                  <a:lnTo>
                    <a:pt x="10425" y="0"/>
                  </a:lnTo>
                  <a:close/>
                </a:path>
              </a:pathLst>
            </a:custGeom>
            <a:solidFill>
              <a:srgbClr val="66A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6"/>
            <p:cNvSpPr/>
            <p:nvPr/>
          </p:nvSpPr>
          <p:spPr>
            <a:xfrm>
              <a:off x="202950" y="2527725"/>
              <a:ext cx="513475" cy="326725"/>
            </a:xfrm>
            <a:custGeom>
              <a:avLst/>
              <a:gdLst/>
              <a:ahLst/>
              <a:cxnLst/>
              <a:rect l="l" t="t" r="r" b="b"/>
              <a:pathLst>
                <a:path w="20539" h="13069" extrusionOk="0">
                  <a:moveTo>
                    <a:pt x="10943" y="0"/>
                  </a:moveTo>
                  <a:cubicBezTo>
                    <a:pt x="4641" y="0"/>
                    <a:pt x="0" y="6072"/>
                    <a:pt x="1783" y="12224"/>
                  </a:cubicBezTo>
                  <a:cubicBezTo>
                    <a:pt x="1933" y="12721"/>
                    <a:pt x="2393" y="13069"/>
                    <a:pt x="2910" y="13069"/>
                  </a:cubicBezTo>
                  <a:lnTo>
                    <a:pt x="19843" y="13069"/>
                  </a:lnTo>
                  <a:cubicBezTo>
                    <a:pt x="20313" y="11886"/>
                    <a:pt x="20538" y="10627"/>
                    <a:pt x="20510" y="9359"/>
                  </a:cubicBezTo>
                  <a:cubicBezTo>
                    <a:pt x="20416" y="4381"/>
                    <a:pt x="16444" y="268"/>
                    <a:pt x="11466" y="14"/>
                  </a:cubicBezTo>
                  <a:cubicBezTo>
                    <a:pt x="11290" y="5"/>
                    <a:pt x="11116" y="0"/>
                    <a:pt x="10943" y="0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6"/>
            <p:cNvSpPr/>
            <p:nvPr/>
          </p:nvSpPr>
          <p:spPr>
            <a:xfrm>
              <a:off x="476900" y="1599450"/>
              <a:ext cx="968575" cy="1254775"/>
            </a:xfrm>
            <a:custGeom>
              <a:avLst/>
              <a:gdLst/>
              <a:ahLst/>
              <a:cxnLst/>
              <a:rect l="l" t="t" r="r" b="b"/>
              <a:pathLst>
                <a:path w="38743" h="50191" extrusionOk="0">
                  <a:moveTo>
                    <a:pt x="19376" y="0"/>
                  </a:moveTo>
                  <a:lnTo>
                    <a:pt x="1" y="17394"/>
                  </a:lnTo>
                  <a:lnTo>
                    <a:pt x="1" y="49017"/>
                  </a:lnTo>
                  <a:cubicBezTo>
                    <a:pt x="1" y="49665"/>
                    <a:pt x="527" y="50191"/>
                    <a:pt x="1175" y="50191"/>
                  </a:cubicBezTo>
                  <a:lnTo>
                    <a:pt x="38742" y="50191"/>
                  </a:lnTo>
                  <a:lnTo>
                    <a:pt x="38742" y="17394"/>
                  </a:lnTo>
                  <a:lnTo>
                    <a:pt x="19376" y="0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6"/>
            <p:cNvSpPr/>
            <p:nvPr/>
          </p:nvSpPr>
          <p:spPr>
            <a:xfrm>
              <a:off x="715225" y="2123975"/>
              <a:ext cx="730250" cy="730475"/>
            </a:xfrm>
            <a:custGeom>
              <a:avLst/>
              <a:gdLst/>
              <a:ahLst/>
              <a:cxnLst/>
              <a:rect l="l" t="t" r="r" b="b"/>
              <a:pathLst>
                <a:path w="29210" h="29219" extrusionOk="0">
                  <a:moveTo>
                    <a:pt x="29209" y="1"/>
                  </a:moveTo>
                  <a:lnTo>
                    <a:pt x="0" y="29219"/>
                  </a:lnTo>
                  <a:lnTo>
                    <a:pt x="29209" y="29219"/>
                  </a:lnTo>
                  <a:lnTo>
                    <a:pt x="29209" y="1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6"/>
            <p:cNvSpPr/>
            <p:nvPr/>
          </p:nvSpPr>
          <p:spPr>
            <a:xfrm>
              <a:off x="1227800" y="2380150"/>
              <a:ext cx="118125" cy="295150"/>
            </a:xfrm>
            <a:custGeom>
              <a:avLst/>
              <a:gdLst/>
              <a:ahLst/>
              <a:cxnLst/>
              <a:rect l="l" t="t" r="r" b="b"/>
              <a:pathLst>
                <a:path w="4725" h="11806" extrusionOk="0">
                  <a:moveTo>
                    <a:pt x="1249" y="0"/>
                  </a:moveTo>
                  <a:cubicBezTo>
                    <a:pt x="564" y="0"/>
                    <a:pt x="0" y="554"/>
                    <a:pt x="0" y="1240"/>
                  </a:cubicBezTo>
                  <a:lnTo>
                    <a:pt x="0" y="11806"/>
                  </a:lnTo>
                  <a:lnTo>
                    <a:pt x="4724" y="11806"/>
                  </a:lnTo>
                  <a:lnTo>
                    <a:pt x="4724" y="1240"/>
                  </a:lnTo>
                  <a:cubicBezTo>
                    <a:pt x="4724" y="554"/>
                    <a:pt x="4170" y="0"/>
                    <a:pt x="3484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6"/>
            <p:cNvSpPr/>
            <p:nvPr/>
          </p:nvSpPr>
          <p:spPr>
            <a:xfrm>
              <a:off x="576700" y="2380150"/>
              <a:ext cx="117875" cy="295150"/>
            </a:xfrm>
            <a:custGeom>
              <a:avLst/>
              <a:gdLst/>
              <a:ahLst/>
              <a:cxnLst/>
              <a:rect l="l" t="t" r="r" b="b"/>
              <a:pathLst>
                <a:path w="4715" h="11806" extrusionOk="0">
                  <a:moveTo>
                    <a:pt x="1240" y="0"/>
                  </a:moveTo>
                  <a:cubicBezTo>
                    <a:pt x="554" y="0"/>
                    <a:pt x="0" y="554"/>
                    <a:pt x="0" y="1240"/>
                  </a:cubicBezTo>
                  <a:lnTo>
                    <a:pt x="0" y="11806"/>
                  </a:lnTo>
                  <a:lnTo>
                    <a:pt x="4715" y="11806"/>
                  </a:lnTo>
                  <a:lnTo>
                    <a:pt x="4715" y="1240"/>
                  </a:lnTo>
                  <a:cubicBezTo>
                    <a:pt x="4715" y="554"/>
                    <a:pt x="4161" y="0"/>
                    <a:pt x="3475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36"/>
            <p:cNvSpPr/>
            <p:nvPr/>
          </p:nvSpPr>
          <p:spPr>
            <a:xfrm>
              <a:off x="476900" y="2675275"/>
              <a:ext cx="968800" cy="179175"/>
            </a:xfrm>
            <a:custGeom>
              <a:avLst/>
              <a:gdLst/>
              <a:ahLst/>
              <a:cxnLst/>
              <a:rect l="l" t="t" r="r" b="b"/>
              <a:pathLst>
                <a:path w="38752" h="7167" extrusionOk="0">
                  <a:moveTo>
                    <a:pt x="1" y="1"/>
                  </a:moveTo>
                  <a:lnTo>
                    <a:pt x="1" y="5993"/>
                  </a:lnTo>
                  <a:cubicBezTo>
                    <a:pt x="1" y="6641"/>
                    <a:pt x="527" y="7167"/>
                    <a:pt x="1175" y="7167"/>
                  </a:cubicBezTo>
                  <a:lnTo>
                    <a:pt x="38752" y="7167"/>
                  </a:lnTo>
                  <a:lnTo>
                    <a:pt x="38752" y="1"/>
                  </a:lnTo>
                  <a:close/>
                </a:path>
              </a:pathLst>
            </a:custGeom>
            <a:solidFill>
              <a:srgbClr val="5F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6"/>
            <p:cNvSpPr/>
            <p:nvPr/>
          </p:nvSpPr>
          <p:spPr>
            <a:xfrm>
              <a:off x="476900" y="2675275"/>
              <a:ext cx="968575" cy="178950"/>
            </a:xfrm>
            <a:custGeom>
              <a:avLst/>
              <a:gdLst/>
              <a:ahLst/>
              <a:cxnLst/>
              <a:rect l="l" t="t" r="r" b="b"/>
              <a:pathLst>
                <a:path w="38743" h="7158" extrusionOk="0">
                  <a:moveTo>
                    <a:pt x="1" y="1"/>
                  </a:moveTo>
                  <a:lnTo>
                    <a:pt x="1" y="5984"/>
                  </a:lnTo>
                  <a:cubicBezTo>
                    <a:pt x="1" y="6632"/>
                    <a:pt x="527" y="7158"/>
                    <a:pt x="1175" y="7158"/>
                  </a:cubicBezTo>
                  <a:lnTo>
                    <a:pt x="38742" y="7158"/>
                  </a:lnTo>
                  <a:lnTo>
                    <a:pt x="38742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6"/>
            <p:cNvSpPr/>
            <p:nvPr/>
          </p:nvSpPr>
          <p:spPr>
            <a:xfrm>
              <a:off x="715225" y="2675275"/>
              <a:ext cx="730250" cy="178950"/>
            </a:xfrm>
            <a:custGeom>
              <a:avLst/>
              <a:gdLst/>
              <a:ahLst/>
              <a:cxnLst/>
              <a:rect l="l" t="t" r="r" b="b"/>
              <a:pathLst>
                <a:path w="29210" h="7158" extrusionOk="0">
                  <a:moveTo>
                    <a:pt x="7157" y="1"/>
                  </a:moveTo>
                  <a:lnTo>
                    <a:pt x="0" y="7158"/>
                  </a:lnTo>
                  <a:lnTo>
                    <a:pt x="29209" y="7158"/>
                  </a:lnTo>
                  <a:lnTo>
                    <a:pt x="29209" y="1"/>
                  </a:ln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6"/>
            <p:cNvSpPr/>
            <p:nvPr/>
          </p:nvSpPr>
          <p:spPr>
            <a:xfrm>
              <a:off x="809375" y="2380150"/>
              <a:ext cx="303625" cy="474300"/>
            </a:xfrm>
            <a:custGeom>
              <a:avLst/>
              <a:gdLst/>
              <a:ahLst/>
              <a:cxnLst/>
              <a:rect l="l" t="t" r="r" b="b"/>
              <a:pathLst>
                <a:path w="12145" h="18972" extrusionOk="0">
                  <a:moveTo>
                    <a:pt x="1250" y="0"/>
                  </a:moveTo>
                  <a:cubicBezTo>
                    <a:pt x="564" y="0"/>
                    <a:pt x="1" y="554"/>
                    <a:pt x="1" y="1240"/>
                  </a:cubicBezTo>
                  <a:lnTo>
                    <a:pt x="1" y="18972"/>
                  </a:lnTo>
                  <a:lnTo>
                    <a:pt x="12144" y="18972"/>
                  </a:lnTo>
                  <a:lnTo>
                    <a:pt x="12144" y="1240"/>
                  </a:lnTo>
                  <a:cubicBezTo>
                    <a:pt x="12144" y="554"/>
                    <a:pt x="11590" y="0"/>
                    <a:pt x="10905" y="0"/>
                  </a:cubicBezTo>
                  <a:close/>
                </a:path>
              </a:pathLst>
            </a:custGeom>
            <a:solidFill>
              <a:srgbClr val="373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6"/>
            <p:cNvSpPr/>
            <p:nvPr/>
          </p:nvSpPr>
          <p:spPr>
            <a:xfrm>
              <a:off x="476900" y="1599450"/>
              <a:ext cx="968575" cy="627175"/>
            </a:xfrm>
            <a:custGeom>
              <a:avLst/>
              <a:gdLst/>
              <a:ahLst/>
              <a:cxnLst/>
              <a:rect l="l" t="t" r="r" b="b"/>
              <a:pathLst>
                <a:path w="38743" h="25087" extrusionOk="0">
                  <a:moveTo>
                    <a:pt x="19376" y="0"/>
                  </a:moveTo>
                  <a:lnTo>
                    <a:pt x="1" y="17394"/>
                  </a:lnTo>
                  <a:lnTo>
                    <a:pt x="1" y="25086"/>
                  </a:lnTo>
                  <a:lnTo>
                    <a:pt x="19376" y="7692"/>
                  </a:lnTo>
                  <a:lnTo>
                    <a:pt x="38742" y="25086"/>
                  </a:lnTo>
                  <a:lnTo>
                    <a:pt x="38742" y="17394"/>
                  </a:lnTo>
                  <a:lnTo>
                    <a:pt x="19376" y="0"/>
                  </a:lnTo>
                  <a:close/>
                </a:path>
              </a:pathLst>
            </a:custGeom>
            <a:solidFill>
              <a:srgbClr val="FFE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6"/>
            <p:cNvSpPr/>
            <p:nvPr/>
          </p:nvSpPr>
          <p:spPr>
            <a:xfrm>
              <a:off x="323575" y="1579375"/>
              <a:ext cx="1275450" cy="648050"/>
            </a:xfrm>
            <a:custGeom>
              <a:avLst/>
              <a:gdLst/>
              <a:ahLst/>
              <a:cxnLst/>
              <a:rect l="l" t="t" r="r" b="b"/>
              <a:pathLst>
                <a:path w="51018" h="25922" extrusionOk="0">
                  <a:moveTo>
                    <a:pt x="25506" y="0"/>
                  </a:moveTo>
                  <a:cubicBezTo>
                    <a:pt x="24838" y="0"/>
                    <a:pt x="24171" y="240"/>
                    <a:pt x="23640" y="719"/>
                  </a:cubicBezTo>
                  <a:lnTo>
                    <a:pt x="555" y="21447"/>
                  </a:lnTo>
                  <a:cubicBezTo>
                    <a:pt x="38" y="21907"/>
                    <a:pt x="1" y="22686"/>
                    <a:pt x="461" y="23203"/>
                  </a:cubicBezTo>
                  <a:lnTo>
                    <a:pt x="2536" y="25513"/>
                  </a:lnTo>
                  <a:cubicBezTo>
                    <a:pt x="2777" y="25784"/>
                    <a:pt x="3115" y="25921"/>
                    <a:pt x="3454" y="25921"/>
                  </a:cubicBezTo>
                  <a:cubicBezTo>
                    <a:pt x="3750" y="25921"/>
                    <a:pt x="4047" y="25817"/>
                    <a:pt x="4283" y="25607"/>
                  </a:cubicBezTo>
                  <a:lnTo>
                    <a:pt x="25509" y="6551"/>
                  </a:lnTo>
                  <a:lnTo>
                    <a:pt x="46726" y="25607"/>
                  </a:lnTo>
                  <a:cubicBezTo>
                    <a:pt x="46962" y="25817"/>
                    <a:pt x="47259" y="25921"/>
                    <a:pt x="47556" y="25921"/>
                  </a:cubicBezTo>
                  <a:cubicBezTo>
                    <a:pt x="47896" y="25921"/>
                    <a:pt x="48236" y="25784"/>
                    <a:pt x="48482" y="25513"/>
                  </a:cubicBezTo>
                  <a:lnTo>
                    <a:pt x="50558" y="23203"/>
                  </a:lnTo>
                  <a:cubicBezTo>
                    <a:pt x="51018" y="22686"/>
                    <a:pt x="50971" y="21907"/>
                    <a:pt x="50464" y="21447"/>
                  </a:cubicBezTo>
                  <a:lnTo>
                    <a:pt x="27378" y="719"/>
                  </a:lnTo>
                  <a:cubicBezTo>
                    <a:pt x="26843" y="240"/>
                    <a:pt x="26174" y="0"/>
                    <a:pt x="25506" y="0"/>
                  </a:cubicBezTo>
                  <a:close/>
                </a:path>
              </a:pathLst>
            </a:custGeom>
            <a:solidFill>
              <a:srgbClr val="F9B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6"/>
            <p:cNvSpPr/>
            <p:nvPr/>
          </p:nvSpPr>
          <p:spPr>
            <a:xfrm>
              <a:off x="1235775" y="2642175"/>
              <a:ext cx="355775" cy="212275"/>
            </a:xfrm>
            <a:custGeom>
              <a:avLst/>
              <a:gdLst/>
              <a:ahLst/>
              <a:cxnLst/>
              <a:rect l="l" t="t" r="r" b="b"/>
              <a:pathLst>
                <a:path w="14231" h="8491" extrusionOk="0">
                  <a:moveTo>
                    <a:pt x="7316" y="1"/>
                  </a:moveTo>
                  <a:cubicBezTo>
                    <a:pt x="7155" y="1"/>
                    <a:pt x="6992" y="7"/>
                    <a:pt x="6828" y="19"/>
                  </a:cubicBezTo>
                  <a:cubicBezTo>
                    <a:pt x="2658" y="339"/>
                    <a:pt x="0" y="4603"/>
                    <a:pt x="1541" y="8491"/>
                  </a:cubicBezTo>
                  <a:lnTo>
                    <a:pt x="12201" y="8491"/>
                  </a:lnTo>
                  <a:cubicBezTo>
                    <a:pt x="12745" y="8482"/>
                    <a:pt x="13215" y="8106"/>
                    <a:pt x="13346" y="7580"/>
                  </a:cubicBezTo>
                  <a:cubicBezTo>
                    <a:pt x="14230" y="3665"/>
                    <a:pt x="11241" y="1"/>
                    <a:pt x="7316" y="1"/>
                  </a:cubicBezTo>
                  <a:close/>
                </a:path>
              </a:pathLst>
            </a:custGeom>
            <a:solidFill>
              <a:srgbClr val="9AD7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2" name="Google Shape;1902;p36"/>
          <p:cNvSpPr/>
          <p:nvPr/>
        </p:nvSpPr>
        <p:spPr>
          <a:xfrm>
            <a:off x="944935" y="811246"/>
            <a:ext cx="1067402" cy="636186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36"/>
          <p:cNvSpPr/>
          <p:nvPr/>
        </p:nvSpPr>
        <p:spPr>
          <a:xfrm>
            <a:off x="5479175" y="312600"/>
            <a:ext cx="1655580" cy="972905"/>
          </a:xfrm>
          <a:custGeom>
            <a:avLst/>
            <a:gdLst/>
            <a:ahLst/>
            <a:cxnLst/>
            <a:rect l="l" t="t" r="r" b="b"/>
            <a:pathLst>
              <a:path w="35870" h="21379" extrusionOk="0">
                <a:moveTo>
                  <a:pt x="20195" y="1"/>
                </a:moveTo>
                <a:cubicBezTo>
                  <a:pt x="14830" y="1"/>
                  <a:pt x="10436" y="4268"/>
                  <a:pt x="10267" y="9634"/>
                </a:cubicBezTo>
                <a:lnTo>
                  <a:pt x="5831" y="9634"/>
                </a:lnTo>
                <a:cubicBezTo>
                  <a:pt x="2620" y="9676"/>
                  <a:pt x="1" y="12295"/>
                  <a:pt x="1" y="15506"/>
                </a:cubicBezTo>
                <a:cubicBezTo>
                  <a:pt x="1" y="18759"/>
                  <a:pt x="2620" y="21378"/>
                  <a:pt x="5831" y="21378"/>
                </a:cubicBezTo>
                <a:lnTo>
                  <a:pt x="30039" y="21378"/>
                </a:lnTo>
                <a:cubicBezTo>
                  <a:pt x="33250" y="21378"/>
                  <a:pt x="35869" y="18759"/>
                  <a:pt x="35869" y="15506"/>
                </a:cubicBezTo>
                <a:cubicBezTo>
                  <a:pt x="35869" y="12337"/>
                  <a:pt x="33334" y="9760"/>
                  <a:pt x="30166" y="9676"/>
                </a:cubicBezTo>
                <a:cubicBezTo>
                  <a:pt x="29997" y="4268"/>
                  <a:pt x="25603" y="1"/>
                  <a:pt x="201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36"/>
          <p:cNvSpPr/>
          <p:nvPr/>
        </p:nvSpPr>
        <p:spPr>
          <a:xfrm>
            <a:off x="7626050" y="3701695"/>
            <a:ext cx="214002" cy="283905"/>
          </a:xfrm>
          <a:custGeom>
            <a:avLst/>
            <a:gdLst/>
            <a:ahLst/>
            <a:cxnLst/>
            <a:rect l="l" t="t" r="r" b="b"/>
            <a:pathLst>
              <a:path w="4715" h="11806" extrusionOk="0">
                <a:moveTo>
                  <a:pt x="1240" y="0"/>
                </a:moveTo>
                <a:cubicBezTo>
                  <a:pt x="554" y="0"/>
                  <a:pt x="0" y="554"/>
                  <a:pt x="0" y="1240"/>
                </a:cubicBezTo>
                <a:lnTo>
                  <a:pt x="0" y="11806"/>
                </a:lnTo>
                <a:lnTo>
                  <a:pt x="4715" y="11806"/>
                </a:lnTo>
                <a:lnTo>
                  <a:pt x="4715" y="1240"/>
                </a:lnTo>
                <a:cubicBezTo>
                  <a:pt x="4715" y="554"/>
                  <a:pt x="4161" y="0"/>
                  <a:pt x="3475" y="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36"/>
          <p:cNvSpPr/>
          <p:nvPr/>
        </p:nvSpPr>
        <p:spPr>
          <a:xfrm>
            <a:off x="7892750" y="3701695"/>
            <a:ext cx="214002" cy="283905"/>
          </a:xfrm>
          <a:custGeom>
            <a:avLst/>
            <a:gdLst/>
            <a:ahLst/>
            <a:cxnLst/>
            <a:rect l="l" t="t" r="r" b="b"/>
            <a:pathLst>
              <a:path w="4715" h="11806" extrusionOk="0">
                <a:moveTo>
                  <a:pt x="1240" y="0"/>
                </a:moveTo>
                <a:cubicBezTo>
                  <a:pt x="554" y="0"/>
                  <a:pt x="0" y="554"/>
                  <a:pt x="0" y="1240"/>
                </a:cubicBezTo>
                <a:lnTo>
                  <a:pt x="0" y="11806"/>
                </a:lnTo>
                <a:lnTo>
                  <a:pt x="4715" y="11806"/>
                </a:lnTo>
                <a:lnTo>
                  <a:pt x="4715" y="1240"/>
                </a:lnTo>
                <a:cubicBezTo>
                  <a:pt x="4715" y="554"/>
                  <a:pt x="4161" y="0"/>
                  <a:pt x="3475" y="0"/>
                </a:cubicBezTo>
                <a:close/>
              </a:path>
            </a:pathLst>
          </a:custGeom>
          <a:solidFill>
            <a:srgbClr val="373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9ddf9ddf61_0_83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打扰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74" name="Google Shape;574;g19ddf9ddf61_0_831"/>
          <p:cNvSpPr txBox="1"/>
          <p:nvPr/>
        </p:nvSpPr>
        <p:spPr>
          <a:xfrm>
            <a:off x="1068485" y="2153737"/>
            <a:ext cx="7007046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ym typeface="Microsoft YaHei"/>
              </a:rPr>
              <a:t>你曾经因为进错教室</a:t>
            </a:r>
            <a:endParaRPr dirty="0">
              <a:sym typeface="Microsoft YaHei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ym typeface="Microsoft YaHei"/>
              </a:rPr>
              <a:t>或是走错地方而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打扰</a:t>
            </a:r>
            <a:r>
              <a:rPr lang="zh-CN" altLang="en-US" dirty="0">
                <a:sym typeface="Microsoft YaHei"/>
              </a:rPr>
              <a:t>到别人吗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9ddf9ddf61_0_460"/>
          <p:cNvSpPr txBox="1"/>
          <p:nvPr/>
        </p:nvSpPr>
        <p:spPr>
          <a:xfrm>
            <a:off x="3671756" y="2063850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竟</a:t>
            </a:r>
            <a:r>
              <a:rPr lang="zh-CN" altLang="en-US" spc="0" dirty="0">
                <a:sym typeface="Microsoft YaHei"/>
              </a:rPr>
              <a:t>然</a:t>
            </a:r>
          </a:p>
        </p:txBody>
      </p:sp>
    </p:spTree>
    <p:extLst>
      <p:ext uri="{BB962C8B-B14F-4D97-AF65-F5344CB8AC3E}">
        <p14:creationId xmlns:p14="http://schemas.microsoft.com/office/powerpoint/2010/main" val="3303520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9ddf9ddf61_0_47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竟然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81" name="Google Shape;581;g19ddf9ddf61_0_479"/>
          <p:cNvSpPr txBox="1"/>
          <p:nvPr/>
        </p:nvSpPr>
        <p:spPr>
          <a:xfrm>
            <a:off x="2286767" y="2571750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我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竟然</a:t>
            </a:r>
            <a:r>
              <a:rPr lang="zh-CN" altLang="en-US" dirty="0">
                <a:sym typeface="Microsoft YaHei"/>
              </a:rPr>
              <a:t>忘了带现金</a:t>
            </a:r>
            <a:r>
              <a:rPr lang="zh-TW" altLang="en-US" spc="0" dirty="0">
                <a:sym typeface="Microsoft YaHei"/>
              </a:rPr>
              <a:t>！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19ddf9ddf61_0_51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竟然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88" name="Google Shape;588;g19ddf9ddf61_0_512"/>
          <p:cNvSpPr txBox="1"/>
          <p:nvPr/>
        </p:nvSpPr>
        <p:spPr>
          <a:xfrm>
            <a:off x="2043111" y="2141549"/>
            <a:ext cx="505779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ym typeface="Microsoft YaHei"/>
              </a:rPr>
              <a:t>我只是开个小玩笑</a:t>
            </a:r>
            <a:r>
              <a:rPr lang="zh-CN" altLang="en-US" spc="0" dirty="0">
                <a:sym typeface="Microsoft YaHei"/>
              </a:rPr>
              <a:t>，</a:t>
            </a:r>
            <a:endParaRPr lang="en-US" altLang="zh-CN" spc="0" dirty="0">
              <a:sym typeface="Microsoft YaHei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ym typeface="Microsoft YaHei"/>
              </a:rPr>
              <a:t>没想到她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竟然</a:t>
            </a:r>
            <a:r>
              <a:rPr lang="zh-CN" altLang="en-US" dirty="0">
                <a:sym typeface="Microsoft YaHei"/>
              </a:rPr>
              <a:t>当真了</a:t>
            </a:r>
            <a:r>
              <a:rPr lang="zh-CN" altLang="en-US" spc="0" dirty="0">
                <a:sym typeface="Microsoft YaHei"/>
              </a:rPr>
              <a:t>！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9ddf9ddf61_0_384"/>
          <p:cNvSpPr txBox="1"/>
          <p:nvPr/>
        </p:nvSpPr>
        <p:spPr>
          <a:xfrm>
            <a:off x="3671756" y="2063850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果</a:t>
            </a:r>
            <a:r>
              <a:rPr lang="zh-CN" altLang="en-US" spc="0" dirty="0">
                <a:sym typeface="Microsoft YaHei"/>
              </a:rPr>
              <a:t>汁</a:t>
            </a:r>
            <a:endParaRPr spc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9ddf9ddf61_0_49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竟然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95" name="Google Shape;595;g19ddf9ddf61_0_492"/>
          <p:cNvSpPr txBox="1"/>
          <p:nvPr/>
        </p:nvSpPr>
        <p:spPr>
          <a:xfrm>
            <a:off x="3531824" y="3387050"/>
            <a:ext cx="5057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在等的人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竟然</a:t>
            </a:r>
            <a:r>
              <a:rPr lang="zh-CN" altLang="en-US" dirty="0">
                <a:sym typeface="Microsoft YaHei"/>
              </a:rPr>
              <a:t>这么多</a:t>
            </a:r>
            <a:r>
              <a:rPr lang="zh-TW" altLang="en-US" spc="0" dirty="0">
                <a:sym typeface="Microsoft YaHei"/>
              </a:rPr>
              <a:t>！</a:t>
            </a:r>
            <a:endParaRPr spc="0" dirty="0">
              <a:sym typeface="Microsoft YaHei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00FBC80-0722-BA55-5D71-108C7AC240D0}"/>
              </a:ext>
            </a:extLst>
          </p:cNvPr>
          <p:cNvGrpSpPr/>
          <p:nvPr/>
        </p:nvGrpSpPr>
        <p:grpSpPr>
          <a:xfrm>
            <a:off x="306000" y="1241050"/>
            <a:ext cx="8532000" cy="900000"/>
            <a:chOff x="306000" y="1398925"/>
            <a:chExt cx="8532000" cy="900000"/>
          </a:xfrm>
        </p:grpSpPr>
        <p:sp>
          <p:nvSpPr>
            <p:cNvPr id="594" name="Google Shape;594;g19ddf9ddf61_0_492"/>
            <p:cNvSpPr/>
            <p:nvPr/>
          </p:nvSpPr>
          <p:spPr>
            <a:xfrm>
              <a:off x="306000" y="1398925"/>
              <a:ext cx="3600000" cy="900000"/>
            </a:xfrm>
            <a:prstGeom prst="rect">
              <a:avLst/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4800" b="1" spc="600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竟</a:t>
              </a:r>
              <a:r>
                <a:rPr lang="zh-CN" sz="4800" b="1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然</a:t>
              </a:r>
              <a:endParaRPr sz="48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96" name="Google Shape;596;g19ddf9ddf61_0_492"/>
            <p:cNvSpPr/>
            <p:nvPr/>
          </p:nvSpPr>
          <p:spPr>
            <a:xfrm>
              <a:off x="5238000" y="1398925"/>
              <a:ext cx="3600000" cy="900000"/>
            </a:xfrm>
            <a:prstGeom prst="rect">
              <a:avLst/>
            </a:pr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sz="4800" b="1" spc="600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这么</a:t>
              </a:r>
              <a:r>
                <a:rPr lang="en-US" altLang="zh-TW" sz="4800" b="1" spc="600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.</a:t>
              </a:r>
              <a:r>
                <a:rPr lang="zh-CN" sz="4800" b="1" spc="600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ad</a:t>
              </a:r>
              <a:r>
                <a:rPr lang="zh-CN" sz="4800" b="1" dirty="0">
                  <a:solidFill>
                    <a:schemeClr val="lt1"/>
                  </a:solidFill>
                  <a:latin typeface="Microsoft YaHei"/>
                  <a:ea typeface="Microsoft YaHei"/>
                  <a:cs typeface="Microsoft YaHei"/>
                  <a:sym typeface="Microsoft YaHei"/>
                </a:rPr>
                <a:t>v</a:t>
              </a:r>
              <a:endParaRPr sz="4800" b="1" dirty="0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endParaRPr>
            </a:p>
          </p:txBody>
        </p:sp>
        <p:sp>
          <p:nvSpPr>
            <p:cNvPr id="597" name="Google Shape;597;g19ddf9ddf61_0_492"/>
            <p:cNvSpPr/>
            <p:nvPr/>
          </p:nvSpPr>
          <p:spPr>
            <a:xfrm>
              <a:off x="4212000" y="1488925"/>
              <a:ext cx="720000" cy="720000"/>
            </a:xfrm>
            <a:prstGeom prst="mathPlus">
              <a:avLst>
                <a:gd name="adj1" fmla="val 23520"/>
              </a:avLst>
            </a:pr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8" name="Google Shape;598;g19ddf9ddf61_0_492" descr="排隊的男士-插圖素材[80866257] - PIXTA圖庫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379" y="2419437"/>
            <a:ext cx="2423066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9ddf9ddf61_0_50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竟然＋这么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04" name="Google Shape;604;g19ddf9ddf61_0_503"/>
          <p:cNvSpPr txBox="1"/>
          <p:nvPr/>
        </p:nvSpPr>
        <p:spPr>
          <a:xfrm>
            <a:off x="1990203" y="1253340"/>
            <a:ext cx="5163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这碗丼饭的葱</a:t>
            </a:r>
            <a:r>
              <a:rPr lang="en-US" altLang="zh-TW" dirty="0">
                <a:sym typeface="Microsoft YaHei"/>
              </a:rPr>
              <a:t>______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605" name="Google Shape;605;g19ddf9ddf61_0_50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549" y="2057356"/>
            <a:ext cx="3786902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6" name="Google Shape;606;g19ddf9ddf61_0_503"/>
          <p:cNvSpPr txBox="1"/>
          <p:nvPr/>
        </p:nvSpPr>
        <p:spPr>
          <a:xfrm>
            <a:off x="3072000" y="4651332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9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https://letsplay.tw/newdonburi-2/</a:t>
            </a:r>
            <a:endParaRPr sz="900" b="1" dirty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19ddf9ddf61_0_53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竟然＋这么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12" name="Google Shape;612;g19ddf9ddf61_0_534"/>
          <p:cNvSpPr txBox="1"/>
          <p:nvPr/>
        </p:nvSpPr>
        <p:spPr>
          <a:xfrm>
            <a:off x="2233860" y="1334312"/>
            <a:ext cx="4676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竟然这么</a:t>
            </a:r>
            <a:r>
              <a:rPr lang="en-US" altLang="zh-TW" dirty="0">
                <a:sym typeface="Microsoft YaHei"/>
              </a:rPr>
              <a:t>______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sp>
        <p:nvSpPr>
          <p:cNvPr id="613" name="Google Shape;613;g19ddf9ddf61_0_534"/>
          <p:cNvSpPr txBox="1"/>
          <p:nvPr/>
        </p:nvSpPr>
        <p:spPr>
          <a:xfrm>
            <a:off x="2981819" y="4530724"/>
            <a:ext cx="318036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900" b="1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CN" dirty="0"/>
              <a:t>https://www.commonhealth.com.tw/article/80573</a:t>
            </a:r>
            <a:endParaRPr dirty="0"/>
          </a:p>
        </p:txBody>
      </p:sp>
      <p:pic>
        <p:nvPicPr>
          <p:cNvPr id="614" name="Google Shape;614;g19ddf9ddf61_0_53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4106" y="2190724"/>
            <a:ext cx="3895788" cy="234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9ddf9ddf61_0_54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竟然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20" name="Google Shape;620;g19ddf9ddf61_0_545"/>
          <p:cNvSpPr txBox="1"/>
          <p:nvPr/>
        </p:nvSpPr>
        <p:spPr>
          <a:xfrm>
            <a:off x="1479552" y="1206894"/>
            <a:ext cx="6731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天氣</a:t>
            </a:r>
            <a:r>
              <a:rPr lang="en-US" altLang="zh-TW" dirty="0">
                <a:sym typeface="Microsoft YaHei"/>
              </a:rPr>
              <a:t>______</a:t>
            </a:r>
            <a:r>
              <a:rPr lang="zh-CN" altLang="en-US" dirty="0">
                <a:sym typeface="Microsoft YaHei"/>
              </a:rPr>
              <a:t>，他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竟然</a:t>
            </a:r>
            <a:r>
              <a:rPr lang="en-US" altLang="zh-TW" dirty="0">
                <a:sym typeface="Microsoft YaHei"/>
              </a:rPr>
              <a:t>______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sp>
        <p:nvSpPr>
          <p:cNvPr id="621" name="Google Shape;621;g19ddf9ddf61_0_545"/>
          <p:cNvSpPr txBox="1"/>
          <p:nvPr/>
        </p:nvSpPr>
        <p:spPr>
          <a:xfrm>
            <a:off x="3675637" y="4679906"/>
            <a:ext cx="5112675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900" b="1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CN" dirty="0"/>
              <a:t>https://www.businesstoday.com.tw/article/category/80392/post/202011200019/</a:t>
            </a:r>
            <a:endParaRPr dirty="0"/>
          </a:p>
        </p:txBody>
      </p:sp>
      <p:pic>
        <p:nvPicPr>
          <p:cNvPr id="622" name="Google Shape;622;g19ddf9ddf61_0_54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0400" y="2091832"/>
            <a:ext cx="378315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3" name="Google Shape;623;g19ddf9ddf61_0_545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0450" y="2091832"/>
            <a:ext cx="229950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19ddf9ddf61_0_563"/>
          <p:cNvSpPr txBox="1"/>
          <p:nvPr/>
        </p:nvSpPr>
        <p:spPr>
          <a:xfrm>
            <a:off x="2269799" y="2063850"/>
            <a:ext cx="4604400" cy="10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西红柿</a:t>
            </a:r>
            <a:r>
              <a:rPr lang="en-US" altLang="zh-CN" dirty="0">
                <a:sym typeface="Microsoft YaHei"/>
              </a:rPr>
              <a:t>/</a:t>
            </a:r>
            <a:r>
              <a:rPr lang="zh-CN" altLang="en-US" dirty="0">
                <a:sym typeface="Microsoft YaHei"/>
              </a:rPr>
              <a:t>番</a:t>
            </a:r>
            <a:r>
              <a:rPr lang="zh-CN" altLang="en-US" spc="0" dirty="0">
                <a:sym typeface="Microsoft YaHei"/>
              </a:rPr>
              <a:t>茄</a:t>
            </a:r>
            <a:endParaRPr spc="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9ddf9ddf61_0_56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西红柿</a:t>
            </a:r>
            <a:r>
              <a:rPr lang="en-US" altLang="zh-CN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/</a:t>
            </a:r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番茄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34" name="Google Shape;634;g19ddf9ddf61_0_567"/>
          <p:cNvSpPr txBox="1"/>
          <p:nvPr/>
        </p:nvSpPr>
        <p:spPr>
          <a:xfrm>
            <a:off x="1555789" y="2571750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他很喜欢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西红柿</a:t>
            </a:r>
            <a:r>
              <a:rPr lang="zh-CN" altLang="en-US" dirty="0">
                <a:sym typeface="Microsoft YaHei"/>
              </a:rPr>
              <a:t>做的料理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9ddf9ddf61_0_57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西红柿</a:t>
            </a:r>
            <a:r>
              <a:rPr lang="en-US" altLang="zh-CN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/</a:t>
            </a:r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番茄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40" name="Google Shape;640;g19ddf9ddf61_0_575"/>
          <p:cNvSpPr txBox="1"/>
          <p:nvPr/>
        </p:nvSpPr>
        <p:spPr>
          <a:xfrm>
            <a:off x="1555789" y="2183224"/>
            <a:ext cx="603242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番茄</a:t>
            </a:r>
            <a:r>
              <a:rPr lang="zh-CN" altLang="en-US" dirty="0">
                <a:sym typeface="Microsoft YaHei"/>
              </a:rPr>
              <a:t>酱是他最喜欢的东西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ym typeface="Microsoft YaHei"/>
              </a:rPr>
              <a:t>他吃什么都可以加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番茄</a:t>
            </a:r>
            <a:r>
              <a:rPr lang="zh-CN" altLang="en-US" dirty="0">
                <a:sym typeface="Microsoft YaHei"/>
              </a:rPr>
              <a:t>酱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9ddf9ddf61_0_58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西红柿</a:t>
            </a:r>
            <a:r>
              <a:rPr lang="en-US" altLang="zh-CN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/</a:t>
            </a:r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番茄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46" name="Google Shape;646;g19ddf9ddf61_0_581"/>
          <p:cNvSpPr txBox="1"/>
          <p:nvPr/>
        </p:nvSpPr>
        <p:spPr>
          <a:xfrm>
            <a:off x="3756647" y="2338789"/>
            <a:ext cx="5086263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在台湾南部</a:t>
            </a:r>
            <a:endParaRPr sz="2800" dirty="0">
              <a:solidFill>
                <a:schemeClr val="bg2"/>
              </a:solidFill>
              <a:sym typeface="Microsoft YaHei"/>
            </a:endParaRPr>
          </a:p>
          <a:p>
            <a:pPr algn="l"/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有些人会将</a:t>
            </a:r>
            <a:r>
              <a:rPr lang="zh-CN" altLang="en-US" sz="2800" dirty="0">
                <a:sym typeface="Microsoft YaHei"/>
              </a:rPr>
              <a:t>番茄</a:t>
            </a:r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蘸酱油吃</a:t>
            </a:r>
            <a:r>
              <a:rPr lang="zh-TW" altLang="en-US" sz="2800" dirty="0">
                <a:solidFill>
                  <a:schemeClr val="bg2"/>
                </a:solidFill>
                <a:sym typeface="Microsoft YaHei"/>
              </a:rPr>
              <a:t>。</a:t>
            </a:r>
            <a:endParaRPr sz="2800"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647" name="Google Shape;647;g19ddf9ddf61_0_58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84" y="1891800"/>
            <a:ext cx="3047310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Google Shape;648;g19ddf9ddf61_0_581"/>
          <p:cNvSpPr txBox="1"/>
          <p:nvPr/>
        </p:nvSpPr>
        <p:spPr>
          <a:xfrm>
            <a:off x="55036" y="4112438"/>
            <a:ext cx="3896606" cy="507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900" b="1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en-US" altLang="zh-CN" sz="700" dirty="0"/>
              <a:t>https://cookpad.com/tw/%E9%A3%9F%E8%AD%9C/12572012-%E5%8F%A4%E6%97%A9%E5%91%B3%E4%B9%8B%E8%96%91%E6%B1%81%E7%89%9B%E8%95%83%E8%8C%84</a:t>
            </a:r>
            <a:endParaRPr sz="7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9ddf9ddf61_0_8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西红柿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/</a:t>
            </a:r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番茄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54" name="Google Shape;654;g19ddf9ddf61_0_836"/>
          <p:cNvSpPr txBox="1"/>
          <p:nvPr/>
        </p:nvSpPr>
        <p:spPr>
          <a:xfrm>
            <a:off x="1555789" y="2571750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你最喜欢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番茄</a:t>
            </a:r>
            <a:r>
              <a:rPr lang="zh-CN" altLang="en-US" dirty="0">
                <a:sym typeface="Microsoft YaHei"/>
              </a:rPr>
              <a:t>的什么料理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9ddf9ddf61_0_84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西红柿</a:t>
            </a:r>
            <a:r>
              <a:rPr lang="en-US" altLang="zh-CN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/</a:t>
            </a:r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番茄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60" name="Google Shape;660;g19ddf9ddf61_0_845"/>
          <p:cNvSpPr txBox="1"/>
          <p:nvPr/>
        </p:nvSpPr>
        <p:spPr>
          <a:xfrm>
            <a:off x="157971" y="2571750"/>
            <a:ext cx="882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ym typeface="Microsoft YaHei"/>
              </a:rPr>
              <a:t>你觉得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番茄</a:t>
            </a:r>
            <a:r>
              <a:rPr lang="zh-CN" altLang="en-US" sz="2800" dirty="0">
                <a:sym typeface="Microsoft YaHei"/>
              </a:rPr>
              <a:t>应该做成甜的料理还是咸的料理</a:t>
            </a:r>
            <a:r>
              <a:rPr lang="zh-CN" altLang="en-US" sz="2800" spc="0" dirty="0">
                <a:sym typeface="Microsoft YaHei"/>
              </a:rPr>
              <a:t>？</a:t>
            </a:r>
            <a:endParaRPr sz="2800"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9ddf9ddf61_0_38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果汁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93" name="Google Shape;493;g19ddf9ddf61_0_388"/>
          <p:cNvSpPr txBox="1"/>
          <p:nvPr/>
        </p:nvSpPr>
        <p:spPr>
          <a:xfrm>
            <a:off x="1312141" y="2095794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在餐厅点饮料时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你比较喜欢点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果汁</a:t>
            </a:r>
            <a:r>
              <a:rPr lang="zh-CN" altLang="en-US" dirty="0">
                <a:sym typeface="Microsoft YaHei"/>
              </a:rPr>
              <a:t>还是啤酒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19ddf9ddf61_0_591"/>
          <p:cNvSpPr txBox="1"/>
          <p:nvPr/>
        </p:nvSpPr>
        <p:spPr>
          <a:xfrm>
            <a:off x="1421940" y="2063850"/>
            <a:ext cx="63001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百分之</a:t>
            </a:r>
            <a:r>
              <a:rPr lang="en-US" altLang="zh-CN" dirty="0">
                <a:sym typeface="Microsoft YaHei"/>
              </a:rPr>
              <a:t>Numbe</a:t>
            </a:r>
            <a:r>
              <a:rPr lang="en-US" altLang="zh-CN" spc="0" dirty="0">
                <a:sym typeface="Microsoft YaHei"/>
              </a:rPr>
              <a:t>r</a:t>
            </a:r>
            <a:endParaRPr spc="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g19ddf9ddf61_0_595" descr="光泉100%蘋果綜合果汁200ml(6入/組) - PChome 24h購物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1998" y="2790475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1" name="Google Shape;671;g19ddf9ddf61_0_59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百分之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Number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72" name="Google Shape;672;g19ddf9ddf61_0_595"/>
          <p:cNvSpPr txBox="1"/>
          <p:nvPr/>
        </p:nvSpPr>
        <p:spPr>
          <a:xfrm>
            <a:off x="337506" y="1195966"/>
            <a:ext cx="846898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2"/>
                </a:solidFill>
                <a:sym typeface="Microsoft YaHei"/>
              </a:rPr>
              <a:t>这瓶果汁</a:t>
            </a:r>
            <a:r>
              <a:rPr lang="zh-CN" altLang="en-US" dirty="0">
                <a:sym typeface="Microsoft YaHei"/>
              </a:rPr>
              <a:t>百分之</a:t>
            </a:r>
            <a:r>
              <a:rPr lang="zh-CN" altLang="en-US" dirty="0">
                <a:solidFill>
                  <a:schemeClr val="accent5"/>
                </a:solidFill>
                <a:sym typeface="Microsoft YaHei"/>
              </a:rPr>
              <a:t>百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是用真的苹果做的，</a:t>
            </a:r>
            <a:endParaRPr dirty="0">
              <a:solidFill>
                <a:schemeClr val="bg2"/>
              </a:solidFill>
              <a:sym typeface="Microsoft YaHei"/>
            </a:endParaRPr>
          </a:p>
          <a:p>
            <a:r>
              <a:rPr lang="zh-CN" altLang="en-US" dirty="0">
                <a:solidFill>
                  <a:schemeClr val="bg2"/>
                </a:solidFill>
                <a:sym typeface="Microsoft YaHei"/>
              </a:rPr>
              <a:t>没有加苹果口味的化学东西</a:t>
            </a:r>
            <a:r>
              <a:rPr lang="zh-TW" altLang="en-US" spc="0" dirty="0">
                <a:solidFill>
                  <a:schemeClr val="bg2"/>
                </a:solidFill>
                <a:sym typeface="Microsoft YaHei"/>
              </a:rPr>
              <a:t>。</a:t>
            </a:r>
            <a:endParaRPr lang="en-US" altLang="zh-CN" spc="0" dirty="0">
              <a:solidFill>
                <a:schemeClr val="bg2"/>
              </a:solidFill>
              <a:sym typeface="Microsoft YaHe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g19ddf9ddf61_0_604" descr="白色磨毛打底衫T恤女四季款中長款圓領長袖寬松體恤衫1916-20211215 – Fashion Sho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8154" y="1779915"/>
            <a:ext cx="2718701" cy="27187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78" name="Google Shape;678;g19ddf9ddf61_0_60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百分之</a:t>
            </a:r>
            <a:r>
              <a:rPr lang="en-US" altLang="zh-CN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Number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79" name="Google Shape;679;g19ddf9ddf61_0_604"/>
          <p:cNvSpPr txBox="1"/>
          <p:nvPr/>
        </p:nvSpPr>
        <p:spPr>
          <a:xfrm>
            <a:off x="284276" y="2571750"/>
            <a:ext cx="5840060" cy="1135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sz="2400" dirty="0">
                <a:sym typeface="Microsoft YaHei"/>
              </a:rPr>
              <a:t>这件</a:t>
            </a:r>
            <a:r>
              <a:rPr lang="en-US" altLang="zh-CN" sz="2400" dirty="0">
                <a:sym typeface="Microsoft YaHei"/>
              </a:rPr>
              <a:t>T</a:t>
            </a:r>
            <a:r>
              <a:rPr lang="zh-CN" altLang="en-US" sz="2400" dirty="0">
                <a:sym typeface="Microsoft YaHei"/>
              </a:rPr>
              <a:t>恤衫</a:t>
            </a:r>
            <a:r>
              <a:rPr lang="zh-CN" altLang="en-US" sz="2400" u="sng" dirty="0">
                <a:solidFill>
                  <a:schemeClr val="accent1"/>
                </a:solidFill>
                <a:sym typeface="Microsoft YaHei"/>
              </a:rPr>
              <a:t>百分之</a:t>
            </a:r>
            <a:r>
              <a:rPr lang="zh-CN" altLang="en-US" sz="2400" u="sng" dirty="0">
                <a:solidFill>
                  <a:schemeClr val="accent5"/>
                </a:solidFill>
                <a:sym typeface="Microsoft YaHei"/>
              </a:rPr>
              <a:t>八十</a:t>
            </a:r>
            <a:r>
              <a:rPr lang="zh-CN" altLang="en-US" sz="2400" dirty="0">
                <a:sym typeface="Microsoft YaHei"/>
              </a:rPr>
              <a:t>是棉做的，</a:t>
            </a:r>
            <a:endParaRPr sz="2400" dirty="0">
              <a:sym typeface="Microsoft YaHei"/>
            </a:endParaRPr>
          </a:p>
          <a:p>
            <a:pPr algn="l"/>
            <a:r>
              <a:rPr lang="zh-CN" altLang="en-US" sz="2400" dirty="0">
                <a:sym typeface="Microsoft YaHei"/>
              </a:rPr>
              <a:t>剩下的是别的东西</a:t>
            </a:r>
            <a:endParaRPr sz="2400" dirty="0">
              <a:sym typeface="Microsoft YaHei"/>
            </a:endParaRPr>
          </a:p>
        </p:txBody>
      </p:sp>
      <p:sp>
        <p:nvSpPr>
          <p:cNvPr id="680" name="Google Shape;680;g19ddf9ddf61_0_604"/>
          <p:cNvSpPr txBox="1"/>
          <p:nvPr/>
        </p:nvSpPr>
        <p:spPr>
          <a:xfrm>
            <a:off x="2598625" y="2112919"/>
            <a:ext cx="1397100" cy="774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2400" b="1" dirty="0">
                <a:solidFill>
                  <a:schemeClr val="bg2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(80%)</a:t>
            </a:r>
            <a:endParaRPr sz="2400" b="1" dirty="0">
              <a:solidFill>
                <a:schemeClr val="bg2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19ddf9ddf61_0_85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百分之</a:t>
            </a:r>
            <a:r>
              <a:rPr lang="en-US" altLang="zh-CN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Number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87" name="Google Shape;687;g19ddf9ddf61_0_851"/>
          <p:cNvSpPr txBox="1"/>
          <p:nvPr/>
        </p:nvSpPr>
        <p:spPr>
          <a:xfrm>
            <a:off x="2286763" y="1335007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她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百分之</a:t>
            </a:r>
            <a:r>
              <a:rPr lang="zh-CN" altLang="en-US" dirty="0">
                <a:solidFill>
                  <a:schemeClr val="accent5"/>
                </a:solidFill>
                <a:sym typeface="Microsoft YaHei"/>
              </a:rPr>
              <a:t>百</a:t>
            </a:r>
            <a:r>
              <a:rPr lang="zh-CN" altLang="en-US" dirty="0">
                <a:sym typeface="Microsoft YaHei"/>
              </a:rPr>
              <a:t>在说谎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688" name="Google Shape;688;g19ddf9ddf61_0_85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1527" y="2220689"/>
            <a:ext cx="3780945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9ddf9ddf61_0_615"/>
          <p:cNvSpPr txBox="1"/>
          <p:nvPr/>
        </p:nvSpPr>
        <p:spPr>
          <a:xfrm>
            <a:off x="3671753" y="2063850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皮</a:t>
            </a:r>
            <a:r>
              <a:rPr lang="zh-CN" altLang="en-US" spc="0" dirty="0">
                <a:sym typeface="Microsoft YaHei"/>
              </a:rPr>
              <a:t>肤</a:t>
            </a:r>
            <a:endParaRPr spc="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19ddf9ddf61_0_6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皮肤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699" name="Google Shape;699;g19ddf9ddf61_0_619"/>
          <p:cNvSpPr txBox="1"/>
          <p:nvPr/>
        </p:nvSpPr>
        <p:spPr>
          <a:xfrm>
            <a:off x="626669" y="1740408"/>
            <a:ext cx="4467890" cy="26015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24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ym typeface="Microsoft YaHei"/>
              </a:rPr>
              <a:t>他戴着口罩去海边玩</a:t>
            </a:r>
            <a:r>
              <a:rPr lang="zh-CN" altLang="en-US" sz="2800" spc="0" dirty="0">
                <a:sym typeface="Microsoft YaHei"/>
              </a:rPr>
              <a:t>，</a:t>
            </a:r>
            <a:endParaRPr sz="2800" spc="0" dirty="0">
              <a:sym typeface="Microsoft YaHei"/>
            </a:endParaRPr>
          </a:p>
          <a:p>
            <a:r>
              <a:rPr lang="zh-CN" altLang="en-US" sz="2800" dirty="0">
                <a:sym typeface="Microsoft YaHei"/>
              </a:rPr>
              <a:t>回来的时候除了</a:t>
            </a:r>
            <a:endParaRPr lang="en-US" altLang="zh-CN" sz="2800" dirty="0">
              <a:sym typeface="Microsoft YaHei"/>
            </a:endParaRPr>
          </a:p>
          <a:p>
            <a:r>
              <a:rPr lang="zh-CN" altLang="en-US" sz="2800" dirty="0">
                <a:sym typeface="Microsoft YaHei"/>
              </a:rPr>
              <a:t>嘴巴旁边的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皮肤</a:t>
            </a:r>
            <a:r>
              <a:rPr lang="zh-CN" altLang="en-US" sz="2800" dirty="0">
                <a:sym typeface="Microsoft YaHei"/>
              </a:rPr>
              <a:t>以外</a:t>
            </a:r>
            <a:r>
              <a:rPr lang="zh-CN" altLang="en-US" sz="2800" spc="0" dirty="0">
                <a:sym typeface="Microsoft YaHei"/>
              </a:rPr>
              <a:t>，</a:t>
            </a:r>
            <a:endParaRPr sz="2800" spc="0" dirty="0">
              <a:sym typeface="Microsoft YaHei"/>
            </a:endParaRPr>
          </a:p>
          <a:p>
            <a:r>
              <a:rPr lang="zh-CN" altLang="en-US" sz="2800" dirty="0">
                <a:sym typeface="Microsoft YaHei"/>
              </a:rPr>
              <a:t>都变黑了</a:t>
            </a:r>
            <a:r>
              <a:rPr lang="zh-TW" altLang="en-US" sz="2800" spc="0" dirty="0">
                <a:sym typeface="Microsoft YaHei"/>
              </a:rPr>
              <a:t>。</a:t>
            </a:r>
            <a:endParaRPr sz="2800" spc="0" dirty="0">
              <a:sym typeface="Microsoft YaHei"/>
            </a:endParaRPr>
          </a:p>
        </p:txBody>
      </p:sp>
      <p:pic>
        <p:nvPicPr>
          <p:cNvPr id="700" name="Google Shape;700;g19ddf9ddf61_0_619" descr="皮肤晒黑了怎么快速白回来？一次性告诉你，快速白回来的全部方法_腾讯新闻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3375" y="1781181"/>
            <a:ext cx="2464502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19ddf9ddf61_0_6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皮肤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06" name="Google Shape;706;g19ddf9ddf61_0_629"/>
          <p:cNvSpPr txBox="1"/>
          <p:nvPr/>
        </p:nvSpPr>
        <p:spPr>
          <a:xfrm>
            <a:off x="1555789" y="2571750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你平时如何保养你的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皮肤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9ddf9ddf61_0_63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皮肤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12" name="Google Shape;712;g19ddf9ddf61_0_636"/>
          <p:cNvSpPr txBox="1"/>
          <p:nvPr/>
        </p:nvSpPr>
        <p:spPr>
          <a:xfrm>
            <a:off x="1068477" y="1479610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皮肤</a:t>
            </a:r>
            <a:r>
              <a:rPr lang="zh-CN" altLang="en-US" dirty="0">
                <a:sym typeface="Microsoft YaHei"/>
              </a:rPr>
              <a:t>有对什么东西过敏吗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sp>
        <p:nvSpPr>
          <p:cNvPr id="713" name="Google Shape;713;g19ddf9ddf61_0_636"/>
          <p:cNvSpPr txBox="1"/>
          <p:nvPr/>
        </p:nvSpPr>
        <p:spPr>
          <a:xfrm>
            <a:off x="5018875" y="200126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 spc="300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guò mǐ</a:t>
            </a:r>
            <a:r>
              <a:rPr lang="zh-CN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 </a:t>
            </a:r>
            <a:endParaRPr b="1" dirty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4" name="Google Shape;714;g19ddf9ddf61_0_636"/>
          <p:cNvSpPr txBox="1"/>
          <p:nvPr/>
        </p:nvSpPr>
        <p:spPr>
          <a:xfrm>
            <a:off x="5999200" y="1136042"/>
            <a:ext cx="103935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b="1" spc="300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allerg</a:t>
            </a:r>
            <a:r>
              <a:rPr lang="zh-CN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</a:t>
            </a:r>
            <a:endParaRPr b="1" dirty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15" name="Google Shape;715;g19ddf9ddf61_0_636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2000" y="2340000"/>
            <a:ext cx="252000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19ddf9ddf61_0_649"/>
          <p:cNvSpPr txBox="1"/>
          <p:nvPr/>
        </p:nvSpPr>
        <p:spPr>
          <a:xfrm>
            <a:off x="3671753" y="2063850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好</a:t>
            </a:r>
            <a:r>
              <a:rPr lang="zh-CN" altLang="en-US" spc="0" dirty="0">
                <a:sym typeface="Microsoft YaHei"/>
              </a:rPr>
              <a:t>处</a:t>
            </a:r>
            <a:endParaRPr spc="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9ddf9ddf61_0_65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好处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26" name="Google Shape;726;g19ddf9ddf61_0_653"/>
          <p:cNvSpPr txBox="1"/>
          <p:nvPr/>
        </p:nvSpPr>
        <p:spPr>
          <a:xfrm>
            <a:off x="972071" y="1159005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比起走路看手机，他更喜欢看书，</a:t>
            </a:r>
            <a:endParaRPr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他觉得带书出门有很多的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好处</a:t>
            </a:r>
            <a:r>
              <a:rPr lang="zh-CN" altLang="en-US" dirty="0">
                <a:sym typeface="Microsoft YaHei"/>
              </a:rPr>
              <a:t>。</a:t>
            </a:r>
            <a:endParaRPr dirty="0">
              <a:sym typeface="Microsoft YaHei"/>
            </a:endParaRPr>
          </a:p>
        </p:txBody>
      </p:sp>
      <p:pic>
        <p:nvPicPr>
          <p:cNvPr id="727" name="Google Shape;727;g19ddf9ddf61_0_65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3860648" y="2766560"/>
            <a:ext cx="1717203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9ddf9ddf61_0_39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果汁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499" name="Google Shape;499;g19ddf9ddf61_0_395"/>
          <p:cNvSpPr txBox="1"/>
          <p:nvPr/>
        </p:nvSpPr>
        <p:spPr>
          <a:xfrm>
            <a:off x="337508" y="1236162"/>
            <a:ext cx="8469000" cy="585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你喜欢喝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果汁</a:t>
            </a:r>
            <a:r>
              <a:rPr lang="zh-CN" altLang="en-US" dirty="0">
                <a:sym typeface="Microsoft YaHei"/>
              </a:rPr>
              <a:t>还是手摇饮料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500" name="Google Shape;500;g19ddf9ddf61_0_39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1290" y="2037286"/>
            <a:ext cx="480142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1" name="Google Shape;501;g19ddf9ddf61_0_395"/>
          <p:cNvSpPr txBox="1"/>
          <p:nvPr/>
        </p:nvSpPr>
        <p:spPr>
          <a:xfrm>
            <a:off x="4303375" y="4619735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sz="800" b="1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 pitchFamily="34" charset="0"/>
              </a:rPr>
              <a:t>https://today.line.me/tw/v2/article/xo35ow</a:t>
            </a:r>
            <a:endParaRPr sz="800" b="1" dirty="0">
              <a:solidFill>
                <a:schemeClr val="accent5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19ddf9ddf61_0_66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好处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33" name="Google Shape;733;g19ddf9ddf61_0_663"/>
          <p:cNvSpPr txBox="1"/>
          <p:nvPr/>
        </p:nvSpPr>
        <p:spPr>
          <a:xfrm>
            <a:off x="1799446" y="1142440"/>
            <a:ext cx="554510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他本来想拒绝他们的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但他们给的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好处</a:t>
            </a:r>
            <a:r>
              <a:rPr lang="zh-CN" altLang="en-US" dirty="0">
                <a:sym typeface="Microsoft YaHei"/>
              </a:rPr>
              <a:t>太多了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734" name="Google Shape;734;g19ddf9ddf61_0_66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512" y="2862780"/>
            <a:ext cx="2572975" cy="19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9ddf9ddf61_0_67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好处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40" name="Google Shape;740;g19ddf9ddf61_0_671"/>
          <p:cNvSpPr txBox="1"/>
          <p:nvPr/>
        </p:nvSpPr>
        <p:spPr>
          <a:xfrm>
            <a:off x="1350593" y="1491557"/>
            <a:ext cx="6442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>
                <a:sym typeface="Microsoft YaHei"/>
              </a:rPr>
              <a:t>保持运动的习惯有什么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好处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741" name="Google Shape;741;g19ddf9ddf61_0_67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7749" y="2293878"/>
            <a:ext cx="3068475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19ddf9ddf61_0_67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好处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47" name="Google Shape;747;g19ddf9ddf61_0_679"/>
          <p:cNvSpPr txBox="1"/>
          <p:nvPr/>
        </p:nvSpPr>
        <p:spPr>
          <a:xfrm>
            <a:off x="1068477" y="1452588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偶尔旅行对你来说有什么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好处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748" name="Google Shape;748;g19ddf9ddf61_0_67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1625" y="2303452"/>
            <a:ext cx="222075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9ddf9ddf61_0_687"/>
          <p:cNvSpPr txBox="1"/>
          <p:nvPr/>
        </p:nvSpPr>
        <p:spPr>
          <a:xfrm>
            <a:off x="4094946" y="206385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pc="0">
                <a:sym typeface="Microsoft YaHei"/>
              </a:rPr>
              <a:t>尝</a:t>
            </a:r>
            <a:endParaRPr spc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19ddf9ddf61_0_69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尝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59" name="Google Shape;759;g19ddf9ddf61_0_691"/>
          <p:cNvSpPr txBox="1"/>
          <p:nvPr/>
        </p:nvSpPr>
        <p:spPr>
          <a:xfrm>
            <a:off x="581164" y="2081982"/>
            <a:ext cx="798167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他想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尝尝</a:t>
            </a:r>
            <a:r>
              <a:rPr lang="zh-CN" altLang="en-US" dirty="0">
                <a:sym typeface="Microsoft YaHei"/>
              </a:rPr>
              <a:t>这间中国餐馆ㄦ的中国菜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看看地不地道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9ddf9ddf61_0_70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尝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65" name="Google Shape;765;g19ddf9ddf61_0_702"/>
          <p:cNvSpPr txBox="1"/>
          <p:nvPr/>
        </p:nvSpPr>
        <p:spPr>
          <a:xfrm>
            <a:off x="337500" y="2571750"/>
            <a:ext cx="8469000" cy="585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什么亚洲料理是你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尝</a:t>
            </a:r>
            <a:r>
              <a:rPr lang="zh-CN" altLang="en-US" dirty="0">
                <a:sym typeface="Microsoft YaHei"/>
              </a:rPr>
              <a:t>过印象最深刻的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9ddf9ddf61_0_7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尝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71" name="Google Shape;771;g19ddf9ddf61_0_713"/>
          <p:cNvSpPr txBox="1"/>
          <p:nvPr/>
        </p:nvSpPr>
        <p:spPr>
          <a:xfrm>
            <a:off x="824820" y="2571750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尝</a:t>
            </a:r>
            <a:r>
              <a:rPr lang="zh-CN" altLang="en-US" dirty="0">
                <a:sym typeface="Microsoft YaHei"/>
              </a:rPr>
              <a:t>过臭豆腐、皮蛋或是鸡脚吗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9ddf9ddf61_0_687"/>
          <p:cNvSpPr txBox="1"/>
          <p:nvPr/>
        </p:nvSpPr>
        <p:spPr>
          <a:xfrm>
            <a:off x="4094946" y="206385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pc="0" dirty="0">
                <a:sym typeface="Microsoft YaHei"/>
              </a:rPr>
              <a:t>倍</a:t>
            </a:r>
          </a:p>
        </p:txBody>
      </p:sp>
    </p:spTree>
    <p:extLst>
      <p:ext uri="{BB962C8B-B14F-4D97-AF65-F5344CB8AC3E}">
        <p14:creationId xmlns:p14="http://schemas.microsoft.com/office/powerpoint/2010/main" val="1032503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19ddf9ddf61_0_71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倍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78" name="Google Shape;778;g19ddf9ddf61_0_719"/>
          <p:cNvSpPr txBox="1"/>
          <p:nvPr/>
        </p:nvSpPr>
        <p:spPr>
          <a:xfrm>
            <a:off x="2774072" y="2140597"/>
            <a:ext cx="3595856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五的六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倍</a:t>
            </a:r>
            <a:r>
              <a:rPr lang="zh-CN" altLang="en-US" dirty="0">
                <a:sym typeface="Microsoft YaHei"/>
              </a:rPr>
              <a:t>是三十</a:t>
            </a:r>
            <a:endParaRPr dirty="0">
              <a:sym typeface="Microsoft YaHei"/>
            </a:endParaRPr>
          </a:p>
          <a:p>
            <a:r>
              <a:rPr lang="en-US" altLang="zh-CN" dirty="0">
                <a:sym typeface="Microsoft YaHei"/>
              </a:rPr>
              <a:t>5 x 6 </a:t>
            </a:r>
            <a:r>
              <a:rPr lang="zh-CN" altLang="en-US" dirty="0">
                <a:sym typeface="Microsoft YaHei"/>
              </a:rPr>
              <a:t>＝ </a:t>
            </a:r>
            <a:r>
              <a:rPr lang="en-US" altLang="zh-CN" dirty="0">
                <a:sym typeface="Microsoft YaHei"/>
              </a:rPr>
              <a:t>30</a:t>
            </a:r>
            <a:endParaRPr dirty="0">
              <a:sym typeface="Microsoft YaHe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19ddf9ddf61_0_72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倍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84" name="Google Shape;784;g19ddf9ddf61_0_726"/>
          <p:cNvSpPr txBox="1"/>
          <p:nvPr/>
        </p:nvSpPr>
        <p:spPr>
          <a:xfrm>
            <a:off x="1068477" y="1339453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瑞士可乐的价钱是这里的十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倍</a:t>
            </a:r>
            <a:r>
              <a:rPr lang="zh-TW" altLang="en-US" dirty="0">
                <a:sym typeface="Microsoft YaHei"/>
              </a:rPr>
              <a:t>！</a:t>
            </a:r>
            <a:endParaRPr dirty="0">
              <a:sym typeface="Microsoft YaHei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9133D56-912E-5074-98AE-D954C489B8A7}"/>
              </a:ext>
            </a:extLst>
          </p:cNvPr>
          <p:cNvGrpSpPr/>
          <p:nvPr/>
        </p:nvGrpSpPr>
        <p:grpSpPr>
          <a:xfrm>
            <a:off x="396007" y="2229581"/>
            <a:ext cx="8351986" cy="2515468"/>
            <a:chOff x="396007" y="2284207"/>
            <a:chExt cx="8351986" cy="2515468"/>
          </a:xfrm>
        </p:grpSpPr>
        <p:sp>
          <p:nvSpPr>
            <p:cNvPr id="786" name="Google Shape;786;g19ddf9ddf61_0_726"/>
            <p:cNvSpPr txBox="1"/>
            <p:nvPr/>
          </p:nvSpPr>
          <p:spPr>
            <a:xfrm>
              <a:off x="3912300" y="2284207"/>
              <a:ext cx="13194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b="1" spc="300" dirty="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20KC</a:t>
              </a:r>
              <a:endParaRPr b="1" spc="300" dirty="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sp>
          <p:nvSpPr>
            <p:cNvPr id="787" name="Google Shape;787;g19ddf9ddf61_0_726"/>
            <p:cNvSpPr txBox="1"/>
            <p:nvPr/>
          </p:nvSpPr>
          <p:spPr>
            <a:xfrm>
              <a:off x="6924147" y="2284207"/>
              <a:ext cx="1487700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CN" b="1" spc="300">
                  <a:solidFill>
                    <a:schemeClr val="accent5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Calibri"/>
                  <a:sym typeface="Calibri"/>
                </a:rPr>
                <a:t>200KC</a:t>
              </a:r>
              <a:endParaRPr b="1" spc="3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Calibri"/>
              </a:endParaRPr>
            </a:p>
          </p:txBody>
        </p:sp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8FFE5BC6-09AC-7DBC-B0F4-9A4910B3A150}"/>
                </a:ext>
              </a:extLst>
            </p:cNvPr>
            <p:cNvGrpSpPr/>
            <p:nvPr/>
          </p:nvGrpSpPr>
          <p:grpSpPr>
            <a:xfrm>
              <a:off x="396007" y="2639675"/>
              <a:ext cx="8351986" cy="2160000"/>
              <a:chOff x="396007" y="1491750"/>
              <a:chExt cx="8351986" cy="2160000"/>
            </a:xfrm>
          </p:grpSpPr>
          <p:pic>
            <p:nvPicPr>
              <p:cNvPr id="785" name="Google Shape;785;g19ddf9ddf61_0_726" descr="Coca Cola 可口可樂-蝴蝶結版(500ml) | 可樂/汽水/沙士| Yahoo奇摩購物中心"/>
              <p:cNvPicPr preferRelativeResize="0"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396007" y="1491750"/>
                <a:ext cx="2159992" cy="21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88" name="Google Shape;788;g19ddf9ddf61_0_726" descr="瑞士国旗- 维基百科，自由的百科全书"/>
              <p:cNvPicPr preferRelativeResize="0">
                <a:picLocks noChangeAspect="1"/>
              </p:cNvPicPr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588002" y="1491750"/>
                <a:ext cx="2159991" cy="21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789" name="Google Shape;789;g19ddf9ddf61_0_726" descr="捷克国旗简笔画步骤图_国旗简笔画"/>
              <p:cNvPicPr preferRelativeResize="0">
                <a:picLocks noChangeAspect="1"/>
              </p:cNvPicPr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952006" y="1491750"/>
                <a:ext cx="3239989" cy="21600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19ddf9ddf61_0_405"/>
          <p:cNvSpPr txBox="1"/>
          <p:nvPr/>
        </p:nvSpPr>
        <p:spPr>
          <a:xfrm>
            <a:off x="2764353" y="2063850"/>
            <a:ext cx="3615300" cy="10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售货</a:t>
            </a:r>
            <a:r>
              <a:rPr lang="zh-CN" altLang="en-US" spc="0" dirty="0">
                <a:sym typeface="Microsoft YaHei"/>
              </a:rPr>
              <a:t>员</a:t>
            </a:r>
            <a:endParaRPr spc="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19ddf9ddf61_0_86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倍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795" name="Google Shape;795;g19ddf9ddf61_0_862"/>
          <p:cNvSpPr txBox="1"/>
          <p:nvPr/>
        </p:nvSpPr>
        <p:spPr>
          <a:xfrm>
            <a:off x="337515" y="2158182"/>
            <a:ext cx="846898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虽然瑞士的麦当劳价钱是台湾的三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倍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但同时也可以得到三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倍</a:t>
            </a:r>
            <a:r>
              <a:rPr lang="zh-CN" altLang="en-US" dirty="0">
                <a:sym typeface="Microsoft YaHei"/>
              </a:rPr>
              <a:t>的快乐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9ddf9ddf61_0_87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倍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01" name="Google Shape;801;g19ddf9ddf61_0_873"/>
          <p:cNvSpPr txBox="1"/>
          <p:nvPr/>
        </p:nvSpPr>
        <p:spPr>
          <a:xfrm>
            <a:off x="771920" y="1449905"/>
            <a:ext cx="7600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美国的最低时薪是台灣的</a:t>
            </a:r>
            <a:r>
              <a:rPr lang="en-US" altLang="zh-TW" dirty="0">
                <a:sym typeface="Microsoft YaHei"/>
              </a:rPr>
              <a:t>______</a:t>
            </a:r>
            <a:r>
              <a:rPr lang="zh-CN" altLang="en-US" dirty="0">
                <a:sym typeface="Microsoft YaHei"/>
              </a:rPr>
              <a:t>。</a:t>
            </a:r>
            <a:endParaRPr dirty="0">
              <a:sym typeface="Microsoft YaHei"/>
            </a:endParaRPr>
          </a:p>
        </p:txBody>
      </p:sp>
      <p:sp>
        <p:nvSpPr>
          <p:cNvPr id="802" name="Google Shape;802;g19ddf9ddf61_0_873"/>
          <p:cNvSpPr txBox="1"/>
          <p:nvPr/>
        </p:nvSpPr>
        <p:spPr>
          <a:xfrm>
            <a:off x="2057920" y="2450485"/>
            <a:ext cx="1319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b="1" spc="3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</a:defRPr>
            </a:lvl1pPr>
          </a:lstStyle>
          <a:p>
            <a:r>
              <a:rPr lang="en-US" altLang="zh-CN" sz="1800">
                <a:sym typeface="Calibri"/>
              </a:rPr>
              <a:t>5</a:t>
            </a:r>
            <a:r>
              <a:rPr lang="en-US" altLang="zh-TW" sz="1800">
                <a:sym typeface="Calibri"/>
              </a:rPr>
              <a:t>0</a:t>
            </a:r>
            <a:r>
              <a:rPr lang="en-US" altLang="zh-CN" sz="1800">
                <a:sym typeface="Calibri"/>
              </a:rPr>
              <a:t>4</a:t>
            </a:r>
            <a:r>
              <a:rPr lang="en-US" altLang="zh-CN" sz="1800" dirty="0">
                <a:sym typeface="Calibri"/>
              </a:rPr>
              <a:t>KC</a:t>
            </a:r>
            <a:endParaRPr sz="1800" dirty="0">
              <a:sym typeface="Calibri"/>
            </a:endParaRPr>
          </a:p>
        </p:txBody>
      </p:sp>
      <p:pic>
        <p:nvPicPr>
          <p:cNvPr id="803" name="Google Shape;803;g19ddf9ddf61_0_873" descr="美国国旗- 维基百科，自由的百科全书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759" y="2926456"/>
            <a:ext cx="3417722" cy="18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4" name="Google Shape;804;g19ddf9ddf61_0_873" descr="中華民國國旗- 维基百科，自由的百科全书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35240" y="2926456"/>
            <a:ext cx="2700001" cy="18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5" name="Google Shape;805;g19ddf9ddf61_0_873"/>
          <p:cNvSpPr txBox="1"/>
          <p:nvPr/>
        </p:nvSpPr>
        <p:spPr>
          <a:xfrm>
            <a:off x="6125540" y="2450485"/>
            <a:ext cx="13194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b="1" spc="3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</a:defRPr>
            </a:lvl1pPr>
          </a:lstStyle>
          <a:p>
            <a:r>
              <a:rPr lang="en-US" altLang="zh-CN" sz="1800" dirty="0">
                <a:sym typeface="Calibri"/>
              </a:rPr>
              <a:t>168KC</a:t>
            </a:r>
            <a:endParaRPr sz="1800" dirty="0"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6A9E50F1-8CC9-AB9D-88AD-F9F7ECABB433}"/>
              </a:ext>
            </a:extLst>
          </p:cNvPr>
          <p:cNvGrpSpPr/>
          <p:nvPr/>
        </p:nvGrpSpPr>
        <p:grpSpPr>
          <a:xfrm>
            <a:off x="932002" y="1543500"/>
            <a:ext cx="7279995" cy="2880000"/>
            <a:chOff x="932002" y="1543500"/>
            <a:chExt cx="7279995" cy="2880000"/>
          </a:xfrm>
        </p:grpSpPr>
        <p:pic>
          <p:nvPicPr>
            <p:cNvPr id="812" name="Google Shape;812;g19ddf9ddf61_0_883" descr="中華民國國旗- 维基百科，自由的百科全书"/>
            <p:cNvPicPr preferRelativeResize="0">
              <a:picLocks noChangeAspect="1"/>
            </p:cNvPicPr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591996" y="2443500"/>
              <a:ext cx="1620001" cy="108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14" name="Google Shape;814;g19ddf9ddf61_0_883" descr="キャップ付きの牛乳パックのイラスト | かわいいフリー素材集 いらすとや"/>
            <p:cNvPicPr preferRelativeResize="0"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484008" y="1543500"/>
              <a:ext cx="2175986" cy="288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15" name="Google Shape;815;g19ddf9ddf61_0_883" descr="捷克国旗简笔画步骤图_国旗简笔画"/>
            <p:cNvPicPr preferRelativeResize="0">
              <a:picLocks noChangeAspect="1"/>
            </p:cNvPicPr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2002" y="2443500"/>
              <a:ext cx="1620004" cy="108000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0" name="Google Shape;810;g19ddf9ddf61_0_88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倍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11" name="Google Shape;811;g19ddf9ddf61_0_883"/>
          <p:cNvSpPr txBox="1"/>
          <p:nvPr/>
        </p:nvSpPr>
        <p:spPr>
          <a:xfrm>
            <a:off x="877404" y="3627401"/>
            <a:ext cx="1729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1800" b="1" spc="3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</a:defRPr>
            </a:lvl1pPr>
          </a:lstStyle>
          <a:p>
            <a:r>
              <a:rPr lang="en-US" altLang="zh-CN" dirty="0">
                <a:sym typeface="Calibri"/>
              </a:rPr>
              <a:t>30KC</a:t>
            </a:r>
            <a:endParaRPr dirty="0">
              <a:sym typeface="Calibri"/>
            </a:endParaRPr>
          </a:p>
        </p:txBody>
      </p:sp>
      <p:sp>
        <p:nvSpPr>
          <p:cNvPr id="813" name="Google Shape;813;g19ddf9ddf61_0_883"/>
          <p:cNvSpPr txBox="1"/>
          <p:nvPr/>
        </p:nvSpPr>
        <p:spPr>
          <a:xfrm>
            <a:off x="6537396" y="3627401"/>
            <a:ext cx="1729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1800" b="1" spc="300">
                <a:solidFill>
                  <a:schemeClr val="accent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</a:defRPr>
            </a:lvl1pPr>
          </a:lstStyle>
          <a:p>
            <a:r>
              <a:rPr lang="en-US" altLang="zh-CN" dirty="0">
                <a:sym typeface="Calibri"/>
              </a:rPr>
              <a:t>60KC</a:t>
            </a:r>
            <a:endParaRPr dirty="0"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9ddf9ddf61_0_687"/>
          <p:cNvSpPr txBox="1"/>
          <p:nvPr/>
        </p:nvSpPr>
        <p:spPr>
          <a:xfrm>
            <a:off x="4094946" y="2063850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spc="0" dirty="0">
                <a:sym typeface="Microsoft YaHei"/>
              </a:rPr>
              <a:t>轻</a:t>
            </a:r>
          </a:p>
        </p:txBody>
      </p:sp>
    </p:spTree>
    <p:extLst>
      <p:ext uri="{BB962C8B-B14F-4D97-AF65-F5344CB8AC3E}">
        <p14:creationId xmlns:p14="http://schemas.microsoft.com/office/powerpoint/2010/main" val="23833284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9ddf9ddf61_0_91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轻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21" name="Google Shape;821;g19ddf9ddf61_0_910"/>
          <p:cNvSpPr txBox="1"/>
          <p:nvPr/>
        </p:nvSpPr>
        <p:spPr>
          <a:xfrm>
            <a:off x="337507" y="1363836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她最近把论文写完了，压力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轻</a:t>
            </a:r>
            <a:r>
              <a:rPr lang="zh-CN" altLang="en-US" dirty="0">
                <a:sym typeface="Microsoft YaHei"/>
              </a:rPr>
              <a:t>了很多</a:t>
            </a:r>
            <a:r>
              <a:rPr lang="zh-TW" altLang="en-US" spc="0" dirty="0">
                <a:sym typeface="Microsoft YaHei"/>
              </a:rPr>
              <a:t>。</a:t>
            </a:r>
            <a:endParaRPr lang="en-US" altLang="zh-CN" spc="0" dirty="0">
              <a:sym typeface="Microsoft YaHei"/>
            </a:endParaRPr>
          </a:p>
        </p:txBody>
      </p:sp>
      <p:pic>
        <p:nvPicPr>
          <p:cNvPr id="822" name="Google Shape;822;g19ddf9ddf61_0_910" descr="壓力≠焦慮！專家詳解「2者關係」…7招輕鬆減輕煩惱| ETtoday健康雲| ETtoday新聞雲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3607" y="2278347"/>
            <a:ext cx="4176783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9ddf9ddf61_0_897"/>
          <p:cNvSpPr txBox="1"/>
          <p:nvPr/>
        </p:nvSpPr>
        <p:spPr>
          <a:xfrm>
            <a:off x="3671753" y="2063850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方</a:t>
            </a:r>
            <a:r>
              <a:rPr lang="zh-CN" altLang="en-US" spc="0" dirty="0">
                <a:sym typeface="Microsoft YaHei"/>
              </a:rPr>
              <a:t>面</a:t>
            </a:r>
            <a:endParaRPr spc="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9ddf9ddf61_0_90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方面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33" name="Google Shape;833;g19ddf9ddf61_0_901"/>
          <p:cNvSpPr txBox="1"/>
          <p:nvPr/>
        </p:nvSpPr>
        <p:spPr>
          <a:xfrm>
            <a:off x="1068477" y="1834537"/>
            <a:ext cx="7007046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这支手机在价格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方面</a:t>
            </a:r>
            <a:r>
              <a:rPr lang="zh-CN" altLang="en-US" dirty="0">
                <a:sym typeface="Microsoft YaHei"/>
              </a:rPr>
              <a:t>不算太贵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在质量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方面</a:t>
            </a:r>
            <a:r>
              <a:rPr lang="zh-CN" altLang="en-US" dirty="0">
                <a:sym typeface="Microsoft YaHei"/>
              </a:rPr>
              <a:t>也很不错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是一个很好的选择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19ddf9ddf61_0_92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方面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39" name="Google Shape;839;g19ddf9ddf61_0_921"/>
          <p:cNvSpPr txBox="1"/>
          <p:nvPr/>
        </p:nvSpPr>
        <p:spPr>
          <a:xfrm>
            <a:off x="1312133" y="2146957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你喜欢的明星</a:t>
            </a:r>
            <a:r>
              <a:rPr lang="en-US" altLang="zh-CN" dirty="0">
                <a:sym typeface="Microsoft YaHei"/>
              </a:rPr>
              <a:t>/</a:t>
            </a:r>
            <a:r>
              <a:rPr lang="zh-CN" altLang="en-US" dirty="0">
                <a:sym typeface="Microsoft YaHei"/>
              </a:rPr>
              <a:t>歌星</a:t>
            </a:r>
            <a:r>
              <a:rPr lang="en-US" altLang="zh-CN" dirty="0">
                <a:sym typeface="Microsoft YaHei"/>
              </a:rPr>
              <a:t>/</a:t>
            </a:r>
            <a:r>
              <a:rPr lang="zh-CN" altLang="en-US" dirty="0">
                <a:sym typeface="Microsoft YaHei"/>
              </a:rPr>
              <a:t>演员</a:t>
            </a:r>
            <a:endParaRPr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在哪个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方面</a:t>
            </a:r>
            <a:r>
              <a:rPr lang="zh-CN" altLang="en-US" dirty="0">
                <a:sym typeface="Microsoft YaHei"/>
              </a:rPr>
              <a:t>让你觉得很厉害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19ddf9ddf61_0_927"/>
          <p:cNvSpPr txBox="1"/>
          <p:nvPr/>
        </p:nvSpPr>
        <p:spPr>
          <a:xfrm>
            <a:off x="3671753" y="2063850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活</a:t>
            </a:r>
            <a:r>
              <a:rPr lang="zh-CN" altLang="en-US" spc="0" dirty="0">
                <a:sym typeface="Microsoft YaHei"/>
              </a:rPr>
              <a:t>动</a:t>
            </a:r>
            <a:endParaRPr spc="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19ddf9ddf61_0_93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活动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50" name="Google Shape;850;g19ddf9ddf61_0_931"/>
          <p:cNvSpPr txBox="1"/>
          <p:nvPr/>
        </p:nvSpPr>
        <p:spPr>
          <a:xfrm>
            <a:off x="1799446" y="1819297"/>
            <a:ext cx="5545108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她是一个很热情的人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而且很喜欢参加聚会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只要有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活动</a:t>
            </a:r>
            <a:r>
              <a:rPr lang="zh-CN" altLang="en-US" dirty="0">
                <a:sym typeface="Microsoft YaHei"/>
              </a:rPr>
              <a:t>她一定会去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9ddf9ddf61_0_40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售货员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12" name="Google Shape;512;g19ddf9ddf61_0_409"/>
          <p:cNvSpPr txBox="1"/>
          <p:nvPr/>
        </p:nvSpPr>
        <p:spPr>
          <a:xfrm>
            <a:off x="337500" y="1902912"/>
            <a:ext cx="8469000" cy="2308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售货员</a:t>
            </a:r>
            <a:r>
              <a:rPr lang="zh-CN" altLang="en-US" dirty="0">
                <a:sym typeface="Microsoft YaHei"/>
              </a:rPr>
              <a:t>除了负责买卖商店里的货物外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还要做公司的计划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并回答顾客的问题并帮助他们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9ddf9ddf61_0_93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活动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56" name="Google Shape;856;g19ddf9ddf61_0_939"/>
          <p:cNvSpPr txBox="1"/>
          <p:nvPr/>
        </p:nvSpPr>
        <p:spPr>
          <a:xfrm>
            <a:off x="1613216" y="1034100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他很喜欢逛卖场，</a:t>
            </a:r>
            <a:endParaRPr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因为可能会看到打折的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活动</a:t>
            </a:r>
            <a:r>
              <a:rPr lang="zh-CN" altLang="en-US" dirty="0">
                <a:sym typeface="Microsoft YaHei"/>
              </a:rPr>
              <a:t>。</a:t>
            </a:r>
            <a:endParaRPr dirty="0">
              <a:sym typeface="Microsoft YaHei"/>
            </a:endParaRPr>
          </a:p>
        </p:txBody>
      </p:sp>
      <p:pic>
        <p:nvPicPr>
          <p:cNvPr id="857" name="Google Shape;857;g19ddf9ddf61_0_939" descr="打折标签图片-打折标签设计素材-打折标签素材免费下载-万素网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95951" y="2723995"/>
            <a:ext cx="2954264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19ddf9ddf61_0_94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活动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63" name="Google Shape;863;g19ddf9ddf61_0_946"/>
          <p:cNvSpPr txBox="1"/>
          <p:nvPr/>
        </p:nvSpPr>
        <p:spPr>
          <a:xfrm>
            <a:off x="1799446" y="2571750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你不喜欢参加什么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活动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g19ddf9ddf61_0_95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活动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69" name="Google Shape;869;g19ddf9ddf61_0_952"/>
          <p:cNvSpPr txBox="1"/>
          <p:nvPr/>
        </p:nvSpPr>
        <p:spPr>
          <a:xfrm>
            <a:off x="2043102" y="1089100"/>
            <a:ext cx="505779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你通常是主办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活动</a:t>
            </a:r>
            <a:r>
              <a:rPr lang="zh-CN" altLang="en-US" dirty="0">
                <a:sym typeface="Microsoft YaHei"/>
              </a:rPr>
              <a:t>的</a:t>
            </a:r>
            <a:r>
              <a:rPr lang="zh-CN" altLang="en-US" spc="0" dirty="0">
                <a:sym typeface="Microsoft YaHei"/>
              </a:rPr>
              <a:t>人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还是被邀请的人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870" name="Google Shape;870;g19ddf9ddf61_0_95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108" y="2741050"/>
            <a:ext cx="411378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9ddf9ddf61_0_959"/>
          <p:cNvSpPr txBox="1"/>
          <p:nvPr/>
        </p:nvSpPr>
        <p:spPr>
          <a:xfrm>
            <a:off x="1665600" y="2063850"/>
            <a:ext cx="5812800" cy="10158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内</a:t>
            </a:r>
            <a:endParaRPr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19ddf9ddf61_0_96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内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81" name="Google Shape;881;g19ddf9ddf61_0_963"/>
          <p:cNvSpPr txBox="1"/>
          <p:nvPr/>
        </p:nvSpPr>
        <p:spPr>
          <a:xfrm>
            <a:off x="412040" y="1937333"/>
            <a:ext cx="5012400" cy="2308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/>
            <a:r>
              <a:rPr lang="zh-CN" altLang="en-US" dirty="0">
                <a:sym typeface="Microsoft YaHei"/>
              </a:rPr>
              <a:t>这家餐馆ㄦ今天的午餐</a:t>
            </a:r>
            <a:endParaRPr dirty="0">
              <a:sym typeface="Microsoft YaHei"/>
            </a:endParaRPr>
          </a:p>
          <a:p>
            <a:pPr algn="l"/>
            <a:r>
              <a:rPr lang="zh-CN" altLang="en-US" dirty="0">
                <a:sym typeface="Microsoft YaHei"/>
              </a:rPr>
              <a:t>做得非常糟糕，</a:t>
            </a:r>
            <a:endParaRPr dirty="0">
              <a:sym typeface="Microsoft YaHei"/>
            </a:endParaRPr>
          </a:p>
          <a:p>
            <a:pPr algn="l"/>
            <a:r>
              <a:rPr lang="zh-CN" altLang="en-US" dirty="0">
                <a:sym typeface="Microsoft YaHei"/>
              </a:rPr>
              <a:t>他一年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内</a:t>
            </a:r>
            <a:r>
              <a:rPr lang="zh-CN" altLang="en-US" dirty="0">
                <a:sym typeface="Microsoft YaHei"/>
              </a:rPr>
              <a:t>都不想来了。</a:t>
            </a:r>
            <a:endParaRPr dirty="0">
              <a:sym typeface="Microsoft YaHei"/>
            </a:endParaRPr>
          </a:p>
        </p:txBody>
      </p:sp>
      <p:pic>
        <p:nvPicPr>
          <p:cNvPr id="882" name="Google Shape;882;g19ddf9ddf61_0_96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2911" y="1291475"/>
            <a:ext cx="2699989" cy="36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19ddf9ddf61_0_97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zh-CN" b="1">
                <a:solidFill>
                  <a:schemeClr val="lt1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内</a:t>
            </a:r>
            <a:endParaRPr b="1">
              <a:solidFill>
                <a:schemeClr val="lt1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888" name="Google Shape;888;g19ddf9ddf61_0_973"/>
          <p:cNvSpPr txBox="1"/>
          <p:nvPr/>
        </p:nvSpPr>
        <p:spPr>
          <a:xfrm>
            <a:off x="317315" y="2288351"/>
            <a:ext cx="5057795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这个路口在一个小时</a:t>
            </a:r>
            <a:r>
              <a:rPr lang="zh-CN" altLang="en-US" spc="0" dirty="0">
                <a:solidFill>
                  <a:schemeClr val="accent1"/>
                </a:solidFill>
                <a:sym typeface="Microsoft YaHei"/>
              </a:rPr>
              <a:t>内</a:t>
            </a:r>
            <a:endParaRPr spc="0" dirty="0">
              <a:solidFill>
                <a:schemeClr val="accent1"/>
              </a:solidFill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发生了三起车祸</a:t>
            </a:r>
            <a:r>
              <a:rPr lang="zh-TW" altLang="en-US" dirty="0">
                <a:sym typeface="Microsoft YaHei"/>
              </a:rPr>
              <a:t>。</a:t>
            </a:r>
            <a:endParaRPr dirty="0">
              <a:sym typeface="Microsoft YaHei"/>
            </a:endParaRPr>
          </a:p>
        </p:txBody>
      </p:sp>
      <p:pic>
        <p:nvPicPr>
          <p:cNvPr id="889" name="Google Shape;889;g19ddf9ddf61_0_97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8575" y="1769676"/>
            <a:ext cx="320158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9ddf9ddf61_0_98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内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895" name="Google Shape;895;g19ddf9ddf61_0_981"/>
          <p:cNvSpPr txBox="1"/>
          <p:nvPr/>
        </p:nvSpPr>
        <p:spPr>
          <a:xfrm>
            <a:off x="1312132" y="1408607"/>
            <a:ext cx="6519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多少钱以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内</a:t>
            </a:r>
            <a:r>
              <a:rPr lang="zh-CN" altLang="en-US" dirty="0">
                <a:sym typeface="Microsoft YaHei"/>
              </a:rPr>
              <a:t>你会借钱给朋友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896" name="Google Shape;896;g19ddf9ddf61_0_98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2675" y="2280400"/>
            <a:ext cx="2450700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9ddf9ddf61_0_989"/>
          <p:cNvSpPr txBox="1"/>
          <p:nvPr/>
        </p:nvSpPr>
        <p:spPr>
          <a:xfrm>
            <a:off x="3671753" y="2063850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免</a:t>
            </a:r>
            <a:r>
              <a:rPr lang="zh-CN" altLang="en-US" spc="0" dirty="0">
                <a:sym typeface="Microsoft YaHei"/>
              </a:rPr>
              <a:t>费</a:t>
            </a:r>
            <a:endParaRPr spc="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g19ddf9ddf61_0_99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免费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07" name="Google Shape;907;g19ddf9ddf61_0_993"/>
          <p:cNvSpPr txBox="1"/>
          <p:nvPr/>
        </p:nvSpPr>
        <p:spPr>
          <a:xfrm>
            <a:off x="556050" y="1758325"/>
            <a:ext cx="8031900" cy="2308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ctr"/>
            <a:r>
              <a:rPr lang="zh-CN" altLang="en-US" dirty="0">
                <a:sym typeface="Microsoft YaHei"/>
              </a:rPr>
              <a:t>这家手机牌子最近推出了活动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 algn="ctr"/>
            <a:r>
              <a:rPr lang="zh-CN" altLang="en-US" dirty="0">
                <a:sym typeface="Microsoft YaHei"/>
              </a:rPr>
              <a:t>现在买他们家的手机不但有打折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pPr algn="ctr"/>
            <a:r>
              <a:rPr lang="zh-CN" altLang="en-US" dirty="0">
                <a:sym typeface="Microsoft YaHei"/>
              </a:rPr>
              <a:t>两年内出问题都能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免费</a:t>
            </a:r>
            <a:r>
              <a:rPr lang="zh-CN" altLang="en-US" dirty="0">
                <a:sym typeface="Microsoft YaHei"/>
              </a:rPr>
              <a:t>换新的给你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19ddf9ddf61_0_100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免费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13" name="Google Shape;913;g19ddf9ddf61_0_1003"/>
          <p:cNvSpPr txBox="1"/>
          <p:nvPr/>
        </p:nvSpPr>
        <p:spPr>
          <a:xfrm>
            <a:off x="580855" y="1064020"/>
            <a:ext cx="798167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他们为了吸引更多顾客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特别送了一些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免费</a:t>
            </a:r>
            <a:r>
              <a:rPr lang="zh-CN" altLang="en-US" dirty="0">
                <a:sym typeface="Microsoft YaHei"/>
              </a:rPr>
              <a:t>的试用品给路人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914" name="Google Shape;914;g19ddf9ddf61_0_1003" descr="定點發海報發傳單發DM-我愛你派報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2173" y="2746855"/>
            <a:ext cx="3379036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9ddf9ddf61_0_41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售货员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18" name="Google Shape;518;g19ddf9ddf61_0_417"/>
          <p:cNvSpPr txBox="1"/>
          <p:nvPr/>
        </p:nvSpPr>
        <p:spPr>
          <a:xfrm>
            <a:off x="1068477" y="2571750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你会想成为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售货员</a:t>
            </a:r>
            <a:r>
              <a:rPr lang="zh-CN" altLang="en-US" dirty="0">
                <a:sym typeface="Microsoft YaHei"/>
              </a:rPr>
              <a:t>吗？为什麽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19ddf9ddf61_0_101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免费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20" name="Google Shape;920;g19ddf9ddf61_0_1010"/>
          <p:cNvSpPr txBox="1"/>
          <p:nvPr/>
        </p:nvSpPr>
        <p:spPr>
          <a:xfrm>
            <a:off x="824820" y="2571750"/>
            <a:ext cx="7494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你认同「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免费</a:t>
            </a:r>
            <a:r>
              <a:rPr lang="zh-CN" altLang="en-US" dirty="0">
                <a:sym typeface="Microsoft YaHei"/>
              </a:rPr>
              <a:t>的最贵」这句话吗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g19ddf9ddf61_0_1017"/>
          <p:cNvSpPr txBox="1"/>
          <p:nvPr/>
        </p:nvSpPr>
        <p:spPr>
          <a:xfrm>
            <a:off x="3224516" y="2063850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修理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v</a:t>
            </a:r>
            <a:endParaRPr spc="0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9ddf9ddf61_0_102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修理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31" name="Google Shape;931;g19ddf9ddf61_0_1021"/>
          <p:cNvSpPr txBox="1"/>
          <p:nvPr/>
        </p:nvSpPr>
        <p:spPr>
          <a:xfrm>
            <a:off x="621712" y="1089100"/>
            <a:ext cx="798167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他的汽车坏掉了，他不会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修理</a:t>
            </a:r>
            <a:r>
              <a:rPr lang="zh-CN" altLang="en-US" dirty="0">
                <a:sym typeface="Microsoft YaHei"/>
              </a:rPr>
              <a:t>车子，</a:t>
            </a:r>
            <a:endParaRPr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也找不到人帮他修理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932" name="Google Shape;932;g19ddf9ddf61_0_1021" descr="车抛锚有什么原因,汽车抛锚的求救方法-电动邦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8962" y="2733350"/>
            <a:ext cx="330717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9ddf9ddf61_0_104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修理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38" name="Google Shape;938;g19ddf9ddf61_0_1043"/>
          <p:cNvSpPr txBox="1"/>
          <p:nvPr/>
        </p:nvSpPr>
        <p:spPr>
          <a:xfrm>
            <a:off x="1555785" y="1034100"/>
            <a:ext cx="6032421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这个时钟已经坏掉很久了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但是都没有拿去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修理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939" name="Google Shape;939;g19ddf9ddf61_0_1043" descr="時鐘壞的換機芯@ ROACH部落落:: 痞客邦::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1998" y="2695535"/>
            <a:ext cx="2879994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19ddf9ddf61_0_103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修理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45" name="Google Shape;945;g19ddf9ddf61_0_1032"/>
          <p:cNvSpPr txBox="1"/>
          <p:nvPr/>
        </p:nvSpPr>
        <p:spPr>
          <a:xfrm>
            <a:off x="1799444" y="1365137"/>
            <a:ext cx="5545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你喜欢自己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修理</a:t>
            </a:r>
            <a:r>
              <a:rPr lang="zh-CN" altLang="en-US" dirty="0">
                <a:sym typeface="Microsoft YaHei"/>
              </a:rPr>
              <a:t>东西吗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946" name="Google Shape;946;g19ddf9ddf61_0_103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5327" y="2280950"/>
            <a:ext cx="2233342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9ddf9ddf61_0_105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修理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52" name="Google Shape;952;g19ddf9ddf61_0_1051"/>
          <p:cNvSpPr txBox="1"/>
          <p:nvPr/>
        </p:nvSpPr>
        <p:spPr>
          <a:xfrm>
            <a:off x="2286757" y="1445062"/>
            <a:ext cx="4570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你曾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修理</a:t>
            </a:r>
            <a:r>
              <a:rPr lang="zh-CN" altLang="en-US" dirty="0">
                <a:sym typeface="Microsoft YaHei"/>
              </a:rPr>
              <a:t>过树木吗？</a:t>
            </a:r>
            <a:endParaRPr dirty="0">
              <a:sym typeface="Microsoft YaHei"/>
            </a:endParaRPr>
          </a:p>
        </p:txBody>
      </p:sp>
      <p:pic>
        <p:nvPicPr>
          <p:cNvPr id="953" name="Google Shape;953;g19ddf9ddf61_0_105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5844" y="2196959"/>
            <a:ext cx="3692308" cy="27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9ddf9ddf61_0_1059"/>
          <p:cNvSpPr txBox="1"/>
          <p:nvPr/>
        </p:nvSpPr>
        <p:spPr>
          <a:xfrm>
            <a:off x="3671753" y="2063850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值</a:t>
            </a:r>
            <a:r>
              <a:rPr lang="zh-CN" altLang="en-US" spc="0" dirty="0">
                <a:sym typeface="Microsoft YaHei"/>
              </a:rPr>
              <a:t>得</a:t>
            </a:r>
            <a:endParaRPr spc="0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19ddf9ddf61_0_106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值得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64" name="Google Shape;964;g19ddf9ddf61_0_1063"/>
          <p:cNvSpPr txBox="1"/>
          <p:nvPr/>
        </p:nvSpPr>
        <p:spPr>
          <a:xfrm>
            <a:off x="1799444" y="1463523"/>
            <a:ext cx="5545108" cy="2959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虽然把这个东西修好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从价钱上看完全不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值得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但这是他爸爸给他的表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从感情上完全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值得</a:t>
            </a:r>
            <a:r>
              <a:rPr lang="zh-CN" altLang="en-US" dirty="0">
                <a:sym typeface="Microsoft YaHei"/>
              </a:rPr>
              <a:t>修好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1a2de5587a3_1_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值得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70" name="Google Shape;970;g1a2de5587a3_1_0"/>
          <p:cNvSpPr txBox="1"/>
          <p:nvPr/>
        </p:nvSpPr>
        <p:spPr>
          <a:xfrm>
            <a:off x="337506" y="1796585"/>
            <a:ext cx="8468985" cy="222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他这次来日本发现了这瓶超好喝的酒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他觉得只是为了这瓶酒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来日本就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值得</a:t>
            </a:r>
            <a:r>
              <a:rPr lang="zh-CN" altLang="en-US" dirty="0">
                <a:sym typeface="Microsoft YaHei"/>
              </a:rPr>
              <a:t>了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1a2de5587a3_1_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值得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76" name="Google Shape;976;g1a2de5587a3_1_13"/>
          <p:cNvSpPr txBox="1"/>
          <p:nvPr/>
        </p:nvSpPr>
        <p:spPr>
          <a:xfrm>
            <a:off x="1312133" y="1167468"/>
            <a:ext cx="6519734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其中一个很烂的分手理由是</a:t>
            </a:r>
            <a:r>
              <a:rPr lang="zh-CN" altLang="en-US" spc="0" dirty="0">
                <a:sym typeface="Microsoft YaHei"/>
              </a:rPr>
              <a:t>：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我配不上你，你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值得</a:t>
            </a:r>
            <a:r>
              <a:rPr lang="zh-CN" altLang="en-US" dirty="0">
                <a:sym typeface="Microsoft YaHei"/>
              </a:rPr>
              <a:t>更好的</a:t>
            </a:r>
            <a:r>
              <a:rPr lang="zh-CN" altLang="en-US" spc="0" dirty="0">
                <a:sym typeface="Microsoft YaHei"/>
              </a:rPr>
              <a:t>！</a:t>
            </a:r>
            <a:endParaRPr spc="0" dirty="0">
              <a:sym typeface="Microsoft YaHei"/>
            </a:endParaRPr>
          </a:p>
        </p:txBody>
      </p:sp>
      <p:pic>
        <p:nvPicPr>
          <p:cNvPr id="977" name="Google Shape;977;g1a2de5587a3_1_1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7301" y="2783486"/>
            <a:ext cx="2509397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9ddf9ddf61_0_425"/>
          <p:cNvSpPr txBox="1"/>
          <p:nvPr/>
        </p:nvSpPr>
        <p:spPr>
          <a:xfrm>
            <a:off x="3671756" y="2063850"/>
            <a:ext cx="18004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袜</a:t>
            </a:r>
            <a:r>
              <a:rPr lang="zh-CN" altLang="en-US" spc="0" dirty="0">
                <a:sym typeface="Microsoft YaHei"/>
              </a:rPr>
              <a:t>子</a:t>
            </a:r>
            <a:endParaRPr spc="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1a2de5587a3_1_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值得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83" name="Google Shape;983;g1a2de5587a3_1_6"/>
          <p:cNvSpPr txBox="1"/>
          <p:nvPr/>
        </p:nvSpPr>
        <p:spPr>
          <a:xfrm>
            <a:off x="1555787" y="1397175"/>
            <a:ext cx="6032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哪部电影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值得</a:t>
            </a:r>
            <a:r>
              <a:rPr lang="zh-CN" altLang="en-US" dirty="0">
                <a:sym typeface="Microsoft YaHei"/>
              </a:rPr>
              <a:t>你一看再看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984" name="Google Shape;984;g1a2de5587a3_1_6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0872" y="2261205"/>
            <a:ext cx="2982249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1a2de5587a3_1_31"/>
          <p:cNvSpPr txBox="1"/>
          <p:nvPr/>
        </p:nvSpPr>
        <p:spPr>
          <a:xfrm>
            <a:off x="3224516" y="2063918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支持</a:t>
            </a:r>
            <a:r>
              <a:rPr lang="en-US" altLang="zh-CN" dirty="0">
                <a:sym typeface="Microsoft YaHei"/>
              </a:rPr>
              <a:t>.v</a:t>
            </a:r>
            <a:endParaRPr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1a2de5587a3_1_3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支持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995" name="Google Shape;995;g1a2de5587a3_1_35"/>
          <p:cNvSpPr txBox="1"/>
          <p:nvPr/>
        </p:nvSpPr>
        <p:spPr>
          <a:xfrm>
            <a:off x="581162" y="1136393"/>
            <a:ext cx="7981672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她觉得这家餐馆ㄦ的菜非常好吃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每个星期天她都去餐馆ㄦ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支持</a:t>
            </a:r>
            <a:r>
              <a:rPr lang="zh-CN" altLang="en-US" dirty="0">
                <a:sym typeface="Microsoft YaHei"/>
              </a:rPr>
              <a:t>他们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996" name="Google Shape;996;g1a2de5587a3_1_3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8382" y="2721337"/>
            <a:ext cx="2867231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1a2de5587a3_1_4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支持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02" name="Google Shape;1002;g1a2de5587a3_1_44"/>
          <p:cNvSpPr txBox="1"/>
          <p:nvPr/>
        </p:nvSpPr>
        <p:spPr>
          <a:xfrm>
            <a:off x="1799444" y="1089100"/>
            <a:ext cx="554510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为了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支持</a:t>
            </a:r>
            <a:r>
              <a:rPr lang="zh-CN" altLang="en-US" dirty="0">
                <a:sym typeface="Microsoft YaHei"/>
              </a:rPr>
              <a:t>她喜欢的歌手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她们每张唱片她都买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003" name="Google Shape;1003;g1a2de5587a3_1_4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404" y="2749320"/>
            <a:ext cx="1787188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1a2de5587a3_0_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支持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09" name="Google Shape;1009;g1a2de5587a3_0_4"/>
          <p:cNvSpPr txBox="1"/>
          <p:nvPr/>
        </p:nvSpPr>
        <p:spPr>
          <a:xfrm>
            <a:off x="337506" y="1275847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支持</a:t>
            </a:r>
            <a:r>
              <a:rPr lang="zh-CN" altLang="en-US" dirty="0">
                <a:sym typeface="Microsoft YaHei"/>
              </a:rPr>
              <a:t>候选人最好的方式就是投票给他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010" name="Google Shape;1010;g1a2de5587a3_0_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1998" y="2102370"/>
            <a:ext cx="2700000" cy="27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1a2de5587a3_0_1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支持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16" name="Google Shape;1016;g1a2de5587a3_0_12"/>
          <p:cNvSpPr txBox="1"/>
          <p:nvPr/>
        </p:nvSpPr>
        <p:spPr>
          <a:xfrm>
            <a:off x="337506" y="1301285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bg2"/>
                </a:solidFill>
                <a:sym typeface="Microsoft YaHei"/>
              </a:rPr>
              <a:t>你的家人有不</a:t>
            </a:r>
            <a:r>
              <a:rPr lang="zh-CN" altLang="en-US" dirty="0">
                <a:sym typeface="Microsoft YaHei"/>
              </a:rPr>
              <a:t>支持</a:t>
            </a:r>
            <a:r>
              <a:rPr lang="zh-CN" altLang="en-US" dirty="0">
                <a:solidFill>
                  <a:schemeClr val="bg2"/>
                </a:solidFill>
                <a:sym typeface="Microsoft YaHei"/>
              </a:rPr>
              <a:t>过你的什么决定吗</a:t>
            </a:r>
            <a:r>
              <a:rPr lang="zh-CN" altLang="en-US" spc="0" dirty="0">
                <a:solidFill>
                  <a:schemeClr val="bg2"/>
                </a:solidFill>
                <a:sym typeface="Microsoft YaHei"/>
              </a:rPr>
              <a:t>？</a:t>
            </a:r>
            <a:endParaRPr spc="0"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1017" name="Google Shape;1017;g1a2de5587a3_0_1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6810" y="2153245"/>
            <a:ext cx="2190375" cy="270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1a2de5587a3_0_2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支持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23" name="Google Shape;1023;g1a2de5587a3_0_20"/>
          <p:cNvSpPr txBox="1"/>
          <p:nvPr/>
        </p:nvSpPr>
        <p:spPr>
          <a:xfrm>
            <a:off x="1799444" y="2043870"/>
            <a:ext cx="5545108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当别人不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支持</a:t>
            </a:r>
            <a:r>
              <a:rPr lang="zh-CN" altLang="en-US" dirty="0">
                <a:sym typeface="Microsoft YaHei"/>
              </a:rPr>
              <a:t>你时</a:t>
            </a:r>
            <a:r>
              <a:rPr lang="en-US" altLang="zh-CN" spc="0" dirty="0">
                <a:sym typeface="Microsoft YaHei"/>
              </a:rPr>
              <a:t>,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你会选择放弃还是坚持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1a2de5587a3_0_28"/>
          <p:cNvSpPr txBox="1"/>
          <p:nvPr/>
        </p:nvSpPr>
        <p:spPr>
          <a:xfrm>
            <a:off x="3224515" y="2063850"/>
            <a:ext cx="26949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举行</a:t>
            </a:r>
            <a:r>
              <a:rPr lang="en-US" altLang="zh-CN" dirty="0">
                <a:sym typeface="Microsoft YaHei"/>
              </a:rPr>
              <a:t>.v</a:t>
            </a:r>
            <a:endParaRPr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1a2de5587a3_0_3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举行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34" name="Google Shape;1034;g1a2de5587a3_0_32"/>
          <p:cNvSpPr txBox="1"/>
          <p:nvPr/>
        </p:nvSpPr>
        <p:spPr>
          <a:xfrm>
            <a:off x="375978" y="1392725"/>
            <a:ext cx="839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ym typeface="Microsoft YaHei"/>
              </a:rPr>
              <a:t>这间商店每个星期天都会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举行</a:t>
            </a:r>
            <a:r>
              <a:rPr lang="zh-CN" altLang="en-US" sz="2800" dirty="0">
                <a:sym typeface="Microsoft YaHei"/>
              </a:rPr>
              <a:t>打折的活动</a:t>
            </a:r>
            <a:r>
              <a:rPr lang="zh-CN" altLang="en-US" sz="2800" spc="0" dirty="0">
                <a:sym typeface="Microsoft YaHei"/>
              </a:rPr>
              <a:t>。</a:t>
            </a:r>
            <a:endParaRPr sz="2800" spc="0" dirty="0">
              <a:sym typeface="Microsoft YaHei"/>
            </a:endParaRPr>
          </a:p>
        </p:txBody>
      </p:sp>
      <p:pic>
        <p:nvPicPr>
          <p:cNvPr id="1035" name="Google Shape;1035;g1a2de5587a3_0_32" descr="打折季節大採購消費者如何保護自身權益| 新年假期| 澳洲人| 聖誕節| 大紀元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7548" y="2212046"/>
            <a:ext cx="3688900" cy="25740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a2de5587a3_0_4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举行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41" name="Google Shape;1041;g1a2de5587a3_0_43"/>
          <p:cNvSpPr txBox="1"/>
          <p:nvPr/>
        </p:nvSpPr>
        <p:spPr>
          <a:xfrm>
            <a:off x="343115" y="1238461"/>
            <a:ext cx="84577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ym typeface="Microsoft YaHei"/>
              </a:rPr>
              <a:t>这次的世界足球比赛在 </a:t>
            </a:r>
            <a:r>
              <a:rPr lang="en-US" altLang="zh-CN" sz="3200" dirty="0">
                <a:sym typeface="Microsoft YaHei"/>
              </a:rPr>
              <a:t>Qatar 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举行</a:t>
            </a:r>
            <a:r>
              <a:rPr lang="zh-TW" altLang="en-US" sz="3200" spc="0" dirty="0">
                <a:sym typeface="Microsoft YaHei"/>
              </a:rPr>
              <a:t>。</a:t>
            </a:r>
            <a:endParaRPr sz="3200" spc="0" dirty="0">
              <a:sym typeface="Microsoft YaHei"/>
            </a:endParaRPr>
          </a:p>
        </p:txBody>
      </p:sp>
      <p:pic>
        <p:nvPicPr>
          <p:cNvPr id="1042" name="Google Shape;1042;g1a2de5587a3_0_43" descr="upload.wikimedia.org/wikipedia/zh/thumb/e/e3/20...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7000" y="2000587"/>
            <a:ext cx="2409993" cy="28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9ddf9ddf61_0_4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袜子</a:t>
            </a:r>
            <a:endParaRPr b="1" spc="6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529" name="Google Shape;529;g19ddf9ddf61_0_429"/>
          <p:cNvSpPr txBox="1"/>
          <p:nvPr/>
        </p:nvSpPr>
        <p:spPr>
          <a:xfrm>
            <a:off x="811996" y="1003781"/>
            <a:ext cx="7520007" cy="1955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accen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他们这家商店专门卖</a:t>
            </a:r>
            <a:r>
              <a:rPr lang="zh-CN" altLang="en-US" sz="2800" dirty="0">
                <a:sym typeface="Microsoft YaHei"/>
              </a:rPr>
              <a:t>袜子</a:t>
            </a:r>
            <a:r>
              <a:rPr lang="zh-CN" altLang="en-US" sz="2800" spc="0" dirty="0">
                <a:solidFill>
                  <a:schemeClr val="bg2"/>
                </a:solidFill>
                <a:sym typeface="Microsoft YaHei"/>
              </a:rPr>
              <a:t>，</a:t>
            </a:r>
            <a:endParaRPr sz="2800" spc="0" dirty="0">
              <a:solidFill>
                <a:schemeClr val="bg2"/>
              </a:solidFill>
              <a:sym typeface="Microsoft YaHei"/>
            </a:endParaRPr>
          </a:p>
          <a:p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他们什么</a:t>
            </a:r>
            <a:r>
              <a:rPr lang="zh-CN" altLang="en-US" sz="2800" dirty="0">
                <a:sym typeface="Microsoft YaHei"/>
              </a:rPr>
              <a:t>袜子</a:t>
            </a:r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都有</a:t>
            </a:r>
            <a:r>
              <a:rPr lang="zh-CN" altLang="en-US" sz="2800" spc="0" dirty="0">
                <a:solidFill>
                  <a:schemeClr val="bg2"/>
                </a:solidFill>
                <a:sym typeface="Microsoft YaHei"/>
              </a:rPr>
              <a:t>，</a:t>
            </a:r>
            <a:endParaRPr sz="2800" spc="0" dirty="0">
              <a:solidFill>
                <a:schemeClr val="bg2"/>
              </a:solidFill>
              <a:sym typeface="Microsoft YaHei"/>
            </a:endParaRPr>
          </a:p>
          <a:p>
            <a:r>
              <a:rPr lang="zh-CN" altLang="en-US" sz="2800" dirty="0">
                <a:solidFill>
                  <a:schemeClr val="bg2"/>
                </a:solidFill>
                <a:sym typeface="Microsoft YaHei"/>
              </a:rPr>
              <a:t>像是隐形袜、短袜、中筒袜和长统袜</a:t>
            </a:r>
            <a:r>
              <a:rPr lang="zh-CN" altLang="en-US" sz="2800" spc="0" dirty="0">
                <a:solidFill>
                  <a:schemeClr val="bg2"/>
                </a:solidFill>
                <a:sym typeface="Microsoft YaHei"/>
              </a:rPr>
              <a:t>。</a:t>
            </a:r>
            <a:endParaRPr sz="2800" spc="0" dirty="0">
              <a:solidFill>
                <a:schemeClr val="bg2"/>
              </a:solidFill>
              <a:sym typeface="Microsoft YaHei"/>
            </a:endParaRPr>
          </a:p>
        </p:txBody>
      </p:sp>
      <p:pic>
        <p:nvPicPr>
          <p:cNvPr id="530" name="Google Shape;530;g19ddf9ddf61_0_429" descr="男生这样选袜子：淘宝好的男士袜子店推荐及穿搭技巧分享帅气萌猪的博客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38293" y="2989315"/>
            <a:ext cx="4267412" cy="198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1a2de5587a3_0_6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举行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48" name="Google Shape;1048;g1a2de5587a3_0_65"/>
          <p:cNvSpPr txBox="1"/>
          <p:nvPr/>
        </p:nvSpPr>
        <p:spPr>
          <a:xfrm>
            <a:off x="1068475" y="1089100"/>
            <a:ext cx="7007046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因为公司承诺的事情没有做到</a:t>
            </a:r>
            <a:r>
              <a:rPr lang="zh-CN" altLang="en-US" spc="0" dirty="0">
                <a:sym typeface="Microsoft YaHei"/>
              </a:rPr>
              <a:t>，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于是员工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举行</a:t>
            </a:r>
            <a:r>
              <a:rPr lang="zh-CN" altLang="en-US" dirty="0">
                <a:sym typeface="Microsoft YaHei"/>
              </a:rPr>
              <a:t>一次罢工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049" name="Google Shape;1049;g1a2de5587a3_0_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091" y="2756165"/>
            <a:ext cx="5095814" cy="20701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1a2de5587a3_0_5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举行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55" name="Google Shape;1055;g1a2de5587a3_0_51"/>
          <p:cNvSpPr txBox="1"/>
          <p:nvPr/>
        </p:nvSpPr>
        <p:spPr>
          <a:xfrm>
            <a:off x="824818" y="1162247"/>
            <a:ext cx="7494359" cy="1482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lnSpc>
                <a:spcPct val="150000"/>
              </a:lnSpc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举行</a:t>
            </a:r>
            <a:r>
              <a:rPr lang="zh-CN" altLang="en-US" dirty="0">
                <a:sym typeface="Microsoft YaHei"/>
              </a:rPr>
              <a:t>婚礼时你会选择穿着传统服</a:t>
            </a:r>
            <a:r>
              <a:rPr lang="zh-CN" altLang="en-US" spc="0" dirty="0">
                <a:sym typeface="Microsoft YaHei"/>
              </a:rPr>
              <a:t>饰</a:t>
            </a:r>
            <a:endParaRPr spc="0" dirty="0">
              <a:sym typeface="Microsoft YaHei"/>
            </a:endParaRPr>
          </a:p>
          <a:p>
            <a:r>
              <a:rPr lang="zh-CN" altLang="en-US" dirty="0">
                <a:sym typeface="Microsoft YaHei"/>
              </a:rPr>
              <a:t>还是婚纱、西装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1056" name="Google Shape;1056;g1a2de5587a3_0_5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1997" y="2773044"/>
            <a:ext cx="216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1a2de5587a3_0_5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举行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62" name="Google Shape;1062;g1a2de5587a3_0_59"/>
          <p:cNvSpPr txBox="1"/>
          <p:nvPr/>
        </p:nvSpPr>
        <p:spPr>
          <a:xfrm>
            <a:off x="337506" y="1565055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当大学毕业时学校会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举行</a:t>
            </a:r>
            <a:r>
              <a:rPr lang="zh-CN" altLang="en-US" dirty="0">
                <a:sym typeface="Microsoft YaHei"/>
              </a:rPr>
              <a:t>毕业典礼吗</a:t>
            </a:r>
            <a:r>
              <a:rPr lang="zh-CN" altLang="en-US" spc="0" dirty="0">
                <a:sym typeface="Microsoft YaHei"/>
              </a:rPr>
              <a:t>？</a:t>
            </a:r>
            <a:endParaRPr spc="0" dirty="0">
              <a:sym typeface="Microsoft YaHei"/>
            </a:endParaRPr>
          </a:p>
        </p:txBody>
      </p:sp>
      <p:pic>
        <p:nvPicPr>
          <p:cNvPr id="1063" name="Google Shape;1063;g1a2de5587a3_0_5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-20336" r="6428"/>
          <a:stretch/>
        </p:blipFill>
        <p:spPr>
          <a:xfrm>
            <a:off x="2685564" y="2149830"/>
            <a:ext cx="3772868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g1a2de5587a3_0_76"/>
          <p:cNvSpPr txBox="1"/>
          <p:nvPr/>
        </p:nvSpPr>
        <p:spPr>
          <a:xfrm>
            <a:off x="3686180" y="2063850"/>
            <a:ext cx="17716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满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v</a:t>
            </a:r>
            <a:endParaRPr spc="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1a2de5587a3_0_8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满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74" name="Google Shape;1074;g1a2de5587a3_0_80"/>
          <p:cNvSpPr txBox="1"/>
          <p:nvPr/>
        </p:nvSpPr>
        <p:spPr>
          <a:xfrm>
            <a:off x="0" y="1354740"/>
            <a:ext cx="9443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她刚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满</a:t>
            </a:r>
            <a:r>
              <a:rPr lang="zh-CN" altLang="en-US" dirty="0">
                <a:sym typeface="Microsoft YaHei"/>
              </a:rPr>
              <a:t>十六岁，就被朋友带去酒吧喝酒了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075" name="Google Shape;1075;g1a2de5587a3_0_80" descr="青年人在酒吧喝酒高清摄影大图-千库网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0831" y="2233146"/>
            <a:ext cx="3782337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1a2de5587a3_0_9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满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81" name="Google Shape;1081;g1a2de5587a3_0_90"/>
          <p:cNvSpPr txBox="1"/>
          <p:nvPr/>
        </p:nvSpPr>
        <p:spPr>
          <a:xfrm>
            <a:off x="337507" y="1408964"/>
            <a:ext cx="8468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这间商店推出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满</a:t>
            </a:r>
            <a:r>
              <a:rPr lang="zh-CN" altLang="en-US" dirty="0">
                <a:sym typeface="Microsoft YaHei"/>
              </a:rPr>
              <a:t>两千，送两百的活动</a:t>
            </a:r>
            <a:r>
              <a:rPr lang="zh-CN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082" name="Google Shape;1082;g1a2de5587a3_0_9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2626" y="2285519"/>
            <a:ext cx="4798746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1a2de5587a3_0_98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满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88" name="Google Shape;1088;g1a2de5587a3_0_98"/>
          <p:cNvSpPr txBox="1"/>
          <p:nvPr/>
        </p:nvSpPr>
        <p:spPr>
          <a:xfrm>
            <a:off x="2043101" y="1357059"/>
            <a:ext cx="5057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dirty="0">
                <a:sym typeface="Microsoft YaHei"/>
              </a:rPr>
              <a:t>這杯啤酒装到</a:t>
            </a:r>
            <a:r>
              <a:rPr lang="zh-CN" altLang="en-US" dirty="0">
                <a:solidFill>
                  <a:schemeClr val="accent1"/>
                </a:solidFill>
                <a:sym typeface="Microsoft YaHei"/>
              </a:rPr>
              <a:t>满</a:t>
            </a:r>
            <a:r>
              <a:rPr lang="zh-CN" altLang="en-US" dirty="0">
                <a:sym typeface="Microsoft YaHei"/>
              </a:rPr>
              <a:t>出来</a:t>
            </a:r>
            <a:r>
              <a:rPr lang="zh-TW" altLang="en-US" spc="0" dirty="0">
                <a:sym typeface="Microsoft YaHei"/>
              </a:rPr>
              <a:t>。</a:t>
            </a:r>
            <a:endParaRPr spc="0" dirty="0">
              <a:sym typeface="Microsoft YaHei"/>
            </a:endParaRPr>
          </a:p>
        </p:txBody>
      </p:sp>
      <p:pic>
        <p:nvPicPr>
          <p:cNvPr id="1089" name="Google Shape;1089;g1a2de5587a3_0_98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62864">
            <a:off x="3592356" y="2221062"/>
            <a:ext cx="1959285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1a2de5587a3_0_10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满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095" name="Google Shape;1095;g1a2de5587a3_0_109"/>
          <p:cNvSpPr txBox="1"/>
          <p:nvPr/>
        </p:nvSpPr>
        <p:spPr>
          <a:xfrm>
            <a:off x="375977" y="1347005"/>
            <a:ext cx="8392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32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2800" dirty="0">
                <a:sym typeface="Microsoft YaHei"/>
              </a:rPr>
              <a:t>你喜欢去</a:t>
            </a:r>
            <a:r>
              <a:rPr lang="zh-CN" altLang="en-US" sz="2800" dirty="0">
                <a:solidFill>
                  <a:schemeClr val="accent1"/>
                </a:solidFill>
                <a:sym typeface="Microsoft YaHei"/>
              </a:rPr>
              <a:t>满满</a:t>
            </a:r>
            <a:r>
              <a:rPr lang="zh-CN" altLang="en-US" sz="2800" dirty="0">
                <a:sym typeface="Microsoft YaHei"/>
              </a:rPr>
              <a:t>人潮的地方还是人少的地方</a:t>
            </a:r>
            <a:r>
              <a:rPr lang="zh-TW" altLang="en-US" sz="2800" spc="0" dirty="0">
                <a:sym typeface="Microsoft YaHei"/>
              </a:rPr>
              <a:t>？</a:t>
            </a:r>
            <a:endParaRPr sz="2800" spc="0" dirty="0">
              <a:sym typeface="Microsoft YaHei"/>
            </a:endParaRPr>
          </a:p>
        </p:txBody>
      </p:sp>
      <p:pic>
        <p:nvPicPr>
          <p:cNvPr id="1096" name="Google Shape;1096;g1a2de5587a3_0_10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1988" y="2183130"/>
            <a:ext cx="4800017" cy="25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1a2de5587a3_0_117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zh-CN" altLang="en-US" b="1" spc="60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/>
              </a:rPr>
              <a:t>满</a:t>
            </a:r>
            <a:endParaRPr b="1" spc="60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Microsoft YaHei"/>
            </a:endParaRPr>
          </a:p>
        </p:txBody>
      </p:sp>
      <p:sp>
        <p:nvSpPr>
          <p:cNvPr id="1102" name="Google Shape;1102;g1a2de5587a3_0_117"/>
          <p:cNvSpPr txBox="1"/>
          <p:nvPr/>
        </p:nvSpPr>
        <p:spPr>
          <a:xfrm>
            <a:off x="1065269" y="1430825"/>
            <a:ext cx="7013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2800" b="1" spc="600">
                <a:solidFill>
                  <a:schemeClr val="bg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r>
              <a:rPr lang="zh-CN" altLang="en-US" sz="3200" dirty="0">
                <a:sym typeface="Microsoft YaHei"/>
              </a:rPr>
              <a:t>你是</a:t>
            </a:r>
            <a:r>
              <a:rPr lang="zh-CN" altLang="en-US" sz="3200" dirty="0">
                <a:solidFill>
                  <a:schemeClr val="accent1"/>
                </a:solidFill>
                <a:sym typeface="Microsoft YaHei"/>
              </a:rPr>
              <a:t>满</a:t>
            </a:r>
            <a:r>
              <a:rPr lang="zh-TW" altLang="en-US" sz="3200" dirty="0">
                <a:sym typeface="Microsoft YaHei"/>
              </a:rPr>
              <a:t> </a:t>
            </a:r>
            <a:r>
              <a:rPr lang="en-US" altLang="zh-CN" sz="3200" dirty="0">
                <a:sym typeface="Microsoft YaHei"/>
              </a:rPr>
              <a:t>16</a:t>
            </a:r>
            <a:r>
              <a:rPr lang="zh-TW" altLang="en-US" sz="3200" dirty="0">
                <a:sym typeface="Microsoft YaHei"/>
              </a:rPr>
              <a:t> </a:t>
            </a:r>
            <a:r>
              <a:rPr lang="zh-CN" altLang="en-US" sz="3200" dirty="0">
                <a:sym typeface="Microsoft YaHei"/>
              </a:rPr>
              <a:t>岁时才开始喝酒吗</a:t>
            </a:r>
            <a:r>
              <a:rPr lang="zh-CN" altLang="en-US" sz="3200" spc="0" dirty="0">
                <a:sym typeface="Microsoft YaHei"/>
              </a:rPr>
              <a:t>？</a:t>
            </a:r>
            <a:endParaRPr sz="3200" spc="0" dirty="0">
              <a:sym typeface="Microsoft YaHei"/>
            </a:endParaRPr>
          </a:p>
        </p:txBody>
      </p:sp>
      <p:pic>
        <p:nvPicPr>
          <p:cNvPr id="1103" name="Google Shape;1103;g1a2de5587a3_0_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640" y="2145850"/>
            <a:ext cx="4206716" cy="2717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1a2de5587a3_0_125"/>
          <p:cNvSpPr txBox="1"/>
          <p:nvPr/>
        </p:nvSpPr>
        <p:spPr>
          <a:xfrm>
            <a:off x="3197264" y="2063918"/>
            <a:ext cx="27494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sz="6000" b="1" spc="600">
                <a:solidFill>
                  <a:schemeClr val="dk2"/>
                </a:solidFill>
                <a:latin typeface="Microsoft YaHei"/>
                <a:ea typeface="Microsoft YaHei"/>
                <a:cs typeface="Microsoft YaHei"/>
              </a:defRPr>
            </a:lvl1pPr>
          </a:lstStyle>
          <a:p>
            <a:r>
              <a:rPr lang="zh-CN" altLang="en-US" dirty="0">
                <a:sym typeface="Microsoft YaHei"/>
              </a:rPr>
              <a:t>小说</a:t>
            </a:r>
            <a:r>
              <a:rPr lang="en-US" altLang="zh-CN" dirty="0">
                <a:sym typeface="Microsoft YaHei"/>
              </a:rPr>
              <a:t>.</a:t>
            </a:r>
            <a:r>
              <a:rPr lang="en-US" altLang="zh-CN" spc="0" dirty="0">
                <a:sym typeface="Microsoft YaHei"/>
              </a:rPr>
              <a:t>n</a:t>
            </a:r>
            <a:endParaRPr spc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al Estate Marketing Plan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6488</TotalTime>
  <Words>2649</Words>
  <Application>Microsoft Office PowerPoint</Application>
  <PresentationFormat>如螢幕大小 (16:9)</PresentationFormat>
  <Paragraphs>376</Paragraphs>
  <Slides>154</Slides>
  <Notes>154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154</vt:i4>
      </vt:variant>
    </vt:vector>
  </HeadingPairs>
  <TitlesOfParts>
    <vt:vector size="161" baseType="lpstr">
      <vt:lpstr>Microsoft YaHei</vt:lpstr>
      <vt:lpstr>Squada One</vt:lpstr>
      <vt:lpstr>Arial</vt:lpstr>
      <vt:lpstr>Barlow Light</vt:lpstr>
      <vt:lpstr>EB Garamond</vt:lpstr>
      <vt:lpstr>Montserrat ExtraBold</vt:lpstr>
      <vt:lpstr>Real Estate Marketing Plan </vt:lpstr>
      <vt:lpstr>Drill V </vt:lpstr>
      <vt:lpstr>PowerPoint 簡報</vt:lpstr>
      <vt:lpstr>果汁</vt:lpstr>
      <vt:lpstr>果汁</vt:lpstr>
      <vt:lpstr>PowerPoint 簡報</vt:lpstr>
      <vt:lpstr>售货员</vt:lpstr>
      <vt:lpstr>售货员</vt:lpstr>
      <vt:lpstr>PowerPoint 簡報</vt:lpstr>
      <vt:lpstr>袜子</vt:lpstr>
      <vt:lpstr>袜子</vt:lpstr>
      <vt:lpstr>袜子</vt:lpstr>
      <vt:lpstr>PowerPoint 簡報</vt:lpstr>
      <vt:lpstr>打扰</vt:lpstr>
      <vt:lpstr>打扰</vt:lpstr>
      <vt:lpstr>打扰</vt:lpstr>
      <vt:lpstr>打扰</vt:lpstr>
      <vt:lpstr>PowerPoint 簡報</vt:lpstr>
      <vt:lpstr>竟然</vt:lpstr>
      <vt:lpstr>竟然</vt:lpstr>
      <vt:lpstr>竟然</vt:lpstr>
      <vt:lpstr>竟然＋这么</vt:lpstr>
      <vt:lpstr>竟然＋这么</vt:lpstr>
      <vt:lpstr>竟然</vt:lpstr>
      <vt:lpstr>PowerPoint 簡報</vt:lpstr>
      <vt:lpstr>西红柿/番茄</vt:lpstr>
      <vt:lpstr>西红柿/番茄</vt:lpstr>
      <vt:lpstr>西红柿/番茄</vt:lpstr>
      <vt:lpstr>西红柿/番茄</vt:lpstr>
      <vt:lpstr>西红柿/番茄</vt:lpstr>
      <vt:lpstr>PowerPoint 簡報</vt:lpstr>
      <vt:lpstr>百分之Number</vt:lpstr>
      <vt:lpstr>百分之Number</vt:lpstr>
      <vt:lpstr>百分之Number</vt:lpstr>
      <vt:lpstr>PowerPoint 簡報</vt:lpstr>
      <vt:lpstr>皮肤</vt:lpstr>
      <vt:lpstr>皮肤</vt:lpstr>
      <vt:lpstr>皮肤</vt:lpstr>
      <vt:lpstr>PowerPoint 簡報</vt:lpstr>
      <vt:lpstr>好处</vt:lpstr>
      <vt:lpstr>好处</vt:lpstr>
      <vt:lpstr>好处</vt:lpstr>
      <vt:lpstr>好处</vt:lpstr>
      <vt:lpstr>PowerPoint 簡報</vt:lpstr>
      <vt:lpstr>尝</vt:lpstr>
      <vt:lpstr>尝</vt:lpstr>
      <vt:lpstr>尝</vt:lpstr>
      <vt:lpstr>PowerPoint 簡報</vt:lpstr>
      <vt:lpstr>倍</vt:lpstr>
      <vt:lpstr>倍</vt:lpstr>
      <vt:lpstr>倍</vt:lpstr>
      <vt:lpstr>倍</vt:lpstr>
      <vt:lpstr>倍</vt:lpstr>
      <vt:lpstr>PowerPoint 簡報</vt:lpstr>
      <vt:lpstr>轻</vt:lpstr>
      <vt:lpstr>PowerPoint 簡報</vt:lpstr>
      <vt:lpstr>方面</vt:lpstr>
      <vt:lpstr>方面</vt:lpstr>
      <vt:lpstr>PowerPoint 簡報</vt:lpstr>
      <vt:lpstr>活动</vt:lpstr>
      <vt:lpstr>活动</vt:lpstr>
      <vt:lpstr>活动</vt:lpstr>
      <vt:lpstr>活动</vt:lpstr>
      <vt:lpstr>PowerPoint 簡報</vt:lpstr>
      <vt:lpstr>内</vt:lpstr>
      <vt:lpstr>内</vt:lpstr>
      <vt:lpstr>内</vt:lpstr>
      <vt:lpstr>PowerPoint 簡報</vt:lpstr>
      <vt:lpstr>免费</vt:lpstr>
      <vt:lpstr>免费</vt:lpstr>
      <vt:lpstr>免费</vt:lpstr>
      <vt:lpstr>PowerPoint 簡報</vt:lpstr>
      <vt:lpstr>修理</vt:lpstr>
      <vt:lpstr>修理</vt:lpstr>
      <vt:lpstr>修理</vt:lpstr>
      <vt:lpstr>修理</vt:lpstr>
      <vt:lpstr>PowerPoint 簡報</vt:lpstr>
      <vt:lpstr>值得</vt:lpstr>
      <vt:lpstr>值得</vt:lpstr>
      <vt:lpstr>值得</vt:lpstr>
      <vt:lpstr>值得</vt:lpstr>
      <vt:lpstr>PowerPoint 簡報</vt:lpstr>
      <vt:lpstr>支持</vt:lpstr>
      <vt:lpstr>支持</vt:lpstr>
      <vt:lpstr>支持</vt:lpstr>
      <vt:lpstr>支持</vt:lpstr>
      <vt:lpstr>支持</vt:lpstr>
      <vt:lpstr>PowerPoint 簡報</vt:lpstr>
      <vt:lpstr>举行</vt:lpstr>
      <vt:lpstr>举行</vt:lpstr>
      <vt:lpstr>举行</vt:lpstr>
      <vt:lpstr>举行</vt:lpstr>
      <vt:lpstr>举行</vt:lpstr>
      <vt:lpstr>PowerPoint 簡報</vt:lpstr>
      <vt:lpstr>满</vt:lpstr>
      <vt:lpstr>满</vt:lpstr>
      <vt:lpstr>满</vt:lpstr>
      <vt:lpstr>满</vt:lpstr>
      <vt:lpstr>满</vt:lpstr>
      <vt:lpstr>PowerPoint 簡報</vt:lpstr>
      <vt:lpstr>小说</vt:lpstr>
      <vt:lpstr>小说</vt:lpstr>
      <vt:lpstr>小说</vt:lpstr>
      <vt:lpstr>PowerPoint 簡報</vt:lpstr>
      <vt:lpstr>会员卡</vt:lpstr>
      <vt:lpstr>会员卡</vt:lpstr>
      <vt:lpstr>会员卡</vt:lpstr>
      <vt:lpstr>PowerPoint 簡報</vt:lpstr>
      <vt:lpstr>所有</vt:lpstr>
      <vt:lpstr>所有</vt:lpstr>
      <vt:lpstr>所有</vt:lpstr>
      <vt:lpstr>PowerPoint 簡報</vt:lpstr>
      <vt:lpstr>获得</vt:lpstr>
      <vt:lpstr>获得</vt:lpstr>
      <vt:lpstr>获得</vt:lpstr>
      <vt:lpstr>获得</vt:lpstr>
      <vt:lpstr>获得</vt:lpstr>
      <vt:lpstr>PowerPoint 簡報</vt:lpstr>
      <vt:lpstr>其中</vt:lpstr>
      <vt:lpstr>其中</vt:lpstr>
      <vt:lpstr>其中</vt:lpstr>
      <vt:lpstr>其中</vt:lpstr>
      <vt:lpstr>其中</vt:lpstr>
      <vt:lpstr>PowerPoint 簡報</vt:lpstr>
      <vt:lpstr>情况</vt:lpstr>
      <vt:lpstr>情况</vt:lpstr>
      <vt:lpstr>情况</vt:lpstr>
      <vt:lpstr>情况</vt:lpstr>
      <vt:lpstr>PowerPoint 簡報</vt:lpstr>
      <vt:lpstr>例如</vt:lpstr>
      <vt:lpstr>例如</vt:lpstr>
      <vt:lpstr>例如</vt:lpstr>
      <vt:lpstr>例如</vt:lpstr>
      <vt:lpstr>例如</vt:lpstr>
      <vt:lpstr>PowerPoint 簡報</vt:lpstr>
      <vt:lpstr>举办</vt:lpstr>
      <vt:lpstr>举办</vt:lpstr>
      <vt:lpstr>举办</vt:lpstr>
      <vt:lpstr>举办</vt:lpstr>
      <vt:lpstr>PowerPoint 簡報</vt:lpstr>
      <vt:lpstr>各</vt:lpstr>
      <vt:lpstr>各</vt:lpstr>
      <vt:lpstr>各</vt:lpstr>
      <vt:lpstr>各</vt:lpstr>
      <vt:lpstr>PowerPoint 簡報</vt:lpstr>
      <vt:lpstr>降低</vt:lpstr>
      <vt:lpstr>降低</vt:lpstr>
      <vt:lpstr>降低</vt:lpstr>
      <vt:lpstr>降低</vt:lpstr>
      <vt:lpstr>PowerPoint 簡報</vt:lpstr>
      <vt:lpstr>在……下</vt:lpstr>
      <vt:lpstr>(在)……下</vt:lpstr>
      <vt:lpstr>(在)……下</vt:lpstr>
      <vt:lpstr>(在)……下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Dril V </dc:title>
  <cp:lastModifiedBy>XuanWen Wang</cp:lastModifiedBy>
  <cp:revision>485</cp:revision>
  <dcterms:modified xsi:type="dcterms:W3CDTF">2022-12-06T23:26:45Z</dcterms:modified>
</cp:coreProperties>
</file>