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8"/>
  </p:notesMasterIdLst>
  <p:sldIdLst>
    <p:sldId id="256" r:id="rId2"/>
    <p:sldId id="539" r:id="rId3"/>
    <p:sldId id="540" r:id="rId4"/>
    <p:sldId id="543" r:id="rId5"/>
    <p:sldId id="544" r:id="rId6"/>
    <p:sldId id="545" r:id="rId7"/>
    <p:sldId id="546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7" r:id="rId19"/>
    <p:sldId id="558" r:id="rId20"/>
    <p:sldId id="559" r:id="rId21"/>
    <p:sldId id="560" r:id="rId22"/>
    <p:sldId id="561" r:id="rId23"/>
    <p:sldId id="568" r:id="rId24"/>
    <p:sldId id="569" r:id="rId25"/>
    <p:sldId id="570" r:id="rId26"/>
    <p:sldId id="571" r:id="rId27"/>
    <p:sldId id="572" r:id="rId28"/>
    <p:sldId id="573" r:id="rId29"/>
    <p:sldId id="574" r:id="rId30"/>
    <p:sldId id="575" r:id="rId31"/>
    <p:sldId id="576" r:id="rId32"/>
    <p:sldId id="577" r:id="rId33"/>
    <p:sldId id="578" r:id="rId34"/>
    <p:sldId id="579" r:id="rId35"/>
    <p:sldId id="580" r:id="rId36"/>
    <p:sldId id="581" r:id="rId37"/>
    <p:sldId id="582" r:id="rId38"/>
    <p:sldId id="583" r:id="rId39"/>
    <p:sldId id="584" r:id="rId40"/>
    <p:sldId id="585" r:id="rId41"/>
    <p:sldId id="586" r:id="rId42"/>
    <p:sldId id="587" r:id="rId43"/>
    <p:sldId id="588" r:id="rId44"/>
    <p:sldId id="589" r:id="rId45"/>
    <p:sldId id="591" r:id="rId46"/>
    <p:sldId id="590" r:id="rId47"/>
    <p:sldId id="592" r:id="rId48"/>
    <p:sldId id="593" r:id="rId49"/>
    <p:sldId id="594" r:id="rId50"/>
    <p:sldId id="595" r:id="rId51"/>
    <p:sldId id="596" r:id="rId52"/>
    <p:sldId id="597" r:id="rId53"/>
    <p:sldId id="598" r:id="rId54"/>
    <p:sldId id="599" r:id="rId55"/>
    <p:sldId id="600" r:id="rId56"/>
    <p:sldId id="603" r:id="rId57"/>
    <p:sldId id="604" r:id="rId58"/>
    <p:sldId id="605" r:id="rId59"/>
    <p:sldId id="606" r:id="rId60"/>
    <p:sldId id="663" r:id="rId61"/>
    <p:sldId id="664" r:id="rId62"/>
    <p:sldId id="607" r:id="rId63"/>
    <p:sldId id="608" r:id="rId64"/>
    <p:sldId id="609" r:id="rId65"/>
    <p:sldId id="610" r:id="rId66"/>
    <p:sldId id="611" r:id="rId67"/>
    <p:sldId id="612" r:id="rId68"/>
    <p:sldId id="613" r:id="rId69"/>
    <p:sldId id="616" r:id="rId70"/>
    <p:sldId id="614" r:id="rId71"/>
    <p:sldId id="615" r:id="rId72"/>
    <p:sldId id="617" r:id="rId73"/>
    <p:sldId id="618" r:id="rId74"/>
    <p:sldId id="619" r:id="rId75"/>
    <p:sldId id="620" r:id="rId76"/>
    <p:sldId id="621" r:id="rId77"/>
    <p:sldId id="622" r:id="rId78"/>
    <p:sldId id="623" r:id="rId79"/>
    <p:sldId id="624" r:id="rId80"/>
    <p:sldId id="625" r:id="rId81"/>
    <p:sldId id="626" r:id="rId82"/>
    <p:sldId id="627" r:id="rId83"/>
    <p:sldId id="628" r:id="rId84"/>
    <p:sldId id="629" r:id="rId85"/>
    <p:sldId id="630" r:id="rId86"/>
    <p:sldId id="631" r:id="rId87"/>
    <p:sldId id="677" r:id="rId88"/>
    <p:sldId id="633" r:id="rId89"/>
    <p:sldId id="634" r:id="rId90"/>
    <p:sldId id="635" r:id="rId91"/>
    <p:sldId id="636" r:id="rId92"/>
    <p:sldId id="637" r:id="rId93"/>
    <p:sldId id="638" r:id="rId94"/>
    <p:sldId id="639" r:id="rId95"/>
    <p:sldId id="640" r:id="rId96"/>
    <p:sldId id="641" r:id="rId97"/>
    <p:sldId id="642" r:id="rId98"/>
    <p:sldId id="643" r:id="rId99"/>
    <p:sldId id="644" r:id="rId100"/>
    <p:sldId id="645" r:id="rId101"/>
    <p:sldId id="646" r:id="rId102"/>
    <p:sldId id="647" r:id="rId103"/>
    <p:sldId id="649" r:id="rId104"/>
    <p:sldId id="650" r:id="rId105"/>
    <p:sldId id="651" r:id="rId106"/>
    <p:sldId id="655" r:id="rId107"/>
    <p:sldId id="652" r:id="rId108"/>
    <p:sldId id="653" r:id="rId109"/>
    <p:sldId id="654" r:id="rId110"/>
    <p:sldId id="656" r:id="rId111"/>
    <p:sldId id="657" r:id="rId112"/>
    <p:sldId id="658" r:id="rId113"/>
    <p:sldId id="659" r:id="rId114"/>
    <p:sldId id="660" r:id="rId115"/>
    <p:sldId id="661" r:id="rId116"/>
    <p:sldId id="662" r:id="rId117"/>
    <p:sldId id="848" r:id="rId118"/>
    <p:sldId id="849" r:id="rId119"/>
    <p:sldId id="850" r:id="rId120"/>
    <p:sldId id="851" r:id="rId121"/>
    <p:sldId id="852" r:id="rId122"/>
    <p:sldId id="853" r:id="rId123"/>
    <p:sldId id="854" r:id="rId124"/>
    <p:sldId id="855" r:id="rId125"/>
    <p:sldId id="856" r:id="rId126"/>
    <p:sldId id="857" r:id="rId127"/>
    <p:sldId id="858" r:id="rId128"/>
    <p:sldId id="859" r:id="rId129"/>
    <p:sldId id="860" r:id="rId130"/>
    <p:sldId id="861" r:id="rId131"/>
    <p:sldId id="862" r:id="rId132"/>
    <p:sldId id="863" r:id="rId133"/>
    <p:sldId id="864" r:id="rId134"/>
    <p:sldId id="865" r:id="rId135"/>
    <p:sldId id="866" r:id="rId136"/>
    <p:sldId id="867" r:id="rId137"/>
    <p:sldId id="868" r:id="rId138"/>
    <p:sldId id="869" r:id="rId139"/>
    <p:sldId id="870" r:id="rId140"/>
    <p:sldId id="871" r:id="rId141"/>
    <p:sldId id="872" r:id="rId142"/>
    <p:sldId id="874" r:id="rId143"/>
    <p:sldId id="875" r:id="rId144"/>
    <p:sldId id="876" r:id="rId145"/>
    <p:sldId id="877" r:id="rId146"/>
    <p:sldId id="878" r:id="rId147"/>
    <p:sldId id="879" r:id="rId148"/>
    <p:sldId id="880" r:id="rId149"/>
    <p:sldId id="881" r:id="rId150"/>
    <p:sldId id="882" r:id="rId151"/>
    <p:sldId id="883" r:id="rId152"/>
    <p:sldId id="884" r:id="rId153"/>
    <p:sldId id="885" r:id="rId154"/>
    <p:sldId id="886" r:id="rId155"/>
    <p:sldId id="887" r:id="rId156"/>
    <p:sldId id="888" r:id="rId157"/>
    <p:sldId id="889" r:id="rId158"/>
    <p:sldId id="890" r:id="rId159"/>
    <p:sldId id="891" r:id="rId160"/>
    <p:sldId id="892" r:id="rId161"/>
    <p:sldId id="893" r:id="rId162"/>
    <p:sldId id="894" r:id="rId163"/>
    <p:sldId id="895" r:id="rId164"/>
    <p:sldId id="665" r:id="rId165"/>
    <p:sldId id="666" r:id="rId166"/>
    <p:sldId id="667" r:id="rId167"/>
    <p:sldId id="668" r:id="rId168"/>
    <p:sldId id="669" r:id="rId169"/>
    <p:sldId id="670" r:id="rId170"/>
    <p:sldId id="671" r:id="rId171"/>
    <p:sldId id="672" r:id="rId172"/>
    <p:sldId id="673" r:id="rId173"/>
    <p:sldId id="674" r:id="rId174"/>
    <p:sldId id="675" r:id="rId175"/>
    <p:sldId id="676" r:id="rId176"/>
    <p:sldId id="279" r:id="rId17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10027A-CCA1-445A-AFF5-488D8ED1C6F4}">
  <a:tblStyle styleId="{9A10027A-CCA1-445A-AFF5-488D8ED1C6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21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7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7" name="Google Shape;1877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623625" y="2236500"/>
            <a:ext cx="35769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623500" y="3116767"/>
            <a:ext cx="36291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099510" y="-10302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/>
          <p:nvPr/>
        </p:nvSpPr>
        <p:spPr>
          <a:xfrm rot="-5400000">
            <a:off x="-101015" y="-226845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9AD7D2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4224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247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3356560" y="-23637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2CC">
              <a:alpha val="32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286775" y="1780575"/>
            <a:ext cx="47175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/>
          </p:nvPr>
        </p:nvSpPr>
        <p:spPr>
          <a:xfrm>
            <a:off x="3099175" y="2412374"/>
            <a:ext cx="3092700" cy="5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44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2618169" y="-318351"/>
            <a:ext cx="6811569" cy="7337207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E48D">
              <a:alpha val="20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>
            <a:off x="742950" y="710350"/>
            <a:ext cx="8686800" cy="2796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419100" y="732400"/>
            <a:ext cx="235500" cy="2355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95250" y="732400"/>
            <a:ext cx="235500" cy="2355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7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 rot="5400000">
            <a:off x="3902197" y="260906"/>
            <a:ext cx="5602683" cy="6035175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ADDBD7">
              <a:alpha val="20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742950" y="710350"/>
            <a:ext cx="8686800" cy="2796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9"/>
          <p:cNvSpPr/>
          <p:nvPr/>
        </p:nvSpPr>
        <p:spPr>
          <a:xfrm>
            <a:off x="419100" y="732400"/>
            <a:ext cx="235500" cy="2355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9"/>
          <p:cNvSpPr/>
          <p:nvPr/>
        </p:nvSpPr>
        <p:spPr>
          <a:xfrm>
            <a:off x="95250" y="732400"/>
            <a:ext cx="235500" cy="2355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55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/>
        </p:nvSpPr>
        <p:spPr>
          <a:xfrm rot="-5400000">
            <a:off x="126769" y="-375501"/>
            <a:ext cx="6811569" cy="7337207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ADDBD7">
              <a:alpha val="20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ctrTitle"/>
          </p:nvPr>
        </p:nvSpPr>
        <p:spPr>
          <a:xfrm>
            <a:off x="477026" y="1557850"/>
            <a:ext cx="42093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B64"/>
              </a:buClr>
              <a:buSzPts val="4800"/>
              <a:buNone/>
              <a:defRPr sz="4800">
                <a:solidFill>
                  <a:srgbClr val="FFCB6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1"/>
          </p:nvPr>
        </p:nvSpPr>
        <p:spPr>
          <a:xfrm flipH="1">
            <a:off x="1674026" y="2409550"/>
            <a:ext cx="3012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/>
          <p:nvPr/>
        </p:nvSpPr>
        <p:spPr>
          <a:xfrm>
            <a:off x="1263550" y="3683250"/>
            <a:ext cx="3398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CREDITS: This presentation template was created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2"/>
              </a:rPr>
              <a:t>Slidesgo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including icons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3"/>
              </a:rPr>
              <a:t>Flaticon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and infographics &amp; images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4"/>
              </a:rPr>
              <a:t>Freepik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. </a:t>
            </a:r>
            <a:endParaRPr sz="9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Please keep this slide for attribution.</a:t>
            </a:r>
            <a:endParaRPr sz="900" b="1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88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 ExtraBold"/>
              <a:buNone/>
              <a:defRPr sz="28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2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cn/photo/3851524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tw/photo/5638463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cn/photo/3764207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cn/photo/8278837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tw/photo/3467377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cn/photo/3446859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lj/3808308908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://thesims.i-circle.net/the-sims-3/education/boarding-school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cn/photo/3764207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cn/photo/8278837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tw/photo/3467377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cn/photo/3446859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lj/3808308908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hesims.i-circle.net/the-sims-3/education/boarding-school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 flipH="1">
            <a:off x="801062" y="3101466"/>
            <a:ext cx="3629100" cy="8085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练习课 </a:t>
            </a:r>
            <a:endParaRPr lang="en-US" altLang="zh-TW" b="1" spc="600" dirty="0">
              <a:solidFill>
                <a:srgbClr val="434343"/>
              </a:solidFill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b="1" spc="600" dirty="0"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L1.</a:t>
            </a:r>
            <a:r>
              <a:rPr lang="zh-TW" altLang="en-US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简单的爱情</a:t>
            </a:r>
            <a:endParaRPr lang="en-US" altLang="zh-TW" b="1" spc="600" dirty="0">
              <a:solidFill>
                <a:srgbClr val="434343"/>
              </a:solidFill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 flipH="1">
            <a:off x="743025" y="2221200"/>
            <a:ext cx="35718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34343"/>
                </a:solidFill>
              </a:rPr>
              <a:t>Drill V </a:t>
            </a:r>
          </a:p>
        </p:txBody>
      </p:sp>
      <p:cxnSp>
        <p:nvCxnSpPr>
          <p:cNvPr id="95" name="Google Shape;95;p14"/>
          <p:cNvCxnSpPr/>
          <p:nvPr/>
        </p:nvCxnSpPr>
        <p:spPr>
          <a:xfrm>
            <a:off x="862400" y="2981288"/>
            <a:ext cx="1066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6" name="Google Shape;96;p14"/>
          <p:cNvGrpSpPr/>
          <p:nvPr/>
        </p:nvGrpSpPr>
        <p:grpSpPr>
          <a:xfrm>
            <a:off x="3600418" y="1154146"/>
            <a:ext cx="6231905" cy="4211638"/>
            <a:chOff x="1066000" y="1294300"/>
            <a:chExt cx="5235575" cy="3538300"/>
          </a:xfrm>
        </p:grpSpPr>
        <p:sp>
          <p:nvSpPr>
            <p:cNvPr id="97" name="Google Shape;97;p14"/>
            <p:cNvSpPr/>
            <p:nvPr/>
          </p:nvSpPr>
          <p:spPr>
            <a:xfrm>
              <a:off x="2628100" y="1294300"/>
              <a:ext cx="896750" cy="534475"/>
            </a:xfrm>
            <a:custGeom>
              <a:avLst/>
              <a:gdLst/>
              <a:ahLst/>
              <a:cxnLst/>
              <a:rect l="l" t="t" r="r" b="b"/>
              <a:pathLst>
                <a:path w="35870" h="21379" extrusionOk="0">
                  <a:moveTo>
                    <a:pt x="20195" y="1"/>
                  </a:moveTo>
                  <a:cubicBezTo>
                    <a:pt x="14830" y="1"/>
                    <a:pt x="10436" y="4268"/>
                    <a:pt x="10267" y="9634"/>
                  </a:cubicBezTo>
                  <a:lnTo>
                    <a:pt x="5831" y="9634"/>
                  </a:lnTo>
                  <a:cubicBezTo>
                    <a:pt x="2620" y="9676"/>
                    <a:pt x="1" y="12295"/>
                    <a:pt x="1" y="15506"/>
                  </a:cubicBezTo>
                  <a:cubicBezTo>
                    <a:pt x="1" y="18759"/>
                    <a:pt x="2620" y="21378"/>
                    <a:pt x="5831" y="21378"/>
                  </a:cubicBezTo>
                  <a:lnTo>
                    <a:pt x="30039" y="21378"/>
                  </a:lnTo>
                  <a:cubicBezTo>
                    <a:pt x="33250" y="21378"/>
                    <a:pt x="35869" y="18759"/>
                    <a:pt x="35869" y="15506"/>
                  </a:cubicBezTo>
                  <a:cubicBezTo>
                    <a:pt x="35869" y="12337"/>
                    <a:pt x="33334" y="9760"/>
                    <a:pt x="30166" y="9676"/>
                  </a:cubicBezTo>
                  <a:cubicBezTo>
                    <a:pt x="29997" y="4268"/>
                    <a:pt x="25603" y="1"/>
                    <a:pt x="201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4383500" y="1654475"/>
              <a:ext cx="1624450" cy="966450"/>
            </a:xfrm>
            <a:custGeom>
              <a:avLst/>
              <a:gdLst/>
              <a:ahLst/>
              <a:cxnLst/>
              <a:rect l="l" t="t" r="r" b="b"/>
              <a:pathLst>
                <a:path w="64978" h="38658" extrusionOk="0">
                  <a:moveTo>
                    <a:pt x="36630" y="1"/>
                  </a:moveTo>
                  <a:cubicBezTo>
                    <a:pt x="26870" y="1"/>
                    <a:pt x="18928" y="7732"/>
                    <a:pt x="18590" y="17449"/>
                  </a:cubicBezTo>
                  <a:lnTo>
                    <a:pt x="10605" y="17449"/>
                  </a:lnTo>
                  <a:cubicBezTo>
                    <a:pt x="4775" y="17449"/>
                    <a:pt x="1" y="22181"/>
                    <a:pt x="1" y="28053"/>
                  </a:cubicBezTo>
                  <a:cubicBezTo>
                    <a:pt x="1" y="33883"/>
                    <a:pt x="4775" y="38615"/>
                    <a:pt x="10605" y="38657"/>
                  </a:cubicBezTo>
                  <a:lnTo>
                    <a:pt x="54374" y="38657"/>
                  </a:lnTo>
                  <a:cubicBezTo>
                    <a:pt x="60204" y="38615"/>
                    <a:pt x="64936" y="33883"/>
                    <a:pt x="64978" y="28053"/>
                  </a:cubicBezTo>
                  <a:cubicBezTo>
                    <a:pt x="64936" y="22307"/>
                    <a:pt x="60373" y="17618"/>
                    <a:pt x="54627" y="17449"/>
                  </a:cubicBezTo>
                  <a:cubicBezTo>
                    <a:pt x="54289" y="7732"/>
                    <a:pt x="46347" y="1"/>
                    <a:pt x="36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1490584" y="1903079"/>
              <a:ext cx="4413875" cy="1861642"/>
            </a:xfrm>
            <a:custGeom>
              <a:avLst/>
              <a:gdLst/>
              <a:ahLst/>
              <a:cxnLst/>
              <a:rect l="l" t="t" r="r" b="b"/>
              <a:pathLst>
                <a:path w="176555" h="70244" extrusionOk="0">
                  <a:moveTo>
                    <a:pt x="120155" y="0"/>
                  </a:moveTo>
                  <a:cubicBezTo>
                    <a:pt x="118869" y="0"/>
                    <a:pt x="117584" y="529"/>
                    <a:pt x="116647" y="1590"/>
                  </a:cubicBezTo>
                  <a:lnTo>
                    <a:pt x="100846" y="18616"/>
                  </a:lnTo>
                  <a:cubicBezTo>
                    <a:pt x="100662" y="18823"/>
                    <a:pt x="100404" y="18930"/>
                    <a:pt x="100145" y="18930"/>
                  </a:cubicBezTo>
                  <a:cubicBezTo>
                    <a:pt x="99927" y="18930"/>
                    <a:pt x="99710" y="18855"/>
                    <a:pt x="99537" y="18701"/>
                  </a:cubicBezTo>
                  <a:lnTo>
                    <a:pt x="87369" y="6702"/>
                  </a:lnTo>
                  <a:cubicBezTo>
                    <a:pt x="86486" y="5819"/>
                    <a:pt x="85322" y="5371"/>
                    <a:pt x="84158" y="5371"/>
                  </a:cubicBezTo>
                  <a:cubicBezTo>
                    <a:pt x="83206" y="5371"/>
                    <a:pt x="82253" y="5671"/>
                    <a:pt x="81455" y="6280"/>
                  </a:cubicBezTo>
                  <a:lnTo>
                    <a:pt x="71653" y="13546"/>
                  </a:lnTo>
                  <a:cubicBezTo>
                    <a:pt x="71526" y="13715"/>
                    <a:pt x="71315" y="13842"/>
                    <a:pt x="71104" y="13884"/>
                  </a:cubicBezTo>
                  <a:lnTo>
                    <a:pt x="59908" y="1801"/>
                  </a:lnTo>
                  <a:cubicBezTo>
                    <a:pt x="58971" y="740"/>
                    <a:pt x="57686" y="212"/>
                    <a:pt x="56400" y="212"/>
                  </a:cubicBezTo>
                  <a:cubicBezTo>
                    <a:pt x="55077" y="212"/>
                    <a:pt x="53753" y="772"/>
                    <a:pt x="52811" y="1886"/>
                  </a:cubicBezTo>
                  <a:lnTo>
                    <a:pt x="44826" y="10885"/>
                  </a:lnTo>
                  <a:cubicBezTo>
                    <a:pt x="44125" y="11663"/>
                    <a:pt x="42994" y="11904"/>
                    <a:pt x="41862" y="11904"/>
                  </a:cubicBezTo>
                  <a:cubicBezTo>
                    <a:pt x="41766" y="11904"/>
                    <a:pt x="41669" y="11902"/>
                    <a:pt x="41573" y="11899"/>
                  </a:cubicBezTo>
                  <a:cubicBezTo>
                    <a:pt x="41417" y="11888"/>
                    <a:pt x="41262" y="11883"/>
                    <a:pt x="41108" y="11883"/>
                  </a:cubicBezTo>
                  <a:cubicBezTo>
                    <a:pt x="38741" y="11883"/>
                    <a:pt x="36502" y="13084"/>
                    <a:pt x="35193" y="15067"/>
                  </a:cubicBezTo>
                  <a:cubicBezTo>
                    <a:pt x="26448" y="28164"/>
                    <a:pt x="1" y="69947"/>
                    <a:pt x="677" y="69947"/>
                  </a:cubicBezTo>
                  <a:lnTo>
                    <a:pt x="6127" y="69947"/>
                  </a:lnTo>
                  <a:cubicBezTo>
                    <a:pt x="6084" y="69990"/>
                    <a:pt x="6042" y="70032"/>
                    <a:pt x="6084" y="70032"/>
                  </a:cubicBezTo>
                  <a:lnTo>
                    <a:pt x="35235" y="69990"/>
                  </a:lnTo>
                  <a:lnTo>
                    <a:pt x="170471" y="70243"/>
                  </a:lnTo>
                  <a:cubicBezTo>
                    <a:pt x="170217" y="70032"/>
                    <a:pt x="169922" y="69863"/>
                    <a:pt x="169626" y="69736"/>
                  </a:cubicBezTo>
                  <a:lnTo>
                    <a:pt x="175836" y="69736"/>
                  </a:lnTo>
                  <a:cubicBezTo>
                    <a:pt x="176555" y="69736"/>
                    <a:pt x="150065" y="27953"/>
                    <a:pt x="141362" y="14856"/>
                  </a:cubicBezTo>
                  <a:cubicBezTo>
                    <a:pt x="139996" y="12847"/>
                    <a:pt x="137712" y="11678"/>
                    <a:pt x="135310" y="11678"/>
                  </a:cubicBezTo>
                  <a:cubicBezTo>
                    <a:pt x="135187" y="11678"/>
                    <a:pt x="135064" y="11681"/>
                    <a:pt x="134940" y="11688"/>
                  </a:cubicBezTo>
                  <a:cubicBezTo>
                    <a:pt x="134843" y="11691"/>
                    <a:pt x="134746" y="11693"/>
                    <a:pt x="134649" y="11693"/>
                  </a:cubicBezTo>
                  <a:cubicBezTo>
                    <a:pt x="133518" y="11693"/>
                    <a:pt x="132391" y="11455"/>
                    <a:pt x="131730" y="10716"/>
                  </a:cubicBezTo>
                  <a:lnTo>
                    <a:pt x="123745" y="1675"/>
                  </a:lnTo>
                  <a:cubicBezTo>
                    <a:pt x="122802" y="560"/>
                    <a:pt x="121478" y="0"/>
                    <a:pt x="120155" y="0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193625" y="1902575"/>
              <a:ext cx="577750" cy="340675"/>
            </a:xfrm>
            <a:custGeom>
              <a:avLst/>
              <a:gdLst/>
              <a:ahLst/>
              <a:cxnLst/>
              <a:rect l="l" t="t" r="r" b="b"/>
              <a:pathLst>
                <a:path w="23110" h="13627" extrusionOk="0">
                  <a:moveTo>
                    <a:pt x="12284" y="1"/>
                  </a:moveTo>
                  <a:cubicBezTo>
                    <a:pt x="10726" y="1"/>
                    <a:pt x="9155" y="919"/>
                    <a:pt x="7722" y="2582"/>
                  </a:cubicBezTo>
                  <a:lnTo>
                    <a:pt x="456" y="10187"/>
                  </a:lnTo>
                  <a:cubicBezTo>
                    <a:pt x="1" y="10717"/>
                    <a:pt x="396" y="11486"/>
                    <a:pt x="1031" y="11486"/>
                  </a:cubicBezTo>
                  <a:cubicBezTo>
                    <a:pt x="1104" y="11486"/>
                    <a:pt x="1180" y="11476"/>
                    <a:pt x="1258" y="11454"/>
                  </a:cubicBezTo>
                  <a:lnTo>
                    <a:pt x="6835" y="9891"/>
                  </a:lnTo>
                  <a:cubicBezTo>
                    <a:pt x="6912" y="9869"/>
                    <a:pt x="6988" y="9858"/>
                    <a:pt x="7063" y="9858"/>
                  </a:cubicBezTo>
                  <a:cubicBezTo>
                    <a:pt x="7278" y="9858"/>
                    <a:pt x="7481" y="9945"/>
                    <a:pt x="7638" y="10102"/>
                  </a:cubicBezTo>
                  <a:lnTo>
                    <a:pt x="10933" y="13397"/>
                  </a:lnTo>
                  <a:cubicBezTo>
                    <a:pt x="11087" y="13552"/>
                    <a:pt x="11294" y="13627"/>
                    <a:pt x="11502" y="13627"/>
                  </a:cubicBezTo>
                  <a:cubicBezTo>
                    <a:pt x="11749" y="13627"/>
                    <a:pt x="11997" y="13520"/>
                    <a:pt x="12158" y="13313"/>
                  </a:cubicBezTo>
                  <a:lnTo>
                    <a:pt x="14355" y="10187"/>
                  </a:lnTo>
                  <a:cubicBezTo>
                    <a:pt x="14533" y="9938"/>
                    <a:pt x="14771" y="9838"/>
                    <a:pt x="15018" y="9838"/>
                  </a:cubicBezTo>
                  <a:cubicBezTo>
                    <a:pt x="15064" y="9838"/>
                    <a:pt x="15111" y="9842"/>
                    <a:pt x="15158" y="9849"/>
                  </a:cubicBezTo>
                  <a:lnTo>
                    <a:pt x="21918" y="11158"/>
                  </a:lnTo>
                  <a:cubicBezTo>
                    <a:pt x="21965" y="11167"/>
                    <a:pt x="22011" y="11171"/>
                    <a:pt x="22056" y="11171"/>
                  </a:cubicBezTo>
                  <a:cubicBezTo>
                    <a:pt x="22698" y="11171"/>
                    <a:pt x="23110" y="10362"/>
                    <a:pt x="22636" y="9849"/>
                  </a:cubicBezTo>
                  <a:lnTo>
                    <a:pt x="16045" y="1990"/>
                  </a:lnTo>
                  <a:cubicBezTo>
                    <a:pt x="14858" y="631"/>
                    <a:pt x="13576" y="1"/>
                    <a:pt x="12284" y="1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2626275" y="1901650"/>
              <a:ext cx="589000" cy="354500"/>
            </a:xfrm>
            <a:custGeom>
              <a:avLst/>
              <a:gdLst/>
              <a:ahLst/>
              <a:cxnLst/>
              <a:rect l="l" t="t" r="r" b="b"/>
              <a:pathLst>
                <a:path w="23560" h="14180" extrusionOk="0">
                  <a:moveTo>
                    <a:pt x="10667" y="1"/>
                  </a:moveTo>
                  <a:cubicBezTo>
                    <a:pt x="9609" y="1"/>
                    <a:pt x="8540" y="436"/>
                    <a:pt x="7509" y="1436"/>
                  </a:cubicBezTo>
                  <a:lnTo>
                    <a:pt x="496" y="9632"/>
                  </a:lnTo>
                  <a:cubicBezTo>
                    <a:pt x="1" y="10127"/>
                    <a:pt x="393" y="10986"/>
                    <a:pt x="1120" y="10986"/>
                  </a:cubicBezTo>
                  <a:cubicBezTo>
                    <a:pt x="1137" y="10986"/>
                    <a:pt x="1154" y="10985"/>
                    <a:pt x="1172" y="10984"/>
                  </a:cubicBezTo>
                  <a:lnTo>
                    <a:pt x="7974" y="10139"/>
                  </a:lnTo>
                  <a:cubicBezTo>
                    <a:pt x="8004" y="10135"/>
                    <a:pt x="8035" y="10133"/>
                    <a:pt x="8065" y="10133"/>
                  </a:cubicBezTo>
                  <a:cubicBezTo>
                    <a:pt x="8329" y="10133"/>
                    <a:pt x="8583" y="10292"/>
                    <a:pt x="8734" y="10519"/>
                  </a:cubicBezTo>
                  <a:lnTo>
                    <a:pt x="10762" y="13815"/>
                  </a:lnTo>
                  <a:cubicBezTo>
                    <a:pt x="10914" y="14043"/>
                    <a:pt x="11173" y="14180"/>
                    <a:pt x="11438" y="14180"/>
                  </a:cubicBezTo>
                  <a:cubicBezTo>
                    <a:pt x="11614" y="14180"/>
                    <a:pt x="11793" y="14119"/>
                    <a:pt x="11945" y="13984"/>
                  </a:cubicBezTo>
                  <a:lnTo>
                    <a:pt x="15494" y="10900"/>
                  </a:lnTo>
                  <a:cubicBezTo>
                    <a:pt x="15635" y="10787"/>
                    <a:pt x="15813" y="10731"/>
                    <a:pt x="16004" y="10731"/>
                  </a:cubicBezTo>
                  <a:cubicBezTo>
                    <a:pt x="16100" y="10731"/>
                    <a:pt x="16198" y="10745"/>
                    <a:pt x="16297" y="10773"/>
                  </a:cubicBezTo>
                  <a:lnTo>
                    <a:pt x="21789" y="12758"/>
                  </a:lnTo>
                  <a:cubicBezTo>
                    <a:pt x="21860" y="12788"/>
                    <a:pt x="21935" y="12801"/>
                    <a:pt x="22012" y="12801"/>
                  </a:cubicBezTo>
                  <a:cubicBezTo>
                    <a:pt x="22710" y="12801"/>
                    <a:pt x="23560" y="11682"/>
                    <a:pt x="23141" y="11111"/>
                  </a:cubicBezTo>
                  <a:lnTo>
                    <a:pt x="15959" y="3422"/>
                  </a:lnTo>
                  <a:cubicBezTo>
                    <a:pt x="14415" y="1390"/>
                    <a:pt x="12558" y="1"/>
                    <a:pt x="10667" y="1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1066000" y="3659150"/>
              <a:ext cx="5235575" cy="614725"/>
            </a:xfrm>
            <a:custGeom>
              <a:avLst/>
              <a:gdLst/>
              <a:ahLst/>
              <a:cxnLst/>
              <a:rect l="l" t="t" r="r" b="b"/>
              <a:pathLst>
                <a:path w="209423" h="24589" extrusionOk="0">
                  <a:moveTo>
                    <a:pt x="24588" y="0"/>
                  </a:moveTo>
                  <a:cubicBezTo>
                    <a:pt x="11027" y="42"/>
                    <a:pt x="42" y="11027"/>
                    <a:pt x="0" y="24589"/>
                  </a:cubicBezTo>
                  <a:lnTo>
                    <a:pt x="209423" y="24589"/>
                  </a:lnTo>
                  <a:cubicBezTo>
                    <a:pt x="209381" y="11027"/>
                    <a:pt x="198396" y="42"/>
                    <a:pt x="184834" y="0"/>
                  </a:cubicBezTo>
                  <a:close/>
                </a:path>
              </a:pathLst>
            </a:custGeom>
            <a:solidFill>
              <a:srgbClr val="D39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4563050" y="2846375"/>
              <a:ext cx="804850" cy="1043075"/>
            </a:xfrm>
            <a:custGeom>
              <a:avLst/>
              <a:gdLst/>
              <a:ahLst/>
              <a:cxnLst/>
              <a:rect l="l" t="t" r="r" b="b"/>
              <a:pathLst>
                <a:path w="32194" h="41723" extrusionOk="0">
                  <a:moveTo>
                    <a:pt x="16306" y="0"/>
                  </a:moveTo>
                  <a:cubicBezTo>
                    <a:pt x="15667" y="0"/>
                    <a:pt x="15019" y="35"/>
                    <a:pt x="14365" y="107"/>
                  </a:cubicBezTo>
                  <a:cubicBezTo>
                    <a:pt x="7098" y="867"/>
                    <a:pt x="1268" y="6275"/>
                    <a:pt x="465" y="13035"/>
                  </a:cubicBezTo>
                  <a:cubicBezTo>
                    <a:pt x="1" y="16879"/>
                    <a:pt x="1099" y="20682"/>
                    <a:pt x="3550" y="23639"/>
                  </a:cubicBezTo>
                  <a:cubicBezTo>
                    <a:pt x="5366" y="25878"/>
                    <a:pt x="6296" y="28709"/>
                    <a:pt x="6127" y="31582"/>
                  </a:cubicBezTo>
                  <a:cubicBezTo>
                    <a:pt x="6084" y="31793"/>
                    <a:pt x="6084" y="32004"/>
                    <a:pt x="6127" y="32215"/>
                  </a:cubicBezTo>
                  <a:cubicBezTo>
                    <a:pt x="6127" y="37454"/>
                    <a:pt x="10647" y="41637"/>
                    <a:pt x="16266" y="41721"/>
                  </a:cubicBezTo>
                  <a:cubicBezTo>
                    <a:pt x="16322" y="41722"/>
                    <a:pt x="16377" y="41723"/>
                    <a:pt x="16432" y="41723"/>
                  </a:cubicBezTo>
                  <a:cubicBezTo>
                    <a:pt x="21936" y="41723"/>
                    <a:pt x="26534" y="37571"/>
                    <a:pt x="26659" y="32384"/>
                  </a:cubicBezTo>
                  <a:cubicBezTo>
                    <a:pt x="26659" y="31920"/>
                    <a:pt x="26659" y="31455"/>
                    <a:pt x="26575" y="30990"/>
                  </a:cubicBezTo>
                  <a:cubicBezTo>
                    <a:pt x="26279" y="28413"/>
                    <a:pt x="27082" y="25878"/>
                    <a:pt x="28772" y="23935"/>
                  </a:cubicBezTo>
                  <a:cubicBezTo>
                    <a:pt x="30968" y="21358"/>
                    <a:pt x="32194" y="18105"/>
                    <a:pt x="32194" y="14683"/>
                  </a:cubicBezTo>
                  <a:cubicBezTo>
                    <a:pt x="32154" y="6571"/>
                    <a:pt x="25068" y="0"/>
                    <a:pt x="16306" y="0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4811275" y="3249600"/>
              <a:ext cx="323200" cy="982025"/>
            </a:xfrm>
            <a:custGeom>
              <a:avLst/>
              <a:gdLst/>
              <a:ahLst/>
              <a:cxnLst/>
              <a:rect l="l" t="t" r="r" b="b"/>
              <a:pathLst>
                <a:path w="12928" h="39281" extrusionOk="0">
                  <a:moveTo>
                    <a:pt x="6295" y="1"/>
                  </a:moveTo>
                  <a:cubicBezTo>
                    <a:pt x="5894" y="1"/>
                    <a:pt x="5492" y="265"/>
                    <a:pt x="5450" y="793"/>
                  </a:cubicBezTo>
                  <a:lnTo>
                    <a:pt x="5492" y="8524"/>
                  </a:lnTo>
                  <a:lnTo>
                    <a:pt x="1690" y="3328"/>
                  </a:lnTo>
                  <a:cubicBezTo>
                    <a:pt x="1515" y="3102"/>
                    <a:pt x="1250" y="2981"/>
                    <a:pt x="994" y="2981"/>
                  </a:cubicBezTo>
                  <a:cubicBezTo>
                    <a:pt x="817" y="2981"/>
                    <a:pt x="645" y="3038"/>
                    <a:pt x="507" y="3159"/>
                  </a:cubicBezTo>
                  <a:cubicBezTo>
                    <a:pt x="84" y="3412"/>
                    <a:pt x="0" y="3961"/>
                    <a:pt x="296" y="4342"/>
                  </a:cubicBezTo>
                  <a:lnTo>
                    <a:pt x="5196" y="11017"/>
                  </a:lnTo>
                  <a:cubicBezTo>
                    <a:pt x="5281" y="11143"/>
                    <a:pt x="5365" y="11228"/>
                    <a:pt x="5492" y="11270"/>
                  </a:cubicBezTo>
                  <a:lnTo>
                    <a:pt x="5619" y="38436"/>
                  </a:lnTo>
                  <a:cubicBezTo>
                    <a:pt x="5619" y="38900"/>
                    <a:pt x="5999" y="39281"/>
                    <a:pt x="6464" y="39281"/>
                  </a:cubicBezTo>
                  <a:cubicBezTo>
                    <a:pt x="6971" y="39281"/>
                    <a:pt x="7351" y="38900"/>
                    <a:pt x="7309" y="38436"/>
                  </a:cubicBezTo>
                  <a:lnTo>
                    <a:pt x="7224" y="17861"/>
                  </a:lnTo>
                  <a:lnTo>
                    <a:pt x="12632" y="11355"/>
                  </a:lnTo>
                  <a:cubicBezTo>
                    <a:pt x="12928" y="10974"/>
                    <a:pt x="12886" y="10468"/>
                    <a:pt x="12548" y="10172"/>
                  </a:cubicBezTo>
                  <a:cubicBezTo>
                    <a:pt x="12381" y="10024"/>
                    <a:pt x="12182" y="9957"/>
                    <a:pt x="11986" y="9957"/>
                  </a:cubicBezTo>
                  <a:cubicBezTo>
                    <a:pt x="11735" y="9957"/>
                    <a:pt x="11489" y="10066"/>
                    <a:pt x="11322" y="10256"/>
                  </a:cubicBezTo>
                  <a:lnTo>
                    <a:pt x="7224" y="15199"/>
                  </a:lnTo>
                  <a:lnTo>
                    <a:pt x="7140" y="793"/>
                  </a:lnTo>
                  <a:cubicBezTo>
                    <a:pt x="7098" y="265"/>
                    <a:pt x="6696" y="1"/>
                    <a:pt x="629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5047850" y="2301250"/>
              <a:ext cx="972775" cy="1260800"/>
            </a:xfrm>
            <a:custGeom>
              <a:avLst/>
              <a:gdLst/>
              <a:ahLst/>
              <a:cxnLst/>
              <a:rect l="l" t="t" r="r" b="b"/>
              <a:pathLst>
                <a:path w="38911" h="50432" extrusionOk="0">
                  <a:moveTo>
                    <a:pt x="19282" y="1"/>
                  </a:moveTo>
                  <a:cubicBezTo>
                    <a:pt x="8639" y="1"/>
                    <a:pt x="1" y="8002"/>
                    <a:pt x="1" y="17856"/>
                  </a:cubicBezTo>
                  <a:cubicBezTo>
                    <a:pt x="1" y="21954"/>
                    <a:pt x="1521" y="25926"/>
                    <a:pt x="4225" y="29010"/>
                  </a:cubicBezTo>
                  <a:cubicBezTo>
                    <a:pt x="6253" y="31333"/>
                    <a:pt x="7225" y="34417"/>
                    <a:pt x="6845" y="37502"/>
                  </a:cubicBezTo>
                  <a:cubicBezTo>
                    <a:pt x="6760" y="38093"/>
                    <a:pt x="6760" y="38642"/>
                    <a:pt x="6760" y="39234"/>
                  </a:cubicBezTo>
                  <a:cubicBezTo>
                    <a:pt x="6969" y="45451"/>
                    <a:pt x="12494" y="50432"/>
                    <a:pt x="19142" y="50432"/>
                  </a:cubicBezTo>
                  <a:cubicBezTo>
                    <a:pt x="19225" y="50432"/>
                    <a:pt x="19309" y="50431"/>
                    <a:pt x="19392" y="50429"/>
                  </a:cubicBezTo>
                  <a:cubicBezTo>
                    <a:pt x="26194" y="50303"/>
                    <a:pt x="31602" y="45191"/>
                    <a:pt x="31602" y="38896"/>
                  </a:cubicBezTo>
                  <a:lnTo>
                    <a:pt x="31602" y="38177"/>
                  </a:lnTo>
                  <a:cubicBezTo>
                    <a:pt x="31391" y="34671"/>
                    <a:pt x="32447" y="31249"/>
                    <a:pt x="34644" y="28545"/>
                  </a:cubicBezTo>
                  <a:cubicBezTo>
                    <a:pt x="37601" y="24954"/>
                    <a:pt x="38911" y="20307"/>
                    <a:pt x="38362" y="15702"/>
                  </a:cubicBezTo>
                  <a:cubicBezTo>
                    <a:pt x="37305" y="7548"/>
                    <a:pt x="30292" y="1042"/>
                    <a:pt x="21462" y="112"/>
                  </a:cubicBezTo>
                  <a:cubicBezTo>
                    <a:pt x="20728" y="37"/>
                    <a:pt x="20000" y="1"/>
                    <a:pt x="19282" y="1"/>
                  </a:cubicBez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5337925" y="2783550"/>
              <a:ext cx="382750" cy="1449125"/>
            </a:xfrm>
            <a:custGeom>
              <a:avLst/>
              <a:gdLst/>
              <a:ahLst/>
              <a:cxnLst/>
              <a:rect l="l" t="t" r="r" b="b"/>
              <a:pathLst>
                <a:path w="15310" h="57965" extrusionOk="0">
                  <a:moveTo>
                    <a:pt x="7705" y="1"/>
                  </a:moveTo>
                  <a:cubicBezTo>
                    <a:pt x="7325" y="1"/>
                    <a:pt x="6987" y="339"/>
                    <a:pt x="6987" y="719"/>
                  </a:cubicBezTo>
                  <a:lnTo>
                    <a:pt x="6987" y="11070"/>
                  </a:lnTo>
                  <a:lnTo>
                    <a:pt x="1832" y="3972"/>
                  </a:lnTo>
                  <a:cubicBezTo>
                    <a:pt x="1676" y="3743"/>
                    <a:pt x="1464" y="3648"/>
                    <a:pt x="1256" y="3648"/>
                  </a:cubicBezTo>
                  <a:cubicBezTo>
                    <a:pt x="735" y="3648"/>
                    <a:pt x="239" y="4243"/>
                    <a:pt x="692" y="4817"/>
                  </a:cubicBezTo>
                  <a:lnTo>
                    <a:pt x="6564" y="12886"/>
                  </a:lnTo>
                  <a:cubicBezTo>
                    <a:pt x="6649" y="13055"/>
                    <a:pt x="6818" y="13140"/>
                    <a:pt x="6944" y="13182"/>
                  </a:cubicBezTo>
                  <a:lnTo>
                    <a:pt x="6944" y="19012"/>
                  </a:lnTo>
                  <a:lnTo>
                    <a:pt x="1410" y="12422"/>
                  </a:lnTo>
                  <a:cubicBezTo>
                    <a:pt x="1257" y="12289"/>
                    <a:pt x="1090" y="12233"/>
                    <a:pt x="931" y="12233"/>
                  </a:cubicBezTo>
                  <a:cubicBezTo>
                    <a:pt x="428" y="12233"/>
                    <a:pt x="1" y="12795"/>
                    <a:pt x="354" y="13309"/>
                  </a:cubicBezTo>
                  <a:lnTo>
                    <a:pt x="6987" y="21251"/>
                  </a:lnTo>
                  <a:lnTo>
                    <a:pt x="6987" y="57247"/>
                  </a:lnTo>
                  <a:cubicBezTo>
                    <a:pt x="6987" y="57627"/>
                    <a:pt x="7282" y="57923"/>
                    <a:pt x="7663" y="57965"/>
                  </a:cubicBezTo>
                  <a:cubicBezTo>
                    <a:pt x="8085" y="57923"/>
                    <a:pt x="8381" y="57627"/>
                    <a:pt x="8381" y="57247"/>
                  </a:cubicBezTo>
                  <a:lnTo>
                    <a:pt x="8381" y="21251"/>
                  </a:lnTo>
                  <a:lnTo>
                    <a:pt x="15014" y="13309"/>
                  </a:lnTo>
                  <a:cubicBezTo>
                    <a:pt x="15309" y="13013"/>
                    <a:pt x="15267" y="12591"/>
                    <a:pt x="14971" y="12337"/>
                  </a:cubicBezTo>
                  <a:cubicBezTo>
                    <a:pt x="14834" y="12219"/>
                    <a:pt x="14661" y="12156"/>
                    <a:pt x="14489" y="12156"/>
                  </a:cubicBezTo>
                  <a:cubicBezTo>
                    <a:pt x="14290" y="12156"/>
                    <a:pt x="14093" y="12240"/>
                    <a:pt x="13957" y="12422"/>
                  </a:cubicBezTo>
                  <a:lnTo>
                    <a:pt x="8381" y="19012"/>
                  </a:lnTo>
                  <a:lnTo>
                    <a:pt x="8381" y="13182"/>
                  </a:lnTo>
                  <a:cubicBezTo>
                    <a:pt x="8550" y="13140"/>
                    <a:pt x="8719" y="13055"/>
                    <a:pt x="8803" y="12886"/>
                  </a:cubicBezTo>
                  <a:lnTo>
                    <a:pt x="14676" y="4817"/>
                  </a:lnTo>
                  <a:cubicBezTo>
                    <a:pt x="15129" y="4243"/>
                    <a:pt x="14632" y="3648"/>
                    <a:pt x="14111" y="3648"/>
                  </a:cubicBezTo>
                  <a:cubicBezTo>
                    <a:pt x="13903" y="3648"/>
                    <a:pt x="13692" y="3743"/>
                    <a:pt x="13535" y="3972"/>
                  </a:cubicBezTo>
                  <a:lnTo>
                    <a:pt x="8381" y="11070"/>
                  </a:lnTo>
                  <a:lnTo>
                    <a:pt x="8381" y="719"/>
                  </a:lnTo>
                  <a:cubicBezTo>
                    <a:pt x="8381" y="339"/>
                    <a:pt x="8085" y="1"/>
                    <a:pt x="770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5609750" y="3138575"/>
              <a:ext cx="634800" cy="822675"/>
            </a:xfrm>
            <a:custGeom>
              <a:avLst/>
              <a:gdLst/>
              <a:ahLst/>
              <a:cxnLst/>
              <a:rect l="l" t="t" r="r" b="b"/>
              <a:pathLst>
                <a:path w="25392" h="32907" extrusionOk="0">
                  <a:moveTo>
                    <a:pt x="12801" y="1"/>
                  </a:moveTo>
                  <a:cubicBezTo>
                    <a:pt x="12314" y="1"/>
                    <a:pt x="11821" y="27"/>
                    <a:pt x="11323" y="79"/>
                  </a:cubicBezTo>
                  <a:cubicBezTo>
                    <a:pt x="5577" y="713"/>
                    <a:pt x="1014" y="4980"/>
                    <a:pt x="338" y="10303"/>
                  </a:cubicBezTo>
                  <a:cubicBezTo>
                    <a:pt x="0" y="13303"/>
                    <a:pt x="845" y="16345"/>
                    <a:pt x="2789" y="18669"/>
                  </a:cubicBezTo>
                  <a:cubicBezTo>
                    <a:pt x="4225" y="20443"/>
                    <a:pt x="4943" y="22682"/>
                    <a:pt x="4817" y="24964"/>
                  </a:cubicBezTo>
                  <a:lnTo>
                    <a:pt x="4817" y="25428"/>
                  </a:lnTo>
                  <a:cubicBezTo>
                    <a:pt x="4817" y="29526"/>
                    <a:pt x="8365" y="32864"/>
                    <a:pt x="12802" y="32906"/>
                  </a:cubicBezTo>
                  <a:cubicBezTo>
                    <a:pt x="12830" y="32906"/>
                    <a:pt x="12858" y="32907"/>
                    <a:pt x="12886" y="32907"/>
                  </a:cubicBezTo>
                  <a:cubicBezTo>
                    <a:pt x="17243" y="32907"/>
                    <a:pt x="20914" y="29669"/>
                    <a:pt x="20998" y="25555"/>
                  </a:cubicBezTo>
                  <a:cubicBezTo>
                    <a:pt x="21040" y="25217"/>
                    <a:pt x="20998" y="24837"/>
                    <a:pt x="20955" y="24457"/>
                  </a:cubicBezTo>
                  <a:cubicBezTo>
                    <a:pt x="20702" y="22429"/>
                    <a:pt x="21336" y="20443"/>
                    <a:pt x="22688" y="18922"/>
                  </a:cubicBezTo>
                  <a:cubicBezTo>
                    <a:pt x="24420" y="16894"/>
                    <a:pt x="25391" y="14275"/>
                    <a:pt x="25391" y="11613"/>
                  </a:cubicBezTo>
                  <a:cubicBezTo>
                    <a:pt x="25352" y="5180"/>
                    <a:pt x="19709" y="1"/>
                    <a:pt x="12801" y="1"/>
                  </a:cubicBez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5807250" y="3453975"/>
              <a:ext cx="259150" cy="776600"/>
            </a:xfrm>
            <a:custGeom>
              <a:avLst/>
              <a:gdLst/>
              <a:ahLst/>
              <a:cxnLst/>
              <a:rect l="l" t="t" r="r" b="b"/>
              <a:pathLst>
                <a:path w="10366" h="31064" extrusionOk="0">
                  <a:moveTo>
                    <a:pt x="4902" y="1"/>
                  </a:moveTo>
                  <a:cubicBezTo>
                    <a:pt x="4542" y="1"/>
                    <a:pt x="4183" y="243"/>
                    <a:pt x="4226" y="729"/>
                  </a:cubicBezTo>
                  <a:lnTo>
                    <a:pt x="4226" y="6855"/>
                  </a:lnTo>
                  <a:lnTo>
                    <a:pt x="1226" y="2757"/>
                  </a:lnTo>
                  <a:cubicBezTo>
                    <a:pt x="1100" y="2582"/>
                    <a:pt x="900" y="2480"/>
                    <a:pt x="697" y="2480"/>
                  </a:cubicBezTo>
                  <a:cubicBezTo>
                    <a:pt x="557" y="2480"/>
                    <a:pt x="417" y="2528"/>
                    <a:pt x="296" y="2630"/>
                  </a:cubicBezTo>
                  <a:cubicBezTo>
                    <a:pt x="43" y="2842"/>
                    <a:pt x="1" y="3264"/>
                    <a:pt x="212" y="3518"/>
                  </a:cubicBezTo>
                  <a:lnTo>
                    <a:pt x="4057" y="8799"/>
                  </a:lnTo>
                  <a:cubicBezTo>
                    <a:pt x="4141" y="8883"/>
                    <a:pt x="4226" y="8968"/>
                    <a:pt x="4310" y="9010"/>
                  </a:cubicBezTo>
                  <a:lnTo>
                    <a:pt x="4395" y="30430"/>
                  </a:lnTo>
                  <a:cubicBezTo>
                    <a:pt x="4437" y="30852"/>
                    <a:pt x="4754" y="31063"/>
                    <a:pt x="5071" y="31063"/>
                  </a:cubicBezTo>
                  <a:cubicBezTo>
                    <a:pt x="5387" y="31063"/>
                    <a:pt x="5704" y="30852"/>
                    <a:pt x="5746" y="30430"/>
                  </a:cubicBezTo>
                  <a:lnTo>
                    <a:pt x="5662" y="14206"/>
                  </a:lnTo>
                  <a:lnTo>
                    <a:pt x="9929" y="9094"/>
                  </a:lnTo>
                  <a:cubicBezTo>
                    <a:pt x="10366" y="8564"/>
                    <a:pt x="9904" y="7941"/>
                    <a:pt x="9394" y="7941"/>
                  </a:cubicBezTo>
                  <a:cubicBezTo>
                    <a:pt x="9214" y="7941"/>
                    <a:pt x="9027" y="8019"/>
                    <a:pt x="8873" y="8207"/>
                  </a:cubicBezTo>
                  <a:lnTo>
                    <a:pt x="5662" y="12094"/>
                  </a:lnTo>
                  <a:lnTo>
                    <a:pt x="5577" y="729"/>
                  </a:lnTo>
                  <a:cubicBezTo>
                    <a:pt x="5620" y="243"/>
                    <a:pt x="5261" y="1"/>
                    <a:pt x="4902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1597250" y="2968200"/>
              <a:ext cx="722475" cy="934975"/>
            </a:xfrm>
            <a:custGeom>
              <a:avLst/>
              <a:gdLst/>
              <a:ahLst/>
              <a:cxnLst/>
              <a:rect l="l" t="t" r="r" b="b"/>
              <a:pathLst>
                <a:path w="28899" h="37399" extrusionOk="0">
                  <a:moveTo>
                    <a:pt x="14304" y="0"/>
                  </a:moveTo>
                  <a:cubicBezTo>
                    <a:pt x="6444" y="0"/>
                    <a:pt x="40" y="5896"/>
                    <a:pt x="1" y="13189"/>
                  </a:cubicBezTo>
                  <a:cubicBezTo>
                    <a:pt x="1" y="16231"/>
                    <a:pt x="1099" y="19189"/>
                    <a:pt x="3085" y="21470"/>
                  </a:cubicBezTo>
                  <a:cubicBezTo>
                    <a:pt x="4606" y="23202"/>
                    <a:pt x="5324" y="25484"/>
                    <a:pt x="5028" y="27765"/>
                  </a:cubicBezTo>
                  <a:cubicBezTo>
                    <a:pt x="4986" y="28187"/>
                    <a:pt x="4944" y="28610"/>
                    <a:pt x="4986" y="29032"/>
                  </a:cubicBezTo>
                  <a:cubicBezTo>
                    <a:pt x="5070" y="33670"/>
                    <a:pt x="9202" y="37399"/>
                    <a:pt x="14157" y="37399"/>
                  </a:cubicBezTo>
                  <a:cubicBezTo>
                    <a:pt x="14212" y="37399"/>
                    <a:pt x="14267" y="37398"/>
                    <a:pt x="14323" y="37398"/>
                  </a:cubicBezTo>
                  <a:cubicBezTo>
                    <a:pt x="19350" y="37313"/>
                    <a:pt x="23406" y="33553"/>
                    <a:pt x="23406" y="28863"/>
                  </a:cubicBezTo>
                  <a:lnTo>
                    <a:pt x="23406" y="28356"/>
                  </a:lnTo>
                  <a:cubicBezTo>
                    <a:pt x="23237" y="25779"/>
                    <a:pt x="24082" y="23202"/>
                    <a:pt x="25687" y="21217"/>
                  </a:cubicBezTo>
                  <a:cubicBezTo>
                    <a:pt x="27884" y="18555"/>
                    <a:pt x="28898" y="15133"/>
                    <a:pt x="28476" y="11711"/>
                  </a:cubicBezTo>
                  <a:cubicBezTo>
                    <a:pt x="27758" y="5627"/>
                    <a:pt x="22519" y="769"/>
                    <a:pt x="16013" y="93"/>
                  </a:cubicBezTo>
                  <a:cubicBezTo>
                    <a:pt x="15437" y="30"/>
                    <a:pt x="14867" y="0"/>
                    <a:pt x="14304" y="0"/>
                  </a:cubicBezTo>
                  <a:close/>
                </a:path>
              </a:pathLst>
            </a:custGeom>
            <a:solidFill>
              <a:srgbClr val="FCD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1799450" y="3325900"/>
              <a:ext cx="296350" cy="885925"/>
            </a:xfrm>
            <a:custGeom>
              <a:avLst/>
              <a:gdLst/>
              <a:ahLst/>
              <a:cxnLst/>
              <a:rect l="l" t="t" r="r" b="b"/>
              <a:pathLst>
                <a:path w="11854" h="35437" extrusionOk="0">
                  <a:moveTo>
                    <a:pt x="6251" y="1"/>
                  </a:moveTo>
                  <a:cubicBezTo>
                    <a:pt x="5844" y="1"/>
                    <a:pt x="5432" y="276"/>
                    <a:pt x="5474" y="825"/>
                  </a:cubicBezTo>
                  <a:lnTo>
                    <a:pt x="5432" y="13753"/>
                  </a:lnTo>
                  <a:lnTo>
                    <a:pt x="1714" y="9317"/>
                  </a:lnTo>
                  <a:cubicBezTo>
                    <a:pt x="1549" y="9096"/>
                    <a:pt x="1341" y="9005"/>
                    <a:pt x="1136" y="9005"/>
                  </a:cubicBezTo>
                  <a:cubicBezTo>
                    <a:pt x="555" y="9005"/>
                    <a:pt x="0" y="9737"/>
                    <a:pt x="531" y="10331"/>
                  </a:cubicBezTo>
                  <a:lnTo>
                    <a:pt x="5390" y="16119"/>
                  </a:lnTo>
                  <a:lnTo>
                    <a:pt x="5305" y="34581"/>
                  </a:lnTo>
                  <a:cubicBezTo>
                    <a:pt x="5263" y="35151"/>
                    <a:pt x="5664" y="35436"/>
                    <a:pt x="6066" y="35436"/>
                  </a:cubicBezTo>
                  <a:cubicBezTo>
                    <a:pt x="6467" y="35436"/>
                    <a:pt x="6868" y="35151"/>
                    <a:pt x="6826" y="34581"/>
                  </a:cubicBezTo>
                  <a:lnTo>
                    <a:pt x="6953" y="10246"/>
                  </a:lnTo>
                  <a:cubicBezTo>
                    <a:pt x="7037" y="10162"/>
                    <a:pt x="7164" y="10119"/>
                    <a:pt x="7206" y="9993"/>
                  </a:cubicBezTo>
                  <a:lnTo>
                    <a:pt x="11600" y="4036"/>
                  </a:lnTo>
                  <a:cubicBezTo>
                    <a:pt x="11854" y="3698"/>
                    <a:pt x="11811" y="3191"/>
                    <a:pt x="11473" y="2979"/>
                  </a:cubicBezTo>
                  <a:cubicBezTo>
                    <a:pt x="11336" y="2877"/>
                    <a:pt x="11178" y="2829"/>
                    <a:pt x="11022" y="2829"/>
                  </a:cubicBezTo>
                  <a:cubicBezTo>
                    <a:pt x="10793" y="2829"/>
                    <a:pt x="10568" y="2931"/>
                    <a:pt x="10417" y="3106"/>
                  </a:cubicBezTo>
                  <a:lnTo>
                    <a:pt x="6995" y="7796"/>
                  </a:lnTo>
                  <a:lnTo>
                    <a:pt x="6995" y="825"/>
                  </a:lnTo>
                  <a:cubicBezTo>
                    <a:pt x="7059" y="276"/>
                    <a:pt x="6657" y="1"/>
                    <a:pt x="6251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2106350" y="2477950"/>
              <a:ext cx="872425" cy="1131600"/>
            </a:xfrm>
            <a:custGeom>
              <a:avLst/>
              <a:gdLst/>
              <a:ahLst/>
              <a:cxnLst/>
              <a:rect l="l" t="t" r="r" b="b"/>
              <a:pathLst>
                <a:path w="34897" h="45264" extrusionOk="0">
                  <a:moveTo>
                    <a:pt x="17276" y="0"/>
                  </a:moveTo>
                  <a:cubicBezTo>
                    <a:pt x="7751" y="0"/>
                    <a:pt x="0" y="7161"/>
                    <a:pt x="0" y="16027"/>
                  </a:cubicBezTo>
                  <a:cubicBezTo>
                    <a:pt x="0" y="19703"/>
                    <a:pt x="1310" y="23294"/>
                    <a:pt x="3760" y="26082"/>
                  </a:cubicBezTo>
                  <a:cubicBezTo>
                    <a:pt x="5619" y="28152"/>
                    <a:pt x="6464" y="30898"/>
                    <a:pt x="6168" y="33687"/>
                  </a:cubicBezTo>
                  <a:cubicBezTo>
                    <a:pt x="6084" y="34194"/>
                    <a:pt x="6084" y="34701"/>
                    <a:pt x="6084" y="35208"/>
                  </a:cubicBezTo>
                  <a:cubicBezTo>
                    <a:pt x="6251" y="40775"/>
                    <a:pt x="11271" y="45264"/>
                    <a:pt x="17281" y="45264"/>
                  </a:cubicBezTo>
                  <a:cubicBezTo>
                    <a:pt x="17337" y="45264"/>
                    <a:pt x="17393" y="45263"/>
                    <a:pt x="17449" y="45263"/>
                  </a:cubicBezTo>
                  <a:cubicBezTo>
                    <a:pt x="23490" y="45136"/>
                    <a:pt x="28391" y="40573"/>
                    <a:pt x="28391" y="34912"/>
                  </a:cubicBezTo>
                  <a:lnTo>
                    <a:pt x="28391" y="34236"/>
                  </a:lnTo>
                  <a:cubicBezTo>
                    <a:pt x="28180" y="31109"/>
                    <a:pt x="29151" y="28025"/>
                    <a:pt x="31095" y="25617"/>
                  </a:cubicBezTo>
                  <a:cubicBezTo>
                    <a:pt x="33714" y="22364"/>
                    <a:pt x="34897" y="18224"/>
                    <a:pt x="34390" y="14084"/>
                  </a:cubicBezTo>
                  <a:cubicBezTo>
                    <a:pt x="33460" y="6775"/>
                    <a:pt x="27166" y="944"/>
                    <a:pt x="19223" y="99"/>
                  </a:cubicBezTo>
                  <a:cubicBezTo>
                    <a:pt x="18567" y="33"/>
                    <a:pt x="17917" y="0"/>
                    <a:pt x="17276" y="0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2366600" y="2911350"/>
              <a:ext cx="343900" cy="1299150"/>
            </a:xfrm>
            <a:custGeom>
              <a:avLst/>
              <a:gdLst/>
              <a:ahLst/>
              <a:cxnLst/>
              <a:rect l="l" t="t" r="r" b="b"/>
              <a:pathLst>
                <a:path w="13756" h="51966" extrusionOk="0">
                  <a:moveTo>
                    <a:pt x="6954" y="1"/>
                  </a:moveTo>
                  <a:cubicBezTo>
                    <a:pt x="6574" y="1"/>
                    <a:pt x="6320" y="296"/>
                    <a:pt x="6320" y="634"/>
                  </a:cubicBezTo>
                  <a:lnTo>
                    <a:pt x="6320" y="9887"/>
                  </a:lnTo>
                  <a:lnTo>
                    <a:pt x="1673" y="3549"/>
                  </a:lnTo>
                  <a:cubicBezTo>
                    <a:pt x="1543" y="3336"/>
                    <a:pt x="1360" y="3249"/>
                    <a:pt x="1176" y="3249"/>
                  </a:cubicBezTo>
                  <a:cubicBezTo>
                    <a:pt x="705" y="3249"/>
                    <a:pt x="233" y="3823"/>
                    <a:pt x="659" y="4310"/>
                  </a:cubicBezTo>
                  <a:lnTo>
                    <a:pt x="5940" y="11577"/>
                  </a:lnTo>
                  <a:cubicBezTo>
                    <a:pt x="6025" y="11703"/>
                    <a:pt x="6151" y="11788"/>
                    <a:pt x="6320" y="11830"/>
                  </a:cubicBezTo>
                  <a:lnTo>
                    <a:pt x="6320" y="17069"/>
                  </a:lnTo>
                  <a:lnTo>
                    <a:pt x="1293" y="11112"/>
                  </a:lnTo>
                  <a:cubicBezTo>
                    <a:pt x="1160" y="10979"/>
                    <a:pt x="1010" y="10923"/>
                    <a:pt x="865" y="10923"/>
                  </a:cubicBezTo>
                  <a:cubicBezTo>
                    <a:pt x="409" y="10923"/>
                    <a:pt x="1" y="11476"/>
                    <a:pt x="321" y="11957"/>
                  </a:cubicBezTo>
                  <a:lnTo>
                    <a:pt x="6320" y="19012"/>
                  </a:lnTo>
                  <a:lnTo>
                    <a:pt x="6320" y="51332"/>
                  </a:lnTo>
                  <a:cubicBezTo>
                    <a:pt x="6278" y="51670"/>
                    <a:pt x="6574" y="51966"/>
                    <a:pt x="6954" y="51966"/>
                  </a:cubicBezTo>
                  <a:cubicBezTo>
                    <a:pt x="7292" y="51966"/>
                    <a:pt x="7546" y="51670"/>
                    <a:pt x="7546" y="51332"/>
                  </a:cubicBezTo>
                  <a:lnTo>
                    <a:pt x="7546" y="19012"/>
                  </a:lnTo>
                  <a:lnTo>
                    <a:pt x="13545" y="11915"/>
                  </a:lnTo>
                  <a:cubicBezTo>
                    <a:pt x="13756" y="11661"/>
                    <a:pt x="13714" y="11281"/>
                    <a:pt x="13460" y="11027"/>
                  </a:cubicBezTo>
                  <a:cubicBezTo>
                    <a:pt x="13351" y="10936"/>
                    <a:pt x="13210" y="10892"/>
                    <a:pt x="13068" y="10892"/>
                  </a:cubicBezTo>
                  <a:cubicBezTo>
                    <a:pt x="12881" y="10892"/>
                    <a:pt x="12693" y="10968"/>
                    <a:pt x="12573" y="11112"/>
                  </a:cubicBezTo>
                  <a:lnTo>
                    <a:pt x="7588" y="17069"/>
                  </a:lnTo>
                  <a:lnTo>
                    <a:pt x="7588" y="11788"/>
                  </a:lnTo>
                  <a:cubicBezTo>
                    <a:pt x="7715" y="11788"/>
                    <a:pt x="7841" y="11703"/>
                    <a:pt x="7926" y="11577"/>
                  </a:cubicBezTo>
                  <a:lnTo>
                    <a:pt x="13207" y="4310"/>
                  </a:lnTo>
                  <a:cubicBezTo>
                    <a:pt x="13515" y="3816"/>
                    <a:pt x="13103" y="3323"/>
                    <a:pt x="12660" y="3323"/>
                  </a:cubicBezTo>
                  <a:cubicBezTo>
                    <a:pt x="12497" y="3323"/>
                    <a:pt x="12330" y="3390"/>
                    <a:pt x="12193" y="3549"/>
                  </a:cubicBezTo>
                  <a:lnTo>
                    <a:pt x="7588" y="9887"/>
                  </a:lnTo>
                  <a:lnTo>
                    <a:pt x="7588" y="634"/>
                  </a:lnTo>
                  <a:cubicBezTo>
                    <a:pt x="7588" y="296"/>
                    <a:pt x="7292" y="1"/>
                    <a:pt x="6954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2544675" y="2731800"/>
              <a:ext cx="1665625" cy="560875"/>
            </a:xfrm>
            <a:custGeom>
              <a:avLst/>
              <a:gdLst/>
              <a:ahLst/>
              <a:cxnLst/>
              <a:rect l="l" t="t" r="r" b="b"/>
              <a:pathLst>
                <a:path w="66625" h="22435" extrusionOk="0">
                  <a:moveTo>
                    <a:pt x="21462" y="0"/>
                  </a:moveTo>
                  <a:lnTo>
                    <a:pt x="0" y="22434"/>
                  </a:lnTo>
                  <a:lnTo>
                    <a:pt x="44825" y="22434"/>
                  </a:lnTo>
                  <a:lnTo>
                    <a:pt x="66625" y="0"/>
                  </a:ln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3665300" y="2729675"/>
              <a:ext cx="1143875" cy="659100"/>
            </a:xfrm>
            <a:custGeom>
              <a:avLst/>
              <a:gdLst/>
              <a:ahLst/>
              <a:cxnLst/>
              <a:rect l="l" t="t" r="r" b="b"/>
              <a:pathLst>
                <a:path w="45755" h="26364" extrusionOk="0">
                  <a:moveTo>
                    <a:pt x="21927" y="1"/>
                  </a:moveTo>
                  <a:lnTo>
                    <a:pt x="21800" y="85"/>
                  </a:lnTo>
                  <a:lnTo>
                    <a:pt x="0" y="22519"/>
                  </a:lnTo>
                  <a:lnTo>
                    <a:pt x="3845" y="26364"/>
                  </a:lnTo>
                  <a:lnTo>
                    <a:pt x="23617" y="7437"/>
                  </a:lnTo>
                  <a:lnTo>
                    <a:pt x="42501" y="26364"/>
                  </a:lnTo>
                  <a:lnTo>
                    <a:pt x="45755" y="23111"/>
                  </a:lnTo>
                  <a:lnTo>
                    <a:pt x="21927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2532000" y="3292650"/>
              <a:ext cx="1229425" cy="96125"/>
            </a:xfrm>
            <a:custGeom>
              <a:avLst/>
              <a:gdLst/>
              <a:ahLst/>
              <a:cxnLst/>
              <a:rect l="l" t="t" r="r" b="b"/>
              <a:pathLst>
                <a:path w="49177" h="3845" extrusionOk="0">
                  <a:moveTo>
                    <a:pt x="0" y="0"/>
                  </a:moveTo>
                  <a:lnTo>
                    <a:pt x="3338" y="3845"/>
                  </a:lnTo>
                  <a:lnTo>
                    <a:pt x="49177" y="3845"/>
                  </a:lnTo>
                  <a:lnTo>
                    <a:pt x="45332" y="0"/>
                  </a:lnTo>
                  <a:close/>
                </a:path>
              </a:pathLst>
            </a:custGeom>
            <a:solidFill>
              <a:srgbClr val="EDB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755075" y="2911350"/>
              <a:ext cx="960100" cy="1234725"/>
            </a:xfrm>
            <a:custGeom>
              <a:avLst/>
              <a:gdLst/>
              <a:ahLst/>
              <a:cxnLst/>
              <a:rect l="l" t="t" r="r" b="b"/>
              <a:pathLst>
                <a:path w="38404" h="49389" extrusionOk="0">
                  <a:moveTo>
                    <a:pt x="19857" y="1"/>
                  </a:moveTo>
                  <a:lnTo>
                    <a:pt x="254" y="18590"/>
                  </a:lnTo>
                  <a:lnTo>
                    <a:pt x="0" y="19054"/>
                  </a:lnTo>
                  <a:lnTo>
                    <a:pt x="0" y="49389"/>
                  </a:lnTo>
                  <a:lnTo>
                    <a:pt x="38403" y="49135"/>
                  </a:lnTo>
                  <a:lnTo>
                    <a:pt x="38403" y="18843"/>
                  </a:lnTo>
                  <a:lnTo>
                    <a:pt x="38403" y="18590"/>
                  </a:lnTo>
                  <a:lnTo>
                    <a:pt x="19857" y="1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044475" y="3537675"/>
              <a:ext cx="219700" cy="137325"/>
            </a:xfrm>
            <a:custGeom>
              <a:avLst/>
              <a:gdLst/>
              <a:ahLst/>
              <a:cxnLst/>
              <a:rect l="l" t="t" r="r" b="b"/>
              <a:pathLst>
                <a:path w="8788" h="5493" extrusionOk="0">
                  <a:moveTo>
                    <a:pt x="803" y="1"/>
                  </a:moveTo>
                  <a:cubicBezTo>
                    <a:pt x="338" y="1"/>
                    <a:pt x="0" y="339"/>
                    <a:pt x="0" y="803"/>
                  </a:cubicBezTo>
                  <a:lnTo>
                    <a:pt x="0" y="5493"/>
                  </a:lnTo>
                  <a:lnTo>
                    <a:pt x="8788" y="5493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4044475" y="3729900"/>
              <a:ext cx="219700" cy="146850"/>
            </a:xfrm>
            <a:custGeom>
              <a:avLst/>
              <a:gdLst/>
              <a:ahLst/>
              <a:cxnLst/>
              <a:rect l="l" t="t" r="r" b="b"/>
              <a:pathLst>
                <a:path w="8788" h="5874" extrusionOk="0">
                  <a:moveTo>
                    <a:pt x="0" y="1"/>
                  </a:moveTo>
                  <a:lnTo>
                    <a:pt x="0" y="5028"/>
                  </a:lnTo>
                  <a:cubicBezTo>
                    <a:pt x="0" y="5493"/>
                    <a:pt x="338" y="5831"/>
                    <a:pt x="803" y="5873"/>
                  </a:cubicBezTo>
                  <a:lnTo>
                    <a:pt x="8788" y="5873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4319075" y="3537675"/>
              <a:ext cx="202825" cy="137325"/>
            </a:xfrm>
            <a:custGeom>
              <a:avLst/>
              <a:gdLst/>
              <a:ahLst/>
              <a:cxnLst/>
              <a:rect l="l" t="t" r="r" b="b"/>
              <a:pathLst>
                <a:path w="8113" h="5493" extrusionOk="0">
                  <a:moveTo>
                    <a:pt x="0" y="1"/>
                  </a:moveTo>
                  <a:lnTo>
                    <a:pt x="0" y="5493"/>
                  </a:lnTo>
                  <a:lnTo>
                    <a:pt x="8112" y="5493"/>
                  </a:lnTo>
                  <a:lnTo>
                    <a:pt x="8112" y="803"/>
                  </a:lnTo>
                  <a:cubicBezTo>
                    <a:pt x="8112" y="339"/>
                    <a:pt x="7732" y="1"/>
                    <a:pt x="726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4319075" y="3729900"/>
              <a:ext cx="202825" cy="145800"/>
            </a:xfrm>
            <a:custGeom>
              <a:avLst/>
              <a:gdLst/>
              <a:ahLst/>
              <a:cxnLst/>
              <a:rect l="l" t="t" r="r" b="b"/>
              <a:pathLst>
                <a:path w="8113" h="5832" extrusionOk="0">
                  <a:moveTo>
                    <a:pt x="0" y="1"/>
                  </a:moveTo>
                  <a:lnTo>
                    <a:pt x="0" y="5831"/>
                  </a:lnTo>
                  <a:lnTo>
                    <a:pt x="7267" y="5831"/>
                  </a:lnTo>
                  <a:cubicBezTo>
                    <a:pt x="7732" y="5831"/>
                    <a:pt x="8112" y="5493"/>
                    <a:pt x="8112" y="5028"/>
                  </a:cubicBezTo>
                  <a:lnTo>
                    <a:pt x="8112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2621775" y="3382425"/>
              <a:ext cx="1133325" cy="763650"/>
            </a:xfrm>
            <a:custGeom>
              <a:avLst/>
              <a:gdLst/>
              <a:ahLst/>
              <a:cxnLst/>
              <a:rect l="l" t="t" r="r" b="b"/>
              <a:pathLst>
                <a:path w="45333" h="30546" extrusionOk="0">
                  <a:moveTo>
                    <a:pt x="0" y="0"/>
                  </a:moveTo>
                  <a:lnTo>
                    <a:pt x="0" y="30546"/>
                  </a:lnTo>
                  <a:lnTo>
                    <a:pt x="45332" y="30546"/>
                  </a:lnTo>
                  <a:lnTo>
                    <a:pt x="45332" y="0"/>
                  </a:lnTo>
                  <a:close/>
                </a:path>
              </a:pathLst>
            </a:custGeom>
            <a:solidFill>
              <a:srgbClr val="FCD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3064300" y="3662300"/>
              <a:ext cx="227125" cy="477450"/>
            </a:xfrm>
            <a:custGeom>
              <a:avLst/>
              <a:gdLst/>
              <a:ahLst/>
              <a:cxnLst/>
              <a:rect l="l" t="t" r="r" b="b"/>
              <a:pathLst>
                <a:path w="9085" h="19098" extrusionOk="0">
                  <a:moveTo>
                    <a:pt x="1015" y="1"/>
                  </a:moveTo>
                  <a:cubicBezTo>
                    <a:pt x="466" y="1"/>
                    <a:pt x="1" y="466"/>
                    <a:pt x="1" y="1015"/>
                  </a:cubicBezTo>
                  <a:lnTo>
                    <a:pt x="1" y="19097"/>
                  </a:lnTo>
                  <a:lnTo>
                    <a:pt x="9084" y="19097"/>
                  </a:lnTo>
                  <a:lnTo>
                    <a:pt x="9084" y="1015"/>
                  </a:lnTo>
                  <a:cubicBezTo>
                    <a:pt x="9084" y="466"/>
                    <a:pt x="8620" y="1"/>
                    <a:pt x="8070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3518475" y="3665475"/>
              <a:ext cx="96150" cy="79250"/>
            </a:xfrm>
            <a:custGeom>
              <a:avLst/>
              <a:gdLst/>
              <a:ahLst/>
              <a:cxnLst/>
              <a:rect l="l" t="t" r="r" b="b"/>
              <a:pathLst>
                <a:path w="3846" h="3170" extrusionOk="0">
                  <a:moveTo>
                    <a:pt x="1" y="1"/>
                  </a:moveTo>
                  <a:lnTo>
                    <a:pt x="1" y="3169"/>
                  </a:lnTo>
                  <a:lnTo>
                    <a:pt x="3845" y="3127"/>
                  </a:lnTo>
                  <a:lnTo>
                    <a:pt x="3845" y="381"/>
                  </a:lnTo>
                  <a:cubicBezTo>
                    <a:pt x="3845" y="170"/>
                    <a:pt x="3718" y="1"/>
                    <a:pt x="350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3400175" y="3665475"/>
              <a:ext cx="97200" cy="78200"/>
            </a:xfrm>
            <a:custGeom>
              <a:avLst/>
              <a:gdLst/>
              <a:ahLst/>
              <a:cxnLst/>
              <a:rect l="l" t="t" r="r" b="b"/>
              <a:pathLst>
                <a:path w="3888" h="3128" extrusionOk="0">
                  <a:moveTo>
                    <a:pt x="381" y="1"/>
                  </a:moveTo>
                  <a:cubicBezTo>
                    <a:pt x="170" y="1"/>
                    <a:pt x="1" y="170"/>
                    <a:pt x="1" y="339"/>
                  </a:cubicBezTo>
                  <a:lnTo>
                    <a:pt x="1" y="3127"/>
                  </a:lnTo>
                  <a:lnTo>
                    <a:pt x="3888" y="3127"/>
                  </a:lnTo>
                  <a:lnTo>
                    <a:pt x="38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3400175" y="3764775"/>
              <a:ext cx="97200" cy="79225"/>
            </a:xfrm>
            <a:custGeom>
              <a:avLst/>
              <a:gdLst/>
              <a:ahLst/>
              <a:cxnLst/>
              <a:rect l="l" t="t" r="r" b="b"/>
              <a:pathLst>
                <a:path w="3888" h="3169" extrusionOk="0">
                  <a:moveTo>
                    <a:pt x="3888" y="0"/>
                  </a:moveTo>
                  <a:lnTo>
                    <a:pt x="1" y="42"/>
                  </a:lnTo>
                  <a:lnTo>
                    <a:pt x="1" y="2831"/>
                  </a:lnTo>
                  <a:cubicBezTo>
                    <a:pt x="1" y="3000"/>
                    <a:pt x="170" y="3169"/>
                    <a:pt x="381" y="3169"/>
                  </a:cubicBezTo>
                  <a:lnTo>
                    <a:pt x="3888" y="3169"/>
                  </a:lnTo>
                  <a:lnTo>
                    <a:pt x="3888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3518475" y="3765825"/>
              <a:ext cx="96150" cy="78175"/>
            </a:xfrm>
            <a:custGeom>
              <a:avLst/>
              <a:gdLst/>
              <a:ahLst/>
              <a:cxnLst/>
              <a:rect l="l" t="t" r="r" b="b"/>
              <a:pathLst>
                <a:path w="3846" h="3127" extrusionOk="0">
                  <a:moveTo>
                    <a:pt x="1" y="0"/>
                  </a:moveTo>
                  <a:lnTo>
                    <a:pt x="1" y="3127"/>
                  </a:lnTo>
                  <a:lnTo>
                    <a:pt x="3507" y="3127"/>
                  </a:lnTo>
                  <a:cubicBezTo>
                    <a:pt x="3718" y="3127"/>
                    <a:pt x="3845" y="2958"/>
                    <a:pt x="3845" y="2789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2857300" y="3665475"/>
              <a:ext cx="97200" cy="79250"/>
            </a:xfrm>
            <a:custGeom>
              <a:avLst/>
              <a:gdLst/>
              <a:ahLst/>
              <a:cxnLst/>
              <a:rect l="l" t="t" r="r" b="b"/>
              <a:pathLst>
                <a:path w="3888" h="3170" extrusionOk="0">
                  <a:moveTo>
                    <a:pt x="0" y="1"/>
                  </a:moveTo>
                  <a:lnTo>
                    <a:pt x="0" y="3169"/>
                  </a:lnTo>
                  <a:lnTo>
                    <a:pt x="3887" y="3127"/>
                  </a:lnTo>
                  <a:lnTo>
                    <a:pt x="3887" y="381"/>
                  </a:lnTo>
                  <a:cubicBezTo>
                    <a:pt x="3845" y="170"/>
                    <a:pt x="3718" y="1"/>
                    <a:pt x="350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2857300" y="3765825"/>
              <a:ext cx="96125" cy="78175"/>
            </a:xfrm>
            <a:custGeom>
              <a:avLst/>
              <a:gdLst/>
              <a:ahLst/>
              <a:cxnLst/>
              <a:rect l="l" t="t" r="r" b="b"/>
              <a:pathLst>
                <a:path w="3845" h="3127" extrusionOk="0">
                  <a:moveTo>
                    <a:pt x="0" y="0"/>
                  </a:moveTo>
                  <a:lnTo>
                    <a:pt x="0" y="3127"/>
                  </a:lnTo>
                  <a:lnTo>
                    <a:pt x="3507" y="3127"/>
                  </a:lnTo>
                  <a:cubicBezTo>
                    <a:pt x="3676" y="3127"/>
                    <a:pt x="3845" y="2958"/>
                    <a:pt x="3845" y="2789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2739000" y="3665475"/>
              <a:ext cx="96150" cy="78200"/>
            </a:xfrm>
            <a:custGeom>
              <a:avLst/>
              <a:gdLst/>
              <a:ahLst/>
              <a:cxnLst/>
              <a:rect l="l" t="t" r="r" b="b"/>
              <a:pathLst>
                <a:path w="3846" h="3128" extrusionOk="0">
                  <a:moveTo>
                    <a:pt x="381" y="1"/>
                  </a:moveTo>
                  <a:cubicBezTo>
                    <a:pt x="170" y="1"/>
                    <a:pt x="1" y="170"/>
                    <a:pt x="1" y="339"/>
                  </a:cubicBezTo>
                  <a:lnTo>
                    <a:pt x="1" y="3127"/>
                  </a:lnTo>
                  <a:lnTo>
                    <a:pt x="3845" y="3127"/>
                  </a:lnTo>
                  <a:lnTo>
                    <a:pt x="3845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2739000" y="3764775"/>
              <a:ext cx="96150" cy="79225"/>
            </a:xfrm>
            <a:custGeom>
              <a:avLst/>
              <a:gdLst/>
              <a:ahLst/>
              <a:cxnLst/>
              <a:rect l="l" t="t" r="r" b="b"/>
              <a:pathLst>
                <a:path w="3846" h="3169" extrusionOk="0">
                  <a:moveTo>
                    <a:pt x="3845" y="0"/>
                  </a:moveTo>
                  <a:lnTo>
                    <a:pt x="1" y="42"/>
                  </a:lnTo>
                  <a:lnTo>
                    <a:pt x="1" y="2831"/>
                  </a:lnTo>
                  <a:cubicBezTo>
                    <a:pt x="1" y="3000"/>
                    <a:pt x="170" y="3169"/>
                    <a:pt x="381" y="3169"/>
                  </a:cubicBezTo>
                  <a:lnTo>
                    <a:pt x="3845" y="3169"/>
                  </a:ln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1638446" y="4143942"/>
              <a:ext cx="4177275" cy="560846"/>
            </a:xfrm>
            <a:custGeom>
              <a:avLst/>
              <a:gdLst/>
              <a:ahLst/>
              <a:cxnLst/>
              <a:rect l="l" t="t" r="r" b="b"/>
              <a:pathLst>
                <a:path w="167091" h="20111" extrusionOk="0">
                  <a:moveTo>
                    <a:pt x="18547" y="0"/>
                  </a:moveTo>
                  <a:cubicBezTo>
                    <a:pt x="8323" y="0"/>
                    <a:pt x="0" y="8323"/>
                    <a:pt x="0" y="18589"/>
                  </a:cubicBezTo>
                  <a:lnTo>
                    <a:pt x="0" y="20110"/>
                  </a:lnTo>
                  <a:lnTo>
                    <a:pt x="167091" y="20110"/>
                  </a:lnTo>
                  <a:lnTo>
                    <a:pt x="167091" y="18589"/>
                  </a:lnTo>
                  <a:cubicBezTo>
                    <a:pt x="167091" y="8323"/>
                    <a:pt x="158768" y="0"/>
                    <a:pt x="148502" y="0"/>
                  </a:cubicBezTo>
                  <a:close/>
                </a:path>
              </a:pathLst>
            </a:custGeom>
            <a:solidFill>
              <a:srgbClr val="E2A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2196125" y="4474525"/>
              <a:ext cx="2976375" cy="358075"/>
            </a:xfrm>
            <a:custGeom>
              <a:avLst/>
              <a:gdLst/>
              <a:ahLst/>
              <a:cxnLst/>
              <a:rect l="l" t="t" r="r" b="b"/>
              <a:pathLst>
                <a:path w="119055" h="14323" extrusionOk="0">
                  <a:moveTo>
                    <a:pt x="13224" y="1"/>
                  </a:moveTo>
                  <a:cubicBezTo>
                    <a:pt x="5915" y="1"/>
                    <a:pt x="0" y="5915"/>
                    <a:pt x="0" y="13224"/>
                  </a:cubicBezTo>
                  <a:lnTo>
                    <a:pt x="0" y="14323"/>
                  </a:lnTo>
                  <a:lnTo>
                    <a:pt x="119055" y="14323"/>
                  </a:lnTo>
                  <a:lnTo>
                    <a:pt x="119055" y="13224"/>
                  </a:lnTo>
                  <a:cubicBezTo>
                    <a:pt x="119055" y="5915"/>
                    <a:pt x="113098" y="1"/>
                    <a:pt x="105789" y="1"/>
                  </a:cubicBez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4515525" y="3857850"/>
              <a:ext cx="561925" cy="728675"/>
            </a:xfrm>
            <a:custGeom>
              <a:avLst/>
              <a:gdLst/>
              <a:ahLst/>
              <a:cxnLst/>
              <a:rect l="l" t="t" r="r" b="b"/>
              <a:pathLst>
                <a:path w="22477" h="29147" extrusionOk="0">
                  <a:moveTo>
                    <a:pt x="11078" y="1"/>
                  </a:moveTo>
                  <a:cubicBezTo>
                    <a:pt x="4980" y="1"/>
                    <a:pt x="40" y="4601"/>
                    <a:pt x="1" y="10261"/>
                  </a:cubicBezTo>
                  <a:cubicBezTo>
                    <a:pt x="1" y="12627"/>
                    <a:pt x="846" y="14908"/>
                    <a:pt x="2409" y="16725"/>
                  </a:cubicBezTo>
                  <a:cubicBezTo>
                    <a:pt x="3592" y="18077"/>
                    <a:pt x="4141" y="19851"/>
                    <a:pt x="3930" y="21626"/>
                  </a:cubicBezTo>
                  <a:cubicBezTo>
                    <a:pt x="3887" y="21964"/>
                    <a:pt x="3845" y="22302"/>
                    <a:pt x="3887" y="22640"/>
                  </a:cubicBezTo>
                  <a:cubicBezTo>
                    <a:pt x="3971" y="26247"/>
                    <a:pt x="7179" y="29146"/>
                    <a:pt x="11070" y="29146"/>
                  </a:cubicBezTo>
                  <a:cubicBezTo>
                    <a:pt x="11098" y="29146"/>
                    <a:pt x="11126" y="29146"/>
                    <a:pt x="11154" y="29146"/>
                  </a:cubicBezTo>
                  <a:cubicBezTo>
                    <a:pt x="15041" y="29104"/>
                    <a:pt x="18209" y="26146"/>
                    <a:pt x="18252" y="22513"/>
                  </a:cubicBezTo>
                  <a:lnTo>
                    <a:pt x="18252" y="22048"/>
                  </a:lnTo>
                  <a:cubicBezTo>
                    <a:pt x="18125" y="20063"/>
                    <a:pt x="18759" y="18077"/>
                    <a:pt x="20026" y="16514"/>
                  </a:cubicBezTo>
                  <a:cubicBezTo>
                    <a:pt x="21716" y="14444"/>
                    <a:pt x="22476" y="11782"/>
                    <a:pt x="22181" y="9120"/>
                  </a:cubicBezTo>
                  <a:cubicBezTo>
                    <a:pt x="21589" y="4346"/>
                    <a:pt x="17533" y="629"/>
                    <a:pt x="12464" y="79"/>
                  </a:cubicBezTo>
                  <a:cubicBezTo>
                    <a:pt x="11996" y="26"/>
                    <a:pt x="11534" y="1"/>
                    <a:pt x="11078" y="1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4674900" y="4136550"/>
              <a:ext cx="229325" cy="688925"/>
            </a:xfrm>
            <a:custGeom>
              <a:avLst/>
              <a:gdLst/>
              <a:ahLst/>
              <a:cxnLst/>
              <a:rect l="l" t="t" r="r" b="b"/>
              <a:pathLst>
                <a:path w="9173" h="27557" extrusionOk="0">
                  <a:moveTo>
                    <a:pt x="4779" y="0"/>
                  </a:moveTo>
                  <a:cubicBezTo>
                    <a:pt x="4462" y="0"/>
                    <a:pt x="4145" y="212"/>
                    <a:pt x="4188" y="634"/>
                  </a:cubicBezTo>
                  <a:lnTo>
                    <a:pt x="4145" y="10731"/>
                  </a:lnTo>
                  <a:lnTo>
                    <a:pt x="1272" y="7267"/>
                  </a:lnTo>
                  <a:cubicBezTo>
                    <a:pt x="1139" y="7112"/>
                    <a:pt x="980" y="7047"/>
                    <a:pt x="826" y="7047"/>
                  </a:cubicBezTo>
                  <a:cubicBezTo>
                    <a:pt x="393" y="7047"/>
                    <a:pt x="0" y="7560"/>
                    <a:pt x="343" y="8027"/>
                  </a:cubicBezTo>
                  <a:lnTo>
                    <a:pt x="4145" y="12548"/>
                  </a:lnTo>
                  <a:lnTo>
                    <a:pt x="4061" y="26955"/>
                  </a:lnTo>
                  <a:cubicBezTo>
                    <a:pt x="4040" y="27356"/>
                    <a:pt x="4335" y="27557"/>
                    <a:pt x="4636" y="27557"/>
                  </a:cubicBezTo>
                  <a:cubicBezTo>
                    <a:pt x="4937" y="27557"/>
                    <a:pt x="5244" y="27356"/>
                    <a:pt x="5244" y="26955"/>
                  </a:cubicBezTo>
                  <a:lnTo>
                    <a:pt x="5328" y="7985"/>
                  </a:lnTo>
                  <a:cubicBezTo>
                    <a:pt x="5413" y="7943"/>
                    <a:pt x="5455" y="7858"/>
                    <a:pt x="5539" y="7816"/>
                  </a:cubicBezTo>
                  <a:lnTo>
                    <a:pt x="8962" y="3127"/>
                  </a:lnTo>
                  <a:cubicBezTo>
                    <a:pt x="9173" y="2873"/>
                    <a:pt x="9088" y="2493"/>
                    <a:pt x="8835" y="2324"/>
                  </a:cubicBezTo>
                  <a:cubicBezTo>
                    <a:pt x="8729" y="2236"/>
                    <a:pt x="8602" y="2192"/>
                    <a:pt x="8476" y="2192"/>
                  </a:cubicBezTo>
                  <a:cubicBezTo>
                    <a:pt x="8301" y="2192"/>
                    <a:pt x="8131" y="2278"/>
                    <a:pt x="8032" y="2451"/>
                  </a:cubicBezTo>
                  <a:lnTo>
                    <a:pt x="5371" y="6042"/>
                  </a:lnTo>
                  <a:lnTo>
                    <a:pt x="5371" y="634"/>
                  </a:lnTo>
                  <a:cubicBezTo>
                    <a:pt x="5413" y="212"/>
                    <a:pt x="5096" y="0"/>
                    <a:pt x="4779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165925" y="4153025"/>
              <a:ext cx="390825" cy="506375"/>
            </a:xfrm>
            <a:custGeom>
              <a:avLst/>
              <a:gdLst/>
              <a:ahLst/>
              <a:cxnLst/>
              <a:rect l="l" t="t" r="r" b="b"/>
              <a:pathLst>
                <a:path w="15633" h="20255" extrusionOk="0">
                  <a:moveTo>
                    <a:pt x="7962" y="1"/>
                  </a:moveTo>
                  <a:cubicBezTo>
                    <a:pt x="7636" y="1"/>
                    <a:pt x="7306" y="20"/>
                    <a:pt x="6971" y="60"/>
                  </a:cubicBezTo>
                  <a:cubicBezTo>
                    <a:pt x="3423" y="440"/>
                    <a:pt x="592" y="3059"/>
                    <a:pt x="212" y="6354"/>
                  </a:cubicBezTo>
                  <a:cubicBezTo>
                    <a:pt x="1" y="8171"/>
                    <a:pt x="550" y="10030"/>
                    <a:pt x="1690" y="11466"/>
                  </a:cubicBezTo>
                  <a:cubicBezTo>
                    <a:pt x="2578" y="12565"/>
                    <a:pt x="3042" y="13959"/>
                    <a:pt x="2958" y="15353"/>
                  </a:cubicBezTo>
                  <a:lnTo>
                    <a:pt x="2958" y="15649"/>
                  </a:lnTo>
                  <a:cubicBezTo>
                    <a:pt x="2958" y="18184"/>
                    <a:pt x="5155" y="20212"/>
                    <a:pt x="7859" y="20254"/>
                  </a:cubicBezTo>
                  <a:cubicBezTo>
                    <a:pt x="7887" y="20255"/>
                    <a:pt x="7915" y="20255"/>
                    <a:pt x="7943" y="20255"/>
                  </a:cubicBezTo>
                  <a:cubicBezTo>
                    <a:pt x="10650" y="20255"/>
                    <a:pt x="12845" y="18242"/>
                    <a:pt x="12928" y="15734"/>
                  </a:cubicBezTo>
                  <a:cubicBezTo>
                    <a:pt x="12928" y="15480"/>
                    <a:pt x="12928" y="15269"/>
                    <a:pt x="12886" y="15058"/>
                  </a:cubicBezTo>
                  <a:cubicBezTo>
                    <a:pt x="12717" y="13790"/>
                    <a:pt x="13140" y="12565"/>
                    <a:pt x="13942" y="11635"/>
                  </a:cubicBezTo>
                  <a:cubicBezTo>
                    <a:pt x="15041" y="10368"/>
                    <a:pt x="15632" y="8763"/>
                    <a:pt x="15590" y="7115"/>
                  </a:cubicBezTo>
                  <a:cubicBezTo>
                    <a:pt x="15590" y="3194"/>
                    <a:pt x="12169" y="1"/>
                    <a:pt x="7962" y="1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286325" y="4347775"/>
              <a:ext cx="160150" cy="478500"/>
            </a:xfrm>
            <a:custGeom>
              <a:avLst/>
              <a:gdLst/>
              <a:ahLst/>
              <a:cxnLst/>
              <a:rect l="l" t="t" r="r" b="b"/>
              <a:pathLst>
                <a:path w="6406" h="19140" extrusionOk="0">
                  <a:moveTo>
                    <a:pt x="3085" y="1"/>
                  </a:moveTo>
                  <a:cubicBezTo>
                    <a:pt x="2831" y="1"/>
                    <a:pt x="2662" y="170"/>
                    <a:pt x="2662" y="423"/>
                  </a:cubicBezTo>
                  <a:lnTo>
                    <a:pt x="2662" y="4183"/>
                  </a:lnTo>
                  <a:lnTo>
                    <a:pt x="804" y="1649"/>
                  </a:lnTo>
                  <a:cubicBezTo>
                    <a:pt x="727" y="1546"/>
                    <a:pt x="604" y="1490"/>
                    <a:pt x="471" y="1490"/>
                  </a:cubicBezTo>
                  <a:cubicBezTo>
                    <a:pt x="385" y="1490"/>
                    <a:pt x="295" y="1514"/>
                    <a:pt x="212" y="1564"/>
                  </a:cubicBezTo>
                  <a:cubicBezTo>
                    <a:pt x="43" y="1691"/>
                    <a:pt x="1" y="1987"/>
                    <a:pt x="128" y="2156"/>
                  </a:cubicBezTo>
                  <a:lnTo>
                    <a:pt x="2536" y="5409"/>
                  </a:lnTo>
                  <a:cubicBezTo>
                    <a:pt x="2578" y="5451"/>
                    <a:pt x="2620" y="5493"/>
                    <a:pt x="2662" y="5493"/>
                  </a:cubicBezTo>
                  <a:lnTo>
                    <a:pt x="2747" y="18717"/>
                  </a:lnTo>
                  <a:cubicBezTo>
                    <a:pt x="2747" y="18928"/>
                    <a:pt x="2916" y="19139"/>
                    <a:pt x="3127" y="19139"/>
                  </a:cubicBezTo>
                  <a:cubicBezTo>
                    <a:pt x="3381" y="19139"/>
                    <a:pt x="3550" y="18928"/>
                    <a:pt x="3550" y="18717"/>
                  </a:cubicBezTo>
                  <a:lnTo>
                    <a:pt x="3507" y="8704"/>
                  </a:lnTo>
                  <a:lnTo>
                    <a:pt x="6127" y="5535"/>
                  </a:lnTo>
                  <a:cubicBezTo>
                    <a:pt x="6406" y="5225"/>
                    <a:pt x="6139" y="4869"/>
                    <a:pt x="5843" y="4869"/>
                  </a:cubicBezTo>
                  <a:cubicBezTo>
                    <a:pt x="5736" y="4869"/>
                    <a:pt x="5625" y="4916"/>
                    <a:pt x="5535" y="5028"/>
                  </a:cubicBezTo>
                  <a:lnTo>
                    <a:pt x="3507" y="7394"/>
                  </a:lnTo>
                  <a:lnTo>
                    <a:pt x="3507" y="423"/>
                  </a:lnTo>
                  <a:cubicBezTo>
                    <a:pt x="3507" y="170"/>
                    <a:pt x="3296" y="1"/>
                    <a:pt x="308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4" descr="曖昧期出遊好姊妹可以做的DO &amp; DON'T | 姊妹淘| NOWnews今日新聞">
            <a:extLst>
              <a:ext uri="{FF2B5EF4-FFF2-40B4-BE49-F238E27FC236}">
                <a16:creationId xmlns:a16="http://schemas.microsoft.com/office/drawing/2014/main" id="{8707C77E-C274-EC05-EDF2-BDE74A697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945" y="1755887"/>
            <a:ext cx="3778111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7708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缺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</a:t>
            </a:r>
          </a:p>
        </p:txBody>
      </p:sp>
    </p:spTree>
    <p:extLst>
      <p:ext uri="{BB962C8B-B14F-4D97-AF65-F5344CB8AC3E}">
        <p14:creationId xmlns:p14="http://schemas.microsoft.com/office/powerpoint/2010/main" val="13054048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缺点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286759" y="1476319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他的</a:t>
            </a:r>
            <a:r>
              <a:rPr lang="zh-CN" altLang="en-US" sz="3200" dirty="0">
                <a:solidFill>
                  <a:schemeClr val="accent1"/>
                </a:solidFill>
              </a:rPr>
              <a:t>缺点</a:t>
            </a:r>
            <a:r>
              <a:rPr lang="zh-CN" altLang="en-US" sz="3200" dirty="0">
                <a:solidFill>
                  <a:schemeClr val="bg2"/>
                </a:solidFill>
              </a:rPr>
              <a:t>是爱生气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6E865C04-08B4-BD3D-8CCD-99C8A8895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33" y="2503314"/>
            <a:ext cx="1401333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375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>
            <a:extLst>
              <a:ext uri="{FF2B5EF4-FFF2-40B4-BE49-F238E27FC236}">
                <a16:creationId xmlns:a16="http://schemas.microsoft.com/office/drawing/2014/main" id="{FF4DE852-4840-5D30-02D1-CF78CAA7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00" y="2503314"/>
            <a:ext cx="2068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缺点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286759" y="1478096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夏天的</a:t>
            </a:r>
            <a:r>
              <a:rPr lang="zh-CN" altLang="en-US" sz="3200" dirty="0">
                <a:solidFill>
                  <a:schemeClr val="accent1"/>
                </a:solidFill>
              </a:rPr>
              <a:t>缺点</a:t>
            </a:r>
            <a:r>
              <a:rPr lang="zh-CN" altLang="en-US" sz="3200" dirty="0">
                <a:solidFill>
                  <a:schemeClr val="bg2"/>
                </a:solidFill>
              </a:rPr>
              <a:t>是什么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60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787170" y="2156252"/>
            <a:ext cx="1569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接受</a:t>
            </a:r>
          </a:p>
        </p:txBody>
      </p:sp>
    </p:spTree>
    <p:extLst>
      <p:ext uri="{BB962C8B-B14F-4D97-AF65-F5344CB8AC3E}">
        <p14:creationId xmlns:p14="http://schemas.microsoft.com/office/powerpoint/2010/main" val="33715444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接受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43103" y="1560489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我不能</a:t>
            </a:r>
            <a:r>
              <a:rPr lang="zh-CN" altLang="en-US" sz="3200" dirty="0">
                <a:solidFill>
                  <a:schemeClr val="accent1"/>
                </a:solidFill>
              </a:rPr>
              <a:t>接受</a:t>
            </a:r>
            <a:r>
              <a:rPr lang="zh-CN" altLang="en-US" sz="3200" dirty="0">
                <a:solidFill>
                  <a:schemeClr val="bg2"/>
                </a:solidFill>
              </a:rPr>
              <a:t>辣的食物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999D877B-C882-B800-698A-B185DCF2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29" y="2519500"/>
            <a:ext cx="4335941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7591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接受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217D5F6-9B8A-8373-B9A4-FE5CEA8ED8CC}"/>
              </a:ext>
            </a:extLst>
          </p:cNvPr>
          <p:cNvSpPr txBox="1"/>
          <p:nvPr/>
        </p:nvSpPr>
        <p:spPr>
          <a:xfrm>
            <a:off x="2043103" y="257175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你可以</a:t>
            </a:r>
            <a:r>
              <a:rPr lang="zh-CN" altLang="en-US" sz="3200" dirty="0">
                <a:solidFill>
                  <a:schemeClr val="accent1"/>
                </a:solidFill>
              </a:rPr>
              <a:t>接受</a:t>
            </a:r>
            <a:r>
              <a:rPr lang="zh-CN" altLang="en-US" sz="3200" dirty="0">
                <a:solidFill>
                  <a:schemeClr val="bg2"/>
                </a:solidFill>
              </a:rPr>
              <a:t>什么</a:t>
            </a:r>
            <a:r>
              <a:rPr lang="zh-CN" altLang="en-US" sz="3200" dirty="0"/>
              <a:t>缺点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004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接受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A080177-4774-CFFB-0A3C-AE00F03A180F}"/>
              </a:ext>
            </a:extLst>
          </p:cNvPr>
          <p:cNvSpPr txBox="1"/>
          <p:nvPr/>
        </p:nvSpPr>
        <p:spPr>
          <a:xfrm>
            <a:off x="2043102" y="257175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你不能</a:t>
            </a:r>
            <a:r>
              <a:rPr lang="zh-CN" altLang="en-US" sz="3200" dirty="0">
                <a:solidFill>
                  <a:schemeClr val="accent1"/>
                </a:solidFill>
              </a:rPr>
              <a:t>接受</a:t>
            </a:r>
            <a:r>
              <a:rPr lang="zh-CN" altLang="en-US" sz="3200" dirty="0">
                <a:solidFill>
                  <a:schemeClr val="bg2"/>
                </a:solidFill>
              </a:rPr>
              <a:t>什么</a:t>
            </a:r>
            <a:r>
              <a:rPr lang="zh-CN" altLang="en-US" sz="3200" dirty="0"/>
              <a:t>生活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938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羡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慕</a:t>
            </a:r>
          </a:p>
        </p:txBody>
      </p:sp>
    </p:spTree>
    <p:extLst>
      <p:ext uri="{BB962C8B-B14F-4D97-AF65-F5344CB8AC3E}">
        <p14:creationId xmlns:p14="http://schemas.microsoft.com/office/powerpoint/2010/main" val="34441390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羡慕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043103" y="257175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我很</a:t>
            </a:r>
            <a:r>
              <a:rPr lang="zh-CN" altLang="en-US" sz="3200" dirty="0">
                <a:solidFill>
                  <a:schemeClr val="accent1"/>
                </a:solidFill>
              </a:rPr>
              <a:t>羡慕</a:t>
            </a:r>
            <a:r>
              <a:rPr lang="zh-CN" altLang="en-US" sz="3200" dirty="0">
                <a:solidFill>
                  <a:schemeClr val="bg2"/>
                </a:solidFill>
              </a:rPr>
              <a:t>她不用工作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386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羡慕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530415" y="2571750"/>
            <a:ext cx="4083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</a:t>
            </a:r>
            <a:r>
              <a:rPr lang="zh-CN" altLang="en-US" sz="3200" dirty="0">
                <a:solidFill>
                  <a:schemeClr val="accent1"/>
                </a:solidFill>
              </a:rPr>
              <a:t>羡慕</a:t>
            </a:r>
            <a:r>
              <a:rPr lang="zh-CN" altLang="en-US" sz="3200" dirty="0">
                <a:solidFill>
                  <a:schemeClr val="bg2"/>
                </a:solidFill>
              </a:rPr>
              <a:t>什么</a:t>
            </a:r>
            <a:r>
              <a:rPr lang="zh-CN" altLang="en-US" sz="3200" dirty="0"/>
              <a:t>生活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29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B5C6B5B-BA18-7E02-C4D4-8F974209BC5E}"/>
              </a:ext>
            </a:extLst>
          </p:cNvPr>
          <p:cNvSpPr txBox="1"/>
          <p:nvPr/>
        </p:nvSpPr>
        <p:spPr>
          <a:xfrm>
            <a:off x="5434075" y="2830346"/>
            <a:ext cx="1877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chemeClr val="bg2"/>
                </a:solidFill>
              </a:rPr>
              <a:t>姐妹</a:t>
            </a:r>
            <a:r>
              <a:rPr lang="zh-CN" altLang="en-US" sz="4000" spc="0" dirty="0">
                <a:solidFill>
                  <a:schemeClr val="accent1"/>
                </a:solidFill>
              </a:rPr>
              <a:t>俩</a:t>
            </a:r>
          </a:p>
        </p:txBody>
      </p:sp>
      <p:pic>
        <p:nvPicPr>
          <p:cNvPr id="5" name="Picture 4" descr="曖昧期出遊好姊妹可以做的DO &amp; DON'T | 姊妹淘| NOWnews今日新聞">
            <a:extLst>
              <a:ext uri="{FF2B5EF4-FFF2-40B4-BE49-F238E27FC236}">
                <a16:creationId xmlns:a16="http://schemas.microsoft.com/office/drawing/2014/main" id="{EE4F39AD-F0EE-18A4-24F2-DE412315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99" y="1755887"/>
            <a:ext cx="3778111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954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825642" y="2156252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爱</a:t>
            </a:r>
            <a:r>
              <a:rPr lang="zh-TW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情</a:t>
            </a:r>
          </a:p>
        </p:txBody>
      </p:sp>
    </p:spTree>
    <p:extLst>
      <p:ext uri="{BB962C8B-B14F-4D97-AF65-F5344CB8AC3E}">
        <p14:creationId xmlns:p14="http://schemas.microsoft.com/office/powerpoint/2010/main" val="11438174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爱情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43103" y="257175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他看过很多</a:t>
            </a:r>
            <a:r>
              <a:rPr lang="zh-CN" altLang="en-US" sz="3200" dirty="0">
                <a:solidFill>
                  <a:schemeClr val="accent1"/>
                </a:solidFill>
              </a:rPr>
              <a:t>爱情</a:t>
            </a:r>
            <a:r>
              <a:rPr lang="zh-CN" altLang="en-US" sz="3200" dirty="0">
                <a:solidFill>
                  <a:schemeClr val="bg2"/>
                </a:solidFill>
              </a:rPr>
              <a:t>电影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815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即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</a:t>
            </a:r>
          </a:p>
        </p:txBody>
      </p:sp>
    </p:spTree>
    <p:extLst>
      <p:ext uri="{BB962C8B-B14F-4D97-AF65-F5344CB8AC3E}">
        <p14:creationId xmlns:p14="http://schemas.microsoft.com/office/powerpoint/2010/main" val="27216210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即使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59D5347-5CF5-5A90-B03D-30BEFB075CDD}"/>
              </a:ext>
            </a:extLst>
          </p:cNvPr>
          <p:cNvGrpSpPr/>
          <p:nvPr/>
        </p:nvGrpSpPr>
        <p:grpSpPr>
          <a:xfrm>
            <a:off x="897258" y="2017138"/>
            <a:ext cx="4570482" cy="1821204"/>
            <a:chOff x="2657607" y="1399502"/>
            <a:chExt cx="4570482" cy="1821204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BDBE886C-5BC9-09A3-128C-10920FD39407}"/>
                </a:ext>
              </a:extLst>
            </p:cNvPr>
            <p:cNvSpPr txBox="1"/>
            <p:nvPr/>
          </p:nvSpPr>
          <p:spPr>
            <a:xfrm>
              <a:off x="2657607" y="1399502"/>
              <a:ext cx="4570482" cy="148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ct val="150000"/>
                </a:lnSpc>
                <a:defRPr sz="3600" b="1" spc="60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algn="l"/>
              <a:r>
                <a:rPr lang="zh-CN" altLang="en-US" sz="3200" dirty="0">
                  <a:solidFill>
                    <a:schemeClr val="accent1"/>
                  </a:solidFill>
                </a:rPr>
                <a:t>即使</a:t>
              </a:r>
              <a:r>
                <a:rPr lang="zh-CN" altLang="en-US" sz="3200" dirty="0">
                  <a:solidFill>
                    <a:schemeClr val="bg2"/>
                  </a:solidFill>
                </a:rPr>
                <a:t>天气很冷</a:t>
              </a:r>
              <a:r>
                <a:rPr lang="zh-CN" altLang="en-US" sz="3200" spc="0" dirty="0">
                  <a:solidFill>
                    <a:schemeClr val="bg2"/>
                  </a:solidFill>
                </a:rPr>
                <a:t>，</a:t>
              </a:r>
            </a:p>
            <a:p>
              <a:pPr algn="l"/>
              <a:r>
                <a:rPr lang="zh-CN" altLang="en-US" sz="3200" dirty="0">
                  <a:solidFill>
                    <a:schemeClr val="bg2"/>
                  </a:solidFill>
                </a:rPr>
                <a:t>他也坚持每天跑步</a:t>
              </a:r>
              <a:r>
                <a:rPr lang="zh-TW" altLang="en-US" sz="3200" spc="0" dirty="0">
                  <a:solidFill>
                    <a:schemeClr val="bg2"/>
                  </a:solidFill>
                </a:rPr>
                <a:t>。</a:t>
              </a:r>
              <a:endParaRPr lang="zh-CN" altLang="en-US" sz="3200" spc="0" dirty="0">
                <a:solidFill>
                  <a:schemeClr val="bg2"/>
                </a:solidFill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C783069F-4061-008F-E261-C5CA14475CDD}"/>
                </a:ext>
              </a:extLst>
            </p:cNvPr>
            <p:cNvSpPr txBox="1"/>
            <p:nvPr/>
          </p:nvSpPr>
          <p:spPr>
            <a:xfrm>
              <a:off x="3576931" y="2882152"/>
              <a:ext cx="11288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600" b="1" spc="300" dirty="0" err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EB Garamond"/>
                </a:rPr>
                <a:t>jiānch</a:t>
              </a:r>
              <a:r>
                <a:rPr lang="en-US" altLang="zh-TW" sz="1600" b="1" dirty="0" err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EB Garamond"/>
                </a:rPr>
                <a:t>í</a:t>
              </a:r>
              <a:endParaRPr lang="en-US" altLang="zh-TW" sz="16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EB Garamond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965B3D0-D796-B9DD-851E-F28FB870BF27}"/>
              </a:ext>
            </a:extLst>
          </p:cNvPr>
          <p:cNvGrpSpPr/>
          <p:nvPr/>
        </p:nvGrpSpPr>
        <p:grpSpPr>
          <a:xfrm>
            <a:off x="6011327" y="1720377"/>
            <a:ext cx="2176632" cy="2414726"/>
            <a:chOff x="6514247" y="1720377"/>
            <a:chExt cx="2176632" cy="2414726"/>
          </a:xfrm>
        </p:grpSpPr>
        <p:pic>
          <p:nvPicPr>
            <p:cNvPr id="27650" name="Picture 2">
              <a:extLst>
                <a:ext uri="{FF2B5EF4-FFF2-40B4-BE49-F238E27FC236}">
                  <a16:creationId xmlns:a16="http://schemas.microsoft.com/office/drawing/2014/main" id="{8A7DFF2E-F437-E80B-4429-A6D3CBE2A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213" y="1975103"/>
              <a:ext cx="1416666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4" name="Picture 6">
              <a:extLst>
                <a:ext uri="{FF2B5EF4-FFF2-40B4-BE49-F238E27FC236}">
                  <a16:creationId xmlns:a16="http://schemas.microsoft.com/office/drawing/2014/main" id="{33AF33B8-A349-D14E-0F67-D48E5B333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247" y="1720377"/>
              <a:ext cx="528667" cy="10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00681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825642" y="2156252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加</a:t>
            </a:r>
            <a:r>
              <a:rPr lang="zh-TW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班</a:t>
            </a:r>
          </a:p>
        </p:txBody>
      </p:sp>
    </p:spTree>
    <p:extLst>
      <p:ext uri="{BB962C8B-B14F-4D97-AF65-F5344CB8AC3E}">
        <p14:creationId xmlns:p14="http://schemas.microsoft.com/office/powerpoint/2010/main" val="29863472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加班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774073" y="1556662"/>
            <a:ext cx="3595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他今天要</a:t>
            </a:r>
            <a:r>
              <a:rPr lang="zh-CN" altLang="en-US" sz="3200" dirty="0">
                <a:solidFill>
                  <a:schemeClr val="accent1"/>
                </a:solidFill>
              </a:rPr>
              <a:t>加班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1BFD7C-6795-84C8-62BE-30DD05BAA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668" y="2571750"/>
            <a:ext cx="251866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56239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加班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0E16F6D-A00C-CFD5-A7E0-19416272D6FB}"/>
              </a:ext>
            </a:extLst>
          </p:cNvPr>
          <p:cNvGrpSpPr/>
          <p:nvPr/>
        </p:nvGrpSpPr>
        <p:grpSpPr>
          <a:xfrm>
            <a:off x="693377" y="2571750"/>
            <a:ext cx="7757247" cy="720000"/>
            <a:chOff x="480068" y="2217807"/>
            <a:chExt cx="7757247" cy="720000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0E5D9CEC-33D7-7778-1CE4-77B52A73C66A}"/>
                </a:ext>
              </a:extLst>
            </p:cNvPr>
            <p:cNvSpPr txBox="1"/>
            <p:nvPr/>
          </p:nvSpPr>
          <p:spPr>
            <a:xfrm>
              <a:off x="480068" y="2217807"/>
              <a:ext cx="43140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000" b="1" spc="600" dirty="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即使</a:t>
              </a:r>
              <a:r>
                <a:rPr lang="zh-TW" altLang="en-US" sz="4000" b="1" spc="600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每天</a:t>
              </a:r>
              <a:r>
                <a:rPr lang="zh-TW" altLang="en-US" sz="4000" b="1" spc="600" dirty="0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加班</a:t>
              </a:r>
              <a:r>
                <a:rPr lang="zh-TW" altLang="en-US" sz="4000" b="1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7CD2210-BD3F-63AB-6F95-E7F2284BEB35}"/>
                </a:ext>
              </a:extLst>
            </p:cNvPr>
            <p:cNvSpPr/>
            <p:nvPr/>
          </p:nvSpPr>
          <p:spPr>
            <a:xfrm>
              <a:off x="4637315" y="2217807"/>
              <a:ext cx="3600000" cy="72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92235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4094947" y="206391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</a:t>
            </a:r>
          </a:p>
        </p:txBody>
      </p:sp>
    </p:spTree>
    <p:extLst>
      <p:ext uri="{BB962C8B-B14F-4D97-AF65-F5344CB8AC3E}">
        <p14:creationId xmlns:p14="http://schemas.microsoft.com/office/powerpoint/2010/main" val="38999663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3017728" y="1503264"/>
            <a:ext cx="3108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家里</a:t>
            </a:r>
            <a:r>
              <a:rPr lang="zh-CN" altLang="en-US" sz="3200" dirty="0">
                <a:solidFill>
                  <a:schemeClr val="accent1"/>
                </a:solidFill>
              </a:rPr>
              <a:t>亮</a:t>
            </a:r>
            <a:r>
              <a:rPr lang="zh-CN" altLang="en-US" sz="3200" dirty="0">
                <a:solidFill>
                  <a:schemeClr val="bg2"/>
                </a:solidFill>
              </a:rPr>
              <a:t>着灯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6" name="Picture 2" descr="在黄昏穿过盐滩的亮着灯的车高清图片免费下载-正版图片501885078-摄图网">
            <a:extLst>
              <a:ext uri="{FF2B5EF4-FFF2-40B4-BE49-F238E27FC236}">
                <a16:creationId xmlns:a16="http://schemas.microsoft.com/office/drawing/2014/main" id="{3297F72F-D942-B1D4-3120-3F953991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03" y="2531077"/>
            <a:ext cx="3381394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14292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774072" y="1503264"/>
            <a:ext cx="3595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他的车灯</a:t>
            </a:r>
            <a:r>
              <a:rPr lang="zh-CN" altLang="en-US" sz="3200" dirty="0">
                <a:solidFill>
                  <a:schemeClr val="accent1"/>
                </a:solidFill>
              </a:rPr>
              <a:t>亮</a:t>
            </a:r>
            <a:r>
              <a:rPr lang="zh-CN" altLang="en-US" sz="3200" dirty="0">
                <a:solidFill>
                  <a:schemeClr val="bg2"/>
                </a:solidFill>
              </a:rPr>
              <a:t>着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决定因素不是头灯中的技术，而是背后的数字智能-行业动态">
            <a:extLst>
              <a:ext uri="{FF2B5EF4-FFF2-40B4-BE49-F238E27FC236}">
                <a16:creationId xmlns:a16="http://schemas.microsoft.com/office/drawing/2014/main" id="{BFA63EEB-A388-1C81-5FBA-6BC4E716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00" y="2531077"/>
            <a:ext cx="384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57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2" descr="兄弟图片_兄弟素材_兄弟高清图片_摄图网图片下载">
            <a:extLst>
              <a:ext uri="{FF2B5EF4-FFF2-40B4-BE49-F238E27FC236}">
                <a16:creationId xmlns:a16="http://schemas.microsoft.com/office/drawing/2014/main" id="{6C41790A-C3D8-AA17-2844-402FBD93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5667" l="9430" r="94737">
                        <a14:foregroundMark x1="36842" y1="6667" x2="41009" y2="8333"/>
                        <a14:foregroundMark x1="61404" y1="85667" x2="77412" y2="95667"/>
                        <a14:foregroundMark x1="77412" y1="95667" x2="76096" y2="94667"/>
                        <a14:foregroundMark x1="94737" y1="52667" x2="87719" y2="69667"/>
                        <a14:foregroundMark x1="60526" y1="5333" x2="64474" y2="6000"/>
                        <a14:foregroundMark x1="37719" y1="5667" x2="36623" y2="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00" y="1903500"/>
            <a:ext cx="38304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5758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825642" y="2156252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感</a:t>
            </a:r>
            <a:r>
              <a:rPr lang="zh-TW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动</a:t>
            </a:r>
          </a:p>
        </p:txBody>
      </p:sp>
    </p:spTree>
    <p:extLst>
      <p:ext uri="{BB962C8B-B14F-4D97-AF65-F5344CB8AC3E}">
        <p14:creationId xmlns:p14="http://schemas.microsoft.com/office/powerpoint/2010/main" val="12566523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童謠] 關於下雨的童謠| POHÁDkaka">
            <a:extLst>
              <a:ext uri="{FF2B5EF4-FFF2-40B4-BE49-F238E27FC236}">
                <a16:creationId xmlns:a16="http://schemas.microsoft.com/office/drawing/2014/main" id="{DA724A1A-366C-9770-CEF7-801CA255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09" y="2571750"/>
            <a:ext cx="3293182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感动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93851" y="1556662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下雨天看到他来接我回家，我非常</a:t>
            </a:r>
            <a:r>
              <a:rPr lang="zh-CN" altLang="en-US" sz="3200" dirty="0">
                <a:solidFill>
                  <a:schemeClr val="accent1"/>
                </a:solidFill>
              </a:rPr>
              <a:t>感动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755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老人车站去世僧人现场超度_新闻中心_新浪网">
            <a:extLst>
              <a:ext uri="{FF2B5EF4-FFF2-40B4-BE49-F238E27FC236}">
                <a16:creationId xmlns:a16="http://schemas.microsoft.com/office/drawing/2014/main" id="{E406BAB6-6DFB-2C25-22AC-25E9B53D4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49" y="2571750"/>
            <a:ext cx="3245902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感动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55789" y="1556662"/>
            <a:ext cx="6032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他的善心是最让我</a:t>
            </a:r>
            <a:r>
              <a:rPr lang="zh-CN" altLang="en-US" sz="3200" dirty="0">
                <a:solidFill>
                  <a:schemeClr val="accent1"/>
                </a:solidFill>
              </a:rPr>
              <a:t>感动</a:t>
            </a:r>
            <a:r>
              <a:rPr lang="zh-CN" altLang="en-US" sz="3200" dirty="0">
                <a:solidFill>
                  <a:schemeClr val="bg2"/>
                </a:solidFill>
              </a:rPr>
              <a:t>的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652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感动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43103" y="257175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最近觉得</a:t>
            </a:r>
            <a:r>
              <a:rPr lang="zh-CN" altLang="en-US" sz="3200" dirty="0">
                <a:solidFill>
                  <a:schemeClr val="accent1"/>
                </a:solidFill>
              </a:rPr>
              <a:t>感动</a:t>
            </a:r>
            <a:r>
              <a:rPr lang="zh-CN" altLang="en-US" sz="3200" dirty="0">
                <a:solidFill>
                  <a:schemeClr val="bg2"/>
                </a:solidFill>
              </a:rPr>
              <a:t>的时候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4561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感动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413123" y="2173333"/>
            <a:ext cx="631775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你看过最</a:t>
            </a:r>
            <a:r>
              <a:rPr lang="zh-CN" altLang="en-US" sz="3200" dirty="0">
                <a:solidFill>
                  <a:schemeClr val="accent1"/>
                </a:solidFill>
              </a:rPr>
              <a:t>感动</a:t>
            </a:r>
            <a:r>
              <a:rPr lang="zh-CN" altLang="en-US" sz="3200" dirty="0">
                <a:solidFill>
                  <a:schemeClr val="bg2"/>
                </a:solidFill>
              </a:rPr>
              <a:t>的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电影 </a:t>
            </a:r>
            <a:r>
              <a:rPr lang="en-US" altLang="zh-CN" sz="3200" dirty="0">
                <a:solidFill>
                  <a:schemeClr val="bg2"/>
                </a:solidFill>
              </a:rPr>
              <a:t>/ </a:t>
            </a:r>
            <a:r>
              <a:rPr lang="zh-CN" altLang="en-US" sz="3200" dirty="0">
                <a:solidFill>
                  <a:schemeClr val="bg2"/>
                </a:solidFill>
              </a:rPr>
              <a:t>小说 </a:t>
            </a:r>
            <a:r>
              <a:rPr lang="en-US" altLang="zh-CN" sz="3200" dirty="0">
                <a:solidFill>
                  <a:schemeClr val="bg2"/>
                </a:solidFill>
              </a:rPr>
              <a:t>/ </a:t>
            </a:r>
            <a:r>
              <a:rPr lang="zh-CN" altLang="en-US" sz="3200" dirty="0">
                <a:solidFill>
                  <a:schemeClr val="bg2"/>
                </a:solidFill>
              </a:rPr>
              <a:t>故事是什么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1161007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3" y="2063919"/>
            <a:ext cx="1800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然</a:t>
            </a:r>
          </a:p>
        </p:txBody>
      </p:sp>
    </p:spTree>
    <p:extLst>
      <p:ext uri="{BB962C8B-B14F-4D97-AF65-F5344CB8AC3E}">
        <p14:creationId xmlns:p14="http://schemas.microsoft.com/office/powerpoint/2010/main" val="54942196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自然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824820" y="1503264"/>
            <a:ext cx="749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走着累了，</a:t>
            </a:r>
            <a:r>
              <a:rPr lang="zh-CN" altLang="en-US" sz="3200" dirty="0">
                <a:solidFill>
                  <a:schemeClr val="accent1"/>
                </a:solidFill>
              </a:rPr>
              <a:t>自然</a:t>
            </a:r>
            <a:r>
              <a:rPr lang="zh-CN" altLang="en-US" sz="3200" dirty="0">
                <a:solidFill>
                  <a:schemeClr val="bg2"/>
                </a:solidFill>
              </a:rPr>
              <a:t>就想坐下来休息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疲れている子供のイラスト（男の子）">
            <a:extLst>
              <a:ext uri="{FF2B5EF4-FFF2-40B4-BE49-F238E27FC236}">
                <a16:creationId xmlns:a16="http://schemas.microsoft.com/office/drawing/2014/main" id="{E1679B36-81DC-2AFB-B709-D9AB45A69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500" y="2531077"/>
            <a:ext cx="2025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14863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自然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043103" y="1503264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肚子饿了</a:t>
            </a:r>
            <a:r>
              <a:rPr lang="zh-CN" altLang="en-US" sz="3200" dirty="0">
                <a:solidFill>
                  <a:schemeClr val="accent1"/>
                </a:solidFill>
              </a:rPr>
              <a:t>自然</a:t>
            </a:r>
            <a:r>
              <a:rPr lang="zh-CN" altLang="en-US" sz="3200" dirty="0">
                <a:solidFill>
                  <a:schemeClr val="bg2"/>
                </a:solidFill>
              </a:rPr>
              <a:t>想吃饭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  <p:pic>
        <p:nvPicPr>
          <p:cNvPr id="5" name="Picture 2" descr="お腹が空いた子供のイラスト（男の子） | かわいいフリー素材集 いらすとや">
            <a:extLst>
              <a:ext uri="{FF2B5EF4-FFF2-40B4-BE49-F238E27FC236}">
                <a16:creationId xmlns:a16="http://schemas.microsoft.com/office/drawing/2014/main" id="{05172DD5-E93C-FAFC-8AE6-67DA676E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00" y="2557203"/>
            <a:ext cx="2087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3186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孫権のイラスト">
            <a:extLst>
              <a:ext uri="{FF2B5EF4-FFF2-40B4-BE49-F238E27FC236}">
                <a16:creationId xmlns:a16="http://schemas.microsoft.com/office/drawing/2014/main" id="{94A5CCF9-71CD-F2E0-E44B-DFB465B7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2571750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自然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70E0A8A-6BBC-47BD-5B23-D0C0D97BD2A6}"/>
              </a:ext>
            </a:extLst>
          </p:cNvPr>
          <p:cNvGrpSpPr/>
          <p:nvPr/>
        </p:nvGrpSpPr>
        <p:grpSpPr>
          <a:xfrm>
            <a:off x="337507" y="1437950"/>
            <a:ext cx="8468986" cy="923329"/>
            <a:chOff x="337507" y="1503264"/>
            <a:chExt cx="8468986" cy="923329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BDBE886C-5BC9-09A3-128C-10920FD39407}"/>
                </a:ext>
              </a:extLst>
            </p:cNvPr>
            <p:cNvSpPr txBox="1"/>
            <p:nvPr/>
          </p:nvSpPr>
          <p:spPr>
            <a:xfrm>
              <a:off x="337507" y="1503264"/>
              <a:ext cx="84689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ct val="150000"/>
                </a:lnSpc>
                <a:defRPr sz="3600" b="1" spc="60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200" dirty="0">
                  <a:solidFill>
                    <a:schemeClr val="bg2"/>
                  </a:solidFill>
                </a:rPr>
                <a:t>讲到中国历史，</a:t>
              </a:r>
              <a:r>
                <a:rPr lang="zh-CN" altLang="en-US" sz="3200" dirty="0">
                  <a:solidFill>
                    <a:schemeClr val="accent1"/>
                  </a:solidFill>
                </a:rPr>
                <a:t>自然</a:t>
              </a:r>
              <a:r>
                <a:rPr lang="zh-CN" altLang="en-US" sz="3200" dirty="0">
                  <a:solidFill>
                    <a:schemeClr val="bg2"/>
                  </a:solidFill>
                </a:rPr>
                <a:t>就会想到始皇帝</a:t>
              </a:r>
              <a:r>
                <a:rPr lang="zh-CN" altLang="en-US" sz="3200" spc="0" dirty="0">
                  <a:solidFill>
                    <a:schemeClr val="bg2"/>
                  </a:solidFill>
                </a:rPr>
                <a:t>。</a:t>
              </a: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B119486-7918-2AF6-3387-9B5360817BD8}"/>
                </a:ext>
              </a:extLst>
            </p:cNvPr>
            <p:cNvSpPr txBox="1"/>
            <p:nvPr/>
          </p:nvSpPr>
          <p:spPr>
            <a:xfrm>
              <a:off x="6612656" y="2088039"/>
              <a:ext cx="17379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600" b="1" spc="300" dirty="0" err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EB Garamond"/>
                </a:rPr>
                <a:t>shǐhuángd</a:t>
              </a:r>
              <a:r>
                <a:rPr lang="en-US" altLang="zh-TW" sz="1600" b="1" dirty="0" err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EB Garamond"/>
                </a:rPr>
                <a:t>ì</a:t>
              </a:r>
              <a:endParaRPr lang="en-US" altLang="zh-TW" sz="16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EB Garamo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72988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tcha and brown sugar bubble milk tea set, poster ad, flyer template, watercolor illustration">
            <a:extLst>
              <a:ext uri="{FF2B5EF4-FFF2-40B4-BE49-F238E27FC236}">
                <a16:creationId xmlns:a16="http://schemas.microsoft.com/office/drawing/2014/main" id="{FF87EC50-42DE-C9AD-724E-96B1E795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2531077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自然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581164" y="1503264"/>
            <a:ext cx="7981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讲到台湾，</a:t>
            </a:r>
            <a:r>
              <a:rPr lang="zh-CN" altLang="en-US" sz="3200" dirty="0">
                <a:solidFill>
                  <a:schemeClr val="accent1"/>
                </a:solidFill>
              </a:rPr>
              <a:t>自然</a:t>
            </a:r>
            <a:r>
              <a:rPr lang="zh-CN" altLang="en-US" sz="3200" dirty="0">
                <a:solidFill>
                  <a:schemeClr val="bg2"/>
                </a:solidFill>
              </a:rPr>
              <a:t>就会想到珍珠奶茶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95371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B5C6B5B-BA18-7E02-C4D4-8F974209BC5E}"/>
              </a:ext>
            </a:extLst>
          </p:cNvPr>
          <p:cNvSpPr txBox="1"/>
          <p:nvPr/>
        </p:nvSpPr>
        <p:spPr>
          <a:xfrm>
            <a:off x="5434076" y="2830346"/>
            <a:ext cx="1877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chemeClr val="bg2"/>
                </a:solidFill>
              </a:rPr>
              <a:t>兄弟</a:t>
            </a:r>
            <a:r>
              <a:rPr lang="zh-CN" altLang="en-US" sz="4000" spc="0" dirty="0">
                <a:solidFill>
                  <a:schemeClr val="accent1"/>
                </a:solidFill>
              </a:rPr>
              <a:t>俩</a:t>
            </a:r>
          </a:p>
        </p:txBody>
      </p:sp>
      <p:pic>
        <p:nvPicPr>
          <p:cNvPr id="4" name="Picture 2" descr="兄弟图片_兄弟素材_兄弟高清图片_摄图网图片下载">
            <a:extLst>
              <a:ext uri="{FF2B5EF4-FFF2-40B4-BE49-F238E27FC236}">
                <a16:creationId xmlns:a16="http://schemas.microsoft.com/office/drawing/2014/main" id="{8D35F86A-11A6-9038-FFBE-28D54C35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5667" l="9430" r="94737">
                        <a14:foregroundMark x1="36842" y1="6667" x2="41009" y2="8333"/>
                        <a14:foregroundMark x1="61404" y1="85667" x2="77412" y2="95667"/>
                        <a14:foregroundMark x1="77412" y1="95667" x2="76096" y2="94667"/>
                        <a14:foregroundMark x1="94737" y1="52667" x2="87719" y2="69667"/>
                        <a14:foregroundMark x1="60526" y1="5333" x2="64474" y2="6000"/>
                        <a14:foregroundMark x1="37719" y1="5667" x2="36623" y2="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4" y="1903500"/>
            <a:ext cx="38304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3650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825642" y="2156252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原</a:t>
            </a:r>
            <a:r>
              <a:rPr lang="zh-TW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因</a:t>
            </a:r>
          </a:p>
        </p:txBody>
      </p:sp>
    </p:spTree>
    <p:extLst>
      <p:ext uri="{BB962C8B-B14F-4D97-AF65-F5344CB8AC3E}">
        <p14:creationId xmlns:p14="http://schemas.microsoft.com/office/powerpoint/2010/main" val="215496304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原因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3" y="1556662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他想吃饭的</a:t>
            </a:r>
            <a:r>
              <a:rPr lang="zh-CN" altLang="en-US" sz="3200" dirty="0">
                <a:solidFill>
                  <a:schemeClr val="accent1"/>
                </a:solidFill>
              </a:rPr>
              <a:t>原因</a:t>
            </a:r>
            <a:r>
              <a:rPr lang="zh-CN" altLang="en-US" sz="3200" dirty="0">
                <a:solidFill>
                  <a:schemeClr val="bg2"/>
                </a:solidFill>
              </a:rPr>
              <a:t>是肚子饿了</a:t>
            </a:r>
            <a:r>
              <a:rPr lang="zh-TW" altLang="en-US" sz="3200" dirty="0">
                <a:solidFill>
                  <a:schemeClr val="bg2"/>
                </a:solidFill>
              </a:rPr>
              <a:t>。</a:t>
            </a:r>
            <a:endParaRPr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5" name="Picture 2" descr="お腹が空いた子供のイラスト（男の子） | かわいいフリー素材集 いらすとや">
            <a:extLst>
              <a:ext uri="{FF2B5EF4-FFF2-40B4-BE49-F238E27FC236}">
                <a16:creationId xmlns:a16="http://schemas.microsoft.com/office/drawing/2014/main" id="{1052672C-ABCC-C221-198A-B85E586EA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00" y="2571750"/>
            <a:ext cx="2087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0508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原因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1" y="1177839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他们在一起的</a:t>
            </a:r>
            <a:r>
              <a:rPr lang="zh-CN" altLang="en-US" sz="3200" dirty="0">
                <a:solidFill>
                  <a:schemeClr val="accent1"/>
                </a:solidFill>
              </a:rPr>
              <a:t>原因</a:t>
            </a:r>
            <a:r>
              <a:rPr lang="zh-CN" altLang="en-US" sz="3200" dirty="0">
                <a:solidFill>
                  <a:schemeClr val="bg2"/>
                </a:solidFill>
              </a:rPr>
              <a:t>有很多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其中一个是因为他们的喜好相似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両思いのイラスト | かわいいフリー素材集 いらすとや">
            <a:extLst>
              <a:ext uri="{FF2B5EF4-FFF2-40B4-BE49-F238E27FC236}">
                <a16:creationId xmlns:a16="http://schemas.microsoft.com/office/drawing/2014/main" id="{53F57AC9-B7E2-C7DF-7A4F-E20C19BE3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86" y="2964407"/>
            <a:ext cx="2576029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4703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自然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原因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286759" y="1830982"/>
            <a:ext cx="4570482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天气热的时候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accent1"/>
                </a:solidFill>
              </a:rPr>
              <a:t>自然</a:t>
            </a:r>
            <a:r>
              <a:rPr lang="zh-CN" altLang="en-US" sz="3200" dirty="0">
                <a:solidFill>
                  <a:schemeClr val="bg2"/>
                </a:solidFill>
              </a:rPr>
              <a:t>会想做什么事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zh-CN" altLang="en-US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accent1"/>
                </a:solidFill>
              </a:rPr>
              <a:t>原因</a:t>
            </a:r>
            <a:r>
              <a:rPr lang="zh-CN" altLang="en-US" sz="3200" dirty="0">
                <a:solidFill>
                  <a:schemeClr val="bg2"/>
                </a:solidFill>
              </a:rPr>
              <a:t>是什么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2935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自然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原因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286759" y="1830982"/>
            <a:ext cx="4570482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天气冷的时候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accent1"/>
                </a:solidFill>
              </a:rPr>
              <a:t>自然</a:t>
            </a:r>
            <a:r>
              <a:rPr lang="zh-CN" altLang="en-US" sz="3200" dirty="0">
                <a:solidFill>
                  <a:schemeClr val="bg2"/>
                </a:solidFill>
              </a:rPr>
              <a:t>会想做什么事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zh-CN" altLang="en-US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accent1"/>
                </a:solidFill>
              </a:rPr>
              <a:t>原因</a:t>
            </a:r>
            <a:r>
              <a:rPr lang="zh-CN" altLang="en-US" sz="3200" dirty="0">
                <a:solidFill>
                  <a:schemeClr val="bg2"/>
                </a:solidFill>
              </a:rPr>
              <a:t>是什么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2799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自然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原因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530415" y="1830982"/>
            <a:ext cx="4083169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讲到布尔诺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accent1"/>
                </a:solidFill>
              </a:rPr>
              <a:t>自然</a:t>
            </a:r>
            <a:r>
              <a:rPr lang="zh-CN" altLang="en-US" sz="3200" dirty="0">
                <a:solidFill>
                  <a:schemeClr val="bg2"/>
                </a:solidFill>
              </a:rPr>
              <a:t>会想到什么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  <a:p>
            <a:r>
              <a:rPr lang="zh-CN" altLang="en-US" sz="3200" dirty="0">
                <a:solidFill>
                  <a:schemeClr val="accent1"/>
                </a:solidFill>
              </a:rPr>
              <a:t>原因</a:t>
            </a:r>
            <a:r>
              <a:rPr lang="zh-CN" altLang="en-US" sz="3200" dirty="0">
                <a:solidFill>
                  <a:schemeClr val="bg2"/>
                </a:solidFill>
              </a:rPr>
              <a:t>是什么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5781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自然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原因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568887" y="1830982"/>
            <a:ext cx="4006225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讲到万圣节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accent1"/>
                </a:solidFill>
              </a:rPr>
              <a:t>自然</a:t>
            </a:r>
            <a:r>
              <a:rPr lang="zh-CN" altLang="en-US" sz="3200" dirty="0">
                <a:solidFill>
                  <a:schemeClr val="bg2"/>
                </a:solidFill>
              </a:rPr>
              <a:t>会想到什么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  <a:p>
            <a:r>
              <a:rPr lang="zh-CN" altLang="en-US" sz="3200" dirty="0">
                <a:solidFill>
                  <a:schemeClr val="accent1"/>
                </a:solidFill>
              </a:rPr>
              <a:t>原因</a:t>
            </a:r>
            <a:r>
              <a:rPr lang="zh-CN" altLang="en-US" sz="3200" dirty="0">
                <a:solidFill>
                  <a:schemeClr val="bg2"/>
                </a:solidFill>
              </a:rPr>
              <a:t>是什么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8572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自然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原因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81575" y="1830982"/>
            <a:ext cx="4980851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讲到</a:t>
            </a:r>
            <a:r>
              <a:rPr lang="zh-CN" altLang="en-US" sz="32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圣诞节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  <a:endParaRPr lang="en-US" altLang="zh-CN" sz="3200" spc="0" dirty="0">
              <a:solidFill>
                <a:schemeClr val="bg2"/>
              </a:solidFill>
            </a:endParaRPr>
          </a:p>
          <a:p>
            <a:r>
              <a:rPr lang="zh-CN" altLang="en-US" sz="3200" dirty="0">
                <a:solidFill>
                  <a:schemeClr val="accent1"/>
                </a:solidFill>
              </a:rPr>
              <a:t>自然</a:t>
            </a:r>
            <a:r>
              <a:rPr lang="zh-CN" altLang="en-US" sz="3200" dirty="0">
                <a:solidFill>
                  <a:schemeClr val="bg2"/>
                </a:solidFill>
              </a:rPr>
              <a:t>会想到什么</a:t>
            </a:r>
            <a:r>
              <a:rPr lang="zh-CN" altLang="en-US" sz="32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食物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  <a:p>
            <a:r>
              <a:rPr lang="zh-CN" altLang="en-US" sz="3200" dirty="0">
                <a:solidFill>
                  <a:schemeClr val="accent1"/>
                </a:solidFill>
              </a:rPr>
              <a:t>原因</a:t>
            </a:r>
            <a:r>
              <a:rPr lang="zh-CN" altLang="en-US" sz="3200" dirty="0">
                <a:solidFill>
                  <a:schemeClr val="bg2"/>
                </a:solidFill>
              </a:rPr>
              <a:t>是什么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8485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互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</a:t>
            </a:r>
          </a:p>
        </p:txBody>
      </p:sp>
    </p:spTree>
    <p:extLst>
      <p:ext uri="{BB962C8B-B14F-4D97-AF65-F5344CB8AC3E}">
        <p14:creationId xmlns:p14="http://schemas.microsoft.com/office/powerpoint/2010/main" val="115315800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互相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043103" y="1503264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他们</a:t>
            </a:r>
            <a:r>
              <a:rPr lang="zh-CN" altLang="en-US" sz="3200" dirty="0">
                <a:solidFill>
                  <a:schemeClr val="accent1"/>
                </a:solidFill>
              </a:rPr>
              <a:t>互相</a:t>
            </a:r>
            <a:r>
              <a:rPr lang="zh-CN" altLang="en-US" sz="3200" dirty="0">
                <a:solidFill>
                  <a:schemeClr val="bg2"/>
                </a:solidFill>
              </a:rPr>
              <a:t>喜欢着对方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愛の告白のイラスト（男性）">
            <a:extLst>
              <a:ext uri="{FF2B5EF4-FFF2-40B4-BE49-F238E27FC236}">
                <a16:creationId xmlns:a16="http://schemas.microsoft.com/office/drawing/2014/main" id="{F00A7308-E4A1-12A1-72D1-7AD3D505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2531077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29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6" descr="母女俩图片免费下载_PNG素材_编号1pkiwrwpk_图精灵">
            <a:extLst>
              <a:ext uri="{FF2B5EF4-FFF2-40B4-BE49-F238E27FC236}">
                <a16:creationId xmlns:a16="http://schemas.microsoft.com/office/drawing/2014/main" id="{89E71762-3E68-EF39-9FA4-B8BFDEAB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874" y="1452060"/>
            <a:ext cx="2234251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7177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互相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824820" y="1503264"/>
            <a:ext cx="749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他们</a:t>
            </a:r>
            <a:r>
              <a:rPr lang="zh-CN" altLang="en-US" sz="3200" dirty="0">
                <a:solidFill>
                  <a:schemeClr val="accent1"/>
                </a:solidFill>
              </a:rPr>
              <a:t>互相</a:t>
            </a:r>
            <a:r>
              <a:rPr lang="zh-CN" altLang="en-US" sz="3200" dirty="0">
                <a:solidFill>
                  <a:schemeClr val="bg2"/>
                </a:solidFill>
              </a:rPr>
              <a:t>帮忙，一起完成了工作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作業服を着た人たちの会議のイラスト（真剣）">
            <a:extLst>
              <a:ext uri="{FF2B5EF4-FFF2-40B4-BE49-F238E27FC236}">
                <a16:creationId xmlns:a16="http://schemas.microsoft.com/office/drawing/2014/main" id="{A989FFC9-5EC4-80E2-81A7-38E62473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00" y="2571750"/>
            <a:ext cx="20304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柏德烈与好朋友: 朋友互相帮助- YouTube">
            <a:extLst>
              <a:ext uri="{FF2B5EF4-FFF2-40B4-BE49-F238E27FC236}">
                <a16:creationId xmlns:a16="http://schemas.microsoft.com/office/drawing/2014/main" id="{8DA7A458-D710-97C2-343D-7C4BEFFD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00" y="2571750"/>
            <a:ext cx="2879999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0367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互相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812544" y="1503264"/>
            <a:ext cx="3518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他们</a:t>
            </a:r>
            <a:r>
              <a:rPr lang="zh-CN" altLang="en-US" sz="3200" dirty="0">
                <a:solidFill>
                  <a:schemeClr val="accent1"/>
                </a:solidFill>
              </a:rPr>
              <a:t>互相</a:t>
            </a:r>
            <a:r>
              <a:rPr lang="zh-CN" altLang="en-US" sz="3200" dirty="0">
                <a:solidFill>
                  <a:schemeClr val="bg2"/>
                </a:solidFill>
              </a:rPr>
              <a:t>问好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6" descr="あいさつ | かわいいフリー素材集 いらすとや">
            <a:extLst>
              <a:ext uri="{FF2B5EF4-FFF2-40B4-BE49-F238E27FC236}">
                <a16:creationId xmlns:a16="http://schemas.microsoft.com/office/drawing/2014/main" id="{38D0A8F1-5D83-6050-8DE9-FCD37E91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2571750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0267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2223FCF-E1DC-ADE9-644C-F63C3FADFD61}"/>
              </a:ext>
            </a:extLst>
          </p:cNvPr>
          <p:cNvSpPr txBox="1"/>
          <p:nvPr/>
        </p:nvSpPr>
        <p:spPr>
          <a:xfrm>
            <a:off x="1106949" y="3136199"/>
            <a:ext cx="6930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3200" dirty="0"/>
              <a:t>介绍图片上的人</a:t>
            </a:r>
            <a:r>
              <a:rPr lang="zh-CN" altLang="en-US" sz="3200" dirty="0">
                <a:solidFill>
                  <a:schemeClr val="accent1"/>
                </a:solidFill>
              </a:rPr>
              <a:t>互相</a:t>
            </a:r>
            <a:r>
              <a:rPr lang="zh-CN" altLang="en-US" sz="3200" dirty="0"/>
              <a:t>在做什么</a:t>
            </a:r>
            <a:r>
              <a:rPr lang="zh-TW" altLang="en-US" sz="3200" spc="0" dirty="0"/>
              <a:t>。</a:t>
            </a:r>
            <a:endParaRPr lang="zh-TW" altLang="en-US" sz="3200" spc="0" dirty="0">
              <a:solidFill>
                <a:schemeClr val="accent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69DB8A6-FECC-14F8-E951-321127D945D2}"/>
              </a:ext>
            </a:extLst>
          </p:cNvPr>
          <p:cNvSpPr/>
          <p:nvPr/>
        </p:nvSpPr>
        <p:spPr>
          <a:xfrm>
            <a:off x="972000" y="1422526"/>
            <a:ext cx="720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互</a:t>
            </a:r>
            <a:r>
              <a:rPr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</a:t>
            </a:r>
            <a:endParaRPr lang="zh-TW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100911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, 室內, 男人, 飲料 的圖片&#10;&#10;自動產生的描述">
            <a:extLst>
              <a:ext uri="{FF2B5EF4-FFF2-40B4-BE49-F238E27FC236}">
                <a16:creationId xmlns:a16="http://schemas.microsoft.com/office/drawing/2014/main" id="{B641F0EB-6238-314A-0536-EFC2637D9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42000" y="1496733"/>
            <a:ext cx="4860000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互相</a:t>
            </a:r>
          </a:p>
        </p:txBody>
      </p:sp>
    </p:spTree>
    <p:extLst>
      <p:ext uri="{BB962C8B-B14F-4D97-AF65-F5344CB8AC3E}">
        <p14:creationId xmlns:p14="http://schemas.microsoft.com/office/powerpoint/2010/main" val="122026773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互相</a:t>
            </a:r>
          </a:p>
        </p:txBody>
      </p:sp>
      <p:pic>
        <p:nvPicPr>
          <p:cNvPr id="3" name="圖片 2" descr="一張含有 個人, 室外 的圖片&#10;&#10;自動產生的描述">
            <a:extLst>
              <a:ext uri="{FF2B5EF4-FFF2-40B4-BE49-F238E27FC236}">
                <a16:creationId xmlns:a16="http://schemas.microsoft.com/office/drawing/2014/main" id="{935CE68A-818B-7712-7999-B30740C25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92000" y="1496733"/>
            <a:ext cx="2160000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90089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子供料理教室のイラスト">
            <a:extLst>
              <a:ext uri="{FF2B5EF4-FFF2-40B4-BE49-F238E27FC236}">
                <a16:creationId xmlns:a16="http://schemas.microsoft.com/office/drawing/2014/main" id="{5445DBAC-350F-E522-3AB5-7A6419E64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496733"/>
            <a:ext cx="324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互相</a:t>
            </a:r>
          </a:p>
        </p:txBody>
      </p:sp>
    </p:spTree>
    <p:extLst>
      <p:ext uri="{BB962C8B-B14F-4D97-AF65-F5344CB8AC3E}">
        <p14:creationId xmlns:p14="http://schemas.microsoft.com/office/powerpoint/2010/main" val="18959801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825642" y="2156252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吸</a:t>
            </a:r>
            <a:r>
              <a:rPr lang="zh-TW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引</a:t>
            </a:r>
          </a:p>
        </p:txBody>
      </p:sp>
    </p:spTree>
    <p:extLst>
      <p:ext uri="{BB962C8B-B14F-4D97-AF65-F5344CB8AC3E}">
        <p14:creationId xmlns:p14="http://schemas.microsoft.com/office/powerpoint/2010/main" val="127061474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吸引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286759" y="1510537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蜜蜂会被香味</a:t>
            </a:r>
            <a:r>
              <a:rPr lang="zh-CN" altLang="en-US" sz="3200" dirty="0">
                <a:solidFill>
                  <a:schemeClr val="accent1"/>
                </a:solidFill>
              </a:rPr>
              <a:t>吸引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36E9506-B4F6-1990-48BB-F507AA627F1F}"/>
              </a:ext>
            </a:extLst>
          </p:cNvPr>
          <p:cNvGrpSpPr/>
          <p:nvPr/>
        </p:nvGrpSpPr>
        <p:grpSpPr>
          <a:xfrm>
            <a:off x="465617" y="2571750"/>
            <a:ext cx="8212767" cy="2160000"/>
            <a:chOff x="465617" y="2571750"/>
            <a:chExt cx="8212767" cy="2160000"/>
          </a:xfrm>
        </p:grpSpPr>
        <p:pic>
          <p:nvPicPr>
            <p:cNvPr id="4" name="Picture 2" descr="ミツバチのイラスト">
              <a:extLst>
                <a:ext uri="{FF2B5EF4-FFF2-40B4-BE49-F238E27FC236}">
                  <a16:creationId xmlns:a16="http://schemas.microsoft.com/office/drawing/2014/main" id="{2CA491FE-7CCE-AED8-9072-A9CBCCE1C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384" y="2571750"/>
              <a:ext cx="2160000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芳香剤のイラスト">
              <a:extLst>
                <a:ext uri="{FF2B5EF4-FFF2-40B4-BE49-F238E27FC236}">
                  <a16:creationId xmlns:a16="http://schemas.microsoft.com/office/drawing/2014/main" id="{AA8DE686-4A6D-BF1D-B6F0-A72EAB789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7" y="2571750"/>
              <a:ext cx="1798200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仏花のイラスト">
              <a:extLst>
                <a:ext uri="{FF2B5EF4-FFF2-40B4-BE49-F238E27FC236}">
                  <a16:creationId xmlns:a16="http://schemas.microsoft.com/office/drawing/2014/main" id="{B7B7389D-B555-5280-FC40-A3B8568D5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434" y="2571750"/>
              <a:ext cx="2095200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心形 7">
              <a:extLst>
                <a:ext uri="{FF2B5EF4-FFF2-40B4-BE49-F238E27FC236}">
                  <a16:creationId xmlns:a16="http://schemas.microsoft.com/office/drawing/2014/main" id="{44044519-0C1B-A189-255C-EE409A0204BC}"/>
                </a:ext>
              </a:extLst>
            </p:cNvPr>
            <p:cNvSpPr/>
            <p:nvPr/>
          </p:nvSpPr>
          <p:spPr>
            <a:xfrm>
              <a:off x="5290251" y="2571750"/>
              <a:ext cx="762516" cy="687912"/>
            </a:xfrm>
            <a:prstGeom prst="heart">
              <a:avLst/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938649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吸引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4" y="1154415"/>
            <a:ext cx="798167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他们</a:t>
            </a:r>
            <a:r>
              <a:rPr lang="zh-TW" altLang="en-US" sz="3200" dirty="0">
                <a:solidFill>
                  <a:schemeClr val="bg2"/>
                </a:solidFill>
              </a:rPr>
              <a:t>在</a:t>
            </a:r>
            <a:r>
              <a:rPr lang="zh-CN" altLang="en-US" sz="3200" dirty="0">
                <a:solidFill>
                  <a:schemeClr val="bg2"/>
                </a:solidFill>
              </a:rPr>
              <a:t>一起的</a:t>
            </a:r>
            <a:r>
              <a:rPr lang="zh-CN" altLang="en-US" sz="3200" dirty="0"/>
              <a:t>原因</a:t>
            </a:r>
            <a:r>
              <a:rPr lang="zh-CN" altLang="en-US" sz="3200" dirty="0">
                <a:solidFill>
                  <a:schemeClr val="bg2"/>
                </a:solidFill>
              </a:rPr>
              <a:t>有很多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其中一个是因为他们</a:t>
            </a:r>
            <a:r>
              <a:rPr lang="zh-CN" altLang="en-US" sz="3200" dirty="0"/>
              <a:t>性格</a:t>
            </a:r>
            <a:r>
              <a:rPr lang="zh-CN" altLang="en-US" sz="3200" dirty="0">
                <a:solidFill>
                  <a:schemeClr val="bg2"/>
                </a:solidFill>
              </a:rPr>
              <a:t>互相</a:t>
            </a:r>
            <a:r>
              <a:rPr lang="zh-CN" altLang="en-US" sz="3200" dirty="0">
                <a:solidFill>
                  <a:schemeClr val="accent1"/>
                </a:solidFill>
              </a:rPr>
              <a:t>吸引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 descr="両思いのイラスト | かわいいフリー素材集 いらすとや">
            <a:extLst>
              <a:ext uri="{FF2B5EF4-FFF2-40B4-BE49-F238E27FC236}">
                <a16:creationId xmlns:a16="http://schemas.microsoft.com/office/drawing/2014/main" id="{1DBED644-8419-F782-8D3F-3A63E898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86" y="2952235"/>
            <a:ext cx="2576029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0701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吸引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443453" y="1241323"/>
            <a:ext cx="6519734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他很喜欢游戏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</a:p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玩游戏就会忍不住被它</a:t>
            </a:r>
            <a:r>
              <a:rPr lang="zh-CN" altLang="en-US" sz="3200" dirty="0">
                <a:solidFill>
                  <a:schemeClr val="accent1"/>
                </a:solidFill>
              </a:rPr>
              <a:t>吸引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</a:p>
          <a:p>
            <a:pPr algn="l"/>
            <a:r>
              <a:rPr lang="zh-CN" altLang="en-US" sz="3200" dirty="0">
                <a:solidFill>
                  <a:schemeClr val="bg2"/>
                </a:solidFill>
              </a:rPr>
              <a:t>玩到忘记时间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 descr="徹夜でゲームをする人のイラスト（男性） | かわいいフリー素材集 ...">
            <a:extLst>
              <a:ext uri="{FF2B5EF4-FFF2-40B4-BE49-F238E27FC236}">
                <a16:creationId xmlns:a16="http://schemas.microsoft.com/office/drawing/2014/main" id="{759CE63C-7DA4-6C3B-7ADA-7F561FB2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47" y="2765394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92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B5C6B5B-BA18-7E02-C4D4-8F974209BC5E}"/>
              </a:ext>
            </a:extLst>
          </p:cNvPr>
          <p:cNvSpPr txBox="1"/>
          <p:nvPr/>
        </p:nvSpPr>
        <p:spPr>
          <a:xfrm>
            <a:off x="5434076" y="2830346"/>
            <a:ext cx="1877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chemeClr val="bg2"/>
                </a:solidFill>
              </a:rPr>
              <a:t>母女</a:t>
            </a:r>
            <a:r>
              <a:rPr lang="zh-CN" altLang="en-US" sz="4000" spc="0" dirty="0">
                <a:solidFill>
                  <a:schemeClr val="accent1"/>
                </a:solidFill>
              </a:rPr>
              <a:t>俩</a:t>
            </a:r>
          </a:p>
        </p:txBody>
      </p:sp>
      <p:pic>
        <p:nvPicPr>
          <p:cNvPr id="5" name="Picture 6" descr="母女俩图片免费下载_PNG素材_编号1pkiwrwpk_图精灵">
            <a:extLst>
              <a:ext uri="{FF2B5EF4-FFF2-40B4-BE49-F238E27FC236}">
                <a16:creationId xmlns:a16="http://schemas.microsoft.com/office/drawing/2014/main" id="{70C621DE-5299-D298-BE3F-8893C737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28" y="1452060"/>
            <a:ext cx="2234251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28152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吸引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81575" y="2571750"/>
            <a:ext cx="4980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你会被什么东西</a:t>
            </a:r>
            <a:r>
              <a:rPr lang="zh-CN" altLang="en-US" sz="3200" dirty="0">
                <a:solidFill>
                  <a:schemeClr val="accent1"/>
                </a:solidFill>
              </a:rPr>
              <a:t>吸引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8752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吸引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81164" y="2571750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电影里有什么角色，会让你被</a:t>
            </a:r>
            <a:r>
              <a:rPr lang="zh-CN" altLang="en-US" sz="3200" dirty="0">
                <a:solidFill>
                  <a:schemeClr val="accent1"/>
                </a:solidFill>
              </a:rPr>
              <a:t>吸引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10430865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吸引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3" y="2571750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布尔诺有什么东西会</a:t>
            </a:r>
            <a:r>
              <a:rPr lang="zh-CN" altLang="en-US" sz="3200" dirty="0">
                <a:solidFill>
                  <a:schemeClr val="accent1"/>
                </a:solidFill>
              </a:rPr>
              <a:t>吸引</a:t>
            </a:r>
            <a:r>
              <a:rPr lang="zh-CN" altLang="en-US" sz="3200" dirty="0">
                <a:solidFill>
                  <a:schemeClr val="bg2"/>
                </a:solidFill>
              </a:rPr>
              <a:t>你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8315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幽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默</a:t>
            </a:r>
          </a:p>
        </p:txBody>
      </p:sp>
    </p:spTree>
    <p:extLst>
      <p:ext uri="{BB962C8B-B14F-4D97-AF65-F5344CB8AC3E}">
        <p14:creationId xmlns:p14="http://schemas.microsoft.com/office/powerpoint/2010/main" val="306407040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oup of people watching funny video and laughing cartoon">
            <a:extLst>
              <a:ext uri="{FF2B5EF4-FFF2-40B4-BE49-F238E27FC236}">
                <a16:creationId xmlns:a16="http://schemas.microsoft.com/office/drawing/2014/main" id="{756F360F-804A-F3DD-1D2C-9898DB99C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05" y="2557203"/>
            <a:ext cx="3242591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幽默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337508" y="1503264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他是个很</a:t>
            </a:r>
            <a:r>
              <a:rPr lang="zh-CN" altLang="en-US" sz="3200" dirty="0">
                <a:solidFill>
                  <a:schemeClr val="accent1"/>
                </a:solidFill>
              </a:rPr>
              <a:t>幽默</a:t>
            </a:r>
            <a:r>
              <a:rPr lang="zh-CN" altLang="en-US" sz="3200" dirty="0">
                <a:solidFill>
                  <a:schemeClr val="bg2"/>
                </a:solidFill>
              </a:rPr>
              <a:t>的人，大家都很喜欢</a:t>
            </a:r>
            <a:r>
              <a:rPr lang="zh-TW" altLang="en-US" sz="3200" dirty="0">
                <a:solidFill>
                  <a:schemeClr val="bg2"/>
                </a:solidFill>
              </a:rPr>
              <a:t>他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458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幽默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337508" y="1490201"/>
            <a:ext cx="846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bg2"/>
                </a:solidFill>
              </a:rPr>
              <a:t>他觉得理想中的室友，</a:t>
            </a:r>
            <a:r>
              <a:rPr lang="zh-CN" altLang="en-US" sz="2800" dirty="0"/>
              <a:t>性格</a:t>
            </a:r>
            <a:r>
              <a:rPr lang="zh-CN" altLang="en-US" sz="2800" dirty="0">
                <a:solidFill>
                  <a:schemeClr val="bg2"/>
                </a:solidFill>
              </a:rPr>
              <a:t>一定要很</a:t>
            </a:r>
            <a:r>
              <a:rPr lang="zh-CN" altLang="en-US" sz="2800" dirty="0">
                <a:solidFill>
                  <a:schemeClr val="accent1"/>
                </a:solidFill>
              </a:rPr>
              <a:t>幽默</a:t>
            </a:r>
            <a:r>
              <a:rPr lang="zh-TW" altLang="en-US" sz="2800" spc="0" dirty="0">
                <a:solidFill>
                  <a:schemeClr val="bg2"/>
                </a:solidFill>
              </a:rPr>
              <a:t>。</a:t>
            </a:r>
            <a:endParaRPr lang="zh-CN" altLang="en-US" sz="2800" spc="0" dirty="0">
              <a:solidFill>
                <a:schemeClr val="bg2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827B208-8372-840F-0A35-C4CE020E69F6}"/>
              </a:ext>
            </a:extLst>
          </p:cNvPr>
          <p:cNvGrpSpPr/>
          <p:nvPr/>
        </p:nvGrpSpPr>
        <p:grpSpPr>
          <a:xfrm>
            <a:off x="1437880" y="2557203"/>
            <a:ext cx="6268241" cy="2160000"/>
            <a:chOff x="1437879" y="2557203"/>
            <a:chExt cx="6268241" cy="2160000"/>
          </a:xfrm>
        </p:grpSpPr>
        <p:pic>
          <p:nvPicPr>
            <p:cNvPr id="5" name="Picture 2" descr="Overjoyed roommates in apartment celebrates victory of favourite team, clink bottles with beer">
              <a:extLst>
                <a:ext uri="{FF2B5EF4-FFF2-40B4-BE49-F238E27FC236}">
                  <a16:creationId xmlns:a16="http://schemas.microsoft.com/office/drawing/2014/main" id="{633D8EAE-E578-DE1E-3113-C3489B39C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531" y="2557203"/>
              <a:ext cx="3242589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青年のイラスト「驚いた顔・ひらめいた顔・悩んだ顔・焦った顔 ...">
              <a:extLst>
                <a:ext uri="{FF2B5EF4-FFF2-40B4-BE49-F238E27FC236}">
                  <a16:creationId xmlns:a16="http://schemas.microsoft.com/office/drawing/2014/main" id="{9FBDC4E7-6533-79C7-FBFF-051CB0ECD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7879" y="2557203"/>
              <a:ext cx="1587773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58372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幽默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837918" y="2571750"/>
            <a:ext cx="5468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你会被</a:t>
            </a:r>
            <a:r>
              <a:rPr lang="zh-CN" altLang="en-US" sz="3200" dirty="0">
                <a:solidFill>
                  <a:schemeClr val="accent1"/>
                </a:solidFill>
              </a:rPr>
              <a:t>幽默</a:t>
            </a:r>
            <a:r>
              <a:rPr lang="zh-CN" altLang="en-US" sz="3200" dirty="0">
                <a:solidFill>
                  <a:schemeClr val="bg2"/>
                </a:solidFill>
              </a:rPr>
              <a:t>的人</a:t>
            </a:r>
            <a:r>
              <a:rPr lang="zh-CN" altLang="en-US" sz="3200" dirty="0"/>
              <a:t>吸引</a:t>
            </a:r>
            <a:r>
              <a:rPr lang="zh-CN" altLang="en-US" sz="3200" dirty="0">
                <a:solidFill>
                  <a:schemeClr val="bg2"/>
                </a:solidFill>
              </a:rPr>
              <a:t>吗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4293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825642" y="2156252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脾</a:t>
            </a:r>
            <a:r>
              <a:rPr lang="zh-TW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气</a:t>
            </a:r>
          </a:p>
        </p:txBody>
      </p:sp>
    </p:spTree>
    <p:extLst>
      <p:ext uri="{BB962C8B-B14F-4D97-AF65-F5344CB8AC3E}">
        <p14:creationId xmlns:p14="http://schemas.microsoft.com/office/powerpoint/2010/main" val="319223862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脾气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93851" y="1510537"/>
            <a:ext cx="8956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他的</a:t>
            </a:r>
            <a:r>
              <a:rPr lang="zh-CN" altLang="en-US" sz="3200" dirty="0">
                <a:solidFill>
                  <a:schemeClr val="accent1"/>
                </a:solidFill>
              </a:rPr>
              <a:t>脾气</a:t>
            </a:r>
            <a:r>
              <a:rPr lang="zh-CN" altLang="en-US" sz="3200" dirty="0">
                <a:solidFill>
                  <a:schemeClr val="bg2"/>
                </a:solidFill>
              </a:rPr>
              <a:t>很糟，一点不开心就会发</a:t>
            </a:r>
            <a:r>
              <a:rPr lang="zh-CN" altLang="en-US" sz="3200" dirty="0">
                <a:solidFill>
                  <a:schemeClr val="accent1"/>
                </a:solidFill>
              </a:rPr>
              <a:t>脾气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4" descr="運転中に豹変する人のイラスト">
            <a:extLst>
              <a:ext uri="{FF2B5EF4-FFF2-40B4-BE49-F238E27FC236}">
                <a16:creationId xmlns:a16="http://schemas.microsoft.com/office/drawing/2014/main" id="{BCB76CA8-09CD-AE2F-DA0D-752D7F6DC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2571750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16220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脾气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0" y="1510537"/>
            <a:ext cx="749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她的</a:t>
            </a:r>
            <a:r>
              <a:rPr lang="zh-CN" altLang="en-US" sz="3200" dirty="0">
                <a:solidFill>
                  <a:schemeClr val="accent1"/>
                </a:solidFill>
              </a:rPr>
              <a:t>脾气</a:t>
            </a:r>
            <a:r>
              <a:rPr lang="zh-CN" altLang="en-US" sz="3200" dirty="0">
                <a:solidFill>
                  <a:schemeClr val="bg2"/>
                </a:solidFill>
              </a:rPr>
              <a:t>很好，</a:t>
            </a:r>
            <a:r>
              <a:rPr lang="zh-CN" altLang="en-US" sz="3200" dirty="0"/>
              <a:t>从来</a:t>
            </a:r>
            <a:r>
              <a:rPr lang="zh-CN" altLang="en-US" sz="3200" dirty="0">
                <a:solidFill>
                  <a:schemeClr val="bg2"/>
                </a:solidFill>
              </a:rPr>
              <a:t>都不会生气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4" descr="叱られる部下のイラスト（女性・へらへら笑う）">
            <a:extLst>
              <a:ext uri="{FF2B5EF4-FFF2-40B4-BE49-F238E27FC236}">
                <a16:creationId xmlns:a16="http://schemas.microsoft.com/office/drawing/2014/main" id="{B5BCEE6E-23B3-1D59-7B4F-0AE7F873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2571750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771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卡通兄弟俩免抠素材免费下载_觅元素51yuansu.com">
            <a:extLst>
              <a:ext uri="{FF2B5EF4-FFF2-40B4-BE49-F238E27FC236}">
                <a16:creationId xmlns:a16="http://schemas.microsoft.com/office/drawing/2014/main" id="{B5AB6C51-66B8-AEB6-3F44-16DEE4CF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99" y="1452060"/>
            <a:ext cx="324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243735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2439045" y="2063919"/>
            <a:ext cx="4265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US" altLang="zh-TW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)……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</a:t>
            </a:r>
          </a:p>
        </p:txBody>
      </p:sp>
    </p:spTree>
    <p:extLst>
      <p:ext uri="{BB962C8B-B14F-4D97-AF65-F5344CB8AC3E}">
        <p14:creationId xmlns:p14="http://schemas.microsoft.com/office/powerpoint/2010/main" val="149476072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93851" y="1089100"/>
            <a:ext cx="895629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南台湾和北台湾</a:t>
            </a:r>
            <a:r>
              <a:rPr lang="zh-CN" altLang="en-US" sz="3200" dirty="0">
                <a:solidFill>
                  <a:schemeClr val="accent1"/>
                </a:solidFill>
              </a:rPr>
              <a:t>在</a:t>
            </a:r>
            <a:r>
              <a:rPr lang="zh-CN" altLang="en-US" sz="3200" dirty="0">
                <a:solidFill>
                  <a:schemeClr val="bg2"/>
                </a:solidFill>
              </a:rPr>
              <a:t>饮食</a:t>
            </a:r>
            <a:r>
              <a:rPr lang="zh-CN" altLang="en-US" sz="3200" dirty="0">
                <a:solidFill>
                  <a:schemeClr val="accent1"/>
                </a:solidFill>
              </a:rPr>
              <a:t>上</a:t>
            </a:r>
            <a:r>
              <a:rPr lang="zh-CN" altLang="en-US" sz="3200" dirty="0">
                <a:solidFill>
                  <a:schemeClr val="bg2"/>
                </a:solidFill>
              </a:rPr>
              <a:t>有很大的不同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南台湾喜欢甜的，北台湾喜欢咸的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500F625-7CD4-1625-D5B6-6C5A7DB64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5454" r="64198" b="56212"/>
          <a:stretch/>
        </p:blipFill>
        <p:spPr bwMode="auto">
          <a:xfrm>
            <a:off x="3330290" y="2767547"/>
            <a:ext cx="2483421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11640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581164" y="1089100"/>
            <a:ext cx="798167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台湾南北</a:t>
            </a:r>
            <a:r>
              <a:rPr lang="zh-CN" altLang="en-US" sz="3200" dirty="0">
                <a:solidFill>
                  <a:schemeClr val="accent1"/>
                </a:solidFill>
              </a:rPr>
              <a:t>在</a:t>
            </a:r>
            <a:r>
              <a:rPr lang="zh-CN" altLang="en-US" sz="3200" dirty="0">
                <a:solidFill>
                  <a:schemeClr val="bg2"/>
                </a:solidFill>
              </a:rPr>
              <a:t>天气</a:t>
            </a:r>
            <a:r>
              <a:rPr lang="zh-CN" altLang="en-US" sz="3200" dirty="0">
                <a:solidFill>
                  <a:schemeClr val="accent1"/>
                </a:solidFill>
              </a:rPr>
              <a:t>上</a:t>
            </a:r>
            <a:r>
              <a:rPr lang="zh-CN" altLang="en-US" sz="3200" dirty="0">
                <a:solidFill>
                  <a:schemeClr val="bg2"/>
                </a:solidFill>
              </a:rPr>
              <a:t>也有很大的不同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北边的雨比南边多</a:t>
            </a:r>
            <a:r>
              <a:rPr lang="zh-CN" altLang="en-US" sz="3200" spc="0" dirty="0">
                <a:solidFill>
                  <a:schemeClr val="bg2"/>
                </a:solidFill>
              </a:rPr>
              <a:t>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EFC2AC-71C9-7095-7A5A-9CA03A4D5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67728" r="66710" b="17272"/>
          <a:stretch/>
        </p:blipFill>
        <p:spPr bwMode="auto">
          <a:xfrm>
            <a:off x="3426546" y="2767547"/>
            <a:ext cx="2290908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26421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US" altLang="zh-TW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)……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581164" y="1165807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找出你们</a:t>
            </a:r>
            <a:r>
              <a:rPr lang="zh-CN" altLang="en-US" sz="3200" dirty="0">
                <a:solidFill>
                  <a:schemeClr val="accent1"/>
                </a:solidFill>
              </a:rPr>
              <a:t>在</a:t>
            </a:r>
            <a:r>
              <a:rPr lang="zh-CN" altLang="en-US" sz="3200" dirty="0">
                <a:solidFill>
                  <a:schemeClr val="bg2"/>
                </a:solidFill>
              </a:rPr>
              <a:t>饮料</a:t>
            </a:r>
            <a:r>
              <a:rPr lang="zh-CN" altLang="en-US" sz="3200" dirty="0">
                <a:solidFill>
                  <a:schemeClr val="accent1"/>
                </a:solidFill>
              </a:rPr>
              <a:t>上</a:t>
            </a:r>
            <a:r>
              <a:rPr lang="zh-CN" altLang="en-US" sz="3200" dirty="0">
                <a:solidFill>
                  <a:schemeClr val="bg2"/>
                </a:solidFill>
              </a:rPr>
              <a:t>一个</a:t>
            </a:r>
            <a:r>
              <a:rPr lang="zh-CN" altLang="en-US" sz="3200" dirty="0"/>
              <a:t>共同</a:t>
            </a:r>
            <a:r>
              <a:rPr lang="zh-CN" altLang="en-US" sz="3200" dirty="0">
                <a:solidFill>
                  <a:schemeClr val="bg2"/>
                </a:solidFill>
              </a:rPr>
              <a:t>的想法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856FE67-8863-91FC-F0D0-6F57C6C152DF}"/>
              </a:ext>
            </a:extLst>
          </p:cNvPr>
          <p:cNvSpPr/>
          <p:nvPr/>
        </p:nvSpPr>
        <p:spPr>
          <a:xfrm>
            <a:off x="972000" y="4176518"/>
            <a:ext cx="720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EE2AE43-AC31-8960-1182-398D71130264}"/>
              </a:ext>
            </a:extLst>
          </p:cNvPr>
          <p:cNvSpPr/>
          <p:nvPr/>
        </p:nvSpPr>
        <p:spPr>
          <a:xfrm>
            <a:off x="972000" y="3127872"/>
            <a:ext cx="720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我们共同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00DB394-010B-8FAF-3D19-74E905D187AD}"/>
              </a:ext>
            </a:extLst>
          </p:cNvPr>
          <p:cNvSpPr/>
          <p:nvPr/>
        </p:nvSpPr>
        <p:spPr>
          <a:xfrm>
            <a:off x="972000" y="2079227"/>
            <a:ext cx="720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</a:t>
            </a:r>
          </a:p>
        </p:txBody>
      </p:sp>
    </p:spTree>
    <p:extLst>
      <p:ext uri="{BB962C8B-B14F-4D97-AF65-F5344CB8AC3E}">
        <p14:creationId xmlns:p14="http://schemas.microsoft.com/office/powerpoint/2010/main" val="97607680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10D0BCC-36E1-173F-9EF4-68624161A2AE}"/>
              </a:ext>
            </a:extLst>
          </p:cNvPr>
          <p:cNvSpPr txBox="1"/>
          <p:nvPr/>
        </p:nvSpPr>
        <p:spPr>
          <a:xfrm>
            <a:off x="1312133" y="3136200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介绍图片上的人</a:t>
            </a:r>
            <a:r>
              <a:rPr lang="zh-CN" altLang="en-US" dirty="0">
                <a:solidFill>
                  <a:schemeClr val="accent1"/>
                </a:solidFill>
              </a:rPr>
              <a:t>刚</a:t>
            </a:r>
            <a:r>
              <a:rPr lang="zh-CN" altLang="en-US" dirty="0"/>
              <a:t>做了什么</a:t>
            </a:r>
            <a:r>
              <a:rPr lang="zh-TW" altLang="en-US" spc="0" dirty="0"/>
              <a:t>。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BACB559-548F-7E7A-09AE-CA9FF96AE0EB}"/>
              </a:ext>
            </a:extLst>
          </p:cNvPr>
          <p:cNvGrpSpPr/>
          <p:nvPr/>
        </p:nvGrpSpPr>
        <p:grpSpPr>
          <a:xfrm>
            <a:off x="889860" y="1422526"/>
            <a:ext cx="7364280" cy="900000"/>
            <a:chOff x="972000" y="1859736"/>
            <a:chExt cx="7364280" cy="90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4119DD8-2CBD-031A-EF17-C156786E801A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32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32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32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2CDB4F2-B6CD-89D5-419E-2D0C9462509B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32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737184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個人, 天空, 室外, 男人 的圖片&#10;&#10;自動產生的描述">
            <a:extLst>
              <a:ext uri="{FF2B5EF4-FFF2-40B4-BE49-F238E27FC236}">
                <a16:creationId xmlns:a16="http://schemas.microsoft.com/office/drawing/2014/main" id="{3502CB76-7296-559C-92DF-2E8FE3162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42000" y="1311183"/>
            <a:ext cx="4860000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44FBC2EC-B829-3445-FA6B-33D6842848AC}"/>
              </a:ext>
            </a:extLst>
          </p:cNvPr>
          <p:cNvGrpSpPr/>
          <p:nvPr/>
        </p:nvGrpSpPr>
        <p:grpSpPr>
          <a:xfrm>
            <a:off x="4376057" y="242389"/>
            <a:ext cx="4550820" cy="556163"/>
            <a:chOff x="972000" y="1859736"/>
            <a:chExt cx="7364280" cy="90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7C95D98-C174-4B95-B8CC-AB6C8860A7E4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27F8E4-0B0E-B50C-4FEE-3948CDB65C28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29334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44FBC2EC-B829-3445-FA6B-33D6842848AC}"/>
              </a:ext>
            </a:extLst>
          </p:cNvPr>
          <p:cNvGrpSpPr/>
          <p:nvPr/>
        </p:nvGrpSpPr>
        <p:grpSpPr>
          <a:xfrm>
            <a:off x="4376057" y="242389"/>
            <a:ext cx="4550820" cy="556163"/>
            <a:chOff x="972000" y="1859736"/>
            <a:chExt cx="7364280" cy="90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7C95D98-C174-4B95-B8CC-AB6C8860A7E4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27F8E4-0B0E-B50C-4FEE-3948CDB65C28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  <p:pic>
        <p:nvPicPr>
          <p:cNvPr id="4" name="圖片 3" descr="一張含有 個人, 室內, 桌, 餐桌 的圖片&#10;&#10;自動產生的描述">
            <a:extLst>
              <a:ext uri="{FF2B5EF4-FFF2-40B4-BE49-F238E27FC236}">
                <a16:creationId xmlns:a16="http://schemas.microsoft.com/office/drawing/2014/main" id="{56971206-2286-467B-BE9D-E864D7A5E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42000" y="1311183"/>
            <a:ext cx="4860001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44226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44FBC2EC-B829-3445-FA6B-33D6842848AC}"/>
              </a:ext>
            </a:extLst>
          </p:cNvPr>
          <p:cNvGrpSpPr/>
          <p:nvPr/>
        </p:nvGrpSpPr>
        <p:grpSpPr>
          <a:xfrm>
            <a:off x="4376057" y="242389"/>
            <a:ext cx="4550820" cy="556163"/>
            <a:chOff x="972000" y="1859736"/>
            <a:chExt cx="7364280" cy="90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7C95D98-C174-4B95-B8CC-AB6C8860A7E4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27F8E4-0B0E-B50C-4FEE-3948CDB65C28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  <p:pic>
        <p:nvPicPr>
          <p:cNvPr id="2" name="圖片 1" descr="一張含有 地板 的圖片&#10;&#10;自動產生的描述">
            <a:extLst>
              <a:ext uri="{FF2B5EF4-FFF2-40B4-BE49-F238E27FC236}">
                <a16:creationId xmlns:a16="http://schemas.microsoft.com/office/drawing/2014/main" id="{F478F7A1-A61F-223E-C5C1-1AABD034F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8755" y="1311183"/>
            <a:ext cx="4866491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503018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44FBC2EC-B829-3445-FA6B-33D6842848AC}"/>
              </a:ext>
            </a:extLst>
          </p:cNvPr>
          <p:cNvGrpSpPr/>
          <p:nvPr/>
        </p:nvGrpSpPr>
        <p:grpSpPr>
          <a:xfrm>
            <a:off x="4376057" y="242389"/>
            <a:ext cx="4550820" cy="556163"/>
            <a:chOff x="972000" y="1859736"/>
            <a:chExt cx="7364280" cy="90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7C95D98-C174-4B95-B8CC-AB6C8860A7E4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27F8E4-0B0E-B50C-4FEE-3948CDB65C28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  <p:pic>
        <p:nvPicPr>
          <p:cNvPr id="4" name="圖片 3" descr="一張含有 個人, 草, 室外, 小男孩 的圖片&#10;&#10;自動產生的描述">
            <a:extLst>
              <a:ext uri="{FF2B5EF4-FFF2-40B4-BE49-F238E27FC236}">
                <a16:creationId xmlns:a16="http://schemas.microsoft.com/office/drawing/2014/main" id="{853D298C-50E9-214B-3B0D-AAC2A93C0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71522" y="1311183"/>
            <a:ext cx="6200957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80067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44FBC2EC-B829-3445-FA6B-33D6842848AC}"/>
              </a:ext>
            </a:extLst>
          </p:cNvPr>
          <p:cNvGrpSpPr/>
          <p:nvPr/>
        </p:nvGrpSpPr>
        <p:grpSpPr>
          <a:xfrm>
            <a:off x="4376057" y="242389"/>
            <a:ext cx="4550820" cy="556163"/>
            <a:chOff x="972000" y="1859736"/>
            <a:chExt cx="7364280" cy="90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7C95D98-C174-4B95-B8CC-AB6C8860A7E4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27F8E4-0B0E-B50C-4FEE-3948CDB65C28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  <p:pic>
        <p:nvPicPr>
          <p:cNvPr id="2" name="圖片 1" descr="一張含有 水, 運動, 騎馬, 水上運動 的圖片&#10;&#10;自動產生的描述">
            <a:extLst>
              <a:ext uri="{FF2B5EF4-FFF2-40B4-BE49-F238E27FC236}">
                <a16:creationId xmlns:a16="http://schemas.microsoft.com/office/drawing/2014/main" id="{9ED18761-12CA-E243-2975-35FE6B148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87250" y="1311183"/>
            <a:ext cx="2169501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766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情侣必学】情侣穿搭技巧，有情侣的可以进来学习下，没有情侣的也可以来看看，将来肯定用的上哈！">
            <a:extLst>
              <a:ext uri="{FF2B5EF4-FFF2-40B4-BE49-F238E27FC236}">
                <a16:creationId xmlns:a16="http://schemas.microsoft.com/office/drawing/2014/main" id="{C3450BDF-E638-A170-684D-C521AE7D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99" y="1452060"/>
            <a:ext cx="324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487641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年輕, 手臂 的圖片&#10;&#10;自動產生的描述">
            <a:extLst>
              <a:ext uri="{FF2B5EF4-FFF2-40B4-BE49-F238E27FC236}">
                <a16:creationId xmlns:a16="http://schemas.microsoft.com/office/drawing/2014/main" id="{9BBF6435-CE9E-B825-D525-D0AEA6F62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92000" y="1311183"/>
            <a:ext cx="5760000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44FBC2EC-B829-3445-FA6B-33D6842848AC}"/>
              </a:ext>
            </a:extLst>
          </p:cNvPr>
          <p:cNvGrpSpPr/>
          <p:nvPr/>
        </p:nvGrpSpPr>
        <p:grpSpPr>
          <a:xfrm>
            <a:off x="4376057" y="242389"/>
            <a:ext cx="4550820" cy="556163"/>
            <a:chOff x="972000" y="1859736"/>
            <a:chExt cx="7364280" cy="90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7C95D98-C174-4B95-B8CC-AB6C8860A7E4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27F8E4-0B0E-B50C-4FEE-3948CDB65C28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16844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2223FCF-E1DC-ADE9-644C-F63C3FADFD61}"/>
              </a:ext>
            </a:extLst>
          </p:cNvPr>
          <p:cNvSpPr txBox="1"/>
          <p:nvPr/>
        </p:nvSpPr>
        <p:spPr>
          <a:xfrm>
            <a:off x="2325231" y="3136199"/>
            <a:ext cx="4493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3200" dirty="0"/>
              <a:t>介绍图片上的地点</a:t>
            </a:r>
            <a:r>
              <a:rPr lang="zh-TW" altLang="en-US" sz="3200" spc="0" dirty="0"/>
              <a:t>。</a:t>
            </a:r>
            <a:endParaRPr lang="zh-TW" altLang="en-US" sz="3200" spc="0" dirty="0">
              <a:solidFill>
                <a:schemeClr val="accent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69DB8A6-FECC-14F8-E951-321127D945D2}"/>
              </a:ext>
            </a:extLst>
          </p:cNvPr>
          <p:cNvSpPr/>
          <p:nvPr/>
        </p:nvSpPr>
        <p:spPr>
          <a:xfrm>
            <a:off x="889860" y="1422526"/>
            <a:ext cx="720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8979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4CBB0-60F8-017C-357D-3A28EAC1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00" y="1430381"/>
            <a:ext cx="3029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525E1F1-70BA-517B-BE77-EA64374784A0}"/>
              </a:ext>
            </a:extLst>
          </p:cNvPr>
          <p:cNvSpPr/>
          <p:nvPr/>
        </p:nvSpPr>
        <p:spPr>
          <a:xfrm>
            <a:off x="4431853" y="301172"/>
            <a:ext cx="4449304" cy="5561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54860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77AA0B2-913B-524A-393B-5DFC02109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00" y="1430381"/>
            <a:ext cx="4256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525E1F1-70BA-517B-BE77-EA64374784A0}"/>
              </a:ext>
            </a:extLst>
          </p:cNvPr>
          <p:cNvSpPr/>
          <p:nvPr/>
        </p:nvSpPr>
        <p:spPr>
          <a:xfrm>
            <a:off x="4431853" y="301172"/>
            <a:ext cx="4449304" cy="5561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29015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525E1F1-70BA-517B-BE77-EA64374784A0}"/>
              </a:ext>
            </a:extLst>
          </p:cNvPr>
          <p:cNvSpPr/>
          <p:nvPr/>
        </p:nvSpPr>
        <p:spPr>
          <a:xfrm>
            <a:off x="4431853" y="301172"/>
            <a:ext cx="4449304" cy="5561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C850D-C033-B4CC-9CE7-1E4AB73BD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0" y="1430381"/>
            <a:ext cx="576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34944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525E1F1-70BA-517B-BE77-EA64374784A0}"/>
              </a:ext>
            </a:extLst>
          </p:cNvPr>
          <p:cNvSpPr/>
          <p:nvPr/>
        </p:nvSpPr>
        <p:spPr>
          <a:xfrm>
            <a:off x="4431853" y="301172"/>
            <a:ext cx="4449304" cy="5561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2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711A6-5B7B-C93D-DC2C-BBDD0C217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0" y="1430381"/>
            <a:ext cx="576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32476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6"/>
          <p:cNvSpPr txBox="1">
            <a:spLocks noGrp="1"/>
          </p:cNvSpPr>
          <p:nvPr>
            <p:ph type="ctrTitle"/>
          </p:nvPr>
        </p:nvSpPr>
        <p:spPr>
          <a:xfrm>
            <a:off x="477026" y="1557850"/>
            <a:ext cx="42093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B64"/>
                </a:solidFill>
              </a:rPr>
              <a:t>THANKS</a:t>
            </a:r>
            <a:endParaRPr dirty="0">
              <a:solidFill>
                <a:srgbClr val="FFCB64"/>
              </a:solidFill>
            </a:endParaRPr>
          </a:p>
        </p:txBody>
      </p:sp>
      <p:grpSp>
        <p:nvGrpSpPr>
          <p:cNvPr id="1880" name="Google Shape;1880;p36"/>
          <p:cNvGrpSpPr/>
          <p:nvPr/>
        </p:nvGrpSpPr>
        <p:grpSpPr>
          <a:xfrm>
            <a:off x="6086323" y="1653090"/>
            <a:ext cx="3481645" cy="3406550"/>
            <a:chOff x="4095386" y="2301250"/>
            <a:chExt cx="2149164" cy="2102809"/>
          </a:xfrm>
        </p:grpSpPr>
        <p:sp>
          <p:nvSpPr>
            <p:cNvPr id="1881" name="Google Shape;1881;p36"/>
            <p:cNvSpPr/>
            <p:nvPr/>
          </p:nvSpPr>
          <p:spPr>
            <a:xfrm>
              <a:off x="4095386" y="3018809"/>
              <a:ext cx="804850" cy="1043075"/>
            </a:xfrm>
            <a:custGeom>
              <a:avLst/>
              <a:gdLst/>
              <a:ahLst/>
              <a:cxnLst/>
              <a:rect l="l" t="t" r="r" b="b"/>
              <a:pathLst>
                <a:path w="32194" h="41723" extrusionOk="0">
                  <a:moveTo>
                    <a:pt x="16306" y="0"/>
                  </a:moveTo>
                  <a:cubicBezTo>
                    <a:pt x="15667" y="0"/>
                    <a:pt x="15019" y="35"/>
                    <a:pt x="14365" y="107"/>
                  </a:cubicBezTo>
                  <a:cubicBezTo>
                    <a:pt x="7098" y="867"/>
                    <a:pt x="1268" y="6275"/>
                    <a:pt x="465" y="13035"/>
                  </a:cubicBezTo>
                  <a:cubicBezTo>
                    <a:pt x="1" y="16879"/>
                    <a:pt x="1099" y="20682"/>
                    <a:pt x="3550" y="23639"/>
                  </a:cubicBezTo>
                  <a:cubicBezTo>
                    <a:pt x="5366" y="25878"/>
                    <a:pt x="6296" y="28709"/>
                    <a:pt x="6127" y="31582"/>
                  </a:cubicBezTo>
                  <a:cubicBezTo>
                    <a:pt x="6084" y="31793"/>
                    <a:pt x="6084" y="32004"/>
                    <a:pt x="6127" y="32215"/>
                  </a:cubicBezTo>
                  <a:cubicBezTo>
                    <a:pt x="6127" y="37454"/>
                    <a:pt x="10647" y="41637"/>
                    <a:pt x="16266" y="41721"/>
                  </a:cubicBezTo>
                  <a:cubicBezTo>
                    <a:pt x="16322" y="41722"/>
                    <a:pt x="16377" y="41723"/>
                    <a:pt x="16432" y="41723"/>
                  </a:cubicBezTo>
                  <a:cubicBezTo>
                    <a:pt x="21936" y="41723"/>
                    <a:pt x="26534" y="37571"/>
                    <a:pt x="26659" y="32384"/>
                  </a:cubicBezTo>
                  <a:cubicBezTo>
                    <a:pt x="26659" y="31920"/>
                    <a:pt x="26659" y="31455"/>
                    <a:pt x="26575" y="30990"/>
                  </a:cubicBezTo>
                  <a:cubicBezTo>
                    <a:pt x="26279" y="28413"/>
                    <a:pt x="27082" y="25878"/>
                    <a:pt x="28772" y="23935"/>
                  </a:cubicBezTo>
                  <a:cubicBezTo>
                    <a:pt x="30968" y="21358"/>
                    <a:pt x="32194" y="18105"/>
                    <a:pt x="32194" y="14683"/>
                  </a:cubicBezTo>
                  <a:cubicBezTo>
                    <a:pt x="32154" y="6571"/>
                    <a:pt x="25068" y="0"/>
                    <a:pt x="16306" y="0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6"/>
            <p:cNvSpPr/>
            <p:nvPr/>
          </p:nvSpPr>
          <p:spPr>
            <a:xfrm>
              <a:off x="4343611" y="3422034"/>
              <a:ext cx="323200" cy="982025"/>
            </a:xfrm>
            <a:custGeom>
              <a:avLst/>
              <a:gdLst/>
              <a:ahLst/>
              <a:cxnLst/>
              <a:rect l="l" t="t" r="r" b="b"/>
              <a:pathLst>
                <a:path w="12928" h="39281" extrusionOk="0">
                  <a:moveTo>
                    <a:pt x="6295" y="1"/>
                  </a:moveTo>
                  <a:cubicBezTo>
                    <a:pt x="5894" y="1"/>
                    <a:pt x="5492" y="265"/>
                    <a:pt x="5450" y="793"/>
                  </a:cubicBezTo>
                  <a:lnTo>
                    <a:pt x="5492" y="8524"/>
                  </a:lnTo>
                  <a:lnTo>
                    <a:pt x="1690" y="3328"/>
                  </a:lnTo>
                  <a:cubicBezTo>
                    <a:pt x="1515" y="3102"/>
                    <a:pt x="1250" y="2981"/>
                    <a:pt x="994" y="2981"/>
                  </a:cubicBezTo>
                  <a:cubicBezTo>
                    <a:pt x="817" y="2981"/>
                    <a:pt x="645" y="3038"/>
                    <a:pt x="507" y="3159"/>
                  </a:cubicBezTo>
                  <a:cubicBezTo>
                    <a:pt x="84" y="3412"/>
                    <a:pt x="0" y="3961"/>
                    <a:pt x="296" y="4342"/>
                  </a:cubicBezTo>
                  <a:lnTo>
                    <a:pt x="5196" y="11017"/>
                  </a:lnTo>
                  <a:cubicBezTo>
                    <a:pt x="5281" y="11143"/>
                    <a:pt x="5365" y="11228"/>
                    <a:pt x="5492" y="11270"/>
                  </a:cubicBezTo>
                  <a:lnTo>
                    <a:pt x="5619" y="38436"/>
                  </a:lnTo>
                  <a:cubicBezTo>
                    <a:pt x="5619" y="38900"/>
                    <a:pt x="5999" y="39281"/>
                    <a:pt x="6464" y="39281"/>
                  </a:cubicBezTo>
                  <a:cubicBezTo>
                    <a:pt x="6971" y="39281"/>
                    <a:pt x="7351" y="38900"/>
                    <a:pt x="7309" y="38436"/>
                  </a:cubicBezTo>
                  <a:lnTo>
                    <a:pt x="7224" y="17861"/>
                  </a:lnTo>
                  <a:lnTo>
                    <a:pt x="12632" y="11355"/>
                  </a:lnTo>
                  <a:cubicBezTo>
                    <a:pt x="12928" y="10974"/>
                    <a:pt x="12886" y="10468"/>
                    <a:pt x="12548" y="10172"/>
                  </a:cubicBezTo>
                  <a:cubicBezTo>
                    <a:pt x="12381" y="10024"/>
                    <a:pt x="12182" y="9957"/>
                    <a:pt x="11986" y="9957"/>
                  </a:cubicBezTo>
                  <a:cubicBezTo>
                    <a:pt x="11735" y="9957"/>
                    <a:pt x="11489" y="10066"/>
                    <a:pt x="11322" y="10256"/>
                  </a:cubicBezTo>
                  <a:lnTo>
                    <a:pt x="7224" y="15199"/>
                  </a:lnTo>
                  <a:lnTo>
                    <a:pt x="7140" y="793"/>
                  </a:lnTo>
                  <a:cubicBezTo>
                    <a:pt x="7098" y="265"/>
                    <a:pt x="6696" y="1"/>
                    <a:pt x="629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6"/>
            <p:cNvSpPr/>
            <p:nvPr/>
          </p:nvSpPr>
          <p:spPr>
            <a:xfrm>
              <a:off x="5047850" y="2301250"/>
              <a:ext cx="972775" cy="1260800"/>
            </a:xfrm>
            <a:custGeom>
              <a:avLst/>
              <a:gdLst/>
              <a:ahLst/>
              <a:cxnLst/>
              <a:rect l="l" t="t" r="r" b="b"/>
              <a:pathLst>
                <a:path w="38911" h="50432" extrusionOk="0">
                  <a:moveTo>
                    <a:pt x="19282" y="1"/>
                  </a:moveTo>
                  <a:cubicBezTo>
                    <a:pt x="8639" y="1"/>
                    <a:pt x="1" y="8002"/>
                    <a:pt x="1" y="17856"/>
                  </a:cubicBezTo>
                  <a:cubicBezTo>
                    <a:pt x="1" y="21954"/>
                    <a:pt x="1521" y="25926"/>
                    <a:pt x="4225" y="29010"/>
                  </a:cubicBezTo>
                  <a:cubicBezTo>
                    <a:pt x="6253" y="31333"/>
                    <a:pt x="7225" y="34417"/>
                    <a:pt x="6845" y="37502"/>
                  </a:cubicBezTo>
                  <a:cubicBezTo>
                    <a:pt x="6760" y="38093"/>
                    <a:pt x="6760" y="38642"/>
                    <a:pt x="6760" y="39234"/>
                  </a:cubicBezTo>
                  <a:cubicBezTo>
                    <a:pt x="6969" y="45451"/>
                    <a:pt x="12494" y="50432"/>
                    <a:pt x="19142" y="50432"/>
                  </a:cubicBezTo>
                  <a:cubicBezTo>
                    <a:pt x="19225" y="50432"/>
                    <a:pt x="19309" y="50431"/>
                    <a:pt x="19392" y="50429"/>
                  </a:cubicBezTo>
                  <a:cubicBezTo>
                    <a:pt x="26194" y="50303"/>
                    <a:pt x="31602" y="45191"/>
                    <a:pt x="31602" y="38896"/>
                  </a:cubicBezTo>
                  <a:lnTo>
                    <a:pt x="31602" y="38177"/>
                  </a:lnTo>
                  <a:cubicBezTo>
                    <a:pt x="31391" y="34671"/>
                    <a:pt x="32447" y="31249"/>
                    <a:pt x="34644" y="28545"/>
                  </a:cubicBezTo>
                  <a:cubicBezTo>
                    <a:pt x="37601" y="24954"/>
                    <a:pt x="38911" y="20307"/>
                    <a:pt x="38362" y="15702"/>
                  </a:cubicBezTo>
                  <a:cubicBezTo>
                    <a:pt x="37305" y="7548"/>
                    <a:pt x="30292" y="1042"/>
                    <a:pt x="21462" y="112"/>
                  </a:cubicBezTo>
                  <a:cubicBezTo>
                    <a:pt x="20728" y="37"/>
                    <a:pt x="20000" y="1"/>
                    <a:pt x="19282" y="1"/>
                  </a:cubicBez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6"/>
            <p:cNvSpPr/>
            <p:nvPr/>
          </p:nvSpPr>
          <p:spPr>
            <a:xfrm>
              <a:off x="5337925" y="2783550"/>
              <a:ext cx="382750" cy="1449125"/>
            </a:xfrm>
            <a:custGeom>
              <a:avLst/>
              <a:gdLst/>
              <a:ahLst/>
              <a:cxnLst/>
              <a:rect l="l" t="t" r="r" b="b"/>
              <a:pathLst>
                <a:path w="15310" h="57965" extrusionOk="0">
                  <a:moveTo>
                    <a:pt x="7705" y="1"/>
                  </a:moveTo>
                  <a:cubicBezTo>
                    <a:pt x="7325" y="1"/>
                    <a:pt x="6987" y="339"/>
                    <a:pt x="6987" y="719"/>
                  </a:cubicBezTo>
                  <a:lnTo>
                    <a:pt x="6987" y="11070"/>
                  </a:lnTo>
                  <a:lnTo>
                    <a:pt x="1832" y="3972"/>
                  </a:lnTo>
                  <a:cubicBezTo>
                    <a:pt x="1676" y="3743"/>
                    <a:pt x="1464" y="3648"/>
                    <a:pt x="1256" y="3648"/>
                  </a:cubicBezTo>
                  <a:cubicBezTo>
                    <a:pt x="735" y="3648"/>
                    <a:pt x="239" y="4243"/>
                    <a:pt x="692" y="4817"/>
                  </a:cubicBezTo>
                  <a:lnTo>
                    <a:pt x="6564" y="12886"/>
                  </a:lnTo>
                  <a:cubicBezTo>
                    <a:pt x="6649" y="13055"/>
                    <a:pt x="6818" y="13140"/>
                    <a:pt x="6944" y="13182"/>
                  </a:cubicBezTo>
                  <a:lnTo>
                    <a:pt x="6944" y="19012"/>
                  </a:lnTo>
                  <a:lnTo>
                    <a:pt x="1410" y="12422"/>
                  </a:lnTo>
                  <a:cubicBezTo>
                    <a:pt x="1257" y="12289"/>
                    <a:pt x="1090" y="12233"/>
                    <a:pt x="931" y="12233"/>
                  </a:cubicBezTo>
                  <a:cubicBezTo>
                    <a:pt x="428" y="12233"/>
                    <a:pt x="1" y="12795"/>
                    <a:pt x="354" y="13309"/>
                  </a:cubicBezTo>
                  <a:lnTo>
                    <a:pt x="6987" y="21251"/>
                  </a:lnTo>
                  <a:lnTo>
                    <a:pt x="6987" y="57247"/>
                  </a:lnTo>
                  <a:cubicBezTo>
                    <a:pt x="6987" y="57627"/>
                    <a:pt x="7282" y="57923"/>
                    <a:pt x="7663" y="57965"/>
                  </a:cubicBezTo>
                  <a:cubicBezTo>
                    <a:pt x="8085" y="57923"/>
                    <a:pt x="8381" y="57627"/>
                    <a:pt x="8381" y="57247"/>
                  </a:cubicBezTo>
                  <a:lnTo>
                    <a:pt x="8381" y="21251"/>
                  </a:lnTo>
                  <a:lnTo>
                    <a:pt x="15014" y="13309"/>
                  </a:lnTo>
                  <a:cubicBezTo>
                    <a:pt x="15309" y="13013"/>
                    <a:pt x="15267" y="12591"/>
                    <a:pt x="14971" y="12337"/>
                  </a:cubicBezTo>
                  <a:cubicBezTo>
                    <a:pt x="14834" y="12219"/>
                    <a:pt x="14661" y="12156"/>
                    <a:pt x="14489" y="12156"/>
                  </a:cubicBezTo>
                  <a:cubicBezTo>
                    <a:pt x="14290" y="12156"/>
                    <a:pt x="14093" y="12240"/>
                    <a:pt x="13957" y="12422"/>
                  </a:cubicBezTo>
                  <a:lnTo>
                    <a:pt x="8381" y="19012"/>
                  </a:lnTo>
                  <a:lnTo>
                    <a:pt x="8381" y="13182"/>
                  </a:lnTo>
                  <a:cubicBezTo>
                    <a:pt x="8550" y="13140"/>
                    <a:pt x="8719" y="13055"/>
                    <a:pt x="8803" y="12886"/>
                  </a:cubicBezTo>
                  <a:lnTo>
                    <a:pt x="14676" y="4817"/>
                  </a:lnTo>
                  <a:cubicBezTo>
                    <a:pt x="15129" y="4243"/>
                    <a:pt x="14632" y="3648"/>
                    <a:pt x="14111" y="3648"/>
                  </a:cubicBezTo>
                  <a:cubicBezTo>
                    <a:pt x="13903" y="3648"/>
                    <a:pt x="13692" y="3743"/>
                    <a:pt x="13535" y="3972"/>
                  </a:cubicBezTo>
                  <a:lnTo>
                    <a:pt x="8381" y="11070"/>
                  </a:lnTo>
                  <a:lnTo>
                    <a:pt x="8381" y="719"/>
                  </a:lnTo>
                  <a:cubicBezTo>
                    <a:pt x="8381" y="339"/>
                    <a:pt x="8085" y="1"/>
                    <a:pt x="770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6"/>
            <p:cNvSpPr/>
            <p:nvPr/>
          </p:nvSpPr>
          <p:spPr>
            <a:xfrm>
              <a:off x="5609750" y="3138575"/>
              <a:ext cx="634800" cy="822675"/>
            </a:xfrm>
            <a:custGeom>
              <a:avLst/>
              <a:gdLst/>
              <a:ahLst/>
              <a:cxnLst/>
              <a:rect l="l" t="t" r="r" b="b"/>
              <a:pathLst>
                <a:path w="25392" h="32907" extrusionOk="0">
                  <a:moveTo>
                    <a:pt x="12801" y="1"/>
                  </a:moveTo>
                  <a:cubicBezTo>
                    <a:pt x="12314" y="1"/>
                    <a:pt x="11821" y="27"/>
                    <a:pt x="11323" y="79"/>
                  </a:cubicBezTo>
                  <a:cubicBezTo>
                    <a:pt x="5577" y="713"/>
                    <a:pt x="1014" y="4980"/>
                    <a:pt x="338" y="10303"/>
                  </a:cubicBezTo>
                  <a:cubicBezTo>
                    <a:pt x="0" y="13303"/>
                    <a:pt x="845" y="16345"/>
                    <a:pt x="2789" y="18669"/>
                  </a:cubicBezTo>
                  <a:cubicBezTo>
                    <a:pt x="4225" y="20443"/>
                    <a:pt x="4943" y="22682"/>
                    <a:pt x="4817" y="24964"/>
                  </a:cubicBezTo>
                  <a:lnTo>
                    <a:pt x="4817" y="25428"/>
                  </a:lnTo>
                  <a:cubicBezTo>
                    <a:pt x="4817" y="29526"/>
                    <a:pt x="8365" y="32864"/>
                    <a:pt x="12802" y="32906"/>
                  </a:cubicBezTo>
                  <a:cubicBezTo>
                    <a:pt x="12830" y="32906"/>
                    <a:pt x="12858" y="32907"/>
                    <a:pt x="12886" y="32907"/>
                  </a:cubicBezTo>
                  <a:cubicBezTo>
                    <a:pt x="17243" y="32907"/>
                    <a:pt x="20914" y="29669"/>
                    <a:pt x="20998" y="25555"/>
                  </a:cubicBezTo>
                  <a:cubicBezTo>
                    <a:pt x="21040" y="25217"/>
                    <a:pt x="20998" y="24837"/>
                    <a:pt x="20955" y="24457"/>
                  </a:cubicBezTo>
                  <a:cubicBezTo>
                    <a:pt x="20702" y="22429"/>
                    <a:pt x="21336" y="20443"/>
                    <a:pt x="22688" y="18922"/>
                  </a:cubicBezTo>
                  <a:cubicBezTo>
                    <a:pt x="24420" y="16894"/>
                    <a:pt x="25391" y="14275"/>
                    <a:pt x="25391" y="11613"/>
                  </a:cubicBezTo>
                  <a:cubicBezTo>
                    <a:pt x="25352" y="5180"/>
                    <a:pt x="19709" y="1"/>
                    <a:pt x="12801" y="1"/>
                  </a:cubicBez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6"/>
            <p:cNvSpPr/>
            <p:nvPr/>
          </p:nvSpPr>
          <p:spPr>
            <a:xfrm>
              <a:off x="5807250" y="3453975"/>
              <a:ext cx="259150" cy="776600"/>
            </a:xfrm>
            <a:custGeom>
              <a:avLst/>
              <a:gdLst/>
              <a:ahLst/>
              <a:cxnLst/>
              <a:rect l="l" t="t" r="r" b="b"/>
              <a:pathLst>
                <a:path w="10366" h="31064" extrusionOk="0">
                  <a:moveTo>
                    <a:pt x="4902" y="1"/>
                  </a:moveTo>
                  <a:cubicBezTo>
                    <a:pt x="4542" y="1"/>
                    <a:pt x="4183" y="243"/>
                    <a:pt x="4226" y="729"/>
                  </a:cubicBezTo>
                  <a:lnTo>
                    <a:pt x="4226" y="6855"/>
                  </a:lnTo>
                  <a:lnTo>
                    <a:pt x="1226" y="2757"/>
                  </a:lnTo>
                  <a:cubicBezTo>
                    <a:pt x="1100" y="2582"/>
                    <a:pt x="900" y="2480"/>
                    <a:pt x="697" y="2480"/>
                  </a:cubicBezTo>
                  <a:cubicBezTo>
                    <a:pt x="557" y="2480"/>
                    <a:pt x="417" y="2528"/>
                    <a:pt x="296" y="2630"/>
                  </a:cubicBezTo>
                  <a:cubicBezTo>
                    <a:pt x="43" y="2842"/>
                    <a:pt x="1" y="3264"/>
                    <a:pt x="212" y="3518"/>
                  </a:cubicBezTo>
                  <a:lnTo>
                    <a:pt x="4057" y="8799"/>
                  </a:lnTo>
                  <a:cubicBezTo>
                    <a:pt x="4141" y="8883"/>
                    <a:pt x="4226" y="8968"/>
                    <a:pt x="4310" y="9010"/>
                  </a:cubicBezTo>
                  <a:lnTo>
                    <a:pt x="4395" y="30430"/>
                  </a:lnTo>
                  <a:cubicBezTo>
                    <a:pt x="4437" y="30852"/>
                    <a:pt x="4754" y="31063"/>
                    <a:pt x="5071" y="31063"/>
                  </a:cubicBezTo>
                  <a:cubicBezTo>
                    <a:pt x="5387" y="31063"/>
                    <a:pt x="5704" y="30852"/>
                    <a:pt x="5746" y="30430"/>
                  </a:cubicBezTo>
                  <a:lnTo>
                    <a:pt x="5662" y="14206"/>
                  </a:lnTo>
                  <a:lnTo>
                    <a:pt x="9929" y="9094"/>
                  </a:lnTo>
                  <a:cubicBezTo>
                    <a:pt x="10366" y="8564"/>
                    <a:pt x="9904" y="7941"/>
                    <a:pt x="9394" y="7941"/>
                  </a:cubicBezTo>
                  <a:cubicBezTo>
                    <a:pt x="9214" y="7941"/>
                    <a:pt x="9027" y="8019"/>
                    <a:pt x="8873" y="8207"/>
                  </a:cubicBezTo>
                  <a:lnTo>
                    <a:pt x="5662" y="12094"/>
                  </a:lnTo>
                  <a:lnTo>
                    <a:pt x="5577" y="729"/>
                  </a:lnTo>
                  <a:cubicBezTo>
                    <a:pt x="5620" y="243"/>
                    <a:pt x="5261" y="1"/>
                    <a:pt x="4902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7" name="Google Shape;1887;p36"/>
          <p:cNvGrpSpPr/>
          <p:nvPr/>
        </p:nvGrpSpPr>
        <p:grpSpPr>
          <a:xfrm>
            <a:off x="6489414" y="2915087"/>
            <a:ext cx="2792057" cy="2314899"/>
            <a:chOff x="202950" y="1579375"/>
            <a:chExt cx="1537900" cy="1275075"/>
          </a:xfrm>
        </p:grpSpPr>
        <p:sp>
          <p:nvSpPr>
            <p:cNvPr id="1888" name="Google Shape;1888;p36"/>
            <p:cNvSpPr/>
            <p:nvPr/>
          </p:nvSpPr>
          <p:spPr>
            <a:xfrm>
              <a:off x="1221225" y="2527600"/>
              <a:ext cx="519625" cy="326850"/>
            </a:xfrm>
            <a:custGeom>
              <a:avLst/>
              <a:gdLst/>
              <a:ahLst/>
              <a:cxnLst/>
              <a:rect l="l" t="t" r="r" b="b"/>
              <a:pathLst>
                <a:path w="20785" h="13074" extrusionOk="0">
                  <a:moveTo>
                    <a:pt x="11242" y="0"/>
                  </a:moveTo>
                  <a:cubicBezTo>
                    <a:pt x="10960" y="0"/>
                    <a:pt x="10698" y="19"/>
                    <a:pt x="10425" y="38"/>
                  </a:cubicBezTo>
                  <a:cubicBezTo>
                    <a:pt x="4048" y="583"/>
                    <a:pt x="0" y="7119"/>
                    <a:pt x="2357" y="13074"/>
                  </a:cubicBezTo>
                  <a:lnTo>
                    <a:pt x="19282" y="13074"/>
                  </a:lnTo>
                  <a:cubicBezTo>
                    <a:pt x="19798" y="13074"/>
                    <a:pt x="20259" y="12726"/>
                    <a:pt x="20409" y="12229"/>
                  </a:cubicBezTo>
                  <a:cubicBezTo>
                    <a:pt x="20662" y="11355"/>
                    <a:pt x="20784" y="10463"/>
                    <a:pt x="20784" y="9561"/>
                  </a:cubicBezTo>
                  <a:cubicBezTo>
                    <a:pt x="20784" y="4283"/>
                    <a:pt x="16511" y="10"/>
                    <a:pt x="11242" y="0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6"/>
            <p:cNvSpPr/>
            <p:nvPr/>
          </p:nvSpPr>
          <p:spPr>
            <a:xfrm>
              <a:off x="1221225" y="2528550"/>
              <a:ext cx="388125" cy="325900"/>
            </a:xfrm>
            <a:custGeom>
              <a:avLst/>
              <a:gdLst/>
              <a:ahLst/>
              <a:cxnLst/>
              <a:rect l="l" t="t" r="r" b="b"/>
              <a:pathLst>
                <a:path w="15525" h="13036" extrusionOk="0">
                  <a:moveTo>
                    <a:pt x="10425" y="0"/>
                  </a:moveTo>
                  <a:cubicBezTo>
                    <a:pt x="4048" y="545"/>
                    <a:pt x="0" y="7081"/>
                    <a:pt x="2357" y="13036"/>
                  </a:cubicBezTo>
                  <a:lnTo>
                    <a:pt x="15177" y="13036"/>
                  </a:lnTo>
                  <a:cubicBezTo>
                    <a:pt x="15412" y="12294"/>
                    <a:pt x="15525" y="11524"/>
                    <a:pt x="15525" y="10754"/>
                  </a:cubicBezTo>
                  <a:cubicBezTo>
                    <a:pt x="15525" y="7513"/>
                    <a:pt x="13478" y="4630"/>
                    <a:pt x="10425" y="3541"/>
                  </a:cubicBezTo>
                  <a:lnTo>
                    <a:pt x="10425" y="0"/>
                  </a:ln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6"/>
            <p:cNvSpPr/>
            <p:nvPr/>
          </p:nvSpPr>
          <p:spPr>
            <a:xfrm>
              <a:off x="202950" y="2527725"/>
              <a:ext cx="513475" cy="326725"/>
            </a:xfrm>
            <a:custGeom>
              <a:avLst/>
              <a:gdLst/>
              <a:ahLst/>
              <a:cxnLst/>
              <a:rect l="l" t="t" r="r" b="b"/>
              <a:pathLst>
                <a:path w="20539" h="13069" extrusionOk="0">
                  <a:moveTo>
                    <a:pt x="10943" y="0"/>
                  </a:moveTo>
                  <a:cubicBezTo>
                    <a:pt x="4641" y="0"/>
                    <a:pt x="0" y="6072"/>
                    <a:pt x="1783" y="12224"/>
                  </a:cubicBezTo>
                  <a:cubicBezTo>
                    <a:pt x="1933" y="12721"/>
                    <a:pt x="2393" y="13069"/>
                    <a:pt x="2910" y="13069"/>
                  </a:cubicBezTo>
                  <a:lnTo>
                    <a:pt x="19843" y="13069"/>
                  </a:lnTo>
                  <a:cubicBezTo>
                    <a:pt x="20313" y="11886"/>
                    <a:pt x="20538" y="10627"/>
                    <a:pt x="20510" y="9359"/>
                  </a:cubicBezTo>
                  <a:cubicBezTo>
                    <a:pt x="20416" y="4381"/>
                    <a:pt x="16444" y="268"/>
                    <a:pt x="11466" y="14"/>
                  </a:cubicBezTo>
                  <a:cubicBezTo>
                    <a:pt x="11290" y="5"/>
                    <a:pt x="11116" y="0"/>
                    <a:pt x="10943" y="0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6"/>
            <p:cNvSpPr/>
            <p:nvPr/>
          </p:nvSpPr>
          <p:spPr>
            <a:xfrm>
              <a:off x="476900" y="1599450"/>
              <a:ext cx="968575" cy="1254775"/>
            </a:xfrm>
            <a:custGeom>
              <a:avLst/>
              <a:gdLst/>
              <a:ahLst/>
              <a:cxnLst/>
              <a:rect l="l" t="t" r="r" b="b"/>
              <a:pathLst>
                <a:path w="38743" h="50191" extrusionOk="0">
                  <a:moveTo>
                    <a:pt x="19376" y="0"/>
                  </a:moveTo>
                  <a:lnTo>
                    <a:pt x="1" y="17394"/>
                  </a:lnTo>
                  <a:lnTo>
                    <a:pt x="1" y="49017"/>
                  </a:lnTo>
                  <a:cubicBezTo>
                    <a:pt x="1" y="49665"/>
                    <a:pt x="527" y="50191"/>
                    <a:pt x="1175" y="50191"/>
                  </a:cubicBezTo>
                  <a:lnTo>
                    <a:pt x="38742" y="50191"/>
                  </a:lnTo>
                  <a:lnTo>
                    <a:pt x="38742" y="17394"/>
                  </a:lnTo>
                  <a:lnTo>
                    <a:pt x="19376" y="0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6"/>
            <p:cNvSpPr/>
            <p:nvPr/>
          </p:nvSpPr>
          <p:spPr>
            <a:xfrm>
              <a:off x="715225" y="2123975"/>
              <a:ext cx="730250" cy="730475"/>
            </a:xfrm>
            <a:custGeom>
              <a:avLst/>
              <a:gdLst/>
              <a:ahLst/>
              <a:cxnLst/>
              <a:rect l="l" t="t" r="r" b="b"/>
              <a:pathLst>
                <a:path w="29210" h="29219" extrusionOk="0">
                  <a:moveTo>
                    <a:pt x="29209" y="1"/>
                  </a:moveTo>
                  <a:lnTo>
                    <a:pt x="0" y="29219"/>
                  </a:lnTo>
                  <a:lnTo>
                    <a:pt x="29209" y="29219"/>
                  </a:lnTo>
                  <a:lnTo>
                    <a:pt x="29209" y="1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6"/>
            <p:cNvSpPr/>
            <p:nvPr/>
          </p:nvSpPr>
          <p:spPr>
            <a:xfrm>
              <a:off x="1227800" y="2380150"/>
              <a:ext cx="118125" cy="295150"/>
            </a:xfrm>
            <a:custGeom>
              <a:avLst/>
              <a:gdLst/>
              <a:ahLst/>
              <a:cxnLst/>
              <a:rect l="l" t="t" r="r" b="b"/>
              <a:pathLst>
                <a:path w="4725" h="11806" extrusionOk="0">
                  <a:moveTo>
                    <a:pt x="1249" y="0"/>
                  </a:moveTo>
                  <a:cubicBezTo>
                    <a:pt x="564" y="0"/>
                    <a:pt x="0" y="554"/>
                    <a:pt x="0" y="1240"/>
                  </a:cubicBezTo>
                  <a:lnTo>
                    <a:pt x="0" y="11806"/>
                  </a:lnTo>
                  <a:lnTo>
                    <a:pt x="4724" y="11806"/>
                  </a:lnTo>
                  <a:lnTo>
                    <a:pt x="4724" y="1240"/>
                  </a:lnTo>
                  <a:cubicBezTo>
                    <a:pt x="4724" y="554"/>
                    <a:pt x="4170" y="0"/>
                    <a:pt x="3484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6"/>
            <p:cNvSpPr/>
            <p:nvPr/>
          </p:nvSpPr>
          <p:spPr>
            <a:xfrm>
              <a:off x="576700" y="2380150"/>
              <a:ext cx="117875" cy="295150"/>
            </a:xfrm>
            <a:custGeom>
              <a:avLst/>
              <a:gdLst/>
              <a:ahLst/>
              <a:cxnLst/>
              <a:rect l="l" t="t" r="r" b="b"/>
              <a:pathLst>
                <a:path w="4715" h="11806" extrusionOk="0">
                  <a:moveTo>
                    <a:pt x="1240" y="0"/>
                  </a:moveTo>
                  <a:cubicBezTo>
                    <a:pt x="554" y="0"/>
                    <a:pt x="0" y="554"/>
                    <a:pt x="0" y="1240"/>
                  </a:cubicBezTo>
                  <a:lnTo>
                    <a:pt x="0" y="11806"/>
                  </a:lnTo>
                  <a:lnTo>
                    <a:pt x="4715" y="11806"/>
                  </a:lnTo>
                  <a:lnTo>
                    <a:pt x="4715" y="1240"/>
                  </a:lnTo>
                  <a:cubicBezTo>
                    <a:pt x="4715" y="554"/>
                    <a:pt x="4161" y="0"/>
                    <a:pt x="3475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6"/>
            <p:cNvSpPr/>
            <p:nvPr/>
          </p:nvSpPr>
          <p:spPr>
            <a:xfrm>
              <a:off x="476900" y="2675275"/>
              <a:ext cx="968800" cy="179175"/>
            </a:xfrm>
            <a:custGeom>
              <a:avLst/>
              <a:gdLst/>
              <a:ahLst/>
              <a:cxnLst/>
              <a:rect l="l" t="t" r="r" b="b"/>
              <a:pathLst>
                <a:path w="38752" h="7167" extrusionOk="0">
                  <a:moveTo>
                    <a:pt x="1" y="1"/>
                  </a:moveTo>
                  <a:lnTo>
                    <a:pt x="1" y="5993"/>
                  </a:lnTo>
                  <a:cubicBezTo>
                    <a:pt x="1" y="6641"/>
                    <a:pt x="527" y="7167"/>
                    <a:pt x="1175" y="7167"/>
                  </a:cubicBezTo>
                  <a:lnTo>
                    <a:pt x="38752" y="7167"/>
                  </a:lnTo>
                  <a:lnTo>
                    <a:pt x="38752" y="1"/>
                  </a:lnTo>
                  <a:close/>
                </a:path>
              </a:pathLst>
            </a:custGeom>
            <a:solidFill>
              <a:srgbClr val="5F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6"/>
            <p:cNvSpPr/>
            <p:nvPr/>
          </p:nvSpPr>
          <p:spPr>
            <a:xfrm>
              <a:off x="476900" y="2675275"/>
              <a:ext cx="968575" cy="178950"/>
            </a:xfrm>
            <a:custGeom>
              <a:avLst/>
              <a:gdLst/>
              <a:ahLst/>
              <a:cxnLst/>
              <a:rect l="l" t="t" r="r" b="b"/>
              <a:pathLst>
                <a:path w="38743" h="7158" extrusionOk="0">
                  <a:moveTo>
                    <a:pt x="1" y="1"/>
                  </a:moveTo>
                  <a:lnTo>
                    <a:pt x="1" y="5984"/>
                  </a:lnTo>
                  <a:cubicBezTo>
                    <a:pt x="1" y="6632"/>
                    <a:pt x="527" y="7158"/>
                    <a:pt x="1175" y="7158"/>
                  </a:cubicBezTo>
                  <a:lnTo>
                    <a:pt x="38742" y="7158"/>
                  </a:lnTo>
                  <a:lnTo>
                    <a:pt x="38742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6"/>
            <p:cNvSpPr/>
            <p:nvPr/>
          </p:nvSpPr>
          <p:spPr>
            <a:xfrm>
              <a:off x="715225" y="2675275"/>
              <a:ext cx="730250" cy="178950"/>
            </a:xfrm>
            <a:custGeom>
              <a:avLst/>
              <a:gdLst/>
              <a:ahLst/>
              <a:cxnLst/>
              <a:rect l="l" t="t" r="r" b="b"/>
              <a:pathLst>
                <a:path w="29210" h="7158" extrusionOk="0">
                  <a:moveTo>
                    <a:pt x="7157" y="1"/>
                  </a:moveTo>
                  <a:lnTo>
                    <a:pt x="0" y="7158"/>
                  </a:lnTo>
                  <a:lnTo>
                    <a:pt x="29209" y="7158"/>
                  </a:lnTo>
                  <a:lnTo>
                    <a:pt x="29209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6"/>
            <p:cNvSpPr/>
            <p:nvPr/>
          </p:nvSpPr>
          <p:spPr>
            <a:xfrm>
              <a:off x="809375" y="2380150"/>
              <a:ext cx="303625" cy="474300"/>
            </a:xfrm>
            <a:custGeom>
              <a:avLst/>
              <a:gdLst/>
              <a:ahLst/>
              <a:cxnLst/>
              <a:rect l="l" t="t" r="r" b="b"/>
              <a:pathLst>
                <a:path w="12145" h="18972" extrusionOk="0">
                  <a:moveTo>
                    <a:pt x="1250" y="0"/>
                  </a:moveTo>
                  <a:cubicBezTo>
                    <a:pt x="564" y="0"/>
                    <a:pt x="1" y="554"/>
                    <a:pt x="1" y="1240"/>
                  </a:cubicBezTo>
                  <a:lnTo>
                    <a:pt x="1" y="18972"/>
                  </a:lnTo>
                  <a:lnTo>
                    <a:pt x="12144" y="18972"/>
                  </a:lnTo>
                  <a:lnTo>
                    <a:pt x="12144" y="1240"/>
                  </a:lnTo>
                  <a:cubicBezTo>
                    <a:pt x="12144" y="554"/>
                    <a:pt x="11590" y="0"/>
                    <a:pt x="10905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6"/>
            <p:cNvSpPr/>
            <p:nvPr/>
          </p:nvSpPr>
          <p:spPr>
            <a:xfrm>
              <a:off x="476900" y="1599450"/>
              <a:ext cx="968575" cy="627175"/>
            </a:xfrm>
            <a:custGeom>
              <a:avLst/>
              <a:gdLst/>
              <a:ahLst/>
              <a:cxnLst/>
              <a:rect l="l" t="t" r="r" b="b"/>
              <a:pathLst>
                <a:path w="38743" h="25087" extrusionOk="0">
                  <a:moveTo>
                    <a:pt x="19376" y="0"/>
                  </a:moveTo>
                  <a:lnTo>
                    <a:pt x="1" y="17394"/>
                  </a:lnTo>
                  <a:lnTo>
                    <a:pt x="1" y="25086"/>
                  </a:lnTo>
                  <a:lnTo>
                    <a:pt x="19376" y="7692"/>
                  </a:lnTo>
                  <a:lnTo>
                    <a:pt x="38742" y="25086"/>
                  </a:lnTo>
                  <a:lnTo>
                    <a:pt x="38742" y="17394"/>
                  </a:lnTo>
                  <a:lnTo>
                    <a:pt x="19376" y="0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6"/>
            <p:cNvSpPr/>
            <p:nvPr/>
          </p:nvSpPr>
          <p:spPr>
            <a:xfrm>
              <a:off x="323575" y="1579375"/>
              <a:ext cx="1275450" cy="648050"/>
            </a:xfrm>
            <a:custGeom>
              <a:avLst/>
              <a:gdLst/>
              <a:ahLst/>
              <a:cxnLst/>
              <a:rect l="l" t="t" r="r" b="b"/>
              <a:pathLst>
                <a:path w="51018" h="25922" extrusionOk="0">
                  <a:moveTo>
                    <a:pt x="25506" y="0"/>
                  </a:moveTo>
                  <a:cubicBezTo>
                    <a:pt x="24838" y="0"/>
                    <a:pt x="24171" y="240"/>
                    <a:pt x="23640" y="719"/>
                  </a:cubicBezTo>
                  <a:lnTo>
                    <a:pt x="555" y="21447"/>
                  </a:lnTo>
                  <a:cubicBezTo>
                    <a:pt x="38" y="21907"/>
                    <a:pt x="1" y="22686"/>
                    <a:pt x="461" y="23203"/>
                  </a:cubicBezTo>
                  <a:lnTo>
                    <a:pt x="2536" y="25513"/>
                  </a:lnTo>
                  <a:cubicBezTo>
                    <a:pt x="2777" y="25784"/>
                    <a:pt x="3115" y="25921"/>
                    <a:pt x="3454" y="25921"/>
                  </a:cubicBezTo>
                  <a:cubicBezTo>
                    <a:pt x="3750" y="25921"/>
                    <a:pt x="4047" y="25817"/>
                    <a:pt x="4283" y="25607"/>
                  </a:cubicBezTo>
                  <a:lnTo>
                    <a:pt x="25509" y="6551"/>
                  </a:lnTo>
                  <a:lnTo>
                    <a:pt x="46726" y="25607"/>
                  </a:lnTo>
                  <a:cubicBezTo>
                    <a:pt x="46962" y="25817"/>
                    <a:pt x="47259" y="25921"/>
                    <a:pt x="47556" y="25921"/>
                  </a:cubicBezTo>
                  <a:cubicBezTo>
                    <a:pt x="47896" y="25921"/>
                    <a:pt x="48236" y="25784"/>
                    <a:pt x="48482" y="25513"/>
                  </a:cubicBezTo>
                  <a:lnTo>
                    <a:pt x="50558" y="23203"/>
                  </a:lnTo>
                  <a:cubicBezTo>
                    <a:pt x="51018" y="22686"/>
                    <a:pt x="50971" y="21907"/>
                    <a:pt x="50464" y="21447"/>
                  </a:cubicBezTo>
                  <a:lnTo>
                    <a:pt x="27378" y="719"/>
                  </a:lnTo>
                  <a:cubicBezTo>
                    <a:pt x="26843" y="240"/>
                    <a:pt x="26174" y="0"/>
                    <a:pt x="25506" y="0"/>
                  </a:cubicBez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6"/>
            <p:cNvSpPr/>
            <p:nvPr/>
          </p:nvSpPr>
          <p:spPr>
            <a:xfrm>
              <a:off x="1235775" y="2642175"/>
              <a:ext cx="355775" cy="212275"/>
            </a:xfrm>
            <a:custGeom>
              <a:avLst/>
              <a:gdLst/>
              <a:ahLst/>
              <a:cxnLst/>
              <a:rect l="l" t="t" r="r" b="b"/>
              <a:pathLst>
                <a:path w="14231" h="8491" extrusionOk="0">
                  <a:moveTo>
                    <a:pt x="7316" y="1"/>
                  </a:moveTo>
                  <a:cubicBezTo>
                    <a:pt x="7155" y="1"/>
                    <a:pt x="6992" y="7"/>
                    <a:pt x="6828" y="19"/>
                  </a:cubicBezTo>
                  <a:cubicBezTo>
                    <a:pt x="2658" y="339"/>
                    <a:pt x="0" y="4603"/>
                    <a:pt x="1541" y="8491"/>
                  </a:cubicBezTo>
                  <a:lnTo>
                    <a:pt x="12201" y="8491"/>
                  </a:lnTo>
                  <a:cubicBezTo>
                    <a:pt x="12745" y="8482"/>
                    <a:pt x="13215" y="8106"/>
                    <a:pt x="13346" y="7580"/>
                  </a:cubicBezTo>
                  <a:cubicBezTo>
                    <a:pt x="14230" y="3665"/>
                    <a:pt x="11241" y="1"/>
                    <a:pt x="7316" y="1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2" name="Google Shape;1902;p36"/>
          <p:cNvSpPr/>
          <p:nvPr/>
        </p:nvSpPr>
        <p:spPr>
          <a:xfrm>
            <a:off x="944935" y="811246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36"/>
          <p:cNvSpPr/>
          <p:nvPr/>
        </p:nvSpPr>
        <p:spPr>
          <a:xfrm>
            <a:off x="5479175" y="312600"/>
            <a:ext cx="1655580" cy="972905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36"/>
          <p:cNvSpPr/>
          <p:nvPr/>
        </p:nvSpPr>
        <p:spPr>
          <a:xfrm>
            <a:off x="7626050" y="3701695"/>
            <a:ext cx="214002" cy="283905"/>
          </a:xfrm>
          <a:custGeom>
            <a:avLst/>
            <a:gdLst/>
            <a:ahLst/>
            <a:cxnLst/>
            <a:rect l="l" t="t" r="r" b="b"/>
            <a:pathLst>
              <a:path w="4715" h="11806" extrusionOk="0">
                <a:moveTo>
                  <a:pt x="1240" y="0"/>
                </a:moveTo>
                <a:cubicBezTo>
                  <a:pt x="554" y="0"/>
                  <a:pt x="0" y="554"/>
                  <a:pt x="0" y="1240"/>
                </a:cubicBezTo>
                <a:lnTo>
                  <a:pt x="0" y="11806"/>
                </a:lnTo>
                <a:lnTo>
                  <a:pt x="4715" y="11806"/>
                </a:lnTo>
                <a:lnTo>
                  <a:pt x="4715" y="1240"/>
                </a:lnTo>
                <a:cubicBezTo>
                  <a:pt x="4715" y="554"/>
                  <a:pt x="4161" y="0"/>
                  <a:pt x="3475" y="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36"/>
          <p:cNvSpPr/>
          <p:nvPr/>
        </p:nvSpPr>
        <p:spPr>
          <a:xfrm>
            <a:off x="7892750" y="3701695"/>
            <a:ext cx="214002" cy="283905"/>
          </a:xfrm>
          <a:custGeom>
            <a:avLst/>
            <a:gdLst/>
            <a:ahLst/>
            <a:cxnLst/>
            <a:rect l="l" t="t" r="r" b="b"/>
            <a:pathLst>
              <a:path w="4715" h="11806" extrusionOk="0">
                <a:moveTo>
                  <a:pt x="1240" y="0"/>
                </a:moveTo>
                <a:cubicBezTo>
                  <a:pt x="554" y="0"/>
                  <a:pt x="0" y="554"/>
                  <a:pt x="0" y="1240"/>
                </a:cubicBezTo>
                <a:lnTo>
                  <a:pt x="0" y="11806"/>
                </a:lnTo>
                <a:lnTo>
                  <a:pt x="4715" y="11806"/>
                </a:lnTo>
                <a:lnTo>
                  <a:pt x="4715" y="1240"/>
                </a:lnTo>
                <a:cubicBezTo>
                  <a:pt x="4715" y="554"/>
                  <a:pt x="4161" y="0"/>
                  <a:pt x="3475" y="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2" descr="姐弟图片-姐弟素材下载-万素网">
            <a:extLst>
              <a:ext uri="{FF2B5EF4-FFF2-40B4-BE49-F238E27FC236}">
                <a16:creationId xmlns:a16="http://schemas.microsoft.com/office/drawing/2014/main" id="{707E6E45-BC04-9BD2-EA92-6FFB9C43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452060"/>
            <a:ext cx="324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80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父子图片_父子素材_父子模板免费下载-六图网">
            <a:extLst>
              <a:ext uri="{FF2B5EF4-FFF2-40B4-BE49-F238E27FC236}">
                <a16:creationId xmlns:a16="http://schemas.microsoft.com/office/drawing/2014/main" id="{9B01852D-0288-8400-66D9-A268CBA0A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452060"/>
            <a:ext cx="324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750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律</a:t>
            </a:r>
          </a:p>
        </p:txBody>
      </p:sp>
      <p:pic>
        <p:nvPicPr>
          <p:cNvPr id="3" name="Picture 2" descr="法律法规_搜狗百科">
            <a:extLst>
              <a:ext uri="{FF2B5EF4-FFF2-40B4-BE49-F238E27FC236}">
                <a16:creationId xmlns:a16="http://schemas.microsoft.com/office/drawing/2014/main" id="{278566D0-4F57-25A5-B878-E57C4764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8" b="91484" l="9320" r="89903">
                        <a14:foregroundMark x1="43689" y1="7692" x2="43689" y2="7692"/>
                        <a14:foregroundMark x1="55534" y1="91758" x2="55534" y2="91758"/>
                        <a14:foregroundMark x1="9320" y1="59890" x2="9320" y2="59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66" y="3269443"/>
            <a:ext cx="2397034" cy="16942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19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2" descr="夫婦同姓のイラスト">
            <a:extLst>
              <a:ext uri="{FF2B5EF4-FFF2-40B4-BE49-F238E27FC236}">
                <a16:creationId xmlns:a16="http://schemas.microsoft.com/office/drawing/2014/main" id="{671C5158-7FFC-9022-5DD4-5EDBCC0C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485333"/>
            <a:ext cx="324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113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朱天心專欄】我們姊妹仨">
            <a:extLst>
              <a:ext uri="{FF2B5EF4-FFF2-40B4-BE49-F238E27FC236}">
                <a16:creationId xmlns:a16="http://schemas.microsoft.com/office/drawing/2014/main" id="{58F91047-85F1-A6B8-65E4-C8FCFF4D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52" y="3079582"/>
            <a:ext cx="2701688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4094947" y="206391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仨</a:t>
            </a:r>
          </a:p>
        </p:txBody>
      </p:sp>
    </p:spTree>
    <p:extLst>
      <p:ext uri="{BB962C8B-B14F-4D97-AF65-F5344CB8AC3E}">
        <p14:creationId xmlns:p14="http://schemas.microsoft.com/office/powerpoint/2010/main" val="1445352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倆、仨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9" name="圖片 8" descr="一張含有 個人, 天空, 室外, 男人 的圖片&#10;&#10;自動產生的描述">
            <a:extLst>
              <a:ext uri="{FF2B5EF4-FFF2-40B4-BE49-F238E27FC236}">
                <a16:creationId xmlns:a16="http://schemas.microsoft.com/office/drawing/2014/main" id="{92BF32D2-9010-DD54-5A5C-235CD69DA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42000" y="1415686"/>
            <a:ext cx="4860000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83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室內, 桌, 餐桌 的圖片&#10;&#10;自動產生的描述">
            <a:extLst>
              <a:ext uri="{FF2B5EF4-FFF2-40B4-BE49-F238E27FC236}">
                <a16:creationId xmlns:a16="http://schemas.microsoft.com/office/drawing/2014/main" id="{B08AF12C-4FD6-92A7-8B3E-C6F9FC299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41999" y="1428748"/>
            <a:ext cx="4860001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倆、仨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92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地板 的圖片&#10;&#10;自動產生的描述">
            <a:extLst>
              <a:ext uri="{FF2B5EF4-FFF2-40B4-BE49-F238E27FC236}">
                <a16:creationId xmlns:a16="http://schemas.microsoft.com/office/drawing/2014/main" id="{47F65D9C-BA61-8F2D-5FD6-EE67F73B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41999" y="1428748"/>
            <a:ext cx="4866491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倆、仨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30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草, 室外, 小男孩 的圖片&#10;&#10;自動產生的描述">
            <a:extLst>
              <a:ext uri="{FF2B5EF4-FFF2-40B4-BE49-F238E27FC236}">
                <a16:creationId xmlns:a16="http://schemas.microsoft.com/office/drawing/2014/main" id="{42211DE4-0FC4-8C9C-75C3-2F9D8B5DF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71521" y="1428748"/>
            <a:ext cx="6200957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倆、仨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倆、仨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圖片 3" descr="一張含有 水, 運動, 騎馬, 水上運動 的圖片&#10;&#10;自動產生的描述">
            <a:extLst>
              <a:ext uri="{FF2B5EF4-FFF2-40B4-BE49-F238E27FC236}">
                <a16:creationId xmlns:a16="http://schemas.microsoft.com/office/drawing/2014/main" id="{D0D1315C-91F0-D8F9-9309-C79800556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87250" y="1428748"/>
            <a:ext cx="2169501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0149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年輕, 手臂 的圖片&#10;&#10;自動產生的描述">
            <a:extLst>
              <a:ext uri="{FF2B5EF4-FFF2-40B4-BE49-F238E27FC236}">
                <a16:creationId xmlns:a16="http://schemas.microsoft.com/office/drawing/2014/main" id="{EECB6C11-F35E-BBA1-6B68-3C37D4EB9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92000" y="1428748"/>
            <a:ext cx="5760000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倆、仨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59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671754" y="2063918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印</a:t>
            </a:r>
            <a:r>
              <a:rPr lang="zh-TW" altLang="en-US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象</a:t>
            </a:r>
            <a:endParaRPr lang="zh-TW" altLang="en-US" sz="60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2324000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印象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6" y="1438532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他们</a:t>
            </a:r>
            <a:r>
              <a:rPr lang="zh-CN" altLang="en-US" sz="3200" dirty="0"/>
              <a:t>俩</a:t>
            </a:r>
            <a:r>
              <a:rPr lang="zh-CN" altLang="en-US" sz="3200" dirty="0">
                <a:solidFill>
                  <a:schemeClr val="bg2"/>
                </a:solidFill>
              </a:rPr>
              <a:t>对山的</a:t>
            </a:r>
            <a:r>
              <a:rPr lang="zh-CN" altLang="en-US" sz="3200" dirty="0">
                <a:solidFill>
                  <a:schemeClr val="accent1"/>
                </a:solidFill>
              </a:rPr>
              <a:t>印象</a:t>
            </a:r>
            <a:r>
              <a:rPr lang="zh-CN" altLang="en-US" sz="3200" dirty="0">
                <a:solidFill>
                  <a:schemeClr val="bg2"/>
                </a:solidFill>
              </a:rPr>
              <a:t>很好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9267B4-29E3-C776-8292-248B8EB02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3" y="2362425"/>
            <a:ext cx="4841089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12F618C5-39E9-671F-FB33-5E3ACB98F8F5}"/>
              </a:ext>
            </a:extLst>
          </p:cNvPr>
          <p:cNvGrpSpPr/>
          <p:nvPr/>
        </p:nvGrpSpPr>
        <p:grpSpPr>
          <a:xfrm>
            <a:off x="4633492" y="3019088"/>
            <a:ext cx="3477837" cy="1800000"/>
            <a:chOff x="4755605" y="3051976"/>
            <a:chExt cx="3477837" cy="18000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EA70CB51-C4DA-1A71-C6A3-F65D2EC78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5605" y="3051976"/>
              <a:ext cx="1777778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34745BDD-3AA3-CD66-0165-B9F01E405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664" y="3051976"/>
              <a:ext cx="1777778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2588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法律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068477" y="1510537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法律</a:t>
            </a:r>
            <a:r>
              <a:rPr lang="zh-CN" altLang="en-US" sz="3200" dirty="0">
                <a:solidFill>
                  <a:schemeClr val="bg2"/>
                </a:solidFill>
              </a:rPr>
              <a:t>规定未成年人不可以抽烟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0984B07-2471-0BF1-2187-DB4D9F2BA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11" y="2571749"/>
            <a:ext cx="354866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EB74A2-159D-3B86-BD71-17ADEFA6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89" y="2751749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439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印象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55789" y="2571750"/>
            <a:ext cx="6032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对这些地方的</a:t>
            </a:r>
            <a:r>
              <a:rPr lang="zh-CN" altLang="en-US" sz="3200" dirty="0">
                <a:solidFill>
                  <a:schemeClr val="accent1"/>
                </a:solidFill>
              </a:rPr>
              <a:t>印象</a:t>
            </a:r>
            <a:r>
              <a:rPr lang="zh-CN" altLang="en-US" sz="3200" dirty="0">
                <a:solidFill>
                  <a:schemeClr val="bg2"/>
                </a:solidFill>
              </a:rPr>
              <a:t>是什么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011966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印象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DCCA93-588B-378D-01CA-19767114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00" y="1541415"/>
            <a:ext cx="3029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067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82238FED-EDFF-E87C-930A-73854A77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00" y="1541415"/>
            <a:ext cx="4256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印象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860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0FFC3D2-14D2-97D2-135B-753091B43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0" y="1438457"/>
            <a:ext cx="576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印象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1876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15AB8-9C78-4563-CB1F-711222B16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0" y="1438457"/>
            <a:ext cx="5760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印象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1054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印象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5C3EF3A-B37F-6666-BC54-C00ED008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00" y="1438457"/>
            <a:ext cx="3488999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92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4094947" y="206391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</a:t>
            </a:r>
          </a:p>
        </p:txBody>
      </p:sp>
    </p:spTree>
    <p:extLst>
      <p:ext uri="{BB962C8B-B14F-4D97-AF65-F5344CB8AC3E}">
        <p14:creationId xmlns:p14="http://schemas.microsoft.com/office/powerpoint/2010/main" val="3376039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068477" y="2571750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我们</a:t>
            </a:r>
            <a:r>
              <a:rPr lang="zh-CN" altLang="en-US" sz="3200" dirty="0"/>
              <a:t>仨</a:t>
            </a:r>
            <a:r>
              <a:rPr lang="zh-CN" altLang="en-US" sz="3200" dirty="0">
                <a:solidFill>
                  <a:schemeClr val="bg2"/>
                </a:solidFill>
              </a:rPr>
              <a:t>人对捷克菜的</a:t>
            </a:r>
            <a:r>
              <a:rPr lang="zh-CN" altLang="en-US" sz="3200" dirty="0"/>
              <a:t>印象</a:t>
            </a:r>
            <a:r>
              <a:rPr lang="zh-CN" altLang="en-US" sz="3200" dirty="0">
                <a:solidFill>
                  <a:schemeClr val="bg2"/>
                </a:solidFill>
              </a:rPr>
              <a:t>很</a:t>
            </a:r>
            <a:r>
              <a:rPr lang="zh-CN" altLang="en-US" sz="3200" dirty="0">
                <a:solidFill>
                  <a:schemeClr val="accent1"/>
                </a:solidFill>
              </a:rPr>
              <a:t>深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25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043103" y="257175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分享</a:t>
            </a:r>
            <a:r>
              <a:rPr lang="zh-CN" altLang="en-US" sz="3200" dirty="0"/>
              <a:t>印象</a:t>
            </a:r>
            <a:r>
              <a:rPr lang="zh-CN" altLang="en-US" sz="3200" dirty="0">
                <a:solidFill>
                  <a:schemeClr val="bg2"/>
                </a:solidFill>
              </a:rPr>
              <a:t>最</a:t>
            </a:r>
            <a:r>
              <a:rPr lang="zh-CN" altLang="en-US" sz="3200" dirty="0">
                <a:solidFill>
                  <a:schemeClr val="accent1"/>
                </a:solidFill>
              </a:rPr>
              <a:t>深</a:t>
            </a:r>
            <a:r>
              <a:rPr lang="zh-CN" altLang="en-US" sz="3200" dirty="0">
                <a:solidFill>
                  <a:schemeClr val="bg2"/>
                </a:solidFill>
              </a:rPr>
              <a:t>的地方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91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熟</a:t>
            </a:r>
            <a:r>
              <a:rPr lang="zh-TW" altLang="en-US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悉</a:t>
            </a:r>
            <a:endParaRPr lang="zh-TW" altLang="en-US" sz="60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91082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法律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B97F044-87F6-55E8-78E9-5E6A0696686B}"/>
              </a:ext>
            </a:extLst>
          </p:cNvPr>
          <p:cNvGrpSpPr/>
          <p:nvPr/>
        </p:nvGrpSpPr>
        <p:grpSpPr>
          <a:xfrm>
            <a:off x="948625" y="1301059"/>
            <a:ext cx="7246750" cy="720000"/>
            <a:chOff x="948625" y="1353004"/>
            <a:chExt cx="7246750" cy="720000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BDBE886C-5BC9-09A3-128C-10920FD39407}"/>
                </a:ext>
              </a:extLst>
            </p:cNvPr>
            <p:cNvSpPr txBox="1"/>
            <p:nvPr/>
          </p:nvSpPr>
          <p:spPr>
            <a:xfrm>
              <a:off x="948625" y="1429791"/>
              <a:ext cx="21339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ct val="150000"/>
                </a:lnSpc>
                <a:defRPr sz="3600" b="1" spc="60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200" dirty="0">
                  <a:solidFill>
                    <a:schemeClr val="accent1"/>
                  </a:solidFill>
                </a:rPr>
                <a:t>法律</a:t>
              </a:r>
              <a:r>
                <a:rPr lang="zh-CN" altLang="en-US" sz="3200" dirty="0">
                  <a:solidFill>
                    <a:schemeClr val="bg2"/>
                  </a:solidFill>
                </a:rPr>
                <a:t>规</a:t>
              </a:r>
              <a:r>
                <a:rPr lang="zh-CN" altLang="en-US" sz="3200" spc="0" dirty="0">
                  <a:solidFill>
                    <a:schemeClr val="bg2"/>
                  </a:solidFill>
                </a:rPr>
                <a:t>定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E589938-BA3E-C075-6A89-837D0F9CBD73}"/>
                </a:ext>
              </a:extLst>
            </p:cNvPr>
            <p:cNvSpPr/>
            <p:nvPr/>
          </p:nvSpPr>
          <p:spPr>
            <a:xfrm>
              <a:off x="5027946" y="1353004"/>
              <a:ext cx="1440000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38C254D-4D40-6712-3F0D-F7ED5F1F9F0D}"/>
                </a:ext>
              </a:extLst>
            </p:cNvPr>
            <p:cNvSpPr/>
            <p:nvPr/>
          </p:nvSpPr>
          <p:spPr>
            <a:xfrm>
              <a:off x="3300518" y="1353004"/>
              <a:ext cx="1440000" cy="72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DF7124F-3DDB-C749-9FEE-5A15197BE3E2}"/>
                </a:ext>
              </a:extLst>
            </p:cNvPr>
            <p:cNvSpPr/>
            <p:nvPr/>
          </p:nvSpPr>
          <p:spPr>
            <a:xfrm>
              <a:off x="6755375" y="1353004"/>
              <a:ext cx="1440000" cy="72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89EE2D2E-BA97-9B31-EF04-C0A123F66E8F}"/>
              </a:ext>
            </a:extLst>
          </p:cNvPr>
          <p:cNvSpPr/>
          <p:nvPr/>
        </p:nvSpPr>
        <p:spPr>
          <a:xfrm>
            <a:off x="358805" y="2394222"/>
            <a:ext cx="1440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成年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13E092A-62AD-336B-8770-C84CE2DE13C3}"/>
              </a:ext>
            </a:extLst>
          </p:cNvPr>
          <p:cNvSpPr/>
          <p:nvPr/>
        </p:nvSpPr>
        <p:spPr>
          <a:xfrm>
            <a:off x="2811084" y="4113004"/>
            <a:ext cx="1440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未成年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B2485EF-B9E5-7BEC-43BE-3EBFFA3979F2}"/>
              </a:ext>
            </a:extLst>
          </p:cNvPr>
          <p:cNvSpPr/>
          <p:nvPr/>
        </p:nvSpPr>
        <p:spPr>
          <a:xfrm>
            <a:off x="7098543" y="4113004"/>
            <a:ext cx="144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9BDE9A-E213-D9FC-A87F-8227C23B08C8}"/>
              </a:ext>
            </a:extLst>
          </p:cNvPr>
          <p:cNvSpPr/>
          <p:nvPr/>
        </p:nvSpPr>
        <p:spPr>
          <a:xfrm>
            <a:off x="2091084" y="3083178"/>
            <a:ext cx="144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不可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E5D7CF1-6A67-0E55-96CE-FD5A8DEAADBC}"/>
              </a:ext>
            </a:extLst>
          </p:cNvPr>
          <p:cNvSpPr/>
          <p:nvPr/>
        </p:nvSpPr>
        <p:spPr>
          <a:xfrm>
            <a:off x="545766" y="3993784"/>
            <a:ext cx="1440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喝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酒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CB1BA82-BF6B-A8FF-27E7-87E20E3561F5}"/>
              </a:ext>
            </a:extLst>
          </p:cNvPr>
          <p:cNvSpPr/>
          <p:nvPr/>
        </p:nvSpPr>
        <p:spPr>
          <a:xfrm>
            <a:off x="4740518" y="3993784"/>
            <a:ext cx="1440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开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车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0E606B-BEEA-66D3-8B1C-AAE84FA5CC38}"/>
              </a:ext>
            </a:extLst>
          </p:cNvPr>
          <p:cNvSpPr/>
          <p:nvPr/>
        </p:nvSpPr>
        <p:spPr>
          <a:xfrm>
            <a:off x="7235703" y="2733433"/>
            <a:ext cx="1440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结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婚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9945922-7D0B-D178-6FAA-56BCDD6F75F1}"/>
              </a:ext>
            </a:extLst>
          </p:cNvPr>
          <p:cNvSpPr/>
          <p:nvPr/>
        </p:nvSpPr>
        <p:spPr>
          <a:xfrm>
            <a:off x="5482891" y="3114222"/>
            <a:ext cx="1440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8A68B9D-4F61-5B23-1D8C-2AE66DFC8BE2}"/>
              </a:ext>
            </a:extLst>
          </p:cNvPr>
          <p:cNvSpPr/>
          <p:nvPr/>
        </p:nvSpPr>
        <p:spPr>
          <a:xfrm>
            <a:off x="4251084" y="2306367"/>
            <a:ext cx="1440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要</a:t>
            </a:r>
          </a:p>
        </p:txBody>
      </p:sp>
    </p:spTree>
    <p:extLst>
      <p:ext uri="{BB962C8B-B14F-4D97-AF65-F5344CB8AC3E}">
        <p14:creationId xmlns:p14="http://schemas.microsoft.com/office/powerpoint/2010/main" val="3695544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熟悉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3BEF78A-6B4D-F058-336D-ED6D0141BA57}"/>
              </a:ext>
            </a:extLst>
          </p:cNvPr>
          <p:cNvGrpSpPr/>
          <p:nvPr/>
        </p:nvGrpSpPr>
        <p:grpSpPr>
          <a:xfrm>
            <a:off x="824818" y="1840580"/>
            <a:ext cx="7494360" cy="720000"/>
            <a:chOff x="824818" y="1840580"/>
            <a:chExt cx="7494360" cy="720000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86FE80F-D5B8-F4A4-59BA-29DCE064DF0C}"/>
                </a:ext>
              </a:extLst>
            </p:cNvPr>
            <p:cNvSpPr txBox="1"/>
            <p:nvPr/>
          </p:nvSpPr>
          <p:spPr>
            <a:xfrm>
              <a:off x="824818" y="1908193"/>
              <a:ext cx="74943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3200" b="1" spc="60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CN" altLang="en-US" dirty="0"/>
                <a:t>请问你最</a:t>
              </a:r>
              <a:r>
                <a:rPr lang="zh-CN" altLang="en-US" dirty="0">
                  <a:solidFill>
                    <a:schemeClr val="accent1"/>
                  </a:solidFill>
                </a:rPr>
                <a:t>熟悉</a:t>
              </a:r>
              <a:r>
                <a:rPr lang="zh-CN" altLang="en-US" dirty="0"/>
                <a:t>的</a:t>
              </a:r>
              <a:r>
                <a:rPr lang="zh-TW" altLang="en-US" dirty="0"/>
                <a:t>　　　　</a:t>
              </a:r>
              <a:r>
                <a:rPr lang="zh-CN" altLang="en-US" dirty="0"/>
                <a:t>是什么</a:t>
              </a:r>
              <a:r>
                <a:rPr lang="zh-TW" altLang="en-US" spc="0" dirty="0"/>
                <a:t>？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6144CE2-9612-FD4F-00D7-91E772719768}"/>
                </a:ext>
              </a:extLst>
            </p:cNvPr>
            <p:cNvSpPr/>
            <p:nvPr/>
          </p:nvSpPr>
          <p:spPr>
            <a:xfrm>
              <a:off x="4395650" y="1840580"/>
              <a:ext cx="1800000" cy="72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65C1EC7-39B8-7EBD-5716-0AA2CF9122AF}"/>
              </a:ext>
            </a:extLst>
          </p:cNvPr>
          <p:cNvGrpSpPr/>
          <p:nvPr/>
        </p:nvGrpSpPr>
        <p:grpSpPr>
          <a:xfrm>
            <a:off x="936000" y="3367060"/>
            <a:ext cx="7272000" cy="720000"/>
            <a:chOff x="936000" y="3367060"/>
            <a:chExt cx="7272000" cy="720000"/>
          </a:xfrm>
          <a:solidFill>
            <a:schemeClr val="accent3"/>
          </a:solidFill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220C34A-ED67-7E38-8C69-13596A544AEB}"/>
                </a:ext>
              </a:extLst>
            </p:cNvPr>
            <p:cNvSpPr/>
            <p:nvPr/>
          </p:nvSpPr>
          <p:spPr>
            <a:xfrm>
              <a:off x="936000" y="3367060"/>
              <a:ext cx="1800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spc="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爱情故</a:t>
              </a:r>
              <a:r>
                <a:rPr lang="zh-TW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事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BACD4B5-40FC-E98F-8707-01C9D711F6B0}"/>
                </a:ext>
              </a:extLst>
            </p:cNvPr>
            <p:cNvSpPr/>
            <p:nvPr/>
          </p:nvSpPr>
          <p:spPr>
            <a:xfrm>
              <a:off x="3672000" y="3367060"/>
              <a:ext cx="1800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spc="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</a:t>
              </a:r>
              <a:r>
                <a:rPr lang="zh-TW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影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D8629A7-9073-D374-31E3-F85ED0D79C6B}"/>
                </a:ext>
              </a:extLst>
            </p:cNvPr>
            <p:cNvSpPr/>
            <p:nvPr/>
          </p:nvSpPr>
          <p:spPr>
            <a:xfrm>
              <a:off x="6408000" y="3367060"/>
              <a:ext cx="1800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spc="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節</a:t>
              </a:r>
              <a:r>
                <a:rPr lang="zh-TW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519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格</a:t>
            </a:r>
          </a:p>
        </p:txBody>
      </p:sp>
    </p:spTree>
    <p:extLst>
      <p:ext uri="{BB962C8B-B14F-4D97-AF65-F5344CB8AC3E}">
        <p14:creationId xmlns:p14="http://schemas.microsoft.com/office/powerpoint/2010/main" val="2399138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性格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286759" y="2571750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我喜欢</a:t>
            </a:r>
            <a:r>
              <a:rPr lang="zh-CN" altLang="en-US" sz="3200" dirty="0">
                <a:solidFill>
                  <a:schemeClr val="accent1"/>
                </a:solidFill>
              </a:rPr>
              <a:t>性格</a:t>
            </a:r>
            <a:r>
              <a:rPr lang="zh-CN" altLang="en-US" sz="3200" dirty="0">
                <a:solidFill>
                  <a:schemeClr val="bg2"/>
                </a:solidFill>
              </a:rPr>
              <a:t>好的人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99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性格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286759" y="1534034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对警察的</a:t>
            </a:r>
            <a:r>
              <a:rPr lang="zh-CN" altLang="en-US" sz="3200" dirty="0">
                <a:solidFill>
                  <a:schemeClr val="accent1"/>
                </a:solidFill>
              </a:rPr>
              <a:t>性格</a:t>
            </a:r>
            <a:r>
              <a:rPr lang="zh-CN" altLang="en-US" sz="3200" dirty="0"/>
              <a:t>印象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B1B9F24-A0B4-7F28-93B8-960AED9EECB7}"/>
              </a:ext>
            </a:extLst>
          </p:cNvPr>
          <p:cNvGrpSpPr/>
          <p:nvPr/>
        </p:nvGrpSpPr>
        <p:grpSpPr>
          <a:xfrm>
            <a:off x="3400209" y="2618743"/>
            <a:ext cx="2343583" cy="2160000"/>
            <a:chOff x="3127557" y="2880000"/>
            <a:chExt cx="2343583" cy="2160000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A779706F-52DA-C3B0-BAD7-A9D80400E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557" y="2880000"/>
              <a:ext cx="1218000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7E39CC02-2A56-4864-C3AC-F802021CA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140" y="2880000"/>
              <a:ext cx="1218000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6443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性格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530416" y="1534033"/>
            <a:ext cx="4083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对猫的</a:t>
            </a:r>
            <a:r>
              <a:rPr lang="zh-CN" altLang="en-US" sz="3200" dirty="0">
                <a:solidFill>
                  <a:schemeClr val="accent1"/>
                </a:solidFill>
              </a:rPr>
              <a:t>性格</a:t>
            </a:r>
            <a:r>
              <a:rPr lang="zh-CN" altLang="en-US" sz="3200" dirty="0"/>
              <a:t>印象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E9A424A-A312-C015-4397-155533B1D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67" y="2618741"/>
            <a:ext cx="2360666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105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性格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043103" y="1534033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你的家人有什么</a:t>
            </a:r>
            <a:r>
              <a:rPr lang="zh-CN" altLang="en-US" sz="3200" dirty="0">
                <a:solidFill>
                  <a:schemeClr val="accent1"/>
                </a:solidFill>
              </a:rPr>
              <a:t>性格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TW" sz="3200" spc="0" dirty="0">
              <a:solidFill>
                <a:schemeClr val="bg2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997F371-9DD5-DB41-2604-7A1B7898A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67" y="2618741"/>
            <a:ext cx="2648666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46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性格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984592" y="2571750"/>
            <a:ext cx="5174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你喜欢什么</a:t>
            </a:r>
            <a:r>
              <a:rPr lang="zh-CN" altLang="en-US" sz="3200" dirty="0">
                <a:solidFill>
                  <a:schemeClr val="accent1"/>
                </a:solidFill>
              </a:rPr>
              <a:t>性格</a:t>
            </a:r>
            <a:r>
              <a:rPr lang="zh-CN" altLang="en-US" sz="3200" dirty="0">
                <a:solidFill>
                  <a:schemeClr val="bg2"/>
                </a:solidFill>
              </a:rPr>
              <a:t>的人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17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693374" y="2156252"/>
            <a:ext cx="775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不仅</a:t>
            </a:r>
            <a:r>
              <a:rPr lang="en-US" altLang="zh-CN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……</a:t>
            </a:r>
            <a:r>
              <a:rPr lang="zh-CN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而且</a:t>
            </a:r>
            <a:r>
              <a:rPr lang="en-US" altLang="zh-CN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/</a:t>
            </a:r>
            <a:r>
              <a:rPr lang="zh-CN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也</a:t>
            </a:r>
            <a:r>
              <a:rPr lang="en-US" altLang="zh-CN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/</a:t>
            </a:r>
            <a:r>
              <a:rPr lang="zh-CN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还</a:t>
            </a:r>
            <a:r>
              <a:rPr lang="en-US" altLang="zh-CN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…</a:t>
            </a:r>
            <a:r>
              <a:rPr lang="en-US" altLang="zh-CN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5910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68477" y="1576824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</a:t>
            </a:r>
            <a:r>
              <a:rPr lang="zh-CN" altLang="en-US" sz="3200" dirty="0">
                <a:solidFill>
                  <a:schemeClr val="accent1"/>
                </a:solidFill>
              </a:rPr>
              <a:t>不仅</a:t>
            </a:r>
            <a:r>
              <a:rPr lang="zh-CN" altLang="en-US" sz="3200" dirty="0">
                <a:solidFill>
                  <a:schemeClr val="bg2"/>
                </a:solidFill>
              </a:rPr>
              <a:t>会踢足球，</a:t>
            </a:r>
            <a:r>
              <a:rPr lang="zh-CN" altLang="en-US" sz="3200" dirty="0">
                <a:solidFill>
                  <a:schemeClr val="accent1"/>
                </a:solidFill>
              </a:rPr>
              <a:t>也</a:t>
            </a:r>
            <a:r>
              <a:rPr lang="zh-CN" altLang="en-US" sz="3200" dirty="0">
                <a:solidFill>
                  <a:schemeClr val="bg2"/>
                </a:solidFill>
              </a:rPr>
              <a:t>会打棒球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D80F179-B315-431D-0249-E12CE74A0D45}"/>
              </a:ext>
            </a:extLst>
          </p:cNvPr>
          <p:cNvGrpSpPr/>
          <p:nvPr/>
        </p:nvGrpSpPr>
        <p:grpSpPr>
          <a:xfrm>
            <a:off x="1682445" y="2571750"/>
            <a:ext cx="5779111" cy="2160000"/>
            <a:chOff x="1682444" y="2704323"/>
            <a:chExt cx="5779111" cy="2160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A535E06-3ECE-06D7-0A71-1907CAD65B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888" y="2704323"/>
              <a:ext cx="2028667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F83CB0DB-E536-6BE3-7109-78F042721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444" y="2704323"/>
              <a:ext cx="2068000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96199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13ADABD-B3E1-6A5F-3301-9B421F0B87EA}"/>
              </a:ext>
            </a:extLst>
          </p:cNvPr>
          <p:cNvSpPr txBox="1"/>
          <p:nvPr/>
        </p:nvSpPr>
        <p:spPr>
          <a:xfrm>
            <a:off x="1799446" y="3585372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3200" dirty="0"/>
              <a:t>介绍一种你喜欢的运动</a:t>
            </a:r>
            <a:r>
              <a:rPr lang="zh-TW" altLang="en-US" sz="3200" spc="0" dirty="0"/>
              <a:t>。</a:t>
            </a:r>
            <a:endParaRPr lang="zh-TW" altLang="en-US" sz="3200" spc="0" dirty="0">
              <a:solidFill>
                <a:schemeClr val="accent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0433BF6-5F2B-5720-8B58-909A0A3AC5B9}"/>
              </a:ext>
            </a:extLst>
          </p:cNvPr>
          <p:cNvSpPr/>
          <p:nvPr/>
        </p:nvSpPr>
        <p:spPr>
          <a:xfrm>
            <a:off x="972000" y="1859736"/>
            <a:ext cx="720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49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4094947" y="206391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俩</a:t>
            </a:r>
            <a:endParaRPr lang="zh-TW" altLang="en-US" sz="6000" b="1" i="0" u="none" strike="noStrike" cap="none" dirty="0">
              <a:solidFill>
                <a:schemeClr val="dk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600408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EA706F0-F942-ADB0-21BC-13773563C4CB}"/>
              </a:ext>
            </a:extLst>
          </p:cNvPr>
          <p:cNvSpPr txBox="1"/>
          <p:nvPr/>
        </p:nvSpPr>
        <p:spPr>
          <a:xfrm>
            <a:off x="1799446" y="3585371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3200" dirty="0"/>
              <a:t>分享一位你喜欢的歌手</a:t>
            </a:r>
            <a:r>
              <a:rPr lang="zh-TW" altLang="en-US" sz="3200" spc="0" dirty="0"/>
              <a:t>。</a:t>
            </a:r>
            <a:endParaRPr lang="zh-TW" altLang="en-US" sz="3200" spc="0" dirty="0">
              <a:solidFill>
                <a:schemeClr val="accent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949E8C7-B5C8-2909-1686-E3428B8631E2}"/>
              </a:ext>
            </a:extLst>
          </p:cNvPr>
          <p:cNvSpPr txBox="1"/>
          <p:nvPr/>
        </p:nvSpPr>
        <p:spPr>
          <a:xfrm>
            <a:off x="1249615" y="1725140"/>
            <a:ext cx="6644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40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40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40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40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40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40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40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zh-TW" altLang="en-US" sz="4000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EDB7EBB-58A4-8F4C-8F3A-169E55B96B15}"/>
              </a:ext>
            </a:extLst>
          </p:cNvPr>
          <p:cNvSpPr/>
          <p:nvPr/>
        </p:nvSpPr>
        <p:spPr>
          <a:xfrm>
            <a:off x="972000" y="1859736"/>
            <a:ext cx="720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29546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4AECB24-EC57-EB75-7A6A-3917B0F2CF75}"/>
              </a:ext>
            </a:extLst>
          </p:cNvPr>
          <p:cNvSpPr txBox="1"/>
          <p:nvPr/>
        </p:nvSpPr>
        <p:spPr>
          <a:xfrm>
            <a:off x="1312133" y="3585372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3200" dirty="0"/>
              <a:t>介绍一座你</a:t>
            </a:r>
            <a:r>
              <a:rPr lang="zh-CN" altLang="en-US" sz="3200" dirty="0">
                <a:solidFill>
                  <a:schemeClr val="accent5"/>
                </a:solidFill>
              </a:rPr>
              <a:t>印象</a:t>
            </a:r>
            <a:r>
              <a:rPr lang="zh-CN" altLang="en-US" sz="3200" dirty="0"/>
              <a:t>最</a:t>
            </a:r>
            <a:r>
              <a:rPr lang="zh-CN" altLang="en-US" sz="3200" dirty="0">
                <a:solidFill>
                  <a:schemeClr val="accent5"/>
                </a:solidFill>
              </a:rPr>
              <a:t>深</a:t>
            </a:r>
            <a:r>
              <a:rPr lang="zh-CN" altLang="en-US" sz="3200" dirty="0"/>
              <a:t>的城市</a:t>
            </a:r>
            <a:r>
              <a:rPr lang="zh-TW" altLang="en-US" sz="3200" spc="0" dirty="0"/>
              <a:t>。</a:t>
            </a:r>
            <a:endParaRPr lang="zh-TW" altLang="en-US" sz="3200" spc="0" dirty="0">
              <a:solidFill>
                <a:schemeClr val="accent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36B814E-BF7D-EBF1-7B6F-156B6C0B7F88}"/>
              </a:ext>
            </a:extLst>
          </p:cNvPr>
          <p:cNvSpPr/>
          <p:nvPr/>
        </p:nvSpPr>
        <p:spPr>
          <a:xfrm>
            <a:off x="972000" y="1859736"/>
            <a:ext cx="720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9082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A1C43B1-12A9-7473-9B41-13DFFC88C21C}"/>
              </a:ext>
            </a:extLst>
          </p:cNvPr>
          <p:cNvSpPr txBox="1"/>
          <p:nvPr/>
        </p:nvSpPr>
        <p:spPr>
          <a:xfrm>
            <a:off x="2043103" y="3585371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3200" dirty="0"/>
              <a:t>介绍</a:t>
            </a:r>
            <a:r>
              <a:rPr lang="zh-CN" altLang="en-US" sz="32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你最</a:t>
            </a:r>
            <a:r>
              <a:rPr lang="zh-CN" altLang="en-US" sz="3200" b="1" spc="600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熟悉</a:t>
            </a:r>
            <a:r>
              <a:rPr lang="zh-CN" altLang="en-US" sz="32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zh-TW" altLang="en-US" sz="32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節日</a:t>
            </a:r>
            <a:r>
              <a:rPr lang="zh-TW" altLang="en-US" sz="3200" b="1" spc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869336-02D9-C9C2-FA9B-79FFC2BF0954}"/>
              </a:ext>
            </a:extLst>
          </p:cNvPr>
          <p:cNvSpPr/>
          <p:nvPr/>
        </p:nvSpPr>
        <p:spPr>
          <a:xfrm>
            <a:off x="972000" y="1859736"/>
            <a:ext cx="720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1048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7C362B2-88BE-7BFC-40C0-34A9B858895B}"/>
              </a:ext>
            </a:extLst>
          </p:cNvPr>
          <p:cNvSpPr txBox="1"/>
          <p:nvPr/>
        </p:nvSpPr>
        <p:spPr>
          <a:xfrm>
            <a:off x="1799446" y="3118033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40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3200" dirty="0">
                <a:solidFill>
                  <a:schemeClr val="accent5"/>
                </a:solidFill>
              </a:rPr>
              <a:t>印象</a:t>
            </a:r>
            <a:r>
              <a:rPr lang="zh-CN" altLang="en-US" sz="3200" dirty="0"/>
              <a:t>最</a:t>
            </a:r>
            <a:r>
              <a:rPr lang="zh-CN" altLang="en-US" sz="3200" dirty="0">
                <a:solidFill>
                  <a:schemeClr val="accent5"/>
                </a:solidFill>
              </a:rPr>
              <a:t>深</a:t>
            </a:r>
            <a:r>
              <a:rPr lang="zh-CN" altLang="en-US" sz="3200" dirty="0"/>
              <a:t>的画面是什么</a:t>
            </a:r>
            <a:r>
              <a:rPr lang="zh-TW" altLang="en-US" sz="3200" spc="0" dirty="0"/>
              <a:t>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D689A36-54DE-3CD4-2779-D3EAA9E0B78F}"/>
              </a:ext>
            </a:extLst>
          </p:cNvPr>
          <p:cNvSpPr/>
          <p:nvPr/>
        </p:nvSpPr>
        <p:spPr>
          <a:xfrm>
            <a:off x="972000" y="1516934"/>
            <a:ext cx="720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921E189F-458F-DC42-4795-6F9C1E3BF072}"/>
              </a:ext>
            </a:extLst>
          </p:cNvPr>
          <p:cNvGrpSpPr/>
          <p:nvPr/>
        </p:nvGrpSpPr>
        <p:grpSpPr>
          <a:xfrm>
            <a:off x="2423150" y="4403907"/>
            <a:ext cx="6552535" cy="369332"/>
            <a:chOff x="2423150" y="4465858"/>
            <a:chExt cx="6552535" cy="369332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473617BA-C857-7C4D-6F1A-2EDE62AAE7E8}"/>
                </a:ext>
              </a:extLst>
            </p:cNvPr>
            <p:cNvGrpSpPr/>
            <p:nvPr/>
          </p:nvGrpSpPr>
          <p:grpSpPr>
            <a:xfrm>
              <a:off x="5906027" y="4465858"/>
              <a:ext cx="3069658" cy="369332"/>
              <a:chOff x="6087250" y="4465858"/>
              <a:chExt cx="3069658" cy="369332"/>
            </a:xfrm>
          </p:grpSpPr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17B3506C-D02E-5B67-B7A3-1AFB89830ACC}"/>
                  </a:ext>
                </a:extLst>
              </p:cNvPr>
              <p:cNvSpPr txBox="1"/>
              <p:nvPr/>
            </p:nvSpPr>
            <p:spPr>
              <a:xfrm>
                <a:off x="6463542" y="4465858"/>
                <a:ext cx="26933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4800" b="1" spc="600">
                    <a:solidFill>
                      <a:schemeClr val="bg2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</a:lstStyle>
              <a:p>
                <a:r>
                  <a:rPr lang="en-US" altLang="zh-CN" sz="1800" dirty="0"/>
                  <a:t>S.H.E [ </a:t>
                </a:r>
                <a:r>
                  <a:rPr lang="zh-TW" altLang="en-US" sz="1800" dirty="0"/>
                  <a:t>十七 </a:t>
                </a:r>
                <a:r>
                  <a:rPr lang="en-US" altLang="zh-TW" sz="1800" dirty="0"/>
                  <a:t>] </a:t>
                </a:r>
                <a:endParaRPr lang="en-US" altLang="zh-CN" sz="1800" dirty="0"/>
              </a:p>
            </p:txBody>
          </p:sp>
          <p:sp>
            <p:nvSpPr>
              <p:cNvPr id="12" name="Google Shape;3141;p41">
                <a:extLst>
                  <a:ext uri="{FF2B5EF4-FFF2-40B4-BE49-F238E27FC236}">
                    <a16:creationId xmlns:a16="http://schemas.microsoft.com/office/drawing/2014/main" id="{6378A2FE-A36D-14DE-7F00-FA692275FB49}"/>
                  </a:ext>
                </a:extLst>
              </p:cNvPr>
              <p:cNvSpPr/>
              <p:nvPr/>
            </p:nvSpPr>
            <p:spPr>
              <a:xfrm>
                <a:off x="6087250" y="4550463"/>
                <a:ext cx="269612" cy="230899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2972" extrusionOk="0">
                    <a:moveTo>
                      <a:pt x="1320" y="505"/>
                    </a:moveTo>
                    <a:lnTo>
                      <a:pt x="2878" y="1486"/>
                    </a:lnTo>
                    <a:lnTo>
                      <a:pt x="1320" y="2460"/>
                    </a:lnTo>
                    <a:lnTo>
                      <a:pt x="1320" y="505"/>
                    </a:lnTo>
                    <a:close/>
                    <a:moveTo>
                      <a:pt x="1984" y="0"/>
                    </a:moveTo>
                    <a:cubicBezTo>
                      <a:pt x="664" y="0"/>
                      <a:pt x="0" y="1601"/>
                      <a:pt x="938" y="2532"/>
                    </a:cubicBezTo>
                    <a:cubicBezTo>
                      <a:pt x="1239" y="2835"/>
                      <a:pt x="1610" y="2971"/>
                      <a:pt x="1975" y="2971"/>
                    </a:cubicBezTo>
                    <a:cubicBezTo>
                      <a:pt x="2737" y="2971"/>
                      <a:pt x="3469" y="2379"/>
                      <a:pt x="3469" y="1486"/>
                    </a:cubicBezTo>
                    <a:cubicBezTo>
                      <a:pt x="3469" y="664"/>
                      <a:pt x="2806" y="0"/>
                      <a:pt x="198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577951A-78AA-7865-367A-CAB7DA08B5D6}"/>
                </a:ext>
              </a:extLst>
            </p:cNvPr>
            <p:cNvGrpSpPr/>
            <p:nvPr/>
          </p:nvGrpSpPr>
          <p:grpSpPr>
            <a:xfrm>
              <a:off x="2423150" y="4465858"/>
              <a:ext cx="3016758" cy="369332"/>
              <a:chOff x="6087250" y="4465858"/>
              <a:chExt cx="3016758" cy="369332"/>
            </a:xfrm>
          </p:grpSpPr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1C801EC-D111-71EF-7492-34B70176E55B}"/>
                  </a:ext>
                </a:extLst>
              </p:cNvPr>
              <p:cNvSpPr txBox="1"/>
              <p:nvPr/>
            </p:nvSpPr>
            <p:spPr>
              <a:xfrm>
                <a:off x="6463542" y="4465858"/>
                <a:ext cx="2640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4800" b="1" spc="600">
                    <a:solidFill>
                      <a:schemeClr val="bg2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1pPr>
              </a:lstStyle>
              <a:p>
                <a:r>
                  <a:rPr lang="zh-TW" altLang="en-US" sz="1800" dirty="0"/>
                  <a:t>五月天 </a:t>
                </a:r>
                <a:r>
                  <a:rPr lang="en-US" altLang="zh-CN" sz="1800" dirty="0"/>
                  <a:t>[ </a:t>
                </a:r>
                <a:r>
                  <a:rPr lang="zh-TW" altLang="en-US" sz="1800" dirty="0"/>
                  <a:t>转眼 </a:t>
                </a:r>
                <a:r>
                  <a:rPr lang="en-US" altLang="zh-TW" sz="1800" dirty="0"/>
                  <a:t>] </a:t>
                </a:r>
                <a:endParaRPr lang="en-US" altLang="zh-CN" sz="1800" dirty="0"/>
              </a:p>
            </p:txBody>
          </p:sp>
          <p:sp>
            <p:nvSpPr>
              <p:cNvPr id="14" name="Google Shape;3141;p41">
                <a:extLst>
                  <a:ext uri="{FF2B5EF4-FFF2-40B4-BE49-F238E27FC236}">
                    <a16:creationId xmlns:a16="http://schemas.microsoft.com/office/drawing/2014/main" id="{F3EF0576-5A1A-DC11-F40F-2BEC2DAFB14C}"/>
                  </a:ext>
                </a:extLst>
              </p:cNvPr>
              <p:cNvSpPr/>
              <p:nvPr/>
            </p:nvSpPr>
            <p:spPr>
              <a:xfrm>
                <a:off x="6087250" y="4550463"/>
                <a:ext cx="269612" cy="230899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2972" extrusionOk="0">
                    <a:moveTo>
                      <a:pt x="1320" y="505"/>
                    </a:moveTo>
                    <a:lnTo>
                      <a:pt x="2878" y="1486"/>
                    </a:lnTo>
                    <a:lnTo>
                      <a:pt x="1320" y="2460"/>
                    </a:lnTo>
                    <a:lnTo>
                      <a:pt x="1320" y="505"/>
                    </a:lnTo>
                    <a:close/>
                    <a:moveTo>
                      <a:pt x="1984" y="0"/>
                    </a:moveTo>
                    <a:cubicBezTo>
                      <a:pt x="664" y="0"/>
                      <a:pt x="0" y="1601"/>
                      <a:pt x="938" y="2532"/>
                    </a:cubicBezTo>
                    <a:cubicBezTo>
                      <a:pt x="1239" y="2835"/>
                      <a:pt x="1610" y="2971"/>
                      <a:pt x="1975" y="2971"/>
                    </a:cubicBezTo>
                    <a:cubicBezTo>
                      <a:pt x="2737" y="2971"/>
                      <a:pt x="3469" y="2379"/>
                      <a:pt x="3469" y="1486"/>
                    </a:cubicBezTo>
                    <a:cubicBezTo>
                      <a:pt x="3469" y="664"/>
                      <a:pt x="2806" y="0"/>
                      <a:pt x="198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6810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210089" y="2063919"/>
            <a:ext cx="27238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开玩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笑</a:t>
            </a:r>
          </a:p>
        </p:txBody>
      </p:sp>
    </p:spTree>
    <p:extLst>
      <p:ext uri="{BB962C8B-B14F-4D97-AF65-F5344CB8AC3E}">
        <p14:creationId xmlns:p14="http://schemas.microsoft.com/office/powerpoint/2010/main" val="3249347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开玩笑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312133" y="2571750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我没有在</a:t>
            </a:r>
            <a:r>
              <a:rPr lang="zh-CN" altLang="en-US" sz="3200" dirty="0">
                <a:solidFill>
                  <a:schemeClr val="accent1"/>
                </a:solidFill>
              </a:rPr>
              <a:t>开玩笑</a:t>
            </a:r>
            <a:r>
              <a:rPr lang="zh-CN" altLang="en-US" sz="3200" dirty="0">
                <a:solidFill>
                  <a:schemeClr val="bg2"/>
                </a:solidFill>
              </a:rPr>
              <a:t>，我很认真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10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开玩笑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8" name="Google Shape;834;p29">
            <a:extLst>
              <a:ext uri="{FF2B5EF4-FFF2-40B4-BE49-F238E27FC236}">
                <a16:creationId xmlns:a16="http://schemas.microsoft.com/office/drawing/2014/main" id="{891568DD-9882-BF98-B2F1-457F81AC98DE}"/>
              </a:ext>
            </a:extLst>
          </p:cNvPr>
          <p:cNvSpPr/>
          <p:nvPr/>
        </p:nvSpPr>
        <p:spPr>
          <a:xfrm rot="264168">
            <a:off x="4403400" y="2439271"/>
            <a:ext cx="4010752" cy="1675316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76;p29">
            <a:extLst>
              <a:ext uri="{FF2B5EF4-FFF2-40B4-BE49-F238E27FC236}">
                <a16:creationId xmlns:a16="http://schemas.microsoft.com/office/drawing/2014/main" id="{EB60E87B-5F73-7D0A-7C1D-F4544A586C6B}"/>
              </a:ext>
            </a:extLst>
          </p:cNvPr>
          <p:cNvSpPr/>
          <p:nvPr/>
        </p:nvSpPr>
        <p:spPr>
          <a:xfrm rot="-264168" flipH="1">
            <a:off x="885006" y="2330544"/>
            <a:ext cx="2581397" cy="1078266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3A86A591-8FB7-0FE8-A3CC-BBC6B94C5030}"/>
              </a:ext>
            </a:extLst>
          </p:cNvPr>
          <p:cNvGrpSpPr/>
          <p:nvPr/>
        </p:nvGrpSpPr>
        <p:grpSpPr>
          <a:xfrm>
            <a:off x="512146" y="1864671"/>
            <a:ext cx="3541694" cy="1468375"/>
            <a:chOff x="848072" y="2644029"/>
            <a:chExt cx="3164338" cy="1311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Google Shape;834;p29">
              <a:extLst>
                <a:ext uri="{FF2B5EF4-FFF2-40B4-BE49-F238E27FC236}">
                  <a16:creationId xmlns:a16="http://schemas.microsoft.com/office/drawing/2014/main" id="{5FB26745-A961-2434-52D8-EF15C243D622}"/>
                </a:ext>
              </a:extLst>
            </p:cNvPr>
            <p:cNvSpPr/>
            <p:nvPr/>
          </p:nvSpPr>
          <p:spPr>
            <a:xfrm rot="-264168" flipH="1">
              <a:off x="870036" y="2644029"/>
              <a:ext cx="3140783" cy="1311925"/>
            </a:xfrm>
            <a:custGeom>
              <a:avLst/>
              <a:gdLst/>
              <a:ahLst/>
              <a:cxnLst/>
              <a:rect l="l" t="t" r="r" b="b"/>
              <a:pathLst>
                <a:path w="29295" h="15681" extrusionOk="0">
                  <a:moveTo>
                    <a:pt x="25769" y="1"/>
                  </a:moveTo>
                  <a:cubicBezTo>
                    <a:pt x="25603" y="1"/>
                    <a:pt x="25437" y="4"/>
                    <a:pt x="25271" y="16"/>
                  </a:cubicBezTo>
                  <a:cubicBezTo>
                    <a:pt x="24463" y="73"/>
                    <a:pt x="23652" y="147"/>
                    <a:pt x="22843" y="239"/>
                  </a:cubicBezTo>
                  <a:cubicBezTo>
                    <a:pt x="21731" y="364"/>
                    <a:pt x="20622" y="513"/>
                    <a:pt x="19513" y="651"/>
                  </a:cubicBezTo>
                  <a:cubicBezTo>
                    <a:pt x="19081" y="706"/>
                    <a:pt x="18651" y="763"/>
                    <a:pt x="18218" y="814"/>
                  </a:cubicBezTo>
                  <a:cubicBezTo>
                    <a:pt x="17711" y="875"/>
                    <a:pt x="17204" y="932"/>
                    <a:pt x="16697" y="979"/>
                  </a:cubicBezTo>
                  <a:cubicBezTo>
                    <a:pt x="15621" y="1081"/>
                    <a:pt x="14546" y="1199"/>
                    <a:pt x="13471" y="1260"/>
                  </a:cubicBezTo>
                  <a:cubicBezTo>
                    <a:pt x="12410" y="1321"/>
                    <a:pt x="11358" y="1422"/>
                    <a:pt x="10303" y="1554"/>
                  </a:cubicBezTo>
                  <a:cubicBezTo>
                    <a:pt x="9366" y="1672"/>
                    <a:pt x="8437" y="1835"/>
                    <a:pt x="7507" y="2004"/>
                  </a:cubicBezTo>
                  <a:cubicBezTo>
                    <a:pt x="7118" y="2078"/>
                    <a:pt x="6719" y="2098"/>
                    <a:pt x="6327" y="2159"/>
                  </a:cubicBezTo>
                  <a:cubicBezTo>
                    <a:pt x="5651" y="2264"/>
                    <a:pt x="4974" y="2325"/>
                    <a:pt x="4295" y="2373"/>
                  </a:cubicBezTo>
                  <a:cubicBezTo>
                    <a:pt x="4183" y="2379"/>
                    <a:pt x="4068" y="2393"/>
                    <a:pt x="3960" y="2416"/>
                  </a:cubicBezTo>
                  <a:cubicBezTo>
                    <a:pt x="3270" y="2588"/>
                    <a:pt x="2580" y="2761"/>
                    <a:pt x="1890" y="2937"/>
                  </a:cubicBezTo>
                  <a:cubicBezTo>
                    <a:pt x="1403" y="3059"/>
                    <a:pt x="995" y="3251"/>
                    <a:pt x="731" y="3573"/>
                  </a:cubicBezTo>
                  <a:cubicBezTo>
                    <a:pt x="511" y="3840"/>
                    <a:pt x="261" y="4107"/>
                    <a:pt x="180" y="4404"/>
                  </a:cubicBezTo>
                  <a:cubicBezTo>
                    <a:pt x="92" y="4723"/>
                    <a:pt x="17" y="5043"/>
                    <a:pt x="58" y="5368"/>
                  </a:cubicBezTo>
                  <a:cubicBezTo>
                    <a:pt x="78" y="5544"/>
                    <a:pt x="44" y="5726"/>
                    <a:pt x="38" y="5906"/>
                  </a:cubicBezTo>
                  <a:cubicBezTo>
                    <a:pt x="24" y="6240"/>
                    <a:pt x="4" y="6575"/>
                    <a:pt x="4" y="6910"/>
                  </a:cubicBezTo>
                  <a:cubicBezTo>
                    <a:pt x="0" y="7231"/>
                    <a:pt x="21" y="7552"/>
                    <a:pt x="35" y="7870"/>
                  </a:cubicBezTo>
                  <a:cubicBezTo>
                    <a:pt x="61" y="8370"/>
                    <a:pt x="78" y="8871"/>
                    <a:pt x="119" y="9368"/>
                  </a:cubicBezTo>
                  <a:cubicBezTo>
                    <a:pt x="177" y="10021"/>
                    <a:pt x="288" y="10667"/>
                    <a:pt x="308" y="11319"/>
                  </a:cubicBezTo>
                  <a:cubicBezTo>
                    <a:pt x="328" y="11989"/>
                    <a:pt x="400" y="12647"/>
                    <a:pt x="551" y="13300"/>
                  </a:cubicBezTo>
                  <a:cubicBezTo>
                    <a:pt x="653" y="13740"/>
                    <a:pt x="805" y="14166"/>
                    <a:pt x="1093" y="14558"/>
                  </a:cubicBezTo>
                  <a:cubicBezTo>
                    <a:pt x="1502" y="15116"/>
                    <a:pt x="2144" y="15458"/>
                    <a:pt x="3047" y="15589"/>
                  </a:cubicBezTo>
                  <a:cubicBezTo>
                    <a:pt x="3496" y="15654"/>
                    <a:pt x="3952" y="15681"/>
                    <a:pt x="4412" y="15681"/>
                  </a:cubicBezTo>
                  <a:cubicBezTo>
                    <a:pt x="4908" y="15681"/>
                    <a:pt x="5408" y="15650"/>
                    <a:pt x="5907" y="15603"/>
                  </a:cubicBezTo>
                  <a:cubicBezTo>
                    <a:pt x="7206" y="15478"/>
                    <a:pt x="8504" y="15329"/>
                    <a:pt x="9805" y="15200"/>
                  </a:cubicBezTo>
                  <a:cubicBezTo>
                    <a:pt x="11013" y="15085"/>
                    <a:pt x="12213" y="14943"/>
                    <a:pt x="13413" y="14768"/>
                  </a:cubicBezTo>
                  <a:cubicBezTo>
                    <a:pt x="14181" y="14656"/>
                    <a:pt x="14952" y="14568"/>
                    <a:pt x="15723" y="14481"/>
                  </a:cubicBezTo>
                  <a:cubicBezTo>
                    <a:pt x="16890" y="14345"/>
                    <a:pt x="18056" y="14220"/>
                    <a:pt x="19212" y="14010"/>
                  </a:cubicBezTo>
                  <a:cubicBezTo>
                    <a:pt x="19473" y="13963"/>
                    <a:pt x="19736" y="13922"/>
                    <a:pt x="19997" y="13899"/>
                  </a:cubicBezTo>
                  <a:cubicBezTo>
                    <a:pt x="20041" y="13895"/>
                    <a:pt x="20085" y="13893"/>
                    <a:pt x="20128" y="13893"/>
                  </a:cubicBezTo>
                  <a:cubicBezTo>
                    <a:pt x="20306" y="13893"/>
                    <a:pt x="20467" y="13930"/>
                    <a:pt x="20595" y="14034"/>
                  </a:cubicBezTo>
                  <a:cubicBezTo>
                    <a:pt x="20849" y="14240"/>
                    <a:pt x="21136" y="14426"/>
                    <a:pt x="21389" y="14632"/>
                  </a:cubicBezTo>
                  <a:cubicBezTo>
                    <a:pt x="21586" y="14795"/>
                    <a:pt x="21809" y="14933"/>
                    <a:pt x="21961" y="15122"/>
                  </a:cubicBezTo>
                  <a:cubicBezTo>
                    <a:pt x="22083" y="15282"/>
                    <a:pt x="22258" y="15427"/>
                    <a:pt x="22502" y="15559"/>
                  </a:cubicBezTo>
                  <a:cubicBezTo>
                    <a:pt x="22509" y="15491"/>
                    <a:pt x="22522" y="15458"/>
                    <a:pt x="22512" y="15427"/>
                  </a:cubicBezTo>
                  <a:cubicBezTo>
                    <a:pt x="22367" y="14899"/>
                    <a:pt x="22360" y="14362"/>
                    <a:pt x="22367" y="13821"/>
                  </a:cubicBezTo>
                  <a:cubicBezTo>
                    <a:pt x="22374" y="13487"/>
                    <a:pt x="22539" y="13351"/>
                    <a:pt x="23016" y="13256"/>
                  </a:cubicBezTo>
                  <a:cubicBezTo>
                    <a:pt x="23107" y="13239"/>
                    <a:pt x="23205" y="13233"/>
                    <a:pt x="23296" y="13219"/>
                  </a:cubicBezTo>
                  <a:cubicBezTo>
                    <a:pt x="24023" y="13094"/>
                    <a:pt x="24750" y="12966"/>
                    <a:pt x="25477" y="12844"/>
                  </a:cubicBezTo>
                  <a:cubicBezTo>
                    <a:pt x="26201" y="12719"/>
                    <a:pt x="26924" y="12570"/>
                    <a:pt x="27658" y="12485"/>
                  </a:cubicBezTo>
                  <a:cubicBezTo>
                    <a:pt x="28051" y="12441"/>
                    <a:pt x="28341" y="12333"/>
                    <a:pt x="28581" y="12127"/>
                  </a:cubicBezTo>
                  <a:cubicBezTo>
                    <a:pt x="28689" y="12032"/>
                    <a:pt x="28791" y="11931"/>
                    <a:pt x="28872" y="11826"/>
                  </a:cubicBezTo>
                  <a:cubicBezTo>
                    <a:pt x="29136" y="11474"/>
                    <a:pt x="29281" y="11113"/>
                    <a:pt x="29281" y="10731"/>
                  </a:cubicBezTo>
                  <a:cubicBezTo>
                    <a:pt x="29285" y="9855"/>
                    <a:pt x="29295" y="8983"/>
                    <a:pt x="29295" y="8106"/>
                  </a:cubicBezTo>
                  <a:cubicBezTo>
                    <a:pt x="29295" y="7850"/>
                    <a:pt x="29268" y="7596"/>
                    <a:pt x="29240" y="7340"/>
                  </a:cubicBezTo>
                  <a:cubicBezTo>
                    <a:pt x="29176" y="6690"/>
                    <a:pt x="29095" y="6044"/>
                    <a:pt x="29028" y="5395"/>
                  </a:cubicBezTo>
                  <a:cubicBezTo>
                    <a:pt x="28967" y="4783"/>
                    <a:pt x="28855" y="4178"/>
                    <a:pt x="28713" y="3579"/>
                  </a:cubicBezTo>
                  <a:cubicBezTo>
                    <a:pt x="28608" y="3140"/>
                    <a:pt x="28541" y="2697"/>
                    <a:pt x="28446" y="2257"/>
                  </a:cubicBezTo>
                  <a:cubicBezTo>
                    <a:pt x="28385" y="1984"/>
                    <a:pt x="28321" y="1706"/>
                    <a:pt x="28230" y="1436"/>
                  </a:cubicBezTo>
                  <a:cubicBezTo>
                    <a:pt x="28068" y="976"/>
                    <a:pt x="27767" y="570"/>
                    <a:pt x="27293" y="232"/>
                  </a:cubicBezTo>
                  <a:cubicBezTo>
                    <a:pt x="27104" y="98"/>
                    <a:pt x="26892" y="5"/>
                    <a:pt x="26599" y="5"/>
                  </a:cubicBezTo>
                  <a:cubicBezTo>
                    <a:pt x="26590" y="5"/>
                    <a:pt x="26580" y="5"/>
                    <a:pt x="26570" y="5"/>
                  </a:cubicBezTo>
                  <a:cubicBezTo>
                    <a:pt x="26519" y="6"/>
                    <a:pt x="26469" y="7"/>
                    <a:pt x="26419" y="7"/>
                  </a:cubicBezTo>
                  <a:cubicBezTo>
                    <a:pt x="26202" y="7"/>
                    <a:pt x="25986" y="1"/>
                    <a:pt x="25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75;p29">
              <a:extLst>
                <a:ext uri="{FF2B5EF4-FFF2-40B4-BE49-F238E27FC236}">
                  <a16:creationId xmlns:a16="http://schemas.microsoft.com/office/drawing/2014/main" id="{BDCFB5AA-61F6-60FD-80B5-EBC480B3A648}"/>
                </a:ext>
              </a:extLst>
            </p:cNvPr>
            <p:cNvSpPr txBox="1"/>
            <p:nvPr/>
          </p:nvSpPr>
          <p:spPr>
            <a:xfrm flipH="1">
              <a:off x="848072" y="2688979"/>
              <a:ext cx="3164338" cy="1103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400" b="1" spc="600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Denk One"/>
                  <a:sym typeface="Denk One"/>
                </a:rPr>
                <a:t>称赞</a:t>
              </a:r>
              <a:endParaRPr lang="en-US" altLang="zh-TW" sz="24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Denk One"/>
                <a:sym typeface="Denk One"/>
              </a:endParaRPr>
            </a:p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spc="600" dirty="0" err="1">
                  <a:solidFill>
                    <a:schemeClr val="bg2"/>
                  </a:solidFill>
                  <a:latin typeface="Denk One"/>
                  <a:ea typeface="Microsoft YaHei" panose="020B0503020204020204" pitchFamily="34" charset="-122"/>
                  <a:cs typeface="Denk One"/>
                  <a:sym typeface="Denk One"/>
                </a:rPr>
                <a:t>Chēngzàn</a:t>
              </a:r>
              <a:endParaRPr sz="1800" b="1" spc="600" dirty="0">
                <a:solidFill>
                  <a:schemeClr val="bg2"/>
                </a:solidFill>
                <a:latin typeface="Denk One"/>
                <a:ea typeface="Microsoft YaHei" panose="020B0503020204020204" pitchFamily="34" charset="-122"/>
                <a:cs typeface="Denk One"/>
                <a:sym typeface="Denk One"/>
              </a:endParaRPr>
            </a:p>
          </p:txBody>
        </p:sp>
      </p:grpSp>
      <p:sp>
        <p:nvSpPr>
          <p:cNvPr id="13" name="Google Shape;775;p29">
            <a:extLst>
              <a:ext uri="{FF2B5EF4-FFF2-40B4-BE49-F238E27FC236}">
                <a16:creationId xmlns:a16="http://schemas.microsoft.com/office/drawing/2014/main" id="{62E9E6A2-C7EA-880B-8422-059FFE54240F}"/>
              </a:ext>
            </a:extLst>
          </p:cNvPr>
          <p:cNvSpPr txBox="1"/>
          <p:nvPr/>
        </p:nvSpPr>
        <p:spPr>
          <a:xfrm>
            <a:off x="4637929" y="2598858"/>
            <a:ext cx="3541694" cy="123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spc="600" dirty="0">
                <a:solidFill>
                  <a:schemeClr val="bg2"/>
                </a:solidFill>
                <a:latin typeface="Denk One"/>
                <a:ea typeface="Microsoft YaHei" panose="020B0503020204020204" pitchFamily="34" charset="-122"/>
                <a:cs typeface="Denk One"/>
                <a:sym typeface="Denk One"/>
              </a:rPr>
              <a:t>开玩笑</a:t>
            </a:r>
            <a:r>
              <a:rPr lang="en-US" altLang="zh-TW" sz="2400" b="1" spc="600" dirty="0">
                <a:solidFill>
                  <a:schemeClr val="bg2"/>
                </a:solidFill>
                <a:latin typeface="Denk One"/>
                <a:ea typeface="Microsoft YaHei" panose="020B0503020204020204" pitchFamily="34" charset="-122"/>
                <a:cs typeface="Denk One"/>
                <a:sym typeface="Denk One"/>
              </a:rPr>
              <a:t>!</a:t>
            </a:r>
            <a:r>
              <a:rPr lang="zh-TW" altLang="en-US" sz="2400" b="1" spc="600" dirty="0">
                <a:solidFill>
                  <a:schemeClr val="bg2"/>
                </a:solidFill>
                <a:latin typeface="Denk One"/>
                <a:ea typeface="Microsoft YaHei" panose="020B0503020204020204" pitchFamily="34" charset="-122"/>
                <a:cs typeface="Denk One"/>
                <a:sym typeface="Denk One"/>
              </a:rPr>
              <a:t>我</a:t>
            </a:r>
            <a:r>
              <a:rPr lang="en-US" altLang="zh-TW" sz="2400" b="1" spc="600" dirty="0">
                <a:solidFill>
                  <a:schemeClr val="bg2"/>
                </a:solidFill>
                <a:latin typeface="Denk One"/>
                <a:ea typeface="Microsoft YaHei" panose="020B0503020204020204" pitchFamily="34" charset="-122"/>
                <a:cs typeface="Denk One"/>
                <a:sym typeface="Denk One"/>
              </a:rPr>
              <a:t>......</a:t>
            </a:r>
            <a:endParaRPr sz="2400" b="1" spc="600" dirty="0">
              <a:solidFill>
                <a:schemeClr val="bg2"/>
              </a:solidFill>
              <a:latin typeface="Denk One"/>
              <a:ea typeface="Microsoft YaHei" panose="020B0503020204020204" pitchFamily="34" charset="-122"/>
              <a:cs typeface="Denk One"/>
              <a:sym typeface="Denk One"/>
            </a:endParaRPr>
          </a:p>
        </p:txBody>
      </p:sp>
    </p:spTree>
    <p:extLst>
      <p:ext uri="{BB962C8B-B14F-4D97-AF65-F5344CB8AC3E}">
        <p14:creationId xmlns:p14="http://schemas.microsoft.com/office/powerpoint/2010/main" val="21210288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开玩笑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Google Shape;776;p29">
            <a:extLst>
              <a:ext uri="{FF2B5EF4-FFF2-40B4-BE49-F238E27FC236}">
                <a16:creationId xmlns:a16="http://schemas.microsoft.com/office/drawing/2014/main" id="{1FB39418-74CD-C272-5C97-18D9B5DCA56D}"/>
              </a:ext>
            </a:extLst>
          </p:cNvPr>
          <p:cNvSpPr/>
          <p:nvPr/>
        </p:nvSpPr>
        <p:spPr>
          <a:xfrm rot="-264168" flipH="1">
            <a:off x="885006" y="2330544"/>
            <a:ext cx="2581397" cy="1078266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EF503C0-F09E-5EB7-86CF-90838F4A933B}"/>
              </a:ext>
            </a:extLst>
          </p:cNvPr>
          <p:cNvGrpSpPr/>
          <p:nvPr/>
        </p:nvGrpSpPr>
        <p:grpSpPr>
          <a:xfrm>
            <a:off x="512146" y="1864671"/>
            <a:ext cx="3541694" cy="1468375"/>
            <a:chOff x="848072" y="2644029"/>
            <a:chExt cx="3164338" cy="1311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Google Shape;834;p29">
              <a:extLst>
                <a:ext uri="{FF2B5EF4-FFF2-40B4-BE49-F238E27FC236}">
                  <a16:creationId xmlns:a16="http://schemas.microsoft.com/office/drawing/2014/main" id="{839C63BF-D55A-7E23-5066-E897E085DEBF}"/>
                </a:ext>
              </a:extLst>
            </p:cNvPr>
            <p:cNvSpPr/>
            <p:nvPr/>
          </p:nvSpPr>
          <p:spPr>
            <a:xfrm rot="-264168" flipH="1">
              <a:off x="870036" y="2644029"/>
              <a:ext cx="3140783" cy="1311925"/>
            </a:xfrm>
            <a:custGeom>
              <a:avLst/>
              <a:gdLst/>
              <a:ahLst/>
              <a:cxnLst/>
              <a:rect l="l" t="t" r="r" b="b"/>
              <a:pathLst>
                <a:path w="29295" h="15681" extrusionOk="0">
                  <a:moveTo>
                    <a:pt x="25769" y="1"/>
                  </a:moveTo>
                  <a:cubicBezTo>
                    <a:pt x="25603" y="1"/>
                    <a:pt x="25437" y="4"/>
                    <a:pt x="25271" y="16"/>
                  </a:cubicBezTo>
                  <a:cubicBezTo>
                    <a:pt x="24463" y="73"/>
                    <a:pt x="23652" y="147"/>
                    <a:pt x="22843" y="239"/>
                  </a:cubicBezTo>
                  <a:cubicBezTo>
                    <a:pt x="21731" y="364"/>
                    <a:pt x="20622" y="513"/>
                    <a:pt x="19513" y="651"/>
                  </a:cubicBezTo>
                  <a:cubicBezTo>
                    <a:pt x="19081" y="706"/>
                    <a:pt x="18651" y="763"/>
                    <a:pt x="18218" y="814"/>
                  </a:cubicBezTo>
                  <a:cubicBezTo>
                    <a:pt x="17711" y="875"/>
                    <a:pt x="17204" y="932"/>
                    <a:pt x="16697" y="979"/>
                  </a:cubicBezTo>
                  <a:cubicBezTo>
                    <a:pt x="15621" y="1081"/>
                    <a:pt x="14546" y="1199"/>
                    <a:pt x="13471" y="1260"/>
                  </a:cubicBezTo>
                  <a:cubicBezTo>
                    <a:pt x="12410" y="1321"/>
                    <a:pt x="11358" y="1422"/>
                    <a:pt x="10303" y="1554"/>
                  </a:cubicBezTo>
                  <a:cubicBezTo>
                    <a:pt x="9366" y="1672"/>
                    <a:pt x="8437" y="1835"/>
                    <a:pt x="7507" y="2004"/>
                  </a:cubicBezTo>
                  <a:cubicBezTo>
                    <a:pt x="7118" y="2078"/>
                    <a:pt x="6719" y="2098"/>
                    <a:pt x="6327" y="2159"/>
                  </a:cubicBezTo>
                  <a:cubicBezTo>
                    <a:pt x="5651" y="2264"/>
                    <a:pt x="4974" y="2325"/>
                    <a:pt x="4295" y="2373"/>
                  </a:cubicBezTo>
                  <a:cubicBezTo>
                    <a:pt x="4183" y="2379"/>
                    <a:pt x="4068" y="2393"/>
                    <a:pt x="3960" y="2416"/>
                  </a:cubicBezTo>
                  <a:cubicBezTo>
                    <a:pt x="3270" y="2588"/>
                    <a:pt x="2580" y="2761"/>
                    <a:pt x="1890" y="2937"/>
                  </a:cubicBezTo>
                  <a:cubicBezTo>
                    <a:pt x="1403" y="3059"/>
                    <a:pt x="995" y="3251"/>
                    <a:pt x="731" y="3573"/>
                  </a:cubicBezTo>
                  <a:cubicBezTo>
                    <a:pt x="511" y="3840"/>
                    <a:pt x="261" y="4107"/>
                    <a:pt x="180" y="4404"/>
                  </a:cubicBezTo>
                  <a:cubicBezTo>
                    <a:pt x="92" y="4723"/>
                    <a:pt x="17" y="5043"/>
                    <a:pt x="58" y="5368"/>
                  </a:cubicBezTo>
                  <a:cubicBezTo>
                    <a:pt x="78" y="5544"/>
                    <a:pt x="44" y="5726"/>
                    <a:pt x="38" y="5906"/>
                  </a:cubicBezTo>
                  <a:cubicBezTo>
                    <a:pt x="24" y="6240"/>
                    <a:pt x="4" y="6575"/>
                    <a:pt x="4" y="6910"/>
                  </a:cubicBezTo>
                  <a:cubicBezTo>
                    <a:pt x="0" y="7231"/>
                    <a:pt x="21" y="7552"/>
                    <a:pt x="35" y="7870"/>
                  </a:cubicBezTo>
                  <a:cubicBezTo>
                    <a:pt x="61" y="8370"/>
                    <a:pt x="78" y="8871"/>
                    <a:pt x="119" y="9368"/>
                  </a:cubicBezTo>
                  <a:cubicBezTo>
                    <a:pt x="177" y="10021"/>
                    <a:pt x="288" y="10667"/>
                    <a:pt x="308" y="11319"/>
                  </a:cubicBezTo>
                  <a:cubicBezTo>
                    <a:pt x="328" y="11989"/>
                    <a:pt x="400" y="12647"/>
                    <a:pt x="551" y="13300"/>
                  </a:cubicBezTo>
                  <a:cubicBezTo>
                    <a:pt x="653" y="13740"/>
                    <a:pt x="805" y="14166"/>
                    <a:pt x="1093" y="14558"/>
                  </a:cubicBezTo>
                  <a:cubicBezTo>
                    <a:pt x="1502" y="15116"/>
                    <a:pt x="2144" y="15458"/>
                    <a:pt x="3047" y="15589"/>
                  </a:cubicBezTo>
                  <a:cubicBezTo>
                    <a:pt x="3496" y="15654"/>
                    <a:pt x="3952" y="15681"/>
                    <a:pt x="4412" y="15681"/>
                  </a:cubicBezTo>
                  <a:cubicBezTo>
                    <a:pt x="4908" y="15681"/>
                    <a:pt x="5408" y="15650"/>
                    <a:pt x="5907" y="15603"/>
                  </a:cubicBezTo>
                  <a:cubicBezTo>
                    <a:pt x="7206" y="15478"/>
                    <a:pt x="8504" y="15329"/>
                    <a:pt x="9805" y="15200"/>
                  </a:cubicBezTo>
                  <a:cubicBezTo>
                    <a:pt x="11013" y="15085"/>
                    <a:pt x="12213" y="14943"/>
                    <a:pt x="13413" y="14768"/>
                  </a:cubicBezTo>
                  <a:cubicBezTo>
                    <a:pt x="14181" y="14656"/>
                    <a:pt x="14952" y="14568"/>
                    <a:pt x="15723" y="14481"/>
                  </a:cubicBezTo>
                  <a:cubicBezTo>
                    <a:pt x="16890" y="14345"/>
                    <a:pt x="18056" y="14220"/>
                    <a:pt x="19212" y="14010"/>
                  </a:cubicBezTo>
                  <a:cubicBezTo>
                    <a:pt x="19473" y="13963"/>
                    <a:pt x="19736" y="13922"/>
                    <a:pt x="19997" y="13899"/>
                  </a:cubicBezTo>
                  <a:cubicBezTo>
                    <a:pt x="20041" y="13895"/>
                    <a:pt x="20085" y="13893"/>
                    <a:pt x="20128" y="13893"/>
                  </a:cubicBezTo>
                  <a:cubicBezTo>
                    <a:pt x="20306" y="13893"/>
                    <a:pt x="20467" y="13930"/>
                    <a:pt x="20595" y="14034"/>
                  </a:cubicBezTo>
                  <a:cubicBezTo>
                    <a:pt x="20849" y="14240"/>
                    <a:pt x="21136" y="14426"/>
                    <a:pt x="21389" y="14632"/>
                  </a:cubicBezTo>
                  <a:cubicBezTo>
                    <a:pt x="21586" y="14795"/>
                    <a:pt x="21809" y="14933"/>
                    <a:pt x="21961" y="15122"/>
                  </a:cubicBezTo>
                  <a:cubicBezTo>
                    <a:pt x="22083" y="15282"/>
                    <a:pt x="22258" y="15427"/>
                    <a:pt x="22502" y="15559"/>
                  </a:cubicBezTo>
                  <a:cubicBezTo>
                    <a:pt x="22509" y="15491"/>
                    <a:pt x="22522" y="15458"/>
                    <a:pt x="22512" y="15427"/>
                  </a:cubicBezTo>
                  <a:cubicBezTo>
                    <a:pt x="22367" y="14899"/>
                    <a:pt x="22360" y="14362"/>
                    <a:pt x="22367" y="13821"/>
                  </a:cubicBezTo>
                  <a:cubicBezTo>
                    <a:pt x="22374" y="13487"/>
                    <a:pt x="22539" y="13351"/>
                    <a:pt x="23016" y="13256"/>
                  </a:cubicBezTo>
                  <a:cubicBezTo>
                    <a:pt x="23107" y="13239"/>
                    <a:pt x="23205" y="13233"/>
                    <a:pt x="23296" y="13219"/>
                  </a:cubicBezTo>
                  <a:cubicBezTo>
                    <a:pt x="24023" y="13094"/>
                    <a:pt x="24750" y="12966"/>
                    <a:pt x="25477" y="12844"/>
                  </a:cubicBezTo>
                  <a:cubicBezTo>
                    <a:pt x="26201" y="12719"/>
                    <a:pt x="26924" y="12570"/>
                    <a:pt x="27658" y="12485"/>
                  </a:cubicBezTo>
                  <a:cubicBezTo>
                    <a:pt x="28051" y="12441"/>
                    <a:pt x="28341" y="12333"/>
                    <a:pt x="28581" y="12127"/>
                  </a:cubicBezTo>
                  <a:cubicBezTo>
                    <a:pt x="28689" y="12032"/>
                    <a:pt x="28791" y="11931"/>
                    <a:pt x="28872" y="11826"/>
                  </a:cubicBezTo>
                  <a:cubicBezTo>
                    <a:pt x="29136" y="11474"/>
                    <a:pt x="29281" y="11113"/>
                    <a:pt x="29281" y="10731"/>
                  </a:cubicBezTo>
                  <a:cubicBezTo>
                    <a:pt x="29285" y="9855"/>
                    <a:pt x="29295" y="8983"/>
                    <a:pt x="29295" y="8106"/>
                  </a:cubicBezTo>
                  <a:cubicBezTo>
                    <a:pt x="29295" y="7850"/>
                    <a:pt x="29268" y="7596"/>
                    <a:pt x="29240" y="7340"/>
                  </a:cubicBezTo>
                  <a:cubicBezTo>
                    <a:pt x="29176" y="6690"/>
                    <a:pt x="29095" y="6044"/>
                    <a:pt x="29028" y="5395"/>
                  </a:cubicBezTo>
                  <a:cubicBezTo>
                    <a:pt x="28967" y="4783"/>
                    <a:pt x="28855" y="4178"/>
                    <a:pt x="28713" y="3579"/>
                  </a:cubicBezTo>
                  <a:cubicBezTo>
                    <a:pt x="28608" y="3140"/>
                    <a:pt x="28541" y="2697"/>
                    <a:pt x="28446" y="2257"/>
                  </a:cubicBezTo>
                  <a:cubicBezTo>
                    <a:pt x="28385" y="1984"/>
                    <a:pt x="28321" y="1706"/>
                    <a:pt x="28230" y="1436"/>
                  </a:cubicBezTo>
                  <a:cubicBezTo>
                    <a:pt x="28068" y="976"/>
                    <a:pt x="27767" y="570"/>
                    <a:pt x="27293" y="232"/>
                  </a:cubicBezTo>
                  <a:cubicBezTo>
                    <a:pt x="27104" y="98"/>
                    <a:pt x="26892" y="5"/>
                    <a:pt x="26599" y="5"/>
                  </a:cubicBezTo>
                  <a:cubicBezTo>
                    <a:pt x="26590" y="5"/>
                    <a:pt x="26580" y="5"/>
                    <a:pt x="26570" y="5"/>
                  </a:cubicBezTo>
                  <a:cubicBezTo>
                    <a:pt x="26519" y="6"/>
                    <a:pt x="26469" y="7"/>
                    <a:pt x="26419" y="7"/>
                  </a:cubicBezTo>
                  <a:cubicBezTo>
                    <a:pt x="26202" y="7"/>
                    <a:pt x="25986" y="1"/>
                    <a:pt x="25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6" name="Google Shape;775;p29">
              <a:extLst>
                <a:ext uri="{FF2B5EF4-FFF2-40B4-BE49-F238E27FC236}">
                  <a16:creationId xmlns:a16="http://schemas.microsoft.com/office/drawing/2014/main" id="{D3C86E6B-5E13-1F14-0353-BC93B4A5535F}"/>
                </a:ext>
              </a:extLst>
            </p:cNvPr>
            <p:cNvSpPr txBox="1"/>
            <p:nvPr/>
          </p:nvSpPr>
          <p:spPr>
            <a:xfrm flipH="1">
              <a:off x="848072" y="2688979"/>
              <a:ext cx="3164338" cy="1103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400" b="1" spc="600" dirty="0">
                  <a:solidFill>
                    <a:schemeClr val="bg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Denk One"/>
                  <a:sym typeface="Denk One"/>
                </a:rPr>
                <a:t>你英文很好！</a:t>
              </a:r>
              <a:endParaRPr sz="1800" b="1" spc="600" dirty="0">
                <a:solidFill>
                  <a:schemeClr val="bg2"/>
                </a:solidFill>
                <a:latin typeface="Denk One"/>
                <a:ea typeface="Microsoft YaHei" panose="020B0503020204020204" pitchFamily="34" charset="-122"/>
                <a:cs typeface="Denk One"/>
                <a:sym typeface="Denk One"/>
              </a:endParaRPr>
            </a:p>
          </p:txBody>
        </p:sp>
      </p:grpSp>
      <p:sp>
        <p:nvSpPr>
          <p:cNvPr id="7" name="Google Shape;834;p29">
            <a:extLst>
              <a:ext uri="{FF2B5EF4-FFF2-40B4-BE49-F238E27FC236}">
                <a16:creationId xmlns:a16="http://schemas.microsoft.com/office/drawing/2014/main" id="{A8C4AE37-4737-449B-A0F0-C7FDE01ECCEB}"/>
              </a:ext>
            </a:extLst>
          </p:cNvPr>
          <p:cNvSpPr/>
          <p:nvPr/>
        </p:nvSpPr>
        <p:spPr>
          <a:xfrm rot="264168">
            <a:off x="4403400" y="2439271"/>
            <a:ext cx="4010752" cy="1675316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75;p29">
            <a:extLst>
              <a:ext uri="{FF2B5EF4-FFF2-40B4-BE49-F238E27FC236}">
                <a16:creationId xmlns:a16="http://schemas.microsoft.com/office/drawing/2014/main" id="{A2AD09E7-FF79-A5B4-DE5B-8DEE6AB3C494}"/>
              </a:ext>
            </a:extLst>
          </p:cNvPr>
          <p:cNvSpPr txBox="1"/>
          <p:nvPr/>
        </p:nvSpPr>
        <p:spPr>
          <a:xfrm>
            <a:off x="4690247" y="2654272"/>
            <a:ext cx="3541694" cy="123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spc="600" dirty="0">
                <a:solidFill>
                  <a:schemeClr val="bg2"/>
                </a:solidFill>
                <a:latin typeface="Denk One"/>
                <a:ea typeface="Microsoft YaHei" panose="020B0503020204020204" pitchFamily="34" charset="-122"/>
                <a:cs typeface="Denk One"/>
                <a:sym typeface="Denk One"/>
              </a:rPr>
              <a:t>开玩笑！我学了十五年英文了。</a:t>
            </a:r>
            <a:endParaRPr sz="2400" b="1" spc="600" dirty="0">
              <a:solidFill>
                <a:schemeClr val="bg2"/>
              </a:solidFill>
              <a:latin typeface="Denk One"/>
              <a:ea typeface="Microsoft YaHei" panose="020B0503020204020204" pitchFamily="34" charset="-122"/>
              <a:cs typeface="Denk One"/>
              <a:sym typeface="Denk One"/>
            </a:endParaRPr>
          </a:p>
        </p:txBody>
      </p:sp>
    </p:spTree>
    <p:extLst>
      <p:ext uri="{BB962C8B-B14F-4D97-AF65-F5344CB8AC3E}">
        <p14:creationId xmlns:p14="http://schemas.microsoft.com/office/powerpoint/2010/main" val="368278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825642" y="2156252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从</a:t>
            </a:r>
            <a:r>
              <a:rPr lang="zh-CN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来</a:t>
            </a:r>
          </a:p>
        </p:txBody>
      </p:sp>
    </p:spTree>
    <p:extLst>
      <p:ext uri="{BB962C8B-B14F-4D97-AF65-F5344CB8AC3E}">
        <p14:creationId xmlns:p14="http://schemas.microsoft.com/office/powerpoint/2010/main" val="15044980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从来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55789" y="1510537"/>
            <a:ext cx="6032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我</a:t>
            </a:r>
            <a:r>
              <a:rPr lang="zh-CN" altLang="en-US" sz="3200" dirty="0">
                <a:solidFill>
                  <a:schemeClr val="accent1"/>
                </a:solidFill>
              </a:rPr>
              <a:t>从来</a:t>
            </a:r>
            <a:r>
              <a:rPr lang="zh-CN" altLang="en-US" sz="3200" dirty="0">
                <a:solidFill>
                  <a:schemeClr val="bg2"/>
                </a:solidFill>
              </a:rPr>
              <a:t>没有去过其他国家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AEFB8D1-F1A8-6BE4-B840-32085F76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31" y="2571750"/>
            <a:ext cx="2201538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2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5434075" y="2830346"/>
            <a:ext cx="1877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chemeClr val="bg2"/>
                </a:solidFill>
              </a:rPr>
              <a:t>他们</a:t>
            </a:r>
            <a:r>
              <a:rPr lang="zh-CN" altLang="en-US" sz="4000" spc="0" dirty="0">
                <a:solidFill>
                  <a:schemeClr val="accent1"/>
                </a:solidFill>
              </a:rPr>
              <a:t>俩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B84DFD4-6985-10BB-7F79-425B508B58BD}"/>
              </a:ext>
            </a:extLst>
          </p:cNvPr>
          <p:cNvGrpSpPr/>
          <p:nvPr/>
        </p:nvGrpSpPr>
        <p:grpSpPr>
          <a:xfrm>
            <a:off x="1234140" y="1417403"/>
            <a:ext cx="2458518" cy="3386886"/>
            <a:chOff x="1338085" y="1084300"/>
            <a:chExt cx="2458518" cy="3386886"/>
          </a:xfrm>
        </p:grpSpPr>
        <p:pic>
          <p:nvPicPr>
            <p:cNvPr id="7" name="Picture 4" descr="千珊粵劇工作坊《白蛇傳》 | art-mate.net">
              <a:extLst>
                <a:ext uri="{FF2B5EF4-FFF2-40B4-BE49-F238E27FC236}">
                  <a16:creationId xmlns:a16="http://schemas.microsoft.com/office/drawing/2014/main" id="{0F4A1A04-A95F-4412-F536-52DF30420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352" y="1231186"/>
              <a:ext cx="2096251" cy="324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圓形: 空心 7">
              <a:extLst>
                <a:ext uri="{FF2B5EF4-FFF2-40B4-BE49-F238E27FC236}">
                  <a16:creationId xmlns:a16="http://schemas.microsoft.com/office/drawing/2014/main" id="{2443B62F-586E-B377-DCE8-C0B0F6E9E577}"/>
                </a:ext>
              </a:extLst>
            </p:cNvPr>
            <p:cNvSpPr/>
            <p:nvPr/>
          </p:nvSpPr>
          <p:spPr>
            <a:xfrm>
              <a:off x="1338085" y="1084300"/>
              <a:ext cx="2169123" cy="2638999"/>
            </a:xfrm>
            <a:custGeom>
              <a:avLst/>
              <a:gdLst>
                <a:gd name="connsiteX0" fmla="*/ 0 w 2169123"/>
                <a:gd name="connsiteY0" fmla="*/ 1319500 h 2638999"/>
                <a:gd name="connsiteX1" fmla="*/ 1084562 w 2169123"/>
                <a:gd name="connsiteY1" fmla="*/ 0 h 2638999"/>
                <a:gd name="connsiteX2" fmla="*/ 2169124 w 2169123"/>
                <a:gd name="connsiteY2" fmla="*/ 1319500 h 2638999"/>
                <a:gd name="connsiteX3" fmla="*/ 1084562 w 2169123"/>
                <a:gd name="connsiteY3" fmla="*/ 2639000 h 2638999"/>
                <a:gd name="connsiteX4" fmla="*/ 0 w 2169123"/>
                <a:gd name="connsiteY4" fmla="*/ 1319500 h 2638999"/>
                <a:gd name="connsiteX5" fmla="*/ 29457 w 2169123"/>
                <a:gd name="connsiteY5" fmla="*/ 1319500 h 2638999"/>
                <a:gd name="connsiteX6" fmla="*/ 1084562 w 2169123"/>
                <a:gd name="connsiteY6" fmla="*/ 2609543 h 2638999"/>
                <a:gd name="connsiteX7" fmla="*/ 2139667 w 2169123"/>
                <a:gd name="connsiteY7" fmla="*/ 1319500 h 2638999"/>
                <a:gd name="connsiteX8" fmla="*/ 1084562 w 2169123"/>
                <a:gd name="connsiteY8" fmla="*/ 29457 h 2638999"/>
                <a:gd name="connsiteX9" fmla="*/ 29457 w 2169123"/>
                <a:gd name="connsiteY9" fmla="*/ 1319500 h 26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9123" h="2638999" fill="none" extrusionOk="0">
                  <a:moveTo>
                    <a:pt x="0" y="1319500"/>
                  </a:moveTo>
                  <a:cubicBezTo>
                    <a:pt x="-21181" y="669282"/>
                    <a:pt x="475838" y="51993"/>
                    <a:pt x="1084562" y="0"/>
                  </a:cubicBezTo>
                  <a:cubicBezTo>
                    <a:pt x="1580538" y="-90385"/>
                    <a:pt x="2162483" y="576754"/>
                    <a:pt x="2169124" y="1319500"/>
                  </a:cubicBezTo>
                  <a:cubicBezTo>
                    <a:pt x="2276197" y="2087261"/>
                    <a:pt x="1646113" y="2565919"/>
                    <a:pt x="1084562" y="2639000"/>
                  </a:cubicBezTo>
                  <a:cubicBezTo>
                    <a:pt x="481647" y="2653271"/>
                    <a:pt x="50416" y="2064211"/>
                    <a:pt x="0" y="1319500"/>
                  </a:cubicBezTo>
                  <a:close/>
                  <a:moveTo>
                    <a:pt x="29457" y="1319500"/>
                  </a:moveTo>
                  <a:cubicBezTo>
                    <a:pt x="-17773" y="1962867"/>
                    <a:pt x="513219" y="2629916"/>
                    <a:pt x="1084562" y="2609543"/>
                  </a:cubicBezTo>
                  <a:cubicBezTo>
                    <a:pt x="1600363" y="2515610"/>
                    <a:pt x="2062477" y="1918988"/>
                    <a:pt x="2139667" y="1319500"/>
                  </a:cubicBezTo>
                  <a:cubicBezTo>
                    <a:pt x="2061830" y="523323"/>
                    <a:pt x="1762553" y="-15600"/>
                    <a:pt x="1084562" y="29457"/>
                  </a:cubicBezTo>
                  <a:cubicBezTo>
                    <a:pt x="394640" y="59102"/>
                    <a:pt x="105964" y="592226"/>
                    <a:pt x="29457" y="1319500"/>
                  </a:cubicBezTo>
                  <a:close/>
                </a:path>
                <a:path w="2169123" h="2638999" stroke="0" extrusionOk="0">
                  <a:moveTo>
                    <a:pt x="0" y="1319500"/>
                  </a:moveTo>
                  <a:cubicBezTo>
                    <a:pt x="-41078" y="526083"/>
                    <a:pt x="526090" y="-82876"/>
                    <a:pt x="1084562" y="0"/>
                  </a:cubicBezTo>
                  <a:cubicBezTo>
                    <a:pt x="1776381" y="55716"/>
                    <a:pt x="2204971" y="592433"/>
                    <a:pt x="2169124" y="1319500"/>
                  </a:cubicBezTo>
                  <a:cubicBezTo>
                    <a:pt x="2182098" y="2028613"/>
                    <a:pt x="1697956" y="2648029"/>
                    <a:pt x="1084562" y="2639000"/>
                  </a:cubicBezTo>
                  <a:cubicBezTo>
                    <a:pt x="388624" y="2674286"/>
                    <a:pt x="-132876" y="1996528"/>
                    <a:pt x="0" y="1319500"/>
                  </a:cubicBezTo>
                  <a:close/>
                  <a:moveTo>
                    <a:pt x="29457" y="1319500"/>
                  </a:moveTo>
                  <a:cubicBezTo>
                    <a:pt x="40372" y="2038759"/>
                    <a:pt x="576309" y="2643553"/>
                    <a:pt x="1084562" y="2609543"/>
                  </a:cubicBezTo>
                  <a:cubicBezTo>
                    <a:pt x="1654399" y="2502335"/>
                    <a:pt x="2053499" y="1946868"/>
                    <a:pt x="2139667" y="1319500"/>
                  </a:cubicBezTo>
                  <a:cubicBezTo>
                    <a:pt x="2056378" y="568605"/>
                    <a:pt x="1632028" y="-30588"/>
                    <a:pt x="1084562" y="29457"/>
                  </a:cubicBezTo>
                  <a:cubicBezTo>
                    <a:pt x="503233" y="116220"/>
                    <a:pt x="69844" y="566116"/>
                    <a:pt x="29457" y="1319500"/>
                  </a:cubicBez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1483775603">
                    <a:prstGeom prst="donut">
                      <a:avLst>
                        <a:gd name="adj" fmla="val 135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0884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从来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5821056-1854-8267-8244-72CCE6087CBB}"/>
              </a:ext>
            </a:extLst>
          </p:cNvPr>
          <p:cNvGrpSpPr/>
          <p:nvPr/>
        </p:nvGrpSpPr>
        <p:grpSpPr>
          <a:xfrm>
            <a:off x="1392283" y="2571750"/>
            <a:ext cx="6359433" cy="720000"/>
            <a:chOff x="1392284" y="1442924"/>
            <a:chExt cx="6359433" cy="720000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B03E50F3-242D-4D39-8713-3111ABC93872}"/>
                </a:ext>
              </a:extLst>
            </p:cNvPr>
            <p:cNvSpPr txBox="1"/>
            <p:nvPr/>
          </p:nvSpPr>
          <p:spPr>
            <a:xfrm>
              <a:off x="1392284" y="1510537"/>
              <a:ext cx="63594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ct val="150000"/>
                </a:lnSpc>
                <a:defRPr sz="3600" b="1" spc="60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200" dirty="0">
                  <a:solidFill>
                    <a:schemeClr val="bg2"/>
                  </a:solidFill>
                </a:rPr>
                <a:t>我</a:t>
              </a:r>
              <a:r>
                <a:rPr lang="zh-CN" altLang="en-US" sz="3200" dirty="0">
                  <a:solidFill>
                    <a:schemeClr val="accent1"/>
                  </a:solidFill>
                </a:rPr>
                <a:t>从来</a:t>
              </a:r>
              <a:r>
                <a:rPr lang="zh-CN" altLang="en-US" sz="3200" dirty="0">
                  <a:solidFill>
                    <a:schemeClr val="bg2"/>
                  </a:solidFill>
                </a:rPr>
                <a:t>不对         </a:t>
              </a:r>
              <a:r>
                <a:rPr lang="zh-CN" altLang="en-US" sz="3200" dirty="0"/>
                <a:t>开玩笑</a:t>
              </a:r>
              <a:r>
                <a:rPr lang="zh-TW" altLang="en-US" sz="3200" spc="0" dirty="0">
                  <a:solidFill>
                    <a:schemeClr val="bg2"/>
                  </a:solidFill>
                </a:rPr>
                <a:t>。</a:t>
              </a:r>
              <a:endParaRPr lang="zh-CN" altLang="en-US" sz="3200" spc="0" dirty="0">
                <a:solidFill>
                  <a:schemeClr val="bg2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7E8C3C9-AAE2-C9C0-8705-D1EB1D1E06F3}"/>
                </a:ext>
              </a:extLst>
            </p:cNvPr>
            <p:cNvSpPr/>
            <p:nvPr/>
          </p:nvSpPr>
          <p:spPr>
            <a:xfrm>
              <a:off x="4101294" y="1442924"/>
              <a:ext cx="1440000" cy="72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17637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从来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5821056-1854-8267-8244-72CCE6087CBB}"/>
              </a:ext>
            </a:extLst>
          </p:cNvPr>
          <p:cNvGrpSpPr/>
          <p:nvPr/>
        </p:nvGrpSpPr>
        <p:grpSpPr>
          <a:xfrm>
            <a:off x="1392283" y="1951264"/>
            <a:ext cx="6359433" cy="720000"/>
            <a:chOff x="1392284" y="1442924"/>
            <a:chExt cx="6359433" cy="720000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B03E50F3-242D-4D39-8713-3111ABC93872}"/>
                </a:ext>
              </a:extLst>
            </p:cNvPr>
            <p:cNvSpPr txBox="1"/>
            <p:nvPr/>
          </p:nvSpPr>
          <p:spPr>
            <a:xfrm>
              <a:off x="1392284" y="1510537"/>
              <a:ext cx="63594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ct val="150000"/>
                </a:lnSpc>
                <a:defRPr sz="3600" b="1" spc="60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200" dirty="0">
                  <a:solidFill>
                    <a:schemeClr val="bg2"/>
                  </a:solidFill>
                </a:rPr>
                <a:t>我</a:t>
              </a:r>
              <a:r>
                <a:rPr lang="zh-CN" altLang="en-US" sz="3200" dirty="0">
                  <a:solidFill>
                    <a:schemeClr val="accent1"/>
                  </a:solidFill>
                </a:rPr>
                <a:t>从来</a:t>
              </a:r>
              <a:r>
                <a:rPr lang="zh-CN" altLang="en-US" sz="3200" dirty="0">
                  <a:solidFill>
                    <a:schemeClr val="bg2"/>
                  </a:solidFill>
                </a:rPr>
                <a:t>不对         </a:t>
              </a:r>
              <a:r>
                <a:rPr lang="zh-CN" altLang="en-US" sz="3200" dirty="0"/>
                <a:t>开玩笑</a:t>
              </a:r>
              <a:r>
                <a:rPr lang="zh-TW" altLang="en-US" sz="3200" spc="0" dirty="0">
                  <a:solidFill>
                    <a:schemeClr val="bg2"/>
                  </a:solidFill>
                </a:rPr>
                <a:t>。</a:t>
              </a:r>
              <a:endParaRPr lang="zh-CN" altLang="en-US" sz="3200" spc="0" dirty="0">
                <a:solidFill>
                  <a:schemeClr val="bg2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7E8C3C9-AAE2-C9C0-8705-D1EB1D1E06F3}"/>
                </a:ext>
              </a:extLst>
            </p:cNvPr>
            <p:cNvSpPr/>
            <p:nvPr/>
          </p:nvSpPr>
          <p:spPr>
            <a:xfrm>
              <a:off x="4101294" y="1442924"/>
              <a:ext cx="1440000" cy="72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36A043E2-6F94-50AF-20AE-0ADEDB96A250}"/>
              </a:ext>
            </a:extLst>
          </p:cNvPr>
          <p:cNvSpPr/>
          <p:nvPr/>
        </p:nvSpPr>
        <p:spPr>
          <a:xfrm>
            <a:off x="1841499" y="3399454"/>
            <a:ext cx="1440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战</a:t>
            </a:r>
            <a:r>
              <a:rPr lang="zh-TW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争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7C6B30-D675-35AB-C6A5-2D15FDCD0229}"/>
              </a:ext>
            </a:extLst>
          </p:cNvPr>
          <p:cNvSpPr/>
          <p:nvPr/>
        </p:nvSpPr>
        <p:spPr>
          <a:xfrm>
            <a:off x="5492749" y="3399454"/>
            <a:ext cx="1440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比</a:t>
            </a:r>
            <a:r>
              <a:rPr lang="zh-TW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赛</a:t>
            </a:r>
          </a:p>
        </p:txBody>
      </p:sp>
    </p:spTree>
    <p:extLst>
      <p:ext uri="{BB962C8B-B14F-4D97-AF65-F5344CB8AC3E}">
        <p14:creationId xmlns:p14="http://schemas.microsoft.com/office/powerpoint/2010/main" val="33307773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好</a:t>
            </a:r>
          </a:p>
        </p:txBody>
      </p:sp>
    </p:spTree>
    <p:extLst>
      <p:ext uri="{BB962C8B-B14F-4D97-AF65-F5344CB8AC3E}">
        <p14:creationId xmlns:p14="http://schemas.microsoft.com/office/powerpoint/2010/main" val="1547404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最好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555789" y="1595719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天气很冷，</a:t>
            </a:r>
            <a:r>
              <a:rPr lang="zh-CN" altLang="en-US" sz="3200" dirty="0">
                <a:solidFill>
                  <a:schemeClr val="accent1"/>
                </a:solidFill>
              </a:rPr>
              <a:t>最好</a:t>
            </a:r>
            <a:r>
              <a:rPr lang="zh-CN" altLang="en-US" sz="3200" dirty="0">
                <a:solidFill>
                  <a:schemeClr val="bg2"/>
                </a:solidFill>
              </a:rPr>
              <a:t>要穿外套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906240B-EB2E-7918-6673-B64FE9C6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33" y="2512967"/>
            <a:ext cx="2403333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117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2ED3AD3-04AF-009B-2CA8-5995FCA87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31" y="2571750"/>
            <a:ext cx="2201538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最好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497280" y="1595718"/>
            <a:ext cx="6149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想去其他国家</a:t>
            </a:r>
            <a:r>
              <a:rPr lang="zh-CN" altLang="en-US" sz="3200" dirty="0">
                <a:solidFill>
                  <a:schemeClr val="accent1"/>
                </a:solidFill>
              </a:rPr>
              <a:t>最好</a:t>
            </a:r>
            <a:r>
              <a:rPr lang="zh-CN" altLang="en-US" sz="3200" dirty="0">
                <a:solidFill>
                  <a:schemeClr val="bg2"/>
                </a:solidFill>
              </a:rPr>
              <a:t>去哪里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764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B842D04-B87C-C92D-9ED3-EEB5359AB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67" y="2571750"/>
            <a:ext cx="230066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555790" y="1595718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去买东西前</a:t>
            </a:r>
            <a:r>
              <a:rPr lang="zh-CN" altLang="en-US" sz="3200" dirty="0">
                <a:solidFill>
                  <a:schemeClr val="accent1"/>
                </a:solidFill>
              </a:rPr>
              <a:t>最好</a:t>
            </a:r>
            <a:r>
              <a:rPr lang="zh-CN" altLang="en-US" sz="3200" dirty="0">
                <a:solidFill>
                  <a:schemeClr val="bg2"/>
                </a:solidFill>
              </a:rPr>
              <a:t>要带什么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最好</a:t>
            </a:r>
          </a:p>
        </p:txBody>
      </p:sp>
    </p:spTree>
    <p:extLst>
      <p:ext uri="{BB962C8B-B14F-4D97-AF65-F5344CB8AC3E}">
        <p14:creationId xmlns:p14="http://schemas.microsoft.com/office/powerpoint/2010/main" val="19822181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最好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799446" y="1595717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运动前</a:t>
            </a:r>
            <a:r>
              <a:rPr lang="zh-CN" altLang="en-US" sz="3200" dirty="0">
                <a:solidFill>
                  <a:schemeClr val="accent1"/>
                </a:solidFill>
              </a:rPr>
              <a:t>最好</a:t>
            </a:r>
            <a:r>
              <a:rPr lang="zh-CN" altLang="en-US" sz="3200" dirty="0">
                <a:solidFill>
                  <a:schemeClr val="bg2"/>
                </a:solidFill>
              </a:rPr>
              <a:t>要准备什么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F3795F70-ABC3-D41E-4035-8117095D23CD}"/>
              </a:ext>
            </a:extLst>
          </p:cNvPr>
          <p:cNvGrpSpPr/>
          <p:nvPr/>
        </p:nvGrpSpPr>
        <p:grpSpPr>
          <a:xfrm>
            <a:off x="2936207" y="2571750"/>
            <a:ext cx="3271587" cy="2160000"/>
            <a:chOff x="2911721" y="2571750"/>
            <a:chExt cx="3271587" cy="2160000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EC545E96-9771-A27A-64C4-3939BA806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975" y="2571750"/>
              <a:ext cx="1493333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E739A710-CE99-A2B6-E9B9-07C35EC67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721" y="2571750"/>
              <a:ext cx="1550000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70078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最好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043103" y="1595716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上课完</a:t>
            </a:r>
            <a:r>
              <a:rPr lang="zh-CN" altLang="en-US" sz="3200" dirty="0">
                <a:solidFill>
                  <a:schemeClr val="accent1"/>
                </a:solidFill>
              </a:rPr>
              <a:t>最好</a:t>
            </a:r>
            <a:r>
              <a:rPr lang="zh-CN" altLang="en-US" sz="3200" dirty="0">
                <a:solidFill>
                  <a:schemeClr val="bg2"/>
                </a:solidFill>
              </a:rPr>
              <a:t>要做什么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AB37364-F56B-C5B4-A52A-EA252628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4" y="2571750"/>
            <a:ext cx="2313333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576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825642" y="2156252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共</a:t>
            </a:r>
            <a:r>
              <a:rPr lang="zh-CN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同</a:t>
            </a:r>
          </a:p>
        </p:txBody>
      </p:sp>
    </p:spTree>
    <p:extLst>
      <p:ext uri="{BB962C8B-B14F-4D97-AF65-F5344CB8AC3E}">
        <p14:creationId xmlns:p14="http://schemas.microsoft.com/office/powerpoint/2010/main" val="2211447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共同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43103" y="2039430"/>
            <a:ext cx="505779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我跟他都认识李小姐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我们有</a:t>
            </a:r>
            <a:r>
              <a:rPr lang="zh-CN" altLang="en-US" sz="3200" dirty="0">
                <a:solidFill>
                  <a:schemeClr val="accent1"/>
                </a:solidFill>
              </a:rPr>
              <a:t>共同</a:t>
            </a:r>
            <a:r>
              <a:rPr lang="zh-CN" altLang="en-US" sz="3200" dirty="0">
                <a:solidFill>
                  <a:schemeClr val="bg2"/>
                </a:solidFill>
              </a:rPr>
              <a:t>的朋友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04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4663980" y="2891901"/>
            <a:ext cx="3595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他们</a:t>
            </a:r>
            <a:r>
              <a:rPr lang="zh-CN" altLang="en-US" sz="3200" dirty="0">
                <a:solidFill>
                  <a:schemeClr val="accent1"/>
                </a:solidFill>
              </a:rPr>
              <a:t>俩</a:t>
            </a:r>
            <a:r>
              <a:rPr lang="zh-CN" altLang="en-US" sz="3200" dirty="0">
                <a:solidFill>
                  <a:schemeClr val="bg2"/>
                </a:solidFill>
              </a:rPr>
              <a:t>是夫妻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FBB6049-8514-4C42-908A-6D8FA55DADE2}"/>
              </a:ext>
            </a:extLst>
          </p:cNvPr>
          <p:cNvGrpSpPr/>
          <p:nvPr/>
        </p:nvGrpSpPr>
        <p:grpSpPr>
          <a:xfrm>
            <a:off x="1234140" y="1417403"/>
            <a:ext cx="2458518" cy="3386886"/>
            <a:chOff x="1338085" y="1084300"/>
            <a:chExt cx="2458518" cy="3386886"/>
          </a:xfrm>
        </p:grpSpPr>
        <p:pic>
          <p:nvPicPr>
            <p:cNvPr id="5" name="Picture 4" descr="千珊粵劇工作坊《白蛇傳》 | art-mate.net">
              <a:extLst>
                <a:ext uri="{FF2B5EF4-FFF2-40B4-BE49-F238E27FC236}">
                  <a16:creationId xmlns:a16="http://schemas.microsoft.com/office/drawing/2014/main" id="{DF0D0DB2-E53E-2460-E667-E8FDB59B7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352" y="1231186"/>
              <a:ext cx="2096251" cy="324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圓形: 空心 5">
              <a:extLst>
                <a:ext uri="{FF2B5EF4-FFF2-40B4-BE49-F238E27FC236}">
                  <a16:creationId xmlns:a16="http://schemas.microsoft.com/office/drawing/2014/main" id="{5AD4837B-67DF-664C-E8F0-E423F6C42520}"/>
                </a:ext>
              </a:extLst>
            </p:cNvPr>
            <p:cNvSpPr/>
            <p:nvPr/>
          </p:nvSpPr>
          <p:spPr>
            <a:xfrm>
              <a:off x="1338085" y="1084300"/>
              <a:ext cx="2169123" cy="2638999"/>
            </a:xfrm>
            <a:custGeom>
              <a:avLst/>
              <a:gdLst>
                <a:gd name="connsiteX0" fmla="*/ 0 w 2169123"/>
                <a:gd name="connsiteY0" fmla="*/ 1319500 h 2638999"/>
                <a:gd name="connsiteX1" fmla="*/ 1084562 w 2169123"/>
                <a:gd name="connsiteY1" fmla="*/ 0 h 2638999"/>
                <a:gd name="connsiteX2" fmla="*/ 2169124 w 2169123"/>
                <a:gd name="connsiteY2" fmla="*/ 1319500 h 2638999"/>
                <a:gd name="connsiteX3" fmla="*/ 1084562 w 2169123"/>
                <a:gd name="connsiteY3" fmla="*/ 2639000 h 2638999"/>
                <a:gd name="connsiteX4" fmla="*/ 0 w 2169123"/>
                <a:gd name="connsiteY4" fmla="*/ 1319500 h 2638999"/>
                <a:gd name="connsiteX5" fmla="*/ 29457 w 2169123"/>
                <a:gd name="connsiteY5" fmla="*/ 1319500 h 2638999"/>
                <a:gd name="connsiteX6" fmla="*/ 1084562 w 2169123"/>
                <a:gd name="connsiteY6" fmla="*/ 2609543 h 2638999"/>
                <a:gd name="connsiteX7" fmla="*/ 2139667 w 2169123"/>
                <a:gd name="connsiteY7" fmla="*/ 1319500 h 2638999"/>
                <a:gd name="connsiteX8" fmla="*/ 1084562 w 2169123"/>
                <a:gd name="connsiteY8" fmla="*/ 29457 h 2638999"/>
                <a:gd name="connsiteX9" fmla="*/ 29457 w 2169123"/>
                <a:gd name="connsiteY9" fmla="*/ 1319500 h 26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9123" h="2638999" fill="none" extrusionOk="0">
                  <a:moveTo>
                    <a:pt x="0" y="1319500"/>
                  </a:moveTo>
                  <a:cubicBezTo>
                    <a:pt x="-21181" y="669282"/>
                    <a:pt x="475838" y="51993"/>
                    <a:pt x="1084562" y="0"/>
                  </a:cubicBezTo>
                  <a:cubicBezTo>
                    <a:pt x="1580538" y="-90385"/>
                    <a:pt x="2162483" y="576754"/>
                    <a:pt x="2169124" y="1319500"/>
                  </a:cubicBezTo>
                  <a:cubicBezTo>
                    <a:pt x="2276197" y="2087261"/>
                    <a:pt x="1646113" y="2565919"/>
                    <a:pt x="1084562" y="2639000"/>
                  </a:cubicBezTo>
                  <a:cubicBezTo>
                    <a:pt x="481647" y="2653271"/>
                    <a:pt x="50416" y="2064211"/>
                    <a:pt x="0" y="1319500"/>
                  </a:cubicBezTo>
                  <a:close/>
                  <a:moveTo>
                    <a:pt x="29457" y="1319500"/>
                  </a:moveTo>
                  <a:cubicBezTo>
                    <a:pt x="-17773" y="1962867"/>
                    <a:pt x="513219" y="2629916"/>
                    <a:pt x="1084562" y="2609543"/>
                  </a:cubicBezTo>
                  <a:cubicBezTo>
                    <a:pt x="1600363" y="2515610"/>
                    <a:pt x="2062477" y="1918988"/>
                    <a:pt x="2139667" y="1319500"/>
                  </a:cubicBezTo>
                  <a:cubicBezTo>
                    <a:pt x="2061830" y="523323"/>
                    <a:pt x="1762553" y="-15600"/>
                    <a:pt x="1084562" y="29457"/>
                  </a:cubicBezTo>
                  <a:cubicBezTo>
                    <a:pt x="394640" y="59102"/>
                    <a:pt x="105964" y="592226"/>
                    <a:pt x="29457" y="1319500"/>
                  </a:cubicBezTo>
                  <a:close/>
                </a:path>
                <a:path w="2169123" h="2638999" stroke="0" extrusionOk="0">
                  <a:moveTo>
                    <a:pt x="0" y="1319500"/>
                  </a:moveTo>
                  <a:cubicBezTo>
                    <a:pt x="-41078" y="526083"/>
                    <a:pt x="526090" y="-82876"/>
                    <a:pt x="1084562" y="0"/>
                  </a:cubicBezTo>
                  <a:cubicBezTo>
                    <a:pt x="1776381" y="55716"/>
                    <a:pt x="2204971" y="592433"/>
                    <a:pt x="2169124" y="1319500"/>
                  </a:cubicBezTo>
                  <a:cubicBezTo>
                    <a:pt x="2182098" y="2028613"/>
                    <a:pt x="1697956" y="2648029"/>
                    <a:pt x="1084562" y="2639000"/>
                  </a:cubicBezTo>
                  <a:cubicBezTo>
                    <a:pt x="388624" y="2674286"/>
                    <a:pt x="-132876" y="1996528"/>
                    <a:pt x="0" y="1319500"/>
                  </a:cubicBezTo>
                  <a:close/>
                  <a:moveTo>
                    <a:pt x="29457" y="1319500"/>
                  </a:moveTo>
                  <a:cubicBezTo>
                    <a:pt x="40372" y="2038759"/>
                    <a:pt x="576309" y="2643553"/>
                    <a:pt x="1084562" y="2609543"/>
                  </a:cubicBezTo>
                  <a:cubicBezTo>
                    <a:pt x="1654399" y="2502335"/>
                    <a:pt x="2053499" y="1946868"/>
                    <a:pt x="2139667" y="1319500"/>
                  </a:cubicBezTo>
                  <a:cubicBezTo>
                    <a:pt x="2056378" y="568605"/>
                    <a:pt x="1632028" y="-30588"/>
                    <a:pt x="1084562" y="29457"/>
                  </a:cubicBezTo>
                  <a:cubicBezTo>
                    <a:pt x="503233" y="116220"/>
                    <a:pt x="69844" y="566116"/>
                    <a:pt x="29457" y="1319500"/>
                  </a:cubicBezTo>
                  <a:close/>
                </a:path>
              </a:pathLst>
            </a:custGeom>
            <a:solidFill>
              <a:schemeClr val="bg2"/>
            </a:solidFill>
            <a:ln w="317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1483775603">
                    <a:prstGeom prst="donut">
                      <a:avLst>
                        <a:gd name="adj" fmla="val 135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7151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共同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068477" y="2571750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找出你们</a:t>
            </a:r>
            <a:r>
              <a:rPr lang="zh-CN" altLang="en-US" sz="3200" dirty="0">
                <a:solidFill>
                  <a:schemeClr val="accent1"/>
                </a:solidFill>
              </a:rPr>
              <a:t>共同</a:t>
            </a:r>
            <a:r>
              <a:rPr lang="zh-CN" altLang="en-US" sz="3200" dirty="0">
                <a:solidFill>
                  <a:schemeClr val="bg2"/>
                </a:solidFill>
              </a:rPr>
              <a:t>喜欢或讨厌的事</a:t>
            </a:r>
            <a:r>
              <a:rPr lang="zh-CN" altLang="en-US" sz="3200" spc="0" dirty="0">
                <a:solidFill>
                  <a:schemeClr val="bg2"/>
                </a:solidFill>
              </a:rPr>
              <a:t>情</a:t>
            </a:r>
          </a:p>
        </p:txBody>
      </p:sp>
    </p:spTree>
    <p:extLst>
      <p:ext uri="{BB962C8B-B14F-4D97-AF65-F5344CB8AC3E}">
        <p14:creationId xmlns:p14="http://schemas.microsoft.com/office/powerpoint/2010/main" val="1414950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共同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A9A797-01F6-F6BA-36B6-45942AC0C010}"/>
              </a:ext>
            </a:extLst>
          </p:cNvPr>
          <p:cNvSpPr/>
          <p:nvPr/>
        </p:nvSpPr>
        <p:spPr>
          <a:xfrm>
            <a:off x="972000" y="1770650"/>
            <a:ext cx="720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而且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3C53E15-3B74-7862-57DA-FED08F0F0226}"/>
              </a:ext>
            </a:extLst>
          </p:cNvPr>
          <p:cNvSpPr/>
          <p:nvPr/>
        </p:nvSpPr>
        <p:spPr>
          <a:xfrm>
            <a:off x="972000" y="3372850"/>
            <a:ext cx="7200000" cy="90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我们有共同</a:t>
            </a:r>
            <a:r>
              <a:rPr lang="en-US" altLang="zh-CN" sz="32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zh-TW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068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适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合</a:t>
            </a:r>
          </a:p>
        </p:txBody>
      </p:sp>
    </p:spTree>
    <p:extLst>
      <p:ext uri="{BB962C8B-B14F-4D97-AF65-F5344CB8AC3E}">
        <p14:creationId xmlns:p14="http://schemas.microsoft.com/office/powerpoint/2010/main" val="2700441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适合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555785" y="1510537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夏天很热，所以</a:t>
            </a:r>
            <a:r>
              <a:rPr lang="zh-CN" altLang="en-US" sz="3200" dirty="0">
                <a:solidFill>
                  <a:schemeClr val="accent1"/>
                </a:solidFill>
              </a:rPr>
              <a:t>适合</a:t>
            </a:r>
            <a:r>
              <a:rPr lang="zh-CN" altLang="en-US" sz="3200" dirty="0">
                <a:solidFill>
                  <a:schemeClr val="bg2"/>
                </a:solidFill>
              </a:rPr>
              <a:t>吃冰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3257668-B77B-D947-5F1B-F708778A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663" y="2571750"/>
            <a:ext cx="147066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6262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6333047-4403-9CCD-EA98-CB07A1AF9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66" y="2571749"/>
            <a:ext cx="265866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适合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286759" y="1510537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圣诞节</a:t>
            </a:r>
            <a:r>
              <a:rPr lang="zh-CN" altLang="en-US" sz="3200" dirty="0">
                <a:solidFill>
                  <a:schemeClr val="accent1"/>
                </a:solidFill>
              </a:rPr>
              <a:t>适合</a:t>
            </a:r>
            <a:r>
              <a:rPr lang="zh-CN" altLang="en-US" sz="3200" dirty="0">
                <a:solidFill>
                  <a:schemeClr val="bg2"/>
                </a:solidFill>
              </a:rPr>
              <a:t>做什么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4561489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825642" y="2156252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幸</a:t>
            </a:r>
            <a:r>
              <a:rPr lang="zh-CN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福</a:t>
            </a:r>
          </a:p>
        </p:txBody>
      </p:sp>
    </p:spTree>
    <p:extLst>
      <p:ext uri="{BB962C8B-B14F-4D97-AF65-F5344CB8AC3E}">
        <p14:creationId xmlns:p14="http://schemas.microsoft.com/office/powerpoint/2010/main" val="29987932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幸福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6" y="1089100"/>
            <a:ext cx="554510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我觉得有人煮饭给自己</a:t>
            </a:r>
            <a:r>
              <a:rPr lang="zh-CN" altLang="en-US" sz="3200" spc="0" dirty="0">
                <a:solidFill>
                  <a:schemeClr val="bg2"/>
                </a:solidFill>
              </a:rPr>
              <a:t>吃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是很</a:t>
            </a:r>
            <a:r>
              <a:rPr lang="zh-CN" altLang="en-US" sz="3200" dirty="0">
                <a:solidFill>
                  <a:schemeClr val="accent1"/>
                </a:solidFill>
              </a:rPr>
              <a:t>幸福</a:t>
            </a:r>
            <a:r>
              <a:rPr lang="zh-CN" altLang="en-US" sz="3200" dirty="0">
                <a:solidFill>
                  <a:schemeClr val="bg2"/>
                </a:solidFill>
              </a:rPr>
              <a:t>的事情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39FAD97-04C1-EAAE-E104-C745B94E1966}"/>
              </a:ext>
            </a:extLst>
          </p:cNvPr>
          <p:cNvGrpSpPr/>
          <p:nvPr/>
        </p:nvGrpSpPr>
        <p:grpSpPr>
          <a:xfrm>
            <a:off x="2446623" y="2712393"/>
            <a:ext cx="4250755" cy="2160000"/>
            <a:chOff x="2511508" y="1491750"/>
            <a:chExt cx="4250755" cy="2160000"/>
          </a:xfrm>
        </p:grpSpPr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CECD7411-4C21-23CB-5953-61B8FAC96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929" y="1491750"/>
              <a:ext cx="2351334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6">
              <a:extLst>
                <a:ext uri="{FF2B5EF4-FFF2-40B4-BE49-F238E27FC236}">
                  <a16:creationId xmlns:a16="http://schemas.microsoft.com/office/drawing/2014/main" id="{84B7F505-B88E-433A-A56B-E154D9354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508" y="1491750"/>
              <a:ext cx="1571333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31810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幸福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555790" y="1112409"/>
            <a:ext cx="603242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bg2"/>
                </a:solidFill>
              </a:rPr>
              <a:t>夏天的时候</a:t>
            </a:r>
            <a:r>
              <a:rPr lang="zh-CN" altLang="en-US" sz="3200" spc="0" dirty="0">
                <a:solidFill>
                  <a:schemeClr val="bg2"/>
                </a:solidFill>
              </a:rPr>
              <a:t>，</a:t>
            </a:r>
          </a:p>
          <a:p>
            <a:r>
              <a:rPr lang="zh-CN" altLang="en-US" sz="3200" dirty="0">
                <a:solidFill>
                  <a:schemeClr val="bg2"/>
                </a:solidFill>
              </a:rPr>
              <a:t>什么事情会让你觉得</a:t>
            </a:r>
            <a:r>
              <a:rPr lang="zh-CN" altLang="en-US" sz="3200" dirty="0">
                <a:solidFill>
                  <a:schemeClr val="accent1"/>
                </a:solidFill>
              </a:rPr>
              <a:t>幸福</a:t>
            </a:r>
            <a:r>
              <a:rPr lang="zh-CN" altLang="en-US" sz="3200" spc="0" dirty="0">
                <a:solidFill>
                  <a:schemeClr val="bg2"/>
                </a:solidFill>
              </a:rPr>
              <a:t>？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7033AA4-C21F-BC6F-3AB2-41E31072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00" y="2715823"/>
            <a:ext cx="1974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1785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幸福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043103" y="257175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最近觉得</a:t>
            </a:r>
            <a:r>
              <a:rPr lang="zh-CN" altLang="en-US" sz="3200" dirty="0">
                <a:solidFill>
                  <a:schemeClr val="accent1"/>
                </a:solidFill>
              </a:rPr>
              <a:t>幸福</a:t>
            </a:r>
            <a:r>
              <a:rPr lang="zh-CN" altLang="en-US" sz="3200" dirty="0">
                <a:solidFill>
                  <a:schemeClr val="bg2"/>
                </a:solidFill>
              </a:rPr>
              <a:t>的事情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648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活</a:t>
            </a:r>
          </a:p>
        </p:txBody>
      </p:sp>
    </p:spTree>
    <p:extLst>
      <p:ext uri="{BB962C8B-B14F-4D97-AF65-F5344CB8AC3E}">
        <p14:creationId xmlns:p14="http://schemas.microsoft.com/office/powerpoint/2010/main" val="2107511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4" descr="羅密歐與茱麗葉- 浪漫愛情- 電影線上看- MyVideo | 陪你每一刻">
            <a:extLst>
              <a:ext uri="{FF2B5EF4-FFF2-40B4-BE49-F238E27FC236}">
                <a16:creationId xmlns:a16="http://schemas.microsoft.com/office/drawing/2014/main" id="{4C96121A-4BCF-C6CA-48C2-DFCDFBF54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00" y="1395887"/>
            <a:ext cx="2268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6661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生活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2664C90-819E-2153-FCFB-5E2CA15E1956}"/>
              </a:ext>
            </a:extLst>
          </p:cNvPr>
          <p:cNvGrpSpPr/>
          <p:nvPr/>
        </p:nvGrpSpPr>
        <p:grpSpPr>
          <a:xfrm>
            <a:off x="2043103" y="1351297"/>
            <a:ext cx="5057795" cy="923329"/>
            <a:chOff x="1769333" y="1397149"/>
            <a:chExt cx="5057795" cy="923329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BDBE886C-5BC9-09A3-128C-10920FD39407}"/>
                </a:ext>
              </a:extLst>
            </p:cNvPr>
            <p:cNvSpPr txBox="1"/>
            <p:nvPr/>
          </p:nvSpPr>
          <p:spPr>
            <a:xfrm>
              <a:off x="1769333" y="1397149"/>
              <a:ext cx="50577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ct val="150000"/>
                </a:lnSpc>
                <a:defRPr sz="3600" b="1" spc="60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3200" dirty="0">
                  <a:solidFill>
                    <a:schemeClr val="bg2"/>
                  </a:solidFill>
                </a:rPr>
                <a:t>我很喜欢忙碌的</a:t>
              </a:r>
              <a:r>
                <a:rPr lang="zh-CN" altLang="en-US" sz="3200" dirty="0">
                  <a:solidFill>
                    <a:schemeClr val="accent1"/>
                  </a:solidFill>
                </a:rPr>
                <a:t>生活</a:t>
              </a:r>
              <a:r>
                <a:rPr lang="zh-TW" altLang="en-US" sz="3200" spc="0" dirty="0">
                  <a:solidFill>
                    <a:schemeClr val="bg2"/>
                  </a:solidFill>
                </a:rPr>
                <a:t>。</a:t>
              </a:r>
              <a:endParaRPr lang="en-US" altLang="zh-CN" sz="3200" spc="0" dirty="0">
                <a:solidFill>
                  <a:schemeClr val="bg2"/>
                </a:solidFill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E3021BF5-FA71-F29D-8B21-B30394F67A74}"/>
                </a:ext>
              </a:extLst>
            </p:cNvPr>
            <p:cNvSpPr txBox="1"/>
            <p:nvPr/>
          </p:nvSpPr>
          <p:spPr>
            <a:xfrm>
              <a:off x="3698546" y="1981924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600" b="1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en-US" altLang="zh-TW" spc="300" dirty="0" err="1"/>
                <a:t>mángl</a:t>
              </a:r>
              <a:r>
                <a:rPr lang="en-US" altLang="zh-TW" dirty="0" err="1"/>
                <a:t>ù</a:t>
              </a:r>
              <a:endParaRPr lang="zh-TW" altLang="en-US" dirty="0"/>
            </a:p>
          </p:txBody>
        </p:sp>
      </p:grp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0373D68-A521-6255-4A0C-520FB55F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32" y="2645228"/>
            <a:ext cx="2515333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3843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生活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043103" y="257175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分享你在家乡的</a:t>
            </a:r>
            <a:r>
              <a:rPr lang="zh-CN" altLang="en-US" sz="3200" dirty="0">
                <a:solidFill>
                  <a:schemeClr val="accent1"/>
                </a:solidFill>
              </a:rPr>
              <a:t>生活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42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105894" y="2156252"/>
            <a:ext cx="2932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S+</a:t>
            </a:r>
            <a:r>
              <a:rPr lang="zh-CN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刚</a:t>
            </a:r>
            <a:r>
              <a:rPr lang="en-US" altLang="zh-CN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+</a:t>
            </a:r>
            <a:r>
              <a:rPr lang="en-US" altLang="zh-CN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5313423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S+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+V</a:t>
            </a:r>
            <a:endParaRPr lang="zh-CN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774071" y="1575327"/>
            <a:ext cx="3595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我</a:t>
            </a:r>
            <a:r>
              <a:rPr lang="zh-CN" altLang="en-US" sz="3200" dirty="0">
                <a:solidFill>
                  <a:schemeClr val="accent1"/>
                </a:solidFill>
              </a:rPr>
              <a:t>刚</a:t>
            </a:r>
            <a:r>
              <a:rPr lang="zh-CN" altLang="en-US" sz="3200" dirty="0">
                <a:solidFill>
                  <a:schemeClr val="bg2"/>
                </a:solidFill>
              </a:rPr>
              <a:t>吃过早饭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0781C346-4C6C-E7AE-1551-E6F5AE1E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666" y="2571750"/>
            <a:ext cx="185466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9089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3825642" y="2156252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spc="600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刚</a:t>
            </a:r>
            <a:r>
              <a:rPr lang="zh-TW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才</a:t>
            </a:r>
          </a:p>
        </p:txBody>
      </p:sp>
    </p:spTree>
    <p:extLst>
      <p:ext uri="{BB962C8B-B14F-4D97-AF65-F5344CB8AC3E}">
        <p14:creationId xmlns:p14="http://schemas.microsoft.com/office/powerpoint/2010/main" val="17050235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刚才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774072" y="1575326"/>
            <a:ext cx="3595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我</a:t>
            </a:r>
            <a:r>
              <a:rPr lang="zh-CN" altLang="en-US" sz="3200" dirty="0">
                <a:solidFill>
                  <a:schemeClr val="accent1"/>
                </a:solidFill>
              </a:rPr>
              <a:t>刚才</a:t>
            </a:r>
            <a:r>
              <a:rPr lang="zh-CN" altLang="en-US" sz="3200" dirty="0">
                <a:solidFill>
                  <a:schemeClr val="bg2"/>
                </a:solidFill>
              </a:rPr>
              <a:t>在睡觉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D64173C-93A6-1CBD-93FC-A6E2470B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67" y="2571750"/>
            <a:ext cx="246866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0566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刚才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2774072" y="1575326"/>
            <a:ext cx="3595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刚才</a:t>
            </a:r>
            <a:r>
              <a:rPr lang="zh-CN" altLang="en-US" sz="3200" dirty="0">
                <a:solidFill>
                  <a:schemeClr val="bg2"/>
                </a:solidFill>
              </a:rPr>
              <a:t>我在睡觉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007C523-4ED1-FC7E-BD42-512F86FA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67" y="2571750"/>
            <a:ext cx="246866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7196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A8EA668-6148-A530-8F60-65E9A232D5B9}"/>
              </a:ext>
            </a:extLst>
          </p:cNvPr>
          <p:cNvSpPr txBox="1"/>
          <p:nvPr/>
        </p:nvSpPr>
        <p:spPr>
          <a:xfrm>
            <a:off x="1312133" y="3136200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介绍图片上的人</a:t>
            </a:r>
            <a:r>
              <a:rPr lang="zh-CN" altLang="en-US" dirty="0">
                <a:solidFill>
                  <a:schemeClr val="accent1"/>
                </a:solidFill>
              </a:rPr>
              <a:t>刚</a:t>
            </a:r>
            <a:r>
              <a:rPr lang="zh-CN" altLang="en-US" dirty="0"/>
              <a:t>做了什么</a:t>
            </a:r>
            <a:r>
              <a:rPr lang="zh-TW" altLang="en-US" spc="0" dirty="0"/>
              <a:t>。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1F96FA1-81DE-9FA9-A869-9BB956B1F6ED}"/>
              </a:ext>
            </a:extLst>
          </p:cNvPr>
          <p:cNvGrpSpPr/>
          <p:nvPr/>
        </p:nvGrpSpPr>
        <p:grpSpPr>
          <a:xfrm>
            <a:off x="889860" y="1422526"/>
            <a:ext cx="7364280" cy="900000"/>
            <a:chOff x="972000" y="1859736"/>
            <a:chExt cx="7364280" cy="900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1925D22-3D48-1429-EEE5-B2B4245EFAB9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32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32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32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18B3109-7C34-7D5E-09F9-C72E24817022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32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8436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S+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+V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刚才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79556F2-3F53-6ACF-C19A-ABB61C43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00" y="1543500"/>
            <a:ext cx="2608000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2C48091E-0D2E-7CB8-6D8B-E62AB9DF67E5}"/>
              </a:ext>
            </a:extLst>
          </p:cNvPr>
          <p:cNvGrpSpPr/>
          <p:nvPr/>
        </p:nvGrpSpPr>
        <p:grpSpPr>
          <a:xfrm>
            <a:off x="4513217" y="79103"/>
            <a:ext cx="4550820" cy="556163"/>
            <a:chOff x="972000" y="1859736"/>
            <a:chExt cx="7364280" cy="90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7C0F54A-08EA-E08F-C590-2BA1BF7875AA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3081EC0-A05B-A591-E1F6-BACF3AFCD783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9604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S+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+V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刚才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44B8E-1DA4-A9D6-8380-50C9B4887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78" y="1543500"/>
            <a:ext cx="2996444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3F9AE7EA-3ACB-932B-215D-339FE75D5157}"/>
              </a:ext>
            </a:extLst>
          </p:cNvPr>
          <p:cNvGrpSpPr/>
          <p:nvPr/>
        </p:nvGrpSpPr>
        <p:grpSpPr>
          <a:xfrm>
            <a:off x="4513217" y="79103"/>
            <a:ext cx="4550820" cy="556163"/>
            <a:chOff x="972000" y="1859736"/>
            <a:chExt cx="7364280" cy="9000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DB932E3-5E4A-610D-8AE3-17438EF7311C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4F8CE16-429A-4110-A1E0-75F20189EF48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74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俩</a:t>
            </a:r>
            <a:endParaRPr lang="zh-TW" altLang="en-US"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4" descr="羅密歐與茱麗葉- 浪漫愛情- 電影線上看- MyVideo | 陪你每一刻">
            <a:extLst>
              <a:ext uri="{FF2B5EF4-FFF2-40B4-BE49-F238E27FC236}">
                <a16:creationId xmlns:a16="http://schemas.microsoft.com/office/drawing/2014/main" id="{4C96121A-4BCF-C6CA-48C2-DFCDFBF54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55" y="1395887"/>
            <a:ext cx="226800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B5C6B5B-BA18-7E02-C4D4-8F974209BC5E}"/>
              </a:ext>
            </a:extLst>
          </p:cNvPr>
          <p:cNvSpPr txBox="1"/>
          <p:nvPr/>
        </p:nvSpPr>
        <p:spPr>
          <a:xfrm>
            <a:off x="5434075" y="2830346"/>
            <a:ext cx="1877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chemeClr val="bg2"/>
                </a:solidFill>
              </a:rPr>
              <a:t>情侣</a:t>
            </a:r>
            <a:r>
              <a:rPr lang="zh-CN" altLang="en-US" sz="4000" spc="0" dirty="0">
                <a:solidFill>
                  <a:schemeClr val="accent1"/>
                </a:solidFill>
              </a:rPr>
              <a:t>俩</a:t>
            </a:r>
          </a:p>
        </p:txBody>
      </p:sp>
    </p:spTree>
    <p:extLst>
      <p:ext uri="{BB962C8B-B14F-4D97-AF65-F5344CB8AC3E}">
        <p14:creationId xmlns:p14="http://schemas.microsoft.com/office/powerpoint/2010/main" val="12719647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S+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+V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刚才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46DAB5A-659B-47ED-0122-E705A69A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11" y="1543500"/>
            <a:ext cx="3177778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4D3726E-B17C-2DF4-1A3C-77F9FA400C30}"/>
              </a:ext>
            </a:extLst>
          </p:cNvPr>
          <p:cNvGrpSpPr/>
          <p:nvPr/>
        </p:nvGrpSpPr>
        <p:grpSpPr>
          <a:xfrm>
            <a:off x="4513217" y="79103"/>
            <a:ext cx="4550820" cy="556163"/>
            <a:chOff x="972000" y="1859736"/>
            <a:chExt cx="7364280" cy="9000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AC2989B-966F-29C4-932E-522E5DD8D22C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996402A-50A9-9AC5-08D3-599E0BBF9CA2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0504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S+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+V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刚才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7072F-4C61-6EC1-DC0F-D23938C27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1543500"/>
            <a:ext cx="2880000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B455D211-74C9-DC0C-3789-3E820B3CC04E}"/>
              </a:ext>
            </a:extLst>
          </p:cNvPr>
          <p:cNvGrpSpPr/>
          <p:nvPr/>
        </p:nvGrpSpPr>
        <p:grpSpPr>
          <a:xfrm>
            <a:off x="4513217" y="79103"/>
            <a:ext cx="4550820" cy="556163"/>
            <a:chOff x="972000" y="1859736"/>
            <a:chExt cx="7364280" cy="9000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0E80B8-E7B8-A962-9063-8F8B77CB6350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F32D9AA-B544-E04E-EA51-9AD7391889BD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6022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S+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+V</a:t>
            </a:r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刚才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FE3E44-B433-6A0C-1154-EA385B01E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1543500"/>
            <a:ext cx="2880000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64CFE277-12F9-8D28-8915-F51B12FB888B}"/>
              </a:ext>
            </a:extLst>
          </p:cNvPr>
          <p:cNvGrpSpPr/>
          <p:nvPr/>
        </p:nvGrpSpPr>
        <p:grpSpPr>
          <a:xfrm>
            <a:off x="4513217" y="79103"/>
            <a:ext cx="4550820" cy="556163"/>
            <a:chOff x="972000" y="1859736"/>
            <a:chExt cx="7364280" cy="9000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294BD18-41CA-8653-7B71-60F48046FC01}"/>
                </a:ext>
              </a:extLst>
            </p:cNvPr>
            <p:cNvSpPr/>
            <p:nvPr/>
          </p:nvSpPr>
          <p:spPr>
            <a:xfrm>
              <a:off x="97200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S+</a:t>
              </a:r>
              <a:r>
                <a:rPr lang="zh-CN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33F1EBF-D781-EDB8-24A4-688C4CCCA822}"/>
                </a:ext>
              </a:extLst>
            </p:cNvPr>
            <p:cNvSpPr/>
            <p:nvPr/>
          </p:nvSpPr>
          <p:spPr>
            <a:xfrm>
              <a:off x="4736280" y="1859736"/>
              <a:ext cx="3600000" cy="90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刚</a:t>
              </a: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58270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8B3215-B639-3C44-670E-4689559A0230}"/>
              </a:ext>
            </a:extLst>
          </p:cNvPr>
          <p:cNvSpPr txBox="1"/>
          <p:nvPr/>
        </p:nvSpPr>
        <p:spPr>
          <a:xfrm>
            <a:off x="3671754" y="2063919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6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浪</a:t>
            </a:r>
            <a:r>
              <a:rPr lang="zh-TW" altLang="en-US" sz="60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漫</a:t>
            </a:r>
          </a:p>
        </p:txBody>
      </p:sp>
    </p:spTree>
    <p:extLst>
      <p:ext uri="{BB962C8B-B14F-4D97-AF65-F5344CB8AC3E}">
        <p14:creationId xmlns:p14="http://schemas.microsoft.com/office/powerpoint/2010/main" val="22747052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浪漫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2286759" y="1540001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他很喜欢</a:t>
            </a:r>
            <a:r>
              <a:rPr lang="zh-CN" altLang="en-US" sz="3200" dirty="0">
                <a:solidFill>
                  <a:schemeClr val="accent1"/>
                </a:solidFill>
              </a:rPr>
              <a:t>浪漫</a:t>
            </a:r>
            <a:r>
              <a:rPr lang="zh-CN" altLang="en-US" sz="3200" dirty="0">
                <a:solidFill>
                  <a:schemeClr val="bg2"/>
                </a:solidFill>
              </a:rPr>
              <a:t>的歌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29D05C51-4CF4-3747-EB6C-4F8CE780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33" y="2571750"/>
            <a:ext cx="2005333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425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4F893-6536-E45F-DA15-BD4E9DC81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浪漫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DBE886C-5BC9-09A3-128C-10920FD39407}"/>
              </a:ext>
            </a:extLst>
          </p:cNvPr>
          <p:cNvSpPr txBox="1"/>
          <p:nvPr/>
        </p:nvSpPr>
        <p:spPr>
          <a:xfrm>
            <a:off x="1312133" y="1540001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你觉得什么求婚方式很</a:t>
            </a:r>
            <a:r>
              <a:rPr lang="zh-CN" altLang="en-US" sz="3200" dirty="0">
                <a:solidFill>
                  <a:schemeClr val="accent1"/>
                </a:solidFill>
              </a:rPr>
              <a:t>浪漫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ED919D13-2AE0-3E10-BE27-9A875AB2E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2571750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2646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4B83C3-8D0B-96B6-6C38-E69A2240759A}"/>
              </a:ext>
            </a:extLst>
          </p:cNvPr>
          <p:cNvSpPr txBox="1"/>
          <p:nvPr/>
        </p:nvSpPr>
        <p:spPr>
          <a:xfrm>
            <a:off x="4171891" y="2156252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够</a:t>
            </a:r>
          </a:p>
        </p:txBody>
      </p:sp>
    </p:spTree>
    <p:extLst>
      <p:ext uri="{BB962C8B-B14F-4D97-AF65-F5344CB8AC3E}">
        <p14:creationId xmlns:p14="http://schemas.microsoft.com/office/powerpoint/2010/main" val="17151989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312133" y="1510537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他觉得每天要喝十瓶酒才</a:t>
            </a:r>
            <a:r>
              <a:rPr lang="zh-CN" altLang="en-US" sz="3200" dirty="0">
                <a:solidFill>
                  <a:schemeClr val="accent1"/>
                </a:solidFill>
              </a:rPr>
              <a:t>够</a:t>
            </a:r>
            <a:r>
              <a:rPr lang="zh-TW" altLang="en-US" sz="3200" spc="0" dirty="0">
                <a:solidFill>
                  <a:schemeClr val="bg2"/>
                </a:solidFill>
              </a:rPr>
              <a:t>。</a:t>
            </a:r>
            <a:endParaRPr lang="zh-CN" altLang="en-US" sz="3200" spc="0" dirty="0">
              <a:solidFill>
                <a:schemeClr val="bg2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C0B5E20-49B8-CE80-6D33-63F68D0E4CDE}"/>
              </a:ext>
            </a:extLst>
          </p:cNvPr>
          <p:cNvGrpSpPr/>
          <p:nvPr/>
        </p:nvGrpSpPr>
        <p:grpSpPr>
          <a:xfrm>
            <a:off x="2270382" y="2571750"/>
            <a:ext cx="4603237" cy="2160000"/>
            <a:chOff x="1828211" y="1491750"/>
            <a:chExt cx="4603237" cy="2160000"/>
          </a:xfrm>
        </p:grpSpPr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0720DFCD-5B77-9200-60A9-D939708B1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211" y="1491750"/>
              <a:ext cx="2238667" cy="21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D94B00D9-CC80-FD7D-AE6F-96A3BF0BE2FD}"/>
                </a:ext>
              </a:extLst>
            </p:cNvPr>
            <p:cNvGrpSpPr/>
            <p:nvPr/>
          </p:nvGrpSpPr>
          <p:grpSpPr>
            <a:xfrm>
              <a:off x="4759780" y="1491750"/>
              <a:ext cx="1671668" cy="2160000"/>
              <a:chOff x="3864974" y="2658423"/>
              <a:chExt cx="1671668" cy="2160000"/>
            </a:xfrm>
          </p:grpSpPr>
          <p:pic>
            <p:nvPicPr>
              <p:cNvPr id="21508" name="Picture 4">
                <a:extLst>
                  <a:ext uri="{FF2B5EF4-FFF2-40B4-BE49-F238E27FC236}">
                    <a16:creationId xmlns:a16="http://schemas.microsoft.com/office/drawing/2014/main" id="{26AC0457-BFCD-6105-5252-B05321D223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4974" y="3738423"/>
                <a:ext cx="1671667" cy="10800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10" name="Picture 6">
                <a:extLst>
                  <a:ext uri="{FF2B5EF4-FFF2-40B4-BE49-F238E27FC236}">
                    <a16:creationId xmlns:a16="http://schemas.microsoft.com/office/drawing/2014/main" id="{24359E09-AE5A-1C1C-54D1-D0B7AAA8EF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4975" y="2658423"/>
                <a:ext cx="1671667" cy="10800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543724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1799446" y="1510536"/>
            <a:ext cx="554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你觉得早饭吃多少才</a:t>
            </a:r>
            <a:r>
              <a:rPr lang="zh-CN" altLang="en-US" sz="3200" dirty="0">
                <a:solidFill>
                  <a:schemeClr val="accent1"/>
                </a:solidFill>
              </a:rPr>
              <a:t>够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EF3FC5E4-F3C0-2B06-91B3-CF2D2C1B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34" y="2571750"/>
            <a:ext cx="2131333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234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ACC09-38A3-94E7-47BA-6275B385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3E50F3-242D-4D39-8713-3111ABC93872}"/>
              </a:ext>
            </a:extLst>
          </p:cNvPr>
          <p:cNvSpPr txBox="1"/>
          <p:nvPr/>
        </p:nvSpPr>
        <p:spPr>
          <a:xfrm>
            <a:off x="824820" y="1510536"/>
            <a:ext cx="749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50000"/>
              </a:lnSpc>
              <a:defRPr sz="3600" b="1" spc="6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chemeClr val="bg2"/>
                </a:solidFill>
              </a:rPr>
              <a:t>你觉得一个礼拜要运动几天才</a:t>
            </a:r>
            <a:r>
              <a:rPr lang="zh-CN" altLang="en-US" sz="3200" dirty="0">
                <a:solidFill>
                  <a:schemeClr val="accent1"/>
                </a:solidFill>
              </a:rPr>
              <a:t>够</a:t>
            </a:r>
            <a:r>
              <a:rPr lang="zh-TW" altLang="en-US" sz="3200" spc="0" dirty="0">
                <a:solidFill>
                  <a:schemeClr val="bg2"/>
                </a:solidFill>
              </a:rPr>
              <a:t>？</a:t>
            </a:r>
            <a:endParaRPr lang="en-US" altLang="zh-CN" sz="3200" spc="0" dirty="0">
              <a:solidFill>
                <a:schemeClr val="bg2"/>
              </a:solidFill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69FAA922-4442-C90B-19ED-86F5E000F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67" y="2571747"/>
            <a:ext cx="231666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39967"/>
      </p:ext>
    </p:extLst>
  </p:cSld>
  <p:clrMapOvr>
    <a:masterClrMapping/>
  </p:clrMapOvr>
</p:sld>
</file>

<file path=ppt/theme/theme1.xml><?xml version="1.0" encoding="utf-8"?>
<a:theme xmlns:a="http://schemas.openxmlformats.org/drawingml/2006/main" name="Real Estate Marketing Plan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</TotalTime>
  <Words>1672</Words>
  <Application>Microsoft Office PowerPoint</Application>
  <PresentationFormat>如螢幕大小 (16:9)</PresentationFormat>
  <Paragraphs>352</Paragraphs>
  <Slides>176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176</vt:i4>
      </vt:variant>
    </vt:vector>
  </HeadingPairs>
  <TitlesOfParts>
    <vt:vector size="184" baseType="lpstr">
      <vt:lpstr>Denk One</vt:lpstr>
      <vt:lpstr>Microsoft YaHei</vt:lpstr>
      <vt:lpstr>Squada One</vt:lpstr>
      <vt:lpstr>Arial</vt:lpstr>
      <vt:lpstr>Barlow Light</vt:lpstr>
      <vt:lpstr>EB Garamond</vt:lpstr>
      <vt:lpstr>Montserrat ExtraBold</vt:lpstr>
      <vt:lpstr>Real Estate Marketing Plan </vt:lpstr>
      <vt:lpstr>Drill V </vt:lpstr>
      <vt:lpstr>PowerPoint 簡報</vt:lpstr>
      <vt:lpstr>法律</vt:lpstr>
      <vt:lpstr>法律</vt:lpstr>
      <vt:lpstr>PowerPoint 簡報</vt:lpstr>
      <vt:lpstr>俩</vt:lpstr>
      <vt:lpstr>俩</vt:lpstr>
      <vt:lpstr>俩</vt:lpstr>
      <vt:lpstr>俩</vt:lpstr>
      <vt:lpstr>俩</vt:lpstr>
      <vt:lpstr>俩</vt:lpstr>
      <vt:lpstr>俩</vt:lpstr>
      <vt:lpstr>俩</vt:lpstr>
      <vt:lpstr>俩</vt:lpstr>
      <vt:lpstr>俩</vt:lpstr>
      <vt:lpstr>俩</vt:lpstr>
      <vt:lpstr>俩</vt:lpstr>
      <vt:lpstr>俩</vt:lpstr>
      <vt:lpstr>俩</vt:lpstr>
      <vt:lpstr>俩</vt:lpstr>
      <vt:lpstr>PowerPoint 簡報</vt:lpstr>
      <vt:lpstr>倆、仨</vt:lpstr>
      <vt:lpstr>倆、仨</vt:lpstr>
      <vt:lpstr>倆、仨</vt:lpstr>
      <vt:lpstr>倆、仨</vt:lpstr>
      <vt:lpstr>倆、仨</vt:lpstr>
      <vt:lpstr>倆、仨</vt:lpstr>
      <vt:lpstr>PowerPoint 簡報</vt:lpstr>
      <vt:lpstr>印象</vt:lpstr>
      <vt:lpstr>印象</vt:lpstr>
      <vt:lpstr>印象</vt:lpstr>
      <vt:lpstr>印象</vt:lpstr>
      <vt:lpstr>印象</vt:lpstr>
      <vt:lpstr>印象</vt:lpstr>
      <vt:lpstr>印象</vt:lpstr>
      <vt:lpstr>PowerPoint 簡報</vt:lpstr>
      <vt:lpstr>深</vt:lpstr>
      <vt:lpstr>深</vt:lpstr>
      <vt:lpstr>PowerPoint 簡報</vt:lpstr>
      <vt:lpstr>熟悉</vt:lpstr>
      <vt:lpstr>PowerPoint 簡報</vt:lpstr>
      <vt:lpstr>性格</vt:lpstr>
      <vt:lpstr>性格</vt:lpstr>
      <vt:lpstr>性格</vt:lpstr>
      <vt:lpstr>性格</vt:lpstr>
      <vt:lpstr>性格</vt:lpstr>
      <vt:lpstr>PowerPoint 簡報</vt:lpstr>
      <vt:lpstr>不仅……而且/也/还……</vt:lpstr>
      <vt:lpstr>不仅……而且/也/还……</vt:lpstr>
      <vt:lpstr>不仅……而且/也/还……</vt:lpstr>
      <vt:lpstr>不仅……而且/也/还……</vt:lpstr>
      <vt:lpstr>不仅……而且/也/还……</vt:lpstr>
      <vt:lpstr>不仅……而且/也/还……</vt:lpstr>
      <vt:lpstr>PowerPoint 簡報</vt:lpstr>
      <vt:lpstr>开玩笑</vt:lpstr>
      <vt:lpstr>开玩笑</vt:lpstr>
      <vt:lpstr>开玩笑</vt:lpstr>
      <vt:lpstr>PowerPoint 簡報</vt:lpstr>
      <vt:lpstr>从来</vt:lpstr>
      <vt:lpstr>从来</vt:lpstr>
      <vt:lpstr>从来</vt:lpstr>
      <vt:lpstr>PowerPoint 簡報</vt:lpstr>
      <vt:lpstr>最好</vt:lpstr>
      <vt:lpstr>最好</vt:lpstr>
      <vt:lpstr>最好</vt:lpstr>
      <vt:lpstr>最好</vt:lpstr>
      <vt:lpstr>最好</vt:lpstr>
      <vt:lpstr>PowerPoint 簡報</vt:lpstr>
      <vt:lpstr>共同</vt:lpstr>
      <vt:lpstr>共同</vt:lpstr>
      <vt:lpstr>共同</vt:lpstr>
      <vt:lpstr>PowerPoint 簡報</vt:lpstr>
      <vt:lpstr>适合</vt:lpstr>
      <vt:lpstr>适合</vt:lpstr>
      <vt:lpstr>PowerPoint 簡報</vt:lpstr>
      <vt:lpstr>幸福</vt:lpstr>
      <vt:lpstr>幸福</vt:lpstr>
      <vt:lpstr>幸福</vt:lpstr>
      <vt:lpstr>PowerPoint 簡報</vt:lpstr>
      <vt:lpstr>生活</vt:lpstr>
      <vt:lpstr>生活</vt:lpstr>
      <vt:lpstr>PowerPoint 簡報</vt:lpstr>
      <vt:lpstr>S+刚+V</vt:lpstr>
      <vt:lpstr>PowerPoint 簡報</vt:lpstr>
      <vt:lpstr>刚才</vt:lpstr>
      <vt:lpstr>刚才</vt:lpstr>
      <vt:lpstr>PowerPoint 簡報</vt:lpstr>
      <vt:lpstr>S+刚+V、刚才</vt:lpstr>
      <vt:lpstr>S+刚+V、刚才</vt:lpstr>
      <vt:lpstr>S+刚+V、刚才</vt:lpstr>
      <vt:lpstr>S+刚+V、刚才</vt:lpstr>
      <vt:lpstr>S+刚+V、刚才</vt:lpstr>
      <vt:lpstr>PowerPoint 簡報</vt:lpstr>
      <vt:lpstr>浪漫</vt:lpstr>
      <vt:lpstr>浪漫</vt:lpstr>
      <vt:lpstr>PowerPoint 簡報</vt:lpstr>
      <vt:lpstr>够</vt:lpstr>
      <vt:lpstr>够</vt:lpstr>
      <vt:lpstr>够</vt:lpstr>
      <vt:lpstr>PowerPoint 簡報</vt:lpstr>
      <vt:lpstr>缺点</vt:lpstr>
      <vt:lpstr>缺点</vt:lpstr>
      <vt:lpstr>PowerPoint 簡報</vt:lpstr>
      <vt:lpstr>接受</vt:lpstr>
      <vt:lpstr>接受</vt:lpstr>
      <vt:lpstr>接受</vt:lpstr>
      <vt:lpstr>PowerPoint 簡報</vt:lpstr>
      <vt:lpstr>羡慕</vt:lpstr>
      <vt:lpstr>羡慕</vt:lpstr>
      <vt:lpstr>PowerPoint 簡報</vt:lpstr>
      <vt:lpstr>爱情</vt:lpstr>
      <vt:lpstr>PowerPoint 簡報</vt:lpstr>
      <vt:lpstr>即使</vt:lpstr>
      <vt:lpstr>PowerPoint 簡報</vt:lpstr>
      <vt:lpstr>加班</vt:lpstr>
      <vt:lpstr>加班</vt:lpstr>
      <vt:lpstr>PowerPoint 簡報</vt:lpstr>
      <vt:lpstr>亮</vt:lpstr>
      <vt:lpstr>亮</vt:lpstr>
      <vt:lpstr>PowerPoint 簡報</vt:lpstr>
      <vt:lpstr>感动</vt:lpstr>
      <vt:lpstr>感动</vt:lpstr>
      <vt:lpstr>感动</vt:lpstr>
      <vt:lpstr>感动</vt:lpstr>
      <vt:lpstr>PowerPoint 簡報</vt:lpstr>
      <vt:lpstr>自然</vt:lpstr>
      <vt:lpstr>自然</vt:lpstr>
      <vt:lpstr>自然</vt:lpstr>
      <vt:lpstr>自然</vt:lpstr>
      <vt:lpstr>PowerPoint 簡報</vt:lpstr>
      <vt:lpstr>原因</vt:lpstr>
      <vt:lpstr>原因</vt:lpstr>
      <vt:lpstr>自然、原因</vt:lpstr>
      <vt:lpstr>自然、原因</vt:lpstr>
      <vt:lpstr>自然、原因</vt:lpstr>
      <vt:lpstr>自然、原因</vt:lpstr>
      <vt:lpstr>自然、原因</vt:lpstr>
      <vt:lpstr>PowerPoint 簡報</vt:lpstr>
      <vt:lpstr>互相</vt:lpstr>
      <vt:lpstr>互相</vt:lpstr>
      <vt:lpstr>互相</vt:lpstr>
      <vt:lpstr>PowerPoint 簡報</vt:lpstr>
      <vt:lpstr>互相</vt:lpstr>
      <vt:lpstr>互相</vt:lpstr>
      <vt:lpstr>互相</vt:lpstr>
      <vt:lpstr>PowerPoint 簡報</vt:lpstr>
      <vt:lpstr>吸引</vt:lpstr>
      <vt:lpstr>吸引</vt:lpstr>
      <vt:lpstr>吸引</vt:lpstr>
      <vt:lpstr>吸引</vt:lpstr>
      <vt:lpstr>吸引</vt:lpstr>
      <vt:lpstr>吸引</vt:lpstr>
      <vt:lpstr>PowerPoint 簡報</vt:lpstr>
      <vt:lpstr>幽默</vt:lpstr>
      <vt:lpstr>幽默</vt:lpstr>
      <vt:lpstr>幽默</vt:lpstr>
      <vt:lpstr>PowerPoint 簡報</vt:lpstr>
      <vt:lpstr>脾气</vt:lpstr>
      <vt:lpstr>脾气</vt:lpstr>
      <vt:lpstr>PowerPoint 簡報</vt:lpstr>
      <vt:lpstr>(在)……上</vt:lpstr>
      <vt:lpstr>(在)……上</vt:lpstr>
      <vt:lpstr>(在)……上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 V </dc:title>
  <cp:lastModifiedBy>暄雯 王</cp:lastModifiedBy>
  <cp:revision>220</cp:revision>
  <dcterms:modified xsi:type="dcterms:W3CDTF">2022-10-22T12:31:27Z</dcterms:modified>
</cp:coreProperties>
</file>